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8" r:id="rId2"/>
    <p:sldMasterId id="2147483680" r:id="rId3"/>
    <p:sldMasterId id="2147483691" r:id="rId4"/>
    <p:sldMasterId id="2147483706" r:id="rId5"/>
    <p:sldMasterId id="2147483712" r:id="rId6"/>
    <p:sldMasterId id="2147483725" r:id="rId7"/>
    <p:sldMasterId id="2147483805" r:id="rId8"/>
    <p:sldMasterId id="2147483818" r:id="rId9"/>
  </p:sldMasterIdLst>
  <p:notesMasterIdLst>
    <p:notesMasterId r:id="rId106"/>
  </p:notesMasterIdLst>
  <p:sldIdLst>
    <p:sldId id="448" r:id="rId10"/>
    <p:sldId id="454" r:id="rId11"/>
    <p:sldId id="4543" r:id="rId12"/>
    <p:sldId id="483" r:id="rId13"/>
    <p:sldId id="4542" r:id="rId14"/>
    <p:sldId id="4545" r:id="rId15"/>
    <p:sldId id="4530" r:id="rId16"/>
    <p:sldId id="4467" r:id="rId17"/>
    <p:sldId id="4549" r:id="rId18"/>
    <p:sldId id="4550" r:id="rId19"/>
    <p:sldId id="4547" r:id="rId20"/>
    <p:sldId id="4661" r:id="rId21"/>
    <p:sldId id="4602" r:id="rId22"/>
    <p:sldId id="4632" r:id="rId23"/>
    <p:sldId id="4623" r:id="rId24"/>
    <p:sldId id="256" r:id="rId25"/>
    <p:sldId id="357" r:id="rId26"/>
    <p:sldId id="358" r:id="rId27"/>
    <p:sldId id="356" r:id="rId28"/>
    <p:sldId id="365" r:id="rId29"/>
    <p:sldId id="368" r:id="rId30"/>
    <p:sldId id="366" r:id="rId31"/>
    <p:sldId id="436" r:id="rId32"/>
    <p:sldId id="387" r:id="rId33"/>
    <p:sldId id="389" r:id="rId34"/>
    <p:sldId id="376" r:id="rId35"/>
    <p:sldId id="390" r:id="rId36"/>
    <p:sldId id="377" r:id="rId37"/>
    <p:sldId id="380" r:id="rId38"/>
    <p:sldId id="364" r:id="rId39"/>
    <p:sldId id="435" r:id="rId40"/>
    <p:sldId id="433" r:id="rId41"/>
    <p:sldId id="392" r:id="rId42"/>
    <p:sldId id="425" r:id="rId43"/>
    <p:sldId id="434" r:id="rId44"/>
    <p:sldId id="415" r:id="rId45"/>
    <p:sldId id="401" r:id="rId46"/>
    <p:sldId id="402" r:id="rId47"/>
    <p:sldId id="404" r:id="rId48"/>
    <p:sldId id="361" r:id="rId49"/>
    <p:sldId id="437" r:id="rId50"/>
    <p:sldId id="4634" r:id="rId51"/>
    <p:sldId id="4565" r:id="rId52"/>
    <p:sldId id="4575" r:id="rId53"/>
    <p:sldId id="4458" r:id="rId54"/>
    <p:sldId id="4469" r:id="rId55"/>
    <p:sldId id="4566" r:id="rId56"/>
    <p:sldId id="4635" r:id="rId57"/>
    <p:sldId id="4570" r:id="rId58"/>
    <p:sldId id="4571" r:id="rId59"/>
    <p:sldId id="4572" r:id="rId60"/>
    <p:sldId id="4574" r:id="rId61"/>
    <p:sldId id="4563" r:id="rId62"/>
    <p:sldId id="4544" r:id="rId63"/>
    <p:sldId id="4573" r:id="rId64"/>
    <p:sldId id="4567" r:id="rId65"/>
    <p:sldId id="4546" r:id="rId66"/>
    <p:sldId id="4636" r:id="rId67"/>
    <p:sldId id="4548" r:id="rId68"/>
    <p:sldId id="4637" r:id="rId69"/>
    <p:sldId id="4638" r:id="rId70"/>
    <p:sldId id="4551" r:id="rId71"/>
    <p:sldId id="4552" r:id="rId72"/>
    <p:sldId id="4553" r:id="rId73"/>
    <p:sldId id="4554" r:id="rId74"/>
    <p:sldId id="4555" r:id="rId75"/>
    <p:sldId id="4556" r:id="rId76"/>
    <p:sldId id="4557" r:id="rId77"/>
    <p:sldId id="4558" r:id="rId78"/>
    <p:sldId id="4559" r:id="rId79"/>
    <p:sldId id="4578" r:id="rId80"/>
    <p:sldId id="259" r:id="rId81"/>
    <p:sldId id="604" r:id="rId82"/>
    <p:sldId id="4652" r:id="rId83"/>
    <p:sldId id="4653" r:id="rId84"/>
    <p:sldId id="4612" r:id="rId85"/>
    <p:sldId id="4608" r:id="rId86"/>
    <p:sldId id="4647" r:id="rId87"/>
    <p:sldId id="4656" r:id="rId88"/>
    <p:sldId id="4655" r:id="rId89"/>
    <p:sldId id="4657" r:id="rId90"/>
    <p:sldId id="4628" r:id="rId91"/>
    <p:sldId id="4658" r:id="rId92"/>
    <p:sldId id="4659" r:id="rId93"/>
    <p:sldId id="4607" r:id="rId94"/>
    <p:sldId id="4614" r:id="rId95"/>
    <p:sldId id="273" r:id="rId96"/>
    <p:sldId id="4651" r:id="rId97"/>
    <p:sldId id="4625" r:id="rId98"/>
    <p:sldId id="4603" r:id="rId99"/>
    <p:sldId id="4650" r:id="rId100"/>
    <p:sldId id="4617" r:id="rId101"/>
    <p:sldId id="4660" r:id="rId102"/>
    <p:sldId id="4654" r:id="rId103"/>
    <p:sldId id="4662" r:id="rId104"/>
    <p:sldId id="4633" r:id="rId105"/>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312" userDrawn="1">
          <p15:clr>
            <a:srgbClr val="A4A3A4"/>
          </p15:clr>
        </p15:guide>
        <p15:guide id="3" orient="horz" pos="3864" userDrawn="1">
          <p15:clr>
            <a:srgbClr val="A4A3A4"/>
          </p15:clr>
        </p15:guide>
        <p15:guide id="4" orient="horz" pos="4200" userDrawn="1">
          <p15:clr>
            <a:srgbClr val="A4A3A4"/>
          </p15:clr>
        </p15:guide>
        <p15:guide id="6" orient="horz" pos="649" userDrawn="1">
          <p15:clr>
            <a:srgbClr val="A4A3A4"/>
          </p15:clr>
        </p15:guide>
        <p15:guide id="7" orient="horz" pos="1032" userDrawn="1">
          <p15:clr>
            <a:srgbClr val="A4A3A4"/>
          </p15:clr>
        </p15:guide>
        <p15:guide id="9" pos="3840" userDrawn="1">
          <p15:clr>
            <a:srgbClr val="A4A3A4"/>
          </p15:clr>
        </p15:guide>
        <p15:guide id="10" orient="horz" pos="1272" userDrawn="1">
          <p15:clr>
            <a:srgbClr val="A4A3A4"/>
          </p15:clr>
        </p15:guide>
        <p15:guide id="13" orient="horz" pos="3528" userDrawn="1">
          <p15:clr>
            <a:srgbClr val="A4A3A4"/>
          </p15:clr>
        </p15:guide>
        <p15:guide id="14" pos="4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lowe, Amy" initials="H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C6171"/>
    <a:srgbClr val="044E70"/>
    <a:srgbClr val="FF00FF"/>
    <a:srgbClr val="336699"/>
    <a:srgbClr val="262674"/>
    <a:srgbClr val="3366CC"/>
    <a:srgbClr val="003399"/>
    <a:srgbClr val="1D1D59"/>
    <a:srgbClr val="1C31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742" autoAdjust="0"/>
  </p:normalViewPr>
  <p:slideViewPr>
    <p:cSldViewPr snapToGrid="0">
      <p:cViewPr>
        <p:scale>
          <a:sx n="90" d="100"/>
          <a:sy n="90" d="100"/>
        </p:scale>
        <p:origin x="278" y="86"/>
      </p:cViewPr>
      <p:guideLst>
        <p:guide orient="horz" pos="2160"/>
        <p:guide pos="6312"/>
        <p:guide orient="horz" pos="3864"/>
        <p:guide orient="horz" pos="4200"/>
        <p:guide orient="horz" pos="649"/>
        <p:guide orient="horz" pos="1032"/>
        <p:guide pos="3840"/>
        <p:guide orient="horz" pos="1272"/>
        <p:guide orient="horz" pos="3528"/>
        <p:guide pos="456"/>
      </p:guideLst>
    </p:cSldViewPr>
  </p:slideViewPr>
  <p:notesTextViewPr>
    <p:cViewPr>
      <p:scale>
        <a:sx n="1" d="1"/>
        <a:sy n="1" d="1"/>
      </p:scale>
      <p:origin x="0" y="0"/>
    </p:cViewPr>
  </p:notesTextViewPr>
  <p:sorterViewPr>
    <p:cViewPr varScale="1">
      <p:scale>
        <a:sx n="1" d="1"/>
        <a:sy n="1" d="1"/>
      </p:scale>
      <p:origin x="0" y="-2263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commentAuthors" Target="commentAuthor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presProps" Target="pres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School-aged Children</c:v>
                </c:pt>
              </c:strCache>
            </c:strRef>
          </c:tx>
          <c:spPr>
            <a:solidFill>
              <a:srgbClr val="044E70"/>
            </a:solidFill>
            <a:ln>
              <a:noFill/>
            </a:ln>
            <a:effectLst>
              <a:outerShdw blurRad="50800" dist="38100" dir="8100000" algn="tr" rotWithShape="0">
                <a:prstClr val="black">
                  <a:alpha val="40000"/>
                </a:prst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7AB-4F34-9E15-28EAA3A4ACA2}"/>
                </c:ext>
              </c:extLst>
            </c:dLbl>
            <c:dLbl>
              <c:idx val="1"/>
              <c:delete val="1"/>
              <c:extLst>
                <c:ext xmlns:c15="http://schemas.microsoft.com/office/drawing/2012/chart" uri="{CE6537A1-D6FC-4f65-9D91-7224C49458BB}"/>
                <c:ext xmlns:c16="http://schemas.microsoft.com/office/drawing/2014/chart" uri="{C3380CC4-5D6E-409C-BE32-E72D297353CC}">
                  <c16:uniqueId val="{00000002-6BD4-4C89-897A-5D728DC2E81C}"/>
                </c:ext>
              </c:extLst>
            </c:dLbl>
            <c:dLbl>
              <c:idx val="2"/>
              <c:delete val="1"/>
              <c:extLst>
                <c:ext xmlns:c15="http://schemas.microsoft.com/office/drawing/2012/chart" uri="{CE6537A1-D6FC-4f65-9D91-7224C49458BB}"/>
                <c:ext xmlns:c16="http://schemas.microsoft.com/office/drawing/2014/chart" uri="{C3380CC4-5D6E-409C-BE32-E72D297353CC}">
                  <c16:uniqueId val="{00000001-6BD4-4C89-897A-5D728DC2E81C}"/>
                </c:ext>
              </c:extLst>
            </c:dLbl>
            <c:dLbl>
              <c:idx val="3"/>
              <c:delete val="1"/>
              <c:extLst>
                <c:ext xmlns:c15="http://schemas.microsoft.com/office/drawing/2012/chart" uri="{CE6537A1-D6FC-4f65-9D91-7224C49458BB}"/>
                <c:ext xmlns:c16="http://schemas.microsoft.com/office/drawing/2014/chart" uri="{C3380CC4-5D6E-409C-BE32-E72D297353CC}">
                  <c16:uniqueId val="{00000000-6BD4-4C89-897A-5D728DC2E8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Spina Bifida</c:v>
                </c:pt>
                <c:pt idx="1">
                  <c:v>Down Syndrome</c:v>
                </c:pt>
                <c:pt idx="2">
                  <c:v>Autism Spectrum Disorder</c:v>
                </c:pt>
                <c:pt idx="3">
                  <c:v>FASDs</c:v>
                </c:pt>
              </c:strCache>
            </c:strRef>
          </c:cat>
          <c:val>
            <c:numRef>
              <c:f>Sheet1!$B$2:$B$5</c:f>
              <c:numCache>
                <c:formatCode>0.000%</c:formatCode>
                <c:ptCount val="4"/>
                <c:pt idx="0">
                  <c:v>4.0000000000000003E-5</c:v>
                </c:pt>
                <c:pt idx="1">
                  <c:v>1.4E-3</c:v>
                </c:pt>
                <c:pt idx="2">
                  <c:v>2.273E-2</c:v>
                </c:pt>
                <c:pt idx="3">
                  <c:v>0.05</c:v>
                </c:pt>
              </c:numCache>
            </c:numRef>
          </c:val>
          <c:extLst>
            <c:ext xmlns:c16="http://schemas.microsoft.com/office/drawing/2014/chart" uri="{C3380CC4-5D6E-409C-BE32-E72D297353CC}">
              <c16:uniqueId val="{00000000-349C-4407-8EB0-4E0668AD15AB}"/>
            </c:ext>
          </c:extLst>
        </c:ser>
        <c:dLbls>
          <c:showLegendKey val="0"/>
          <c:showVal val="0"/>
          <c:showCatName val="0"/>
          <c:showSerName val="0"/>
          <c:showPercent val="0"/>
          <c:showBubbleSize val="0"/>
        </c:dLbls>
        <c:gapWidth val="75"/>
        <c:axId val="121671680"/>
        <c:axId val="121673216"/>
      </c:barChart>
      <c:catAx>
        <c:axId val="121671680"/>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21673216"/>
        <c:crosses val="autoZero"/>
        <c:auto val="1"/>
        <c:lblAlgn val="ctr"/>
        <c:lblOffset val="100"/>
        <c:noMultiLvlLbl val="0"/>
      </c:catAx>
      <c:valAx>
        <c:axId val="121673216"/>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167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086956521739135E-2"/>
          <c:y val="0.29596412556053814"/>
          <c:w val="0.76362344059626408"/>
          <c:h val="0.47757847533632286"/>
        </c:manualLayout>
      </c:layout>
      <c:bar3DChart>
        <c:barDir val="col"/>
        <c:grouping val="clustered"/>
        <c:varyColors val="0"/>
        <c:ser>
          <c:idx val="0"/>
          <c:order val="0"/>
          <c:tx>
            <c:strRef>
              <c:f>Sheet1!$A$2</c:f>
              <c:strCache>
                <c:ptCount val="1"/>
                <c:pt idx="0">
                  <c:v>GBs</c:v>
                </c:pt>
              </c:strCache>
            </c:strRef>
          </c:tx>
          <c:spPr>
            <a:solidFill>
              <a:srgbClr val="FF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Sheet1!$B$1:$E$1</c:f>
              <c:strCache>
                <c:ptCount val="3"/>
                <c:pt idx="0">
                  <c:v>Baseline</c:v>
                </c:pt>
                <c:pt idx="2">
                  <c:v>Final</c:v>
                </c:pt>
              </c:strCache>
            </c:strRef>
          </c:cat>
          <c:val>
            <c:numRef>
              <c:f>Sheet1!$B$2:$E$2</c:f>
              <c:numCache>
                <c:formatCode>General</c:formatCode>
                <c:ptCount val="4"/>
                <c:pt idx="0">
                  <c:v>75.22</c:v>
                </c:pt>
                <c:pt idx="2">
                  <c:v>84.39</c:v>
                </c:pt>
              </c:numCache>
            </c:numRef>
          </c:val>
          <c:extLst>
            <c:ext xmlns:c16="http://schemas.microsoft.com/office/drawing/2014/chart" uri="{C3380CC4-5D6E-409C-BE32-E72D297353CC}">
              <c16:uniqueId val="{00000000-CB90-462B-820B-9DAF5D3B0961}"/>
            </c:ext>
          </c:extLst>
        </c:ser>
        <c:ser>
          <c:idx val="1"/>
          <c:order val="1"/>
          <c:tx>
            <c:strRef>
              <c:f>Sheet1!$A$3</c:f>
              <c:strCache>
                <c:ptCount val="1"/>
                <c:pt idx="0">
                  <c:v>CG</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Sheet1!$B$1:$E$1</c:f>
              <c:strCache>
                <c:ptCount val="3"/>
                <c:pt idx="0">
                  <c:v>Baseline</c:v>
                </c:pt>
                <c:pt idx="2">
                  <c:v>Final</c:v>
                </c:pt>
              </c:strCache>
            </c:strRef>
          </c:cat>
          <c:val>
            <c:numRef>
              <c:f>Sheet1!$B$3:$E$3</c:f>
              <c:numCache>
                <c:formatCode>General</c:formatCode>
                <c:ptCount val="4"/>
                <c:pt idx="0">
                  <c:v>72.33</c:v>
                </c:pt>
                <c:pt idx="2">
                  <c:v>77</c:v>
                </c:pt>
              </c:numCache>
            </c:numRef>
          </c:val>
          <c:extLst>
            <c:ext xmlns:c16="http://schemas.microsoft.com/office/drawing/2014/chart" uri="{C3380CC4-5D6E-409C-BE32-E72D297353CC}">
              <c16:uniqueId val="{00000001-CB90-462B-820B-9DAF5D3B0961}"/>
            </c:ext>
          </c:extLst>
        </c:ser>
        <c:dLbls>
          <c:showLegendKey val="0"/>
          <c:showVal val="0"/>
          <c:showCatName val="0"/>
          <c:showSerName val="0"/>
          <c:showPercent val="0"/>
          <c:showBubbleSize val="0"/>
        </c:dLbls>
        <c:gapWidth val="150"/>
        <c:shape val="box"/>
        <c:axId val="306256000"/>
        <c:axId val="306257680"/>
        <c:axId val="0"/>
      </c:bar3DChart>
      <c:catAx>
        <c:axId val="306256000"/>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257680"/>
        <c:crosses val="autoZero"/>
        <c:auto val="1"/>
        <c:lblAlgn val="ctr"/>
        <c:lblOffset val="100"/>
        <c:tickLblSkip val="1"/>
        <c:tickMarkSkip val="1"/>
        <c:noMultiLvlLbl val="0"/>
      </c:catAx>
      <c:valAx>
        <c:axId val="306257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06256000"/>
        <c:crosses val="autoZero"/>
        <c:crossBetween val="between"/>
      </c:valAx>
      <c:spPr>
        <a:noFill/>
        <a:ln>
          <a:noFill/>
        </a:ln>
        <a:effectLst/>
      </c:spPr>
    </c:plotArea>
    <c:legend>
      <c:legendPos val="b"/>
      <c:layout>
        <c:manualLayout>
          <c:xMode val="edge"/>
          <c:yMode val="edge"/>
          <c:x val="0.57203292347334356"/>
          <c:y val="0.55608966007860028"/>
          <c:w val="0.19333493682788569"/>
          <c:h val="0.18475620208769208"/>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CF9DD1-8226-430E-B094-07DC6F193E89}" type="doc">
      <dgm:prSet loTypeId="urn:microsoft.com/office/officeart/2005/8/layout/cycle2" loCatId="cycle" qsTypeId="urn:microsoft.com/office/officeart/2005/8/quickstyle/3d3" qsCatId="3D" csTypeId="urn:microsoft.com/office/officeart/2005/8/colors/accent1_2" csCatId="accent1" phldr="1"/>
      <dgm:spPr/>
      <dgm:t>
        <a:bodyPr/>
        <a:lstStyle/>
        <a:p>
          <a:endParaRPr lang="en-US"/>
        </a:p>
      </dgm:t>
    </dgm:pt>
    <dgm:pt modelId="{37E12C5B-8A9A-4977-B175-6EF255FEED3F}">
      <dgm:prSet phldrT="[Text]"/>
      <dgm:spPr/>
      <dgm:t>
        <a:bodyPr/>
        <a:lstStyle/>
        <a:p>
          <a:r>
            <a:rPr lang="en-US" dirty="0"/>
            <a:t>Early Develop-mental disruption</a:t>
          </a:r>
        </a:p>
      </dgm:t>
    </dgm:pt>
    <dgm:pt modelId="{603F0576-B063-4546-9EC5-D7A5D06D521B}" type="parTrans" cxnId="{8284B064-9923-4670-B039-59D47C6CD299}">
      <dgm:prSet/>
      <dgm:spPr/>
      <dgm:t>
        <a:bodyPr/>
        <a:lstStyle/>
        <a:p>
          <a:endParaRPr lang="en-US"/>
        </a:p>
      </dgm:t>
    </dgm:pt>
    <dgm:pt modelId="{38C0C736-2BA3-422D-9F18-87FC4316BF38}" type="sibTrans" cxnId="{8284B064-9923-4670-B039-59D47C6CD299}">
      <dgm:prSet/>
      <dgm:spPr/>
      <dgm:t>
        <a:bodyPr/>
        <a:lstStyle/>
        <a:p>
          <a:endParaRPr lang="en-US"/>
        </a:p>
      </dgm:t>
    </dgm:pt>
    <dgm:pt modelId="{98363B64-1E44-42A7-A8D7-0A04D21871F4}">
      <dgm:prSet phldrT="[Text]"/>
      <dgm:spPr/>
      <dgm:t>
        <a:bodyPr/>
        <a:lstStyle/>
        <a:p>
          <a:r>
            <a:rPr lang="en-US" dirty="0"/>
            <a:t>Behavior regulation / learning probs.</a:t>
          </a:r>
        </a:p>
      </dgm:t>
    </dgm:pt>
    <dgm:pt modelId="{9FA8198E-8DAE-4A32-936C-51621340EA42}" type="parTrans" cxnId="{11FA5A89-C935-4C23-87DC-DF37709B1660}">
      <dgm:prSet/>
      <dgm:spPr/>
      <dgm:t>
        <a:bodyPr/>
        <a:lstStyle/>
        <a:p>
          <a:endParaRPr lang="en-US"/>
        </a:p>
      </dgm:t>
    </dgm:pt>
    <dgm:pt modelId="{9FAE54F6-E6B5-4B36-B4DB-382A7DC9EE98}" type="sibTrans" cxnId="{11FA5A89-C935-4C23-87DC-DF37709B1660}">
      <dgm:prSet/>
      <dgm:spPr/>
      <dgm:t>
        <a:bodyPr/>
        <a:lstStyle/>
        <a:p>
          <a:endParaRPr lang="en-US"/>
        </a:p>
      </dgm:t>
    </dgm:pt>
    <dgm:pt modelId="{1FBD8CE1-390A-43A5-B082-D19AF3EA4C3D}">
      <dgm:prSet phldrT="[Text]"/>
      <dgm:spPr/>
      <dgm:t>
        <a:bodyPr/>
        <a:lstStyle/>
        <a:p>
          <a:r>
            <a:rPr lang="en-US" dirty="0"/>
            <a:t>Peer rejection</a:t>
          </a:r>
        </a:p>
      </dgm:t>
    </dgm:pt>
    <dgm:pt modelId="{138DBEFF-03DF-4ED2-897F-744B1D72B070}" type="parTrans" cxnId="{4A7FB8E7-173B-49BA-869D-FE90E13206CD}">
      <dgm:prSet/>
      <dgm:spPr/>
      <dgm:t>
        <a:bodyPr/>
        <a:lstStyle/>
        <a:p>
          <a:endParaRPr lang="en-US"/>
        </a:p>
      </dgm:t>
    </dgm:pt>
    <dgm:pt modelId="{D237E6A8-4521-4917-A233-9326ABE8C314}" type="sibTrans" cxnId="{4A7FB8E7-173B-49BA-869D-FE90E13206CD}">
      <dgm:prSet/>
      <dgm:spPr/>
      <dgm:t>
        <a:bodyPr/>
        <a:lstStyle/>
        <a:p>
          <a:endParaRPr lang="en-US"/>
        </a:p>
      </dgm:t>
    </dgm:pt>
    <dgm:pt modelId="{DC793F8E-B99C-43B3-B30E-A3B24F04D53B}">
      <dgm:prSet phldrT="[Text]"/>
      <dgm:spPr/>
      <dgm:t>
        <a:bodyPr/>
        <a:lstStyle/>
        <a:p>
          <a:r>
            <a:rPr lang="en-US" dirty="0"/>
            <a:t>Low self-esteem</a:t>
          </a:r>
        </a:p>
      </dgm:t>
    </dgm:pt>
    <dgm:pt modelId="{092D5EB6-EDB9-4553-A0C2-55F92DDB18D4}" type="parTrans" cxnId="{51C9F6B4-D09B-43FE-9E8E-41178600796B}">
      <dgm:prSet/>
      <dgm:spPr/>
      <dgm:t>
        <a:bodyPr/>
        <a:lstStyle/>
        <a:p>
          <a:endParaRPr lang="en-US"/>
        </a:p>
      </dgm:t>
    </dgm:pt>
    <dgm:pt modelId="{DEE02CE8-404B-447E-81F4-A847533A218D}" type="sibTrans" cxnId="{51C9F6B4-D09B-43FE-9E8E-41178600796B}">
      <dgm:prSet/>
      <dgm:spPr/>
      <dgm:t>
        <a:bodyPr/>
        <a:lstStyle/>
        <a:p>
          <a:endParaRPr lang="en-US"/>
        </a:p>
      </dgm:t>
    </dgm:pt>
    <dgm:pt modelId="{FE8F6DAD-4855-4D9D-B381-40B0A07CC96B}">
      <dgm:prSet phldrT="[Text]"/>
      <dgm:spPr/>
      <dgm:t>
        <a:bodyPr/>
        <a:lstStyle/>
        <a:p>
          <a:r>
            <a:rPr lang="en-US" dirty="0"/>
            <a:t>Drug / alcohol use</a:t>
          </a:r>
        </a:p>
      </dgm:t>
    </dgm:pt>
    <dgm:pt modelId="{26E84357-EE6D-4362-A414-479983DD0107}" type="parTrans" cxnId="{48C9B08D-8790-4E79-ABAC-724B6DFA28FA}">
      <dgm:prSet/>
      <dgm:spPr/>
      <dgm:t>
        <a:bodyPr/>
        <a:lstStyle/>
        <a:p>
          <a:endParaRPr lang="en-US"/>
        </a:p>
      </dgm:t>
    </dgm:pt>
    <dgm:pt modelId="{EF0A6AA7-F7FE-4C43-AFC5-AEDAF3BBB7E3}" type="sibTrans" cxnId="{48C9B08D-8790-4E79-ABAC-724B6DFA28FA}">
      <dgm:prSet/>
      <dgm:spPr/>
      <dgm:t>
        <a:bodyPr/>
        <a:lstStyle/>
        <a:p>
          <a:endParaRPr lang="en-US"/>
        </a:p>
      </dgm:t>
    </dgm:pt>
    <dgm:pt modelId="{9E61504A-A257-4120-BD34-39C8CAB8674A}" type="pres">
      <dgm:prSet presAssocID="{B6CF9DD1-8226-430E-B094-07DC6F193E89}" presName="cycle" presStyleCnt="0">
        <dgm:presLayoutVars>
          <dgm:dir/>
          <dgm:resizeHandles val="exact"/>
        </dgm:presLayoutVars>
      </dgm:prSet>
      <dgm:spPr/>
    </dgm:pt>
    <dgm:pt modelId="{1119045F-97B8-44A1-847B-C3BD483CF42E}" type="pres">
      <dgm:prSet presAssocID="{37E12C5B-8A9A-4977-B175-6EF255FEED3F}" presName="node" presStyleLbl="node1" presStyleIdx="0" presStyleCnt="5">
        <dgm:presLayoutVars>
          <dgm:bulletEnabled val="1"/>
        </dgm:presLayoutVars>
      </dgm:prSet>
      <dgm:spPr/>
    </dgm:pt>
    <dgm:pt modelId="{B46ADB84-F161-48B5-8D06-2EAB8D6E0F50}" type="pres">
      <dgm:prSet presAssocID="{38C0C736-2BA3-422D-9F18-87FC4316BF38}" presName="sibTrans" presStyleLbl="sibTrans2D1" presStyleIdx="0" presStyleCnt="5"/>
      <dgm:spPr/>
    </dgm:pt>
    <dgm:pt modelId="{3A23A7B7-D995-4CD8-8218-ADB7719EDC77}" type="pres">
      <dgm:prSet presAssocID="{38C0C736-2BA3-422D-9F18-87FC4316BF38}" presName="connectorText" presStyleLbl="sibTrans2D1" presStyleIdx="0" presStyleCnt="5"/>
      <dgm:spPr/>
    </dgm:pt>
    <dgm:pt modelId="{75B383BC-EFCB-433A-9A3F-9DFA3BF5FFF3}" type="pres">
      <dgm:prSet presAssocID="{98363B64-1E44-42A7-A8D7-0A04D21871F4}" presName="node" presStyleLbl="node1" presStyleIdx="1" presStyleCnt="5" custRadScaleRad="98871" custRadScaleInc="2488">
        <dgm:presLayoutVars>
          <dgm:bulletEnabled val="1"/>
        </dgm:presLayoutVars>
      </dgm:prSet>
      <dgm:spPr/>
    </dgm:pt>
    <dgm:pt modelId="{D98F9529-5875-4F15-8441-857BEE536BDD}" type="pres">
      <dgm:prSet presAssocID="{9FAE54F6-E6B5-4B36-B4DB-382A7DC9EE98}" presName="sibTrans" presStyleLbl="sibTrans2D1" presStyleIdx="1" presStyleCnt="5"/>
      <dgm:spPr/>
    </dgm:pt>
    <dgm:pt modelId="{368247CE-641D-48FC-910F-9777011B7529}" type="pres">
      <dgm:prSet presAssocID="{9FAE54F6-E6B5-4B36-B4DB-382A7DC9EE98}" presName="connectorText" presStyleLbl="sibTrans2D1" presStyleIdx="1" presStyleCnt="5"/>
      <dgm:spPr/>
    </dgm:pt>
    <dgm:pt modelId="{8C8D8BC6-665A-4D22-B2B9-ED775371565B}" type="pres">
      <dgm:prSet presAssocID="{1FBD8CE1-390A-43A5-B082-D19AF3EA4C3D}" presName="node" presStyleLbl="node1" presStyleIdx="2" presStyleCnt="5">
        <dgm:presLayoutVars>
          <dgm:bulletEnabled val="1"/>
        </dgm:presLayoutVars>
      </dgm:prSet>
      <dgm:spPr/>
    </dgm:pt>
    <dgm:pt modelId="{76B6DCF7-2288-4ED1-85F4-DEDF4DCB1198}" type="pres">
      <dgm:prSet presAssocID="{D237E6A8-4521-4917-A233-9326ABE8C314}" presName="sibTrans" presStyleLbl="sibTrans2D1" presStyleIdx="2" presStyleCnt="5"/>
      <dgm:spPr/>
    </dgm:pt>
    <dgm:pt modelId="{9C12F1F4-B953-4623-B085-0A9A195F15B8}" type="pres">
      <dgm:prSet presAssocID="{D237E6A8-4521-4917-A233-9326ABE8C314}" presName="connectorText" presStyleLbl="sibTrans2D1" presStyleIdx="2" presStyleCnt="5"/>
      <dgm:spPr/>
    </dgm:pt>
    <dgm:pt modelId="{118D5246-06CD-4BB4-ADED-FF733E2EEEEF}" type="pres">
      <dgm:prSet presAssocID="{DC793F8E-B99C-43B3-B30E-A3B24F04D53B}" presName="node" presStyleLbl="node1" presStyleIdx="3" presStyleCnt="5">
        <dgm:presLayoutVars>
          <dgm:bulletEnabled val="1"/>
        </dgm:presLayoutVars>
      </dgm:prSet>
      <dgm:spPr/>
    </dgm:pt>
    <dgm:pt modelId="{DC287BA5-6137-4348-8B7B-F365F9E25D78}" type="pres">
      <dgm:prSet presAssocID="{DEE02CE8-404B-447E-81F4-A847533A218D}" presName="sibTrans" presStyleLbl="sibTrans2D1" presStyleIdx="3" presStyleCnt="5"/>
      <dgm:spPr/>
    </dgm:pt>
    <dgm:pt modelId="{EB24DDD6-2BAB-434A-9253-25A43CDA50C6}" type="pres">
      <dgm:prSet presAssocID="{DEE02CE8-404B-447E-81F4-A847533A218D}" presName="connectorText" presStyleLbl="sibTrans2D1" presStyleIdx="3" presStyleCnt="5"/>
      <dgm:spPr/>
    </dgm:pt>
    <dgm:pt modelId="{ACB0FB50-8F3F-4241-90DF-3C49EB8D9FD6}" type="pres">
      <dgm:prSet presAssocID="{FE8F6DAD-4855-4D9D-B381-40B0A07CC96B}" presName="node" presStyleLbl="node1" presStyleIdx="4" presStyleCnt="5">
        <dgm:presLayoutVars>
          <dgm:bulletEnabled val="1"/>
        </dgm:presLayoutVars>
      </dgm:prSet>
      <dgm:spPr/>
    </dgm:pt>
    <dgm:pt modelId="{FC64C363-C05D-48C2-B691-C4D39DF74288}" type="pres">
      <dgm:prSet presAssocID="{EF0A6AA7-F7FE-4C43-AFC5-AEDAF3BBB7E3}" presName="sibTrans" presStyleLbl="sibTrans2D1" presStyleIdx="4" presStyleCnt="5" custAng="129965" custScaleX="393502" custLinFactX="102849" custLinFactY="138296" custLinFactNeighborX="200000" custLinFactNeighborY="200000"/>
      <dgm:spPr/>
    </dgm:pt>
    <dgm:pt modelId="{E881427D-6D15-4573-B98B-C2E970C79A35}" type="pres">
      <dgm:prSet presAssocID="{EF0A6AA7-F7FE-4C43-AFC5-AEDAF3BBB7E3}" presName="connectorText" presStyleLbl="sibTrans2D1" presStyleIdx="4" presStyleCnt="5"/>
      <dgm:spPr/>
    </dgm:pt>
  </dgm:ptLst>
  <dgm:cxnLst>
    <dgm:cxn modelId="{34BED803-FF8D-4364-AC13-B6C924C8B9E1}" type="presOf" srcId="{FE8F6DAD-4855-4D9D-B381-40B0A07CC96B}" destId="{ACB0FB50-8F3F-4241-90DF-3C49EB8D9FD6}" srcOrd="0" destOrd="0" presId="urn:microsoft.com/office/officeart/2005/8/layout/cycle2"/>
    <dgm:cxn modelId="{A981431C-A1F5-4EE6-A477-1A8F33F4A612}" type="presOf" srcId="{9FAE54F6-E6B5-4B36-B4DB-382A7DC9EE98}" destId="{D98F9529-5875-4F15-8441-857BEE536BDD}" srcOrd="0" destOrd="0" presId="urn:microsoft.com/office/officeart/2005/8/layout/cycle2"/>
    <dgm:cxn modelId="{9FDA1361-ABDF-45E9-AA2F-611E1A70861F}" type="presOf" srcId="{98363B64-1E44-42A7-A8D7-0A04D21871F4}" destId="{75B383BC-EFCB-433A-9A3F-9DFA3BF5FFF3}" srcOrd="0" destOrd="0" presId="urn:microsoft.com/office/officeart/2005/8/layout/cycle2"/>
    <dgm:cxn modelId="{8284B064-9923-4670-B039-59D47C6CD299}" srcId="{B6CF9DD1-8226-430E-B094-07DC6F193E89}" destId="{37E12C5B-8A9A-4977-B175-6EF255FEED3F}" srcOrd="0" destOrd="0" parTransId="{603F0576-B063-4546-9EC5-D7A5D06D521B}" sibTransId="{38C0C736-2BA3-422D-9F18-87FC4316BF38}"/>
    <dgm:cxn modelId="{995CD06A-35D2-4C41-B8A6-C6ECF47451EA}" type="presOf" srcId="{D237E6A8-4521-4917-A233-9326ABE8C314}" destId="{76B6DCF7-2288-4ED1-85F4-DEDF4DCB1198}" srcOrd="0" destOrd="0" presId="urn:microsoft.com/office/officeart/2005/8/layout/cycle2"/>
    <dgm:cxn modelId="{D232F76D-A38E-417E-916B-A9EEF427C94F}" type="presOf" srcId="{D237E6A8-4521-4917-A233-9326ABE8C314}" destId="{9C12F1F4-B953-4623-B085-0A9A195F15B8}" srcOrd="1" destOrd="0" presId="urn:microsoft.com/office/officeart/2005/8/layout/cycle2"/>
    <dgm:cxn modelId="{43C9AD70-AEB2-425A-8E7E-47695DB9DB3A}" type="presOf" srcId="{DEE02CE8-404B-447E-81F4-A847533A218D}" destId="{DC287BA5-6137-4348-8B7B-F365F9E25D78}" srcOrd="0" destOrd="0" presId="urn:microsoft.com/office/officeart/2005/8/layout/cycle2"/>
    <dgm:cxn modelId="{11FA5A89-C935-4C23-87DC-DF37709B1660}" srcId="{B6CF9DD1-8226-430E-B094-07DC6F193E89}" destId="{98363B64-1E44-42A7-A8D7-0A04D21871F4}" srcOrd="1" destOrd="0" parTransId="{9FA8198E-8DAE-4A32-936C-51621340EA42}" sibTransId="{9FAE54F6-E6B5-4B36-B4DB-382A7DC9EE98}"/>
    <dgm:cxn modelId="{48C9B08D-8790-4E79-ABAC-724B6DFA28FA}" srcId="{B6CF9DD1-8226-430E-B094-07DC6F193E89}" destId="{FE8F6DAD-4855-4D9D-B381-40B0A07CC96B}" srcOrd="4" destOrd="0" parTransId="{26E84357-EE6D-4362-A414-479983DD0107}" sibTransId="{EF0A6AA7-F7FE-4C43-AFC5-AEDAF3BBB7E3}"/>
    <dgm:cxn modelId="{D0DF4FA2-BF5B-4FE9-A753-417F6220E717}" type="presOf" srcId="{38C0C736-2BA3-422D-9F18-87FC4316BF38}" destId="{3A23A7B7-D995-4CD8-8218-ADB7719EDC77}" srcOrd="1" destOrd="0" presId="urn:microsoft.com/office/officeart/2005/8/layout/cycle2"/>
    <dgm:cxn modelId="{51C9F6B4-D09B-43FE-9E8E-41178600796B}" srcId="{B6CF9DD1-8226-430E-B094-07DC6F193E89}" destId="{DC793F8E-B99C-43B3-B30E-A3B24F04D53B}" srcOrd="3" destOrd="0" parTransId="{092D5EB6-EDB9-4553-A0C2-55F92DDB18D4}" sibTransId="{DEE02CE8-404B-447E-81F4-A847533A218D}"/>
    <dgm:cxn modelId="{744C39B6-89F9-4F86-8D0E-320767545C58}" type="presOf" srcId="{DEE02CE8-404B-447E-81F4-A847533A218D}" destId="{EB24DDD6-2BAB-434A-9253-25A43CDA50C6}" srcOrd="1" destOrd="0" presId="urn:microsoft.com/office/officeart/2005/8/layout/cycle2"/>
    <dgm:cxn modelId="{E4E8F0C0-2BF9-405B-9C57-6B5E261E5F81}" type="presOf" srcId="{DC793F8E-B99C-43B3-B30E-A3B24F04D53B}" destId="{118D5246-06CD-4BB4-ADED-FF733E2EEEEF}" srcOrd="0" destOrd="0" presId="urn:microsoft.com/office/officeart/2005/8/layout/cycle2"/>
    <dgm:cxn modelId="{7CABF7D5-0FCB-4940-B21C-F78BF7C5FFED}" type="presOf" srcId="{B6CF9DD1-8226-430E-B094-07DC6F193E89}" destId="{9E61504A-A257-4120-BD34-39C8CAB8674A}" srcOrd="0" destOrd="0" presId="urn:microsoft.com/office/officeart/2005/8/layout/cycle2"/>
    <dgm:cxn modelId="{59D7AFDD-A0BF-4BE5-9CC5-0902B932B204}" type="presOf" srcId="{EF0A6AA7-F7FE-4C43-AFC5-AEDAF3BBB7E3}" destId="{FC64C363-C05D-48C2-B691-C4D39DF74288}" srcOrd="0" destOrd="0" presId="urn:microsoft.com/office/officeart/2005/8/layout/cycle2"/>
    <dgm:cxn modelId="{6D59DAE0-B61C-4CE3-BC9B-B0D93CB0E0CA}" type="presOf" srcId="{EF0A6AA7-F7FE-4C43-AFC5-AEDAF3BBB7E3}" destId="{E881427D-6D15-4573-B98B-C2E970C79A35}" srcOrd="1" destOrd="0" presId="urn:microsoft.com/office/officeart/2005/8/layout/cycle2"/>
    <dgm:cxn modelId="{6D8B17E7-E57A-48D4-9381-7A774DE9F4E8}" type="presOf" srcId="{1FBD8CE1-390A-43A5-B082-D19AF3EA4C3D}" destId="{8C8D8BC6-665A-4D22-B2B9-ED775371565B}" srcOrd="0" destOrd="0" presId="urn:microsoft.com/office/officeart/2005/8/layout/cycle2"/>
    <dgm:cxn modelId="{4A7FB8E7-173B-49BA-869D-FE90E13206CD}" srcId="{B6CF9DD1-8226-430E-B094-07DC6F193E89}" destId="{1FBD8CE1-390A-43A5-B082-D19AF3EA4C3D}" srcOrd="2" destOrd="0" parTransId="{138DBEFF-03DF-4ED2-897F-744B1D72B070}" sibTransId="{D237E6A8-4521-4917-A233-9326ABE8C314}"/>
    <dgm:cxn modelId="{B7FBF3EA-D020-46B8-B765-96DF7AC5DEE1}" type="presOf" srcId="{37E12C5B-8A9A-4977-B175-6EF255FEED3F}" destId="{1119045F-97B8-44A1-847B-C3BD483CF42E}" srcOrd="0" destOrd="0" presId="urn:microsoft.com/office/officeart/2005/8/layout/cycle2"/>
    <dgm:cxn modelId="{964A88EC-F782-4725-9352-7A670786A3FD}" type="presOf" srcId="{9FAE54F6-E6B5-4B36-B4DB-382A7DC9EE98}" destId="{368247CE-641D-48FC-910F-9777011B7529}" srcOrd="1" destOrd="0" presId="urn:microsoft.com/office/officeart/2005/8/layout/cycle2"/>
    <dgm:cxn modelId="{72D7D7FA-A126-42D8-8A3A-F1F2E220D4D6}" type="presOf" srcId="{38C0C736-2BA3-422D-9F18-87FC4316BF38}" destId="{B46ADB84-F161-48B5-8D06-2EAB8D6E0F50}" srcOrd="0" destOrd="0" presId="urn:microsoft.com/office/officeart/2005/8/layout/cycle2"/>
    <dgm:cxn modelId="{2414C88A-3F95-4C0F-90D8-A28D2398F71F}" type="presParOf" srcId="{9E61504A-A257-4120-BD34-39C8CAB8674A}" destId="{1119045F-97B8-44A1-847B-C3BD483CF42E}" srcOrd="0" destOrd="0" presId="urn:microsoft.com/office/officeart/2005/8/layout/cycle2"/>
    <dgm:cxn modelId="{B8DEC6C2-AF4F-43B5-903C-96A80A1C6CD3}" type="presParOf" srcId="{9E61504A-A257-4120-BD34-39C8CAB8674A}" destId="{B46ADB84-F161-48B5-8D06-2EAB8D6E0F50}" srcOrd="1" destOrd="0" presId="urn:microsoft.com/office/officeart/2005/8/layout/cycle2"/>
    <dgm:cxn modelId="{A3D51253-A831-4FD5-94BF-2C18E931D291}" type="presParOf" srcId="{B46ADB84-F161-48B5-8D06-2EAB8D6E0F50}" destId="{3A23A7B7-D995-4CD8-8218-ADB7719EDC77}" srcOrd="0" destOrd="0" presId="urn:microsoft.com/office/officeart/2005/8/layout/cycle2"/>
    <dgm:cxn modelId="{F077AAED-D11C-436E-99CB-7968FCDDDB2F}" type="presParOf" srcId="{9E61504A-A257-4120-BD34-39C8CAB8674A}" destId="{75B383BC-EFCB-433A-9A3F-9DFA3BF5FFF3}" srcOrd="2" destOrd="0" presId="urn:microsoft.com/office/officeart/2005/8/layout/cycle2"/>
    <dgm:cxn modelId="{1D0B4B17-0D5A-40E5-B385-3E8B48970683}" type="presParOf" srcId="{9E61504A-A257-4120-BD34-39C8CAB8674A}" destId="{D98F9529-5875-4F15-8441-857BEE536BDD}" srcOrd="3" destOrd="0" presId="urn:microsoft.com/office/officeart/2005/8/layout/cycle2"/>
    <dgm:cxn modelId="{3CB44EB4-3F80-4D66-AA68-B8A278E54E99}" type="presParOf" srcId="{D98F9529-5875-4F15-8441-857BEE536BDD}" destId="{368247CE-641D-48FC-910F-9777011B7529}" srcOrd="0" destOrd="0" presId="urn:microsoft.com/office/officeart/2005/8/layout/cycle2"/>
    <dgm:cxn modelId="{0D9708EF-2E4F-4722-BD44-32F26C9A5B09}" type="presParOf" srcId="{9E61504A-A257-4120-BD34-39C8CAB8674A}" destId="{8C8D8BC6-665A-4D22-B2B9-ED775371565B}" srcOrd="4" destOrd="0" presId="urn:microsoft.com/office/officeart/2005/8/layout/cycle2"/>
    <dgm:cxn modelId="{2D821267-14E6-4209-B893-4D1E3D55E6EC}" type="presParOf" srcId="{9E61504A-A257-4120-BD34-39C8CAB8674A}" destId="{76B6DCF7-2288-4ED1-85F4-DEDF4DCB1198}" srcOrd="5" destOrd="0" presId="urn:microsoft.com/office/officeart/2005/8/layout/cycle2"/>
    <dgm:cxn modelId="{D9CED942-A230-4EC9-BBA0-85BB0851C052}" type="presParOf" srcId="{76B6DCF7-2288-4ED1-85F4-DEDF4DCB1198}" destId="{9C12F1F4-B953-4623-B085-0A9A195F15B8}" srcOrd="0" destOrd="0" presId="urn:microsoft.com/office/officeart/2005/8/layout/cycle2"/>
    <dgm:cxn modelId="{47EE29D6-C79A-4548-BC38-0FADFB1C2194}" type="presParOf" srcId="{9E61504A-A257-4120-BD34-39C8CAB8674A}" destId="{118D5246-06CD-4BB4-ADED-FF733E2EEEEF}" srcOrd="6" destOrd="0" presId="urn:microsoft.com/office/officeart/2005/8/layout/cycle2"/>
    <dgm:cxn modelId="{890EDCD9-BD47-40CE-84EF-D70B15428E74}" type="presParOf" srcId="{9E61504A-A257-4120-BD34-39C8CAB8674A}" destId="{DC287BA5-6137-4348-8B7B-F365F9E25D78}" srcOrd="7" destOrd="0" presId="urn:microsoft.com/office/officeart/2005/8/layout/cycle2"/>
    <dgm:cxn modelId="{953A1EAD-7767-472C-9CBD-4D60581EF250}" type="presParOf" srcId="{DC287BA5-6137-4348-8B7B-F365F9E25D78}" destId="{EB24DDD6-2BAB-434A-9253-25A43CDA50C6}" srcOrd="0" destOrd="0" presId="urn:microsoft.com/office/officeart/2005/8/layout/cycle2"/>
    <dgm:cxn modelId="{E764BF67-7B1F-4300-8E46-481406B6DB8E}" type="presParOf" srcId="{9E61504A-A257-4120-BD34-39C8CAB8674A}" destId="{ACB0FB50-8F3F-4241-90DF-3C49EB8D9FD6}" srcOrd="8" destOrd="0" presId="urn:microsoft.com/office/officeart/2005/8/layout/cycle2"/>
    <dgm:cxn modelId="{94049952-4109-469F-85C1-12F424537079}" type="presParOf" srcId="{9E61504A-A257-4120-BD34-39C8CAB8674A}" destId="{FC64C363-C05D-48C2-B691-C4D39DF74288}" srcOrd="9" destOrd="0" presId="urn:microsoft.com/office/officeart/2005/8/layout/cycle2"/>
    <dgm:cxn modelId="{A64D328C-0E4A-4527-B117-7DA0E751162B}" type="presParOf" srcId="{FC64C363-C05D-48C2-B691-C4D39DF74288}" destId="{E881427D-6D15-4573-B98B-C2E970C79A3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D4CE0-64C0-4C1A-A872-D710356A1734}"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7BF60C3-4257-4EA0-82FB-30745DD4F3D1}" type="pres">
      <dgm:prSet presAssocID="{FB8D4CE0-64C0-4C1A-A872-D710356A1734}" presName="Name0" presStyleCnt="0">
        <dgm:presLayoutVars>
          <dgm:chMax val="7"/>
          <dgm:dir/>
          <dgm:resizeHandles val="exact"/>
        </dgm:presLayoutVars>
      </dgm:prSet>
      <dgm:spPr/>
    </dgm:pt>
  </dgm:ptLst>
  <dgm:cxnLst>
    <dgm:cxn modelId="{E1FB2B3A-5A2C-49A8-B719-EB9D49307B3E}" type="presOf" srcId="{FB8D4CE0-64C0-4C1A-A872-D710356A1734}" destId="{77BF60C3-4257-4EA0-82FB-30745DD4F3D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A34CBA-294A-44D6-8A46-6E458AE56D07}" type="doc">
      <dgm:prSet loTypeId="urn:microsoft.com/office/officeart/2011/layout/HexagonRadial" loCatId="officeonline" qsTypeId="urn:microsoft.com/office/officeart/2005/8/quickstyle/simple1" qsCatId="simple" csTypeId="urn:microsoft.com/office/officeart/2005/8/colors/accent0_3" csCatId="mainScheme" phldr="1"/>
      <dgm:spPr/>
      <dgm:t>
        <a:bodyPr/>
        <a:lstStyle/>
        <a:p>
          <a:endParaRPr lang="en-US"/>
        </a:p>
      </dgm:t>
    </dgm:pt>
    <dgm:pt modelId="{85E47E2C-DB04-4B5B-8D1F-F03CB0BE8662}">
      <dgm:prSet phldrT="[Text]" custT="1"/>
      <dgm:spPr>
        <a:solidFill>
          <a:srgbClr val="022A3C"/>
        </a:solidFill>
        <a:ln w="57150">
          <a:solidFill>
            <a:schemeClr val="bg1">
              <a:lumMod val="50000"/>
            </a:schemeClr>
          </a:solidFill>
        </a:ln>
      </dgm:spPr>
      <dgm:t>
        <a:bodyPr/>
        <a:lstStyle/>
        <a:p>
          <a:r>
            <a:rPr lang="en-US" sz="4400" b="1" dirty="0">
              <a:latin typeface="Calibri" panose="020F0502020204030204" pitchFamily="34" charset="0"/>
              <a:cs typeface="Calibri" panose="020F0502020204030204" pitchFamily="34" charset="0"/>
            </a:rPr>
            <a:t>FASD</a:t>
          </a:r>
        </a:p>
      </dgm:t>
    </dgm:pt>
    <dgm:pt modelId="{36B15B60-332E-4A9E-8AEA-69140EF58184}" type="parTrans" cxnId="{1811BCC5-CCAA-40A6-B3F1-D770CFF1B138}">
      <dgm:prSet/>
      <dgm:spPr/>
      <dgm:t>
        <a:bodyPr/>
        <a:lstStyle/>
        <a:p>
          <a:endParaRPr lang="en-US"/>
        </a:p>
      </dgm:t>
    </dgm:pt>
    <dgm:pt modelId="{89BBA223-FE74-4D2C-A706-5AF6E28DD417}" type="sibTrans" cxnId="{1811BCC5-CCAA-40A6-B3F1-D770CFF1B138}">
      <dgm:prSet/>
      <dgm:spPr/>
      <dgm:t>
        <a:bodyPr/>
        <a:lstStyle/>
        <a:p>
          <a:endParaRPr lang="en-US"/>
        </a:p>
      </dgm:t>
    </dgm:pt>
    <dgm:pt modelId="{E36F325C-636F-47D3-84C3-C4ADF3B14C23}">
      <dgm:prSet phldrT="[Text]" custT="1"/>
      <dgm:spPr>
        <a:solidFill>
          <a:srgbClr val="044E70"/>
        </a:solidFill>
      </dgm:spPr>
      <dgm:t>
        <a:bodyPr/>
        <a:lstStyle/>
        <a:p>
          <a:r>
            <a:rPr lang="en-US" sz="2000" dirty="0">
              <a:latin typeface="Calibri" panose="020F0502020204030204" pitchFamily="34" charset="0"/>
              <a:cs typeface="Calibri" panose="020F0502020204030204" pitchFamily="34" charset="0"/>
            </a:rPr>
            <a:t>Unpredictable inconsistent</a:t>
          </a:r>
        </a:p>
      </dgm:t>
    </dgm:pt>
    <dgm:pt modelId="{6BE39B4A-87E5-4F9D-AE0A-F05CDE1366B6}" type="parTrans" cxnId="{3CE655A5-CABC-4CFB-AE10-A1944CE99CA5}">
      <dgm:prSet/>
      <dgm:spPr/>
      <dgm:t>
        <a:bodyPr/>
        <a:lstStyle/>
        <a:p>
          <a:endParaRPr lang="en-US"/>
        </a:p>
      </dgm:t>
    </dgm:pt>
    <dgm:pt modelId="{63DFDF25-3116-4C77-9B3D-956FE969EE1A}" type="sibTrans" cxnId="{3CE655A5-CABC-4CFB-AE10-A1944CE99CA5}">
      <dgm:prSet/>
      <dgm:spPr/>
      <dgm:t>
        <a:bodyPr/>
        <a:lstStyle/>
        <a:p>
          <a:endParaRPr lang="en-US"/>
        </a:p>
      </dgm:t>
    </dgm:pt>
    <dgm:pt modelId="{993AFB23-991F-4B9F-82A8-2A471FD8AB1D}">
      <dgm:prSet phldrT="[Text]" custT="1"/>
      <dgm:spPr>
        <a:solidFill>
          <a:srgbClr val="044E70"/>
        </a:solidFill>
        <a:ln>
          <a:solidFill>
            <a:srgbClr val="00B050"/>
          </a:solidFill>
        </a:ln>
      </dgm:spPr>
      <dgm:t>
        <a:bodyPr/>
        <a:lstStyle/>
        <a:p>
          <a:r>
            <a:rPr lang="en-US" sz="2000" dirty="0">
              <a:solidFill>
                <a:schemeClr val="bg1"/>
              </a:solidFill>
              <a:latin typeface="Calibri" panose="020F0502020204030204" pitchFamily="34" charset="0"/>
              <a:cs typeface="Calibri" panose="020F0502020204030204" pitchFamily="34" charset="0"/>
            </a:rPr>
            <a:t>Social communication difficulty</a:t>
          </a:r>
        </a:p>
      </dgm:t>
    </dgm:pt>
    <dgm:pt modelId="{A66BF6BF-8456-4817-B994-B3511BA2E3B6}" type="parTrans" cxnId="{3D897CFF-52B5-45DD-B889-F7C823F6B52C}">
      <dgm:prSet/>
      <dgm:spPr/>
      <dgm:t>
        <a:bodyPr/>
        <a:lstStyle/>
        <a:p>
          <a:endParaRPr lang="en-US"/>
        </a:p>
      </dgm:t>
    </dgm:pt>
    <dgm:pt modelId="{8BCD8BC3-AB22-41CA-BE81-C7C5120E8B86}" type="sibTrans" cxnId="{3D897CFF-52B5-45DD-B889-F7C823F6B52C}">
      <dgm:prSet/>
      <dgm:spPr/>
      <dgm:t>
        <a:bodyPr/>
        <a:lstStyle/>
        <a:p>
          <a:endParaRPr lang="en-US"/>
        </a:p>
      </dgm:t>
    </dgm:pt>
    <dgm:pt modelId="{03AAE408-4EC9-48AC-9590-10B109ACE6B2}">
      <dgm:prSet phldrT="[Text]" custT="1"/>
      <dgm:spPr>
        <a:solidFill>
          <a:srgbClr val="044E70"/>
        </a:solidFill>
        <a:ln>
          <a:solidFill>
            <a:srgbClr val="00B050"/>
          </a:solidFill>
        </a:ln>
      </dgm:spPr>
      <dgm:t>
        <a:bodyPr/>
        <a:lstStyle/>
        <a:p>
          <a:r>
            <a:rPr lang="en-US" sz="2000" dirty="0">
              <a:solidFill>
                <a:schemeClr val="bg1"/>
              </a:solidFill>
              <a:latin typeface="Calibri" panose="020F0502020204030204" pitchFamily="34" charset="0"/>
              <a:cs typeface="Calibri" panose="020F0502020204030204" pitchFamily="34" charset="0"/>
            </a:rPr>
            <a:t>Restricted and repetitive behaviors</a:t>
          </a:r>
        </a:p>
      </dgm:t>
    </dgm:pt>
    <dgm:pt modelId="{F3CD5019-2CEC-480E-B469-0C9055815D26}" type="parTrans" cxnId="{3A736EFE-0391-4C64-A867-0C29DD4E5875}">
      <dgm:prSet/>
      <dgm:spPr/>
      <dgm:t>
        <a:bodyPr/>
        <a:lstStyle/>
        <a:p>
          <a:endParaRPr lang="en-US"/>
        </a:p>
      </dgm:t>
    </dgm:pt>
    <dgm:pt modelId="{630EE533-40E7-4C33-A6B4-A8C8D71AC5A3}" type="sibTrans" cxnId="{3A736EFE-0391-4C64-A867-0C29DD4E5875}">
      <dgm:prSet/>
      <dgm:spPr/>
      <dgm:t>
        <a:bodyPr/>
        <a:lstStyle/>
        <a:p>
          <a:endParaRPr lang="en-US"/>
        </a:p>
      </dgm:t>
    </dgm:pt>
    <dgm:pt modelId="{A873848B-D868-4446-A545-B2F7F39A5E78}">
      <dgm:prSet phldrT="[Text]" custT="1"/>
      <dgm:spPr>
        <a:solidFill>
          <a:srgbClr val="044E70"/>
        </a:solidFill>
      </dgm:spPr>
      <dgm:t>
        <a:bodyPr/>
        <a:lstStyle/>
        <a:p>
          <a:r>
            <a:rPr lang="en-US" sz="2000" dirty="0">
              <a:latin typeface="Calibri" panose="020F0502020204030204" pitchFamily="34" charset="0"/>
              <a:cs typeface="Calibri" panose="020F0502020204030204" pitchFamily="34" charset="0"/>
            </a:rPr>
            <a:t>Difficulty relating to others</a:t>
          </a:r>
        </a:p>
      </dgm:t>
    </dgm:pt>
    <dgm:pt modelId="{47AAD688-F096-47FD-B62F-6473831CCDBB}" type="parTrans" cxnId="{274723B1-41F8-4BFE-B676-03448BAEAB71}">
      <dgm:prSet/>
      <dgm:spPr/>
      <dgm:t>
        <a:bodyPr/>
        <a:lstStyle/>
        <a:p>
          <a:endParaRPr lang="en-US"/>
        </a:p>
      </dgm:t>
    </dgm:pt>
    <dgm:pt modelId="{9B6D1E2E-D924-490B-BDCB-985D6506191D}" type="sibTrans" cxnId="{274723B1-41F8-4BFE-B676-03448BAEAB71}">
      <dgm:prSet/>
      <dgm:spPr/>
      <dgm:t>
        <a:bodyPr/>
        <a:lstStyle/>
        <a:p>
          <a:endParaRPr lang="en-US"/>
        </a:p>
      </dgm:t>
    </dgm:pt>
    <dgm:pt modelId="{E525E7EB-EF13-4658-8A4F-20DE39F55C15}">
      <dgm:prSet phldrT="[Text]" custT="1"/>
      <dgm:spPr>
        <a:solidFill>
          <a:srgbClr val="044E70"/>
        </a:solidFill>
        <a:ln>
          <a:solidFill>
            <a:srgbClr val="C00000"/>
          </a:solidFill>
        </a:ln>
      </dgm:spPr>
      <dgm:t>
        <a:bodyPr/>
        <a:lstStyle/>
        <a:p>
          <a:r>
            <a:rPr lang="en-US" sz="2000" b="0" dirty="0">
              <a:solidFill>
                <a:schemeClr val="bg1"/>
              </a:solidFill>
              <a:latin typeface="Calibri" panose="020F0502020204030204" pitchFamily="34" charset="0"/>
              <a:cs typeface="Calibri" panose="020F0502020204030204" pitchFamily="34" charset="0"/>
            </a:rPr>
            <a:t>Inattentive</a:t>
          </a:r>
        </a:p>
      </dgm:t>
    </dgm:pt>
    <dgm:pt modelId="{ECD56DBE-3214-4A75-BC9F-435C5170F848}" type="parTrans" cxnId="{9E1CEEAC-A7E7-4A1E-9788-B3E40D70775D}">
      <dgm:prSet/>
      <dgm:spPr/>
      <dgm:t>
        <a:bodyPr/>
        <a:lstStyle/>
        <a:p>
          <a:endParaRPr lang="en-US"/>
        </a:p>
      </dgm:t>
    </dgm:pt>
    <dgm:pt modelId="{FB733FC1-000D-4A94-B330-0CA1632055F6}" type="sibTrans" cxnId="{9E1CEEAC-A7E7-4A1E-9788-B3E40D70775D}">
      <dgm:prSet/>
      <dgm:spPr/>
      <dgm:t>
        <a:bodyPr/>
        <a:lstStyle/>
        <a:p>
          <a:endParaRPr lang="en-US"/>
        </a:p>
      </dgm:t>
    </dgm:pt>
    <dgm:pt modelId="{998AE112-DFFC-497C-9A1A-6E8E828BCE27}">
      <dgm:prSet phldrT="[Text]" custT="1"/>
      <dgm:spPr>
        <a:solidFill>
          <a:srgbClr val="044E70"/>
        </a:solidFill>
        <a:ln>
          <a:solidFill>
            <a:srgbClr val="C00000"/>
          </a:solidFill>
        </a:ln>
      </dgm:spPr>
      <dgm:t>
        <a:bodyPr/>
        <a:lstStyle/>
        <a:p>
          <a:r>
            <a:rPr lang="en-US" sz="2000" b="0" dirty="0">
              <a:solidFill>
                <a:schemeClr val="bg1"/>
              </a:solidFill>
              <a:latin typeface="Calibri" panose="020F0502020204030204" pitchFamily="34" charset="0"/>
              <a:cs typeface="Calibri" panose="020F0502020204030204" pitchFamily="34" charset="0"/>
            </a:rPr>
            <a:t>Externalizing Hyperactivity Impulsivity</a:t>
          </a:r>
        </a:p>
      </dgm:t>
    </dgm:pt>
    <dgm:pt modelId="{95589CE5-5090-47A1-AAFB-115F029D35AC}" type="parTrans" cxnId="{A8B563C8-37B3-4F04-8FE1-7DBD3EC8E3A0}">
      <dgm:prSet/>
      <dgm:spPr/>
      <dgm:t>
        <a:bodyPr/>
        <a:lstStyle/>
        <a:p>
          <a:endParaRPr lang="en-US"/>
        </a:p>
      </dgm:t>
    </dgm:pt>
    <dgm:pt modelId="{8A279A2D-2237-44AC-ADCE-62D5B91F130A}" type="sibTrans" cxnId="{A8B563C8-37B3-4F04-8FE1-7DBD3EC8E3A0}">
      <dgm:prSet/>
      <dgm:spPr/>
      <dgm:t>
        <a:bodyPr/>
        <a:lstStyle/>
        <a:p>
          <a:endParaRPr lang="en-US"/>
        </a:p>
      </dgm:t>
    </dgm:pt>
    <dgm:pt modelId="{E292EAEC-2341-434A-8647-9A7CE5BF30A8}">
      <dgm:prSet phldrT="[Text]" phldr="1"/>
      <dgm:spPr/>
      <dgm:t>
        <a:bodyPr/>
        <a:lstStyle/>
        <a:p>
          <a:endParaRPr lang="en-US" sz="1600"/>
        </a:p>
      </dgm:t>
    </dgm:pt>
    <dgm:pt modelId="{71C015AE-B5F0-4C89-A86D-375503A1911C}" type="parTrans" cxnId="{75E2B399-1913-4623-B1B5-0A471056BAD5}">
      <dgm:prSet/>
      <dgm:spPr/>
      <dgm:t>
        <a:bodyPr/>
        <a:lstStyle/>
        <a:p>
          <a:endParaRPr lang="en-US"/>
        </a:p>
      </dgm:t>
    </dgm:pt>
    <dgm:pt modelId="{B9E34680-0818-42E5-A4A5-EE60B7FBF52F}" type="sibTrans" cxnId="{75E2B399-1913-4623-B1B5-0A471056BAD5}">
      <dgm:prSet/>
      <dgm:spPr/>
      <dgm:t>
        <a:bodyPr/>
        <a:lstStyle/>
        <a:p>
          <a:endParaRPr lang="en-US"/>
        </a:p>
      </dgm:t>
    </dgm:pt>
    <dgm:pt modelId="{B7FECCF4-26F5-4981-852C-D958B58FC494}" type="pres">
      <dgm:prSet presAssocID="{FDA34CBA-294A-44D6-8A46-6E458AE56D07}" presName="Name0" presStyleCnt="0">
        <dgm:presLayoutVars>
          <dgm:chMax val="1"/>
          <dgm:chPref val="1"/>
          <dgm:dir/>
          <dgm:animOne val="branch"/>
          <dgm:animLvl val="lvl"/>
        </dgm:presLayoutVars>
      </dgm:prSet>
      <dgm:spPr/>
    </dgm:pt>
    <dgm:pt modelId="{C154BA52-9512-4E09-880B-54530690BBA0}" type="pres">
      <dgm:prSet presAssocID="{85E47E2C-DB04-4B5B-8D1F-F03CB0BE8662}" presName="Parent" presStyleLbl="node0" presStyleIdx="0" presStyleCnt="1" custScaleX="92863" custScaleY="87538">
        <dgm:presLayoutVars>
          <dgm:chMax val="6"/>
          <dgm:chPref val="6"/>
        </dgm:presLayoutVars>
      </dgm:prSet>
      <dgm:spPr/>
    </dgm:pt>
    <dgm:pt modelId="{BB310042-4BF4-4415-BED0-7B7E8065BF98}" type="pres">
      <dgm:prSet presAssocID="{E36F325C-636F-47D3-84C3-C4ADF3B14C23}" presName="Accent1" presStyleCnt="0"/>
      <dgm:spPr/>
    </dgm:pt>
    <dgm:pt modelId="{70D10DE1-4A25-4AC0-B59D-D39C7188E3EA}" type="pres">
      <dgm:prSet presAssocID="{E36F325C-636F-47D3-84C3-C4ADF3B14C23}" presName="Accent" presStyleLbl="bgShp" presStyleIdx="0" presStyleCnt="6"/>
      <dgm:spPr/>
    </dgm:pt>
    <dgm:pt modelId="{8243104B-78F9-4BEA-8F2B-74643442A1A4}" type="pres">
      <dgm:prSet presAssocID="{E36F325C-636F-47D3-84C3-C4ADF3B14C23}" presName="Child1" presStyleLbl="node1" presStyleIdx="0" presStyleCnt="6" custScaleX="111357" custScaleY="96692" custLinFactNeighborX="-1009" custLinFactNeighborY="9205">
        <dgm:presLayoutVars>
          <dgm:chMax val="0"/>
          <dgm:chPref val="0"/>
          <dgm:bulletEnabled val="1"/>
        </dgm:presLayoutVars>
      </dgm:prSet>
      <dgm:spPr/>
    </dgm:pt>
    <dgm:pt modelId="{1B13E2A3-2CCD-4B7D-B075-35681771081F}" type="pres">
      <dgm:prSet presAssocID="{993AFB23-991F-4B9F-82A8-2A471FD8AB1D}" presName="Accent2" presStyleCnt="0"/>
      <dgm:spPr/>
    </dgm:pt>
    <dgm:pt modelId="{33DE43CF-D49A-4017-8DF2-0DC57D3A0E6D}" type="pres">
      <dgm:prSet presAssocID="{993AFB23-991F-4B9F-82A8-2A471FD8AB1D}" presName="Accent" presStyleLbl="bgShp" presStyleIdx="1" presStyleCnt="6"/>
      <dgm:spPr/>
    </dgm:pt>
    <dgm:pt modelId="{2FFDC457-F85C-4888-B35D-D48B9296BCA5}" type="pres">
      <dgm:prSet presAssocID="{993AFB23-991F-4B9F-82A8-2A471FD8AB1D}" presName="Child2" presStyleLbl="node1" presStyleIdx="1" presStyleCnt="6" custScaleX="123994" custLinFactNeighborX="2841" custLinFactNeighborY="-528">
        <dgm:presLayoutVars>
          <dgm:chMax val="0"/>
          <dgm:chPref val="0"/>
          <dgm:bulletEnabled val="1"/>
        </dgm:presLayoutVars>
      </dgm:prSet>
      <dgm:spPr/>
    </dgm:pt>
    <dgm:pt modelId="{F13CE502-8173-44F2-8A08-0CD5785EFE93}" type="pres">
      <dgm:prSet presAssocID="{03AAE408-4EC9-48AC-9590-10B109ACE6B2}" presName="Accent3" presStyleCnt="0"/>
      <dgm:spPr/>
    </dgm:pt>
    <dgm:pt modelId="{FD93AE44-79DB-4FB4-83B3-F9D26C4E884E}" type="pres">
      <dgm:prSet presAssocID="{03AAE408-4EC9-48AC-9590-10B109ACE6B2}" presName="Accent" presStyleLbl="bgShp" presStyleIdx="2" presStyleCnt="6"/>
      <dgm:spPr/>
    </dgm:pt>
    <dgm:pt modelId="{241E85DD-F9C5-42CF-8D74-03E79CEB28AF}" type="pres">
      <dgm:prSet presAssocID="{03AAE408-4EC9-48AC-9590-10B109ACE6B2}" presName="Child3" presStyleLbl="node1" presStyleIdx="2" presStyleCnt="6" custScaleX="121278" custLinFactNeighborX="5440" custLinFactNeighborY="-673">
        <dgm:presLayoutVars>
          <dgm:chMax val="0"/>
          <dgm:chPref val="0"/>
          <dgm:bulletEnabled val="1"/>
        </dgm:presLayoutVars>
      </dgm:prSet>
      <dgm:spPr/>
    </dgm:pt>
    <dgm:pt modelId="{128DBB42-EC33-45D5-9F34-3787A10054DC}" type="pres">
      <dgm:prSet presAssocID="{A873848B-D868-4446-A545-B2F7F39A5E78}" presName="Accent4" presStyleCnt="0"/>
      <dgm:spPr/>
    </dgm:pt>
    <dgm:pt modelId="{E4A84F9A-66FC-4748-B7D0-44CF45A320E3}" type="pres">
      <dgm:prSet presAssocID="{A873848B-D868-4446-A545-B2F7F39A5E78}" presName="Accent" presStyleLbl="bgShp" presStyleIdx="3" presStyleCnt="6"/>
      <dgm:spPr/>
    </dgm:pt>
    <dgm:pt modelId="{A918064C-742E-4747-A1DE-020214F291F2}" type="pres">
      <dgm:prSet presAssocID="{A873848B-D868-4446-A545-B2F7F39A5E78}" presName="Child4" presStyleLbl="node1" presStyleIdx="3" presStyleCnt="6" custScaleX="101779" custScaleY="86094" custLinFactNeighborY="-17115">
        <dgm:presLayoutVars>
          <dgm:chMax val="0"/>
          <dgm:chPref val="0"/>
          <dgm:bulletEnabled val="1"/>
        </dgm:presLayoutVars>
      </dgm:prSet>
      <dgm:spPr/>
    </dgm:pt>
    <dgm:pt modelId="{4CA6A116-9D35-4AF7-B829-E2A20FBF9671}" type="pres">
      <dgm:prSet presAssocID="{E525E7EB-EF13-4658-8A4F-20DE39F55C15}" presName="Accent5" presStyleCnt="0"/>
      <dgm:spPr/>
    </dgm:pt>
    <dgm:pt modelId="{1454F14A-E395-47E5-9F32-185C5E9048CA}" type="pres">
      <dgm:prSet presAssocID="{E525E7EB-EF13-4658-8A4F-20DE39F55C15}" presName="Accent" presStyleLbl="bgShp" presStyleIdx="4" presStyleCnt="6"/>
      <dgm:spPr/>
    </dgm:pt>
    <dgm:pt modelId="{EA5A4A93-62DA-4A3E-979A-4101552D9D70}" type="pres">
      <dgm:prSet presAssocID="{E525E7EB-EF13-4658-8A4F-20DE39F55C15}" presName="Child5" presStyleLbl="node1" presStyleIdx="4" presStyleCnt="6" custScaleX="123829" custScaleY="97334" custLinFactNeighborX="-2657" custLinFactNeighborY="-806">
        <dgm:presLayoutVars>
          <dgm:chMax val="0"/>
          <dgm:chPref val="0"/>
          <dgm:bulletEnabled val="1"/>
        </dgm:presLayoutVars>
      </dgm:prSet>
      <dgm:spPr/>
    </dgm:pt>
    <dgm:pt modelId="{2A5F1049-8A8C-4DCF-A3DD-2FBD78385F47}" type="pres">
      <dgm:prSet presAssocID="{998AE112-DFFC-497C-9A1A-6E8E828BCE27}" presName="Accent6" presStyleCnt="0"/>
      <dgm:spPr/>
    </dgm:pt>
    <dgm:pt modelId="{553A7ACD-272A-4B30-BFB0-F69E1051008E}" type="pres">
      <dgm:prSet presAssocID="{998AE112-DFFC-497C-9A1A-6E8E828BCE27}" presName="Accent" presStyleLbl="bgShp" presStyleIdx="5" presStyleCnt="6"/>
      <dgm:spPr/>
    </dgm:pt>
    <dgm:pt modelId="{341DE0B4-137C-4687-AC30-BA58F986837A}" type="pres">
      <dgm:prSet presAssocID="{998AE112-DFFC-497C-9A1A-6E8E828BCE27}" presName="Child6" presStyleLbl="node1" presStyleIdx="5" presStyleCnt="6" custScaleX="117821" custScaleY="96931">
        <dgm:presLayoutVars>
          <dgm:chMax val="0"/>
          <dgm:chPref val="0"/>
          <dgm:bulletEnabled val="1"/>
        </dgm:presLayoutVars>
      </dgm:prSet>
      <dgm:spPr/>
    </dgm:pt>
  </dgm:ptLst>
  <dgm:cxnLst>
    <dgm:cxn modelId="{94108207-6FD3-4813-BE88-F735B4FE8B46}" type="presOf" srcId="{993AFB23-991F-4B9F-82A8-2A471FD8AB1D}" destId="{2FFDC457-F85C-4888-B35D-D48B9296BCA5}" srcOrd="0" destOrd="0" presId="urn:microsoft.com/office/officeart/2011/layout/HexagonRadial"/>
    <dgm:cxn modelId="{426BCB07-968A-4C11-AD35-A813DA29C34C}" type="presOf" srcId="{998AE112-DFFC-497C-9A1A-6E8E828BCE27}" destId="{341DE0B4-137C-4687-AC30-BA58F986837A}" srcOrd="0" destOrd="0" presId="urn:microsoft.com/office/officeart/2011/layout/HexagonRadial"/>
    <dgm:cxn modelId="{FFF0F827-BEA9-4EFD-A196-FBE3D3F48DC1}" type="presOf" srcId="{A873848B-D868-4446-A545-B2F7F39A5E78}" destId="{A918064C-742E-4747-A1DE-020214F291F2}" srcOrd="0" destOrd="0" presId="urn:microsoft.com/office/officeart/2011/layout/HexagonRadial"/>
    <dgm:cxn modelId="{8C6A2940-28AD-4EE9-90A5-29F5C8E7F758}" type="presOf" srcId="{E525E7EB-EF13-4658-8A4F-20DE39F55C15}" destId="{EA5A4A93-62DA-4A3E-979A-4101552D9D70}" srcOrd="0" destOrd="0" presId="urn:microsoft.com/office/officeart/2011/layout/HexagonRadial"/>
    <dgm:cxn modelId="{8940E047-43D5-40AC-A1E8-0BDD46D49CF2}" type="presOf" srcId="{E36F325C-636F-47D3-84C3-C4ADF3B14C23}" destId="{8243104B-78F9-4BEA-8F2B-74643442A1A4}" srcOrd="0" destOrd="0" presId="urn:microsoft.com/office/officeart/2011/layout/HexagonRadial"/>
    <dgm:cxn modelId="{7870487C-1AE2-4C42-B60E-0F2AB7B4DF19}" type="presOf" srcId="{85E47E2C-DB04-4B5B-8D1F-F03CB0BE8662}" destId="{C154BA52-9512-4E09-880B-54530690BBA0}" srcOrd="0" destOrd="0" presId="urn:microsoft.com/office/officeart/2011/layout/HexagonRadial"/>
    <dgm:cxn modelId="{75E2B399-1913-4623-B1B5-0A471056BAD5}" srcId="{FDA34CBA-294A-44D6-8A46-6E458AE56D07}" destId="{E292EAEC-2341-434A-8647-9A7CE5BF30A8}" srcOrd="1" destOrd="0" parTransId="{71C015AE-B5F0-4C89-A86D-375503A1911C}" sibTransId="{B9E34680-0818-42E5-A4A5-EE60B7FBF52F}"/>
    <dgm:cxn modelId="{3CE655A5-CABC-4CFB-AE10-A1944CE99CA5}" srcId="{85E47E2C-DB04-4B5B-8D1F-F03CB0BE8662}" destId="{E36F325C-636F-47D3-84C3-C4ADF3B14C23}" srcOrd="0" destOrd="0" parTransId="{6BE39B4A-87E5-4F9D-AE0A-F05CDE1366B6}" sibTransId="{63DFDF25-3116-4C77-9B3D-956FE969EE1A}"/>
    <dgm:cxn modelId="{9E1CEEAC-A7E7-4A1E-9788-B3E40D70775D}" srcId="{85E47E2C-DB04-4B5B-8D1F-F03CB0BE8662}" destId="{E525E7EB-EF13-4658-8A4F-20DE39F55C15}" srcOrd="4" destOrd="0" parTransId="{ECD56DBE-3214-4A75-BC9F-435C5170F848}" sibTransId="{FB733FC1-000D-4A94-B330-0CA1632055F6}"/>
    <dgm:cxn modelId="{274723B1-41F8-4BFE-B676-03448BAEAB71}" srcId="{85E47E2C-DB04-4B5B-8D1F-F03CB0BE8662}" destId="{A873848B-D868-4446-A545-B2F7F39A5E78}" srcOrd="3" destOrd="0" parTransId="{47AAD688-F096-47FD-B62F-6473831CCDBB}" sibTransId="{9B6D1E2E-D924-490B-BDCB-985D6506191D}"/>
    <dgm:cxn modelId="{1811BCC5-CCAA-40A6-B3F1-D770CFF1B138}" srcId="{FDA34CBA-294A-44D6-8A46-6E458AE56D07}" destId="{85E47E2C-DB04-4B5B-8D1F-F03CB0BE8662}" srcOrd="0" destOrd="0" parTransId="{36B15B60-332E-4A9E-8AEA-69140EF58184}" sibTransId="{89BBA223-FE74-4D2C-A706-5AF6E28DD417}"/>
    <dgm:cxn modelId="{A8B563C8-37B3-4F04-8FE1-7DBD3EC8E3A0}" srcId="{85E47E2C-DB04-4B5B-8D1F-F03CB0BE8662}" destId="{998AE112-DFFC-497C-9A1A-6E8E828BCE27}" srcOrd="5" destOrd="0" parTransId="{95589CE5-5090-47A1-AAFB-115F029D35AC}" sibTransId="{8A279A2D-2237-44AC-ADCE-62D5B91F130A}"/>
    <dgm:cxn modelId="{293D1BDB-D73A-4AAB-9827-A57FC652A5FD}" type="presOf" srcId="{FDA34CBA-294A-44D6-8A46-6E458AE56D07}" destId="{B7FECCF4-26F5-4981-852C-D958B58FC494}" srcOrd="0" destOrd="0" presId="urn:microsoft.com/office/officeart/2011/layout/HexagonRadial"/>
    <dgm:cxn modelId="{93D2D5F1-5DAF-4FB4-8E6A-BFC7992C834A}" type="presOf" srcId="{03AAE408-4EC9-48AC-9590-10B109ACE6B2}" destId="{241E85DD-F9C5-42CF-8D74-03E79CEB28AF}" srcOrd="0" destOrd="0" presId="urn:microsoft.com/office/officeart/2011/layout/HexagonRadial"/>
    <dgm:cxn modelId="{3A736EFE-0391-4C64-A867-0C29DD4E5875}" srcId="{85E47E2C-DB04-4B5B-8D1F-F03CB0BE8662}" destId="{03AAE408-4EC9-48AC-9590-10B109ACE6B2}" srcOrd="2" destOrd="0" parTransId="{F3CD5019-2CEC-480E-B469-0C9055815D26}" sibTransId="{630EE533-40E7-4C33-A6B4-A8C8D71AC5A3}"/>
    <dgm:cxn modelId="{3D897CFF-52B5-45DD-B889-F7C823F6B52C}" srcId="{85E47E2C-DB04-4B5B-8D1F-F03CB0BE8662}" destId="{993AFB23-991F-4B9F-82A8-2A471FD8AB1D}" srcOrd="1" destOrd="0" parTransId="{A66BF6BF-8456-4817-B994-B3511BA2E3B6}" sibTransId="{8BCD8BC3-AB22-41CA-BE81-C7C5120E8B86}"/>
    <dgm:cxn modelId="{5F1EE69B-D83F-4348-BC80-977B7914D856}" type="presParOf" srcId="{B7FECCF4-26F5-4981-852C-D958B58FC494}" destId="{C154BA52-9512-4E09-880B-54530690BBA0}" srcOrd="0" destOrd="0" presId="urn:microsoft.com/office/officeart/2011/layout/HexagonRadial"/>
    <dgm:cxn modelId="{7855004D-201B-4E0F-8DA7-11397CF47DE8}" type="presParOf" srcId="{B7FECCF4-26F5-4981-852C-D958B58FC494}" destId="{BB310042-4BF4-4415-BED0-7B7E8065BF98}" srcOrd="1" destOrd="0" presId="urn:microsoft.com/office/officeart/2011/layout/HexagonRadial"/>
    <dgm:cxn modelId="{CB0D5FCA-3BE6-4650-9D58-BFAC06F61F77}" type="presParOf" srcId="{BB310042-4BF4-4415-BED0-7B7E8065BF98}" destId="{70D10DE1-4A25-4AC0-B59D-D39C7188E3EA}" srcOrd="0" destOrd="0" presId="urn:microsoft.com/office/officeart/2011/layout/HexagonRadial"/>
    <dgm:cxn modelId="{48C694AA-B31D-4821-8178-B164DB506F36}" type="presParOf" srcId="{B7FECCF4-26F5-4981-852C-D958B58FC494}" destId="{8243104B-78F9-4BEA-8F2B-74643442A1A4}" srcOrd="2" destOrd="0" presId="urn:microsoft.com/office/officeart/2011/layout/HexagonRadial"/>
    <dgm:cxn modelId="{553EFA9D-7AAD-4EAA-893D-CF2CA309A2FA}" type="presParOf" srcId="{B7FECCF4-26F5-4981-852C-D958B58FC494}" destId="{1B13E2A3-2CCD-4B7D-B075-35681771081F}" srcOrd="3" destOrd="0" presId="urn:microsoft.com/office/officeart/2011/layout/HexagonRadial"/>
    <dgm:cxn modelId="{581EF8B6-F945-495C-8EDB-41AD414647A6}" type="presParOf" srcId="{1B13E2A3-2CCD-4B7D-B075-35681771081F}" destId="{33DE43CF-D49A-4017-8DF2-0DC57D3A0E6D}" srcOrd="0" destOrd="0" presId="urn:microsoft.com/office/officeart/2011/layout/HexagonRadial"/>
    <dgm:cxn modelId="{6D059EF5-DB4C-4F5A-A7F0-20B90BE5D0B8}" type="presParOf" srcId="{B7FECCF4-26F5-4981-852C-D958B58FC494}" destId="{2FFDC457-F85C-4888-B35D-D48B9296BCA5}" srcOrd="4" destOrd="0" presId="urn:microsoft.com/office/officeart/2011/layout/HexagonRadial"/>
    <dgm:cxn modelId="{20537992-6533-4D63-BC71-7E3A169493AB}" type="presParOf" srcId="{B7FECCF4-26F5-4981-852C-D958B58FC494}" destId="{F13CE502-8173-44F2-8A08-0CD5785EFE93}" srcOrd="5" destOrd="0" presId="urn:microsoft.com/office/officeart/2011/layout/HexagonRadial"/>
    <dgm:cxn modelId="{9EC239A1-758C-41C9-AA5C-ACEFE32EF4F3}" type="presParOf" srcId="{F13CE502-8173-44F2-8A08-0CD5785EFE93}" destId="{FD93AE44-79DB-4FB4-83B3-F9D26C4E884E}" srcOrd="0" destOrd="0" presId="urn:microsoft.com/office/officeart/2011/layout/HexagonRadial"/>
    <dgm:cxn modelId="{823ABBAF-F0B7-4693-BA5A-9BE245F6A482}" type="presParOf" srcId="{B7FECCF4-26F5-4981-852C-D958B58FC494}" destId="{241E85DD-F9C5-42CF-8D74-03E79CEB28AF}" srcOrd="6" destOrd="0" presId="urn:microsoft.com/office/officeart/2011/layout/HexagonRadial"/>
    <dgm:cxn modelId="{2957A54D-07F8-41D9-9116-4BBE15D505F6}" type="presParOf" srcId="{B7FECCF4-26F5-4981-852C-D958B58FC494}" destId="{128DBB42-EC33-45D5-9F34-3787A10054DC}" srcOrd="7" destOrd="0" presId="urn:microsoft.com/office/officeart/2011/layout/HexagonRadial"/>
    <dgm:cxn modelId="{D01A5BB5-C64A-46D0-85E0-6102B723CD82}" type="presParOf" srcId="{128DBB42-EC33-45D5-9F34-3787A10054DC}" destId="{E4A84F9A-66FC-4748-B7D0-44CF45A320E3}" srcOrd="0" destOrd="0" presId="urn:microsoft.com/office/officeart/2011/layout/HexagonRadial"/>
    <dgm:cxn modelId="{C37C5B6F-5E20-4C3B-A68B-E6A0FD06D3F1}" type="presParOf" srcId="{B7FECCF4-26F5-4981-852C-D958B58FC494}" destId="{A918064C-742E-4747-A1DE-020214F291F2}" srcOrd="8" destOrd="0" presId="urn:microsoft.com/office/officeart/2011/layout/HexagonRadial"/>
    <dgm:cxn modelId="{105A6240-648B-4742-B05F-1C50635D5665}" type="presParOf" srcId="{B7FECCF4-26F5-4981-852C-D958B58FC494}" destId="{4CA6A116-9D35-4AF7-B829-E2A20FBF9671}" srcOrd="9" destOrd="0" presId="urn:microsoft.com/office/officeart/2011/layout/HexagonRadial"/>
    <dgm:cxn modelId="{452764DD-D677-477D-960E-4098353DE837}" type="presParOf" srcId="{4CA6A116-9D35-4AF7-B829-E2A20FBF9671}" destId="{1454F14A-E395-47E5-9F32-185C5E9048CA}" srcOrd="0" destOrd="0" presId="urn:microsoft.com/office/officeart/2011/layout/HexagonRadial"/>
    <dgm:cxn modelId="{34B8094F-134E-495F-A51E-349386FC7B83}" type="presParOf" srcId="{B7FECCF4-26F5-4981-852C-D958B58FC494}" destId="{EA5A4A93-62DA-4A3E-979A-4101552D9D70}" srcOrd="10" destOrd="0" presId="urn:microsoft.com/office/officeart/2011/layout/HexagonRadial"/>
    <dgm:cxn modelId="{02D49E06-317E-407B-9890-9D1813EF69EC}" type="presParOf" srcId="{B7FECCF4-26F5-4981-852C-D958B58FC494}" destId="{2A5F1049-8A8C-4DCF-A3DD-2FBD78385F47}" srcOrd="11" destOrd="0" presId="urn:microsoft.com/office/officeart/2011/layout/HexagonRadial"/>
    <dgm:cxn modelId="{3BA438B6-607D-4041-B32E-A8FD10A62D1E}" type="presParOf" srcId="{2A5F1049-8A8C-4DCF-A3DD-2FBD78385F47}" destId="{553A7ACD-272A-4B30-BFB0-F69E1051008E}" srcOrd="0" destOrd="0" presId="urn:microsoft.com/office/officeart/2011/layout/HexagonRadial"/>
    <dgm:cxn modelId="{7CA73580-8A32-44EE-B4CF-F0AAB855F670}" type="presParOf" srcId="{B7FECCF4-26F5-4981-852C-D958B58FC494}" destId="{341DE0B4-137C-4687-AC30-BA58F986837A}"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9045F-97B8-44A1-847B-C3BD483CF42E}">
      <dsp:nvSpPr>
        <dsp:cNvPr id="0" name=""/>
        <dsp:cNvSpPr/>
      </dsp:nvSpPr>
      <dsp:spPr>
        <a:xfrm>
          <a:off x="2921793" y="481"/>
          <a:ext cx="1471612" cy="14716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Early Develop-mental disruption</a:t>
          </a:r>
        </a:p>
      </dsp:txBody>
      <dsp:txXfrm>
        <a:off x="3137306" y="215994"/>
        <a:ext cx="1040586" cy="1040586"/>
      </dsp:txXfrm>
    </dsp:sp>
    <dsp:sp modelId="{B46ADB84-F161-48B5-8D06-2EAB8D6E0F50}">
      <dsp:nvSpPr>
        <dsp:cNvPr id="0" name=""/>
        <dsp:cNvSpPr/>
      </dsp:nvSpPr>
      <dsp:spPr>
        <a:xfrm rot="2213295">
          <a:off x="4338500" y="1148481"/>
          <a:ext cx="398434" cy="4966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350464" y="1211941"/>
        <a:ext cx="278904" cy="298001"/>
      </dsp:txXfrm>
    </dsp:sp>
    <dsp:sp modelId="{75B383BC-EFCB-433A-9A3F-9DFA3BF5FFF3}">
      <dsp:nvSpPr>
        <dsp:cNvPr id="0" name=""/>
        <dsp:cNvSpPr/>
      </dsp:nvSpPr>
      <dsp:spPr>
        <a:xfrm>
          <a:off x="4700066" y="1335075"/>
          <a:ext cx="1471612" cy="14716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Behavior regulation / learning probs.</a:t>
          </a:r>
        </a:p>
      </dsp:txBody>
      <dsp:txXfrm>
        <a:off x="4915579" y="1550588"/>
        <a:ext cx="1040586" cy="1040586"/>
      </dsp:txXfrm>
    </dsp:sp>
    <dsp:sp modelId="{D98F9529-5875-4F15-8441-857BEE536BDD}">
      <dsp:nvSpPr>
        <dsp:cNvPr id="0" name=""/>
        <dsp:cNvSpPr/>
      </dsp:nvSpPr>
      <dsp:spPr>
        <a:xfrm rot="6479563">
          <a:off x="4916374" y="2847312"/>
          <a:ext cx="373351" cy="4966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989675" y="2893382"/>
        <a:ext cx="261346" cy="298001"/>
      </dsp:txXfrm>
    </dsp:sp>
    <dsp:sp modelId="{8C8D8BC6-665A-4D22-B2B9-ED775371565B}">
      <dsp:nvSpPr>
        <dsp:cNvPr id="0" name=""/>
        <dsp:cNvSpPr/>
      </dsp:nvSpPr>
      <dsp:spPr>
        <a:xfrm>
          <a:off x="4027893" y="3404706"/>
          <a:ext cx="1471612" cy="14716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Peer rejection</a:t>
          </a:r>
        </a:p>
      </dsp:txBody>
      <dsp:txXfrm>
        <a:off x="4243406" y="3620219"/>
        <a:ext cx="1040586" cy="1040586"/>
      </dsp:txXfrm>
    </dsp:sp>
    <dsp:sp modelId="{76B6DCF7-2288-4ED1-85F4-DEDF4DCB1198}">
      <dsp:nvSpPr>
        <dsp:cNvPr id="0" name=""/>
        <dsp:cNvSpPr/>
      </dsp:nvSpPr>
      <dsp:spPr>
        <a:xfrm rot="10800000">
          <a:off x="3472453" y="3892177"/>
          <a:ext cx="392511" cy="4966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590206" y="3991511"/>
        <a:ext cx="274758" cy="298001"/>
      </dsp:txXfrm>
    </dsp:sp>
    <dsp:sp modelId="{118D5246-06CD-4BB4-ADED-FF733E2EEEEF}">
      <dsp:nvSpPr>
        <dsp:cNvPr id="0" name=""/>
        <dsp:cNvSpPr/>
      </dsp:nvSpPr>
      <dsp:spPr>
        <a:xfrm>
          <a:off x="1815693" y="3404706"/>
          <a:ext cx="1471612" cy="14716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Low self-esteem</a:t>
          </a:r>
        </a:p>
      </dsp:txBody>
      <dsp:txXfrm>
        <a:off x="2031206" y="3620219"/>
        <a:ext cx="1040586" cy="1040586"/>
      </dsp:txXfrm>
    </dsp:sp>
    <dsp:sp modelId="{DC287BA5-6137-4348-8B7B-F365F9E25D78}">
      <dsp:nvSpPr>
        <dsp:cNvPr id="0" name=""/>
        <dsp:cNvSpPr/>
      </dsp:nvSpPr>
      <dsp:spPr>
        <a:xfrm rot="15120000">
          <a:off x="2016873" y="2850779"/>
          <a:ext cx="392511" cy="4966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093943" y="3006108"/>
        <a:ext cx="274758" cy="298001"/>
      </dsp:txXfrm>
    </dsp:sp>
    <dsp:sp modelId="{ACB0FB50-8F3F-4241-90DF-3C49EB8D9FD6}">
      <dsp:nvSpPr>
        <dsp:cNvPr id="0" name=""/>
        <dsp:cNvSpPr/>
      </dsp:nvSpPr>
      <dsp:spPr>
        <a:xfrm>
          <a:off x="1132086" y="1300779"/>
          <a:ext cx="1471612" cy="147161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Drug / alcohol use</a:t>
          </a:r>
        </a:p>
      </dsp:txBody>
      <dsp:txXfrm>
        <a:off x="1347599" y="1516292"/>
        <a:ext cx="1040586" cy="1040586"/>
      </dsp:txXfrm>
    </dsp:sp>
    <dsp:sp modelId="{FC64C363-C05D-48C2-B691-C4D39DF74288}">
      <dsp:nvSpPr>
        <dsp:cNvPr id="0" name=""/>
        <dsp:cNvSpPr/>
      </dsp:nvSpPr>
      <dsp:spPr>
        <a:xfrm rot="19569965">
          <a:off x="3170205" y="2824843"/>
          <a:ext cx="1544539" cy="496669"/>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82821" y="2965658"/>
        <a:ext cx="1395538" cy="298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4BA52-9512-4E09-880B-54530690BBA0}">
      <dsp:nvSpPr>
        <dsp:cNvPr id="0" name=""/>
        <dsp:cNvSpPr/>
      </dsp:nvSpPr>
      <dsp:spPr>
        <a:xfrm>
          <a:off x="3683290" y="2107620"/>
          <a:ext cx="2277297" cy="1856992"/>
        </a:xfrm>
        <a:prstGeom prst="hexagon">
          <a:avLst>
            <a:gd name="adj" fmla="val 28570"/>
            <a:gd name="vf" fmla="val 115470"/>
          </a:avLst>
        </a:prstGeom>
        <a:solidFill>
          <a:srgbClr val="022A3C"/>
        </a:solidFill>
        <a:ln w="5715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Calibri" panose="020F0502020204030204" pitchFamily="34" charset="0"/>
              <a:cs typeface="Calibri" panose="020F0502020204030204" pitchFamily="34" charset="0"/>
            </a:rPr>
            <a:t>FASD</a:t>
          </a:r>
        </a:p>
      </dsp:txBody>
      <dsp:txXfrm>
        <a:off x="4049912" y="2406577"/>
        <a:ext cx="1544053" cy="1259078"/>
      </dsp:txXfrm>
    </dsp:sp>
    <dsp:sp modelId="{33DE43CF-D49A-4017-8DF2-0DC57D3A0E6D}">
      <dsp:nvSpPr>
        <dsp:cNvPr id="0" name=""/>
        <dsp:cNvSpPr/>
      </dsp:nvSpPr>
      <dsp:spPr>
        <a:xfrm>
          <a:off x="5131402" y="960513"/>
          <a:ext cx="925252" cy="797227"/>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3104B-78F9-4BEA-8F2B-74643442A1A4}">
      <dsp:nvSpPr>
        <dsp:cNvPr id="0" name=""/>
        <dsp:cNvSpPr/>
      </dsp:nvSpPr>
      <dsp:spPr>
        <a:xfrm>
          <a:off x="3687277" y="234857"/>
          <a:ext cx="2237895" cy="1681077"/>
        </a:xfrm>
        <a:prstGeom prst="hexagon">
          <a:avLst>
            <a:gd name="adj" fmla="val 28570"/>
            <a:gd name="vf" fmla="val 115470"/>
          </a:avLst>
        </a:prstGeom>
        <a:solidFill>
          <a:srgbClr val="044E7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Unpredictable inconsistent</a:t>
          </a:r>
        </a:p>
      </dsp:txBody>
      <dsp:txXfrm>
        <a:off x="4033863" y="495208"/>
        <a:ext cx="1544723" cy="1160375"/>
      </dsp:txXfrm>
    </dsp:sp>
    <dsp:sp modelId="{FD93AE44-79DB-4FB4-83B3-F9D26C4E884E}">
      <dsp:nvSpPr>
        <dsp:cNvPr id="0" name=""/>
        <dsp:cNvSpPr/>
      </dsp:nvSpPr>
      <dsp:spPr>
        <a:xfrm>
          <a:off x="6211244" y="2450904"/>
          <a:ext cx="925252" cy="797227"/>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DC457-F85C-4888-B35D-D48B9296BCA5}">
      <dsp:nvSpPr>
        <dsp:cNvPr id="0" name=""/>
        <dsp:cNvSpPr/>
      </dsp:nvSpPr>
      <dsp:spPr>
        <a:xfrm>
          <a:off x="5480759" y="1106233"/>
          <a:ext cx="2491855" cy="1738590"/>
        </a:xfrm>
        <a:prstGeom prst="hexagon">
          <a:avLst>
            <a:gd name="adj" fmla="val 28570"/>
            <a:gd name="vf" fmla="val 115470"/>
          </a:avLst>
        </a:prstGeom>
        <a:solidFill>
          <a:srgbClr val="044E7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Social communication difficulty</a:t>
          </a:r>
        </a:p>
      </dsp:txBody>
      <dsp:txXfrm>
        <a:off x="5853985" y="1366636"/>
        <a:ext cx="1745403" cy="1217784"/>
      </dsp:txXfrm>
    </dsp:sp>
    <dsp:sp modelId="{E4A84F9A-66FC-4748-B7D0-44CF45A320E3}">
      <dsp:nvSpPr>
        <dsp:cNvPr id="0" name=""/>
        <dsp:cNvSpPr/>
      </dsp:nvSpPr>
      <dsp:spPr>
        <a:xfrm>
          <a:off x="5461116" y="4133276"/>
          <a:ext cx="925252" cy="797227"/>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1E85DD-F9C5-42CF-8D74-03E79CEB28AF}">
      <dsp:nvSpPr>
        <dsp:cNvPr id="0" name=""/>
        <dsp:cNvSpPr/>
      </dsp:nvSpPr>
      <dsp:spPr>
        <a:xfrm>
          <a:off x="5560281" y="3205930"/>
          <a:ext cx="2437273" cy="1738590"/>
        </a:xfrm>
        <a:prstGeom prst="hexagon">
          <a:avLst>
            <a:gd name="adj" fmla="val 28570"/>
            <a:gd name="vf" fmla="val 115470"/>
          </a:avLst>
        </a:prstGeom>
        <a:solidFill>
          <a:srgbClr val="044E7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Restricted and repetitive behaviors</a:t>
          </a:r>
        </a:p>
      </dsp:txBody>
      <dsp:txXfrm>
        <a:off x="5928959" y="3468920"/>
        <a:ext cx="1699917" cy="1212610"/>
      </dsp:txXfrm>
    </dsp:sp>
    <dsp:sp modelId="{1454F14A-E395-47E5-9F32-185C5E9048CA}">
      <dsp:nvSpPr>
        <dsp:cNvPr id="0" name=""/>
        <dsp:cNvSpPr/>
      </dsp:nvSpPr>
      <dsp:spPr>
        <a:xfrm>
          <a:off x="3600343" y="4307912"/>
          <a:ext cx="925252" cy="797227"/>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8064C-742E-4747-A1DE-020214F291F2}">
      <dsp:nvSpPr>
        <dsp:cNvPr id="0" name=""/>
        <dsp:cNvSpPr/>
      </dsp:nvSpPr>
      <dsp:spPr>
        <a:xfrm>
          <a:off x="3803797" y="4111501"/>
          <a:ext cx="2045410" cy="1496821"/>
        </a:xfrm>
        <a:prstGeom prst="hexagon">
          <a:avLst>
            <a:gd name="adj" fmla="val 28570"/>
            <a:gd name="vf" fmla="val 115470"/>
          </a:avLst>
        </a:prstGeom>
        <a:solidFill>
          <a:srgbClr val="044E7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Difficulty relating to others</a:t>
          </a:r>
        </a:p>
      </dsp:txBody>
      <dsp:txXfrm>
        <a:off x="4116795" y="4340551"/>
        <a:ext cx="1419414" cy="1038721"/>
      </dsp:txXfrm>
    </dsp:sp>
    <dsp:sp modelId="{553A7ACD-272A-4B30-BFB0-F69E1051008E}">
      <dsp:nvSpPr>
        <dsp:cNvPr id="0" name=""/>
        <dsp:cNvSpPr/>
      </dsp:nvSpPr>
      <dsp:spPr>
        <a:xfrm>
          <a:off x="2502817" y="2818119"/>
          <a:ext cx="925252" cy="797227"/>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A4A93-62DA-4A3E-979A-4101552D9D70}">
      <dsp:nvSpPr>
        <dsp:cNvPr id="0" name=""/>
        <dsp:cNvSpPr/>
      </dsp:nvSpPr>
      <dsp:spPr>
        <a:xfrm>
          <a:off x="1677189" y="3227989"/>
          <a:ext cx="2488539" cy="1692239"/>
        </a:xfrm>
        <a:prstGeom prst="hexagon">
          <a:avLst>
            <a:gd name="adj" fmla="val 28570"/>
            <a:gd name="vf" fmla="val 115470"/>
          </a:avLst>
        </a:prstGeom>
        <a:solidFill>
          <a:srgbClr val="044E7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Calibri" panose="020F0502020204030204" pitchFamily="34" charset="0"/>
              <a:cs typeface="Calibri" panose="020F0502020204030204" pitchFamily="34" charset="0"/>
            </a:rPr>
            <a:t>Inattentive</a:t>
          </a:r>
        </a:p>
      </dsp:txBody>
      <dsp:txXfrm>
        <a:off x="2045725" y="3478598"/>
        <a:ext cx="1751467" cy="1191021"/>
      </dsp:txXfrm>
    </dsp:sp>
    <dsp:sp modelId="{341DE0B4-137C-4687-AC30-BA58F986837A}">
      <dsp:nvSpPr>
        <dsp:cNvPr id="0" name=""/>
        <dsp:cNvSpPr/>
      </dsp:nvSpPr>
      <dsp:spPr>
        <a:xfrm>
          <a:off x="1790956" y="1139700"/>
          <a:ext cx="2367799" cy="1685233"/>
        </a:xfrm>
        <a:prstGeom prst="hexagon">
          <a:avLst>
            <a:gd name="adj" fmla="val 28570"/>
            <a:gd name="vf" fmla="val 115470"/>
          </a:avLst>
        </a:prstGeom>
        <a:solidFill>
          <a:srgbClr val="044E7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Calibri" panose="020F0502020204030204" pitchFamily="34" charset="0"/>
              <a:cs typeface="Calibri" panose="020F0502020204030204" pitchFamily="34" charset="0"/>
            </a:rPr>
            <a:t>Externalizing Hyperactivity Impulsivity</a:t>
          </a:r>
        </a:p>
      </dsp:txBody>
      <dsp:txXfrm>
        <a:off x="2148763" y="1394362"/>
        <a:ext cx="1652185" cy="117590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0.55011</cdr:x>
      <cdr:y>0.32001</cdr:y>
    </cdr:from>
    <cdr:to>
      <cdr:x>0.64286</cdr:x>
      <cdr:y>0.40408</cdr:y>
    </cdr:to>
    <cdr:sp macro="" textlink="">
      <cdr:nvSpPr>
        <cdr:cNvPr id="2" name="TextBox 4"/>
        <cdr:cNvSpPr txBox="1"/>
      </cdr:nvSpPr>
      <cdr:spPr>
        <a:xfrm xmlns:a="http://schemas.openxmlformats.org/drawingml/2006/main">
          <a:off x="5931962" y="1405782"/>
          <a:ext cx="100014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tx1">
                  <a:lumMod val="50000"/>
                  <a:lumOff val="50000"/>
                </a:schemeClr>
              </a:solidFill>
              <a:latin typeface="Calibri" panose="020F0502020204030204" pitchFamily="34" charset="0"/>
              <a:cs typeface="Calibri" panose="020F0502020204030204" pitchFamily="34" charset="0"/>
            </a:rPr>
            <a:t>2.3%</a:t>
          </a:r>
          <a:endParaRPr lang="en-US" sz="2000" b="1" dirty="0">
            <a:solidFill>
              <a:schemeClr val="tx1">
                <a:lumMod val="50000"/>
                <a:lumOff val="50000"/>
              </a:scheme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0.31023</cdr:x>
      <cdr:y>0.53468</cdr:y>
    </cdr:from>
    <cdr:to>
      <cdr:x>0.42788</cdr:x>
      <cdr:y>0.61875</cdr:y>
    </cdr:to>
    <cdr:sp macro="" textlink="">
      <cdr:nvSpPr>
        <cdr:cNvPr id="3" name="TextBox 4"/>
        <cdr:cNvSpPr txBox="1"/>
      </cdr:nvSpPr>
      <cdr:spPr>
        <a:xfrm xmlns:a="http://schemas.openxmlformats.org/drawingml/2006/main">
          <a:off x="3345281" y="2348812"/>
          <a:ext cx="126864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tx1">
                  <a:lumMod val="50000"/>
                  <a:lumOff val="50000"/>
                </a:schemeClr>
              </a:solidFill>
              <a:latin typeface="Calibri" panose="020F0502020204030204" pitchFamily="34" charset="0"/>
              <a:cs typeface="Calibri" panose="020F0502020204030204" pitchFamily="34" charset="0"/>
            </a:rPr>
            <a:t>0.14%</a:t>
          </a:r>
        </a:p>
      </cdr:txBody>
    </cdr:sp>
  </cdr:relSizeAnchor>
</c:userShapes>
</file>

<file path=ppt/drawings/drawing2.xml><?xml version="1.0" encoding="utf-8"?>
<c:userShapes xmlns:c="http://schemas.openxmlformats.org/drawingml/2006/chart">
  <cdr:relSizeAnchor xmlns:cdr="http://schemas.openxmlformats.org/drawingml/2006/chartDrawing">
    <cdr:from>
      <cdr:x>0.28157</cdr:x>
      <cdr:y>0.19952</cdr:y>
    </cdr:from>
    <cdr:to>
      <cdr:x>1</cdr:x>
      <cdr:y>0.89969</cdr:y>
    </cdr:to>
    <cdr:sp macro="" textlink="">
      <cdr:nvSpPr>
        <cdr:cNvPr id="2" name="TextBox 1"/>
        <cdr:cNvSpPr txBox="1"/>
      </cdr:nvSpPr>
      <cdr:spPr>
        <a:xfrm xmlns:a="http://schemas.openxmlformats.org/drawingml/2006/main">
          <a:off x="1762193" y="735266"/>
          <a:ext cx="4496262" cy="2580312"/>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Calibri" panose="020F0502020204030204" pitchFamily="34" charset="0"/>
            </a:rPr>
            <a:t>Social Skills Rating Scale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atin typeface="Calibri" panose="020F0502020204030204" pitchFamily="34" charset="0"/>
              </a:defRPr>
            </a:lvl1pPr>
          </a:lstStyle>
          <a:p>
            <a:fld id="{882783F7-F770-4A33-AFE8-F5A993615EA1}" type="datetimeFigureOut">
              <a:rPr lang="en-US" smtClean="0"/>
              <a:pPr/>
              <a:t>11/3/2023</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atin typeface="Calibri" panose="020F0502020204030204" pitchFamily="34" charset="0"/>
              </a:defRPr>
            </a:lvl1pPr>
          </a:lstStyle>
          <a:p>
            <a:fld id="{5C2D947C-4DFC-4513-82FE-0310479CB859}" type="slidenum">
              <a:rPr lang="en-US" smtClean="0"/>
              <a:pPr/>
              <a:t>‹#›</a:t>
            </a:fld>
            <a:endParaRPr lang="en-US" dirty="0"/>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ocialthinking.com/"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ocialthinking.com/?utm_source=zonesofregulation.com&amp;utm_medium=website&amp;utm_campaign=landingpage_homepag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dc.gov/ncbddd/fasd/treatments.html#ref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fps.state.tx.us/Adoption_and_Foster_Care/pdf/fas-2.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dss.org/about-down-syndrome/down-syndrom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dc.gov/ncbddd/spinabifida/data.html" TargetMode="External"/><Relationship Id="rId5" Type="http://schemas.openxmlformats.org/officeDocument/2006/relationships/hyperlink" Target="https://www.healthline.com/health/birth-defects" TargetMode="External"/><Relationship Id="rId4" Type="http://schemas.openxmlformats.org/officeDocument/2006/relationships/hyperlink" Target="https://www.cdc.gov/ncbddd/autism/data.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x.doi.org/10.15585/mmwr.mm7101a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423863" y="698500"/>
            <a:ext cx="6205537" cy="3490913"/>
          </a:xfrm>
          <a:ln/>
        </p:spPr>
      </p:sp>
      <p:sp>
        <p:nvSpPr>
          <p:cNvPr id="26627" name="Notes Placeholder 2"/>
          <p:cNvSpPr>
            <a:spLocks noGrp="1"/>
          </p:cNvSpPr>
          <p:nvPr>
            <p:ph type="body" idx="1"/>
          </p:nvPr>
        </p:nvSpPr>
        <p:spPr>
          <a:noFill/>
        </p:spPr>
        <p:txBody>
          <a:bodyPr/>
          <a:lstStyle/>
          <a:p>
            <a:r>
              <a:rPr lang="en-US" altLang="en-US" dirty="0"/>
              <a:t>UPDATE</a:t>
            </a:r>
          </a:p>
        </p:txBody>
      </p:sp>
      <p:sp>
        <p:nvSpPr>
          <p:cNvPr id="26628"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itchFamily="34" charset="0"/>
              </a:defRPr>
            </a:lvl1pPr>
            <a:lvl2pPr marL="723956" indent="-277571">
              <a:spcBef>
                <a:spcPct val="30000"/>
              </a:spcBef>
              <a:defRPr sz="1200">
                <a:solidFill>
                  <a:schemeClr val="tx1"/>
                </a:solidFill>
                <a:latin typeface="Calibri" pitchFamily="34" charset="0"/>
              </a:defRPr>
            </a:lvl2pPr>
            <a:lvl3pPr marL="1115152" indent="-222381">
              <a:spcBef>
                <a:spcPct val="30000"/>
              </a:spcBef>
              <a:defRPr sz="1200">
                <a:solidFill>
                  <a:schemeClr val="tx1"/>
                </a:solidFill>
                <a:latin typeface="Calibri" pitchFamily="34" charset="0"/>
              </a:defRPr>
            </a:lvl3pPr>
            <a:lvl4pPr marL="1561536" indent="-222381">
              <a:spcBef>
                <a:spcPct val="30000"/>
              </a:spcBef>
              <a:defRPr sz="1200">
                <a:solidFill>
                  <a:schemeClr val="tx1"/>
                </a:solidFill>
                <a:latin typeface="Calibri" pitchFamily="34" charset="0"/>
              </a:defRPr>
            </a:lvl4pPr>
            <a:lvl5pPr marL="2007922" indent="-222381">
              <a:spcBef>
                <a:spcPct val="30000"/>
              </a:spcBef>
              <a:defRPr sz="1200">
                <a:solidFill>
                  <a:schemeClr val="tx1"/>
                </a:solidFill>
                <a:latin typeface="Calibri" pitchFamily="34" charset="0"/>
              </a:defRPr>
            </a:lvl5pPr>
            <a:lvl6pPr marL="2475409" indent="-222381" eaLnBrk="0" fontAlgn="base" hangingPunct="0">
              <a:spcBef>
                <a:spcPct val="30000"/>
              </a:spcBef>
              <a:spcAft>
                <a:spcPct val="0"/>
              </a:spcAft>
              <a:defRPr sz="1200">
                <a:solidFill>
                  <a:schemeClr val="tx1"/>
                </a:solidFill>
                <a:latin typeface="Calibri" pitchFamily="34" charset="0"/>
              </a:defRPr>
            </a:lvl6pPr>
            <a:lvl7pPr marL="2942896" indent="-222381" eaLnBrk="0" fontAlgn="base" hangingPunct="0">
              <a:spcBef>
                <a:spcPct val="30000"/>
              </a:spcBef>
              <a:spcAft>
                <a:spcPct val="0"/>
              </a:spcAft>
              <a:defRPr sz="1200">
                <a:solidFill>
                  <a:schemeClr val="tx1"/>
                </a:solidFill>
                <a:latin typeface="Calibri" pitchFamily="34" charset="0"/>
              </a:defRPr>
            </a:lvl7pPr>
            <a:lvl8pPr marL="3410383" indent="-222381" eaLnBrk="0" fontAlgn="base" hangingPunct="0">
              <a:spcBef>
                <a:spcPct val="30000"/>
              </a:spcBef>
              <a:spcAft>
                <a:spcPct val="0"/>
              </a:spcAft>
              <a:defRPr sz="1200">
                <a:solidFill>
                  <a:schemeClr val="tx1"/>
                </a:solidFill>
                <a:latin typeface="Calibri" pitchFamily="34" charset="0"/>
              </a:defRPr>
            </a:lvl8pPr>
            <a:lvl9pPr marL="3877870" indent="-222381" eaLnBrk="0" fontAlgn="base" hangingPunct="0">
              <a:spcBef>
                <a:spcPct val="30000"/>
              </a:spcBef>
              <a:spcAft>
                <a:spcPct val="0"/>
              </a:spcAft>
              <a:defRPr sz="1200">
                <a:solidFill>
                  <a:schemeClr val="tx1"/>
                </a:solidFill>
                <a:latin typeface="Calibri" pitchFamily="34" charset="0"/>
              </a:defRPr>
            </a:lvl9pPr>
          </a:lstStyle>
          <a:p>
            <a:pPr>
              <a:spcBef>
                <a:spcPct val="0"/>
              </a:spcBef>
            </a:pPr>
            <a:fld id="{702DB9BA-3573-46A4-A451-A5438F0681D5}" type="slidenum">
              <a:rPr lang="en-US" altLang="en-US">
                <a:solidFill>
                  <a:prstClr val="black"/>
                </a:solidFill>
              </a:rPr>
              <a:pPr>
                <a:spcBef>
                  <a:spcPct val="0"/>
                </a:spcBef>
              </a:pPr>
              <a:t>1</a:t>
            </a:fld>
            <a:endParaRPr lang="en-US" altLang="en-US" dirty="0">
              <a:solidFill>
                <a:prstClr val="black"/>
              </a:solidFill>
            </a:endParaRPr>
          </a:p>
        </p:txBody>
      </p:sp>
      <p:sp>
        <p:nvSpPr>
          <p:cNvPr id="26629" name="Footer Placeholder 4"/>
          <p:cNvSpPr>
            <a:spLocks noGrp="1"/>
          </p:cNvSpPr>
          <p:nvPr>
            <p:ph type="ftr" sz="quarter" idx="4"/>
          </p:nvPr>
        </p:nvSpPr>
        <p:spPr>
          <a:noFill/>
        </p:spPr>
        <p:txBody>
          <a:bodyPr/>
          <a:lstStyle>
            <a:lvl1pPr>
              <a:spcBef>
                <a:spcPct val="30000"/>
              </a:spcBef>
              <a:defRPr sz="1200">
                <a:solidFill>
                  <a:schemeClr val="tx1"/>
                </a:solidFill>
                <a:latin typeface="Calibri" pitchFamily="34" charset="0"/>
              </a:defRPr>
            </a:lvl1pPr>
            <a:lvl2pPr marL="723956" indent="-277571">
              <a:spcBef>
                <a:spcPct val="30000"/>
              </a:spcBef>
              <a:defRPr sz="1200">
                <a:solidFill>
                  <a:schemeClr val="tx1"/>
                </a:solidFill>
                <a:latin typeface="Calibri" pitchFamily="34" charset="0"/>
              </a:defRPr>
            </a:lvl2pPr>
            <a:lvl3pPr marL="1115152" indent="-222381">
              <a:spcBef>
                <a:spcPct val="30000"/>
              </a:spcBef>
              <a:defRPr sz="1200">
                <a:solidFill>
                  <a:schemeClr val="tx1"/>
                </a:solidFill>
                <a:latin typeface="Calibri" pitchFamily="34" charset="0"/>
              </a:defRPr>
            </a:lvl3pPr>
            <a:lvl4pPr marL="1561536" indent="-222381">
              <a:spcBef>
                <a:spcPct val="30000"/>
              </a:spcBef>
              <a:defRPr sz="1200">
                <a:solidFill>
                  <a:schemeClr val="tx1"/>
                </a:solidFill>
                <a:latin typeface="Calibri" pitchFamily="34" charset="0"/>
              </a:defRPr>
            </a:lvl4pPr>
            <a:lvl5pPr marL="2007922" indent="-222381">
              <a:spcBef>
                <a:spcPct val="30000"/>
              </a:spcBef>
              <a:defRPr sz="1200">
                <a:solidFill>
                  <a:schemeClr val="tx1"/>
                </a:solidFill>
                <a:latin typeface="Calibri" pitchFamily="34" charset="0"/>
              </a:defRPr>
            </a:lvl5pPr>
            <a:lvl6pPr marL="2475409" indent="-222381" eaLnBrk="0" fontAlgn="base" hangingPunct="0">
              <a:spcBef>
                <a:spcPct val="30000"/>
              </a:spcBef>
              <a:spcAft>
                <a:spcPct val="0"/>
              </a:spcAft>
              <a:defRPr sz="1200">
                <a:solidFill>
                  <a:schemeClr val="tx1"/>
                </a:solidFill>
                <a:latin typeface="Calibri" pitchFamily="34" charset="0"/>
              </a:defRPr>
            </a:lvl6pPr>
            <a:lvl7pPr marL="2942896" indent="-222381" eaLnBrk="0" fontAlgn="base" hangingPunct="0">
              <a:spcBef>
                <a:spcPct val="30000"/>
              </a:spcBef>
              <a:spcAft>
                <a:spcPct val="0"/>
              </a:spcAft>
              <a:defRPr sz="1200">
                <a:solidFill>
                  <a:schemeClr val="tx1"/>
                </a:solidFill>
                <a:latin typeface="Calibri" pitchFamily="34" charset="0"/>
              </a:defRPr>
            </a:lvl7pPr>
            <a:lvl8pPr marL="3410383" indent="-222381" eaLnBrk="0" fontAlgn="base" hangingPunct="0">
              <a:spcBef>
                <a:spcPct val="30000"/>
              </a:spcBef>
              <a:spcAft>
                <a:spcPct val="0"/>
              </a:spcAft>
              <a:defRPr sz="1200">
                <a:solidFill>
                  <a:schemeClr val="tx1"/>
                </a:solidFill>
                <a:latin typeface="Calibri" pitchFamily="34" charset="0"/>
              </a:defRPr>
            </a:lvl8pPr>
            <a:lvl9pPr marL="3877870" indent="-222381" eaLnBrk="0" fontAlgn="base" hangingPunct="0">
              <a:spcBef>
                <a:spcPct val="30000"/>
              </a:spcBef>
              <a:spcAft>
                <a:spcPct val="0"/>
              </a:spcAft>
              <a:defRPr sz="1200">
                <a:solidFill>
                  <a:schemeClr val="tx1"/>
                </a:solidFill>
                <a:latin typeface="Calibri" pitchFamily="34" charset="0"/>
              </a:defRPr>
            </a:lvl9pPr>
          </a:lstStyle>
          <a:p>
            <a:pPr>
              <a:spcBef>
                <a:spcPct val="0"/>
              </a:spcBef>
            </a:pPr>
            <a:endParaRPr lang="en-US" altLang="en-US" dirty="0">
              <a:solidFill>
                <a:prstClr val="black"/>
              </a:solidFill>
            </a:endParaRPr>
          </a:p>
        </p:txBody>
      </p:sp>
    </p:spTree>
    <p:extLst>
      <p:ext uri="{BB962C8B-B14F-4D97-AF65-F5344CB8AC3E}">
        <p14:creationId xmlns:p14="http://schemas.microsoft.com/office/powerpoint/2010/main" val="296256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E89DCB-64FF-4AB2-B7FA-C4512FB70881}" type="slidenum">
              <a:rPr kumimoji="0" lang="en-US" alt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906" name="Rectangle 2"/>
          <p:cNvSpPr>
            <a:spLocks noGrp="1" noRot="1" noChangeAspect="1" noChangeArrowheads="1" noTextEdit="1"/>
          </p:cNvSpPr>
          <p:nvPr>
            <p:ph type="sldImg"/>
          </p:nvPr>
        </p:nvSpPr>
        <p:spPr>
          <a:xfrm>
            <a:off x="381000" y="685800"/>
            <a:ext cx="6096000" cy="3429000"/>
          </a:xfrm>
          <a:ln/>
        </p:spPr>
      </p:sp>
      <p:sp>
        <p:nvSpPr>
          <p:cNvPr id="12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2319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began to apply</a:t>
            </a:r>
            <a:r>
              <a:rPr lang="en-US" baseline="0" dirty="0"/>
              <a:t> Diffusion Tensor Imaging (DTI) to the study of FASD because it had the capacity to go well beyond what we could see with traditional clinical MRI scans.  Rather than simply making an anatomically-correct image of the brain that would allow us to see gross structural abnormalities in the brain, DTI was a tool that visually presented and allowed us to quantify the microscopic level construction of brain tissue – especially the white matter.  The white matter is the brain’s wiring in a sense – it is the backbone of the network.</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C4CAE22-88A6-455C-90B8-614671562CB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701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572099b5d_1_3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4572099b5d_1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67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df6b6600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df6b66009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15df6b66009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553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E0C06C8-905C-41B0-A523-7D923F57DF8E}" type="slidenum">
              <a:rPr kumimoji="0" lang="en-US" sz="1400" b="0" i="0" u="none" strike="noStrike" kern="0" cap="none" spc="0" normalizeH="0" baseline="0" noProof="0" smtClean="0">
                <a:ln>
                  <a:noFill/>
                </a:ln>
                <a:solidFill>
                  <a:srgbClr val="000000"/>
                </a:solidFill>
                <a:effectLst/>
                <a:uLnTx/>
                <a:uFillTx/>
                <a:latin typeface="Arial"/>
                <a:ea typeface="MS PGothic" pitchFamily="34"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ea typeface="MS PGothic" pitchFamily="34" charset="-128"/>
              <a:cs typeface="Arial"/>
              <a:sym typeface="Arial"/>
            </a:endParaRPr>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75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4b1376b87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4b1376b87e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Ludwig Maximilian</a:t>
            </a:r>
            <a:r>
              <a:rPr lang="en-US" baseline="0" dirty="0"/>
              <a:t> University in Munich</a:t>
            </a:r>
            <a:endParaRPr dirty="0"/>
          </a:p>
        </p:txBody>
      </p:sp>
      <p:sp>
        <p:nvSpPr>
          <p:cNvPr id="192" name="Google Shape;192;g14b1376b87e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14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406400" y="696913"/>
            <a:ext cx="6197600" cy="3486150"/>
          </a:xfrm>
          <a:ln/>
        </p:spPr>
      </p:sp>
      <p:sp>
        <p:nvSpPr>
          <p:cNvPr id="26627" name="Notes Placeholder 2"/>
          <p:cNvSpPr>
            <a:spLocks noGrp="1"/>
          </p:cNvSpPr>
          <p:nvPr>
            <p:ph type="body" idx="1"/>
          </p:nvPr>
        </p:nvSpPr>
        <p:spPr>
          <a:noFill/>
        </p:spPr>
        <p:txBody>
          <a:bodyPr/>
          <a:lstStyle/>
          <a:p>
            <a:r>
              <a:rPr lang="en-US" altLang="en-US" dirty="0"/>
              <a:t>UPDATE</a:t>
            </a:r>
          </a:p>
        </p:txBody>
      </p:sp>
      <p:sp>
        <p:nvSpPr>
          <p:cNvPr id="26628" name="Slide Number Placeholder 3"/>
          <p:cNvSpPr>
            <a:spLocks noGrp="1"/>
          </p:cNvSpPr>
          <p:nvPr>
            <p:ph type="sldNum" sz="quarter" idx="5"/>
          </p:nvPr>
        </p:nvSpPr>
        <p:spPr>
          <a:noFill/>
        </p:spPr>
        <p:txBody>
          <a:bodyPr/>
          <a:lstStyle>
            <a:lvl1pPr>
              <a:spcBef>
                <a:spcPct val="30000"/>
              </a:spcBef>
              <a:defRPr sz="1200">
                <a:solidFill>
                  <a:schemeClr val="tx1"/>
                </a:solidFill>
                <a:latin typeface="Calibri" pitchFamily="34" charset="0"/>
              </a:defRPr>
            </a:lvl1pPr>
            <a:lvl2pPr marL="721477" indent="-276621">
              <a:spcBef>
                <a:spcPct val="30000"/>
              </a:spcBef>
              <a:defRPr sz="1200">
                <a:solidFill>
                  <a:schemeClr val="tx1"/>
                </a:solidFill>
                <a:latin typeface="Calibri" pitchFamily="34" charset="0"/>
              </a:defRPr>
            </a:lvl2pPr>
            <a:lvl3pPr marL="1111335" indent="-221620">
              <a:spcBef>
                <a:spcPct val="30000"/>
              </a:spcBef>
              <a:defRPr sz="1200">
                <a:solidFill>
                  <a:schemeClr val="tx1"/>
                </a:solidFill>
                <a:latin typeface="Calibri" pitchFamily="34" charset="0"/>
              </a:defRPr>
            </a:lvl3pPr>
            <a:lvl4pPr marL="1556191" indent="-221620">
              <a:spcBef>
                <a:spcPct val="30000"/>
              </a:spcBef>
              <a:defRPr sz="1200">
                <a:solidFill>
                  <a:schemeClr val="tx1"/>
                </a:solidFill>
                <a:latin typeface="Calibri" pitchFamily="34" charset="0"/>
              </a:defRPr>
            </a:lvl4pPr>
            <a:lvl5pPr marL="2001049" indent="-221620">
              <a:spcBef>
                <a:spcPct val="30000"/>
              </a:spcBef>
              <a:defRPr sz="1200">
                <a:solidFill>
                  <a:schemeClr val="tx1"/>
                </a:solidFill>
                <a:latin typeface="Calibri" pitchFamily="34" charset="0"/>
              </a:defRPr>
            </a:lvl5pPr>
            <a:lvl6pPr marL="2466936" indent="-221620" eaLnBrk="0" fontAlgn="base" hangingPunct="0">
              <a:spcBef>
                <a:spcPct val="30000"/>
              </a:spcBef>
              <a:spcAft>
                <a:spcPct val="0"/>
              </a:spcAft>
              <a:defRPr sz="1200">
                <a:solidFill>
                  <a:schemeClr val="tx1"/>
                </a:solidFill>
                <a:latin typeface="Calibri" pitchFamily="34" charset="0"/>
              </a:defRPr>
            </a:lvl6pPr>
            <a:lvl7pPr marL="2932823" indent="-221620" eaLnBrk="0" fontAlgn="base" hangingPunct="0">
              <a:spcBef>
                <a:spcPct val="30000"/>
              </a:spcBef>
              <a:spcAft>
                <a:spcPct val="0"/>
              </a:spcAft>
              <a:defRPr sz="1200">
                <a:solidFill>
                  <a:schemeClr val="tx1"/>
                </a:solidFill>
                <a:latin typeface="Calibri" pitchFamily="34" charset="0"/>
              </a:defRPr>
            </a:lvl7pPr>
            <a:lvl8pPr marL="3398709" indent="-221620" eaLnBrk="0" fontAlgn="base" hangingPunct="0">
              <a:spcBef>
                <a:spcPct val="30000"/>
              </a:spcBef>
              <a:spcAft>
                <a:spcPct val="0"/>
              </a:spcAft>
              <a:defRPr sz="1200">
                <a:solidFill>
                  <a:schemeClr val="tx1"/>
                </a:solidFill>
                <a:latin typeface="Calibri" pitchFamily="34" charset="0"/>
              </a:defRPr>
            </a:lvl8pPr>
            <a:lvl9pPr marL="3864596" indent="-22162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02DB9BA-3573-46A4-A451-A5438F0681D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6629" name="Footer Placeholder 4"/>
          <p:cNvSpPr>
            <a:spLocks noGrp="1"/>
          </p:cNvSpPr>
          <p:nvPr>
            <p:ph type="ftr" sz="quarter" idx="4"/>
          </p:nvPr>
        </p:nvSpPr>
        <p:spPr>
          <a:noFill/>
        </p:spPr>
        <p:txBody>
          <a:bodyPr/>
          <a:lstStyle>
            <a:lvl1pPr>
              <a:spcBef>
                <a:spcPct val="30000"/>
              </a:spcBef>
              <a:defRPr sz="1200">
                <a:solidFill>
                  <a:schemeClr val="tx1"/>
                </a:solidFill>
                <a:latin typeface="Calibri" pitchFamily="34" charset="0"/>
              </a:defRPr>
            </a:lvl1pPr>
            <a:lvl2pPr marL="721477" indent="-276621">
              <a:spcBef>
                <a:spcPct val="30000"/>
              </a:spcBef>
              <a:defRPr sz="1200">
                <a:solidFill>
                  <a:schemeClr val="tx1"/>
                </a:solidFill>
                <a:latin typeface="Calibri" pitchFamily="34" charset="0"/>
              </a:defRPr>
            </a:lvl2pPr>
            <a:lvl3pPr marL="1111335" indent="-221620">
              <a:spcBef>
                <a:spcPct val="30000"/>
              </a:spcBef>
              <a:defRPr sz="1200">
                <a:solidFill>
                  <a:schemeClr val="tx1"/>
                </a:solidFill>
                <a:latin typeface="Calibri" pitchFamily="34" charset="0"/>
              </a:defRPr>
            </a:lvl3pPr>
            <a:lvl4pPr marL="1556191" indent="-221620">
              <a:spcBef>
                <a:spcPct val="30000"/>
              </a:spcBef>
              <a:defRPr sz="1200">
                <a:solidFill>
                  <a:schemeClr val="tx1"/>
                </a:solidFill>
                <a:latin typeface="Calibri" pitchFamily="34" charset="0"/>
              </a:defRPr>
            </a:lvl4pPr>
            <a:lvl5pPr marL="2001049" indent="-221620">
              <a:spcBef>
                <a:spcPct val="30000"/>
              </a:spcBef>
              <a:defRPr sz="1200">
                <a:solidFill>
                  <a:schemeClr val="tx1"/>
                </a:solidFill>
                <a:latin typeface="Calibri" pitchFamily="34" charset="0"/>
              </a:defRPr>
            </a:lvl5pPr>
            <a:lvl6pPr marL="2466936" indent="-221620" eaLnBrk="0" fontAlgn="base" hangingPunct="0">
              <a:spcBef>
                <a:spcPct val="30000"/>
              </a:spcBef>
              <a:spcAft>
                <a:spcPct val="0"/>
              </a:spcAft>
              <a:defRPr sz="1200">
                <a:solidFill>
                  <a:schemeClr val="tx1"/>
                </a:solidFill>
                <a:latin typeface="Calibri" pitchFamily="34" charset="0"/>
              </a:defRPr>
            </a:lvl6pPr>
            <a:lvl7pPr marL="2932823" indent="-221620" eaLnBrk="0" fontAlgn="base" hangingPunct="0">
              <a:spcBef>
                <a:spcPct val="30000"/>
              </a:spcBef>
              <a:spcAft>
                <a:spcPct val="0"/>
              </a:spcAft>
              <a:defRPr sz="1200">
                <a:solidFill>
                  <a:schemeClr val="tx1"/>
                </a:solidFill>
                <a:latin typeface="Calibri" pitchFamily="34" charset="0"/>
              </a:defRPr>
            </a:lvl7pPr>
            <a:lvl8pPr marL="3398709" indent="-221620" eaLnBrk="0" fontAlgn="base" hangingPunct="0">
              <a:spcBef>
                <a:spcPct val="30000"/>
              </a:spcBef>
              <a:spcAft>
                <a:spcPct val="0"/>
              </a:spcAft>
              <a:defRPr sz="1200">
                <a:solidFill>
                  <a:schemeClr val="tx1"/>
                </a:solidFill>
                <a:latin typeface="Calibri" pitchFamily="34" charset="0"/>
              </a:defRPr>
            </a:lvl8pPr>
            <a:lvl9pPr marL="3864596" indent="-22162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6256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495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485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pPr/>
              <a:t>2</a:t>
            </a:fld>
            <a:endParaRPr lang="en-US" dirty="0"/>
          </a:p>
        </p:txBody>
      </p:sp>
    </p:spTree>
    <p:extLst>
      <p:ext uri="{BB962C8B-B14F-4D97-AF65-F5344CB8AC3E}">
        <p14:creationId xmlns:p14="http://schemas.microsoft.com/office/powerpoint/2010/main" val="1951341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ea typeface="ＭＳ Ｐゴシック" panose="020B0600070205080204" pitchFamily="34" charset="-128"/>
              </a:rPr>
              <a:t>Pick either slide 19 or 20</a:t>
            </a:r>
          </a:p>
          <a:p>
            <a:pPr marL="173275" indent="-173275">
              <a:buFont typeface="Arial" panose="020B0604020202020204" pitchFamily="34" charset="0"/>
              <a:buChar char="•"/>
            </a:pPr>
            <a:r>
              <a:rPr lang="en-US" altLang="en-US" baseline="0" dirty="0">
                <a:ea typeface="ＭＳ Ｐゴシック" panose="020B0600070205080204" pitchFamily="34" charset="-128"/>
              </a:rPr>
              <a:t>FASDs are brain-based disorders</a:t>
            </a:r>
          </a:p>
          <a:p>
            <a:pPr marL="173275" indent="-173275">
              <a:buFont typeface="Arial" panose="020B0604020202020204" pitchFamily="34" charset="0"/>
              <a:buChar char="•"/>
            </a:pPr>
            <a:r>
              <a:rPr lang="en-US" altLang="en-US" dirty="0">
                <a:ea typeface="ＭＳ Ｐゴシック" panose="020B0600070205080204" pitchFamily="34" charset="-128"/>
              </a:rPr>
              <a:t>Neurobehavioral consequences that will be the focus of treatment, care and management</a:t>
            </a:r>
          </a:p>
          <a:p>
            <a:pPr marL="173275" indent="-173275">
              <a:buFont typeface="Arial" panose="020B0604020202020204" pitchFamily="34" charset="0"/>
              <a:buChar char="•"/>
            </a:pPr>
            <a:r>
              <a:rPr lang="en-US" altLang="en-US" baseline="0" dirty="0">
                <a:ea typeface="ＭＳ Ｐゴシック" panose="020B0600070205080204" pitchFamily="34" charset="-128"/>
              </a:rPr>
              <a:t>In light of the opioid crisis, important to keep</a:t>
            </a:r>
            <a:r>
              <a:rPr lang="en-US" altLang="en-US" dirty="0">
                <a:ea typeface="ＭＳ Ｐゴシック" panose="020B0600070205080204" pitchFamily="34" charset="-128"/>
              </a:rPr>
              <a:t> in mind that alcohol is so harmful</a:t>
            </a:r>
          </a:p>
          <a:p>
            <a:pPr marL="173275" indent="-173275">
              <a:buFont typeface="Arial" panose="020B0604020202020204" pitchFamily="34" charset="0"/>
              <a:buChar char="•"/>
            </a:pPr>
            <a:endParaRPr lang="en-US" altLang="en-US" baseline="0" dirty="0">
              <a:ea typeface="ＭＳ Ｐゴシック" panose="020B0600070205080204" pitchFamily="34" charset="-128"/>
            </a:endParaRPr>
          </a:p>
          <a:p>
            <a:pPr marL="173275" indent="-173275">
              <a:buFont typeface="Arial" panose="020B0604020202020204" pitchFamily="34" charset="0"/>
              <a:buChar char="•"/>
            </a:pPr>
            <a:r>
              <a:rPr lang="en-US" altLang="en-US" dirty="0">
                <a:ea typeface="ＭＳ Ｐゴシック" panose="020B0600070205080204" pitchFamily="34" charset="-128"/>
              </a:rPr>
              <a:t>Taken from AAP FASD Champions slide deck</a:t>
            </a:r>
          </a:p>
          <a:p>
            <a:pPr marL="173275" indent="-173275">
              <a:buFont typeface="Arial" panose="020B0604020202020204" pitchFamily="34" charset="0"/>
              <a:buChar char="•"/>
            </a:pPr>
            <a:endParaRPr lang="en-US" altLang="en-US" dirty="0">
              <a:ea typeface="ＭＳ Ｐゴシック" panose="020B0600070205080204" pitchFamily="34" charset="-128"/>
            </a:endParaRPr>
          </a:p>
          <a:p>
            <a:pPr marL="349415" indent="-349415">
              <a:buFont typeface="Arial" panose="020B0604020202020204" pitchFamily="34" charset="0"/>
              <a:buChar char="•"/>
              <a:tabLst>
                <a:tab pos="465887" algn="l"/>
              </a:tabLst>
            </a:pPr>
            <a:r>
              <a:rPr lang="en-US" dirty="0">
                <a:ea typeface="Calibri" panose="020F0502020204030204" pitchFamily="34" charset="0"/>
                <a:cs typeface="Calibri" panose="020F0502020204030204" pitchFamily="34" charset="0"/>
              </a:rPr>
              <a:t>Kills brain cells, causes early cell death, both at the overall level and the level of individual structures.  </a:t>
            </a:r>
          </a:p>
          <a:p>
            <a:pPr marL="349415" indent="-349415">
              <a:buFont typeface="Arial" panose="020B0604020202020204" pitchFamily="34" charset="0"/>
              <a:buChar char="•"/>
              <a:tabLst>
                <a:tab pos="465887" algn="l"/>
              </a:tabLst>
            </a:pPr>
            <a:r>
              <a:rPr lang="en-US" dirty="0">
                <a:ea typeface="Calibri" panose="020F0502020204030204" pitchFamily="34" charset="0"/>
                <a:cs typeface="Calibri" panose="020F0502020204030204" pitchFamily="34" charset="0"/>
              </a:rPr>
              <a:t>Prevents proper brain growth</a:t>
            </a:r>
          </a:p>
          <a:p>
            <a:pPr marL="349415" indent="-349415">
              <a:buFont typeface="Arial" panose="020B0604020202020204" pitchFamily="34" charset="0"/>
              <a:buChar char="•"/>
              <a:tabLst>
                <a:tab pos="465887" algn="l"/>
              </a:tabLst>
            </a:pPr>
            <a:r>
              <a:rPr lang="en-US" dirty="0">
                <a:ea typeface="Calibri" panose="020F0502020204030204" pitchFamily="34" charset="0"/>
                <a:cs typeface="Calibri" panose="020F0502020204030204" pitchFamily="34" charset="0"/>
              </a:rPr>
              <a:t>Prevents brain cells from forming in the right place </a:t>
            </a:r>
            <a:r>
              <a:rPr lang="en-US" dirty="0">
                <a:ea typeface="Calibri" panose="020F0502020204030204" pitchFamily="34" charset="0"/>
                <a:cs typeface="Calibri" panose="020F0502020204030204" pitchFamily="34" charset="0"/>
                <a:sym typeface="Wingdings" panose="05000000000000000000" pitchFamily="2" charset="2"/>
              </a:rPr>
              <a:t> </a:t>
            </a:r>
            <a:r>
              <a:rPr lang="en-US" dirty="0">
                <a:ea typeface="Calibri" panose="020F0502020204030204" pitchFamily="34" charset="0"/>
                <a:cs typeface="Calibri" panose="020F0502020204030204" pitchFamily="34" charset="0"/>
              </a:rPr>
              <a:t>problems in thinking and information processing</a:t>
            </a:r>
          </a:p>
          <a:p>
            <a:pPr marL="349415" indent="-349415">
              <a:buFont typeface="Arial" panose="020B0604020202020204" pitchFamily="34" charset="0"/>
              <a:buChar char="•"/>
              <a:tabLst>
                <a:tab pos="465887" algn="l"/>
              </a:tabLst>
            </a:pPr>
            <a:r>
              <a:rPr lang="en-US" dirty="0">
                <a:ea typeface="Calibri" panose="020F0502020204030204" pitchFamily="34" charset="0"/>
                <a:cs typeface="Calibri" panose="020F0502020204030204" pitchFamily="34" charset="0"/>
              </a:rPr>
              <a:t>Prevents brain cells from forming the right connections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68427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We will give a brief overview of screening for FASDs… if you would like more in-depth information on this, we would be happy to come back and present again if it works for your clinic</a:t>
            </a:r>
          </a:p>
          <a:p>
            <a:pPr defTabSz="931774">
              <a:defRPr/>
            </a:pPr>
            <a:endParaRPr lang="en-US" dirty="0">
              <a:solidFill>
                <a:prstClr val="black"/>
              </a:solidFill>
            </a:endParaRPr>
          </a:p>
          <a:p>
            <a:pPr defTabSz="931774">
              <a:defRPr/>
            </a:pPr>
            <a:r>
              <a:rPr lang="en-US" dirty="0">
                <a:solidFill>
                  <a:prstClr val="black"/>
                </a:solidFill>
              </a:rPr>
              <a:t>Thin upper lip, smooth philtrum: the groove between the nose and the upper lip, and small palpebral fissures, or the distance between the inner and outer part of the eye.</a:t>
            </a:r>
          </a:p>
          <a:p>
            <a:pPr defTabSz="931774">
              <a:defRPr/>
            </a:pPr>
            <a:r>
              <a:rPr lang="en-US" dirty="0">
                <a:solidFill>
                  <a:prstClr val="black"/>
                </a:solidFill>
              </a:rPr>
              <a:t>In fact, the facial features only happen if the pregnant person drank alcohol during the small window of time when the facial features were being formed. If the alcohol was consumed during other parts of the pregnancy outside of that window, the facial features would not be changed at all, but the brain could still be impacted.</a:t>
            </a:r>
          </a:p>
          <a:p>
            <a:pPr defTabSz="931774">
              <a:defRPr/>
            </a:pPr>
            <a:r>
              <a:rPr lang="en-US" dirty="0">
                <a:solidFill>
                  <a:prstClr val="black"/>
                </a:solidFill>
              </a:rPr>
              <a:t>That is why, when screening for FASD, we cannot rely on looking for facial features. </a:t>
            </a:r>
          </a:p>
          <a:p>
            <a:pPr defTabSz="931774">
              <a:defRPr/>
            </a:pPr>
            <a:r>
              <a:rPr lang="en-US" dirty="0">
                <a:solidFill>
                  <a:prstClr val="black"/>
                </a:solidFill>
              </a:rPr>
              <a:t>The most serious effect of prenatal alcohol exposure is the invisible brain injury.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869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3114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Each guideline is a valid diagnostic tool.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Professionals have varying reasons for choosing one over another.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Choose a method you are comfortable with and that works well in your practice.</a:t>
            </a:r>
          </a:p>
          <a:p>
            <a:endParaRPr lang="en-US" dirty="0"/>
          </a:p>
          <a:p>
            <a:r>
              <a:rPr lang="en-US" u="sng" dirty="0"/>
              <a:t>REFERENCES</a:t>
            </a:r>
          </a:p>
          <a:p>
            <a:r>
              <a:rPr lang="en-US" dirty="0"/>
              <a:t>Jones</a:t>
            </a:r>
            <a:r>
              <a:rPr lang="en-US" baseline="0" dirty="0"/>
              <a:t> KL, Smith DW, </a:t>
            </a:r>
            <a:r>
              <a:rPr lang="en-US" dirty="0"/>
              <a:t>RECOGNITION OF THE FETAL ALCOHOL SYNDROME IN EARLY INFANCY, The</a:t>
            </a:r>
            <a:r>
              <a:rPr lang="en-US" baseline="0" dirty="0"/>
              <a:t> Lancet, Volume 302, No. 7836, p999–1001, 3 November 1973 </a:t>
            </a:r>
            <a:endParaRPr lang="en-US" dirty="0"/>
          </a:p>
          <a:p>
            <a:r>
              <a:rPr lang="en-US" dirty="0"/>
              <a:t>Dysmorphology Unit, Department of Pediatrics, University of Washington School of Medicine, Seattle, Washington 98195, U.S.A..</a:t>
            </a:r>
          </a:p>
          <a:p>
            <a:r>
              <a:rPr lang="en-US" dirty="0"/>
              <a:t>DOI: http://dx.doi.org/10.1016/S0140-6736(73)91092-1</a:t>
            </a:r>
          </a:p>
          <a:p>
            <a:endParaRPr lang="en-US" dirty="0"/>
          </a:p>
          <a:p>
            <a:r>
              <a:rPr lang="en-US" dirty="0"/>
              <a:t>Hoyme HE, May PA, Kalberg WO, et al. A practical clinical approach to diagnosis of fetal alcohol spectrum disorders: clarification of the 1996 Institute of Medicine criteria. Pediatrics.2005;115 :39– 47</a:t>
            </a:r>
          </a:p>
          <a:p>
            <a:endParaRPr lang="en-US" dirty="0"/>
          </a:p>
          <a:p>
            <a:r>
              <a:rPr lang="en-US" dirty="0"/>
              <a:t>Centers for Disease Control and Prevention, National Center on Birth Defects and Developmental Disabilities, National Task Force on Fetal Alcohol Syndrome and Fetal Alcohol Effects. Fetal alcohol syndrome: guidelines for referral and diagnosis. Available at: www.cdc.gov/ncbddd/fas/documents/FAS_guidelines_accessible.pdf. Accessed April 13, 2005</a:t>
            </a:r>
          </a:p>
          <a:p>
            <a:endParaRPr lang="en-US" dirty="0"/>
          </a:p>
          <a:p>
            <a:r>
              <a:rPr lang="en-US" i="1" dirty="0">
                <a:effectLst/>
              </a:rPr>
              <a:t>Chudley AE, Conry J, et al., Fetal alcohol spectrum disorder: Canadian guidelines for diagnosis. CMAJ March 1, 2005 vol. 172 no. 5 suppl </a:t>
            </a:r>
            <a:r>
              <a:rPr lang="en-US" dirty="0">
                <a:effectLst/>
              </a:rPr>
              <a:t>doi: 10.1503/cmaj.1040302 </a:t>
            </a:r>
          </a:p>
          <a:p>
            <a:endParaRPr lang="en-US" dirty="0">
              <a:effectLst/>
            </a:endParaRPr>
          </a:p>
          <a:p>
            <a:r>
              <a:rPr lang="en-US" dirty="0">
                <a:effectLst/>
              </a:rPr>
              <a:t>Cook JL,</a:t>
            </a:r>
            <a:r>
              <a:rPr lang="en-US" baseline="0" dirty="0">
                <a:effectLst/>
              </a:rPr>
              <a:t> Green CR &amp; Canada </a:t>
            </a:r>
            <a:r>
              <a:rPr lang="en-US" dirty="0">
                <a:effectLst/>
              </a:rPr>
              <a:t>Fetal Alcohol Spectrum Disorder Research Network.</a:t>
            </a:r>
            <a:r>
              <a:rPr lang="en-US" baseline="0" dirty="0">
                <a:effectLst/>
              </a:rPr>
              <a:t> </a:t>
            </a:r>
            <a:r>
              <a:rPr lang="en-US" i="1" dirty="0">
                <a:effectLst/>
              </a:rPr>
              <a:t>Fetal alcohol spectrum disorder: a guideline for diagnosis across the lifespan. CMAJ 2015. DOI:10.1503/cmaj.141593</a:t>
            </a:r>
            <a:endParaRPr lang="en-US" dirty="0">
              <a:effectLst/>
            </a:endParaRPr>
          </a:p>
          <a:p>
            <a:pPr defTabSz="898489">
              <a:defRPr/>
            </a:pPr>
            <a:endParaRPr lang="en-US" dirty="0"/>
          </a:p>
          <a:p>
            <a:pPr defTabSz="898489">
              <a:defRPr/>
            </a:pPr>
            <a:r>
              <a:rPr lang="en-US" dirty="0"/>
              <a:t>Astley SJ, Clarren SK.</a:t>
            </a:r>
            <a:r>
              <a:rPr lang="en-US" baseline="0" dirty="0"/>
              <a:t> </a:t>
            </a:r>
            <a:r>
              <a:rPr lang="en-US" i="1" dirty="0"/>
              <a:t>Diagnosing the full spectrum of fetal alcohol-exposed individuals: introducing the 4-digit diagnostic code</a:t>
            </a:r>
            <a:r>
              <a:rPr lang="en-US" dirty="0"/>
              <a:t>. Alcohol Alcohol. 2000 Jul-Aug;35(4):400-10.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7093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domains for making a FASD diagnosis:  </a:t>
            </a:r>
          </a:p>
          <a:p>
            <a:endParaRPr lang="en-US" dirty="0"/>
          </a:p>
          <a:p>
            <a:pPr marL="170045" indent="-170045">
              <a:buFont typeface="Arial" panose="020B0604020202020204" pitchFamily="34" charset="0"/>
              <a:buChar char="•"/>
            </a:pPr>
            <a:r>
              <a:rPr lang="en-US" dirty="0"/>
              <a:t>Evidence of PAE</a:t>
            </a:r>
          </a:p>
          <a:p>
            <a:pPr marL="170045" indent="-170045">
              <a:buFont typeface="Arial" panose="020B0604020202020204" pitchFamily="34" charset="0"/>
              <a:buChar char="•"/>
            </a:pPr>
            <a:r>
              <a:rPr lang="en-US" dirty="0"/>
              <a:t>CNS abnormalities and impairments</a:t>
            </a:r>
          </a:p>
          <a:p>
            <a:pPr marL="170045" indent="-170045">
              <a:buFont typeface="Arial" panose="020B0604020202020204" pitchFamily="34" charset="0"/>
              <a:buChar char="•"/>
            </a:pPr>
            <a:r>
              <a:rPr lang="en-US" dirty="0"/>
              <a:t>Growth retardation</a:t>
            </a:r>
          </a:p>
          <a:p>
            <a:pPr marL="170045" indent="-170045">
              <a:buFont typeface="Arial" panose="020B0604020202020204" pitchFamily="34" charset="0"/>
              <a:buChar char="•"/>
            </a:pPr>
            <a:r>
              <a:rPr lang="en-US" dirty="0"/>
              <a:t>Presence of specific dysmorphic facial features </a:t>
            </a:r>
          </a:p>
          <a:p>
            <a:r>
              <a:rPr lang="en-US" dirty="0"/>
              <a:t> </a:t>
            </a:r>
          </a:p>
          <a:p>
            <a:r>
              <a:rPr lang="en-US" dirty="0"/>
              <a:t>Signs and symptoms range from mild to severe for each component. </a:t>
            </a:r>
          </a:p>
          <a:p>
            <a:pPr marL="170045" indent="-170045">
              <a:buFont typeface="Arial" panose="020B0604020202020204" pitchFamily="34" charset="0"/>
              <a:buChar char="•"/>
            </a:pPr>
            <a:r>
              <a:rPr lang="en-US" dirty="0"/>
              <a:t>Variability in presentation should be considered.</a:t>
            </a:r>
          </a:p>
          <a:p>
            <a:pPr marL="170045" indent="-170045">
              <a:buFont typeface="Arial" panose="020B0604020202020204" pitchFamily="34" charset="0"/>
              <a:buChar char="•"/>
            </a:pPr>
            <a:r>
              <a:rPr lang="en-US" dirty="0"/>
              <a:t>Multiple factors impact this variability, including:</a:t>
            </a:r>
          </a:p>
          <a:p>
            <a:pPr marL="623502" lvl="1" indent="-170045">
              <a:buFont typeface="Arial" panose="020B0604020202020204" pitchFamily="34" charset="0"/>
              <a:buChar char="•"/>
            </a:pPr>
            <a:r>
              <a:rPr lang="en-US" dirty="0"/>
              <a:t>Amount of prenatal alcohol exposure.</a:t>
            </a:r>
          </a:p>
          <a:p>
            <a:pPr marL="623502" lvl="1" indent="-170045">
              <a:buFont typeface="Arial" panose="020B0604020202020204" pitchFamily="34" charset="0"/>
              <a:buChar char="•"/>
            </a:pPr>
            <a:r>
              <a:rPr lang="en-US" dirty="0"/>
              <a:t>Timing of exposure.</a:t>
            </a:r>
          </a:p>
          <a:p>
            <a:pPr marL="623502" lvl="1" indent="-170045">
              <a:buFont typeface="Arial" panose="020B0604020202020204" pitchFamily="34" charset="0"/>
              <a:buChar char="•"/>
            </a:pPr>
            <a:r>
              <a:rPr lang="en-US" dirty="0"/>
              <a:t>Pattern of exposure (chronic or binge drinking).</a:t>
            </a:r>
          </a:p>
          <a:p>
            <a:pPr marL="623502" lvl="1" indent="-170045">
              <a:buFont typeface="Arial" panose="020B0604020202020204" pitchFamily="34" charset="0"/>
              <a:buChar char="•"/>
            </a:pPr>
            <a:r>
              <a:rPr lang="en-US" dirty="0"/>
              <a:t>Postnatal experiences (parenting style, educational opportunities, and poverty).</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2508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841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FASDs will present </a:t>
            </a:r>
            <a:r>
              <a:rPr lang="en-US" baseline="0" dirty="0"/>
              <a:t>with a range of characteristics or parental concerns:</a:t>
            </a:r>
          </a:p>
          <a:p>
            <a:endParaRPr lang="en-US" baseline="0" dirty="0"/>
          </a:p>
          <a:p>
            <a:pPr marL="170045" indent="-170045">
              <a:buFont typeface="Arial" panose="020B0604020202020204" pitchFamily="34" charset="0"/>
              <a:buChar char="•"/>
            </a:pPr>
            <a:r>
              <a:rPr lang="en-US" baseline="0" dirty="0"/>
              <a:t>Developmental, cognitive, behavioral concerns – the most likely concerns raised by parents and caregivers.  </a:t>
            </a:r>
          </a:p>
          <a:p>
            <a:pPr marL="170045" indent="-170045">
              <a:buFont typeface="Arial" panose="020B0604020202020204" pitchFamily="34" charset="0"/>
              <a:buChar char="•"/>
            </a:pPr>
            <a:r>
              <a:rPr lang="en-US" baseline="0" dirty="0"/>
              <a:t>Complex </a:t>
            </a:r>
          </a:p>
          <a:p>
            <a:pPr marL="170045" indent="-170045">
              <a:buFont typeface="Arial" panose="020B0604020202020204" pitchFamily="34" charset="0"/>
              <a:buChar char="•"/>
            </a:pPr>
            <a:r>
              <a:rPr lang="en-US" baseline="0" dirty="0"/>
              <a:t>Growth deficits</a:t>
            </a:r>
          </a:p>
          <a:p>
            <a:pPr marL="170045" indent="-170045">
              <a:buFont typeface="Arial" panose="020B0604020202020204" pitchFamily="34" charset="0"/>
              <a:buChar char="•"/>
            </a:pPr>
            <a:r>
              <a:rPr lang="en-US" baseline="0" dirty="0"/>
              <a:t>History of maternal alcohol use discovered or reported by parent or foster/adoptive parent. </a:t>
            </a:r>
          </a:p>
          <a:p>
            <a:pPr marL="623502" lvl="1" indent="-170045">
              <a:buFont typeface="Arial" panose="020B0604020202020204" pitchFamily="34" charset="0"/>
              <a:buChar char="•"/>
            </a:pPr>
            <a:r>
              <a:rPr lang="en-US" baseline="0" dirty="0"/>
              <a:t>Reporting often means parents/caregivers are looking for reassurance or searching for explanation of problems. </a:t>
            </a:r>
          </a:p>
          <a:p>
            <a:pPr marL="170045" indent="-170045" defTabSz="906912">
              <a:buFont typeface="Arial" panose="020B0604020202020204" pitchFamily="34" charset="0"/>
              <a:buChar char="•"/>
              <a:defRPr/>
            </a:pPr>
            <a:r>
              <a:rPr lang="en-US" baseline="0" dirty="0"/>
              <a:t>Specific dysmorphic facial characteristics</a:t>
            </a:r>
          </a:p>
          <a:p>
            <a:endParaRPr lang="en-US" baseline="0" dirty="0"/>
          </a:p>
          <a:p>
            <a:pPr marL="170045" indent="-170045" defTabSz="906912">
              <a:buFont typeface="Arial" panose="020B0604020202020204" pitchFamily="34" charset="0"/>
              <a:buChar char="•"/>
              <a:defRPr/>
            </a:pPr>
            <a:r>
              <a:rPr lang="en-US" dirty="0">
                <a:solidFill>
                  <a:prstClr val="black"/>
                </a:solidFill>
              </a:rPr>
              <a:t>Consider FASDs in the differential diagnosis for all children with growth, developmental, or behavioral problems. </a:t>
            </a:r>
          </a:p>
          <a:p>
            <a:pPr marL="170045" indent="-170045" defTabSz="906912">
              <a:buFont typeface="Arial" panose="020B0604020202020204" pitchFamily="34" charset="0"/>
              <a:buChar char="•"/>
              <a:defRPr/>
            </a:pPr>
            <a:r>
              <a:rPr lang="en-US" dirty="0">
                <a:solidFill>
                  <a:prstClr val="black"/>
                </a:solidFill>
              </a:rPr>
              <a:t>Children known to have been exposed to alcohol should be assessed for a FASD.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683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2551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9896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480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pPr/>
              <a:t>3</a:t>
            </a:fld>
            <a:endParaRPr lang="en-US" dirty="0"/>
          </a:p>
        </p:txBody>
      </p:sp>
    </p:spTree>
    <p:extLst>
      <p:ext uri="{BB962C8B-B14F-4D97-AF65-F5344CB8AC3E}">
        <p14:creationId xmlns:p14="http://schemas.microsoft.com/office/powerpoint/2010/main" val="1522411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in these diagnoses are:</a:t>
            </a:r>
          </a:p>
          <a:p>
            <a:pPr marL="170045" indent="-170045">
              <a:buFont typeface="Arial" panose="020B0604020202020204" pitchFamily="34" charset="0"/>
              <a:buChar char="•"/>
            </a:pPr>
            <a:r>
              <a:rPr lang="en-US" dirty="0"/>
              <a:t>Biological explanation for problems a child is having.  </a:t>
            </a:r>
          </a:p>
          <a:p>
            <a:pPr marL="623502" lvl="1" indent="-170045">
              <a:buFont typeface="Arial" panose="020B0604020202020204" pitchFamily="34" charset="0"/>
              <a:buChar char="•"/>
            </a:pPr>
            <a:r>
              <a:rPr lang="en-US" dirty="0"/>
              <a:t>Reduced parental stress – child’s behavior not result of poor parenting or willful disobedience.</a:t>
            </a:r>
          </a:p>
          <a:p>
            <a:pPr marL="170045" indent="-170045">
              <a:buFont typeface="Arial" panose="020B0604020202020204" pitchFamily="34" charset="0"/>
              <a:buChar char="•"/>
            </a:pPr>
            <a:r>
              <a:rPr lang="en-US" dirty="0"/>
              <a:t>Early identification and intervention lead to better life outcomes.</a:t>
            </a:r>
            <a:r>
              <a:rPr lang="en-US" baseline="30000" dirty="0"/>
              <a:t>1</a:t>
            </a:r>
            <a:r>
              <a:rPr lang="en-US" dirty="0"/>
              <a:t> </a:t>
            </a:r>
          </a:p>
          <a:p>
            <a:pPr marL="170045" indent="-170045">
              <a:buFont typeface="Arial" panose="020B0604020202020204" pitchFamily="34" charset="0"/>
              <a:buChar char="•"/>
            </a:pPr>
            <a:r>
              <a:rPr lang="en-US" dirty="0"/>
              <a:t>Will lead to appropriate, evidence-based interventions specifically designed for FASDs.</a:t>
            </a:r>
          </a:p>
          <a:p>
            <a:pPr marL="623502" lvl="1" indent="-170045">
              <a:buFont typeface="Arial" panose="020B0604020202020204" pitchFamily="34" charset="0"/>
              <a:buChar char="•"/>
            </a:pPr>
            <a:r>
              <a:rPr lang="en-US" dirty="0"/>
              <a:t>Precludes unnecessary or ineffective testing, referrals, and interventions.</a:t>
            </a:r>
          </a:p>
          <a:p>
            <a:pPr marL="170045" indent="-170045">
              <a:buFont typeface="Arial" panose="020B0604020202020204" pitchFamily="34" charset="0"/>
              <a:buChar char="•"/>
            </a:pPr>
            <a:r>
              <a:rPr lang="en-US" dirty="0"/>
              <a:t>Helps reduce recurrence of FASDs in subsequent pregnancies.</a:t>
            </a:r>
          </a:p>
          <a:p>
            <a:endParaRPr lang="en-US" dirty="0"/>
          </a:p>
          <a:p>
            <a:r>
              <a:rPr lang="en-US" dirty="0"/>
              <a:t>Resources</a:t>
            </a:r>
          </a:p>
          <a:p>
            <a:pPr marL="226728" indent="-226728">
              <a:buFont typeface="+mj-lt"/>
              <a:buAutoNum type="arabicPeriod"/>
            </a:pPr>
            <a:r>
              <a:rPr lang="en-US" dirty="0"/>
              <a:t>Streissguth AP, Bookstein FL, Barr HM, Sampson PD, O’Malley K, Young JK. Risk factors for adverse life outcomes in fetal alcohol syndrome and fetal alcohol effects. Developmental and Behavioral Pediatrics 2004;25(4):228-238</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FA8DA-6AC9-4083-A2C9-957FC778C14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42577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4285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504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i="1" dirty="0">
                <a:solidFill>
                  <a:srgbClr val="2A2A2A"/>
                </a:solidFill>
                <a:highlight>
                  <a:srgbClr val="EFEFEF"/>
                </a:highlight>
                <a:ea typeface="Arial"/>
                <a:cs typeface="Calibri" panose="020F0502020204030204" pitchFamily="34" charset="0"/>
                <a:sym typeface="Arial"/>
              </a:rPr>
              <a:t>The Zones of Regulation</a:t>
            </a:r>
            <a:r>
              <a:rPr lang="en-US" dirty="0">
                <a:solidFill>
                  <a:srgbClr val="2A2A2A"/>
                </a:solidFill>
                <a:highlight>
                  <a:srgbClr val="EFEFEF"/>
                </a:highlight>
                <a:ea typeface="Arial"/>
                <a:cs typeface="Calibri" panose="020F0502020204030204" pitchFamily="34" charset="0"/>
                <a:sym typeface="Arial"/>
              </a:rPr>
              <a:t> curriculum incorporates Social Thinking® </a:t>
            </a:r>
            <a:r>
              <a:rPr lang="en-US" dirty="0">
                <a:solidFill>
                  <a:schemeClr val="hlink"/>
                </a:solidFill>
                <a:highlight>
                  <a:srgbClr val="EFEFEF"/>
                </a:highlight>
                <a:uFill>
                  <a:noFill/>
                </a:uFill>
                <a:ea typeface="Arial"/>
                <a:cs typeface="Calibri" panose="020F0502020204030204" pitchFamily="34" charset="0"/>
                <a:sym typeface="Arial"/>
                <a:hlinkClick r:id="rId3"/>
              </a:rPr>
              <a:t>(</a:t>
            </a:r>
            <a:r>
              <a:rPr lang="en-US" dirty="0">
                <a:solidFill>
                  <a:schemeClr val="hlink"/>
                </a:solidFill>
                <a:highlight>
                  <a:srgbClr val="EFEFEF"/>
                </a:highlight>
                <a:uFill>
                  <a:noFill/>
                </a:uFill>
                <a:ea typeface="Arial"/>
                <a:cs typeface="Calibri" panose="020F0502020204030204" pitchFamily="34" charset="0"/>
                <a:sym typeface="Arial"/>
                <a:hlinkClick r:id="rId4"/>
              </a:rPr>
              <a:t>www.socialthinking.com</a:t>
            </a:r>
            <a:r>
              <a:rPr lang="en-US" dirty="0">
                <a:solidFill>
                  <a:schemeClr val="hlink"/>
                </a:solidFill>
                <a:highlight>
                  <a:srgbClr val="EFEFEF"/>
                </a:highlight>
                <a:uFill>
                  <a:noFill/>
                </a:uFill>
                <a:ea typeface="Arial"/>
                <a:cs typeface="Calibri" panose="020F0502020204030204" pitchFamily="34" charset="0"/>
                <a:sym typeface="Arial"/>
                <a:hlinkClick r:id="rId3"/>
              </a:rPr>
              <a:t>)</a:t>
            </a:r>
            <a:r>
              <a:rPr lang="en-US" dirty="0">
                <a:solidFill>
                  <a:srgbClr val="2A2A2A"/>
                </a:solidFill>
                <a:highlight>
                  <a:srgbClr val="EFEFEF"/>
                </a:highlight>
                <a:ea typeface="Arial"/>
                <a:cs typeface="Calibri" panose="020F0502020204030204" pitchFamily="34" charset="0"/>
                <a:sym typeface="Arial"/>
              </a:rPr>
              <a:t> concepts and numerous printable visuals to support students in identifying their feelings/level of alertness, understanding how their behavior impacts outcomes, problem solving conflicts and learning what tools they can use to regulate their Zones.</a:t>
            </a:r>
            <a:endParaRPr dirty="0">
              <a:solidFill>
                <a:srgbClr val="2A2A2A"/>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SzPts val="1100"/>
              <a:buNone/>
            </a:pPr>
            <a:endParaRPr dirty="0">
              <a:solidFill>
                <a:srgbClr val="2A2A2A"/>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highlight>
                  <a:srgbClr val="EFEFEF"/>
                </a:highlight>
                <a:ea typeface="Arial"/>
                <a:cs typeface="Calibri" panose="020F0502020204030204" pitchFamily="34" charset="0"/>
                <a:sym typeface="Arial"/>
              </a:rPr>
              <a:t>The </a:t>
            </a:r>
            <a:r>
              <a:rPr lang="en-US" b="1" dirty="0">
                <a:solidFill>
                  <a:srgbClr val="FF0000"/>
                </a:solidFill>
                <a:highlight>
                  <a:srgbClr val="EFEFEF"/>
                </a:highlight>
                <a:ea typeface="Arial"/>
                <a:cs typeface="Calibri" panose="020F0502020204030204" pitchFamily="34" charset="0"/>
                <a:sym typeface="Arial"/>
              </a:rPr>
              <a:t>Red Zone</a:t>
            </a:r>
            <a:r>
              <a:rPr lang="en-US" dirty="0">
                <a:solidFill>
                  <a:srgbClr val="3F3F3F"/>
                </a:solidFill>
                <a:highlight>
                  <a:srgbClr val="EFEFEF"/>
                </a:highlight>
                <a:ea typeface="Arial"/>
                <a:cs typeface="Calibri" panose="020F0502020204030204" pitchFamily="34" charset="0"/>
                <a:sym typeface="Arial"/>
              </a:rPr>
              <a:t> is used to describe extremely heightened states of alertness and intense emotions.  A person may be elated or experiencing anger, rage, devastation, or terror when in the Red Zone. </a:t>
            </a:r>
            <a:endParaRPr dirty="0">
              <a:solidFill>
                <a:srgbClr val="3F3F3F"/>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highlight>
                  <a:srgbClr val="EFEFEF"/>
                </a:highlight>
                <a:ea typeface="Arial"/>
                <a:cs typeface="Calibri" panose="020F0502020204030204" pitchFamily="34" charset="0"/>
                <a:sym typeface="Arial"/>
              </a:rPr>
              <a:t>The </a:t>
            </a:r>
            <a:r>
              <a:rPr lang="en-US" b="1" dirty="0">
                <a:solidFill>
                  <a:srgbClr val="FFCC00"/>
                </a:solidFill>
                <a:highlight>
                  <a:srgbClr val="EFEFEF"/>
                </a:highlight>
                <a:ea typeface="Arial"/>
                <a:cs typeface="Calibri" panose="020F0502020204030204" pitchFamily="34" charset="0"/>
                <a:sym typeface="Arial"/>
              </a:rPr>
              <a:t>Yellow Zone</a:t>
            </a:r>
            <a:r>
              <a:rPr lang="en-US" dirty="0">
                <a:solidFill>
                  <a:srgbClr val="3F3F3F"/>
                </a:solidFill>
                <a:highlight>
                  <a:srgbClr val="EFEFEF"/>
                </a:highlight>
                <a:ea typeface="Arial"/>
                <a:cs typeface="Calibri" panose="020F0502020204030204" pitchFamily="34" charset="0"/>
                <a:sym typeface="Arial"/>
              </a:rPr>
              <a:t> is also used to describe a heightened state of alertness and elevated emotions, however one has more control when they are in the Yellow Zone.  A person may be experiencing stress, frustration, anxiety, excitement, silliness, the wiggles, or nervousness when in the Yellow Zone.  </a:t>
            </a:r>
            <a:endParaRPr dirty="0">
              <a:solidFill>
                <a:srgbClr val="3F3F3F"/>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dirty="0">
              <a:solidFill>
                <a:srgbClr val="3F3F3F"/>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dirty="0">
                <a:solidFill>
                  <a:srgbClr val="3F3F3F"/>
                </a:solidFill>
                <a:highlight>
                  <a:srgbClr val="EFEFEF"/>
                </a:highlight>
                <a:ea typeface="Arial"/>
                <a:cs typeface="Calibri" panose="020F0502020204030204" pitchFamily="34" charset="0"/>
                <a:sym typeface="Arial"/>
              </a:rPr>
              <a:t>The </a:t>
            </a:r>
            <a:r>
              <a:rPr lang="en-US" b="1" dirty="0">
                <a:solidFill>
                  <a:srgbClr val="33CC00"/>
                </a:solidFill>
                <a:highlight>
                  <a:srgbClr val="EFEFEF"/>
                </a:highlight>
                <a:ea typeface="Arial"/>
                <a:cs typeface="Calibri" panose="020F0502020204030204" pitchFamily="34" charset="0"/>
                <a:sym typeface="Arial"/>
              </a:rPr>
              <a:t>Green Zone</a:t>
            </a:r>
            <a:r>
              <a:rPr lang="en-US" dirty="0">
                <a:solidFill>
                  <a:srgbClr val="3F3F3F"/>
                </a:solidFill>
                <a:highlight>
                  <a:srgbClr val="EFEFEF"/>
                </a:highlight>
                <a:ea typeface="Arial"/>
                <a:cs typeface="Calibri" panose="020F0502020204030204" pitchFamily="34" charset="0"/>
                <a:sym typeface="Arial"/>
              </a:rPr>
              <a:t> is used to describe a calm state of alertness. A person may be described as happy, focused, content, or ready to learn when in the Green Zone.  This is the zone where optimal learning occurs.  </a:t>
            </a:r>
            <a:endParaRPr dirty="0">
              <a:solidFill>
                <a:srgbClr val="3F3F3F"/>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dirty="0">
              <a:solidFill>
                <a:srgbClr val="3F3F3F"/>
              </a:solidFill>
              <a:highlight>
                <a:srgbClr val="EFEFEF"/>
              </a:highlight>
              <a:ea typeface="Arial"/>
              <a:cs typeface="Calibri" panose="020F0502020204030204" pitchFamily="34" charset="0"/>
              <a:sym typeface="Arial"/>
            </a:endParaRPr>
          </a:p>
          <a:p>
            <a:pPr marL="0" lvl="0" indent="0" algn="l" rtl="0">
              <a:lnSpc>
                <a:spcPct val="100000"/>
              </a:lnSpc>
              <a:spcBef>
                <a:spcPts val="0"/>
              </a:spcBef>
              <a:spcAft>
                <a:spcPts val="0"/>
              </a:spcAft>
              <a:buSzPts val="1400"/>
              <a:buNone/>
            </a:pPr>
            <a:r>
              <a:rPr lang="en-US" dirty="0">
                <a:solidFill>
                  <a:srgbClr val="3F3F3F"/>
                </a:solidFill>
                <a:highlight>
                  <a:srgbClr val="EFEFEF"/>
                </a:highlight>
                <a:ea typeface="Arial"/>
                <a:cs typeface="Calibri" panose="020F0502020204030204" pitchFamily="34" charset="0"/>
                <a:sym typeface="Arial"/>
              </a:rPr>
              <a:t>The </a:t>
            </a:r>
            <a:r>
              <a:rPr lang="en-US" b="1" dirty="0">
                <a:solidFill>
                  <a:srgbClr val="3333FF"/>
                </a:solidFill>
                <a:highlight>
                  <a:srgbClr val="EFEFEF"/>
                </a:highlight>
                <a:ea typeface="Arial"/>
                <a:cs typeface="Calibri" panose="020F0502020204030204" pitchFamily="34" charset="0"/>
                <a:sym typeface="Arial"/>
              </a:rPr>
              <a:t>Blue Zone</a:t>
            </a:r>
            <a:r>
              <a:rPr lang="en-US" dirty="0">
                <a:solidFill>
                  <a:srgbClr val="3F3F3F"/>
                </a:solidFill>
                <a:highlight>
                  <a:srgbClr val="EFEFEF"/>
                </a:highlight>
                <a:ea typeface="Arial"/>
                <a:cs typeface="Calibri" panose="020F0502020204030204" pitchFamily="34" charset="0"/>
                <a:sym typeface="Arial"/>
              </a:rPr>
              <a:t> is used to describe low states of alertness and down feelings such as when one feels sad, tired, sick, or bored.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group formats to teach children how to identify their internal states.  Zones focuses on arousal states using a color mapping paradigm.  PACT uses a “how is your engine running” metaphor for arousal and also helps children identify other states such as hunger or tiredness.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teach strategies and skills to manage states through activities.  For example, listening to music and having the child reflect on how it changes his or her state.  Or, drawing a variety of specific emotions.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incorporate parent education and skill building.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Although both these interventions have specific curriculum, the constructs from each can be adapted to the pediatric setting by explaining to parents about teaching their child to recognize internal states using either colors or the engine metaphor and having ready strategies for dealing with those states.  </a:t>
            </a:r>
            <a:r>
              <a:rPr lang="en-US" b="1" dirty="0"/>
              <a:t>It would helpful to tell parents that using such strategies takes time, consistency and LOTS of practice. </a:t>
            </a:r>
            <a:r>
              <a:rPr lang="en-US" dirty="0"/>
              <a:t> </a:t>
            </a:r>
            <a:endParaRPr dirty="0"/>
          </a:p>
        </p:txBody>
      </p:sp>
      <p:sp>
        <p:nvSpPr>
          <p:cNvPr id="141" name="Google Shape;14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58</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3926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053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f4d6cde78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f4d6cde78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900" dirty="0">
                <a:solidFill>
                  <a:srgbClr val="333333"/>
                </a:solidFill>
                <a:highlight>
                  <a:srgbClr val="FFFFFF"/>
                </a:highlight>
                <a:ea typeface="Arial"/>
                <a:cs typeface="Calibri" panose="020F0502020204030204" pitchFamily="34" charset="0"/>
                <a:sym typeface="Arial"/>
              </a:rPr>
              <a:t>The </a:t>
            </a:r>
            <a:r>
              <a:rPr lang="en-US" sz="900" dirty="0" err="1">
                <a:solidFill>
                  <a:srgbClr val="333333"/>
                </a:solidFill>
                <a:highlight>
                  <a:srgbClr val="FFFFFF"/>
                </a:highlight>
                <a:ea typeface="Arial"/>
                <a:cs typeface="Calibri" panose="020F0502020204030204" pitchFamily="34" charset="0"/>
                <a:sym typeface="Arial"/>
              </a:rPr>
              <a:t>GoFar</a:t>
            </a:r>
            <a:r>
              <a:rPr lang="en-US" sz="900" dirty="0">
                <a:solidFill>
                  <a:srgbClr val="333333"/>
                </a:solidFill>
                <a:highlight>
                  <a:srgbClr val="FFFFFF"/>
                </a:highlight>
                <a:ea typeface="Arial"/>
                <a:cs typeface="Calibri" panose="020F0502020204030204" pitchFamily="34" charset="0"/>
                <a:sym typeface="Arial"/>
              </a:rPr>
              <a:t> program focuses on a core area of deficit identified in FASD; that is, on disorders of affective and cognitive control that are central to behavioral and adaptive disorders from infancy through young adulthood.  By school age, such problems often present as attentional problems, deficits in executive functioning and disorders in conduct and behavior. </a:t>
            </a:r>
            <a:r>
              <a:rPr lang="en-US" sz="900" dirty="0" err="1">
                <a:solidFill>
                  <a:srgbClr val="333333"/>
                </a:solidFill>
                <a:highlight>
                  <a:srgbClr val="FFFFFF"/>
                </a:highlight>
                <a:ea typeface="Arial"/>
                <a:cs typeface="Calibri" panose="020F0502020204030204" pitchFamily="34" charset="0"/>
                <a:sym typeface="Arial"/>
              </a:rPr>
              <a:t>GoFAR</a:t>
            </a:r>
            <a:r>
              <a:rPr lang="en-US" sz="900" dirty="0">
                <a:solidFill>
                  <a:srgbClr val="333333"/>
                </a:solidFill>
                <a:highlight>
                  <a:srgbClr val="FFFFFF"/>
                </a:highlight>
                <a:ea typeface="Arial"/>
                <a:cs typeface="Calibri" panose="020F0502020204030204" pitchFamily="34" charset="0"/>
                <a:sym typeface="Arial"/>
              </a:rPr>
              <a:t> develops methods to address these problems in young children by bringing together computer game technology and behavioral techniques for affective and cognitive control.  The methodology is based on previous work that suggests that a metacognitive technique (FAR: “F” Focus/Plan, “A” Act, “R” Reflect) is helpful in improving behavioral and educational outcomes in FASD.  An important element is the </a:t>
            </a:r>
            <a:r>
              <a:rPr lang="en-US" sz="900" dirty="0" err="1">
                <a:solidFill>
                  <a:srgbClr val="333333"/>
                </a:solidFill>
                <a:highlight>
                  <a:srgbClr val="FFFFFF"/>
                </a:highlight>
                <a:ea typeface="Arial"/>
                <a:cs typeface="Calibri" panose="020F0502020204030204" pitchFamily="34" charset="0"/>
                <a:sym typeface="Arial"/>
              </a:rPr>
              <a:t>GoFAR</a:t>
            </a:r>
            <a:r>
              <a:rPr lang="en-US" sz="900" dirty="0">
                <a:solidFill>
                  <a:srgbClr val="333333"/>
                </a:solidFill>
                <a:highlight>
                  <a:srgbClr val="FFFFFF"/>
                </a:highlight>
                <a:ea typeface="Arial"/>
                <a:cs typeface="Calibri" panose="020F0502020204030204" pitchFamily="34" charset="0"/>
                <a:sym typeface="Arial"/>
              </a:rPr>
              <a:t> computer game, a “serious game” that supports the understanding and development of metacognitive control techniques and reinforces its use by clinically-referred children, ages 5 to 10 years.  This game is incorporated into a 10 week, manualized intervention program which focuses on improving adaptive functioning and behavior. We carried out a clinic trial of a pilot group of 30 alcohol-affected children and their caregivers. Outcome measures included both standardized assessments suitable for a clinical setting and measurement of changes in physiological response.  Pre and post testing allowed a preliminary understanding of the usefulness of the program elements, including the </a:t>
            </a:r>
            <a:r>
              <a:rPr lang="en-US" sz="900" dirty="0" err="1">
                <a:solidFill>
                  <a:srgbClr val="333333"/>
                </a:solidFill>
                <a:highlight>
                  <a:srgbClr val="FFFFFF"/>
                </a:highlight>
                <a:ea typeface="Arial"/>
                <a:cs typeface="Calibri" panose="020F0502020204030204" pitchFamily="34" charset="0"/>
                <a:sym typeface="Arial"/>
              </a:rPr>
              <a:t>GoFAR</a:t>
            </a:r>
            <a:r>
              <a:rPr lang="en-US" sz="900" dirty="0">
                <a:solidFill>
                  <a:srgbClr val="333333"/>
                </a:solidFill>
                <a:highlight>
                  <a:srgbClr val="FFFFFF"/>
                </a:highlight>
                <a:ea typeface="Arial"/>
                <a:cs typeface="Calibri" panose="020F0502020204030204" pitchFamily="34" charset="0"/>
                <a:sym typeface="Arial"/>
              </a:rPr>
              <a:t> game, as well as the suitability of the outcome measures selected. More comprehensive evaluation of the efficacy of this methodology in treating the neurodevelopmental disorders associated with FASD is planned.</a:t>
            </a:r>
            <a:endParaRPr dirty="0"/>
          </a:p>
        </p:txBody>
      </p:sp>
      <p:sp>
        <p:nvSpPr>
          <p:cNvPr id="164" name="Google Shape;164;gf4d6cde78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947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42900" algn="l" rtl="0">
              <a:spcBef>
                <a:spcPts val="600"/>
              </a:spcBef>
              <a:spcAft>
                <a:spcPts val="0"/>
              </a:spcAft>
              <a:buClr>
                <a:srgbClr val="044E70"/>
              </a:buClr>
              <a:buSzPts val="1800"/>
              <a:buChar char="•"/>
            </a:pPr>
            <a:r>
              <a:rPr lang="en-US" sz="2800" dirty="0">
                <a:ea typeface="Arial"/>
                <a:cs typeface="Calibri" panose="020F0502020204030204" pitchFamily="34" charset="0"/>
                <a:sym typeface="Arial"/>
              </a:rPr>
              <a:t>Targeted to foster and adopted children and their parents/caregivers</a:t>
            </a:r>
            <a:endParaRPr sz="2800" dirty="0">
              <a:ea typeface="Arial"/>
              <a:cs typeface="Calibri" panose="020F0502020204030204" pitchFamily="34" charset="0"/>
              <a:sym typeface="Arial"/>
            </a:endParaRPr>
          </a:p>
          <a:p>
            <a:pPr marL="0" lvl="0" indent="0" algn="l" rtl="0">
              <a:spcBef>
                <a:spcPts val="0"/>
              </a:spcBef>
              <a:spcAft>
                <a:spcPts val="0"/>
              </a:spcAft>
              <a:buNone/>
            </a:pPr>
            <a:endParaRPr dirty="0"/>
          </a:p>
        </p:txBody>
      </p:sp>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290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80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Maybe look at Mary J. O’Connor’s work at UCLA.  She had a program called “Bruin Buddies” which may be the same as this one?</a:t>
            </a:r>
            <a:endParaRPr dirty="0"/>
          </a:p>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rPr>
              <a:t>https://alaskacenterforfasd.org/wp-content/uploads/2020/07/Good-Buddies-Trainer-Workbook-final.pdf-5-14.pdf</a:t>
            </a:r>
            <a:endParaRPr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000" b="1" u="sng" dirty="0"/>
          </a:p>
          <a:p>
            <a:pPr marL="0" lvl="0" indent="0" algn="l" rtl="0">
              <a:lnSpc>
                <a:spcPct val="100000"/>
              </a:lnSpc>
              <a:spcBef>
                <a:spcPts val="0"/>
              </a:spcBef>
              <a:spcAft>
                <a:spcPts val="0"/>
              </a:spcAft>
              <a:buSzPts val="1400"/>
              <a:buNone/>
            </a:pPr>
            <a:endParaRPr sz="1000" b="1" u="sng" dirty="0"/>
          </a:p>
          <a:p>
            <a:pPr marL="0" lvl="0" indent="0" algn="l" rtl="0">
              <a:lnSpc>
                <a:spcPct val="100000"/>
              </a:lnSpc>
              <a:spcBef>
                <a:spcPts val="0"/>
              </a:spcBef>
              <a:spcAft>
                <a:spcPts val="0"/>
              </a:spcAft>
              <a:buSzPts val="1400"/>
              <a:buNone/>
            </a:pPr>
            <a:r>
              <a:rPr lang="en-US" sz="1000" b="1" u="sng" dirty="0"/>
              <a:t>OPTIONAL SLIDE</a:t>
            </a:r>
            <a:endParaRPr dirty="0"/>
          </a:p>
          <a:p>
            <a:pPr marL="0" lvl="0" indent="-82550" algn="l" rtl="0">
              <a:lnSpc>
                <a:spcPct val="115000"/>
              </a:lnSpc>
              <a:spcBef>
                <a:spcPts val="0"/>
              </a:spcBef>
              <a:spcAft>
                <a:spcPts val="0"/>
              </a:spcAft>
              <a:buClr>
                <a:schemeClr val="dk1"/>
              </a:buClr>
              <a:buSzPts val="1300"/>
              <a:buChar char="•"/>
            </a:pPr>
            <a:r>
              <a:rPr lang="en-US" sz="1300" dirty="0">
                <a:highlight>
                  <a:srgbClr val="FFFFFF"/>
                </a:highlight>
                <a:ea typeface="Arial"/>
                <a:cs typeface="Calibri" panose="020F0502020204030204" pitchFamily="34" charset="0"/>
                <a:sym typeface="Arial"/>
              </a:rPr>
              <a:t>Good Buddies – A children’s friendship training to teach individuals with an FASD appropriate social skills</a:t>
            </a:r>
            <a:r>
              <a:rPr lang="en-US" sz="850" dirty="0">
                <a:solidFill>
                  <a:srgbClr val="075290"/>
                </a:solidFill>
                <a:highlight>
                  <a:srgbClr val="FFFFFF"/>
                </a:highlight>
                <a:uFill>
                  <a:noFill/>
                </a:uFill>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1</a:t>
            </a:r>
            <a:br>
              <a:rPr lang="en-US" sz="850" dirty="0">
                <a:solidFill>
                  <a:srgbClr val="075290"/>
                </a:solidFill>
                <a:highlight>
                  <a:srgbClr val="FFFFFF"/>
                </a:highlight>
                <a:uFill>
                  <a:noFill/>
                </a:uFill>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br>
            <a:r>
              <a:rPr lang="en-US" sz="1300" dirty="0">
                <a:highlight>
                  <a:srgbClr val="FFFFFF"/>
                </a:highlight>
                <a:ea typeface="Arial"/>
                <a:cs typeface="Calibri" panose="020F0502020204030204" pitchFamily="34" charset="0"/>
                <a:sym typeface="Arial"/>
              </a:rPr>
              <a:t>Children with FASDs often have difficulty learning subtle social skills from their own experiences; those kinds of skills are typically “learned by osmosis” on the playground, such as how to slip into a group, appropriate sharing, or dealing with teasing. This intervention uses a group format to teach age-appropriate social skills over 12 weekly sessions for parent and child. Sessions are organized around and toward each child hosting a play date with a classmate or peer.</a:t>
            </a:r>
            <a:endParaRPr dirty="0"/>
          </a:p>
          <a:p>
            <a:pPr marL="0" lvl="0" indent="0" algn="l" rtl="0">
              <a:lnSpc>
                <a:spcPct val="115000"/>
              </a:lnSpc>
              <a:spcBef>
                <a:spcPts val="0"/>
              </a:spcBef>
              <a:spcAft>
                <a:spcPts val="0"/>
              </a:spcAft>
              <a:buClr>
                <a:schemeClr val="dk1"/>
              </a:buClr>
              <a:buSzPts val="1300"/>
              <a:buNone/>
            </a:pPr>
            <a:endParaRPr sz="1300" dirty="0">
              <a:highlight>
                <a:srgbClr val="FFFFFF"/>
              </a:highlight>
              <a:ea typeface="Arial"/>
              <a:cs typeface="Calibri" panose="020F0502020204030204" pitchFamily="34" charset="0"/>
              <a:sym typeface="Arial"/>
            </a:endParaRPr>
          </a:p>
          <a:p>
            <a:pPr marL="0" lvl="0" indent="-82550" algn="l" rtl="0">
              <a:lnSpc>
                <a:spcPct val="115000"/>
              </a:lnSpc>
              <a:spcBef>
                <a:spcPts val="0"/>
              </a:spcBef>
              <a:spcAft>
                <a:spcPts val="0"/>
              </a:spcAft>
              <a:buClr>
                <a:schemeClr val="dk1"/>
              </a:buClr>
              <a:buSzPts val="1300"/>
              <a:buChar char="•"/>
            </a:pPr>
            <a:r>
              <a:rPr lang="en-US" sz="1300" dirty="0">
                <a:highlight>
                  <a:srgbClr val="FFFFFF"/>
                </a:highlight>
                <a:ea typeface="Arial"/>
                <a:cs typeface="Calibri" panose="020F0502020204030204" pitchFamily="34" charset="0"/>
                <a:sym typeface="Arial"/>
              </a:rPr>
              <a:t>Workbook</a:t>
            </a:r>
            <a:endParaRPr dirty="0"/>
          </a:p>
          <a:p>
            <a:pPr marL="0" lvl="0" indent="-82550" algn="l" rtl="0">
              <a:lnSpc>
                <a:spcPct val="115000"/>
              </a:lnSpc>
              <a:spcBef>
                <a:spcPts val="0"/>
              </a:spcBef>
              <a:spcAft>
                <a:spcPts val="0"/>
              </a:spcAft>
              <a:buClr>
                <a:schemeClr val="dk1"/>
              </a:buClr>
              <a:buSzPts val="1300"/>
              <a:buChar char="•"/>
            </a:pPr>
            <a:r>
              <a:rPr lang="en-US" sz="1300" dirty="0">
                <a:highlight>
                  <a:srgbClr val="FFFFFF"/>
                </a:highlight>
                <a:ea typeface="Arial"/>
                <a:cs typeface="Calibri" panose="020F0502020204030204" pitchFamily="34" charset="0"/>
                <a:sym typeface="Arial"/>
              </a:rPr>
              <a:t>https://alaskacenterforfasd.org/wp-content/uploads/2020/07/Good-Buddies-Trainer-Workbook-final.pdf-5-14.pdf</a:t>
            </a:r>
            <a:endParaRPr dirty="0"/>
          </a:p>
          <a:p>
            <a:pPr marL="0" lvl="0" indent="-82550" algn="l" rtl="0">
              <a:lnSpc>
                <a:spcPct val="115000"/>
              </a:lnSpc>
              <a:spcBef>
                <a:spcPts val="0"/>
              </a:spcBef>
              <a:spcAft>
                <a:spcPts val="0"/>
              </a:spcAft>
              <a:buClr>
                <a:schemeClr val="dk1"/>
              </a:buClr>
              <a:buSzPts val="1300"/>
              <a:buChar char="•"/>
            </a:pPr>
            <a:r>
              <a:rPr lang="en-US" sz="1300" dirty="0">
                <a:highlight>
                  <a:srgbClr val="FFFFFF"/>
                </a:highlight>
                <a:ea typeface="Arial"/>
                <a:cs typeface="Calibri" panose="020F0502020204030204" pitchFamily="34" charset="0"/>
                <a:sym typeface="Arial"/>
              </a:rPr>
              <a:t>http://www.nofas.org/wp-content/uploads/2014/04/NOFAS_Brochure_4_Programs_Final.pdf</a:t>
            </a:r>
            <a:endParaRPr dirty="0"/>
          </a:p>
          <a:p>
            <a:pPr marL="170044" lvl="0" indent="-106544" algn="l" rtl="0">
              <a:lnSpc>
                <a:spcPct val="100000"/>
              </a:lnSpc>
              <a:spcBef>
                <a:spcPts val="1200"/>
              </a:spcBef>
              <a:spcAft>
                <a:spcPts val="0"/>
              </a:spcAft>
              <a:buClr>
                <a:schemeClr val="dk1"/>
              </a:buClr>
              <a:buSzPts val="1000"/>
              <a:buFont typeface="Arial"/>
              <a:buNone/>
            </a:pPr>
            <a:endParaRPr sz="1000" dirty="0"/>
          </a:p>
          <a:p>
            <a:pPr marL="170044" lvl="0" indent="-170044" algn="l" rtl="0">
              <a:lnSpc>
                <a:spcPct val="100000"/>
              </a:lnSpc>
              <a:spcBef>
                <a:spcPts val="0"/>
              </a:spcBef>
              <a:spcAft>
                <a:spcPts val="0"/>
              </a:spcAft>
              <a:buClr>
                <a:schemeClr val="dk1"/>
              </a:buClr>
              <a:buSzPts val="1000"/>
              <a:buFont typeface="Arial"/>
              <a:buChar char="•"/>
            </a:pPr>
            <a:r>
              <a:rPr lang="en-US" sz="1000" b="1" dirty="0"/>
              <a:t>Not intended that pediatricians conduct the intervention, rather that they be aware it exists and that </a:t>
            </a:r>
            <a:r>
              <a:rPr lang="en-US" sz="1000" b="1" u="sng" dirty="0"/>
              <a:t>several</a:t>
            </a:r>
            <a:r>
              <a:rPr lang="en-US" sz="1000" b="1" dirty="0"/>
              <a:t> evidence-based interventions targeting different skills exist. </a:t>
            </a:r>
            <a:endParaRPr dirty="0"/>
          </a:p>
          <a:p>
            <a:pPr marL="0" lvl="0" indent="0" algn="l" rtl="0">
              <a:lnSpc>
                <a:spcPct val="100000"/>
              </a:lnSpc>
              <a:spcBef>
                <a:spcPts val="0"/>
              </a:spcBef>
              <a:spcAft>
                <a:spcPts val="0"/>
              </a:spcAft>
              <a:buSzPts val="1400"/>
              <a:buNone/>
            </a:pPr>
            <a:endParaRPr sz="1000" u="sng" dirty="0"/>
          </a:p>
          <a:p>
            <a:pPr marL="170044" lvl="0" indent="-170044" algn="l" rtl="0">
              <a:lnSpc>
                <a:spcPct val="100000"/>
              </a:lnSpc>
              <a:spcBef>
                <a:spcPts val="0"/>
              </a:spcBef>
              <a:spcAft>
                <a:spcPts val="0"/>
              </a:spcAft>
              <a:buClr>
                <a:schemeClr val="dk1"/>
              </a:buClr>
              <a:buSzPts val="1000"/>
              <a:buFont typeface="Arial"/>
              <a:buChar char="•"/>
            </a:pPr>
            <a:r>
              <a:rPr lang="en-US" sz="1000" u="sng" dirty="0"/>
              <a:t>Good Buddies</a:t>
            </a:r>
            <a:endParaRPr dirty="0"/>
          </a:p>
          <a:p>
            <a:pPr marL="623495" lvl="1" indent="-170042" algn="l" rtl="0">
              <a:lnSpc>
                <a:spcPct val="100000"/>
              </a:lnSpc>
              <a:spcBef>
                <a:spcPts val="0"/>
              </a:spcBef>
              <a:spcAft>
                <a:spcPts val="0"/>
              </a:spcAft>
              <a:buClr>
                <a:schemeClr val="dk1"/>
              </a:buClr>
              <a:buSzPts val="1000"/>
              <a:buFont typeface="Arial"/>
              <a:buChar char="•"/>
            </a:pPr>
            <a:r>
              <a:rPr lang="en-US" sz="1000" dirty="0"/>
              <a:t>Targets social skills and peer relationships</a:t>
            </a:r>
            <a:endParaRPr dirty="0"/>
          </a:p>
          <a:p>
            <a:pPr marL="1076946" lvl="2" indent="-170043" algn="l" rtl="0">
              <a:lnSpc>
                <a:spcPct val="100000"/>
              </a:lnSpc>
              <a:spcBef>
                <a:spcPts val="0"/>
              </a:spcBef>
              <a:spcAft>
                <a:spcPts val="0"/>
              </a:spcAft>
              <a:buClr>
                <a:schemeClr val="dk1"/>
              </a:buClr>
              <a:buSzPts val="1000"/>
              <a:buFont typeface="Arial"/>
              <a:buChar char="•"/>
            </a:pPr>
            <a:r>
              <a:rPr lang="en-US" sz="1000" dirty="0"/>
              <a:t>GB = Good Buddies intervention group (formerly Bruin Buddies &amp; Best Buddies)</a:t>
            </a:r>
            <a:endParaRPr dirty="0"/>
          </a:p>
          <a:p>
            <a:pPr marL="1076946" lvl="2" indent="-170043" algn="l" rtl="0">
              <a:lnSpc>
                <a:spcPct val="100000"/>
              </a:lnSpc>
              <a:spcBef>
                <a:spcPts val="0"/>
              </a:spcBef>
              <a:spcAft>
                <a:spcPts val="0"/>
              </a:spcAft>
              <a:buClr>
                <a:schemeClr val="dk1"/>
              </a:buClr>
              <a:buSzPts val="1000"/>
              <a:buFont typeface="Arial"/>
              <a:buChar char="•"/>
            </a:pPr>
            <a:r>
              <a:rPr lang="en-US" sz="1000" dirty="0"/>
              <a:t>CG = Control group</a:t>
            </a:r>
            <a:endParaRPr dirty="0"/>
          </a:p>
          <a:p>
            <a:pPr marL="0" lvl="0" indent="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91" name="Google Shape;1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63</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560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Links</a:t>
            </a:r>
            <a:endParaRPr/>
          </a:p>
        </p:txBody>
      </p:sp>
      <p:sp>
        <p:nvSpPr>
          <p:cNvPr id="201" name="Google Shape;20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64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029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3A40CC-F2B0-41E6-B011-0719EB339650}" type="slidenum">
              <a:rPr lang="en-US" smtClean="0"/>
              <a:t>4</a:t>
            </a:fld>
            <a:endParaRPr lang="en-US"/>
          </a:p>
        </p:txBody>
      </p:sp>
    </p:spTree>
    <p:extLst>
      <p:ext uri="{BB962C8B-B14F-4D97-AF65-F5344CB8AC3E}">
        <p14:creationId xmlns:p14="http://schemas.microsoft.com/office/powerpoint/2010/main" val="3883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f58ed9323f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f58ed9323f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Links</a:t>
            </a:r>
            <a:endParaRPr/>
          </a:p>
          <a:p>
            <a:pPr marL="0" marR="0" lvl="0" indent="0" algn="l" rtl="0">
              <a:lnSpc>
                <a:spcPct val="100000"/>
              </a:lnSpc>
              <a:spcBef>
                <a:spcPts val="0"/>
              </a:spcBef>
              <a:spcAft>
                <a:spcPts val="0"/>
              </a:spcAft>
              <a:buClr>
                <a:srgbClr val="000000"/>
              </a:buClr>
              <a:buSzPts val="1400"/>
              <a:buFont typeface="Arial"/>
              <a:buNone/>
            </a:pPr>
            <a:r>
              <a:rPr lang="en-US"/>
              <a:t>**not specific for FASD</a:t>
            </a:r>
            <a:endParaRPr/>
          </a:p>
          <a:p>
            <a:pPr marL="0" marR="0" lvl="0" indent="0" algn="l" rtl="0">
              <a:lnSpc>
                <a:spcPct val="100000"/>
              </a:lnSpc>
              <a:spcBef>
                <a:spcPts val="0"/>
              </a:spcBef>
              <a:spcAft>
                <a:spcPts val="0"/>
              </a:spcAft>
              <a:buClr>
                <a:srgbClr val="000000"/>
              </a:buClr>
              <a:buSzPts val="1400"/>
              <a:buFont typeface="Arial"/>
              <a:buNone/>
            </a:pPr>
            <a:r>
              <a:rPr lang="en-US"/>
              <a:t>Cyrano de Bergerac for parents</a:t>
            </a:r>
            <a:endParaRPr/>
          </a:p>
          <a:p>
            <a:pPr marL="0" lvl="0" indent="0" algn="l" rtl="0">
              <a:lnSpc>
                <a:spcPct val="100000"/>
              </a:lnSpc>
              <a:spcBef>
                <a:spcPts val="0"/>
              </a:spcBef>
              <a:spcAft>
                <a:spcPts val="0"/>
              </a:spcAft>
              <a:buSzPts val="1400"/>
              <a:buNone/>
            </a:pPr>
            <a:endParaRPr/>
          </a:p>
        </p:txBody>
      </p:sp>
      <p:sp>
        <p:nvSpPr>
          <p:cNvPr id="209" name="Google Shape;209;gf58ed9323f_1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69547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f58ed9323f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f58ed9323f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Links</a:t>
            </a:r>
            <a:endParaRPr/>
          </a:p>
        </p:txBody>
      </p:sp>
      <p:sp>
        <p:nvSpPr>
          <p:cNvPr id="217" name="Google Shape;217;gf58ed9323f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66</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13733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50" dirty="0"/>
              <a:t>https://incredibleyears.com/programs/</a:t>
            </a:r>
            <a:endParaRPr dirty="0"/>
          </a:p>
          <a:p>
            <a:pPr marL="0" marR="0" lvl="0" indent="0" algn="l" rtl="0">
              <a:lnSpc>
                <a:spcPct val="100000"/>
              </a:lnSpc>
              <a:spcBef>
                <a:spcPts val="0"/>
              </a:spcBef>
              <a:spcAft>
                <a:spcPts val="0"/>
              </a:spcAft>
              <a:buClr>
                <a:srgbClr val="000000"/>
              </a:buClr>
              <a:buSzPts val="1400"/>
              <a:buFont typeface="Arial"/>
              <a:buNone/>
            </a:pPr>
            <a:r>
              <a:rPr lang="en-US" sz="1050" dirty="0"/>
              <a:t>Not specific for FASD</a:t>
            </a:r>
            <a:endParaRPr dirty="0"/>
          </a:p>
          <a:p>
            <a:pPr marL="0" lvl="0" indent="0" algn="l" rtl="0">
              <a:lnSpc>
                <a:spcPct val="100000"/>
              </a:lnSpc>
              <a:spcBef>
                <a:spcPts val="0"/>
              </a:spcBef>
              <a:spcAft>
                <a:spcPts val="0"/>
              </a:spcAft>
              <a:buSzPts val="1400"/>
              <a:buNone/>
            </a:pPr>
            <a:endParaRPr sz="1050" dirty="0">
              <a:solidFill>
                <a:srgbClr val="FFFFFF"/>
              </a:solidFill>
              <a:highlight>
                <a:srgbClr val="FC6002"/>
              </a:highlight>
              <a:ea typeface="Arial"/>
              <a:cs typeface="Calibri" panose="020F0502020204030204" pitchFamily="34" charset="0"/>
              <a:sym typeface="Arial"/>
            </a:endParaRPr>
          </a:p>
          <a:p>
            <a:pPr marL="0" lvl="0" indent="0" algn="l" rtl="0">
              <a:lnSpc>
                <a:spcPct val="100000"/>
              </a:lnSpc>
              <a:spcBef>
                <a:spcPts val="0"/>
              </a:spcBef>
              <a:spcAft>
                <a:spcPts val="0"/>
              </a:spcAft>
              <a:buSzPts val="1400"/>
              <a:buNone/>
            </a:pPr>
            <a:endParaRPr sz="1050" dirty="0">
              <a:solidFill>
                <a:srgbClr val="FFFFFF"/>
              </a:solidFill>
              <a:highlight>
                <a:srgbClr val="FC6002"/>
              </a:highlight>
              <a:ea typeface="Arial"/>
              <a:cs typeface="Calibri" panose="020F0502020204030204" pitchFamily="34" charset="0"/>
              <a:sym typeface="Arial"/>
            </a:endParaRPr>
          </a:p>
          <a:p>
            <a:pPr marL="0" lvl="0" indent="0" algn="l" rtl="0">
              <a:lnSpc>
                <a:spcPct val="100000"/>
              </a:lnSpc>
              <a:spcBef>
                <a:spcPts val="0"/>
              </a:spcBef>
              <a:spcAft>
                <a:spcPts val="0"/>
              </a:spcAft>
              <a:buSzPts val="1400"/>
              <a:buNone/>
            </a:pPr>
            <a:r>
              <a:rPr lang="en-US" sz="1050" dirty="0">
                <a:solidFill>
                  <a:srgbClr val="FFFFFF"/>
                </a:solidFill>
                <a:highlight>
                  <a:srgbClr val="FC6002"/>
                </a:highlight>
                <a:ea typeface="Arial"/>
                <a:cs typeface="Calibri" panose="020F0502020204030204" pitchFamily="34" charset="0"/>
                <a:sym typeface="Arial"/>
              </a:rPr>
              <a:t>The Incredible Years® is a series of interlocking, evidence-based programs for parents, children, and teachers, supported by over 30 years of research. The goal is to prevent and treat young children's behavior problems and promote their social, emotional, and academic competence. The programs are used worldwide in schools and mental health centers, and have been shown to work across cultures and socioeconomic groups.</a:t>
            </a:r>
            <a:endParaRPr dirty="0"/>
          </a:p>
        </p:txBody>
      </p:sp>
      <p:sp>
        <p:nvSpPr>
          <p:cNvPr id="227" name="Google Shape;22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67</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595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b6f88196d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cb6f88196d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cb6f88196d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1190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https://pubmed.ncbi.nlm.nih.gov/22251828/</a:t>
            </a:r>
          </a:p>
          <a:p>
            <a:pPr marL="0" lvl="0" indent="0" algn="l" rtl="0">
              <a:spcBef>
                <a:spcPts val="0"/>
              </a:spcBef>
              <a:spcAft>
                <a:spcPts val="0"/>
              </a:spcAft>
              <a:buNone/>
            </a:pPr>
            <a:endParaRPr dirty="0"/>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820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There are useful tools and resources for parents with a child who has an FASD</a:t>
            </a:r>
            <a:endParaRPr dirty="0"/>
          </a:p>
          <a:p>
            <a:pPr marL="457200" marR="0" lvl="0" indent="-228600" algn="l" rtl="0">
              <a:lnSpc>
                <a:spcPct val="100000"/>
              </a:lnSpc>
              <a:spcBef>
                <a:spcPts val="0"/>
              </a:spcBef>
              <a:spcAft>
                <a:spcPts val="0"/>
              </a:spcAft>
              <a:buSzPts val="1400"/>
              <a:buNone/>
            </a:pPr>
            <a:r>
              <a:rPr lang="en-US" dirty="0"/>
              <a:t>Check out FASD United (formerly </a:t>
            </a:r>
            <a:r>
              <a:rPr lang="en-US" dirty="0" err="1"/>
              <a:t>NoFAS</a:t>
            </a:r>
            <a:r>
              <a:rPr lang="en-US" dirty="0"/>
              <a:t> list of resources)</a:t>
            </a:r>
            <a:endParaRPr dirty="0"/>
          </a:p>
          <a:p>
            <a:pPr marL="457200" marR="0" lvl="0" indent="-228600" algn="l" rtl="0">
              <a:lnSpc>
                <a:spcPct val="100000"/>
              </a:lnSpc>
              <a:spcBef>
                <a:spcPts val="0"/>
              </a:spcBef>
              <a:spcAft>
                <a:spcPts val="0"/>
              </a:spcAft>
              <a:buSzPts val="1400"/>
              <a:buNone/>
            </a:pPr>
            <a:r>
              <a:rPr lang="en-US" dirty="0"/>
              <a:t>https://nofas.org/parents/</a:t>
            </a:r>
            <a:endParaRPr dirty="0"/>
          </a:p>
          <a:p>
            <a:pPr marL="457200" marR="0" lvl="0" indent="-228600" algn="l" rtl="0">
              <a:lnSpc>
                <a:spcPct val="100000"/>
              </a:lnSpc>
              <a:spcBef>
                <a:spcPts val="0"/>
              </a:spcBef>
              <a:spcAft>
                <a:spcPts val="0"/>
              </a:spcAft>
              <a:buSzPts val="1400"/>
              <a:buNone/>
            </a:pPr>
            <a:r>
              <a:rPr lang="en-US" dirty="0"/>
              <a:t>There are also apps which are in the making as well</a:t>
            </a:r>
            <a:endParaRPr dirty="0"/>
          </a:p>
          <a:p>
            <a:pPr marL="457200" marR="0" lvl="0" indent="-228600" algn="l" rtl="0">
              <a:lnSpc>
                <a:spcPct val="100000"/>
              </a:lnSpc>
              <a:spcBef>
                <a:spcPts val="0"/>
              </a:spcBef>
              <a:spcAft>
                <a:spcPts val="0"/>
              </a:spcAft>
              <a:buSzPts val="1400"/>
              <a:buNone/>
            </a:pPr>
            <a:r>
              <a:rPr lang="en-US" dirty="0"/>
              <a:t>The list of these tools will also be available on the </a:t>
            </a:r>
            <a:r>
              <a:rPr lang="en-US" dirty="0" err="1"/>
              <a:t>padlet</a:t>
            </a:r>
            <a:endParaRPr dirty="0"/>
          </a:p>
          <a:p>
            <a:pPr marL="457200" marR="0" lvl="0" indent="-228600" algn="l" rtl="0">
              <a:lnSpc>
                <a:spcPct val="100000"/>
              </a:lnSpc>
              <a:spcBef>
                <a:spcPts val="0"/>
              </a:spcBef>
              <a:spcAft>
                <a:spcPts val="0"/>
              </a:spcAft>
              <a:buSzPts val="1400"/>
              <a:buNone/>
            </a:pPr>
            <a:r>
              <a:rPr lang="en-US" dirty="0"/>
              <a:t>http://www.fasdnetwork.org/uploads/9/5/1/1/9511748/</a:t>
            </a:r>
            <a:r>
              <a:rPr lang="en-US" dirty="0" err="1"/>
              <a:t>all_about_me..pdf</a:t>
            </a:r>
            <a:endParaRPr dirty="0"/>
          </a:p>
          <a:p>
            <a:pPr marL="457200" marR="0" lvl="0" indent="-228600" algn="l" rtl="0">
              <a:lnSpc>
                <a:spcPct val="100000"/>
              </a:lnSpc>
              <a:spcBef>
                <a:spcPts val="0"/>
              </a:spcBef>
              <a:spcAft>
                <a:spcPts val="0"/>
              </a:spcAft>
              <a:buSzPts val="1400"/>
              <a:buNone/>
            </a:pPr>
            <a:r>
              <a:rPr lang="en-US" dirty="0"/>
              <a:t>https://www.fasdoutreach.ca/resources/all/0-9/8-magic-keys</a:t>
            </a:r>
            <a:endParaRPr dirty="0"/>
          </a:p>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https://www.dfps.state.tx.us/Adoption_and_Foster_Care/pdf/fas-2.pdf</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dirty="0"/>
              <a:t>https://www.von.ca/sites/default/files/files/_fasdtool_fullproof_final_1.pdf</a:t>
            </a:r>
            <a:endParaRPr dirty="0"/>
          </a:p>
          <a:p>
            <a:pPr marL="457200" marR="0" lvl="0" indent="-228600" algn="l" rtl="0">
              <a:lnSpc>
                <a:spcPct val="100000"/>
              </a:lnSpc>
              <a:spcBef>
                <a:spcPts val="0"/>
              </a:spcBef>
              <a:spcAft>
                <a:spcPts val="0"/>
              </a:spcAft>
              <a:buSzPts val="1400"/>
              <a:buNone/>
            </a:pPr>
            <a:r>
              <a:rPr lang="en-US" dirty="0"/>
              <a:t>https://www.nofasd.org.au/wp-content/uploads/2021/02/NOFASD-Parent-Carer-Toolkit-2021.pdf</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252" name="Google Shape;25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70</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4707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D947C-4DFC-4513-82FE-0310479CB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53587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Exhibit table, copy of slides, you heard Vincent talk about resources from the clinician, I’ll take us to what is happening beyond the clinic setting.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899EC2-21C2-489B-A391-A9E2120AE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21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p3: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6" name="Google Shape;3196;p3:notes"/>
          <p:cNvSpPr txBox="1">
            <a:spLocks noGrp="1"/>
          </p:cNvSpPr>
          <p:nvPr>
            <p:ph type="body" idx="1"/>
          </p:nvPr>
        </p:nvSpPr>
        <p:spPr>
          <a:xfrm>
            <a:off x="716619" y="4548457"/>
            <a:ext cx="5732949" cy="3721466"/>
          </a:xfrm>
          <a:prstGeom prst="rect">
            <a:avLst/>
          </a:prstGeom>
          <a:noFill/>
          <a:ln>
            <a:noFill/>
          </a:ln>
        </p:spPr>
        <p:txBody>
          <a:bodyPr spcFirstLastPara="1" wrap="square" lIns="94945" tIns="47460" rIns="94945" bIns="47460" anchor="t" anchorCtr="0">
            <a:noAutofit/>
          </a:bodyPr>
          <a:lstStyle/>
          <a:p>
            <a:pPr marL="0" indent="0"/>
            <a:endParaRPr/>
          </a:p>
        </p:txBody>
      </p:sp>
      <p:sp>
        <p:nvSpPr>
          <p:cNvPr id="3197" name="Google Shape;3197;p3:notes"/>
          <p:cNvSpPr txBox="1">
            <a:spLocks noGrp="1"/>
          </p:cNvSpPr>
          <p:nvPr>
            <p:ph type="sldNum" idx="12"/>
          </p:nvPr>
        </p:nvSpPr>
        <p:spPr>
          <a:xfrm>
            <a:off x="4059181" y="8977134"/>
            <a:ext cx="3105348" cy="474207"/>
          </a:xfrm>
          <a:prstGeom prst="rect">
            <a:avLst/>
          </a:prstGeom>
          <a:noFill/>
          <a:ln>
            <a:noFill/>
          </a:ln>
        </p:spPr>
        <p:txBody>
          <a:bodyPr spcFirstLastPara="1" wrap="square" lIns="94945" tIns="47460" rIns="94945" bIns="4746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4230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A40CC-F2B0-41E6-B011-0719EB33965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5817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May PA, Chambers CD, </a:t>
            </a:r>
            <a:r>
              <a:rPr lang="en-US" b="0" i="0" dirty="0" err="1">
                <a:solidFill>
                  <a:srgbClr val="212121"/>
                </a:solidFill>
                <a:effectLst/>
                <a:latin typeface="BlinkMacSystemFont"/>
              </a:rPr>
              <a:t>Kalberg</a:t>
            </a:r>
            <a:r>
              <a:rPr lang="en-US" b="0" i="0" dirty="0">
                <a:solidFill>
                  <a:srgbClr val="212121"/>
                </a:solidFill>
                <a:effectLst/>
                <a:latin typeface="BlinkMacSystemFont"/>
              </a:rPr>
              <a:t> WO, Zellner J, Feldman H, Buckley D, </a:t>
            </a:r>
            <a:r>
              <a:rPr lang="en-US" b="0" i="0" dirty="0" err="1">
                <a:solidFill>
                  <a:srgbClr val="212121"/>
                </a:solidFill>
                <a:effectLst/>
                <a:latin typeface="BlinkMacSystemFont"/>
              </a:rPr>
              <a:t>Kopald</a:t>
            </a:r>
            <a:r>
              <a:rPr lang="en-US" b="0" i="0" dirty="0">
                <a:solidFill>
                  <a:srgbClr val="212121"/>
                </a:solidFill>
                <a:effectLst/>
                <a:latin typeface="BlinkMacSystemFont"/>
              </a:rPr>
              <a:t> D, </a:t>
            </a:r>
            <a:r>
              <a:rPr lang="en-US" b="0" i="0" dirty="0" err="1">
                <a:solidFill>
                  <a:srgbClr val="212121"/>
                </a:solidFill>
                <a:effectLst/>
                <a:latin typeface="BlinkMacSystemFont"/>
              </a:rPr>
              <a:t>Hasken</a:t>
            </a:r>
            <a:r>
              <a:rPr lang="en-US" b="0" i="0" dirty="0">
                <a:solidFill>
                  <a:srgbClr val="212121"/>
                </a:solidFill>
                <a:effectLst/>
                <a:latin typeface="BlinkMacSystemFont"/>
              </a:rPr>
              <a:t> JM, Xu R, </a:t>
            </a:r>
            <a:r>
              <a:rPr lang="en-US" b="0" i="0" dirty="0" err="1">
                <a:solidFill>
                  <a:srgbClr val="212121"/>
                </a:solidFill>
                <a:effectLst/>
                <a:latin typeface="BlinkMacSystemFont"/>
              </a:rPr>
              <a:t>Honerkamp</a:t>
            </a:r>
            <a:r>
              <a:rPr lang="en-US" b="0" i="0" dirty="0">
                <a:solidFill>
                  <a:srgbClr val="212121"/>
                </a:solidFill>
                <a:effectLst/>
                <a:latin typeface="BlinkMacSystemFont"/>
              </a:rPr>
              <a:t>-Smith G, </a:t>
            </a:r>
            <a:r>
              <a:rPr lang="en-US" b="0" i="0" dirty="0" err="1">
                <a:solidFill>
                  <a:srgbClr val="212121"/>
                </a:solidFill>
                <a:effectLst/>
                <a:latin typeface="BlinkMacSystemFont"/>
              </a:rPr>
              <a:t>Taras</a:t>
            </a:r>
            <a:r>
              <a:rPr lang="en-US" b="0" i="0" dirty="0">
                <a:solidFill>
                  <a:srgbClr val="212121"/>
                </a:solidFill>
                <a:effectLst/>
                <a:latin typeface="BlinkMacSystemFont"/>
              </a:rPr>
              <a:t> H, Manning MA, Robinson LK, Adam MP, Abdul-Rahman O, Vaux K, Jewett T, Elliott AJ, Kable JA, </a:t>
            </a:r>
            <a:r>
              <a:rPr lang="en-US" b="0" i="0" dirty="0" err="1">
                <a:solidFill>
                  <a:srgbClr val="212121"/>
                </a:solidFill>
                <a:effectLst/>
                <a:latin typeface="BlinkMacSystemFont"/>
              </a:rPr>
              <a:t>Akshoomoff</a:t>
            </a:r>
            <a:r>
              <a:rPr lang="en-US" b="0" i="0" dirty="0">
                <a:solidFill>
                  <a:srgbClr val="212121"/>
                </a:solidFill>
                <a:effectLst/>
                <a:latin typeface="BlinkMacSystemFont"/>
              </a:rPr>
              <a:t> N, Falk D, Arroyo JA, </a:t>
            </a:r>
            <a:r>
              <a:rPr lang="en-US" b="0" i="0" dirty="0" err="1">
                <a:solidFill>
                  <a:srgbClr val="212121"/>
                </a:solidFill>
                <a:effectLst/>
                <a:latin typeface="BlinkMacSystemFont"/>
              </a:rPr>
              <a:t>Hereld</a:t>
            </a:r>
            <a:r>
              <a:rPr lang="en-US" b="0" i="0" dirty="0">
                <a:solidFill>
                  <a:srgbClr val="212121"/>
                </a:solidFill>
                <a:effectLst/>
                <a:latin typeface="BlinkMacSystemFont"/>
              </a:rPr>
              <a:t> D, Riley EP, </a:t>
            </a:r>
            <a:r>
              <a:rPr lang="en-US" b="0" i="0" dirty="0" err="1">
                <a:solidFill>
                  <a:srgbClr val="212121"/>
                </a:solidFill>
                <a:effectLst/>
                <a:latin typeface="BlinkMacSystemFont"/>
              </a:rPr>
              <a:t>Charness</a:t>
            </a:r>
            <a:r>
              <a:rPr lang="en-US" b="0" i="0" dirty="0">
                <a:solidFill>
                  <a:srgbClr val="212121"/>
                </a:solidFill>
                <a:effectLst/>
                <a:latin typeface="BlinkMacSystemFont"/>
              </a:rPr>
              <a:t> ME, Coles CD, Warren KR, Jones KL, </a:t>
            </a:r>
            <a:r>
              <a:rPr lang="en-US" b="0" i="0" dirty="0" err="1">
                <a:solidFill>
                  <a:srgbClr val="212121"/>
                </a:solidFill>
                <a:effectLst/>
                <a:latin typeface="BlinkMacSystemFont"/>
              </a:rPr>
              <a:t>Hoyme</a:t>
            </a:r>
            <a:r>
              <a:rPr lang="en-US" b="0" i="0" dirty="0">
                <a:solidFill>
                  <a:srgbClr val="212121"/>
                </a:solidFill>
                <a:effectLst/>
                <a:latin typeface="BlinkMacSystemFont"/>
              </a:rPr>
              <a:t> HE. Prevalence of Fetal Alcohol Spectrum Disorders in 4 US Communities. JAMA. 2018 Feb 6;319(5):474-482. </a:t>
            </a:r>
            <a:r>
              <a:rPr lang="en-US" b="0" i="0" dirty="0" err="1">
                <a:solidFill>
                  <a:srgbClr val="212121"/>
                </a:solidFill>
                <a:effectLst/>
                <a:latin typeface="BlinkMacSystemFont"/>
              </a:rPr>
              <a:t>doi</a:t>
            </a:r>
            <a:r>
              <a:rPr lang="en-US" b="0" i="0" dirty="0">
                <a:solidFill>
                  <a:srgbClr val="212121"/>
                </a:solidFill>
                <a:effectLst/>
                <a:latin typeface="BlinkMacSystemFont"/>
              </a:rPr>
              <a:t>: 10.1001/jama.2017.21896. PMID: 29411031; PMCID: PMC5839298.</a:t>
            </a:r>
          </a:p>
          <a:p>
            <a:endParaRPr lang="en-US" b="0" i="0" dirty="0">
              <a:solidFill>
                <a:srgbClr val="212121"/>
              </a:solidFill>
              <a:effectLst/>
              <a:latin typeface="BlinkMacSystemFont"/>
            </a:endParaRPr>
          </a:p>
          <a:p>
            <a:r>
              <a:rPr lang="en-US" dirty="0"/>
              <a:t>ARND should be changed to ND-PAE/ARND.  ND-PAE stands for neurobehavioral disorder associated with prenatal alcohol exposure This was new to DSM V.  The diagnosis of ND-PAE encompasses the behavioral, developmental, and mental health aspects of FASDs</a:t>
            </a:r>
          </a:p>
          <a:p>
            <a:endParaRPr lang="en-US" dirty="0"/>
          </a:p>
          <a:p>
            <a:r>
              <a:rPr lang="en-US" dirty="0"/>
              <a:t>Diagnosis of ND-PAE is appropriate if a child presents with impairment in neurocognition, impaired self-regulation, 2 impairments of adaptive functioning, and a history of more than minimal exposure to alcohol in utero (Table 1), as long as the disorder is not better explained by other factors (</a:t>
            </a:r>
            <a:r>
              <a:rPr lang="en-US" dirty="0" err="1"/>
              <a:t>eg</a:t>
            </a:r>
            <a:r>
              <a:rPr lang="en-US" dirty="0"/>
              <a:t>, genetic or teratogenic syndrome). Although these broad domains overlap with other disorders of childhood, specific deficits within them are indicative of ND-PAE. As</a:t>
            </a:r>
          </a:p>
          <a:p>
            <a:endParaRPr lang="en-US" dirty="0"/>
          </a:p>
          <a:p>
            <a:endParaRPr lang="en-US" dirty="0"/>
          </a:p>
          <a:p>
            <a:r>
              <a:rPr lang="en-US" dirty="0"/>
              <a:t>ICEBERG IMAGE: i</a:t>
            </a:r>
            <a:r>
              <a:rPr lang="en-US" b="0" i="0" dirty="0">
                <a:solidFill>
                  <a:srgbClr val="0C0D0D"/>
                </a:solidFill>
                <a:effectLst/>
                <a:latin typeface="iStock Maquette"/>
              </a:rPr>
              <a:t>Stock photo ID:452595535 purchased 4/27/21 $12.00</a:t>
            </a:r>
            <a:endParaRPr lang="en-US" dirty="0"/>
          </a:p>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5</a:t>
            </a:fld>
            <a:endParaRPr lang="en-US" dirty="0"/>
          </a:p>
        </p:txBody>
      </p:sp>
    </p:spTree>
    <p:extLst>
      <p:ext uri="{BB962C8B-B14F-4D97-AF65-F5344CB8AC3E}">
        <p14:creationId xmlns:p14="http://schemas.microsoft.com/office/powerpoint/2010/main" val="3003503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Google Shape;3191;p21:notes"/>
          <p:cNvSpPr>
            <a:spLocks noGrp="1" noRot="1" noChangeAspect="1"/>
          </p:cNvSpPr>
          <p:nvPr>
            <p:ph type="sldImg" idx="2"/>
          </p:nvPr>
        </p:nvSpPr>
        <p:spPr bwMode="auto">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3192;p21:notes"/>
          <p:cNvSpPr>
            <a:spLocks noGrp="1"/>
          </p:cNvSpPr>
          <p:nvPr>
            <p:ph type="body" idx="1"/>
          </p:nvPr>
        </p:nvSpPr>
        <p:spPr bwMode="auto">
          <a:xfrm>
            <a:off x="701040" y="4473892"/>
            <a:ext cx="5608320" cy="3660459"/>
          </a:xfrm>
          <a:prstGeom prst="rect">
            <a:avLst/>
          </a:prstGeom>
          <a:noFill/>
          <a:ln>
            <a:noFill/>
          </a:ln>
        </p:spPr>
        <p:txBody>
          <a:bodyPr spcFirstLastPara="1" wrap="square" lIns="93175" tIns="46575" rIns="93175" bIns="46575" anchor="t" anchorCtr="0">
            <a:noAutofit/>
          </a:bodyPr>
          <a:lstStyle/>
          <a:p>
            <a:pPr marL="0" lvl="0" indent="0" algn="l">
              <a:spcBef>
                <a:spcPts val="0"/>
              </a:spcBef>
              <a:spcAft>
                <a:spcPts val="0"/>
              </a:spcAft>
              <a:buNone/>
              <a:defRPr/>
            </a:pPr>
            <a:endParaRPr b="0"/>
          </a:p>
        </p:txBody>
      </p:sp>
      <p:sp>
        <p:nvSpPr>
          <p:cNvPr id="6" name="Google Shape;3193;p21:notes"/>
          <p:cNvSpPr>
            <a:spLocks noGrp="1"/>
          </p:cNvSpPr>
          <p:nvPr>
            <p:ph type="sldNum" idx="12"/>
          </p:nvPr>
        </p:nvSpPr>
        <p:spPr bwMode="auto">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rPr>
              <a:pPr marL="0" marR="0" lvl="0" indent="0" algn="r" defTabSz="685800" rtl="0" eaLnBrk="1" fontAlgn="auto" latinLnBrk="0" hangingPunct="1">
                <a:lnSpc>
                  <a:spcPct val="100000"/>
                </a:lnSpc>
                <a:spcBef>
                  <a:spcPts val="0"/>
                </a:spcBef>
                <a:spcAft>
                  <a:spcPts val="0"/>
                </a:spcAft>
                <a:buClr>
                  <a:srgbClr val="000000"/>
                </a:buClr>
                <a:buSzPts val="1200"/>
                <a:buFont typeface="Calibri"/>
                <a:buNone/>
                <a:tabLst/>
                <a:defRPr/>
              </a:pPr>
              <a:t>90</a:t>
            </a:fld>
            <a:endParaRPr kumimoji="0" sz="1200" b="0" i="0" u="none" strike="noStrike" kern="1200" cap="none" spc="0" normalizeH="0" baseline="0" noProof="0">
              <a:ln>
                <a:noFill/>
              </a:ln>
              <a:solidFill>
                <a:srgbClr val="000000"/>
              </a:solidFill>
              <a:effectLst/>
              <a:uLnTx/>
              <a:uFillTx/>
              <a:latin typeface="Calibri"/>
              <a:ea typeface="Calibri"/>
              <a:cs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p3: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6" name="Google Shape;3196;p3:notes"/>
          <p:cNvSpPr txBox="1">
            <a:spLocks noGrp="1"/>
          </p:cNvSpPr>
          <p:nvPr>
            <p:ph type="body" idx="1"/>
          </p:nvPr>
        </p:nvSpPr>
        <p:spPr>
          <a:xfrm>
            <a:off x="716619" y="4548457"/>
            <a:ext cx="5732949" cy="3721466"/>
          </a:xfrm>
          <a:prstGeom prst="rect">
            <a:avLst/>
          </a:prstGeom>
          <a:noFill/>
          <a:ln>
            <a:noFill/>
          </a:ln>
        </p:spPr>
        <p:txBody>
          <a:bodyPr spcFirstLastPara="1" wrap="square" lIns="94945" tIns="47460" rIns="94945" bIns="47460" anchor="t" anchorCtr="0">
            <a:noAutofit/>
          </a:bodyPr>
          <a:lstStyle/>
          <a:p>
            <a:pPr marL="0" indent="0"/>
            <a:endParaRPr/>
          </a:p>
        </p:txBody>
      </p:sp>
      <p:sp>
        <p:nvSpPr>
          <p:cNvPr id="3197" name="Google Shape;3197;p3:notes"/>
          <p:cNvSpPr txBox="1">
            <a:spLocks noGrp="1"/>
          </p:cNvSpPr>
          <p:nvPr>
            <p:ph type="sldNum" idx="12"/>
          </p:nvPr>
        </p:nvSpPr>
        <p:spPr>
          <a:xfrm>
            <a:off x="4059181" y="8977134"/>
            <a:ext cx="3105348" cy="474207"/>
          </a:xfrm>
          <a:prstGeom prst="rect">
            <a:avLst/>
          </a:prstGeom>
          <a:noFill/>
          <a:ln>
            <a:noFill/>
          </a:ln>
        </p:spPr>
        <p:txBody>
          <a:bodyPr spcFirstLastPara="1" wrap="square" lIns="94945" tIns="47460" rIns="94945" bIns="4746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201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prevalence of FAS in the United States during the 1980s and 1990s was reported as 0.5 to 2 cases per 1000 live births, recent studies aggressively diagnosing FASD have reported FAS rates and FASD estimates of 6 to 9 cases and 24 to 48 cases per 1000 children (or up to 5%), respectively, while continuing to consider these rates underestimates.14–16 Rates as high as 9 cases per 1000 live births</a:t>
            </a:r>
          </a:p>
          <a:p>
            <a:r>
              <a:rPr lang="en-US" dirty="0"/>
              <a:t>have long been documented among vulnerable populations, usually related to isolation and socioeconomic impoverishment, such as can be more often found among certain American Indian and other racial/ethnic minority populations.17–19</a:t>
            </a:r>
          </a:p>
          <a:p>
            <a:endParaRPr lang="en-US" baseline="0" dirty="0"/>
          </a:p>
        </p:txBody>
      </p:sp>
      <p:sp>
        <p:nvSpPr>
          <p:cNvPr id="4" name="Slide Number Placeholder 3"/>
          <p:cNvSpPr>
            <a:spLocks noGrp="1"/>
          </p:cNvSpPr>
          <p:nvPr>
            <p:ph type="sldNum" sz="quarter" idx="10"/>
          </p:nvPr>
        </p:nvSpPr>
        <p:spPr/>
        <p:txBody>
          <a:bodyPr/>
          <a:lstStyle/>
          <a:p>
            <a:pPr defTabSz="934974">
              <a:defRPr/>
            </a:pPr>
            <a:fld id="{0BFB5DBB-132E-4063-8B8A-CF64B989A60F}" type="slidenum">
              <a:rPr lang="en-US">
                <a:solidFill>
                  <a:prstClr val="black"/>
                </a:solidFill>
              </a:rPr>
              <a:pPr defTabSz="934974">
                <a:defRPr/>
              </a:pPr>
              <a:t>6</a:t>
            </a:fld>
            <a:endParaRPr lang="en-US">
              <a:solidFill>
                <a:prstClr val="black"/>
              </a:solidFill>
            </a:endParaRPr>
          </a:p>
        </p:txBody>
      </p:sp>
    </p:spTree>
    <p:extLst>
      <p:ext uri="{BB962C8B-B14F-4D97-AF65-F5344CB8AC3E}">
        <p14:creationId xmlns:p14="http://schemas.microsoft.com/office/powerpoint/2010/main" val="57024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solidFill>
                  <a:srgbClr val="000000"/>
                </a:solidFill>
                <a:latin typeface="inherit"/>
              </a:rPr>
              <a:t>Updated</a:t>
            </a:r>
          </a:p>
          <a:p>
            <a:pPr lvl="1"/>
            <a:endParaRPr lang="en-US" sz="1400" dirty="0">
              <a:solidFill>
                <a:srgbClr val="000000"/>
              </a:solidFill>
              <a:latin typeface="inherit"/>
            </a:endParaRPr>
          </a:p>
          <a:p>
            <a:pPr lvl="1"/>
            <a:r>
              <a:rPr lang="en-US" sz="1400" dirty="0">
                <a:solidFill>
                  <a:srgbClr val="000000"/>
                </a:solidFill>
                <a:latin typeface="inherit"/>
              </a:rPr>
              <a:t>May et al. Prevalence of Fetal Alcohol Spectrum Disorders in 4 US Communities, JAMA. 2018;319 (5):474-482.</a:t>
            </a:r>
            <a:endParaRPr lang="en-US" sz="1400" dirty="0">
              <a:solidFill>
                <a:srgbClr val="201F1E"/>
              </a:solidFill>
            </a:endParaRPr>
          </a:p>
          <a:p>
            <a:pPr lvl="1"/>
            <a:r>
              <a:rPr lang="en-US" sz="1400" dirty="0">
                <a:solidFill>
                  <a:srgbClr val="000000"/>
                </a:solidFill>
                <a:latin typeface="inherit"/>
              </a:rPr>
              <a:t>Popova S, Lange S, Probst C, </a:t>
            </a:r>
            <a:r>
              <a:rPr lang="en-US" sz="1400" dirty="0" err="1">
                <a:solidFill>
                  <a:srgbClr val="000000"/>
                </a:solidFill>
                <a:latin typeface="inherit"/>
              </a:rPr>
              <a:t>Gmel</a:t>
            </a:r>
            <a:r>
              <a:rPr lang="en-US" sz="1400" dirty="0">
                <a:solidFill>
                  <a:srgbClr val="000000"/>
                </a:solidFill>
                <a:latin typeface="inherit"/>
              </a:rPr>
              <a:t> G, and Rehm J. Estimation of National, Regional, and Global Prevalence of Alcohol Use During Pregnancy and Fetal Alcohol Syndrome: A Systematic Review and Meta-analysis. The Lancet Global Health. 2017;5(3), e290-e299. </a:t>
            </a:r>
          </a:p>
          <a:p>
            <a:pPr lvl="1"/>
            <a:endParaRPr lang="en-US" sz="1400" dirty="0">
              <a:solidFill>
                <a:srgbClr val="000000"/>
              </a:solidFill>
              <a:latin typeface="inherit"/>
            </a:endParaRPr>
          </a:p>
          <a:p>
            <a:pPr lvl="1"/>
            <a:r>
              <a:rPr lang="en-US" sz="2000" dirty="0">
                <a:solidFill>
                  <a:srgbClr val="212121"/>
                </a:solidFill>
                <a:latin typeface="BlinkMacSystemFont"/>
              </a:rPr>
              <a:t>Popova S, Lange S, Probst C, </a:t>
            </a:r>
            <a:r>
              <a:rPr lang="en-US" sz="2000" dirty="0" err="1">
                <a:solidFill>
                  <a:srgbClr val="212121"/>
                </a:solidFill>
                <a:latin typeface="BlinkMacSystemFont"/>
              </a:rPr>
              <a:t>Gmel</a:t>
            </a:r>
            <a:r>
              <a:rPr lang="en-US" sz="2000" dirty="0">
                <a:solidFill>
                  <a:srgbClr val="212121"/>
                </a:solidFill>
                <a:latin typeface="BlinkMacSystemFont"/>
              </a:rPr>
              <a:t> G, Rehm J. Estimation of national, regional, and global prevalence of alcohol use during pregnancy and fetal alcohol syndrome: a systematic review and meta-analysis. Lancet Glob Health. 2017 Mar;5(3):e290-e299. </a:t>
            </a:r>
            <a:r>
              <a:rPr lang="en-US" sz="2000" dirty="0" err="1">
                <a:solidFill>
                  <a:srgbClr val="212121"/>
                </a:solidFill>
                <a:latin typeface="BlinkMacSystemFont"/>
              </a:rPr>
              <a:t>doi</a:t>
            </a:r>
            <a:r>
              <a:rPr lang="en-US" sz="2000" dirty="0">
                <a:solidFill>
                  <a:srgbClr val="212121"/>
                </a:solidFill>
                <a:latin typeface="BlinkMacSystemFont"/>
              </a:rPr>
              <a:t>: 10.1016/S2214-109X(17)30021-9. </a:t>
            </a:r>
            <a:r>
              <a:rPr lang="en-US" sz="2000" dirty="0" err="1">
                <a:solidFill>
                  <a:srgbClr val="212121"/>
                </a:solidFill>
                <a:latin typeface="BlinkMacSystemFont"/>
              </a:rPr>
              <a:t>Epub</a:t>
            </a:r>
            <a:r>
              <a:rPr lang="en-US" sz="2000" dirty="0">
                <a:solidFill>
                  <a:srgbClr val="212121"/>
                </a:solidFill>
                <a:latin typeface="BlinkMacSystemFont"/>
              </a:rPr>
              <a:t> 2017 Jan 13. Erratum in: Lancet Glob Health. 2017 Mar;5(3):e276. PMID: 28089487.</a:t>
            </a:r>
          </a:p>
          <a:p>
            <a:pPr lvl="1"/>
            <a:endParaRPr lang="en-US" sz="1400" dirty="0">
              <a:solidFill>
                <a:srgbClr val="201F1E"/>
              </a:solidFill>
            </a:endParaRPr>
          </a:p>
          <a:p>
            <a:pPr lvl="1"/>
            <a:r>
              <a:rPr lang="en-US" sz="1400" dirty="0">
                <a:solidFill>
                  <a:srgbClr val="000000"/>
                </a:solidFill>
                <a:latin typeface="inherit"/>
              </a:rPr>
              <a:t>National Down Syndrome Society. Down Syndrome. </a:t>
            </a:r>
            <a:r>
              <a:rPr lang="en-US" sz="1400" dirty="0">
                <a:solidFill>
                  <a:srgbClr val="000000"/>
                </a:solidFill>
                <a:latin typeface="inherit"/>
                <a:hlinkClick r:id="rId3"/>
              </a:rPr>
              <a:t>https://www.ndss.org/about-down-syndrome/down-syndrome/</a:t>
            </a:r>
            <a:endParaRPr lang="en-US" sz="1400" dirty="0">
              <a:solidFill>
                <a:srgbClr val="201F1E"/>
              </a:solidFill>
            </a:endParaRPr>
          </a:p>
          <a:p>
            <a:pPr lvl="1"/>
            <a:r>
              <a:rPr lang="en-US" sz="1400" dirty="0">
                <a:solidFill>
                  <a:srgbClr val="000000"/>
                </a:solidFill>
                <a:latin typeface="inherit"/>
              </a:rPr>
              <a:t>Centers for Disease Control and Prevention. Data and statistics on autism spectrum disorder. </a:t>
            </a:r>
            <a:r>
              <a:rPr lang="en-US" sz="1400" dirty="0">
                <a:solidFill>
                  <a:srgbClr val="000000"/>
                </a:solidFill>
                <a:latin typeface="inherit"/>
                <a:hlinkClick r:id="rId4"/>
              </a:rPr>
              <a:t>https://www.cdc.gov/ncbddd/autism/data.html</a:t>
            </a:r>
            <a:endParaRPr lang="en-US" sz="1400" dirty="0">
              <a:solidFill>
                <a:srgbClr val="201F1E"/>
              </a:solidFill>
            </a:endParaRPr>
          </a:p>
          <a:p>
            <a:pPr lvl="1"/>
            <a:endParaRPr lang="en-US" sz="1400" dirty="0">
              <a:solidFill>
                <a:srgbClr val="000000"/>
              </a:solidFill>
              <a:latin typeface="inherit"/>
            </a:endParaRPr>
          </a:p>
          <a:p>
            <a:pPr lvl="1"/>
            <a:r>
              <a:rPr lang="en-US" sz="1400" dirty="0">
                <a:solidFill>
                  <a:srgbClr val="000000"/>
                </a:solidFill>
                <a:latin typeface="inherit"/>
              </a:rPr>
              <a:t>Williams JF, Smith VC. Fetal Alcohol Spectrum Disorders. Pediatrics. 2015;136(5):e1395-406.</a:t>
            </a:r>
          </a:p>
          <a:p>
            <a:pPr lvl="1"/>
            <a:r>
              <a:rPr lang="en-US" sz="2000" dirty="0">
                <a:solidFill>
                  <a:srgbClr val="212121"/>
                </a:solidFill>
                <a:latin typeface="BlinkMacSystemFont"/>
              </a:rPr>
              <a:t>Williams JF, Smith VC; COMMITTEE ON SUBSTANCE ABUSE. Fetal Alcohol Spectrum Disorders. Pediatrics. 2015 Nov;136(5):e1395-406. </a:t>
            </a:r>
            <a:r>
              <a:rPr lang="en-US" sz="2000" dirty="0" err="1">
                <a:solidFill>
                  <a:srgbClr val="212121"/>
                </a:solidFill>
                <a:latin typeface="BlinkMacSystemFont"/>
              </a:rPr>
              <a:t>doi</a:t>
            </a:r>
            <a:r>
              <a:rPr lang="en-US" sz="2000" dirty="0">
                <a:solidFill>
                  <a:srgbClr val="212121"/>
                </a:solidFill>
                <a:latin typeface="BlinkMacSystemFont"/>
              </a:rPr>
              <a:t>: 10.1542/peds.2015-3113. </a:t>
            </a:r>
            <a:r>
              <a:rPr lang="en-US" sz="2000" dirty="0" err="1">
                <a:solidFill>
                  <a:srgbClr val="212121"/>
                </a:solidFill>
                <a:latin typeface="BlinkMacSystemFont"/>
              </a:rPr>
              <a:t>Epub</a:t>
            </a:r>
            <a:r>
              <a:rPr lang="en-US" sz="2000" dirty="0">
                <a:solidFill>
                  <a:srgbClr val="212121"/>
                </a:solidFill>
                <a:latin typeface="BlinkMacSystemFont"/>
              </a:rPr>
              <a:t> 2015 Oct 19. PMID: 26482673.</a:t>
            </a:r>
            <a:endParaRPr lang="en-US" sz="1400" dirty="0">
              <a:solidFill>
                <a:srgbClr val="201F1E"/>
              </a:solidFill>
            </a:endParaRPr>
          </a:p>
          <a:p>
            <a:pPr lvl="1"/>
            <a:endParaRPr lang="en-US" sz="1400" dirty="0">
              <a:solidFill>
                <a:srgbClr val="000000"/>
              </a:solidFill>
              <a:latin typeface="inherit"/>
            </a:endParaRPr>
          </a:p>
          <a:p>
            <a:pPr lvl="1"/>
            <a:r>
              <a:rPr lang="en-US" sz="1400" dirty="0">
                <a:solidFill>
                  <a:srgbClr val="000000"/>
                </a:solidFill>
                <a:latin typeface="inherit"/>
              </a:rPr>
              <a:t>Healthline. Birth Defects. </a:t>
            </a:r>
            <a:r>
              <a:rPr lang="en-US" sz="1400" dirty="0">
                <a:solidFill>
                  <a:srgbClr val="000000"/>
                </a:solidFill>
                <a:latin typeface="inherit"/>
                <a:hlinkClick r:id="rId5"/>
              </a:rPr>
              <a:t>https://www.healthline.com/health/birth-defects</a:t>
            </a:r>
            <a:endParaRPr lang="en-US" sz="1400" dirty="0">
              <a:solidFill>
                <a:srgbClr val="201F1E"/>
              </a:solidFill>
            </a:endParaRPr>
          </a:p>
          <a:p>
            <a:pPr lvl="1">
              <a:lnSpc>
                <a:spcPct val="107000"/>
              </a:lnSpc>
              <a:spcAft>
                <a:spcPts val="1227"/>
              </a:spcAft>
              <a:tabLst>
                <a:tab pos="701231" algn="l"/>
              </a:tabLst>
            </a:pPr>
            <a:r>
              <a:rPr lang="en-US" sz="1400" dirty="0">
                <a:solidFill>
                  <a:srgbClr val="201F1E"/>
                </a:solidFill>
              </a:rPr>
              <a:t>Centers for Disease Control and Prevention (CDC). Spina bifida: Data &amp; statistics on spina bifida. </a:t>
            </a:r>
            <a:r>
              <a:rPr lang="en-US" sz="1400" dirty="0">
                <a:hlinkClick r:id="rId6"/>
              </a:rPr>
              <a:t>https://www.cdc.gov/ncbddd/spinabifida/data.html</a:t>
            </a:r>
            <a:endParaRPr lang="en-US" sz="1400" dirty="0"/>
          </a:p>
          <a:p>
            <a:pPr lvl="1">
              <a:lnSpc>
                <a:spcPct val="107000"/>
              </a:lnSpc>
              <a:spcAft>
                <a:spcPts val="1227"/>
              </a:spcAft>
              <a:tabLst>
                <a:tab pos="701231" algn="l"/>
              </a:tabLst>
            </a:pPr>
            <a:endParaRPr lang="en-US" sz="1400" dirty="0">
              <a:solidFill>
                <a:srgbClr val="000000"/>
              </a:solidFill>
            </a:endParaRPr>
          </a:p>
          <a:p>
            <a:r>
              <a:rPr lang="en-US" sz="3300" dirty="0"/>
              <a:t>SLIDE CONTENT</a:t>
            </a:r>
          </a:p>
          <a:p>
            <a:r>
              <a:rPr lang="en-US" sz="3300" dirty="0"/>
              <a:t>FASDs affects 1 in 20 (FAS 6-9/1000) school aged children *</a:t>
            </a:r>
          </a:p>
          <a:p>
            <a:r>
              <a:rPr lang="en-US" sz="3300" dirty="0"/>
              <a:t>Autism spectrum disorder affects 1 in 54 children</a:t>
            </a:r>
          </a:p>
          <a:p>
            <a:r>
              <a:rPr lang="en-US" sz="3300" dirty="0"/>
              <a:t>Down syndrome affects 1 in 700 births</a:t>
            </a:r>
          </a:p>
          <a:p>
            <a:pPr>
              <a:lnSpc>
                <a:spcPct val="107000"/>
              </a:lnSpc>
              <a:spcAft>
                <a:spcPts val="1227"/>
              </a:spcAft>
              <a:tabLst>
                <a:tab pos="701231" algn="l"/>
              </a:tabLst>
            </a:pPr>
            <a:r>
              <a:rPr lang="en-US" sz="3300" dirty="0"/>
              <a:t>Spina bifida affects </a:t>
            </a:r>
            <a:r>
              <a:rPr lang="en-US" sz="3300" dirty="0">
                <a:solidFill>
                  <a:srgbClr val="000000"/>
                </a:solidFill>
              </a:rPr>
              <a:t> </a:t>
            </a:r>
            <a:r>
              <a:rPr lang="en-US" sz="3300" dirty="0"/>
              <a:t>1 in 2,758 births</a:t>
            </a:r>
          </a:p>
          <a:p>
            <a:pPr>
              <a:lnSpc>
                <a:spcPct val="107000"/>
              </a:lnSpc>
              <a:spcAft>
                <a:spcPts val="1227"/>
              </a:spcAft>
              <a:tabLst>
                <a:tab pos="701231" algn="l"/>
              </a:tabLst>
            </a:pPr>
            <a:r>
              <a:rPr lang="en-US" sz="3300" dirty="0"/>
              <a:t>* Actual FASD numbers unknown, these are more likely conservative estimates</a:t>
            </a:r>
          </a:p>
          <a:p>
            <a:pPr lvl="1">
              <a:lnSpc>
                <a:spcPct val="107000"/>
              </a:lnSpc>
              <a:spcAft>
                <a:spcPts val="1227"/>
              </a:spcAft>
              <a:tabLst>
                <a:tab pos="701231" algn="l"/>
              </a:tabLst>
            </a:pPr>
            <a:endParaRPr lang="en-US" sz="14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7</a:t>
            </a:fld>
            <a:endParaRPr lang="en-US" dirty="0"/>
          </a:p>
        </p:txBody>
      </p:sp>
    </p:spTree>
    <p:extLst>
      <p:ext uri="{BB962C8B-B14F-4D97-AF65-F5344CB8AC3E}">
        <p14:creationId xmlns:p14="http://schemas.microsoft.com/office/powerpoint/2010/main" val="402297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a:p>
            <a:endParaRPr lang="en-US" dirty="0"/>
          </a:p>
          <a:p>
            <a:r>
              <a:rPr lang="en-US" dirty="0"/>
              <a:t>https://www.nytimes.com/2020/10/03/style/am-i-drinking-too-much.html</a:t>
            </a:r>
          </a:p>
          <a:p>
            <a:r>
              <a:rPr lang="en-US" dirty="0"/>
              <a:t>https://www.rand.org/news/press/2020/09/29.html</a:t>
            </a:r>
          </a:p>
          <a:p>
            <a:endParaRPr lang="en-US" dirty="0"/>
          </a:p>
          <a:p>
            <a:r>
              <a:rPr lang="en-US" dirty="0" err="1"/>
              <a:t>Gosdin</a:t>
            </a:r>
            <a:r>
              <a:rPr lang="en-US" dirty="0"/>
              <a:t> LK, Deputy NP, Kim SY, Dang EP, Denny CH. Alcohol Consumption and Binge Drinking During Pregnancy Among Adults Aged 18–49 Years — United States, 2018–2020. MMWR </a:t>
            </a:r>
            <a:r>
              <a:rPr lang="en-US" dirty="0" err="1"/>
              <a:t>Morb</a:t>
            </a:r>
            <a:r>
              <a:rPr lang="en-US" dirty="0"/>
              <a:t> Mortal </a:t>
            </a:r>
            <a:r>
              <a:rPr lang="en-US" dirty="0" err="1"/>
              <a:t>Wkly</a:t>
            </a:r>
            <a:r>
              <a:rPr lang="en-US" dirty="0"/>
              <a:t> Rep 2022;71:10–13. DOI: </a:t>
            </a:r>
            <a:r>
              <a:rPr lang="en-US" dirty="0">
                <a:hlinkClick r:id="rId3"/>
              </a:rPr>
              <a:t>http://dx.doi.org/10.15585/mmwr.mm7101a2external icon</a:t>
            </a:r>
            <a:endParaRPr lang="en-US" dirty="0"/>
          </a:p>
          <a:p>
            <a:endParaRPr lang="en-US" dirty="0"/>
          </a:p>
          <a:p>
            <a:endParaRPr lang="en-US" b="0" i="0" dirty="0">
              <a:solidFill>
                <a:srgbClr val="212121"/>
              </a:solidFill>
              <a:effectLst/>
              <a:latin typeface="BlinkMacSystemFont"/>
            </a:endParaRPr>
          </a:p>
          <a:p>
            <a:r>
              <a:rPr lang="en-US" b="0" i="0" dirty="0">
                <a:solidFill>
                  <a:srgbClr val="212121"/>
                </a:solidFill>
                <a:effectLst/>
                <a:latin typeface="BlinkMacSystemFont"/>
              </a:rPr>
              <a:t>Tan CH, Denny CH, </a:t>
            </a:r>
            <a:r>
              <a:rPr lang="en-US" b="0" i="0" dirty="0" err="1">
                <a:solidFill>
                  <a:srgbClr val="212121"/>
                </a:solidFill>
                <a:effectLst/>
                <a:latin typeface="BlinkMacSystemFont"/>
              </a:rPr>
              <a:t>Cheal</a:t>
            </a:r>
            <a:r>
              <a:rPr lang="en-US" b="0" i="0" dirty="0">
                <a:solidFill>
                  <a:srgbClr val="212121"/>
                </a:solidFill>
                <a:effectLst/>
                <a:latin typeface="BlinkMacSystemFont"/>
              </a:rPr>
              <a:t> NE, </a:t>
            </a:r>
            <a:r>
              <a:rPr lang="en-US" b="0" i="0" dirty="0" err="1">
                <a:solidFill>
                  <a:srgbClr val="212121"/>
                </a:solidFill>
                <a:effectLst/>
                <a:latin typeface="BlinkMacSystemFont"/>
              </a:rPr>
              <a:t>Sniezek</a:t>
            </a:r>
            <a:r>
              <a:rPr lang="en-US" b="0" i="0" dirty="0">
                <a:solidFill>
                  <a:srgbClr val="212121"/>
                </a:solidFill>
                <a:effectLst/>
                <a:latin typeface="BlinkMacSystemFont"/>
              </a:rPr>
              <a:t> JE, </a:t>
            </a:r>
            <a:r>
              <a:rPr lang="en-US" b="0" i="0" dirty="0" err="1">
                <a:solidFill>
                  <a:srgbClr val="212121"/>
                </a:solidFill>
                <a:effectLst/>
                <a:latin typeface="BlinkMacSystemFont"/>
              </a:rPr>
              <a:t>Kanny</a:t>
            </a:r>
            <a:r>
              <a:rPr lang="en-US" b="0" i="0" dirty="0">
                <a:solidFill>
                  <a:srgbClr val="212121"/>
                </a:solidFill>
                <a:effectLst/>
                <a:latin typeface="BlinkMacSystemFont"/>
              </a:rPr>
              <a:t> D. Alcohol use and binge drinking among women of childbearing age - United States, 2011-2013. MMWR </a:t>
            </a:r>
            <a:r>
              <a:rPr lang="en-US" b="0" i="0" dirty="0" err="1">
                <a:solidFill>
                  <a:srgbClr val="212121"/>
                </a:solidFill>
                <a:effectLst/>
                <a:latin typeface="BlinkMacSystemFont"/>
              </a:rPr>
              <a:t>Morb</a:t>
            </a:r>
            <a:r>
              <a:rPr lang="en-US" b="0" i="0" dirty="0">
                <a:solidFill>
                  <a:srgbClr val="212121"/>
                </a:solidFill>
                <a:effectLst/>
                <a:latin typeface="BlinkMacSystemFont"/>
              </a:rPr>
              <a:t> Mortal </a:t>
            </a:r>
            <a:r>
              <a:rPr lang="en-US" b="0" i="0" dirty="0" err="1">
                <a:solidFill>
                  <a:srgbClr val="212121"/>
                </a:solidFill>
                <a:effectLst/>
                <a:latin typeface="BlinkMacSystemFont"/>
              </a:rPr>
              <a:t>Wkly</a:t>
            </a:r>
            <a:r>
              <a:rPr lang="en-US" b="0" i="0" dirty="0">
                <a:solidFill>
                  <a:srgbClr val="212121"/>
                </a:solidFill>
                <a:effectLst/>
                <a:latin typeface="BlinkMacSystemFont"/>
              </a:rPr>
              <a:t> Rep. 2015 Sep 25;64(37):1042-6. </a:t>
            </a:r>
            <a:r>
              <a:rPr lang="en-US" b="0" i="0" dirty="0" err="1">
                <a:solidFill>
                  <a:srgbClr val="212121"/>
                </a:solidFill>
                <a:effectLst/>
                <a:latin typeface="BlinkMacSystemFont"/>
              </a:rPr>
              <a:t>doi</a:t>
            </a:r>
            <a:r>
              <a:rPr lang="en-US" b="0" i="0" dirty="0">
                <a:solidFill>
                  <a:srgbClr val="212121"/>
                </a:solidFill>
                <a:effectLst/>
                <a:latin typeface="BlinkMacSystemFont"/>
              </a:rPr>
              <a:t>: 10.15585/mmwr.mm6437a3. PMID: 26401713.</a:t>
            </a:r>
          </a:p>
          <a:p>
            <a:endParaRPr lang="en-US" b="0" i="0" dirty="0">
              <a:solidFill>
                <a:srgbClr val="212121"/>
              </a:solidFill>
              <a:effectLst/>
              <a:latin typeface="BlinkMacSystemFont"/>
            </a:endParaRPr>
          </a:p>
          <a:p>
            <a:r>
              <a:rPr lang="en-US" b="0" i="0" dirty="0">
                <a:solidFill>
                  <a:srgbClr val="212121"/>
                </a:solidFill>
                <a:effectLst/>
                <a:latin typeface="BlinkMacSystemFont"/>
              </a:rPr>
              <a:t>Green PP, McKnight-</a:t>
            </a:r>
            <a:r>
              <a:rPr lang="en-US" b="0" i="0" dirty="0" err="1">
                <a:solidFill>
                  <a:srgbClr val="212121"/>
                </a:solidFill>
                <a:effectLst/>
                <a:latin typeface="BlinkMacSystemFont"/>
              </a:rPr>
              <a:t>Eily</a:t>
            </a:r>
            <a:r>
              <a:rPr lang="en-US" b="0" i="0" dirty="0">
                <a:solidFill>
                  <a:srgbClr val="212121"/>
                </a:solidFill>
                <a:effectLst/>
                <a:latin typeface="BlinkMacSystemFont"/>
              </a:rPr>
              <a:t> LR, Tan CH, Mejia R, Denny CH. Vital Signs: Alcohol-Exposed Pregnancies--United States, 2011-2013. MMWR </a:t>
            </a:r>
            <a:r>
              <a:rPr lang="en-US" b="0" i="0" dirty="0" err="1">
                <a:solidFill>
                  <a:srgbClr val="212121"/>
                </a:solidFill>
                <a:effectLst/>
                <a:latin typeface="BlinkMacSystemFont"/>
              </a:rPr>
              <a:t>Morb</a:t>
            </a:r>
            <a:r>
              <a:rPr lang="en-US" b="0" i="0" dirty="0">
                <a:solidFill>
                  <a:srgbClr val="212121"/>
                </a:solidFill>
                <a:effectLst/>
                <a:latin typeface="BlinkMacSystemFont"/>
              </a:rPr>
              <a:t> Mortal </a:t>
            </a:r>
            <a:r>
              <a:rPr lang="en-US" b="0" i="0" dirty="0" err="1">
                <a:solidFill>
                  <a:srgbClr val="212121"/>
                </a:solidFill>
                <a:effectLst/>
                <a:latin typeface="BlinkMacSystemFont"/>
              </a:rPr>
              <a:t>Wkly</a:t>
            </a:r>
            <a:r>
              <a:rPr lang="en-US" b="0" i="0" dirty="0">
                <a:solidFill>
                  <a:srgbClr val="212121"/>
                </a:solidFill>
                <a:effectLst/>
                <a:latin typeface="BlinkMacSystemFont"/>
              </a:rPr>
              <a:t> Rep. 2016 Feb 5;65(4):91-7. </a:t>
            </a:r>
            <a:r>
              <a:rPr lang="en-US" b="0" i="0" dirty="0" err="1">
                <a:solidFill>
                  <a:srgbClr val="212121"/>
                </a:solidFill>
                <a:effectLst/>
                <a:latin typeface="BlinkMacSystemFont"/>
              </a:rPr>
              <a:t>doi</a:t>
            </a:r>
            <a:r>
              <a:rPr lang="en-US" b="0" i="0" dirty="0">
                <a:solidFill>
                  <a:srgbClr val="212121"/>
                </a:solidFill>
                <a:effectLst/>
                <a:latin typeface="BlinkMacSystemFont"/>
              </a:rPr>
              <a:t>: 10.15585/mmwr.mm6504a6. PMID: 26845520.</a:t>
            </a:r>
          </a:p>
          <a:p>
            <a:endParaRPr lang="en-US" b="0" i="0" dirty="0">
              <a:solidFill>
                <a:srgbClr val="212121"/>
              </a:solidFill>
              <a:effectLst/>
              <a:latin typeface="BlinkMacSystemFont"/>
            </a:endParaRPr>
          </a:p>
          <a:p>
            <a:r>
              <a:rPr lang="en-US" b="0" i="0" dirty="0">
                <a:solidFill>
                  <a:srgbClr val="000000"/>
                </a:solidFill>
                <a:effectLst/>
                <a:latin typeface="Open Sans"/>
              </a:rPr>
              <a:t>Denny CH, </a:t>
            </a:r>
            <a:r>
              <a:rPr lang="en-US" b="0" i="0" dirty="0" err="1">
                <a:solidFill>
                  <a:srgbClr val="000000"/>
                </a:solidFill>
                <a:effectLst/>
                <a:latin typeface="Open Sans"/>
              </a:rPr>
              <a:t>Acero</a:t>
            </a:r>
            <a:r>
              <a:rPr lang="en-US" b="0" i="0" dirty="0">
                <a:solidFill>
                  <a:srgbClr val="000000"/>
                </a:solidFill>
                <a:effectLst/>
                <a:latin typeface="Open Sans"/>
              </a:rPr>
              <a:t> CS, </a:t>
            </a:r>
            <a:r>
              <a:rPr lang="en-US" b="0" i="0" dirty="0" err="1">
                <a:solidFill>
                  <a:srgbClr val="000000"/>
                </a:solidFill>
                <a:effectLst/>
                <a:latin typeface="Open Sans"/>
              </a:rPr>
              <a:t>Naimi</a:t>
            </a:r>
            <a:r>
              <a:rPr lang="en-US" b="0" i="0" dirty="0">
                <a:solidFill>
                  <a:srgbClr val="000000"/>
                </a:solidFill>
                <a:effectLst/>
                <a:latin typeface="Open Sans"/>
              </a:rPr>
              <a:t> TS, Kim SY. Consumption of alcohol beverages and binge drinking among pregnant women aged 18–44 years – United States, 2015–2017. </a:t>
            </a:r>
            <a:r>
              <a:rPr lang="en-US" b="0" i="1" dirty="0">
                <a:solidFill>
                  <a:srgbClr val="000000"/>
                </a:solidFill>
                <a:effectLst/>
                <a:latin typeface="Open Sans"/>
              </a:rPr>
              <a:t>MMWR Morbidity and Mortality Weekly Report</a:t>
            </a:r>
            <a:r>
              <a:rPr lang="en-US" b="0" i="0" dirty="0">
                <a:solidFill>
                  <a:srgbClr val="000000"/>
                </a:solidFill>
                <a:effectLst/>
                <a:latin typeface="Open Sans"/>
              </a:rPr>
              <a:t> 2019; 68(16): 365-368.</a:t>
            </a:r>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8</a:t>
            </a:fld>
            <a:endParaRPr lang="en-US" dirty="0"/>
          </a:p>
        </p:txBody>
      </p:sp>
    </p:spTree>
    <p:extLst>
      <p:ext uri="{BB962C8B-B14F-4D97-AF65-F5344CB8AC3E}">
        <p14:creationId xmlns:p14="http://schemas.microsoft.com/office/powerpoint/2010/main" val="172263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pPr/>
              <a:t>11</a:t>
            </a:fld>
            <a:endParaRPr lang="en-US" dirty="0"/>
          </a:p>
        </p:txBody>
      </p:sp>
    </p:spTree>
    <p:extLst>
      <p:ext uri="{BB962C8B-B14F-4D97-AF65-F5344CB8AC3E}">
        <p14:creationId xmlns:p14="http://schemas.microsoft.com/office/powerpoint/2010/main" val="231063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sz="4800">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471B235C-CBE3-41D6-B15D-B3498133B86D}" type="slidenum">
              <a:rPr lang="en-US" altLang="en-US" smtClean="0"/>
              <a:pPr>
                <a:defRPr/>
              </a:pPr>
              <a:t>‹#›</a:t>
            </a:fld>
            <a:endParaRPr lang="en-US" altLang="en-US" dirty="0"/>
          </a:p>
        </p:txBody>
      </p:sp>
    </p:spTree>
    <p:extLst>
      <p:ext uri="{BB962C8B-B14F-4D97-AF65-F5344CB8AC3E}">
        <p14:creationId xmlns:p14="http://schemas.microsoft.com/office/powerpoint/2010/main" val="200068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A5C8C2-E0CA-E94C-8E65-78B58732E9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869194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Content 3Col Gray">
  <p:cSld name="Title + Content 3Col Gray">
    <p:bg>
      <p:bgPr>
        <a:solidFill>
          <a:schemeClr val="lt2"/>
        </a:solidFill>
        <a:effectLst/>
      </p:bgPr>
    </p:bg>
    <p:spTree>
      <p:nvGrpSpPr>
        <p:cNvPr id="1" name="Shape 1414"/>
        <p:cNvGrpSpPr/>
        <p:nvPr/>
      </p:nvGrpSpPr>
      <p:grpSpPr>
        <a:xfrm>
          <a:off x="0" y="0"/>
          <a:ext cx="0" cy="0"/>
          <a:chOff x="0" y="0"/>
          <a:chExt cx="0" cy="0"/>
        </a:xfrm>
      </p:grpSpPr>
      <p:sp>
        <p:nvSpPr>
          <p:cNvPr id="1415" name="Google Shape;1415;p10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6" name="Google Shape;1416;p10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7" name="Google Shape;1417;p10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18" name="Google Shape;1418;p102"/>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9" name="Google Shape;1419;p102"/>
          <p:cNvSpPr txBox="1">
            <a:spLocks noGrp="1"/>
          </p:cNvSpPr>
          <p:nvPr>
            <p:ph type="body" idx="1"/>
          </p:nvPr>
        </p:nvSpPr>
        <p:spPr>
          <a:xfrm>
            <a:off x="400051"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20" name="Google Shape;1420;p102"/>
          <p:cNvCxnSpPr/>
          <p:nvPr/>
        </p:nvCxnSpPr>
        <p:spPr>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421" name="Google Shape;1421;p102"/>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422" name="Google Shape;1422;p102"/>
          <p:cNvSpPr txBox="1">
            <a:spLocks noGrp="1"/>
          </p:cNvSpPr>
          <p:nvPr>
            <p:ph type="body" idx="2"/>
          </p:nvPr>
        </p:nvSpPr>
        <p:spPr>
          <a:xfrm>
            <a:off x="4318002"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23" name="Google Shape;1423;p102"/>
          <p:cNvSpPr txBox="1">
            <a:spLocks noGrp="1"/>
          </p:cNvSpPr>
          <p:nvPr>
            <p:ph type="body" idx="3"/>
          </p:nvPr>
        </p:nvSpPr>
        <p:spPr>
          <a:xfrm>
            <a:off x="8235950"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545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reaker/Statement Slide Gray">
  <p:cSld name="Breaker/Statement Slide Gray">
    <p:bg>
      <p:bgPr>
        <a:solidFill>
          <a:schemeClr val="lt2"/>
        </a:solidFill>
        <a:effectLst/>
      </p:bgPr>
    </p:bg>
    <p:spTree>
      <p:nvGrpSpPr>
        <p:cNvPr id="1" name="Shape 1424"/>
        <p:cNvGrpSpPr/>
        <p:nvPr/>
      </p:nvGrpSpPr>
      <p:grpSpPr>
        <a:xfrm>
          <a:off x="0" y="0"/>
          <a:ext cx="0" cy="0"/>
          <a:chOff x="0" y="0"/>
          <a:chExt cx="0" cy="0"/>
        </a:xfrm>
      </p:grpSpPr>
      <p:sp>
        <p:nvSpPr>
          <p:cNvPr id="1425" name="Google Shape;1425;p10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6" name="Google Shape;1426;p10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7" name="Google Shape;1427;p10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428" name="Google Shape;1428;p103"/>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429" name="Google Shape;1429;p103"/>
          <p:cNvSpPr txBox="1">
            <a:spLocks noGrp="1"/>
          </p:cNvSpPr>
          <p:nvPr>
            <p:ph type="body" idx="1"/>
          </p:nvPr>
        </p:nvSpPr>
        <p:spPr>
          <a:xfrm>
            <a:off x="400881" y="833972"/>
            <a:ext cx="11389417" cy="5181829"/>
          </a:xfrm>
          <a:prstGeom prst="rect">
            <a:avLst/>
          </a:prstGeom>
          <a:noFill/>
          <a:ln>
            <a:noFill/>
          </a:ln>
        </p:spPr>
        <p:txBody>
          <a:bodyPr spcFirstLastPara="1" wrap="square" lIns="0" tIns="45700" rIns="91425" bIns="45700" anchor="t" anchorCtr="0">
            <a:normAutofit/>
          </a:bodyPr>
          <a:lstStyle>
            <a:lvl1pPr marL="457189" lvl="0" indent="-228594" algn="l">
              <a:lnSpc>
                <a:spcPct val="90000"/>
              </a:lnSpc>
              <a:spcBef>
                <a:spcPts val="1000"/>
              </a:spcBef>
              <a:spcAft>
                <a:spcPts val="0"/>
              </a:spcAft>
              <a:buClr>
                <a:srgbClr val="1D365E"/>
              </a:buClr>
              <a:buSzPts val="5400"/>
              <a:buNone/>
              <a:defRPr sz="54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30" name="Google Shape;1430;p103"/>
          <p:cNvCxnSpPr/>
          <p:nvPr/>
        </p:nvCxnSpPr>
        <p:spPr>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45306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Fact Slide Gray">
  <p:cSld name="Fact Slide Gray">
    <p:bg>
      <p:bgPr>
        <a:solidFill>
          <a:schemeClr val="lt2"/>
        </a:solidFill>
        <a:effectLst/>
      </p:bgPr>
    </p:bg>
    <p:spTree>
      <p:nvGrpSpPr>
        <p:cNvPr id="1" name="Shape 1431"/>
        <p:cNvGrpSpPr/>
        <p:nvPr/>
      </p:nvGrpSpPr>
      <p:grpSpPr>
        <a:xfrm>
          <a:off x="0" y="0"/>
          <a:ext cx="0" cy="0"/>
          <a:chOff x="0" y="0"/>
          <a:chExt cx="0" cy="0"/>
        </a:xfrm>
      </p:grpSpPr>
      <p:sp>
        <p:nvSpPr>
          <p:cNvPr id="1432" name="Google Shape;1432;p10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3" name="Google Shape;1433;p10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4" name="Google Shape;1434;p10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35" name="Google Shape;1435;p104"/>
          <p:cNvSpPr txBox="1">
            <a:spLocks noGrp="1"/>
          </p:cNvSpPr>
          <p:nvPr>
            <p:ph type="body" idx="1"/>
          </p:nvPr>
        </p:nvSpPr>
        <p:spPr>
          <a:xfrm>
            <a:off x="400881" y="1299412"/>
            <a:ext cx="11389417" cy="4716389"/>
          </a:xfrm>
          <a:prstGeom prst="rect">
            <a:avLst/>
          </a:prstGeom>
          <a:noFill/>
          <a:ln>
            <a:noFill/>
          </a:ln>
        </p:spPr>
        <p:txBody>
          <a:bodyPr spcFirstLastPara="1" wrap="square" lIns="0" tIns="45700" rIns="91425" bIns="45700" anchor="b" anchorCtr="0">
            <a:normAutofit/>
          </a:bodyPr>
          <a:lstStyle>
            <a:lvl1pPr marL="457189" lvl="0" indent="-228594" algn="l">
              <a:lnSpc>
                <a:spcPct val="90000"/>
              </a:lnSpc>
              <a:spcBef>
                <a:spcPts val="1000"/>
              </a:spcBef>
              <a:spcAft>
                <a:spcPts val="0"/>
              </a:spcAft>
              <a:buClr>
                <a:srgbClr val="1D365E"/>
              </a:buClr>
              <a:buSzPts val="4200"/>
              <a:buNone/>
              <a:defRPr sz="42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36" name="Google Shape;1436;p104"/>
          <p:cNvCxnSpPr/>
          <p:nvPr/>
        </p:nvCxnSpPr>
        <p:spPr>
          <a:xfrm>
            <a:off x="400882" y="472289"/>
            <a:ext cx="11390244" cy="0"/>
          </a:xfrm>
          <a:prstGeom prst="straightConnector1">
            <a:avLst/>
          </a:prstGeom>
          <a:noFill/>
          <a:ln w="31750" cap="rnd" cmpd="sng">
            <a:solidFill>
              <a:srgbClr val="00B2AD"/>
            </a:solidFill>
            <a:prstDash val="dot"/>
            <a:miter lim="800000"/>
            <a:headEnd type="none" w="sm" len="sm"/>
            <a:tailEnd type="none" w="sm" len="sm"/>
          </a:ln>
        </p:spPr>
      </p:cxnSp>
      <p:cxnSp>
        <p:nvCxnSpPr>
          <p:cNvPr id="1437" name="Google Shape;1437;p104"/>
          <p:cNvCxnSpPr/>
          <p:nvPr/>
        </p:nvCxnSpPr>
        <p:spPr>
          <a:xfrm>
            <a:off x="400882" y="6380923"/>
            <a:ext cx="11390244" cy="0"/>
          </a:xfrm>
          <a:prstGeom prst="straightConnector1">
            <a:avLst/>
          </a:prstGeom>
          <a:noFill/>
          <a:ln w="31750" cap="rnd" cmpd="sng">
            <a:solidFill>
              <a:srgbClr val="00B2AD"/>
            </a:solidFill>
            <a:prstDash val="dot"/>
            <a:miter lim="800000"/>
            <a:headEnd type="none" w="sm" len="sm"/>
            <a:tailEnd type="none" w="sm" len="sm"/>
          </a:ln>
        </p:spPr>
      </p:cxnSp>
      <p:sp>
        <p:nvSpPr>
          <p:cNvPr id="1438" name="Google Shape;1438;p104"/>
          <p:cNvSpPr/>
          <p:nvPr/>
        </p:nvSpPr>
        <p:spPr>
          <a:xfrm>
            <a:off x="379710" y="453169"/>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439" name="Google Shape;1439;p104"/>
          <p:cNvSpPr txBox="1">
            <a:spLocks noGrp="1"/>
          </p:cNvSpPr>
          <p:nvPr>
            <p:ph type="body" idx="2"/>
          </p:nvPr>
        </p:nvSpPr>
        <p:spPr>
          <a:xfrm>
            <a:off x="379710" y="453167"/>
            <a:ext cx="1961156" cy="57352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chemeClr val="lt2"/>
              </a:buClr>
              <a:buSzPts val="1600"/>
              <a:buNone/>
              <a:defRPr sz="1600" b="1" i="0">
                <a:solidFill>
                  <a:schemeClr val="lt2"/>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91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tat + Content Gray">
  <p:cSld name="Stat + Content Gray">
    <p:bg>
      <p:bgPr>
        <a:solidFill>
          <a:schemeClr val="lt2"/>
        </a:solidFill>
        <a:effectLst/>
      </p:bgPr>
    </p:bg>
    <p:spTree>
      <p:nvGrpSpPr>
        <p:cNvPr id="1" name="Shape 1440"/>
        <p:cNvGrpSpPr/>
        <p:nvPr/>
      </p:nvGrpSpPr>
      <p:grpSpPr>
        <a:xfrm>
          <a:off x="0" y="0"/>
          <a:ext cx="0" cy="0"/>
          <a:chOff x="0" y="0"/>
          <a:chExt cx="0" cy="0"/>
        </a:xfrm>
      </p:grpSpPr>
      <p:sp>
        <p:nvSpPr>
          <p:cNvPr id="1441" name="Google Shape;1441;p105"/>
          <p:cNvSpPr txBox="1">
            <a:spLocks noGrp="1"/>
          </p:cNvSpPr>
          <p:nvPr>
            <p:ph type="body" idx="1"/>
          </p:nvPr>
        </p:nvSpPr>
        <p:spPr>
          <a:xfrm>
            <a:off x="400879" y="481255"/>
            <a:ext cx="11389419" cy="3654616"/>
          </a:xfrm>
          <a:prstGeom prst="rect">
            <a:avLst/>
          </a:prstGeom>
          <a:noFill/>
          <a:ln>
            <a:noFill/>
          </a:ln>
        </p:spPr>
        <p:txBody>
          <a:bodyPr spcFirstLastPara="1" wrap="square" lIns="0" tIns="45700" rIns="91425" bIns="45700" anchor="t" anchorCtr="0">
            <a:normAutofit/>
          </a:bodyPr>
          <a:lstStyle>
            <a:lvl1pPr marL="457189" lvl="0" indent="-228594" algn="l">
              <a:lnSpc>
                <a:spcPct val="90000"/>
              </a:lnSpc>
              <a:spcBef>
                <a:spcPts val="1000"/>
              </a:spcBef>
              <a:spcAft>
                <a:spcPts val="0"/>
              </a:spcAft>
              <a:buClr>
                <a:srgbClr val="1D365E"/>
              </a:buClr>
              <a:buSzPts val="20000"/>
              <a:buNone/>
              <a:defRPr sz="200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42" name="Google Shape;1442;p10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3" name="Google Shape;1443;p10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4" name="Google Shape;1444;p10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445" name="Google Shape;1445;p105"/>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446" name="Google Shape;1446;p105"/>
          <p:cNvSpPr txBox="1">
            <a:spLocks noGrp="1"/>
          </p:cNvSpPr>
          <p:nvPr>
            <p:ph type="body" idx="2"/>
          </p:nvPr>
        </p:nvSpPr>
        <p:spPr>
          <a:xfrm>
            <a:off x="400881" y="4363453"/>
            <a:ext cx="11389417" cy="1652347"/>
          </a:xfrm>
          <a:prstGeom prst="rect">
            <a:avLst/>
          </a:prstGeom>
          <a:noFill/>
          <a:ln>
            <a:noFill/>
          </a:ln>
        </p:spPr>
        <p:txBody>
          <a:bodyPr spcFirstLastPara="1" wrap="square" lIns="182875" tIns="45700" rIns="91425" bIns="45700" anchor="t" anchorCtr="0">
            <a:normAutofit/>
          </a:bodyPr>
          <a:lstStyle>
            <a:lvl1pPr marL="457189" lvl="0" indent="-228594" algn="l">
              <a:lnSpc>
                <a:spcPct val="90000"/>
              </a:lnSpc>
              <a:spcBef>
                <a:spcPts val="1000"/>
              </a:spcBef>
              <a:spcAft>
                <a:spcPts val="0"/>
              </a:spcAft>
              <a:buClr>
                <a:srgbClr val="1D365E"/>
              </a:buClr>
              <a:buSzPts val="2600"/>
              <a:buNone/>
              <a:defRPr sz="26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47" name="Google Shape;1447;p105"/>
          <p:cNvCxnSpPr/>
          <p:nvPr/>
        </p:nvCxnSpPr>
        <p:spPr>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115222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 Image 2A Blue">
  <p:cSld name="Content + Image 2A Blue">
    <p:bg>
      <p:bgPr>
        <a:solidFill>
          <a:srgbClr val="1D365E"/>
        </a:solidFill>
        <a:effectLst/>
      </p:bgPr>
    </p:bg>
    <p:spTree>
      <p:nvGrpSpPr>
        <p:cNvPr id="1" name="Shape 1448"/>
        <p:cNvGrpSpPr/>
        <p:nvPr/>
      </p:nvGrpSpPr>
      <p:grpSpPr>
        <a:xfrm>
          <a:off x="0" y="0"/>
          <a:ext cx="0" cy="0"/>
          <a:chOff x="0" y="0"/>
          <a:chExt cx="0" cy="0"/>
        </a:xfrm>
      </p:grpSpPr>
      <p:sp>
        <p:nvSpPr>
          <p:cNvPr id="1449" name="Google Shape;1449;p10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0" name="Google Shape;1450;p10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1" name="Google Shape;1451;p10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52" name="Google Shape;1452;p106"/>
          <p:cNvSpPr txBox="1">
            <a:spLocks noGrp="1"/>
          </p:cNvSpPr>
          <p:nvPr>
            <p:ph type="body" idx="1"/>
          </p:nvPr>
        </p:nvSpPr>
        <p:spPr>
          <a:xfrm>
            <a:off x="2"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2800"/>
              <a:buNone/>
              <a:defRPr>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53" name="Google Shape;1453;p106"/>
          <p:cNvSpPr txBox="1">
            <a:spLocks noGrp="1"/>
          </p:cNvSpPr>
          <p:nvPr>
            <p:ph type="title"/>
          </p:nvPr>
        </p:nvSpPr>
        <p:spPr>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AC33B"/>
              </a:buClr>
              <a:buSzPts val="3150"/>
              <a:buFont typeface="Arial"/>
              <a:buNone/>
              <a:defRPr sz="3151" b="1" i="0">
                <a:solidFill>
                  <a:srgbClr val="FAC33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4" name="Google Shape;1454;p106"/>
          <p:cNvSpPr txBox="1">
            <a:spLocks noGrp="1"/>
          </p:cNvSpPr>
          <p:nvPr>
            <p:ph type="body" idx="2"/>
          </p:nvPr>
        </p:nvSpPr>
        <p:spPr>
          <a:xfrm>
            <a:off x="6793584"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chemeClr val="lt1"/>
              </a:buClr>
              <a:buSzPts val="1650"/>
              <a:buChar char="•"/>
              <a:defRPr sz="1651">
                <a:solidFill>
                  <a:schemeClr val="lt1"/>
                </a:solidFill>
              </a:defRPr>
            </a:lvl1pPr>
            <a:lvl2pPr marL="914377" lvl="1" indent="-333366" algn="l">
              <a:lnSpc>
                <a:spcPct val="90000"/>
              </a:lnSpc>
              <a:spcBef>
                <a:spcPts val="500"/>
              </a:spcBef>
              <a:spcAft>
                <a:spcPts val="0"/>
              </a:spcAft>
              <a:buClr>
                <a:schemeClr val="lt1"/>
              </a:buClr>
              <a:buSzPts val="1650"/>
              <a:buChar char="•"/>
              <a:defRPr sz="1651">
                <a:solidFill>
                  <a:schemeClr val="lt1"/>
                </a:solidFill>
              </a:defRPr>
            </a:lvl2pPr>
            <a:lvl3pPr marL="1371566" lvl="2" indent="-333366" algn="l">
              <a:lnSpc>
                <a:spcPct val="90000"/>
              </a:lnSpc>
              <a:spcBef>
                <a:spcPts val="500"/>
              </a:spcBef>
              <a:spcAft>
                <a:spcPts val="0"/>
              </a:spcAft>
              <a:buClr>
                <a:schemeClr val="lt1"/>
              </a:buClr>
              <a:buSzPts val="1650"/>
              <a:buChar char="•"/>
              <a:defRPr sz="1651">
                <a:solidFill>
                  <a:schemeClr val="lt1"/>
                </a:solidFill>
              </a:defRPr>
            </a:lvl3pPr>
            <a:lvl4pPr marL="1828754" lvl="3" indent="-333366" algn="l">
              <a:lnSpc>
                <a:spcPct val="90000"/>
              </a:lnSpc>
              <a:spcBef>
                <a:spcPts val="500"/>
              </a:spcBef>
              <a:spcAft>
                <a:spcPts val="0"/>
              </a:spcAft>
              <a:buClr>
                <a:schemeClr val="lt1"/>
              </a:buClr>
              <a:buSzPts val="1650"/>
              <a:buChar char="•"/>
              <a:defRPr sz="1651">
                <a:solidFill>
                  <a:schemeClr val="lt1"/>
                </a:solidFill>
              </a:defRPr>
            </a:lvl4pPr>
            <a:lvl5pPr marL="2285943" lvl="4" indent="-333366" algn="l">
              <a:lnSpc>
                <a:spcPct val="90000"/>
              </a:lnSpc>
              <a:spcBef>
                <a:spcPts val="500"/>
              </a:spcBef>
              <a:spcAft>
                <a:spcPts val="0"/>
              </a:spcAft>
              <a:buClr>
                <a:schemeClr val="lt1"/>
              </a:buClr>
              <a:buSzPts val="1650"/>
              <a:buChar char="•"/>
              <a:defRPr sz="1651">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937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 Image 2B Blue">
  <p:cSld name="Content + Image 2B Blue">
    <p:bg>
      <p:bgPr>
        <a:solidFill>
          <a:srgbClr val="1D365E"/>
        </a:solidFill>
        <a:effectLst/>
      </p:bgPr>
    </p:bg>
    <p:spTree>
      <p:nvGrpSpPr>
        <p:cNvPr id="1" name="Shape 1455"/>
        <p:cNvGrpSpPr/>
        <p:nvPr/>
      </p:nvGrpSpPr>
      <p:grpSpPr>
        <a:xfrm>
          <a:off x="0" y="0"/>
          <a:ext cx="0" cy="0"/>
          <a:chOff x="0" y="0"/>
          <a:chExt cx="0" cy="0"/>
        </a:xfrm>
      </p:grpSpPr>
      <p:sp>
        <p:nvSpPr>
          <p:cNvPr id="1456" name="Google Shape;1456;p10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7" name="Google Shape;1457;p10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8" name="Google Shape;1458;p10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59" name="Google Shape;1459;p107"/>
          <p:cNvSpPr txBox="1">
            <a:spLocks noGrp="1"/>
          </p:cNvSpPr>
          <p:nvPr>
            <p:ph type="body" idx="1"/>
          </p:nvPr>
        </p:nvSpPr>
        <p:spPr>
          <a:xfrm>
            <a:off x="5776211"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2800"/>
              <a:buNone/>
              <a:defRPr>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60" name="Google Shape;1460;p107"/>
          <p:cNvSpPr txBox="1">
            <a:spLocks noGrp="1"/>
          </p:cNvSpPr>
          <p:nvPr>
            <p:ph type="title"/>
          </p:nvPr>
        </p:nvSpPr>
        <p:spPr>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AC33B"/>
              </a:buClr>
              <a:buSzPts val="3150"/>
              <a:buFont typeface="Arial"/>
              <a:buNone/>
              <a:defRPr sz="3151" b="1" i="0">
                <a:solidFill>
                  <a:srgbClr val="FAC33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1" name="Google Shape;1461;p107"/>
          <p:cNvSpPr txBox="1">
            <a:spLocks noGrp="1"/>
          </p:cNvSpPr>
          <p:nvPr>
            <p:ph type="body" idx="2"/>
          </p:nvPr>
        </p:nvSpPr>
        <p:spPr>
          <a:xfrm>
            <a:off x="661152"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chemeClr val="lt1"/>
              </a:buClr>
              <a:buSzPts val="1650"/>
              <a:buChar char="•"/>
              <a:defRPr sz="1651">
                <a:solidFill>
                  <a:schemeClr val="lt1"/>
                </a:solidFill>
              </a:defRPr>
            </a:lvl1pPr>
            <a:lvl2pPr marL="914377" lvl="1" indent="-333366" algn="l">
              <a:lnSpc>
                <a:spcPct val="90000"/>
              </a:lnSpc>
              <a:spcBef>
                <a:spcPts val="500"/>
              </a:spcBef>
              <a:spcAft>
                <a:spcPts val="0"/>
              </a:spcAft>
              <a:buClr>
                <a:schemeClr val="lt1"/>
              </a:buClr>
              <a:buSzPts val="1650"/>
              <a:buChar char="•"/>
              <a:defRPr sz="1651">
                <a:solidFill>
                  <a:schemeClr val="lt1"/>
                </a:solidFill>
              </a:defRPr>
            </a:lvl2pPr>
            <a:lvl3pPr marL="1371566" lvl="2" indent="-333366" algn="l">
              <a:lnSpc>
                <a:spcPct val="90000"/>
              </a:lnSpc>
              <a:spcBef>
                <a:spcPts val="500"/>
              </a:spcBef>
              <a:spcAft>
                <a:spcPts val="0"/>
              </a:spcAft>
              <a:buClr>
                <a:schemeClr val="lt1"/>
              </a:buClr>
              <a:buSzPts val="1650"/>
              <a:buChar char="•"/>
              <a:defRPr sz="1651">
                <a:solidFill>
                  <a:schemeClr val="lt1"/>
                </a:solidFill>
              </a:defRPr>
            </a:lvl3pPr>
            <a:lvl4pPr marL="1828754" lvl="3" indent="-333366" algn="l">
              <a:lnSpc>
                <a:spcPct val="90000"/>
              </a:lnSpc>
              <a:spcBef>
                <a:spcPts val="500"/>
              </a:spcBef>
              <a:spcAft>
                <a:spcPts val="0"/>
              </a:spcAft>
              <a:buClr>
                <a:schemeClr val="lt1"/>
              </a:buClr>
              <a:buSzPts val="1650"/>
              <a:buChar char="•"/>
              <a:defRPr sz="1651">
                <a:solidFill>
                  <a:schemeClr val="lt1"/>
                </a:solidFill>
              </a:defRPr>
            </a:lvl4pPr>
            <a:lvl5pPr marL="2285943" lvl="4" indent="-333366" algn="l">
              <a:lnSpc>
                <a:spcPct val="90000"/>
              </a:lnSpc>
              <a:spcBef>
                <a:spcPts val="500"/>
              </a:spcBef>
              <a:spcAft>
                <a:spcPts val="0"/>
              </a:spcAft>
              <a:buClr>
                <a:schemeClr val="lt1"/>
              </a:buClr>
              <a:buSzPts val="1650"/>
              <a:buChar char="•"/>
              <a:defRPr sz="1651">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846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 Image 2A Yellow">
  <p:cSld name="Content + Image 2A Yellow">
    <p:bg>
      <p:bgPr>
        <a:solidFill>
          <a:srgbClr val="FAC33B"/>
        </a:solidFill>
        <a:effectLst/>
      </p:bgPr>
    </p:bg>
    <p:spTree>
      <p:nvGrpSpPr>
        <p:cNvPr id="1" name="Shape 1462"/>
        <p:cNvGrpSpPr/>
        <p:nvPr/>
      </p:nvGrpSpPr>
      <p:grpSpPr>
        <a:xfrm>
          <a:off x="0" y="0"/>
          <a:ext cx="0" cy="0"/>
          <a:chOff x="0" y="0"/>
          <a:chExt cx="0" cy="0"/>
        </a:xfrm>
      </p:grpSpPr>
      <p:sp>
        <p:nvSpPr>
          <p:cNvPr id="1463" name="Google Shape;1463;p108"/>
          <p:cNvSpPr txBox="1">
            <a:spLocks noGrp="1"/>
          </p:cNvSpPr>
          <p:nvPr>
            <p:ph type="body" idx="1"/>
          </p:nvPr>
        </p:nvSpPr>
        <p:spPr>
          <a:xfrm>
            <a:off x="6793584"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rgbClr val="1D365E"/>
              </a:buClr>
              <a:buSzPts val="1650"/>
              <a:buChar char="•"/>
              <a:defRPr sz="1651">
                <a:solidFill>
                  <a:srgbClr val="1D365E"/>
                </a:solidFill>
              </a:defRPr>
            </a:lvl1pPr>
            <a:lvl2pPr marL="914377" lvl="1" indent="-333366" algn="l">
              <a:lnSpc>
                <a:spcPct val="90000"/>
              </a:lnSpc>
              <a:spcBef>
                <a:spcPts val="500"/>
              </a:spcBef>
              <a:spcAft>
                <a:spcPts val="0"/>
              </a:spcAft>
              <a:buClr>
                <a:srgbClr val="1D365E"/>
              </a:buClr>
              <a:buSzPts val="1650"/>
              <a:buChar char="•"/>
              <a:defRPr sz="1651">
                <a:solidFill>
                  <a:srgbClr val="1D365E"/>
                </a:solidFill>
              </a:defRPr>
            </a:lvl2pPr>
            <a:lvl3pPr marL="1371566" lvl="2" indent="-333366" algn="l">
              <a:lnSpc>
                <a:spcPct val="90000"/>
              </a:lnSpc>
              <a:spcBef>
                <a:spcPts val="500"/>
              </a:spcBef>
              <a:spcAft>
                <a:spcPts val="0"/>
              </a:spcAft>
              <a:buClr>
                <a:srgbClr val="1D365E"/>
              </a:buClr>
              <a:buSzPts val="1650"/>
              <a:buChar char="•"/>
              <a:defRPr sz="1651">
                <a:solidFill>
                  <a:srgbClr val="1D365E"/>
                </a:solidFill>
              </a:defRPr>
            </a:lvl3pPr>
            <a:lvl4pPr marL="1828754" lvl="3" indent="-333366" algn="l">
              <a:lnSpc>
                <a:spcPct val="90000"/>
              </a:lnSpc>
              <a:spcBef>
                <a:spcPts val="500"/>
              </a:spcBef>
              <a:spcAft>
                <a:spcPts val="0"/>
              </a:spcAft>
              <a:buClr>
                <a:srgbClr val="1D365E"/>
              </a:buClr>
              <a:buSzPts val="1650"/>
              <a:buChar char="•"/>
              <a:defRPr sz="1651">
                <a:solidFill>
                  <a:srgbClr val="1D365E"/>
                </a:solidFill>
              </a:defRPr>
            </a:lvl4pPr>
            <a:lvl5pPr marL="2285943" lvl="4" indent="-333366" algn="l">
              <a:lnSpc>
                <a:spcPct val="90000"/>
              </a:lnSpc>
              <a:spcBef>
                <a:spcPts val="500"/>
              </a:spcBef>
              <a:spcAft>
                <a:spcPts val="0"/>
              </a:spcAft>
              <a:buClr>
                <a:srgbClr val="1D365E"/>
              </a:buClr>
              <a:buSzPts val="1650"/>
              <a:buChar char="•"/>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64" name="Google Shape;1464;p10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5" name="Google Shape;1465;p10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6" name="Google Shape;1466;p10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67" name="Google Shape;1467;p108"/>
          <p:cNvSpPr txBox="1">
            <a:spLocks noGrp="1"/>
          </p:cNvSpPr>
          <p:nvPr>
            <p:ph type="body" idx="2"/>
          </p:nvPr>
        </p:nvSpPr>
        <p:spPr>
          <a:xfrm>
            <a:off x="2"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68" name="Google Shape;1468;p108"/>
          <p:cNvSpPr txBox="1">
            <a:spLocks noGrp="1"/>
          </p:cNvSpPr>
          <p:nvPr>
            <p:ph type="title"/>
          </p:nvPr>
        </p:nvSpPr>
        <p:spPr>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150"/>
              <a:buFont typeface="Arial"/>
              <a:buNone/>
              <a:defRPr sz="3151"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5557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 Image 2B Yellow">
  <p:cSld name="Content + Image 2B Yellow">
    <p:bg>
      <p:bgPr>
        <a:solidFill>
          <a:srgbClr val="FAC33B"/>
        </a:solidFill>
        <a:effectLst/>
      </p:bgPr>
    </p:bg>
    <p:spTree>
      <p:nvGrpSpPr>
        <p:cNvPr id="1" name="Shape 1469"/>
        <p:cNvGrpSpPr/>
        <p:nvPr/>
      </p:nvGrpSpPr>
      <p:grpSpPr>
        <a:xfrm>
          <a:off x="0" y="0"/>
          <a:ext cx="0" cy="0"/>
          <a:chOff x="0" y="0"/>
          <a:chExt cx="0" cy="0"/>
        </a:xfrm>
      </p:grpSpPr>
      <p:sp>
        <p:nvSpPr>
          <p:cNvPr id="1470" name="Google Shape;1470;p10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1" name="Google Shape;1471;p10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2" name="Google Shape;1472;p10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73" name="Google Shape;1473;p109"/>
          <p:cNvSpPr txBox="1">
            <a:spLocks noGrp="1"/>
          </p:cNvSpPr>
          <p:nvPr>
            <p:ph type="body" idx="1"/>
          </p:nvPr>
        </p:nvSpPr>
        <p:spPr>
          <a:xfrm>
            <a:off x="5776211"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74" name="Google Shape;1474;p109"/>
          <p:cNvSpPr txBox="1">
            <a:spLocks noGrp="1"/>
          </p:cNvSpPr>
          <p:nvPr>
            <p:ph type="title"/>
          </p:nvPr>
        </p:nvSpPr>
        <p:spPr>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150"/>
              <a:buFont typeface="Arial"/>
              <a:buNone/>
              <a:defRPr sz="3151"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5" name="Google Shape;1475;p109"/>
          <p:cNvSpPr txBox="1">
            <a:spLocks noGrp="1"/>
          </p:cNvSpPr>
          <p:nvPr>
            <p:ph type="body" idx="2"/>
          </p:nvPr>
        </p:nvSpPr>
        <p:spPr>
          <a:xfrm>
            <a:off x="661152"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rgbClr val="1D365E"/>
              </a:buClr>
              <a:buSzPts val="1650"/>
              <a:buChar char="•"/>
              <a:defRPr sz="1651">
                <a:solidFill>
                  <a:srgbClr val="1D365E"/>
                </a:solidFill>
              </a:defRPr>
            </a:lvl1pPr>
            <a:lvl2pPr marL="914377" lvl="1" indent="-333366" algn="l">
              <a:lnSpc>
                <a:spcPct val="90000"/>
              </a:lnSpc>
              <a:spcBef>
                <a:spcPts val="500"/>
              </a:spcBef>
              <a:spcAft>
                <a:spcPts val="0"/>
              </a:spcAft>
              <a:buClr>
                <a:srgbClr val="1D365E"/>
              </a:buClr>
              <a:buSzPts val="1650"/>
              <a:buChar char="•"/>
              <a:defRPr sz="1651">
                <a:solidFill>
                  <a:srgbClr val="1D365E"/>
                </a:solidFill>
              </a:defRPr>
            </a:lvl2pPr>
            <a:lvl3pPr marL="1371566" lvl="2" indent="-333366" algn="l">
              <a:lnSpc>
                <a:spcPct val="90000"/>
              </a:lnSpc>
              <a:spcBef>
                <a:spcPts val="500"/>
              </a:spcBef>
              <a:spcAft>
                <a:spcPts val="0"/>
              </a:spcAft>
              <a:buClr>
                <a:srgbClr val="1D365E"/>
              </a:buClr>
              <a:buSzPts val="1650"/>
              <a:buChar char="•"/>
              <a:defRPr sz="1651">
                <a:solidFill>
                  <a:srgbClr val="1D365E"/>
                </a:solidFill>
              </a:defRPr>
            </a:lvl3pPr>
            <a:lvl4pPr marL="1828754" lvl="3" indent="-333366" algn="l">
              <a:lnSpc>
                <a:spcPct val="90000"/>
              </a:lnSpc>
              <a:spcBef>
                <a:spcPts val="500"/>
              </a:spcBef>
              <a:spcAft>
                <a:spcPts val="0"/>
              </a:spcAft>
              <a:buClr>
                <a:srgbClr val="1D365E"/>
              </a:buClr>
              <a:buSzPts val="1650"/>
              <a:buChar char="•"/>
              <a:defRPr sz="1651">
                <a:solidFill>
                  <a:srgbClr val="1D365E"/>
                </a:solidFill>
              </a:defRPr>
            </a:lvl4pPr>
            <a:lvl5pPr marL="2285943" lvl="4" indent="-333366" algn="l">
              <a:lnSpc>
                <a:spcPct val="90000"/>
              </a:lnSpc>
              <a:spcBef>
                <a:spcPts val="500"/>
              </a:spcBef>
              <a:spcAft>
                <a:spcPts val="0"/>
              </a:spcAft>
              <a:buClr>
                <a:srgbClr val="1D365E"/>
              </a:buClr>
              <a:buSzPts val="1650"/>
              <a:buChar char="•"/>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8058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 Image 2A Teal">
  <p:cSld name="Content + Image 2A Teal">
    <p:bg>
      <p:bgPr>
        <a:solidFill>
          <a:srgbClr val="00B2AD"/>
        </a:solidFill>
        <a:effectLst/>
      </p:bgPr>
    </p:bg>
    <p:spTree>
      <p:nvGrpSpPr>
        <p:cNvPr id="1" name="Shape 1476"/>
        <p:cNvGrpSpPr/>
        <p:nvPr/>
      </p:nvGrpSpPr>
      <p:grpSpPr>
        <a:xfrm>
          <a:off x="0" y="0"/>
          <a:ext cx="0" cy="0"/>
          <a:chOff x="0" y="0"/>
          <a:chExt cx="0" cy="0"/>
        </a:xfrm>
      </p:grpSpPr>
      <p:sp>
        <p:nvSpPr>
          <p:cNvPr id="1477" name="Google Shape;1477;p110"/>
          <p:cNvSpPr txBox="1">
            <a:spLocks noGrp="1"/>
          </p:cNvSpPr>
          <p:nvPr>
            <p:ph type="title"/>
          </p:nvPr>
        </p:nvSpPr>
        <p:spPr>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365E"/>
              </a:buClr>
              <a:buSzPts val="3150"/>
              <a:buFont typeface="Arial"/>
              <a:buNone/>
              <a:defRPr sz="3151"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8" name="Google Shape;1478;p110"/>
          <p:cNvSpPr txBox="1">
            <a:spLocks noGrp="1"/>
          </p:cNvSpPr>
          <p:nvPr>
            <p:ph type="body" idx="1"/>
          </p:nvPr>
        </p:nvSpPr>
        <p:spPr>
          <a:xfrm>
            <a:off x="2"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79" name="Google Shape;1479;p1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0" name="Google Shape;1480;p1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1" name="Google Shape;1481;p11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82" name="Google Shape;1482;p110"/>
          <p:cNvSpPr txBox="1">
            <a:spLocks noGrp="1"/>
          </p:cNvSpPr>
          <p:nvPr>
            <p:ph type="body" idx="2"/>
          </p:nvPr>
        </p:nvSpPr>
        <p:spPr>
          <a:xfrm>
            <a:off x="6793584"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chemeClr val="lt1"/>
              </a:buClr>
              <a:buSzPts val="1650"/>
              <a:buChar char="•"/>
              <a:defRPr sz="1651" b="0" i="0">
                <a:solidFill>
                  <a:schemeClr val="lt1"/>
                </a:solidFill>
                <a:latin typeface="Arial"/>
                <a:ea typeface="Arial"/>
                <a:cs typeface="Arial"/>
                <a:sym typeface="Arial"/>
              </a:defRPr>
            </a:lvl1pPr>
            <a:lvl2pPr marL="914377" lvl="1" indent="-333366" algn="l">
              <a:lnSpc>
                <a:spcPct val="90000"/>
              </a:lnSpc>
              <a:spcBef>
                <a:spcPts val="500"/>
              </a:spcBef>
              <a:spcAft>
                <a:spcPts val="0"/>
              </a:spcAft>
              <a:buClr>
                <a:schemeClr val="lt1"/>
              </a:buClr>
              <a:buSzPts val="1650"/>
              <a:buChar char="•"/>
              <a:defRPr sz="1651" b="0" i="0">
                <a:solidFill>
                  <a:schemeClr val="lt1"/>
                </a:solidFill>
                <a:latin typeface="Arial"/>
                <a:ea typeface="Arial"/>
                <a:cs typeface="Arial"/>
                <a:sym typeface="Arial"/>
              </a:defRPr>
            </a:lvl2pPr>
            <a:lvl3pPr marL="1371566" lvl="2" indent="-333366" algn="l">
              <a:lnSpc>
                <a:spcPct val="90000"/>
              </a:lnSpc>
              <a:spcBef>
                <a:spcPts val="500"/>
              </a:spcBef>
              <a:spcAft>
                <a:spcPts val="0"/>
              </a:spcAft>
              <a:buClr>
                <a:schemeClr val="lt1"/>
              </a:buClr>
              <a:buSzPts val="1650"/>
              <a:buChar char="•"/>
              <a:defRPr sz="1651" b="0" i="0">
                <a:solidFill>
                  <a:schemeClr val="lt1"/>
                </a:solidFill>
                <a:latin typeface="Arial"/>
                <a:ea typeface="Arial"/>
                <a:cs typeface="Arial"/>
                <a:sym typeface="Arial"/>
              </a:defRPr>
            </a:lvl3pPr>
            <a:lvl4pPr marL="1828754" lvl="3" indent="-333366" algn="l">
              <a:lnSpc>
                <a:spcPct val="90000"/>
              </a:lnSpc>
              <a:spcBef>
                <a:spcPts val="500"/>
              </a:spcBef>
              <a:spcAft>
                <a:spcPts val="0"/>
              </a:spcAft>
              <a:buClr>
                <a:schemeClr val="lt1"/>
              </a:buClr>
              <a:buSzPts val="1650"/>
              <a:buChar char="•"/>
              <a:defRPr sz="1651" b="0" i="0">
                <a:solidFill>
                  <a:schemeClr val="lt1"/>
                </a:solidFill>
                <a:latin typeface="Arial"/>
                <a:ea typeface="Arial"/>
                <a:cs typeface="Arial"/>
                <a:sym typeface="Arial"/>
              </a:defRPr>
            </a:lvl4pPr>
            <a:lvl5pPr marL="2285943" lvl="4" indent="-333366" algn="l">
              <a:lnSpc>
                <a:spcPct val="90000"/>
              </a:lnSpc>
              <a:spcBef>
                <a:spcPts val="500"/>
              </a:spcBef>
              <a:spcAft>
                <a:spcPts val="0"/>
              </a:spcAft>
              <a:buClr>
                <a:schemeClr val="lt1"/>
              </a:buClr>
              <a:buSzPts val="1650"/>
              <a:buChar char="•"/>
              <a:defRPr sz="1651" b="0" i="0">
                <a:solidFill>
                  <a:schemeClr val="lt1"/>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807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 Image 2B Teal">
  <p:cSld name="Content + Image 2B Teal">
    <p:bg>
      <p:bgPr>
        <a:solidFill>
          <a:srgbClr val="00B2AD"/>
        </a:solidFill>
        <a:effectLst/>
      </p:bgPr>
    </p:bg>
    <p:spTree>
      <p:nvGrpSpPr>
        <p:cNvPr id="1" name="Shape 1483"/>
        <p:cNvGrpSpPr/>
        <p:nvPr/>
      </p:nvGrpSpPr>
      <p:grpSpPr>
        <a:xfrm>
          <a:off x="0" y="0"/>
          <a:ext cx="0" cy="0"/>
          <a:chOff x="0" y="0"/>
          <a:chExt cx="0" cy="0"/>
        </a:xfrm>
      </p:grpSpPr>
      <p:sp>
        <p:nvSpPr>
          <p:cNvPr id="1484" name="Google Shape;1484;p111"/>
          <p:cNvSpPr txBox="1">
            <a:spLocks noGrp="1"/>
          </p:cNvSpPr>
          <p:nvPr>
            <p:ph type="title"/>
          </p:nvPr>
        </p:nvSpPr>
        <p:spPr>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365E"/>
              </a:buClr>
              <a:buSzPts val="3150"/>
              <a:buFont typeface="Arial"/>
              <a:buNone/>
              <a:defRPr sz="3151"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5" name="Google Shape;1485;p111"/>
          <p:cNvSpPr txBox="1">
            <a:spLocks noGrp="1"/>
          </p:cNvSpPr>
          <p:nvPr>
            <p:ph type="body" idx="1"/>
          </p:nvPr>
        </p:nvSpPr>
        <p:spPr>
          <a:xfrm>
            <a:off x="661152"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chemeClr val="lt1"/>
              </a:buClr>
              <a:buSzPts val="1650"/>
              <a:buChar char="•"/>
              <a:defRPr sz="1651">
                <a:solidFill>
                  <a:schemeClr val="lt1"/>
                </a:solidFill>
              </a:defRPr>
            </a:lvl1pPr>
            <a:lvl2pPr marL="914377" lvl="1" indent="-333366" algn="l">
              <a:lnSpc>
                <a:spcPct val="90000"/>
              </a:lnSpc>
              <a:spcBef>
                <a:spcPts val="500"/>
              </a:spcBef>
              <a:spcAft>
                <a:spcPts val="0"/>
              </a:spcAft>
              <a:buClr>
                <a:schemeClr val="lt1"/>
              </a:buClr>
              <a:buSzPts val="1650"/>
              <a:buChar char="•"/>
              <a:defRPr sz="1651">
                <a:solidFill>
                  <a:schemeClr val="lt1"/>
                </a:solidFill>
              </a:defRPr>
            </a:lvl2pPr>
            <a:lvl3pPr marL="1371566" lvl="2" indent="-333366" algn="l">
              <a:lnSpc>
                <a:spcPct val="90000"/>
              </a:lnSpc>
              <a:spcBef>
                <a:spcPts val="500"/>
              </a:spcBef>
              <a:spcAft>
                <a:spcPts val="0"/>
              </a:spcAft>
              <a:buClr>
                <a:schemeClr val="lt1"/>
              </a:buClr>
              <a:buSzPts val="1650"/>
              <a:buChar char="•"/>
              <a:defRPr sz="1651">
                <a:solidFill>
                  <a:schemeClr val="lt1"/>
                </a:solidFill>
              </a:defRPr>
            </a:lvl3pPr>
            <a:lvl4pPr marL="1828754" lvl="3" indent="-333366" algn="l">
              <a:lnSpc>
                <a:spcPct val="90000"/>
              </a:lnSpc>
              <a:spcBef>
                <a:spcPts val="500"/>
              </a:spcBef>
              <a:spcAft>
                <a:spcPts val="0"/>
              </a:spcAft>
              <a:buClr>
                <a:schemeClr val="lt1"/>
              </a:buClr>
              <a:buSzPts val="1650"/>
              <a:buChar char="•"/>
              <a:defRPr sz="1651">
                <a:solidFill>
                  <a:schemeClr val="lt1"/>
                </a:solidFill>
              </a:defRPr>
            </a:lvl4pPr>
            <a:lvl5pPr marL="2285943" lvl="4" indent="-333366" algn="l">
              <a:lnSpc>
                <a:spcPct val="90000"/>
              </a:lnSpc>
              <a:spcBef>
                <a:spcPts val="500"/>
              </a:spcBef>
              <a:spcAft>
                <a:spcPts val="0"/>
              </a:spcAft>
              <a:buClr>
                <a:schemeClr val="lt1"/>
              </a:buClr>
              <a:buSzPts val="1650"/>
              <a:buChar char="•"/>
              <a:defRPr sz="1651">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86" name="Google Shape;1486;p111"/>
          <p:cNvSpPr txBox="1">
            <a:spLocks noGrp="1"/>
          </p:cNvSpPr>
          <p:nvPr>
            <p:ph type="body" idx="2"/>
          </p:nvPr>
        </p:nvSpPr>
        <p:spPr>
          <a:xfrm>
            <a:off x="5743075"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87" name="Google Shape;1487;p1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8" name="Google Shape;1488;p1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9" name="Google Shape;1489;p11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902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A5C8C2-E0CA-E94C-8E65-78B58732E9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3969218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ntent + Image 2B Gray">
  <p:cSld name="Content + Image 2B Gray">
    <p:bg>
      <p:bgPr>
        <a:solidFill>
          <a:schemeClr val="lt2"/>
        </a:solidFill>
        <a:effectLst/>
      </p:bgPr>
    </p:bg>
    <p:spTree>
      <p:nvGrpSpPr>
        <p:cNvPr id="1" name="Shape 1490"/>
        <p:cNvGrpSpPr/>
        <p:nvPr/>
      </p:nvGrpSpPr>
      <p:grpSpPr>
        <a:xfrm>
          <a:off x="0" y="0"/>
          <a:ext cx="0" cy="0"/>
          <a:chOff x="0" y="0"/>
          <a:chExt cx="0" cy="0"/>
        </a:xfrm>
      </p:grpSpPr>
      <p:sp>
        <p:nvSpPr>
          <p:cNvPr id="1491" name="Google Shape;1491;p1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2" name="Google Shape;1492;p11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3" name="Google Shape;1493;p11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94" name="Google Shape;1494;p112"/>
          <p:cNvSpPr txBox="1">
            <a:spLocks noGrp="1"/>
          </p:cNvSpPr>
          <p:nvPr>
            <p:ph type="body" idx="1"/>
          </p:nvPr>
        </p:nvSpPr>
        <p:spPr>
          <a:xfrm>
            <a:off x="5775159"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95" name="Google Shape;1495;p112"/>
          <p:cNvSpPr txBox="1">
            <a:spLocks noGrp="1"/>
          </p:cNvSpPr>
          <p:nvPr>
            <p:ph type="title"/>
          </p:nvPr>
        </p:nvSpPr>
        <p:spPr>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3150"/>
              <a:buFont typeface="Arial"/>
              <a:buNone/>
              <a:defRPr sz="3151" b="1" i="0">
                <a:solidFill>
                  <a:srgbClr val="00B2A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6" name="Google Shape;1496;p112"/>
          <p:cNvSpPr txBox="1">
            <a:spLocks noGrp="1"/>
          </p:cNvSpPr>
          <p:nvPr>
            <p:ph type="body" idx="2"/>
          </p:nvPr>
        </p:nvSpPr>
        <p:spPr>
          <a:xfrm>
            <a:off x="661152"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rgbClr val="1D365E"/>
              </a:buClr>
              <a:buSzPts val="1650"/>
              <a:buChar char="•"/>
              <a:defRPr sz="1651">
                <a:solidFill>
                  <a:srgbClr val="1D365E"/>
                </a:solidFill>
              </a:defRPr>
            </a:lvl1pPr>
            <a:lvl2pPr marL="914377" lvl="1" indent="-333366" algn="l">
              <a:lnSpc>
                <a:spcPct val="90000"/>
              </a:lnSpc>
              <a:spcBef>
                <a:spcPts val="500"/>
              </a:spcBef>
              <a:spcAft>
                <a:spcPts val="0"/>
              </a:spcAft>
              <a:buClr>
                <a:srgbClr val="1D365E"/>
              </a:buClr>
              <a:buSzPts val="1650"/>
              <a:buChar char="•"/>
              <a:defRPr sz="1651">
                <a:solidFill>
                  <a:srgbClr val="1D365E"/>
                </a:solidFill>
              </a:defRPr>
            </a:lvl2pPr>
            <a:lvl3pPr marL="1371566" lvl="2" indent="-333366" algn="l">
              <a:lnSpc>
                <a:spcPct val="90000"/>
              </a:lnSpc>
              <a:spcBef>
                <a:spcPts val="500"/>
              </a:spcBef>
              <a:spcAft>
                <a:spcPts val="0"/>
              </a:spcAft>
              <a:buClr>
                <a:srgbClr val="1D365E"/>
              </a:buClr>
              <a:buSzPts val="1650"/>
              <a:buChar char="•"/>
              <a:defRPr sz="1651">
                <a:solidFill>
                  <a:srgbClr val="1D365E"/>
                </a:solidFill>
              </a:defRPr>
            </a:lvl3pPr>
            <a:lvl4pPr marL="1828754" lvl="3" indent="-333366" algn="l">
              <a:lnSpc>
                <a:spcPct val="90000"/>
              </a:lnSpc>
              <a:spcBef>
                <a:spcPts val="500"/>
              </a:spcBef>
              <a:spcAft>
                <a:spcPts val="0"/>
              </a:spcAft>
              <a:buClr>
                <a:srgbClr val="1D365E"/>
              </a:buClr>
              <a:buSzPts val="1650"/>
              <a:buChar char="•"/>
              <a:defRPr sz="1651">
                <a:solidFill>
                  <a:srgbClr val="1D365E"/>
                </a:solidFill>
              </a:defRPr>
            </a:lvl4pPr>
            <a:lvl5pPr marL="2285943" lvl="4" indent="-333366" algn="l">
              <a:lnSpc>
                <a:spcPct val="90000"/>
              </a:lnSpc>
              <a:spcBef>
                <a:spcPts val="500"/>
              </a:spcBef>
              <a:spcAft>
                <a:spcPts val="0"/>
              </a:spcAft>
              <a:buClr>
                <a:srgbClr val="1D365E"/>
              </a:buClr>
              <a:buSzPts val="1650"/>
              <a:buChar char="•"/>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57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 Image Diagonal Gray">
  <p:cSld name="Content + Image Diagonal Gray">
    <p:spTree>
      <p:nvGrpSpPr>
        <p:cNvPr id="1" name="Shape 1497"/>
        <p:cNvGrpSpPr/>
        <p:nvPr/>
      </p:nvGrpSpPr>
      <p:grpSpPr>
        <a:xfrm>
          <a:off x="0" y="0"/>
          <a:ext cx="0" cy="0"/>
          <a:chOff x="0" y="0"/>
          <a:chExt cx="0" cy="0"/>
        </a:xfrm>
      </p:grpSpPr>
      <p:sp>
        <p:nvSpPr>
          <p:cNvPr id="1498" name="Google Shape;1498;p113"/>
          <p:cNvSpPr/>
          <p:nvPr/>
        </p:nvSpPr>
        <p:spPr>
          <a:xfrm>
            <a:off x="3" y="0"/>
            <a:ext cx="6988343" cy="6858000"/>
          </a:xfrm>
          <a:custGeom>
            <a:avLst/>
            <a:gdLst/>
            <a:ahLst/>
            <a:cxnLst/>
            <a:rect l="l" t="t" r="r" b="b"/>
            <a:pathLst>
              <a:path w="5241257" h="5143500" extrusionOk="0">
                <a:moveTo>
                  <a:pt x="0" y="0"/>
                </a:moveTo>
                <a:lnTo>
                  <a:pt x="1534906" y="0"/>
                </a:lnTo>
                <a:lnTo>
                  <a:pt x="3879741" y="0"/>
                </a:lnTo>
                <a:lnTo>
                  <a:pt x="5241257" y="5143500"/>
                </a:lnTo>
                <a:lnTo>
                  <a:pt x="3879741" y="5143500"/>
                </a:lnTo>
                <a:lnTo>
                  <a:pt x="1534906" y="5143500"/>
                </a:lnTo>
                <a:lnTo>
                  <a:pt x="0" y="5143500"/>
                </a:lnTo>
                <a:lnTo>
                  <a:pt x="0" y="0"/>
                </a:lnTo>
                <a:close/>
              </a:path>
            </a:pathLst>
          </a:cu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499" name="Google Shape;1499;p113"/>
          <p:cNvSpPr>
            <a:spLocks noGrp="1"/>
          </p:cNvSpPr>
          <p:nvPr>
            <p:ph type="pic" idx="2"/>
          </p:nvPr>
        </p:nvSpPr>
        <p:spPr>
          <a:xfrm flipH="1">
            <a:off x="5165560" y="0"/>
            <a:ext cx="9031705" cy="6858000"/>
          </a:xfrm>
          <a:prstGeom prst="flowChartInputOutput">
            <a:avLst/>
          </a:prstGeom>
          <a:noFill/>
          <a:ln>
            <a:noFill/>
          </a:ln>
        </p:spPr>
      </p:sp>
      <p:sp>
        <p:nvSpPr>
          <p:cNvPr id="1500" name="Google Shape;1500;p1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1" name="Google Shape;1501;p11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2" name="Google Shape;1502;p11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03" name="Google Shape;1503;p113"/>
          <p:cNvSpPr txBox="1">
            <a:spLocks noGrp="1"/>
          </p:cNvSpPr>
          <p:nvPr>
            <p:ph type="title"/>
          </p:nvPr>
        </p:nvSpPr>
        <p:spPr>
          <a:xfrm>
            <a:off x="640083" y="994614"/>
            <a:ext cx="4204639" cy="22721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3150"/>
              <a:buFont typeface="Arial"/>
              <a:buNone/>
              <a:defRPr sz="3151" b="1" i="0">
                <a:solidFill>
                  <a:srgbClr val="00B2A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4" name="Google Shape;1504;p113"/>
          <p:cNvSpPr txBox="1">
            <a:spLocks noGrp="1"/>
          </p:cNvSpPr>
          <p:nvPr>
            <p:ph type="body" idx="1"/>
          </p:nvPr>
        </p:nvSpPr>
        <p:spPr>
          <a:xfrm>
            <a:off x="640083" y="3287118"/>
            <a:ext cx="4204639" cy="2792841"/>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650"/>
              <a:buNone/>
              <a:defRPr sz="1651">
                <a:solidFill>
                  <a:srgbClr val="1D365E"/>
                </a:solidFill>
              </a:defRPr>
            </a:lvl1pPr>
            <a:lvl2pPr marL="914377" lvl="1" indent="-228594" algn="l">
              <a:lnSpc>
                <a:spcPct val="90000"/>
              </a:lnSpc>
              <a:spcBef>
                <a:spcPts val="500"/>
              </a:spcBef>
              <a:spcAft>
                <a:spcPts val="0"/>
              </a:spcAft>
              <a:buClr>
                <a:srgbClr val="1D365E"/>
              </a:buClr>
              <a:buSzPts val="1650"/>
              <a:buNone/>
              <a:defRPr sz="1651">
                <a:solidFill>
                  <a:srgbClr val="1D365E"/>
                </a:solidFill>
              </a:defRPr>
            </a:lvl2pPr>
            <a:lvl3pPr marL="1371566" lvl="2" indent="-228594" algn="l">
              <a:lnSpc>
                <a:spcPct val="90000"/>
              </a:lnSpc>
              <a:spcBef>
                <a:spcPts val="500"/>
              </a:spcBef>
              <a:spcAft>
                <a:spcPts val="0"/>
              </a:spcAft>
              <a:buClr>
                <a:srgbClr val="1D365E"/>
              </a:buClr>
              <a:buSzPts val="1650"/>
              <a:buNone/>
              <a:defRPr sz="1651">
                <a:solidFill>
                  <a:srgbClr val="1D365E"/>
                </a:solidFill>
              </a:defRPr>
            </a:lvl3pPr>
            <a:lvl4pPr marL="1828754" lvl="3" indent="-228594" algn="l">
              <a:lnSpc>
                <a:spcPct val="90000"/>
              </a:lnSpc>
              <a:spcBef>
                <a:spcPts val="500"/>
              </a:spcBef>
              <a:spcAft>
                <a:spcPts val="0"/>
              </a:spcAft>
              <a:buClr>
                <a:srgbClr val="1D365E"/>
              </a:buClr>
              <a:buSzPts val="1650"/>
              <a:buNone/>
              <a:defRPr sz="1651">
                <a:solidFill>
                  <a:srgbClr val="1D365E"/>
                </a:solidFill>
              </a:defRPr>
            </a:lvl4pPr>
            <a:lvl5pPr marL="2285943" lvl="4" indent="-228594" algn="l">
              <a:lnSpc>
                <a:spcPct val="90000"/>
              </a:lnSpc>
              <a:spcBef>
                <a:spcPts val="500"/>
              </a:spcBef>
              <a:spcAft>
                <a:spcPts val="0"/>
              </a:spcAft>
              <a:buClr>
                <a:srgbClr val="1D365E"/>
              </a:buClr>
              <a:buSzPts val="1650"/>
              <a:buNone/>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62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 Image Bubble 1A">
  <p:cSld name="Content + Image Bubble 1A">
    <p:bg>
      <p:bgPr>
        <a:solidFill>
          <a:srgbClr val="00B2AD"/>
        </a:solidFill>
        <a:effectLst/>
      </p:bgPr>
    </p:bg>
    <p:spTree>
      <p:nvGrpSpPr>
        <p:cNvPr id="1" name="Shape 1505"/>
        <p:cNvGrpSpPr/>
        <p:nvPr/>
      </p:nvGrpSpPr>
      <p:grpSpPr>
        <a:xfrm>
          <a:off x="0" y="0"/>
          <a:ext cx="0" cy="0"/>
          <a:chOff x="0" y="0"/>
          <a:chExt cx="0" cy="0"/>
        </a:xfrm>
      </p:grpSpPr>
      <p:sp>
        <p:nvSpPr>
          <p:cNvPr id="1506" name="Google Shape;1506;p114"/>
          <p:cNvSpPr/>
          <p:nvPr/>
        </p:nvSpPr>
        <p:spPr>
          <a:xfrm>
            <a:off x="6096000" y="0"/>
            <a:ext cx="6096000" cy="6858000"/>
          </a:xfrm>
          <a:prstGeom prst="rect">
            <a:avLst/>
          </a:prstGeom>
          <a:solidFill>
            <a:srgbClr val="00B2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07" name="Google Shape;1507;p114"/>
          <p:cNvSpPr/>
          <p:nvPr/>
        </p:nvSpPr>
        <p:spPr>
          <a:xfrm>
            <a:off x="3" y="0"/>
            <a:ext cx="6078583" cy="6858000"/>
          </a:xfrm>
          <a:prstGeom prst="rect">
            <a:avLst/>
          </a:prstGeom>
          <a:solidFill>
            <a:srgbClr val="FAC3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08" name="Google Shape;1508;p1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9" name="Google Shape;1509;p11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0" name="Google Shape;1510;p11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11" name="Google Shape;1511;p114"/>
          <p:cNvSpPr>
            <a:spLocks noGrp="1"/>
          </p:cNvSpPr>
          <p:nvPr>
            <p:ph type="pic" idx="2"/>
          </p:nvPr>
        </p:nvSpPr>
        <p:spPr>
          <a:xfrm flipH="1">
            <a:off x="-1" y="0"/>
            <a:ext cx="6096000" cy="6858000"/>
          </a:xfrm>
          <a:prstGeom prst="flowChartDelay">
            <a:avLst/>
          </a:prstGeom>
          <a:noFill/>
          <a:ln>
            <a:noFill/>
          </a:ln>
        </p:spPr>
      </p:sp>
      <p:sp>
        <p:nvSpPr>
          <p:cNvPr id="1512" name="Google Shape;1512;p114"/>
          <p:cNvSpPr/>
          <p:nvPr/>
        </p:nvSpPr>
        <p:spPr>
          <a:xfrm>
            <a:off x="6078586" y="0"/>
            <a:ext cx="6113417" cy="6858000"/>
          </a:xfrm>
          <a:prstGeom prst="flowChartDelay">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13" name="Google Shape;1513;p114"/>
          <p:cNvSpPr txBox="1">
            <a:spLocks noGrp="1"/>
          </p:cNvSpPr>
          <p:nvPr>
            <p:ph type="body" idx="1"/>
          </p:nvPr>
        </p:nvSpPr>
        <p:spPr>
          <a:xfrm>
            <a:off x="6635359" y="1949473"/>
            <a:ext cx="4370832"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3350"/>
              <a:buNone/>
              <a:defRPr sz="3351" b="1" i="0">
                <a:solidFill>
                  <a:srgbClr val="1D365E"/>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14" name="Google Shape;1514;p114"/>
          <p:cNvSpPr txBox="1">
            <a:spLocks noGrp="1"/>
          </p:cNvSpPr>
          <p:nvPr>
            <p:ph type="body" idx="3"/>
          </p:nvPr>
        </p:nvSpPr>
        <p:spPr>
          <a:xfrm>
            <a:off x="6635274" y="3181910"/>
            <a:ext cx="4370917"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rgbClr val="1D365E"/>
              </a:buClr>
              <a:buSzPts val="1600"/>
              <a:buChar char="•"/>
              <a:defRPr sz="1600">
                <a:solidFill>
                  <a:srgbClr val="1D365E"/>
                </a:solidFill>
              </a:defRPr>
            </a:lvl1pPr>
            <a:lvl2pPr marL="914377" lvl="1" indent="-330192" algn="l">
              <a:lnSpc>
                <a:spcPct val="90000"/>
              </a:lnSpc>
              <a:spcBef>
                <a:spcPts val="500"/>
              </a:spcBef>
              <a:spcAft>
                <a:spcPts val="0"/>
              </a:spcAft>
              <a:buClr>
                <a:srgbClr val="1D365E"/>
              </a:buClr>
              <a:buSzPts val="1600"/>
              <a:buChar char="•"/>
              <a:defRPr sz="1600">
                <a:solidFill>
                  <a:srgbClr val="1D365E"/>
                </a:solidFill>
              </a:defRPr>
            </a:lvl2pPr>
            <a:lvl3pPr marL="1371566" lvl="2" indent="-330192" algn="l">
              <a:lnSpc>
                <a:spcPct val="90000"/>
              </a:lnSpc>
              <a:spcBef>
                <a:spcPts val="500"/>
              </a:spcBef>
              <a:spcAft>
                <a:spcPts val="0"/>
              </a:spcAft>
              <a:buClr>
                <a:srgbClr val="1D365E"/>
              </a:buClr>
              <a:buSzPts val="1600"/>
              <a:buChar char="•"/>
              <a:defRPr sz="1600">
                <a:solidFill>
                  <a:srgbClr val="1D365E"/>
                </a:solidFill>
              </a:defRPr>
            </a:lvl3pPr>
            <a:lvl4pPr marL="1828754" lvl="3" indent="-330192" algn="l">
              <a:lnSpc>
                <a:spcPct val="90000"/>
              </a:lnSpc>
              <a:spcBef>
                <a:spcPts val="500"/>
              </a:spcBef>
              <a:spcAft>
                <a:spcPts val="0"/>
              </a:spcAft>
              <a:buClr>
                <a:srgbClr val="1D365E"/>
              </a:buClr>
              <a:buSzPts val="1600"/>
              <a:buChar char="•"/>
              <a:defRPr sz="1600">
                <a:solidFill>
                  <a:srgbClr val="1D365E"/>
                </a:solidFill>
              </a:defRPr>
            </a:lvl4pPr>
            <a:lvl5pPr marL="2285943" lvl="4" indent="-330192" algn="l">
              <a:lnSpc>
                <a:spcPct val="90000"/>
              </a:lnSpc>
              <a:spcBef>
                <a:spcPts val="500"/>
              </a:spcBef>
              <a:spcAft>
                <a:spcPts val="0"/>
              </a:spcAft>
              <a:buClr>
                <a:srgbClr val="1D365E"/>
              </a:buClr>
              <a:buSzPts val="1600"/>
              <a:buChar char="•"/>
              <a:defRPr sz="16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545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 Image Bubble 1B">
  <p:cSld name="Content + Image Bubble 1B">
    <p:bg>
      <p:bgPr>
        <a:solidFill>
          <a:srgbClr val="00B2AD"/>
        </a:solidFill>
        <a:effectLst/>
      </p:bgPr>
    </p:bg>
    <p:spTree>
      <p:nvGrpSpPr>
        <p:cNvPr id="1" name="Shape 1515"/>
        <p:cNvGrpSpPr/>
        <p:nvPr/>
      </p:nvGrpSpPr>
      <p:grpSpPr>
        <a:xfrm>
          <a:off x="0" y="0"/>
          <a:ext cx="0" cy="0"/>
          <a:chOff x="0" y="0"/>
          <a:chExt cx="0" cy="0"/>
        </a:xfrm>
      </p:grpSpPr>
      <p:sp>
        <p:nvSpPr>
          <p:cNvPr id="1516" name="Google Shape;1516;p115"/>
          <p:cNvSpPr/>
          <p:nvPr/>
        </p:nvSpPr>
        <p:spPr>
          <a:xfrm>
            <a:off x="6096000" y="0"/>
            <a:ext cx="6096000" cy="6858000"/>
          </a:xfrm>
          <a:prstGeom prst="rect">
            <a:avLst/>
          </a:prstGeom>
          <a:solidFill>
            <a:srgbClr val="FAC3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17" name="Google Shape;1517;p115"/>
          <p:cNvSpPr/>
          <p:nvPr/>
        </p:nvSpPr>
        <p:spPr>
          <a:xfrm>
            <a:off x="3" y="0"/>
            <a:ext cx="6078583" cy="6858000"/>
          </a:xfrm>
          <a:prstGeom prst="rect">
            <a:avLst/>
          </a:prstGeom>
          <a:solidFill>
            <a:srgbClr val="00B2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18" name="Google Shape;1518;p1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9" name="Google Shape;1519;p11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0" name="Google Shape;1520;p11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21" name="Google Shape;1521;p115"/>
          <p:cNvSpPr>
            <a:spLocks noGrp="1"/>
          </p:cNvSpPr>
          <p:nvPr>
            <p:ph type="pic" idx="2"/>
          </p:nvPr>
        </p:nvSpPr>
        <p:spPr>
          <a:xfrm flipH="1">
            <a:off x="-1" y="0"/>
            <a:ext cx="6096000" cy="6858000"/>
          </a:xfrm>
          <a:prstGeom prst="flowChartDelay">
            <a:avLst/>
          </a:prstGeom>
          <a:noFill/>
          <a:ln>
            <a:noFill/>
          </a:ln>
        </p:spPr>
      </p:sp>
      <p:sp>
        <p:nvSpPr>
          <p:cNvPr id="1522" name="Google Shape;1522;p115"/>
          <p:cNvSpPr/>
          <p:nvPr/>
        </p:nvSpPr>
        <p:spPr>
          <a:xfrm>
            <a:off x="6078586" y="0"/>
            <a:ext cx="6113417" cy="6858000"/>
          </a:xfrm>
          <a:prstGeom prst="flowChartDelay">
            <a:avLst/>
          </a:prstGeom>
          <a:solidFill>
            <a:srgbClr val="1D36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523" name="Google Shape;1523;p115"/>
          <p:cNvSpPr txBox="1">
            <a:spLocks noGrp="1"/>
          </p:cNvSpPr>
          <p:nvPr>
            <p:ph type="body" idx="1"/>
          </p:nvPr>
        </p:nvSpPr>
        <p:spPr>
          <a:xfrm>
            <a:off x="6635359" y="1949473"/>
            <a:ext cx="4370832"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3350"/>
              <a:buNone/>
              <a:defRPr sz="3351" b="1" i="0">
                <a:solidFill>
                  <a:schemeClr val="lt1"/>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24" name="Google Shape;1524;p115"/>
          <p:cNvSpPr txBox="1">
            <a:spLocks noGrp="1"/>
          </p:cNvSpPr>
          <p:nvPr>
            <p:ph type="body" idx="3"/>
          </p:nvPr>
        </p:nvSpPr>
        <p:spPr>
          <a:xfrm>
            <a:off x="6635274" y="3181910"/>
            <a:ext cx="4370917"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chemeClr val="lt1"/>
              </a:buClr>
              <a:buSzPts val="1600"/>
              <a:buChar char="•"/>
              <a:defRPr sz="1600">
                <a:solidFill>
                  <a:schemeClr val="lt1"/>
                </a:solidFill>
              </a:defRPr>
            </a:lvl1pPr>
            <a:lvl2pPr marL="914377" lvl="1" indent="-330192" algn="l">
              <a:lnSpc>
                <a:spcPct val="90000"/>
              </a:lnSpc>
              <a:spcBef>
                <a:spcPts val="500"/>
              </a:spcBef>
              <a:spcAft>
                <a:spcPts val="0"/>
              </a:spcAft>
              <a:buClr>
                <a:schemeClr val="lt1"/>
              </a:buClr>
              <a:buSzPts val="1600"/>
              <a:buChar char="•"/>
              <a:defRPr sz="1600">
                <a:solidFill>
                  <a:schemeClr val="lt1"/>
                </a:solidFill>
              </a:defRPr>
            </a:lvl2pPr>
            <a:lvl3pPr marL="1371566" lvl="2" indent="-330192" algn="l">
              <a:lnSpc>
                <a:spcPct val="90000"/>
              </a:lnSpc>
              <a:spcBef>
                <a:spcPts val="500"/>
              </a:spcBef>
              <a:spcAft>
                <a:spcPts val="0"/>
              </a:spcAft>
              <a:buClr>
                <a:schemeClr val="lt1"/>
              </a:buClr>
              <a:buSzPts val="1600"/>
              <a:buChar char="•"/>
              <a:defRPr sz="1600">
                <a:solidFill>
                  <a:schemeClr val="lt1"/>
                </a:solidFill>
              </a:defRPr>
            </a:lvl3pPr>
            <a:lvl4pPr marL="1828754" lvl="3" indent="-330192" algn="l">
              <a:lnSpc>
                <a:spcPct val="90000"/>
              </a:lnSpc>
              <a:spcBef>
                <a:spcPts val="500"/>
              </a:spcBef>
              <a:spcAft>
                <a:spcPts val="0"/>
              </a:spcAft>
              <a:buClr>
                <a:schemeClr val="lt1"/>
              </a:buClr>
              <a:buSzPts val="1600"/>
              <a:buChar char="•"/>
              <a:defRPr sz="1600">
                <a:solidFill>
                  <a:schemeClr val="lt1"/>
                </a:solidFill>
              </a:defRPr>
            </a:lvl4pPr>
            <a:lvl5pPr marL="2285943" lvl="4" indent="-330192" algn="l">
              <a:lnSpc>
                <a:spcPct val="90000"/>
              </a:lnSpc>
              <a:spcBef>
                <a:spcPts val="500"/>
              </a:spcBef>
              <a:spcAft>
                <a:spcPts val="0"/>
              </a:spcAft>
              <a:buClr>
                <a:schemeClr val="lt1"/>
              </a:buClr>
              <a:buSzPts val="1600"/>
              <a:buChar char="•"/>
              <a:defRPr sz="16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578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 Image Pattern Bubble 1B">
  <p:cSld name="Content + Image Pattern Bubble 1B">
    <p:bg>
      <p:bgPr>
        <a:solidFill>
          <a:srgbClr val="FAC33B"/>
        </a:solidFill>
        <a:effectLst/>
      </p:bgPr>
    </p:bg>
    <p:spTree>
      <p:nvGrpSpPr>
        <p:cNvPr id="1" name="Shape 1525"/>
        <p:cNvGrpSpPr/>
        <p:nvPr/>
      </p:nvGrpSpPr>
      <p:grpSpPr>
        <a:xfrm>
          <a:off x="0" y="0"/>
          <a:ext cx="0" cy="0"/>
          <a:chOff x="0" y="0"/>
          <a:chExt cx="0" cy="0"/>
        </a:xfrm>
      </p:grpSpPr>
      <p:sp>
        <p:nvSpPr>
          <p:cNvPr id="1526" name="Google Shape;1526;p116"/>
          <p:cNvSpPr txBox="1">
            <a:spLocks noGrp="1"/>
          </p:cNvSpPr>
          <p:nvPr>
            <p:ph type="body" idx="1"/>
          </p:nvPr>
        </p:nvSpPr>
        <p:spPr>
          <a:xfrm>
            <a:off x="705135" y="2607201"/>
            <a:ext cx="4370832"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3350"/>
              <a:buNone/>
              <a:defRPr sz="3351" b="1" i="0">
                <a:solidFill>
                  <a:schemeClr val="lt1"/>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27" name="Google Shape;1527;p116"/>
          <p:cNvSpPr txBox="1">
            <a:spLocks noGrp="1"/>
          </p:cNvSpPr>
          <p:nvPr>
            <p:ph type="body" idx="2"/>
          </p:nvPr>
        </p:nvSpPr>
        <p:spPr>
          <a:xfrm>
            <a:off x="705050" y="3839636"/>
            <a:ext cx="4370917"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rgbClr val="1D365E"/>
              </a:buClr>
              <a:buSzPts val="1600"/>
              <a:buChar char="•"/>
              <a:defRPr sz="1600">
                <a:solidFill>
                  <a:srgbClr val="1D365E"/>
                </a:solidFill>
              </a:defRPr>
            </a:lvl1pPr>
            <a:lvl2pPr marL="914377" lvl="1" indent="-330192" algn="l">
              <a:lnSpc>
                <a:spcPct val="90000"/>
              </a:lnSpc>
              <a:spcBef>
                <a:spcPts val="500"/>
              </a:spcBef>
              <a:spcAft>
                <a:spcPts val="0"/>
              </a:spcAft>
              <a:buClr>
                <a:srgbClr val="1D365E"/>
              </a:buClr>
              <a:buSzPts val="1600"/>
              <a:buChar char="•"/>
              <a:defRPr sz="1600">
                <a:solidFill>
                  <a:srgbClr val="1D365E"/>
                </a:solidFill>
              </a:defRPr>
            </a:lvl2pPr>
            <a:lvl3pPr marL="1371566" lvl="2" indent="-330192" algn="l">
              <a:lnSpc>
                <a:spcPct val="90000"/>
              </a:lnSpc>
              <a:spcBef>
                <a:spcPts val="500"/>
              </a:spcBef>
              <a:spcAft>
                <a:spcPts val="0"/>
              </a:spcAft>
              <a:buClr>
                <a:srgbClr val="1D365E"/>
              </a:buClr>
              <a:buSzPts val="1600"/>
              <a:buChar char="•"/>
              <a:defRPr sz="1600">
                <a:solidFill>
                  <a:srgbClr val="1D365E"/>
                </a:solidFill>
              </a:defRPr>
            </a:lvl3pPr>
            <a:lvl4pPr marL="1828754" lvl="3" indent="-330192" algn="l">
              <a:lnSpc>
                <a:spcPct val="90000"/>
              </a:lnSpc>
              <a:spcBef>
                <a:spcPts val="500"/>
              </a:spcBef>
              <a:spcAft>
                <a:spcPts val="0"/>
              </a:spcAft>
              <a:buClr>
                <a:srgbClr val="1D365E"/>
              </a:buClr>
              <a:buSzPts val="1600"/>
              <a:buChar char="•"/>
              <a:defRPr sz="1600">
                <a:solidFill>
                  <a:srgbClr val="1D365E"/>
                </a:solidFill>
              </a:defRPr>
            </a:lvl4pPr>
            <a:lvl5pPr marL="2285943" lvl="4" indent="-330192" algn="l">
              <a:lnSpc>
                <a:spcPct val="90000"/>
              </a:lnSpc>
              <a:spcBef>
                <a:spcPts val="500"/>
              </a:spcBef>
              <a:spcAft>
                <a:spcPts val="0"/>
              </a:spcAft>
              <a:buClr>
                <a:srgbClr val="1D365E"/>
              </a:buClr>
              <a:buSzPts val="1600"/>
              <a:buChar char="•"/>
              <a:defRPr sz="16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28" name="Google Shape;1528;p116"/>
          <p:cNvSpPr>
            <a:spLocks noGrp="1"/>
          </p:cNvSpPr>
          <p:nvPr>
            <p:ph type="pic" idx="3"/>
          </p:nvPr>
        </p:nvSpPr>
        <p:spPr>
          <a:xfrm flipH="1">
            <a:off x="6113421" y="-1019533"/>
            <a:ext cx="9718265" cy="9718261"/>
          </a:xfrm>
          <a:prstGeom prst="ellipse">
            <a:avLst/>
          </a:prstGeom>
          <a:noFill/>
          <a:ln>
            <a:noFill/>
          </a:ln>
        </p:spPr>
      </p:sp>
      <p:sp>
        <p:nvSpPr>
          <p:cNvPr id="1529" name="Google Shape;1529;p116"/>
          <p:cNvSpPr/>
          <p:nvPr/>
        </p:nvSpPr>
        <p:spPr>
          <a:xfrm>
            <a:off x="2" y="-1"/>
            <a:ext cx="4590287" cy="215742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rgbClr val="000000"/>
              </a:solidFill>
              <a:latin typeface="Calibri"/>
              <a:ea typeface="Calibri"/>
              <a:cs typeface="Calibri"/>
              <a:sym typeface="Calibri"/>
            </a:endParaRPr>
          </a:p>
        </p:txBody>
      </p:sp>
      <p:sp>
        <p:nvSpPr>
          <p:cNvPr id="1530" name="Google Shape;1530;p1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1" name="Google Shape;1531;p11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2" name="Google Shape;1532;p11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692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 Picture + Content Blue">
  <p:cSld name="% Picture + Content Blue">
    <p:bg>
      <p:bgPr>
        <a:solidFill>
          <a:srgbClr val="1D365E"/>
        </a:solidFill>
        <a:effectLst/>
      </p:bgPr>
    </p:bg>
    <p:spTree>
      <p:nvGrpSpPr>
        <p:cNvPr id="1" name="Shape 1533"/>
        <p:cNvGrpSpPr/>
        <p:nvPr/>
      </p:nvGrpSpPr>
      <p:grpSpPr>
        <a:xfrm>
          <a:off x="0" y="0"/>
          <a:ext cx="0" cy="0"/>
          <a:chOff x="0" y="0"/>
          <a:chExt cx="0" cy="0"/>
        </a:xfrm>
      </p:grpSpPr>
      <p:sp>
        <p:nvSpPr>
          <p:cNvPr id="1534" name="Google Shape;1534;p117"/>
          <p:cNvSpPr>
            <a:spLocks noGrp="1"/>
          </p:cNvSpPr>
          <p:nvPr>
            <p:ph type="pic" idx="2"/>
          </p:nvPr>
        </p:nvSpPr>
        <p:spPr>
          <a:xfrm>
            <a:off x="448301" y="789416"/>
            <a:ext cx="2764241" cy="2764241"/>
          </a:xfrm>
          <a:prstGeom prst="ellipse">
            <a:avLst/>
          </a:prstGeom>
          <a:noFill/>
          <a:ln>
            <a:noFill/>
          </a:ln>
        </p:spPr>
      </p:sp>
      <p:sp>
        <p:nvSpPr>
          <p:cNvPr id="1535" name="Google Shape;1535;p117"/>
          <p:cNvSpPr>
            <a:spLocks noGrp="1"/>
          </p:cNvSpPr>
          <p:nvPr>
            <p:ph type="pic" idx="3"/>
          </p:nvPr>
        </p:nvSpPr>
        <p:spPr>
          <a:xfrm>
            <a:off x="4345046" y="3314697"/>
            <a:ext cx="2764241" cy="2764241"/>
          </a:xfrm>
          <a:prstGeom prst="ellipse">
            <a:avLst/>
          </a:prstGeom>
          <a:noFill/>
          <a:ln>
            <a:noFill/>
          </a:ln>
        </p:spPr>
      </p:sp>
      <p:sp>
        <p:nvSpPr>
          <p:cNvPr id="1536" name="Google Shape;1536;p1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7" name="Google Shape;1537;p11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8" name="Google Shape;1538;p11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39" name="Google Shape;1539;p117"/>
          <p:cNvSpPr/>
          <p:nvPr/>
        </p:nvSpPr>
        <p:spPr>
          <a:xfrm>
            <a:off x="1894703" y="789413"/>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540" name="Google Shape;1540;p117"/>
          <p:cNvSpPr txBox="1">
            <a:spLocks noGrp="1"/>
          </p:cNvSpPr>
          <p:nvPr>
            <p:ph type="body" idx="1"/>
          </p:nvPr>
        </p:nvSpPr>
        <p:spPr>
          <a:xfrm>
            <a:off x="7876755" y="789412"/>
            <a:ext cx="3857751"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FAC33B"/>
              </a:buClr>
              <a:buSzPts val="3350"/>
              <a:buNone/>
              <a:defRPr sz="3351" b="1" i="0">
                <a:solidFill>
                  <a:srgbClr val="FAC33B"/>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41" name="Google Shape;1541;p117"/>
          <p:cNvSpPr txBox="1">
            <a:spLocks noGrp="1"/>
          </p:cNvSpPr>
          <p:nvPr>
            <p:ph type="body" idx="4"/>
          </p:nvPr>
        </p:nvSpPr>
        <p:spPr>
          <a:xfrm>
            <a:off x="7876675" y="2021848"/>
            <a:ext cx="3857828"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chemeClr val="lt1"/>
              </a:buClr>
              <a:buSzPts val="1600"/>
              <a:buChar char="•"/>
              <a:defRPr sz="1600">
                <a:solidFill>
                  <a:schemeClr val="lt1"/>
                </a:solidFill>
              </a:defRPr>
            </a:lvl1pPr>
            <a:lvl2pPr marL="914377" lvl="1" indent="-330192" algn="l">
              <a:lnSpc>
                <a:spcPct val="90000"/>
              </a:lnSpc>
              <a:spcBef>
                <a:spcPts val="500"/>
              </a:spcBef>
              <a:spcAft>
                <a:spcPts val="0"/>
              </a:spcAft>
              <a:buClr>
                <a:schemeClr val="lt1"/>
              </a:buClr>
              <a:buSzPts val="1600"/>
              <a:buChar char="•"/>
              <a:defRPr sz="1600">
                <a:solidFill>
                  <a:schemeClr val="lt1"/>
                </a:solidFill>
              </a:defRPr>
            </a:lvl2pPr>
            <a:lvl3pPr marL="1371566" lvl="2" indent="-330192" algn="l">
              <a:lnSpc>
                <a:spcPct val="90000"/>
              </a:lnSpc>
              <a:spcBef>
                <a:spcPts val="500"/>
              </a:spcBef>
              <a:spcAft>
                <a:spcPts val="0"/>
              </a:spcAft>
              <a:buClr>
                <a:schemeClr val="lt1"/>
              </a:buClr>
              <a:buSzPts val="1600"/>
              <a:buChar char="•"/>
              <a:defRPr sz="1600">
                <a:solidFill>
                  <a:schemeClr val="lt1"/>
                </a:solidFill>
              </a:defRPr>
            </a:lvl3pPr>
            <a:lvl4pPr marL="1828754" lvl="3" indent="-330192" algn="l">
              <a:lnSpc>
                <a:spcPct val="90000"/>
              </a:lnSpc>
              <a:spcBef>
                <a:spcPts val="500"/>
              </a:spcBef>
              <a:spcAft>
                <a:spcPts val="0"/>
              </a:spcAft>
              <a:buClr>
                <a:schemeClr val="lt1"/>
              </a:buClr>
              <a:buSzPts val="1600"/>
              <a:buChar char="•"/>
              <a:defRPr sz="1600">
                <a:solidFill>
                  <a:schemeClr val="lt1"/>
                </a:solidFill>
              </a:defRPr>
            </a:lvl4pPr>
            <a:lvl5pPr marL="2285943" lvl="4" indent="-330192" algn="l">
              <a:lnSpc>
                <a:spcPct val="90000"/>
              </a:lnSpc>
              <a:spcBef>
                <a:spcPts val="500"/>
              </a:spcBef>
              <a:spcAft>
                <a:spcPts val="0"/>
              </a:spcAft>
              <a:buClr>
                <a:schemeClr val="lt1"/>
              </a:buClr>
              <a:buSzPts val="1600"/>
              <a:buChar char="•"/>
              <a:defRPr sz="16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9904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 Picture + Content Yellow">
  <p:cSld name="% Picture + Content Yellow">
    <p:bg>
      <p:bgPr>
        <a:solidFill>
          <a:srgbClr val="FAC33B"/>
        </a:solidFill>
        <a:effectLst/>
      </p:bgPr>
    </p:bg>
    <p:spTree>
      <p:nvGrpSpPr>
        <p:cNvPr id="1" name="Shape 1542"/>
        <p:cNvGrpSpPr/>
        <p:nvPr/>
      </p:nvGrpSpPr>
      <p:grpSpPr>
        <a:xfrm>
          <a:off x="0" y="0"/>
          <a:ext cx="0" cy="0"/>
          <a:chOff x="0" y="0"/>
          <a:chExt cx="0" cy="0"/>
        </a:xfrm>
      </p:grpSpPr>
      <p:sp>
        <p:nvSpPr>
          <p:cNvPr id="1543" name="Google Shape;1543;p118"/>
          <p:cNvSpPr>
            <a:spLocks noGrp="1"/>
          </p:cNvSpPr>
          <p:nvPr>
            <p:ph type="pic" idx="2"/>
          </p:nvPr>
        </p:nvSpPr>
        <p:spPr>
          <a:xfrm>
            <a:off x="448301" y="789416"/>
            <a:ext cx="2764241" cy="2764241"/>
          </a:xfrm>
          <a:prstGeom prst="ellipse">
            <a:avLst/>
          </a:prstGeom>
          <a:noFill/>
          <a:ln>
            <a:noFill/>
          </a:ln>
        </p:spPr>
      </p:sp>
      <p:sp>
        <p:nvSpPr>
          <p:cNvPr id="1544" name="Google Shape;1544;p118"/>
          <p:cNvSpPr>
            <a:spLocks noGrp="1"/>
          </p:cNvSpPr>
          <p:nvPr>
            <p:ph type="pic" idx="3"/>
          </p:nvPr>
        </p:nvSpPr>
        <p:spPr>
          <a:xfrm>
            <a:off x="4345046" y="3314697"/>
            <a:ext cx="2764241" cy="2764241"/>
          </a:xfrm>
          <a:prstGeom prst="ellipse">
            <a:avLst/>
          </a:prstGeom>
          <a:noFill/>
          <a:ln>
            <a:noFill/>
          </a:ln>
        </p:spPr>
      </p:sp>
      <p:sp>
        <p:nvSpPr>
          <p:cNvPr id="1545" name="Google Shape;1545;p1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6" name="Google Shape;1546;p11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7" name="Google Shape;1547;p11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48" name="Google Shape;1548;p118"/>
          <p:cNvSpPr/>
          <p:nvPr/>
        </p:nvSpPr>
        <p:spPr>
          <a:xfrm>
            <a:off x="1894703" y="789413"/>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549" name="Google Shape;1549;p118"/>
          <p:cNvSpPr txBox="1">
            <a:spLocks noGrp="1"/>
          </p:cNvSpPr>
          <p:nvPr>
            <p:ph type="body" idx="1"/>
          </p:nvPr>
        </p:nvSpPr>
        <p:spPr>
          <a:xfrm>
            <a:off x="7876755" y="789412"/>
            <a:ext cx="3857751"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3350"/>
              <a:buNone/>
              <a:defRPr sz="3351" b="1" i="0">
                <a:solidFill>
                  <a:schemeClr val="lt1"/>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50" name="Google Shape;1550;p118"/>
          <p:cNvSpPr txBox="1">
            <a:spLocks noGrp="1"/>
          </p:cNvSpPr>
          <p:nvPr>
            <p:ph type="body" idx="4"/>
          </p:nvPr>
        </p:nvSpPr>
        <p:spPr>
          <a:xfrm>
            <a:off x="7876675" y="2021848"/>
            <a:ext cx="3857828"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rgbClr val="1D365E"/>
              </a:buClr>
              <a:buSzPts val="1600"/>
              <a:buChar char="•"/>
              <a:defRPr sz="1600">
                <a:solidFill>
                  <a:srgbClr val="1D365E"/>
                </a:solidFill>
              </a:defRPr>
            </a:lvl1pPr>
            <a:lvl2pPr marL="914377" lvl="1" indent="-330192" algn="l">
              <a:lnSpc>
                <a:spcPct val="90000"/>
              </a:lnSpc>
              <a:spcBef>
                <a:spcPts val="500"/>
              </a:spcBef>
              <a:spcAft>
                <a:spcPts val="0"/>
              </a:spcAft>
              <a:buClr>
                <a:srgbClr val="1D365E"/>
              </a:buClr>
              <a:buSzPts val="1600"/>
              <a:buChar char="•"/>
              <a:defRPr sz="1600">
                <a:solidFill>
                  <a:srgbClr val="1D365E"/>
                </a:solidFill>
              </a:defRPr>
            </a:lvl2pPr>
            <a:lvl3pPr marL="1371566" lvl="2" indent="-330192" algn="l">
              <a:lnSpc>
                <a:spcPct val="90000"/>
              </a:lnSpc>
              <a:spcBef>
                <a:spcPts val="500"/>
              </a:spcBef>
              <a:spcAft>
                <a:spcPts val="0"/>
              </a:spcAft>
              <a:buClr>
                <a:srgbClr val="1D365E"/>
              </a:buClr>
              <a:buSzPts val="1600"/>
              <a:buChar char="•"/>
              <a:defRPr sz="1600">
                <a:solidFill>
                  <a:srgbClr val="1D365E"/>
                </a:solidFill>
              </a:defRPr>
            </a:lvl3pPr>
            <a:lvl4pPr marL="1828754" lvl="3" indent="-330192" algn="l">
              <a:lnSpc>
                <a:spcPct val="90000"/>
              </a:lnSpc>
              <a:spcBef>
                <a:spcPts val="500"/>
              </a:spcBef>
              <a:spcAft>
                <a:spcPts val="0"/>
              </a:spcAft>
              <a:buClr>
                <a:srgbClr val="1D365E"/>
              </a:buClr>
              <a:buSzPts val="1600"/>
              <a:buChar char="•"/>
              <a:defRPr sz="1600">
                <a:solidFill>
                  <a:srgbClr val="1D365E"/>
                </a:solidFill>
              </a:defRPr>
            </a:lvl4pPr>
            <a:lvl5pPr marL="2285943" lvl="4" indent="-330192" algn="l">
              <a:lnSpc>
                <a:spcPct val="90000"/>
              </a:lnSpc>
              <a:spcBef>
                <a:spcPts val="500"/>
              </a:spcBef>
              <a:spcAft>
                <a:spcPts val="0"/>
              </a:spcAft>
              <a:buClr>
                <a:srgbClr val="1D365E"/>
              </a:buClr>
              <a:buSzPts val="1600"/>
              <a:buChar char="•"/>
              <a:defRPr sz="16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73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 Picture + Content Teal">
  <p:cSld name="% Picture + Content Teal">
    <p:bg>
      <p:bgPr>
        <a:solidFill>
          <a:srgbClr val="00B2AD"/>
        </a:solidFill>
        <a:effectLst/>
      </p:bgPr>
    </p:bg>
    <p:spTree>
      <p:nvGrpSpPr>
        <p:cNvPr id="1" name="Shape 1551"/>
        <p:cNvGrpSpPr/>
        <p:nvPr/>
      </p:nvGrpSpPr>
      <p:grpSpPr>
        <a:xfrm>
          <a:off x="0" y="0"/>
          <a:ext cx="0" cy="0"/>
          <a:chOff x="0" y="0"/>
          <a:chExt cx="0" cy="0"/>
        </a:xfrm>
      </p:grpSpPr>
      <p:sp>
        <p:nvSpPr>
          <p:cNvPr id="1552" name="Google Shape;1552;p119"/>
          <p:cNvSpPr>
            <a:spLocks noGrp="1"/>
          </p:cNvSpPr>
          <p:nvPr>
            <p:ph type="pic" idx="2"/>
          </p:nvPr>
        </p:nvSpPr>
        <p:spPr>
          <a:xfrm>
            <a:off x="448301" y="789416"/>
            <a:ext cx="2764241" cy="2764241"/>
          </a:xfrm>
          <a:prstGeom prst="ellipse">
            <a:avLst/>
          </a:prstGeom>
          <a:noFill/>
          <a:ln>
            <a:noFill/>
          </a:ln>
        </p:spPr>
      </p:sp>
      <p:sp>
        <p:nvSpPr>
          <p:cNvPr id="1553" name="Google Shape;1553;p119"/>
          <p:cNvSpPr>
            <a:spLocks noGrp="1"/>
          </p:cNvSpPr>
          <p:nvPr>
            <p:ph type="pic" idx="3"/>
          </p:nvPr>
        </p:nvSpPr>
        <p:spPr>
          <a:xfrm>
            <a:off x="4345046" y="3314697"/>
            <a:ext cx="2764241" cy="2764241"/>
          </a:xfrm>
          <a:prstGeom prst="ellipse">
            <a:avLst/>
          </a:prstGeom>
          <a:noFill/>
          <a:ln>
            <a:noFill/>
          </a:ln>
        </p:spPr>
      </p:sp>
      <p:sp>
        <p:nvSpPr>
          <p:cNvPr id="1554" name="Google Shape;1554;p1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5" name="Google Shape;1555;p11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6" name="Google Shape;1556;p11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57" name="Google Shape;1557;p119"/>
          <p:cNvSpPr/>
          <p:nvPr/>
        </p:nvSpPr>
        <p:spPr>
          <a:xfrm>
            <a:off x="1894703" y="789413"/>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1D365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558" name="Google Shape;1558;p119"/>
          <p:cNvSpPr txBox="1">
            <a:spLocks noGrp="1"/>
          </p:cNvSpPr>
          <p:nvPr>
            <p:ph type="body" idx="1"/>
          </p:nvPr>
        </p:nvSpPr>
        <p:spPr>
          <a:xfrm>
            <a:off x="7876755" y="789412"/>
            <a:ext cx="3857751"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3350"/>
              <a:buNone/>
              <a:defRPr sz="3351" b="1" i="0">
                <a:solidFill>
                  <a:schemeClr val="lt1"/>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59" name="Google Shape;1559;p119"/>
          <p:cNvSpPr txBox="1">
            <a:spLocks noGrp="1"/>
          </p:cNvSpPr>
          <p:nvPr>
            <p:ph type="body" idx="4"/>
          </p:nvPr>
        </p:nvSpPr>
        <p:spPr>
          <a:xfrm>
            <a:off x="7876675" y="2021848"/>
            <a:ext cx="3857828"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rgbClr val="1D365E"/>
              </a:buClr>
              <a:buSzPts val="1600"/>
              <a:buChar char="•"/>
              <a:defRPr sz="1600">
                <a:solidFill>
                  <a:srgbClr val="1D365E"/>
                </a:solidFill>
              </a:defRPr>
            </a:lvl1pPr>
            <a:lvl2pPr marL="914377" lvl="1" indent="-330192" algn="l">
              <a:lnSpc>
                <a:spcPct val="90000"/>
              </a:lnSpc>
              <a:spcBef>
                <a:spcPts val="500"/>
              </a:spcBef>
              <a:spcAft>
                <a:spcPts val="0"/>
              </a:spcAft>
              <a:buClr>
                <a:srgbClr val="1D365E"/>
              </a:buClr>
              <a:buSzPts val="1600"/>
              <a:buChar char="•"/>
              <a:defRPr sz="1600">
                <a:solidFill>
                  <a:srgbClr val="1D365E"/>
                </a:solidFill>
              </a:defRPr>
            </a:lvl2pPr>
            <a:lvl3pPr marL="1371566" lvl="2" indent="-330192" algn="l">
              <a:lnSpc>
                <a:spcPct val="90000"/>
              </a:lnSpc>
              <a:spcBef>
                <a:spcPts val="500"/>
              </a:spcBef>
              <a:spcAft>
                <a:spcPts val="0"/>
              </a:spcAft>
              <a:buClr>
                <a:srgbClr val="1D365E"/>
              </a:buClr>
              <a:buSzPts val="1600"/>
              <a:buChar char="•"/>
              <a:defRPr sz="1600">
                <a:solidFill>
                  <a:srgbClr val="1D365E"/>
                </a:solidFill>
              </a:defRPr>
            </a:lvl3pPr>
            <a:lvl4pPr marL="1828754" lvl="3" indent="-330192" algn="l">
              <a:lnSpc>
                <a:spcPct val="90000"/>
              </a:lnSpc>
              <a:spcBef>
                <a:spcPts val="500"/>
              </a:spcBef>
              <a:spcAft>
                <a:spcPts val="0"/>
              </a:spcAft>
              <a:buClr>
                <a:srgbClr val="1D365E"/>
              </a:buClr>
              <a:buSzPts val="1600"/>
              <a:buChar char="•"/>
              <a:defRPr sz="1600">
                <a:solidFill>
                  <a:srgbClr val="1D365E"/>
                </a:solidFill>
              </a:defRPr>
            </a:lvl4pPr>
            <a:lvl5pPr marL="2285943" lvl="4" indent="-330192" algn="l">
              <a:lnSpc>
                <a:spcPct val="90000"/>
              </a:lnSpc>
              <a:spcBef>
                <a:spcPts val="500"/>
              </a:spcBef>
              <a:spcAft>
                <a:spcPts val="0"/>
              </a:spcAft>
              <a:buClr>
                <a:srgbClr val="1D365E"/>
              </a:buClr>
              <a:buSzPts val="1600"/>
              <a:buChar char="•"/>
              <a:defRPr sz="16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672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Image + Content 3Col Blue">
  <p:cSld name="Image + Content 3Col Blue">
    <p:bg>
      <p:bgPr>
        <a:solidFill>
          <a:srgbClr val="1D365E"/>
        </a:solidFill>
        <a:effectLst/>
      </p:bgPr>
    </p:bg>
    <p:spTree>
      <p:nvGrpSpPr>
        <p:cNvPr id="1" name="Shape 1560"/>
        <p:cNvGrpSpPr/>
        <p:nvPr/>
      </p:nvGrpSpPr>
      <p:grpSpPr>
        <a:xfrm>
          <a:off x="0" y="0"/>
          <a:ext cx="0" cy="0"/>
          <a:chOff x="0" y="0"/>
          <a:chExt cx="0" cy="0"/>
        </a:xfrm>
      </p:grpSpPr>
      <p:sp>
        <p:nvSpPr>
          <p:cNvPr id="1561" name="Google Shape;1561;p120"/>
          <p:cNvSpPr>
            <a:spLocks noGrp="1"/>
          </p:cNvSpPr>
          <p:nvPr>
            <p:ph type="pic" idx="2"/>
          </p:nvPr>
        </p:nvSpPr>
        <p:spPr>
          <a:xfrm>
            <a:off x="749305" y="778935"/>
            <a:ext cx="3206751" cy="3293533"/>
          </a:xfrm>
          <a:prstGeom prst="rect">
            <a:avLst/>
          </a:prstGeom>
          <a:noFill/>
          <a:ln>
            <a:noFill/>
          </a:ln>
        </p:spPr>
      </p:sp>
      <p:sp>
        <p:nvSpPr>
          <p:cNvPr id="1562" name="Google Shape;1562;p120"/>
          <p:cNvSpPr txBox="1">
            <a:spLocks noGrp="1"/>
          </p:cNvSpPr>
          <p:nvPr>
            <p:ph type="body" idx="1"/>
          </p:nvPr>
        </p:nvSpPr>
        <p:spPr>
          <a:xfrm>
            <a:off x="345672"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63" name="Google Shape;1563;p120"/>
          <p:cNvSpPr>
            <a:spLocks noGrp="1"/>
          </p:cNvSpPr>
          <p:nvPr>
            <p:ph type="pic" idx="3"/>
          </p:nvPr>
        </p:nvSpPr>
        <p:spPr>
          <a:xfrm>
            <a:off x="4471071" y="778935"/>
            <a:ext cx="3206751" cy="3293533"/>
          </a:xfrm>
          <a:prstGeom prst="rect">
            <a:avLst/>
          </a:prstGeom>
          <a:noFill/>
          <a:ln>
            <a:noFill/>
          </a:ln>
        </p:spPr>
      </p:sp>
      <p:sp>
        <p:nvSpPr>
          <p:cNvPr id="1564" name="Google Shape;1564;p120"/>
          <p:cNvSpPr>
            <a:spLocks noGrp="1"/>
          </p:cNvSpPr>
          <p:nvPr>
            <p:ph type="pic" idx="4"/>
          </p:nvPr>
        </p:nvSpPr>
        <p:spPr>
          <a:xfrm>
            <a:off x="8192842" y="778935"/>
            <a:ext cx="3206751" cy="3293533"/>
          </a:xfrm>
          <a:prstGeom prst="rect">
            <a:avLst/>
          </a:prstGeom>
          <a:noFill/>
          <a:ln>
            <a:noFill/>
          </a:ln>
        </p:spPr>
      </p:sp>
      <p:sp>
        <p:nvSpPr>
          <p:cNvPr id="1565" name="Google Shape;1565;p1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6" name="Google Shape;1566;p12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7" name="Google Shape;1567;p12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68" name="Google Shape;1568;p120"/>
          <p:cNvSpPr txBox="1">
            <a:spLocks noGrp="1"/>
          </p:cNvSpPr>
          <p:nvPr>
            <p:ph type="body" idx="5"/>
          </p:nvPr>
        </p:nvSpPr>
        <p:spPr>
          <a:xfrm>
            <a:off x="4057868"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69" name="Google Shape;1569;p120"/>
          <p:cNvSpPr txBox="1">
            <a:spLocks noGrp="1"/>
          </p:cNvSpPr>
          <p:nvPr>
            <p:ph type="body" idx="6"/>
          </p:nvPr>
        </p:nvSpPr>
        <p:spPr>
          <a:xfrm>
            <a:off x="7770063"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0" name="Google Shape;1570;p120"/>
          <p:cNvSpPr txBox="1">
            <a:spLocks noGrp="1"/>
          </p:cNvSpPr>
          <p:nvPr>
            <p:ph type="body" idx="7"/>
          </p:nvPr>
        </p:nvSpPr>
        <p:spPr>
          <a:xfrm>
            <a:off x="749300"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1" name="Google Shape;1571;p120"/>
          <p:cNvSpPr txBox="1">
            <a:spLocks noGrp="1"/>
          </p:cNvSpPr>
          <p:nvPr>
            <p:ph type="body" idx="8"/>
          </p:nvPr>
        </p:nvSpPr>
        <p:spPr>
          <a:xfrm>
            <a:off x="749305"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2" name="Google Shape;1572;p120"/>
          <p:cNvSpPr txBox="1">
            <a:spLocks noGrp="1"/>
          </p:cNvSpPr>
          <p:nvPr>
            <p:ph type="body" idx="9"/>
          </p:nvPr>
        </p:nvSpPr>
        <p:spPr>
          <a:xfrm>
            <a:off x="4471068"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3" name="Google Shape;1573;p120"/>
          <p:cNvSpPr txBox="1">
            <a:spLocks noGrp="1"/>
          </p:cNvSpPr>
          <p:nvPr>
            <p:ph type="body" idx="13"/>
          </p:nvPr>
        </p:nvSpPr>
        <p:spPr>
          <a:xfrm>
            <a:off x="4471071"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4" name="Google Shape;1574;p120"/>
          <p:cNvSpPr txBox="1">
            <a:spLocks noGrp="1"/>
          </p:cNvSpPr>
          <p:nvPr>
            <p:ph type="body" idx="14"/>
          </p:nvPr>
        </p:nvSpPr>
        <p:spPr>
          <a:xfrm>
            <a:off x="8192837"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5" name="Google Shape;1575;p120"/>
          <p:cNvSpPr txBox="1">
            <a:spLocks noGrp="1"/>
          </p:cNvSpPr>
          <p:nvPr>
            <p:ph type="body" idx="15"/>
          </p:nvPr>
        </p:nvSpPr>
        <p:spPr>
          <a:xfrm>
            <a:off x="8192842"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0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Image + Content 3Col Yellow">
  <p:cSld name="Image + Content 3Col Yellow">
    <p:bg>
      <p:bgPr>
        <a:solidFill>
          <a:srgbClr val="FAC33B"/>
        </a:solidFill>
        <a:effectLst/>
      </p:bgPr>
    </p:bg>
    <p:spTree>
      <p:nvGrpSpPr>
        <p:cNvPr id="1" name="Shape 1576"/>
        <p:cNvGrpSpPr/>
        <p:nvPr/>
      </p:nvGrpSpPr>
      <p:grpSpPr>
        <a:xfrm>
          <a:off x="0" y="0"/>
          <a:ext cx="0" cy="0"/>
          <a:chOff x="0" y="0"/>
          <a:chExt cx="0" cy="0"/>
        </a:xfrm>
      </p:grpSpPr>
      <p:sp>
        <p:nvSpPr>
          <p:cNvPr id="1577" name="Google Shape;1577;p121"/>
          <p:cNvSpPr>
            <a:spLocks noGrp="1"/>
          </p:cNvSpPr>
          <p:nvPr>
            <p:ph type="pic" idx="2"/>
          </p:nvPr>
        </p:nvSpPr>
        <p:spPr>
          <a:xfrm>
            <a:off x="749305" y="778935"/>
            <a:ext cx="3206751" cy="3293533"/>
          </a:xfrm>
          <a:prstGeom prst="rect">
            <a:avLst/>
          </a:prstGeom>
          <a:noFill/>
          <a:ln>
            <a:noFill/>
          </a:ln>
        </p:spPr>
      </p:sp>
      <p:sp>
        <p:nvSpPr>
          <p:cNvPr id="1578" name="Google Shape;1578;p121"/>
          <p:cNvSpPr txBox="1">
            <a:spLocks noGrp="1"/>
          </p:cNvSpPr>
          <p:nvPr>
            <p:ph type="body" idx="1"/>
          </p:nvPr>
        </p:nvSpPr>
        <p:spPr>
          <a:xfrm>
            <a:off x="345672"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6000"/>
              <a:buNone/>
              <a:defRPr sz="6000" b="1" i="0">
                <a:solidFill>
                  <a:srgbClr val="1D365E"/>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79" name="Google Shape;1579;p121"/>
          <p:cNvSpPr>
            <a:spLocks noGrp="1"/>
          </p:cNvSpPr>
          <p:nvPr>
            <p:ph type="pic" idx="3"/>
          </p:nvPr>
        </p:nvSpPr>
        <p:spPr>
          <a:xfrm>
            <a:off x="4471071" y="778935"/>
            <a:ext cx="3206751" cy="3293533"/>
          </a:xfrm>
          <a:prstGeom prst="rect">
            <a:avLst/>
          </a:prstGeom>
          <a:noFill/>
          <a:ln>
            <a:noFill/>
          </a:ln>
        </p:spPr>
      </p:sp>
      <p:sp>
        <p:nvSpPr>
          <p:cNvPr id="1580" name="Google Shape;1580;p121"/>
          <p:cNvSpPr>
            <a:spLocks noGrp="1"/>
          </p:cNvSpPr>
          <p:nvPr>
            <p:ph type="pic" idx="4"/>
          </p:nvPr>
        </p:nvSpPr>
        <p:spPr>
          <a:xfrm>
            <a:off x="8192842" y="778935"/>
            <a:ext cx="3206751" cy="3293533"/>
          </a:xfrm>
          <a:prstGeom prst="rect">
            <a:avLst/>
          </a:prstGeom>
          <a:noFill/>
          <a:ln>
            <a:noFill/>
          </a:ln>
        </p:spPr>
      </p:sp>
      <p:sp>
        <p:nvSpPr>
          <p:cNvPr id="1581" name="Google Shape;1581;p1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2" name="Google Shape;1582;p12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3" name="Google Shape;1583;p12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84" name="Google Shape;1584;p121"/>
          <p:cNvSpPr txBox="1">
            <a:spLocks noGrp="1"/>
          </p:cNvSpPr>
          <p:nvPr>
            <p:ph type="body" idx="5"/>
          </p:nvPr>
        </p:nvSpPr>
        <p:spPr>
          <a:xfrm>
            <a:off x="4057868"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6000"/>
              <a:buNone/>
              <a:defRPr sz="6000" b="1" i="0">
                <a:solidFill>
                  <a:srgbClr val="1D365E"/>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85" name="Google Shape;1585;p121"/>
          <p:cNvSpPr txBox="1">
            <a:spLocks noGrp="1"/>
          </p:cNvSpPr>
          <p:nvPr>
            <p:ph type="body" idx="6"/>
          </p:nvPr>
        </p:nvSpPr>
        <p:spPr>
          <a:xfrm>
            <a:off x="7770063"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6000"/>
              <a:buNone/>
              <a:defRPr sz="6000" b="1" i="0">
                <a:solidFill>
                  <a:srgbClr val="1D365E"/>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86" name="Google Shape;1586;p121"/>
          <p:cNvSpPr txBox="1">
            <a:spLocks noGrp="1"/>
          </p:cNvSpPr>
          <p:nvPr>
            <p:ph type="body" idx="7"/>
          </p:nvPr>
        </p:nvSpPr>
        <p:spPr>
          <a:xfrm>
            <a:off x="749300"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87" name="Google Shape;1587;p121"/>
          <p:cNvSpPr txBox="1">
            <a:spLocks noGrp="1"/>
          </p:cNvSpPr>
          <p:nvPr>
            <p:ph type="body" idx="8"/>
          </p:nvPr>
        </p:nvSpPr>
        <p:spPr>
          <a:xfrm>
            <a:off x="749305"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88" name="Google Shape;1588;p121"/>
          <p:cNvSpPr txBox="1">
            <a:spLocks noGrp="1"/>
          </p:cNvSpPr>
          <p:nvPr>
            <p:ph type="body" idx="9"/>
          </p:nvPr>
        </p:nvSpPr>
        <p:spPr>
          <a:xfrm>
            <a:off x="4471068"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89" name="Google Shape;1589;p121"/>
          <p:cNvSpPr txBox="1">
            <a:spLocks noGrp="1"/>
          </p:cNvSpPr>
          <p:nvPr>
            <p:ph type="body" idx="13"/>
          </p:nvPr>
        </p:nvSpPr>
        <p:spPr>
          <a:xfrm>
            <a:off x="4471071"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90" name="Google Shape;1590;p121"/>
          <p:cNvSpPr txBox="1">
            <a:spLocks noGrp="1"/>
          </p:cNvSpPr>
          <p:nvPr>
            <p:ph type="body" idx="14"/>
          </p:nvPr>
        </p:nvSpPr>
        <p:spPr>
          <a:xfrm>
            <a:off x="8192837"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91" name="Google Shape;1591;p121"/>
          <p:cNvSpPr txBox="1">
            <a:spLocks noGrp="1"/>
          </p:cNvSpPr>
          <p:nvPr>
            <p:ph type="body" idx="15"/>
          </p:nvPr>
        </p:nvSpPr>
        <p:spPr>
          <a:xfrm>
            <a:off x="8192842"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1419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A5C8C2-E0CA-E94C-8E65-78B58732E981}"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16774669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Image + Content 3Col Teal">
  <p:cSld name="Image + Content 3Col Teal">
    <p:bg>
      <p:bgPr>
        <a:solidFill>
          <a:srgbClr val="00B2AD"/>
        </a:solidFill>
        <a:effectLst/>
      </p:bgPr>
    </p:bg>
    <p:spTree>
      <p:nvGrpSpPr>
        <p:cNvPr id="1" name="Shape 1592"/>
        <p:cNvGrpSpPr/>
        <p:nvPr/>
      </p:nvGrpSpPr>
      <p:grpSpPr>
        <a:xfrm>
          <a:off x="0" y="0"/>
          <a:ext cx="0" cy="0"/>
          <a:chOff x="0" y="0"/>
          <a:chExt cx="0" cy="0"/>
        </a:xfrm>
      </p:grpSpPr>
      <p:sp>
        <p:nvSpPr>
          <p:cNvPr id="1593" name="Google Shape;1593;p122"/>
          <p:cNvSpPr>
            <a:spLocks noGrp="1"/>
          </p:cNvSpPr>
          <p:nvPr>
            <p:ph type="pic" idx="2"/>
          </p:nvPr>
        </p:nvSpPr>
        <p:spPr>
          <a:xfrm>
            <a:off x="749305" y="778935"/>
            <a:ext cx="3206751" cy="3293533"/>
          </a:xfrm>
          <a:prstGeom prst="rect">
            <a:avLst/>
          </a:prstGeom>
          <a:noFill/>
          <a:ln>
            <a:noFill/>
          </a:ln>
        </p:spPr>
      </p:sp>
      <p:sp>
        <p:nvSpPr>
          <p:cNvPr id="1594" name="Google Shape;1594;p122"/>
          <p:cNvSpPr txBox="1">
            <a:spLocks noGrp="1"/>
          </p:cNvSpPr>
          <p:nvPr>
            <p:ph type="body" idx="1"/>
          </p:nvPr>
        </p:nvSpPr>
        <p:spPr>
          <a:xfrm>
            <a:off x="345672"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FAC33B"/>
              </a:buClr>
              <a:buSzPts val="6000"/>
              <a:buNone/>
              <a:defRPr sz="6000" b="1" i="0">
                <a:solidFill>
                  <a:srgbClr val="FAC33B"/>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595" name="Google Shape;1595;p122"/>
          <p:cNvSpPr>
            <a:spLocks noGrp="1"/>
          </p:cNvSpPr>
          <p:nvPr>
            <p:ph type="pic" idx="3"/>
          </p:nvPr>
        </p:nvSpPr>
        <p:spPr>
          <a:xfrm>
            <a:off x="4471071" y="778935"/>
            <a:ext cx="3206751" cy="3293533"/>
          </a:xfrm>
          <a:prstGeom prst="rect">
            <a:avLst/>
          </a:prstGeom>
          <a:noFill/>
          <a:ln>
            <a:noFill/>
          </a:ln>
        </p:spPr>
      </p:sp>
      <p:sp>
        <p:nvSpPr>
          <p:cNvPr id="1596" name="Google Shape;1596;p122"/>
          <p:cNvSpPr>
            <a:spLocks noGrp="1"/>
          </p:cNvSpPr>
          <p:nvPr>
            <p:ph type="pic" idx="4"/>
          </p:nvPr>
        </p:nvSpPr>
        <p:spPr>
          <a:xfrm>
            <a:off x="8192842" y="778935"/>
            <a:ext cx="3206751" cy="3293533"/>
          </a:xfrm>
          <a:prstGeom prst="rect">
            <a:avLst/>
          </a:prstGeom>
          <a:noFill/>
          <a:ln>
            <a:noFill/>
          </a:ln>
        </p:spPr>
      </p:sp>
      <p:sp>
        <p:nvSpPr>
          <p:cNvPr id="1597" name="Google Shape;1597;p1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8" name="Google Shape;1598;p12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9" name="Google Shape;1599;p12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600" name="Google Shape;1600;p122"/>
          <p:cNvSpPr txBox="1">
            <a:spLocks noGrp="1"/>
          </p:cNvSpPr>
          <p:nvPr>
            <p:ph type="body" idx="5"/>
          </p:nvPr>
        </p:nvSpPr>
        <p:spPr>
          <a:xfrm>
            <a:off x="4057868"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FAC33B"/>
              </a:buClr>
              <a:buSzPts val="6000"/>
              <a:buNone/>
              <a:defRPr sz="6000" b="1" i="0">
                <a:solidFill>
                  <a:srgbClr val="FAC33B"/>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1" name="Google Shape;1601;p122"/>
          <p:cNvSpPr txBox="1">
            <a:spLocks noGrp="1"/>
          </p:cNvSpPr>
          <p:nvPr>
            <p:ph type="body" idx="6"/>
          </p:nvPr>
        </p:nvSpPr>
        <p:spPr>
          <a:xfrm>
            <a:off x="7770063"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FAC33B"/>
              </a:buClr>
              <a:buSzPts val="6000"/>
              <a:buNone/>
              <a:defRPr sz="6000" b="1" i="0">
                <a:solidFill>
                  <a:srgbClr val="FAC33B"/>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2" name="Google Shape;1602;p122"/>
          <p:cNvSpPr txBox="1">
            <a:spLocks noGrp="1"/>
          </p:cNvSpPr>
          <p:nvPr>
            <p:ph type="body" idx="7"/>
          </p:nvPr>
        </p:nvSpPr>
        <p:spPr>
          <a:xfrm>
            <a:off x="749300"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3" name="Google Shape;1603;p122"/>
          <p:cNvSpPr txBox="1">
            <a:spLocks noGrp="1"/>
          </p:cNvSpPr>
          <p:nvPr>
            <p:ph type="body" idx="8"/>
          </p:nvPr>
        </p:nvSpPr>
        <p:spPr>
          <a:xfrm>
            <a:off x="749305"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4" name="Google Shape;1604;p122"/>
          <p:cNvSpPr txBox="1">
            <a:spLocks noGrp="1"/>
          </p:cNvSpPr>
          <p:nvPr>
            <p:ph type="body" idx="9"/>
          </p:nvPr>
        </p:nvSpPr>
        <p:spPr>
          <a:xfrm>
            <a:off x="4471068"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5" name="Google Shape;1605;p122"/>
          <p:cNvSpPr txBox="1">
            <a:spLocks noGrp="1"/>
          </p:cNvSpPr>
          <p:nvPr>
            <p:ph type="body" idx="13"/>
          </p:nvPr>
        </p:nvSpPr>
        <p:spPr>
          <a:xfrm>
            <a:off x="4471071"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6" name="Google Shape;1606;p122"/>
          <p:cNvSpPr txBox="1">
            <a:spLocks noGrp="1"/>
          </p:cNvSpPr>
          <p:nvPr>
            <p:ph type="body" idx="14"/>
          </p:nvPr>
        </p:nvSpPr>
        <p:spPr>
          <a:xfrm>
            <a:off x="8192837"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07" name="Google Shape;1607;p122"/>
          <p:cNvSpPr txBox="1">
            <a:spLocks noGrp="1"/>
          </p:cNvSpPr>
          <p:nvPr>
            <p:ph type="body" idx="15"/>
          </p:nvPr>
        </p:nvSpPr>
        <p:spPr>
          <a:xfrm>
            <a:off x="8192842"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3567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mage + Content 3Col Gray">
  <p:cSld name="Image + Content 3Col Gray">
    <p:bg>
      <p:bgPr>
        <a:solidFill>
          <a:schemeClr val="lt2"/>
        </a:solidFill>
        <a:effectLst/>
      </p:bgPr>
    </p:bg>
    <p:spTree>
      <p:nvGrpSpPr>
        <p:cNvPr id="1" name="Shape 1608"/>
        <p:cNvGrpSpPr/>
        <p:nvPr/>
      </p:nvGrpSpPr>
      <p:grpSpPr>
        <a:xfrm>
          <a:off x="0" y="0"/>
          <a:ext cx="0" cy="0"/>
          <a:chOff x="0" y="0"/>
          <a:chExt cx="0" cy="0"/>
        </a:xfrm>
      </p:grpSpPr>
      <p:sp>
        <p:nvSpPr>
          <p:cNvPr id="1609" name="Google Shape;1609;p123"/>
          <p:cNvSpPr>
            <a:spLocks noGrp="1"/>
          </p:cNvSpPr>
          <p:nvPr>
            <p:ph type="pic" idx="2"/>
          </p:nvPr>
        </p:nvSpPr>
        <p:spPr>
          <a:xfrm>
            <a:off x="749305" y="778935"/>
            <a:ext cx="3206751" cy="3293533"/>
          </a:xfrm>
          <a:prstGeom prst="rect">
            <a:avLst/>
          </a:prstGeom>
          <a:noFill/>
          <a:ln>
            <a:noFill/>
          </a:ln>
        </p:spPr>
      </p:sp>
      <p:sp>
        <p:nvSpPr>
          <p:cNvPr id="1610" name="Google Shape;1610;p123"/>
          <p:cNvSpPr txBox="1">
            <a:spLocks noGrp="1"/>
          </p:cNvSpPr>
          <p:nvPr>
            <p:ph type="body" idx="1"/>
          </p:nvPr>
        </p:nvSpPr>
        <p:spPr>
          <a:xfrm>
            <a:off x="345672"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11" name="Google Shape;1611;p123"/>
          <p:cNvSpPr>
            <a:spLocks noGrp="1"/>
          </p:cNvSpPr>
          <p:nvPr>
            <p:ph type="pic" idx="3"/>
          </p:nvPr>
        </p:nvSpPr>
        <p:spPr>
          <a:xfrm>
            <a:off x="4471071" y="778935"/>
            <a:ext cx="3206751" cy="3293533"/>
          </a:xfrm>
          <a:prstGeom prst="rect">
            <a:avLst/>
          </a:prstGeom>
          <a:noFill/>
          <a:ln>
            <a:noFill/>
          </a:ln>
        </p:spPr>
      </p:sp>
      <p:sp>
        <p:nvSpPr>
          <p:cNvPr id="1612" name="Google Shape;1612;p123"/>
          <p:cNvSpPr>
            <a:spLocks noGrp="1"/>
          </p:cNvSpPr>
          <p:nvPr>
            <p:ph type="pic" idx="4"/>
          </p:nvPr>
        </p:nvSpPr>
        <p:spPr>
          <a:xfrm>
            <a:off x="8192842" y="778935"/>
            <a:ext cx="3206751" cy="3293533"/>
          </a:xfrm>
          <a:prstGeom prst="rect">
            <a:avLst/>
          </a:prstGeom>
          <a:noFill/>
          <a:ln>
            <a:noFill/>
          </a:ln>
        </p:spPr>
      </p:sp>
      <p:sp>
        <p:nvSpPr>
          <p:cNvPr id="1613" name="Google Shape;1613;p1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4" name="Google Shape;1614;p12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5" name="Google Shape;1615;p12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616" name="Google Shape;1616;p123"/>
          <p:cNvSpPr txBox="1">
            <a:spLocks noGrp="1"/>
          </p:cNvSpPr>
          <p:nvPr>
            <p:ph type="body" idx="5"/>
          </p:nvPr>
        </p:nvSpPr>
        <p:spPr>
          <a:xfrm>
            <a:off x="4057868"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17" name="Google Shape;1617;p123"/>
          <p:cNvSpPr txBox="1">
            <a:spLocks noGrp="1"/>
          </p:cNvSpPr>
          <p:nvPr>
            <p:ph type="body" idx="6"/>
          </p:nvPr>
        </p:nvSpPr>
        <p:spPr>
          <a:xfrm>
            <a:off x="7770063" y="2638973"/>
            <a:ext cx="2422693" cy="117151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00B2AD"/>
              </a:buClr>
              <a:buSzPts val="6000"/>
              <a:buNone/>
              <a:defRPr sz="60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18" name="Google Shape;1618;p123"/>
          <p:cNvSpPr txBox="1">
            <a:spLocks noGrp="1"/>
          </p:cNvSpPr>
          <p:nvPr>
            <p:ph type="body" idx="7"/>
          </p:nvPr>
        </p:nvSpPr>
        <p:spPr>
          <a:xfrm>
            <a:off x="749300"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19" name="Google Shape;1619;p123"/>
          <p:cNvSpPr txBox="1">
            <a:spLocks noGrp="1"/>
          </p:cNvSpPr>
          <p:nvPr>
            <p:ph type="body" idx="8"/>
          </p:nvPr>
        </p:nvSpPr>
        <p:spPr>
          <a:xfrm>
            <a:off x="749305"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20" name="Google Shape;1620;p123"/>
          <p:cNvSpPr txBox="1">
            <a:spLocks noGrp="1"/>
          </p:cNvSpPr>
          <p:nvPr>
            <p:ph type="body" idx="9"/>
          </p:nvPr>
        </p:nvSpPr>
        <p:spPr>
          <a:xfrm>
            <a:off x="4471068"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21" name="Google Shape;1621;p123"/>
          <p:cNvSpPr txBox="1">
            <a:spLocks noGrp="1"/>
          </p:cNvSpPr>
          <p:nvPr>
            <p:ph type="body" idx="13"/>
          </p:nvPr>
        </p:nvSpPr>
        <p:spPr>
          <a:xfrm>
            <a:off x="4471071"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22" name="Google Shape;1622;p123"/>
          <p:cNvSpPr txBox="1">
            <a:spLocks noGrp="1"/>
          </p:cNvSpPr>
          <p:nvPr>
            <p:ph type="body" idx="14"/>
          </p:nvPr>
        </p:nvSpPr>
        <p:spPr>
          <a:xfrm>
            <a:off x="8192837" y="4707908"/>
            <a:ext cx="3217184" cy="151643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623" name="Google Shape;1623;p123"/>
          <p:cNvSpPr txBox="1">
            <a:spLocks noGrp="1"/>
          </p:cNvSpPr>
          <p:nvPr>
            <p:ph type="body" idx="15"/>
          </p:nvPr>
        </p:nvSpPr>
        <p:spPr>
          <a:xfrm>
            <a:off x="8192842" y="4232895"/>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8705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 Pattern 2">
  <p:cSld name="% Pattern 2">
    <p:bg>
      <p:bgPr>
        <a:solidFill>
          <a:srgbClr val="1D365E"/>
        </a:solidFill>
        <a:effectLst/>
      </p:bgPr>
    </p:bg>
    <p:spTree>
      <p:nvGrpSpPr>
        <p:cNvPr id="1" name="Shape 1624"/>
        <p:cNvGrpSpPr/>
        <p:nvPr/>
      </p:nvGrpSpPr>
      <p:grpSpPr>
        <a:xfrm>
          <a:off x="0" y="0"/>
          <a:ext cx="0" cy="0"/>
          <a:chOff x="0" y="0"/>
          <a:chExt cx="0" cy="0"/>
        </a:xfrm>
      </p:grpSpPr>
      <p:sp>
        <p:nvSpPr>
          <p:cNvPr id="1625" name="Google Shape;1625;p124"/>
          <p:cNvSpPr/>
          <p:nvPr/>
        </p:nvSpPr>
        <p:spPr>
          <a:xfrm>
            <a:off x="0" y="0"/>
            <a:ext cx="12192000" cy="6858000"/>
          </a:xfrm>
          <a:custGeom>
            <a:avLst/>
            <a:gdLst/>
            <a:ahLst/>
            <a:cxnLst/>
            <a:rect l="l" t="t" r="r" b="b"/>
            <a:pathLst>
              <a:path w="15532100" h="10058400" extrusionOk="0">
                <a:moveTo>
                  <a:pt x="0" y="10058400"/>
                </a:moveTo>
                <a:lnTo>
                  <a:pt x="15532100" y="10058400"/>
                </a:lnTo>
                <a:lnTo>
                  <a:pt x="15532100" y="0"/>
                </a:lnTo>
                <a:lnTo>
                  <a:pt x="0" y="0"/>
                </a:lnTo>
                <a:lnTo>
                  <a:pt x="0" y="10058400"/>
                </a:lnTo>
                <a:close/>
              </a:path>
            </a:pathLst>
          </a:custGeom>
          <a:solidFill>
            <a:srgbClr val="043A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26" name="Google Shape;1626;p124"/>
          <p:cNvSpPr/>
          <p:nvPr/>
        </p:nvSpPr>
        <p:spPr>
          <a:xfrm>
            <a:off x="807767"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27" name="Google Shape;1627;p124"/>
          <p:cNvSpPr/>
          <p:nvPr/>
        </p:nvSpPr>
        <p:spPr>
          <a:xfrm>
            <a:off x="406403"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28" name="Google Shape;1628;p124"/>
          <p:cNvSpPr/>
          <p:nvPr/>
        </p:nvSpPr>
        <p:spPr>
          <a:xfrm>
            <a:off x="1487397"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29" name="Google Shape;1629;p124"/>
          <p:cNvSpPr/>
          <p:nvPr/>
        </p:nvSpPr>
        <p:spPr>
          <a:xfrm>
            <a:off x="2712669"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0" name="Google Shape;1630;p124"/>
          <p:cNvSpPr/>
          <p:nvPr/>
        </p:nvSpPr>
        <p:spPr>
          <a:xfrm>
            <a:off x="2311305"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1" name="Google Shape;1631;p124"/>
          <p:cNvSpPr/>
          <p:nvPr/>
        </p:nvSpPr>
        <p:spPr>
          <a:xfrm>
            <a:off x="3392298"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2" name="Google Shape;1632;p124"/>
          <p:cNvSpPr/>
          <p:nvPr/>
        </p:nvSpPr>
        <p:spPr>
          <a:xfrm>
            <a:off x="4617571" y="421338"/>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3" name="Google Shape;1633;p124"/>
          <p:cNvSpPr/>
          <p:nvPr/>
        </p:nvSpPr>
        <p:spPr>
          <a:xfrm>
            <a:off x="4216206"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4" name="Google Shape;1634;p124"/>
          <p:cNvSpPr/>
          <p:nvPr/>
        </p:nvSpPr>
        <p:spPr>
          <a:xfrm>
            <a:off x="5297194" y="983353"/>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5" name="Google Shape;1635;p124"/>
          <p:cNvSpPr/>
          <p:nvPr/>
        </p:nvSpPr>
        <p:spPr>
          <a:xfrm>
            <a:off x="6522468"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6" name="Google Shape;1636;p124"/>
          <p:cNvSpPr/>
          <p:nvPr/>
        </p:nvSpPr>
        <p:spPr>
          <a:xfrm>
            <a:off x="6121102" y="406585"/>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7" name="Google Shape;1637;p124"/>
          <p:cNvSpPr/>
          <p:nvPr/>
        </p:nvSpPr>
        <p:spPr>
          <a:xfrm>
            <a:off x="7202091" y="983353"/>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8" name="Google Shape;1638;p124"/>
          <p:cNvSpPr/>
          <p:nvPr/>
        </p:nvSpPr>
        <p:spPr>
          <a:xfrm>
            <a:off x="8424840"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39" name="Google Shape;1639;p124"/>
          <p:cNvSpPr/>
          <p:nvPr/>
        </p:nvSpPr>
        <p:spPr>
          <a:xfrm>
            <a:off x="8023475" y="406585"/>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0" name="Google Shape;1640;p124"/>
          <p:cNvSpPr/>
          <p:nvPr/>
        </p:nvSpPr>
        <p:spPr>
          <a:xfrm>
            <a:off x="9104463" y="983353"/>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1" name="Google Shape;1641;p124"/>
          <p:cNvSpPr/>
          <p:nvPr/>
        </p:nvSpPr>
        <p:spPr>
          <a:xfrm>
            <a:off x="10324653" y="439585"/>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2" name="Google Shape;1642;p124"/>
          <p:cNvSpPr/>
          <p:nvPr/>
        </p:nvSpPr>
        <p:spPr>
          <a:xfrm>
            <a:off x="9923286" y="424832"/>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3" name="Google Shape;1643;p124"/>
          <p:cNvSpPr/>
          <p:nvPr/>
        </p:nvSpPr>
        <p:spPr>
          <a:xfrm>
            <a:off x="11004275" y="1001600"/>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4" name="Google Shape;1644;p124"/>
          <p:cNvSpPr/>
          <p:nvPr/>
        </p:nvSpPr>
        <p:spPr>
          <a:xfrm>
            <a:off x="807767" y="1985953"/>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5" name="Google Shape;1645;p124"/>
          <p:cNvSpPr/>
          <p:nvPr/>
        </p:nvSpPr>
        <p:spPr>
          <a:xfrm>
            <a:off x="406403"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6" name="Google Shape;1646;p124"/>
          <p:cNvSpPr/>
          <p:nvPr/>
        </p:nvSpPr>
        <p:spPr>
          <a:xfrm>
            <a:off x="1487397" y="2547969"/>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7" name="Google Shape;1647;p124"/>
          <p:cNvSpPr/>
          <p:nvPr/>
        </p:nvSpPr>
        <p:spPr>
          <a:xfrm>
            <a:off x="2712669" y="1985953"/>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8" name="Google Shape;1648;p124"/>
          <p:cNvSpPr/>
          <p:nvPr/>
        </p:nvSpPr>
        <p:spPr>
          <a:xfrm>
            <a:off x="2311305"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49" name="Google Shape;1649;p124"/>
          <p:cNvSpPr/>
          <p:nvPr/>
        </p:nvSpPr>
        <p:spPr>
          <a:xfrm>
            <a:off x="3392298" y="2547969"/>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0" name="Google Shape;1650;p124"/>
          <p:cNvSpPr/>
          <p:nvPr/>
        </p:nvSpPr>
        <p:spPr>
          <a:xfrm>
            <a:off x="4617571" y="1985953"/>
            <a:ext cx="1057019" cy="132348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1" name="Google Shape;1651;p124"/>
          <p:cNvSpPr/>
          <p:nvPr/>
        </p:nvSpPr>
        <p:spPr>
          <a:xfrm>
            <a:off x="4216206"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2" name="Google Shape;1652;p124"/>
          <p:cNvSpPr/>
          <p:nvPr/>
        </p:nvSpPr>
        <p:spPr>
          <a:xfrm>
            <a:off x="5297194" y="2547969"/>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3" name="Google Shape;1653;p124"/>
          <p:cNvSpPr/>
          <p:nvPr/>
        </p:nvSpPr>
        <p:spPr>
          <a:xfrm>
            <a:off x="6522468" y="1985953"/>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4" name="Google Shape;1654;p124"/>
          <p:cNvSpPr/>
          <p:nvPr/>
        </p:nvSpPr>
        <p:spPr>
          <a:xfrm>
            <a:off x="6121102" y="1971204"/>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5" name="Google Shape;1655;p124"/>
          <p:cNvSpPr/>
          <p:nvPr/>
        </p:nvSpPr>
        <p:spPr>
          <a:xfrm>
            <a:off x="7202091" y="2547969"/>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6" name="Google Shape;1656;p124"/>
          <p:cNvSpPr/>
          <p:nvPr/>
        </p:nvSpPr>
        <p:spPr>
          <a:xfrm>
            <a:off x="8424840" y="1985953"/>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7" name="Google Shape;1657;p124"/>
          <p:cNvSpPr/>
          <p:nvPr/>
        </p:nvSpPr>
        <p:spPr>
          <a:xfrm>
            <a:off x="8023475" y="1971204"/>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8" name="Google Shape;1658;p124"/>
          <p:cNvSpPr/>
          <p:nvPr/>
        </p:nvSpPr>
        <p:spPr>
          <a:xfrm>
            <a:off x="9104463" y="2547969"/>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59" name="Google Shape;1659;p124"/>
          <p:cNvSpPr/>
          <p:nvPr/>
        </p:nvSpPr>
        <p:spPr>
          <a:xfrm>
            <a:off x="10324653" y="2004198"/>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0" name="Google Shape;1660;p124"/>
          <p:cNvSpPr/>
          <p:nvPr/>
        </p:nvSpPr>
        <p:spPr>
          <a:xfrm>
            <a:off x="9923286" y="1989449"/>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1" name="Google Shape;1661;p124"/>
          <p:cNvSpPr/>
          <p:nvPr/>
        </p:nvSpPr>
        <p:spPr>
          <a:xfrm>
            <a:off x="11004275" y="2566217"/>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2" name="Google Shape;1662;p124"/>
          <p:cNvSpPr/>
          <p:nvPr/>
        </p:nvSpPr>
        <p:spPr>
          <a:xfrm>
            <a:off x="807767" y="3550572"/>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3" name="Google Shape;1663;p124"/>
          <p:cNvSpPr/>
          <p:nvPr/>
        </p:nvSpPr>
        <p:spPr>
          <a:xfrm>
            <a:off x="406403"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4" name="Google Shape;1664;p124"/>
          <p:cNvSpPr/>
          <p:nvPr/>
        </p:nvSpPr>
        <p:spPr>
          <a:xfrm>
            <a:off x="1487397" y="4112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5" name="Google Shape;1665;p124"/>
          <p:cNvSpPr/>
          <p:nvPr/>
        </p:nvSpPr>
        <p:spPr>
          <a:xfrm>
            <a:off x="2712669" y="3550572"/>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6" name="Google Shape;1666;p124"/>
          <p:cNvSpPr/>
          <p:nvPr/>
        </p:nvSpPr>
        <p:spPr>
          <a:xfrm>
            <a:off x="2311305"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7" name="Google Shape;1667;p124"/>
          <p:cNvSpPr/>
          <p:nvPr/>
        </p:nvSpPr>
        <p:spPr>
          <a:xfrm>
            <a:off x="3392298" y="4112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8" name="Google Shape;1668;p124"/>
          <p:cNvSpPr/>
          <p:nvPr/>
        </p:nvSpPr>
        <p:spPr>
          <a:xfrm>
            <a:off x="4617571" y="3550572"/>
            <a:ext cx="1057019" cy="132348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69" name="Google Shape;1669;p124"/>
          <p:cNvSpPr/>
          <p:nvPr/>
        </p:nvSpPr>
        <p:spPr>
          <a:xfrm>
            <a:off x="4216206"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0" name="Google Shape;1670;p124"/>
          <p:cNvSpPr/>
          <p:nvPr/>
        </p:nvSpPr>
        <p:spPr>
          <a:xfrm>
            <a:off x="5297194" y="4112585"/>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1" name="Google Shape;1671;p124"/>
          <p:cNvSpPr/>
          <p:nvPr/>
        </p:nvSpPr>
        <p:spPr>
          <a:xfrm>
            <a:off x="6522468" y="3550572"/>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2" name="Google Shape;1672;p124"/>
          <p:cNvSpPr/>
          <p:nvPr/>
        </p:nvSpPr>
        <p:spPr>
          <a:xfrm>
            <a:off x="6121102" y="3535821"/>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3" name="Google Shape;1673;p124"/>
          <p:cNvSpPr/>
          <p:nvPr/>
        </p:nvSpPr>
        <p:spPr>
          <a:xfrm>
            <a:off x="7202091" y="4112585"/>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4" name="Google Shape;1674;p124"/>
          <p:cNvSpPr/>
          <p:nvPr/>
        </p:nvSpPr>
        <p:spPr>
          <a:xfrm>
            <a:off x="8424840" y="3550572"/>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5" name="Google Shape;1675;p124"/>
          <p:cNvSpPr/>
          <p:nvPr/>
        </p:nvSpPr>
        <p:spPr>
          <a:xfrm>
            <a:off x="8023475" y="3535821"/>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6" name="Google Shape;1676;p124"/>
          <p:cNvSpPr/>
          <p:nvPr/>
        </p:nvSpPr>
        <p:spPr>
          <a:xfrm>
            <a:off x="9104463" y="4112585"/>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7" name="Google Shape;1677;p124"/>
          <p:cNvSpPr/>
          <p:nvPr/>
        </p:nvSpPr>
        <p:spPr>
          <a:xfrm>
            <a:off x="10324653" y="3568818"/>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8" name="Google Shape;1678;p124"/>
          <p:cNvSpPr/>
          <p:nvPr/>
        </p:nvSpPr>
        <p:spPr>
          <a:xfrm>
            <a:off x="9923286" y="3554068"/>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79" name="Google Shape;1679;p124"/>
          <p:cNvSpPr/>
          <p:nvPr/>
        </p:nvSpPr>
        <p:spPr>
          <a:xfrm>
            <a:off x="11004275" y="4130833"/>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0" name="Google Shape;1680;p124"/>
          <p:cNvSpPr/>
          <p:nvPr/>
        </p:nvSpPr>
        <p:spPr>
          <a:xfrm>
            <a:off x="807767" y="5115194"/>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1" name="Google Shape;1681;p124"/>
          <p:cNvSpPr/>
          <p:nvPr/>
        </p:nvSpPr>
        <p:spPr>
          <a:xfrm>
            <a:off x="406403"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2" name="Google Shape;1682;p124"/>
          <p:cNvSpPr/>
          <p:nvPr/>
        </p:nvSpPr>
        <p:spPr>
          <a:xfrm>
            <a:off x="1487397" y="5677208"/>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3" name="Google Shape;1683;p124"/>
          <p:cNvSpPr/>
          <p:nvPr/>
        </p:nvSpPr>
        <p:spPr>
          <a:xfrm>
            <a:off x="2712669" y="5115194"/>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4" name="Google Shape;1684;p124"/>
          <p:cNvSpPr/>
          <p:nvPr/>
        </p:nvSpPr>
        <p:spPr>
          <a:xfrm>
            <a:off x="2311305"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5" name="Google Shape;1685;p124"/>
          <p:cNvSpPr/>
          <p:nvPr/>
        </p:nvSpPr>
        <p:spPr>
          <a:xfrm>
            <a:off x="3392298" y="5677208"/>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6" name="Google Shape;1686;p124"/>
          <p:cNvSpPr/>
          <p:nvPr/>
        </p:nvSpPr>
        <p:spPr>
          <a:xfrm>
            <a:off x="4617571" y="5115194"/>
            <a:ext cx="1057019" cy="132348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7" name="Google Shape;1687;p124"/>
          <p:cNvSpPr/>
          <p:nvPr/>
        </p:nvSpPr>
        <p:spPr>
          <a:xfrm>
            <a:off x="4216206"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8" name="Google Shape;1688;p124"/>
          <p:cNvSpPr/>
          <p:nvPr/>
        </p:nvSpPr>
        <p:spPr>
          <a:xfrm>
            <a:off x="5297194" y="5677208"/>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89" name="Google Shape;1689;p124"/>
          <p:cNvSpPr/>
          <p:nvPr/>
        </p:nvSpPr>
        <p:spPr>
          <a:xfrm>
            <a:off x="6522468" y="5115194"/>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0" name="Google Shape;1690;p124"/>
          <p:cNvSpPr/>
          <p:nvPr/>
        </p:nvSpPr>
        <p:spPr>
          <a:xfrm>
            <a:off x="6121102" y="5100436"/>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1" name="Google Shape;1691;p124"/>
          <p:cNvSpPr/>
          <p:nvPr/>
        </p:nvSpPr>
        <p:spPr>
          <a:xfrm>
            <a:off x="7202091" y="5677208"/>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2" name="Google Shape;1692;p124"/>
          <p:cNvSpPr/>
          <p:nvPr/>
        </p:nvSpPr>
        <p:spPr>
          <a:xfrm>
            <a:off x="8424840" y="5115194"/>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3" name="Google Shape;1693;p124"/>
          <p:cNvSpPr/>
          <p:nvPr/>
        </p:nvSpPr>
        <p:spPr>
          <a:xfrm>
            <a:off x="8023475" y="5100436"/>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4" name="Google Shape;1694;p124"/>
          <p:cNvSpPr/>
          <p:nvPr/>
        </p:nvSpPr>
        <p:spPr>
          <a:xfrm>
            <a:off x="9104463" y="5677208"/>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5" name="Google Shape;1695;p124"/>
          <p:cNvSpPr/>
          <p:nvPr/>
        </p:nvSpPr>
        <p:spPr>
          <a:xfrm>
            <a:off x="10324653" y="5133441"/>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6" name="Google Shape;1696;p124"/>
          <p:cNvSpPr/>
          <p:nvPr/>
        </p:nvSpPr>
        <p:spPr>
          <a:xfrm>
            <a:off x="9923286" y="5118681"/>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7" name="Google Shape;1697;p124"/>
          <p:cNvSpPr/>
          <p:nvPr/>
        </p:nvSpPr>
        <p:spPr>
          <a:xfrm>
            <a:off x="11004275" y="5695453"/>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698" name="Google Shape;1698;p1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9" name="Google Shape;1699;p12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0" name="Google Shape;1700;p12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73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 Pattern 3">
  <p:cSld name="% Pattern 3">
    <p:bg>
      <p:bgPr>
        <a:solidFill>
          <a:srgbClr val="FAC33B"/>
        </a:solidFill>
        <a:effectLst/>
      </p:bgPr>
    </p:bg>
    <p:spTree>
      <p:nvGrpSpPr>
        <p:cNvPr id="1" name="Shape 1701"/>
        <p:cNvGrpSpPr/>
        <p:nvPr/>
      </p:nvGrpSpPr>
      <p:grpSpPr>
        <a:xfrm>
          <a:off x="0" y="0"/>
          <a:ext cx="0" cy="0"/>
          <a:chOff x="0" y="0"/>
          <a:chExt cx="0" cy="0"/>
        </a:xfrm>
      </p:grpSpPr>
      <p:sp>
        <p:nvSpPr>
          <p:cNvPr id="1702" name="Google Shape;1702;p1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3" name="Google Shape;1703;p12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4" name="Google Shape;1704;p12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705" name="Google Shape;1705;p125"/>
          <p:cNvSpPr/>
          <p:nvPr/>
        </p:nvSpPr>
        <p:spPr>
          <a:xfrm>
            <a:off x="807767"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06" name="Google Shape;1706;p125"/>
          <p:cNvSpPr/>
          <p:nvPr/>
        </p:nvSpPr>
        <p:spPr>
          <a:xfrm>
            <a:off x="406403"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07" name="Google Shape;1707;p125"/>
          <p:cNvSpPr/>
          <p:nvPr/>
        </p:nvSpPr>
        <p:spPr>
          <a:xfrm>
            <a:off x="1487397"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08" name="Google Shape;1708;p125"/>
          <p:cNvSpPr/>
          <p:nvPr/>
        </p:nvSpPr>
        <p:spPr>
          <a:xfrm>
            <a:off x="2712669"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09" name="Google Shape;1709;p125"/>
          <p:cNvSpPr/>
          <p:nvPr/>
        </p:nvSpPr>
        <p:spPr>
          <a:xfrm>
            <a:off x="2311305"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0" name="Google Shape;1710;p125"/>
          <p:cNvSpPr/>
          <p:nvPr/>
        </p:nvSpPr>
        <p:spPr>
          <a:xfrm>
            <a:off x="3392298"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1" name="Google Shape;1711;p125"/>
          <p:cNvSpPr/>
          <p:nvPr/>
        </p:nvSpPr>
        <p:spPr>
          <a:xfrm>
            <a:off x="4617571" y="421338"/>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2" name="Google Shape;1712;p125"/>
          <p:cNvSpPr/>
          <p:nvPr/>
        </p:nvSpPr>
        <p:spPr>
          <a:xfrm>
            <a:off x="4216206"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3" name="Google Shape;1713;p125"/>
          <p:cNvSpPr/>
          <p:nvPr/>
        </p:nvSpPr>
        <p:spPr>
          <a:xfrm>
            <a:off x="5297194" y="983353"/>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4" name="Google Shape;1714;p125"/>
          <p:cNvSpPr/>
          <p:nvPr/>
        </p:nvSpPr>
        <p:spPr>
          <a:xfrm>
            <a:off x="6522468"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5" name="Google Shape;1715;p125"/>
          <p:cNvSpPr/>
          <p:nvPr/>
        </p:nvSpPr>
        <p:spPr>
          <a:xfrm>
            <a:off x="6121102" y="406585"/>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6" name="Google Shape;1716;p125"/>
          <p:cNvSpPr/>
          <p:nvPr/>
        </p:nvSpPr>
        <p:spPr>
          <a:xfrm>
            <a:off x="7202091" y="983353"/>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7" name="Google Shape;1717;p125"/>
          <p:cNvSpPr/>
          <p:nvPr/>
        </p:nvSpPr>
        <p:spPr>
          <a:xfrm>
            <a:off x="8424840"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8" name="Google Shape;1718;p125"/>
          <p:cNvSpPr/>
          <p:nvPr/>
        </p:nvSpPr>
        <p:spPr>
          <a:xfrm>
            <a:off x="8023475" y="406585"/>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19" name="Google Shape;1719;p125"/>
          <p:cNvSpPr/>
          <p:nvPr/>
        </p:nvSpPr>
        <p:spPr>
          <a:xfrm>
            <a:off x="9104463" y="983353"/>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0" name="Google Shape;1720;p125"/>
          <p:cNvSpPr/>
          <p:nvPr/>
        </p:nvSpPr>
        <p:spPr>
          <a:xfrm>
            <a:off x="10324653" y="439585"/>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1" name="Google Shape;1721;p125"/>
          <p:cNvSpPr/>
          <p:nvPr/>
        </p:nvSpPr>
        <p:spPr>
          <a:xfrm>
            <a:off x="9923286" y="424832"/>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2" name="Google Shape;1722;p125"/>
          <p:cNvSpPr/>
          <p:nvPr/>
        </p:nvSpPr>
        <p:spPr>
          <a:xfrm>
            <a:off x="11004275" y="1001600"/>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3" name="Google Shape;1723;p125"/>
          <p:cNvSpPr/>
          <p:nvPr/>
        </p:nvSpPr>
        <p:spPr>
          <a:xfrm>
            <a:off x="807767" y="1985953"/>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4" name="Google Shape;1724;p125"/>
          <p:cNvSpPr/>
          <p:nvPr/>
        </p:nvSpPr>
        <p:spPr>
          <a:xfrm>
            <a:off x="406403"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5" name="Google Shape;1725;p125"/>
          <p:cNvSpPr/>
          <p:nvPr/>
        </p:nvSpPr>
        <p:spPr>
          <a:xfrm>
            <a:off x="1487397" y="2547969"/>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6" name="Google Shape;1726;p125"/>
          <p:cNvSpPr/>
          <p:nvPr/>
        </p:nvSpPr>
        <p:spPr>
          <a:xfrm>
            <a:off x="2712669" y="1985953"/>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7" name="Google Shape;1727;p125"/>
          <p:cNvSpPr/>
          <p:nvPr/>
        </p:nvSpPr>
        <p:spPr>
          <a:xfrm>
            <a:off x="2311305"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8" name="Google Shape;1728;p125"/>
          <p:cNvSpPr/>
          <p:nvPr/>
        </p:nvSpPr>
        <p:spPr>
          <a:xfrm>
            <a:off x="3392298" y="2547969"/>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29" name="Google Shape;1729;p125"/>
          <p:cNvSpPr/>
          <p:nvPr/>
        </p:nvSpPr>
        <p:spPr>
          <a:xfrm>
            <a:off x="4617571" y="1985953"/>
            <a:ext cx="1057019" cy="132348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0" name="Google Shape;1730;p125"/>
          <p:cNvSpPr/>
          <p:nvPr/>
        </p:nvSpPr>
        <p:spPr>
          <a:xfrm>
            <a:off x="4216206" y="1971204"/>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1" name="Google Shape;1731;p125"/>
          <p:cNvSpPr/>
          <p:nvPr/>
        </p:nvSpPr>
        <p:spPr>
          <a:xfrm>
            <a:off x="5297194" y="2547969"/>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2" name="Google Shape;1732;p125"/>
          <p:cNvSpPr/>
          <p:nvPr/>
        </p:nvSpPr>
        <p:spPr>
          <a:xfrm>
            <a:off x="6522468" y="1985953"/>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3" name="Google Shape;1733;p125"/>
          <p:cNvSpPr/>
          <p:nvPr/>
        </p:nvSpPr>
        <p:spPr>
          <a:xfrm>
            <a:off x="6121102" y="1971204"/>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4" name="Google Shape;1734;p125"/>
          <p:cNvSpPr/>
          <p:nvPr/>
        </p:nvSpPr>
        <p:spPr>
          <a:xfrm>
            <a:off x="7202091" y="2547969"/>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5" name="Google Shape;1735;p125"/>
          <p:cNvSpPr/>
          <p:nvPr/>
        </p:nvSpPr>
        <p:spPr>
          <a:xfrm>
            <a:off x="8424840" y="1985953"/>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6" name="Google Shape;1736;p125"/>
          <p:cNvSpPr/>
          <p:nvPr/>
        </p:nvSpPr>
        <p:spPr>
          <a:xfrm>
            <a:off x="8023475" y="1971204"/>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7" name="Google Shape;1737;p125"/>
          <p:cNvSpPr/>
          <p:nvPr/>
        </p:nvSpPr>
        <p:spPr>
          <a:xfrm>
            <a:off x="9104463" y="2547969"/>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8" name="Google Shape;1738;p125"/>
          <p:cNvSpPr/>
          <p:nvPr/>
        </p:nvSpPr>
        <p:spPr>
          <a:xfrm>
            <a:off x="10324653" y="2004198"/>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39" name="Google Shape;1739;p125"/>
          <p:cNvSpPr/>
          <p:nvPr/>
        </p:nvSpPr>
        <p:spPr>
          <a:xfrm>
            <a:off x="9923286" y="1989449"/>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0" name="Google Shape;1740;p125"/>
          <p:cNvSpPr/>
          <p:nvPr/>
        </p:nvSpPr>
        <p:spPr>
          <a:xfrm>
            <a:off x="11004275" y="2566217"/>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1" name="Google Shape;1741;p125"/>
          <p:cNvSpPr/>
          <p:nvPr/>
        </p:nvSpPr>
        <p:spPr>
          <a:xfrm>
            <a:off x="807767" y="3550572"/>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2" name="Google Shape;1742;p125"/>
          <p:cNvSpPr/>
          <p:nvPr/>
        </p:nvSpPr>
        <p:spPr>
          <a:xfrm>
            <a:off x="406403"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3" name="Google Shape;1743;p125"/>
          <p:cNvSpPr/>
          <p:nvPr/>
        </p:nvSpPr>
        <p:spPr>
          <a:xfrm>
            <a:off x="1487397" y="4112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4" name="Google Shape;1744;p125"/>
          <p:cNvSpPr/>
          <p:nvPr/>
        </p:nvSpPr>
        <p:spPr>
          <a:xfrm>
            <a:off x="2712669" y="3550572"/>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5" name="Google Shape;1745;p125"/>
          <p:cNvSpPr/>
          <p:nvPr/>
        </p:nvSpPr>
        <p:spPr>
          <a:xfrm>
            <a:off x="2311305"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6" name="Google Shape;1746;p125"/>
          <p:cNvSpPr/>
          <p:nvPr/>
        </p:nvSpPr>
        <p:spPr>
          <a:xfrm>
            <a:off x="3392298" y="4112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7" name="Google Shape;1747;p125"/>
          <p:cNvSpPr/>
          <p:nvPr/>
        </p:nvSpPr>
        <p:spPr>
          <a:xfrm>
            <a:off x="4617571" y="3550572"/>
            <a:ext cx="1057019" cy="132348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8" name="Google Shape;1748;p125"/>
          <p:cNvSpPr/>
          <p:nvPr/>
        </p:nvSpPr>
        <p:spPr>
          <a:xfrm>
            <a:off x="4216206" y="3535821"/>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49" name="Google Shape;1749;p125"/>
          <p:cNvSpPr/>
          <p:nvPr/>
        </p:nvSpPr>
        <p:spPr>
          <a:xfrm>
            <a:off x="5297194" y="4112585"/>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0" name="Google Shape;1750;p125"/>
          <p:cNvSpPr/>
          <p:nvPr/>
        </p:nvSpPr>
        <p:spPr>
          <a:xfrm>
            <a:off x="6522468" y="3550572"/>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1" name="Google Shape;1751;p125"/>
          <p:cNvSpPr/>
          <p:nvPr/>
        </p:nvSpPr>
        <p:spPr>
          <a:xfrm>
            <a:off x="6121102" y="3535821"/>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2" name="Google Shape;1752;p125"/>
          <p:cNvSpPr/>
          <p:nvPr/>
        </p:nvSpPr>
        <p:spPr>
          <a:xfrm>
            <a:off x="7202091" y="4112585"/>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3" name="Google Shape;1753;p125"/>
          <p:cNvSpPr/>
          <p:nvPr/>
        </p:nvSpPr>
        <p:spPr>
          <a:xfrm>
            <a:off x="8424840" y="3550572"/>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4" name="Google Shape;1754;p125"/>
          <p:cNvSpPr/>
          <p:nvPr/>
        </p:nvSpPr>
        <p:spPr>
          <a:xfrm>
            <a:off x="8023475" y="3535821"/>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5" name="Google Shape;1755;p125"/>
          <p:cNvSpPr/>
          <p:nvPr/>
        </p:nvSpPr>
        <p:spPr>
          <a:xfrm>
            <a:off x="9104463" y="4112585"/>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6" name="Google Shape;1756;p125"/>
          <p:cNvSpPr/>
          <p:nvPr/>
        </p:nvSpPr>
        <p:spPr>
          <a:xfrm>
            <a:off x="10324653" y="3568818"/>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7" name="Google Shape;1757;p125"/>
          <p:cNvSpPr/>
          <p:nvPr/>
        </p:nvSpPr>
        <p:spPr>
          <a:xfrm>
            <a:off x="9923286" y="3554068"/>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8" name="Google Shape;1758;p125"/>
          <p:cNvSpPr/>
          <p:nvPr/>
        </p:nvSpPr>
        <p:spPr>
          <a:xfrm>
            <a:off x="11004275" y="4130833"/>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59" name="Google Shape;1759;p125"/>
          <p:cNvSpPr/>
          <p:nvPr/>
        </p:nvSpPr>
        <p:spPr>
          <a:xfrm>
            <a:off x="807767" y="5115194"/>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0" name="Google Shape;1760;p125"/>
          <p:cNvSpPr/>
          <p:nvPr/>
        </p:nvSpPr>
        <p:spPr>
          <a:xfrm>
            <a:off x="406403"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1" name="Google Shape;1761;p125"/>
          <p:cNvSpPr/>
          <p:nvPr/>
        </p:nvSpPr>
        <p:spPr>
          <a:xfrm>
            <a:off x="1487397" y="5677208"/>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2" name="Google Shape;1762;p125"/>
          <p:cNvSpPr/>
          <p:nvPr/>
        </p:nvSpPr>
        <p:spPr>
          <a:xfrm>
            <a:off x="2712669" y="5115194"/>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3" name="Google Shape;1763;p125"/>
          <p:cNvSpPr/>
          <p:nvPr/>
        </p:nvSpPr>
        <p:spPr>
          <a:xfrm>
            <a:off x="2311305"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4" name="Google Shape;1764;p125"/>
          <p:cNvSpPr/>
          <p:nvPr/>
        </p:nvSpPr>
        <p:spPr>
          <a:xfrm>
            <a:off x="3392298" y="5677208"/>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5" name="Google Shape;1765;p125"/>
          <p:cNvSpPr/>
          <p:nvPr/>
        </p:nvSpPr>
        <p:spPr>
          <a:xfrm>
            <a:off x="4617571" y="5115194"/>
            <a:ext cx="1057019" cy="132348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6" name="Google Shape;1766;p125"/>
          <p:cNvSpPr/>
          <p:nvPr/>
        </p:nvSpPr>
        <p:spPr>
          <a:xfrm>
            <a:off x="4216206" y="5100436"/>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7" name="Google Shape;1767;p125"/>
          <p:cNvSpPr/>
          <p:nvPr/>
        </p:nvSpPr>
        <p:spPr>
          <a:xfrm>
            <a:off x="5297194" y="5677208"/>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8" name="Google Shape;1768;p125"/>
          <p:cNvSpPr/>
          <p:nvPr/>
        </p:nvSpPr>
        <p:spPr>
          <a:xfrm>
            <a:off x="6522468" y="5115194"/>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69" name="Google Shape;1769;p125"/>
          <p:cNvSpPr/>
          <p:nvPr/>
        </p:nvSpPr>
        <p:spPr>
          <a:xfrm>
            <a:off x="6121102" y="5100436"/>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0" name="Google Shape;1770;p125"/>
          <p:cNvSpPr/>
          <p:nvPr/>
        </p:nvSpPr>
        <p:spPr>
          <a:xfrm>
            <a:off x="7202091" y="5677208"/>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1" name="Google Shape;1771;p125"/>
          <p:cNvSpPr/>
          <p:nvPr/>
        </p:nvSpPr>
        <p:spPr>
          <a:xfrm>
            <a:off x="8424840" y="5115194"/>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2" name="Google Shape;1772;p125"/>
          <p:cNvSpPr/>
          <p:nvPr/>
        </p:nvSpPr>
        <p:spPr>
          <a:xfrm>
            <a:off x="8023475" y="5100436"/>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3" name="Google Shape;1773;p125"/>
          <p:cNvSpPr/>
          <p:nvPr/>
        </p:nvSpPr>
        <p:spPr>
          <a:xfrm>
            <a:off x="9104463" y="5677208"/>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4" name="Google Shape;1774;p125"/>
          <p:cNvSpPr/>
          <p:nvPr/>
        </p:nvSpPr>
        <p:spPr>
          <a:xfrm>
            <a:off x="10324653" y="5133441"/>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5" name="Google Shape;1775;p125"/>
          <p:cNvSpPr/>
          <p:nvPr/>
        </p:nvSpPr>
        <p:spPr>
          <a:xfrm>
            <a:off x="9923286" y="5118681"/>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776" name="Google Shape;1776;p125"/>
          <p:cNvSpPr/>
          <p:nvPr/>
        </p:nvSpPr>
        <p:spPr>
          <a:xfrm>
            <a:off x="11004275" y="5695453"/>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19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 Pattern 1">
  <p:cSld name="% Pattern 1">
    <p:bg>
      <p:bgPr>
        <a:solidFill>
          <a:schemeClr val="lt2"/>
        </a:solidFill>
        <a:effectLst/>
      </p:bgPr>
    </p:bg>
    <p:spTree>
      <p:nvGrpSpPr>
        <p:cNvPr id="1" name="Shape 1777"/>
        <p:cNvGrpSpPr/>
        <p:nvPr/>
      </p:nvGrpSpPr>
      <p:grpSpPr>
        <a:xfrm>
          <a:off x="0" y="0"/>
          <a:ext cx="0" cy="0"/>
          <a:chOff x="0" y="0"/>
          <a:chExt cx="0" cy="0"/>
        </a:xfrm>
      </p:grpSpPr>
      <p:sp>
        <p:nvSpPr>
          <p:cNvPr id="1778" name="Google Shape;1778;p126"/>
          <p:cNvSpPr/>
          <p:nvPr/>
        </p:nvSpPr>
        <p:spPr>
          <a:xfrm>
            <a:off x="0" y="0"/>
            <a:ext cx="12192000" cy="6858000"/>
          </a:xfrm>
          <a:custGeom>
            <a:avLst/>
            <a:gdLst/>
            <a:ahLst/>
            <a:cxnLst/>
            <a:rect l="l" t="t" r="r" b="b"/>
            <a:pathLst>
              <a:path w="15532100" h="10058400" extrusionOk="0">
                <a:moveTo>
                  <a:pt x="0" y="10058400"/>
                </a:moveTo>
                <a:lnTo>
                  <a:pt x="15532100" y="10058400"/>
                </a:lnTo>
                <a:lnTo>
                  <a:pt x="15532100" y="0"/>
                </a:lnTo>
                <a:lnTo>
                  <a:pt x="0" y="0"/>
                </a:lnTo>
                <a:lnTo>
                  <a:pt x="0" y="10058400"/>
                </a:lnTo>
                <a:close/>
              </a:path>
            </a:pathLst>
          </a:custGeom>
          <a:solidFill>
            <a:srgbClr val="F2F3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79" name="Google Shape;1779;p126"/>
          <p:cNvSpPr/>
          <p:nvPr/>
        </p:nvSpPr>
        <p:spPr>
          <a:xfrm>
            <a:off x="807767"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0" name="Google Shape;1780;p126"/>
          <p:cNvSpPr/>
          <p:nvPr/>
        </p:nvSpPr>
        <p:spPr>
          <a:xfrm>
            <a:off x="406403"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1" name="Google Shape;1781;p126"/>
          <p:cNvSpPr/>
          <p:nvPr/>
        </p:nvSpPr>
        <p:spPr>
          <a:xfrm>
            <a:off x="1487397"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2" name="Google Shape;1782;p126"/>
          <p:cNvSpPr/>
          <p:nvPr/>
        </p:nvSpPr>
        <p:spPr>
          <a:xfrm>
            <a:off x="2712669" y="421338"/>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3" name="Google Shape;1783;p126"/>
          <p:cNvSpPr/>
          <p:nvPr/>
        </p:nvSpPr>
        <p:spPr>
          <a:xfrm>
            <a:off x="2311305"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4" name="Google Shape;1784;p126"/>
          <p:cNvSpPr/>
          <p:nvPr/>
        </p:nvSpPr>
        <p:spPr>
          <a:xfrm>
            <a:off x="3392298" y="983353"/>
            <a:ext cx="781327"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5" name="Google Shape;1785;p126"/>
          <p:cNvSpPr/>
          <p:nvPr/>
        </p:nvSpPr>
        <p:spPr>
          <a:xfrm>
            <a:off x="4617571" y="421338"/>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6" name="Google Shape;1786;p126"/>
          <p:cNvSpPr/>
          <p:nvPr/>
        </p:nvSpPr>
        <p:spPr>
          <a:xfrm>
            <a:off x="4216206" y="406585"/>
            <a:ext cx="781327"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7" name="Google Shape;1787;p126"/>
          <p:cNvSpPr/>
          <p:nvPr/>
        </p:nvSpPr>
        <p:spPr>
          <a:xfrm>
            <a:off x="5297194" y="983353"/>
            <a:ext cx="781327"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8" name="Google Shape;1788;p126"/>
          <p:cNvSpPr/>
          <p:nvPr/>
        </p:nvSpPr>
        <p:spPr>
          <a:xfrm>
            <a:off x="6522468"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89" name="Google Shape;1789;p126"/>
          <p:cNvSpPr/>
          <p:nvPr/>
        </p:nvSpPr>
        <p:spPr>
          <a:xfrm>
            <a:off x="6121102" y="406585"/>
            <a:ext cx="781327"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0" name="Google Shape;1790;p126"/>
          <p:cNvSpPr/>
          <p:nvPr/>
        </p:nvSpPr>
        <p:spPr>
          <a:xfrm>
            <a:off x="7202091" y="983353"/>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1" name="Google Shape;1791;p126"/>
          <p:cNvSpPr/>
          <p:nvPr/>
        </p:nvSpPr>
        <p:spPr>
          <a:xfrm>
            <a:off x="8424840" y="42133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2" name="Google Shape;1792;p126"/>
          <p:cNvSpPr/>
          <p:nvPr/>
        </p:nvSpPr>
        <p:spPr>
          <a:xfrm>
            <a:off x="8023475" y="406585"/>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3" name="Google Shape;1793;p126"/>
          <p:cNvSpPr/>
          <p:nvPr/>
        </p:nvSpPr>
        <p:spPr>
          <a:xfrm>
            <a:off x="9104463" y="983353"/>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4" name="Google Shape;1794;p126"/>
          <p:cNvSpPr/>
          <p:nvPr/>
        </p:nvSpPr>
        <p:spPr>
          <a:xfrm>
            <a:off x="10324653" y="439585"/>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5" name="Google Shape;1795;p126"/>
          <p:cNvSpPr/>
          <p:nvPr/>
        </p:nvSpPr>
        <p:spPr>
          <a:xfrm>
            <a:off x="9923286" y="424832"/>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6" name="Google Shape;1796;p126"/>
          <p:cNvSpPr/>
          <p:nvPr/>
        </p:nvSpPr>
        <p:spPr>
          <a:xfrm>
            <a:off x="11004275" y="1001600"/>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grpSp>
        <p:nvGrpSpPr>
          <p:cNvPr id="1797" name="Google Shape;1797;p126"/>
          <p:cNvGrpSpPr/>
          <p:nvPr/>
        </p:nvGrpSpPr>
        <p:grpSpPr>
          <a:xfrm>
            <a:off x="406402" y="1971203"/>
            <a:ext cx="11379199" cy="1367112"/>
            <a:chOff x="304800" y="1488975"/>
            <a:chExt cx="8534399" cy="1025334"/>
          </a:xfrm>
        </p:grpSpPr>
        <p:sp>
          <p:nvSpPr>
            <p:cNvPr id="1798" name="Google Shape;1798;p126"/>
            <p:cNvSpPr/>
            <p:nvPr/>
          </p:nvSpPr>
          <p:spPr>
            <a:xfrm>
              <a:off x="605825" y="1500035"/>
              <a:ext cx="792764" cy="99261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799" name="Google Shape;1799;p126"/>
            <p:cNvSpPr/>
            <p:nvPr/>
          </p:nvSpPr>
          <p:spPr>
            <a:xfrm>
              <a:off x="304800"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0" name="Google Shape;1800;p126"/>
            <p:cNvSpPr/>
            <p:nvPr/>
          </p:nvSpPr>
          <p:spPr>
            <a:xfrm>
              <a:off x="1115545" y="1921550"/>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1" name="Google Shape;1801;p126"/>
            <p:cNvSpPr/>
            <p:nvPr/>
          </p:nvSpPr>
          <p:spPr>
            <a:xfrm>
              <a:off x="2034501" y="1500035"/>
              <a:ext cx="792764" cy="99261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2" name="Google Shape;1802;p126"/>
            <p:cNvSpPr/>
            <p:nvPr/>
          </p:nvSpPr>
          <p:spPr>
            <a:xfrm>
              <a:off x="1733476"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3" name="Google Shape;1803;p126"/>
            <p:cNvSpPr/>
            <p:nvPr/>
          </p:nvSpPr>
          <p:spPr>
            <a:xfrm>
              <a:off x="2544221" y="1921550"/>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4" name="Google Shape;1804;p126"/>
            <p:cNvSpPr/>
            <p:nvPr/>
          </p:nvSpPr>
          <p:spPr>
            <a:xfrm>
              <a:off x="3463177" y="1500035"/>
              <a:ext cx="792764" cy="99261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5" name="Google Shape;1805;p126"/>
            <p:cNvSpPr/>
            <p:nvPr/>
          </p:nvSpPr>
          <p:spPr>
            <a:xfrm>
              <a:off x="3162152"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6" name="Google Shape;1806;p126"/>
            <p:cNvSpPr/>
            <p:nvPr/>
          </p:nvSpPr>
          <p:spPr>
            <a:xfrm>
              <a:off x="3972893" y="1921550"/>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7" name="Google Shape;1807;p126"/>
            <p:cNvSpPr/>
            <p:nvPr/>
          </p:nvSpPr>
          <p:spPr>
            <a:xfrm>
              <a:off x="4891850" y="1500035"/>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8" name="Google Shape;1808;p126"/>
            <p:cNvSpPr/>
            <p:nvPr/>
          </p:nvSpPr>
          <p:spPr>
            <a:xfrm>
              <a:off x="4590824" y="1488975"/>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09" name="Google Shape;1809;p126"/>
            <p:cNvSpPr/>
            <p:nvPr/>
          </p:nvSpPr>
          <p:spPr>
            <a:xfrm>
              <a:off x="5401566" y="1921550"/>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0" name="Google Shape;1810;p126"/>
            <p:cNvSpPr/>
            <p:nvPr/>
          </p:nvSpPr>
          <p:spPr>
            <a:xfrm>
              <a:off x="6318630" y="1500035"/>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1" name="Google Shape;1811;p126"/>
            <p:cNvSpPr/>
            <p:nvPr/>
          </p:nvSpPr>
          <p:spPr>
            <a:xfrm>
              <a:off x="6017604" y="1488975"/>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2" name="Google Shape;1812;p126"/>
            <p:cNvSpPr/>
            <p:nvPr/>
          </p:nvSpPr>
          <p:spPr>
            <a:xfrm>
              <a:off x="6828345" y="1921550"/>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3" name="Google Shape;1813;p126"/>
            <p:cNvSpPr/>
            <p:nvPr/>
          </p:nvSpPr>
          <p:spPr>
            <a:xfrm>
              <a:off x="7743489" y="1513720"/>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4" name="Google Shape;1814;p126"/>
            <p:cNvSpPr/>
            <p:nvPr/>
          </p:nvSpPr>
          <p:spPr>
            <a:xfrm>
              <a:off x="7442463" y="1502659"/>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5" name="Google Shape;1815;p126"/>
            <p:cNvSpPr/>
            <p:nvPr/>
          </p:nvSpPr>
          <p:spPr>
            <a:xfrm>
              <a:off x="8253204" y="1935235"/>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grpSp>
      <p:grpSp>
        <p:nvGrpSpPr>
          <p:cNvPr id="1816" name="Google Shape;1816;p126"/>
          <p:cNvGrpSpPr/>
          <p:nvPr/>
        </p:nvGrpSpPr>
        <p:grpSpPr>
          <a:xfrm>
            <a:off x="406402" y="3535821"/>
            <a:ext cx="11379199" cy="1367111"/>
            <a:chOff x="304800" y="2629191"/>
            <a:chExt cx="8534399" cy="1025332"/>
          </a:xfrm>
        </p:grpSpPr>
        <p:sp>
          <p:nvSpPr>
            <p:cNvPr id="1817" name="Google Shape;1817;p126"/>
            <p:cNvSpPr/>
            <p:nvPr/>
          </p:nvSpPr>
          <p:spPr>
            <a:xfrm>
              <a:off x="605825" y="2640252"/>
              <a:ext cx="792764" cy="99261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8" name="Google Shape;1818;p126"/>
            <p:cNvSpPr/>
            <p:nvPr/>
          </p:nvSpPr>
          <p:spPr>
            <a:xfrm>
              <a:off x="304800"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19" name="Google Shape;1819;p126"/>
            <p:cNvSpPr/>
            <p:nvPr/>
          </p:nvSpPr>
          <p:spPr>
            <a:xfrm>
              <a:off x="1115545" y="306176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0" name="Google Shape;1820;p126"/>
            <p:cNvSpPr/>
            <p:nvPr/>
          </p:nvSpPr>
          <p:spPr>
            <a:xfrm>
              <a:off x="2034501" y="2640252"/>
              <a:ext cx="792764" cy="99261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1" name="Google Shape;1821;p126"/>
            <p:cNvSpPr/>
            <p:nvPr/>
          </p:nvSpPr>
          <p:spPr>
            <a:xfrm>
              <a:off x="1733476"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2" name="Google Shape;1822;p126"/>
            <p:cNvSpPr/>
            <p:nvPr/>
          </p:nvSpPr>
          <p:spPr>
            <a:xfrm>
              <a:off x="2544221" y="306176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3" name="Google Shape;1823;p126"/>
            <p:cNvSpPr/>
            <p:nvPr/>
          </p:nvSpPr>
          <p:spPr>
            <a:xfrm>
              <a:off x="3463177" y="2640252"/>
              <a:ext cx="792764" cy="99261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4" name="Google Shape;1824;p126"/>
            <p:cNvSpPr/>
            <p:nvPr/>
          </p:nvSpPr>
          <p:spPr>
            <a:xfrm>
              <a:off x="3162152"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5" name="Google Shape;1825;p126"/>
            <p:cNvSpPr/>
            <p:nvPr/>
          </p:nvSpPr>
          <p:spPr>
            <a:xfrm>
              <a:off x="3972893" y="3061765"/>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6" name="Google Shape;1826;p126"/>
            <p:cNvSpPr/>
            <p:nvPr/>
          </p:nvSpPr>
          <p:spPr>
            <a:xfrm>
              <a:off x="4891850" y="2640252"/>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7" name="Google Shape;1827;p126"/>
            <p:cNvSpPr/>
            <p:nvPr/>
          </p:nvSpPr>
          <p:spPr>
            <a:xfrm>
              <a:off x="4590824" y="2629191"/>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8" name="Google Shape;1828;p126"/>
            <p:cNvSpPr/>
            <p:nvPr/>
          </p:nvSpPr>
          <p:spPr>
            <a:xfrm>
              <a:off x="5401566" y="3061765"/>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29" name="Google Shape;1829;p126"/>
            <p:cNvSpPr/>
            <p:nvPr/>
          </p:nvSpPr>
          <p:spPr>
            <a:xfrm>
              <a:off x="6318630" y="2640252"/>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0" name="Google Shape;1830;p126"/>
            <p:cNvSpPr/>
            <p:nvPr/>
          </p:nvSpPr>
          <p:spPr>
            <a:xfrm>
              <a:off x="6017604" y="2629191"/>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1" name="Google Shape;1831;p126"/>
            <p:cNvSpPr/>
            <p:nvPr/>
          </p:nvSpPr>
          <p:spPr>
            <a:xfrm>
              <a:off x="6828345" y="3061765"/>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2" name="Google Shape;1832;p126"/>
            <p:cNvSpPr/>
            <p:nvPr/>
          </p:nvSpPr>
          <p:spPr>
            <a:xfrm>
              <a:off x="7743489" y="2653937"/>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3" name="Google Shape;1833;p126"/>
            <p:cNvSpPr/>
            <p:nvPr/>
          </p:nvSpPr>
          <p:spPr>
            <a:xfrm>
              <a:off x="7442463" y="2642876"/>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4" name="Google Shape;1834;p126"/>
            <p:cNvSpPr/>
            <p:nvPr/>
          </p:nvSpPr>
          <p:spPr>
            <a:xfrm>
              <a:off x="8253204" y="307544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grpSp>
      <p:grpSp>
        <p:nvGrpSpPr>
          <p:cNvPr id="1835" name="Google Shape;1835;p126"/>
          <p:cNvGrpSpPr/>
          <p:nvPr/>
        </p:nvGrpSpPr>
        <p:grpSpPr>
          <a:xfrm>
            <a:off x="406402" y="5100436"/>
            <a:ext cx="11379199" cy="1367117"/>
            <a:chOff x="304800" y="3769405"/>
            <a:chExt cx="8534399" cy="1025338"/>
          </a:xfrm>
        </p:grpSpPr>
        <p:sp>
          <p:nvSpPr>
            <p:cNvPr id="1836" name="Google Shape;1836;p126"/>
            <p:cNvSpPr/>
            <p:nvPr/>
          </p:nvSpPr>
          <p:spPr>
            <a:xfrm>
              <a:off x="605825" y="3780472"/>
              <a:ext cx="792764" cy="99261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7" name="Google Shape;1837;p126"/>
            <p:cNvSpPr/>
            <p:nvPr/>
          </p:nvSpPr>
          <p:spPr>
            <a:xfrm>
              <a:off x="304800"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8" name="Google Shape;1838;p126"/>
            <p:cNvSpPr/>
            <p:nvPr/>
          </p:nvSpPr>
          <p:spPr>
            <a:xfrm>
              <a:off x="1115545" y="4201984"/>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39" name="Google Shape;1839;p126"/>
            <p:cNvSpPr/>
            <p:nvPr/>
          </p:nvSpPr>
          <p:spPr>
            <a:xfrm>
              <a:off x="2034501" y="3780472"/>
              <a:ext cx="792764" cy="99261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0" name="Google Shape;1840;p126"/>
            <p:cNvSpPr/>
            <p:nvPr/>
          </p:nvSpPr>
          <p:spPr>
            <a:xfrm>
              <a:off x="1733476"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1" name="Google Shape;1841;p126"/>
            <p:cNvSpPr/>
            <p:nvPr/>
          </p:nvSpPr>
          <p:spPr>
            <a:xfrm>
              <a:off x="2544221" y="4201984"/>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2" name="Google Shape;1842;p126"/>
            <p:cNvSpPr/>
            <p:nvPr/>
          </p:nvSpPr>
          <p:spPr>
            <a:xfrm>
              <a:off x="3463177" y="3780472"/>
              <a:ext cx="792764" cy="99261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3" name="Google Shape;1843;p126"/>
            <p:cNvSpPr/>
            <p:nvPr/>
          </p:nvSpPr>
          <p:spPr>
            <a:xfrm>
              <a:off x="3162152"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4" name="Google Shape;1844;p126"/>
            <p:cNvSpPr/>
            <p:nvPr/>
          </p:nvSpPr>
          <p:spPr>
            <a:xfrm>
              <a:off x="3972893" y="4201984"/>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5" name="Google Shape;1845;p126"/>
            <p:cNvSpPr/>
            <p:nvPr/>
          </p:nvSpPr>
          <p:spPr>
            <a:xfrm>
              <a:off x="4891850" y="3780472"/>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6" name="Google Shape;1846;p126"/>
            <p:cNvSpPr/>
            <p:nvPr/>
          </p:nvSpPr>
          <p:spPr>
            <a:xfrm>
              <a:off x="4590824" y="3769405"/>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7" name="Google Shape;1847;p126"/>
            <p:cNvSpPr/>
            <p:nvPr/>
          </p:nvSpPr>
          <p:spPr>
            <a:xfrm>
              <a:off x="5401566" y="4201984"/>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8" name="Google Shape;1848;p126"/>
            <p:cNvSpPr/>
            <p:nvPr/>
          </p:nvSpPr>
          <p:spPr>
            <a:xfrm>
              <a:off x="6318630" y="3780472"/>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49" name="Google Shape;1849;p126"/>
            <p:cNvSpPr/>
            <p:nvPr/>
          </p:nvSpPr>
          <p:spPr>
            <a:xfrm>
              <a:off x="6017604" y="3769405"/>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50" name="Google Shape;1850;p126"/>
            <p:cNvSpPr/>
            <p:nvPr/>
          </p:nvSpPr>
          <p:spPr>
            <a:xfrm>
              <a:off x="6828345" y="4201984"/>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51" name="Google Shape;1851;p126"/>
            <p:cNvSpPr/>
            <p:nvPr/>
          </p:nvSpPr>
          <p:spPr>
            <a:xfrm>
              <a:off x="7743489" y="3794157"/>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52" name="Google Shape;1852;p126"/>
            <p:cNvSpPr/>
            <p:nvPr/>
          </p:nvSpPr>
          <p:spPr>
            <a:xfrm>
              <a:off x="7442463" y="3783089"/>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853" name="Google Shape;1853;p126"/>
            <p:cNvSpPr/>
            <p:nvPr/>
          </p:nvSpPr>
          <p:spPr>
            <a:xfrm>
              <a:off x="8253204" y="421566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grpSp>
      <p:sp>
        <p:nvSpPr>
          <p:cNvPr id="1854" name="Google Shape;1854;p1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5" name="Google Shape;1855;p12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6" name="Google Shape;1856;p12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973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 Slide">
  <p:cSld name="0% Slide">
    <p:bg>
      <p:bgPr>
        <a:solidFill>
          <a:srgbClr val="1D365E"/>
        </a:solidFill>
        <a:effectLst/>
      </p:bgPr>
    </p:bg>
    <p:spTree>
      <p:nvGrpSpPr>
        <p:cNvPr id="1" name="Shape 1857"/>
        <p:cNvGrpSpPr/>
        <p:nvPr/>
      </p:nvGrpSpPr>
      <p:grpSpPr>
        <a:xfrm>
          <a:off x="0" y="0"/>
          <a:ext cx="0" cy="0"/>
          <a:chOff x="0" y="0"/>
          <a:chExt cx="0" cy="0"/>
        </a:xfrm>
      </p:grpSpPr>
      <p:sp>
        <p:nvSpPr>
          <p:cNvPr id="1858" name="Google Shape;1858;p1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9" name="Google Shape;1859;p12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0" name="Google Shape;1860;p12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861" name="Google Shape;1861;p127"/>
          <p:cNvPicPr preferRelativeResize="0"/>
          <p:nvPr/>
        </p:nvPicPr>
        <p:blipFill rotWithShape="1">
          <a:blip r:embed="rId2">
            <a:alphaModFix/>
          </a:blip>
          <a:srcRect/>
          <a:stretch/>
        </p:blipFill>
        <p:spPr>
          <a:xfrm>
            <a:off x="1125817" y="1405131"/>
            <a:ext cx="9940375" cy="4047743"/>
          </a:xfrm>
          <a:prstGeom prst="rect">
            <a:avLst/>
          </a:prstGeom>
          <a:noFill/>
          <a:ln>
            <a:noFill/>
          </a:ln>
        </p:spPr>
      </p:pic>
    </p:spTree>
    <p:extLst>
      <p:ext uri="{BB962C8B-B14F-4D97-AF65-F5344CB8AC3E}">
        <p14:creationId xmlns:p14="http://schemas.microsoft.com/office/powerpoint/2010/main" val="269116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00 Slide">
  <p:cSld name="100 Slide">
    <p:bg>
      <p:bgPr>
        <a:solidFill>
          <a:srgbClr val="FAC33B"/>
        </a:solidFill>
        <a:effectLst/>
      </p:bgPr>
    </p:bg>
    <p:spTree>
      <p:nvGrpSpPr>
        <p:cNvPr id="1" name="Shape 1862"/>
        <p:cNvGrpSpPr/>
        <p:nvPr/>
      </p:nvGrpSpPr>
      <p:grpSpPr>
        <a:xfrm>
          <a:off x="0" y="0"/>
          <a:ext cx="0" cy="0"/>
          <a:chOff x="0" y="0"/>
          <a:chExt cx="0" cy="0"/>
        </a:xfrm>
      </p:grpSpPr>
      <p:sp>
        <p:nvSpPr>
          <p:cNvPr id="1863" name="Google Shape;1863;p1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4" name="Google Shape;1864;p12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5" name="Google Shape;1865;p12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866" name="Google Shape;1866;p128"/>
          <p:cNvPicPr preferRelativeResize="0"/>
          <p:nvPr/>
        </p:nvPicPr>
        <p:blipFill rotWithShape="1">
          <a:blip r:embed="rId2">
            <a:alphaModFix/>
          </a:blip>
          <a:srcRect/>
          <a:stretch/>
        </p:blipFill>
        <p:spPr>
          <a:xfrm>
            <a:off x="946164" y="1300481"/>
            <a:ext cx="10299669" cy="4194048"/>
          </a:xfrm>
          <a:prstGeom prst="rect">
            <a:avLst/>
          </a:prstGeom>
          <a:noFill/>
          <a:ln>
            <a:noFill/>
          </a:ln>
        </p:spPr>
      </p:pic>
    </p:spTree>
    <p:extLst>
      <p:ext uri="{BB962C8B-B14F-4D97-AF65-F5344CB8AC3E}">
        <p14:creationId xmlns:p14="http://schemas.microsoft.com/office/powerpoint/2010/main" val="40229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hoto Grid 1">
  <p:cSld name="Photo Grid 1">
    <p:bg>
      <p:bgPr>
        <a:solidFill>
          <a:schemeClr val="lt1"/>
        </a:solidFill>
        <a:effectLst/>
      </p:bgPr>
    </p:bg>
    <p:spTree>
      <p:nvGrpSpPr>
        <p:cNvPr id="1" name="Shape 1867"/>
        <p:cNvGrpSpPr/>
        <p:nvPr/>
      </p:nvGrpSpPr>
      <p:grpSpPr>
        <a:xfrm>
          <a:off x="0" y="0"/>
          <a:ext cx="0" cy="0"/>
          <a:chOff x="0" y="0"/>
          <a:chExt cx="0" cy="0"/>
        </a:xfrm>
      </p:grpSpPr>
      <p:sp>
        <p:nvSpPr>
          <p:cNvPr id="1868" name="Google Shape;1868;p129"/>
          <p:cNvSpPr>
            <a:spLocks noGrp="1"/>
          </p:cNvSpPr>
          <p:nvPr>
            <p:ph type="pic" idx="2"/>
          </p:nvPr>
        </p:nvSpPr>
        <p:spPr>
          <a:xfrm>
            <a:off x="2506137" y="1"/>
            <a:ext cx="6529919" cy="3231811"/>
          </a:xfrm>
          <a:prstGeom prst="rect">
            <a:avLst/>
          </a:prstGeom>
          <a:noFill/>
          <a:ln>
            <a:noFill/>
          </a:ln>
        </p:spPr>
      </p:sp>
      <p:sp>
        <p:nvSpPr>
          <p:cNvPr id="1869" name="Google Shape;1869;p129"/>
          <p:cNvSpPr>
            <a:spLocks noGrp="1"/>
          </p:cNvSpPr>
          <p:nvPr>
            <p:ph type="pic" idx="3"/>
          </p:nvPr>
        </p:nvSpPr>
        <p:spPr>
          <a:xfrm>
            <a:off x="0" y="3516192"/>
            <a:ext cx="4328797" cy="3341808"/>
          </a:xfrm>
          <a:prstGeom prst="rect">
            <a:avLst/>
          </a:prstGeom>
          <a:noFill/>
          <a:ln>
            <a:noFill/>
          </a:ln>
        </p:spPr>
      </p:sp>
      <p:sp>
        <p:nvSpPr>
          <p:cNvPr id="1870" name="Google Shape;1870;p129"/>
          <p:cNvSpPr>
            <a:spLocks noGrp="1"/>
          </p:cNvSpPr>
          <p:nvPr>
            <p:ph type="pic" idx="4"/>
          </p:nvPr>
        </p:nvSpPr>
        <p:spPr>
          <a:xfrm>
            <a:off x="4610427" y="3513440"/>
            <a:ext cx="4425036" cy="3344560"/>
          </a:xfrm>
          <a:prstGeom prst="rect">
            <a:avLst/>
          </a:prstGeom>
          <a:noFill/>
          <a:ln>
            <a:noFill/>
          </a:ln>
        </p:spPr>
      </p:sp>
      <p:sp>
        <p:nvSpPr>
          <p:cNvPr id="1871" name="Google Shape;1871;p129"/>
          <p:cNvSpPr>
            <a:spLocks noGrp="1"/>
          </p:cNvSpPr>
          <p:nvPr>
            <p:ph type="pic" idx="5"/>
          </p:nvPr>
        </p:nvSpPr>
        <p:spPr>
          <a:xfrm>
            <a:off x="9316499" y="1"/>
            <a:ext cx="2875503" cy="5403515"/>
          </a:xfrm>
          <a:prstGeom prst="rect">
            <a:avLst/>
          </a:prstGeom>
          <a:noFill/>
          <a:ln>
            <a:noFill/>
          </a:ln>
        </p:spPr>
      </p:sp>
      <p:sp>
        <p:nvSpPr>
          <p:cNvPr id="1872" name="Google Shape;1872;p129"/>
          <p:cNvSpPr/>
          <p:nvPr/>
        </p:nvSpPr>
        <p:spPr>
          <a:xfrm>
            <a:off x="5" y="1"/>
            <a:ext cx="2224503" cy="3231811"/>
          </a:xfrm>
          <a:prstGeom prst="rect">
            <a:avLst/>
          </a:prstGeom>
          <a:solidFill>
            <a:srgbClr val="043A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73" name="Google Shape;1873;p129"/>
          <p:cNvSpPr/>
          <p:nvPr/>
        </p:nvSpPr>
        <p:spPr>
          <a:xfrm>
            <a:off x="9317091" y="5685145"/>
            <a:ext cx="2874911" cy="1172856"/>
          </a:xfrm>
          <a:prstGeom prst="rect">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74" name="Google Shape;1874;p1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5" name="Google Shape;1875;p12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6" name="Google Shape;1876;p12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24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hoto Grid 2">
  <p:cSld name="Photo Grid 2">
    <p:bg>
      <p:bgPr>
        <a:solidFill>
          <a:schemeClr val="lt1"/>
        </a:solidFill>
        <a:effectLst/>
      </p:bgPr>
    </p:bg>
    <p:spTree>
      <p:nvGrpSpPr>
        <p:cNvPr id="1" name="Shape 1877"/>
        <p:cNvGrpSpPr/>
        <p:nvPr/>
      </p:nvGrpSpPr>
      <p:grpSpPr>
        <a:xfrm>
          <a:off x="0" y="0"/>
          <a:ext cx="0" cy="0"/>
          <a:chOff x="0" y="0"/>
          <a:chExt cx="0" cy="0"/>
        </a:xfrm>
      </p:grpSpPr>
      <p:sp>
        <p:nvSpPr>
          <p:cNvPr id="1878" name="Google Shape;1878;p130"/>
          <p:cNvSpPr>
            <a:spLocks noGrp="1"/>
          </p:cNvSpPr>
          <p:nvPr>
            <p:ph type="pic" idx="2"/>
          </p:nvPr>
        </p:nvSpPr>
        <p:spPr>
          <a:xfrm>
            <a:off x="2506137" y="1"/>
            <a:ext cx="6529919" cy="3231811"/>
          </a:xfrm>
          <a:prstGeom prst="rect">
            <a:avLst/>
          </a:prstGeom>
          <a:noFill/>
          <a:ln>
            <a:noFill/>
          </a:ln>
        </p:spPr>
      </p:sp>
      <p:sp>
        <p:nvSpPr>
          <p:cNvPr id="1879" name="Google Shape;1879;p130"/>
          <p:cNvSpPr>
            <a:spLocks noGrp="1"/>
          </p:cNvSpPr>
          <p:nvPr>
            <p:ph type="pic" idx="3"/>
          </p:nvPr>
        </p:nvSpPr>
        <p:spPr>
          <a:xfrm>
            <a:off x="0" y="3516192"/>
            <a:ext cx="4328797" cy="3341808"/>
          </a:xfrm>
          <a:prstGeom prst="rect">
            <a:avLst/>
          </a:prstGeom>
          <a:noFill/>
          <a:ln>
            <a:noFill/>
          </a:ln>
        </p:spPr>
      </p:sp>
      <p:sp>
        <p:nvSpPr>
          <p:cNvPr id="1880" name="Google Shape;1880;p130"/>
          <p:cNvSpPr>
            <a:spLocks noGrp="1"/>
          </p:cNvSpPr>
          <p:nvPr>
            <p:ph type="pic" idx="4"/>
          </p:nvPr>
        </p:nvSpPr>
        <p:spPr>
          <a:xfrm>
            <a:off x="4610427" y="3513440"/>
            <a:ext cx="4425036" cy="3344560"/>
          </a:xfrm>
          <a:prstGeom prst="rect">
            <a:avLst/>
          </a:prstGeom>
          <a:noFill/>
          <a:ln>
            <a:noFill/>
          </a:ln>
        </p:spPr>
      </p:sp>
      <p:sp>
        <p:nvSpPr>
          <p:cNvPr id="1881" name="Google Shape;1881;p130"/>
          <p:cNvSpPr>
            <a:spLocks noGrp="1"/>
          </p:cNvSpPr>
          <p:nvPr>
            <p:ph type="pic" idx="5"/>
          </p:nvPr>
        </p:nvSpPr>
        <p:spPr>
          <a:xfrm>
            <a:off x="9316499" y="1"/>
            <a:ext cx="2875503" cy="5403515"/>
          </a:xfrm>
          <a:prstGeom prst="rect">
            <a:avLst/>
          </a:prstGeom>
          <a:noFill/>
          <a:ln>
            <a:noFill/>
          </a:ln>
        </p:spPr>
      </p:sp>
      <p:sp>
        <p:nvSpPr>
          <p:cNvPr id="1882" name="Google Shape;1882;p130"/>
          <p:cNvSpPr/>
          <p:nvPr/>
        </p:nvSpPr>
        <p:spPr>
          <a:xfrm>
            <a:off x="5" y="1"/>
            <a:ext cx="2224503" cy="3231811"/>
          </a:xfrm>
          <a:prstGeom prst="rect">
            <a:avLst/>
          </a:prstGeom>
          <a:solidFill>
            <a:srgbClr val="FAC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83" name="Google Shape;1883;p130"/>
          <p:cNvSpPr/>
          <p:nvPr/>
        </p:nvSpPr>
        <p:spPr>
          <a:xfrm>
            <a:off x="9317091" y="5685145"/>
            <a:ext cx="2874911" cy="1172856"/>
          </a:xfrm>
          <a:prstGeom prst="rect">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84" name="Google Shape;1884;p1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5" name="Google Shape;1885;p13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6" name="Google Shape;1886;p13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61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hoto Grid 3">
  <p:cSld name="Photo Grid 3">
    <p:bg>
      <p:bgPr>
        <a:solidFill>
          <a:schemeClr val="lt1"/>
        </a:solidFill>
        <a:effectLst/>
      </p:bgPr>
    </p:bg>
    <p:spTree>
      <p:nvGrpSpPr>
        <p:cNvPr id="1" name="Shape 1887"/>
        <p:cNvGrpSpPr/>
        <p:nvPr/>
      </p:nvGrpSpPr>
      <p:grpSpPr>
        <a:xfrm>
          <a:off x="0" y="0"/>
          <a:ext cx="0" cy="0"/>
          <a:chOff x="0" y="0"/>
          <a:chExt cx="0" cy="0"/>
        </a:xfrm>
      </p:grpSpPr>
      <p:sp>
        <p:nvSpPr>
          <p:cNvPr id="1888" name="Google Shape;1888;p131"/>
          <p:cNvSpPr>
            <a:spLocks noGrp="1"/>
          </p:cNvSpPr>
          <p:nvPr>
            <p:ph type="pic" idx="2"/>
          </p:nvPr>
        </p:nvSpPr>
        <p:spPr>
          <a:xfrm flipH="1">
            <a:off x="3156246" y="1"/>
            <a:ext cx="6529919" cy="3231811"/>
          </a:xfrm>
          <a:prstGeom prst="rect">
            <a:avLst/>
          </a:prstGeom>
          <a:noFill/>
          <a:ln>
            <a:noFill/>
          </a:ln>
        </p:spPr>
      </p:sp>
      <p:sp>
        <p:nvSpPr>
          <p:cNvPr id="1889" name="Google Shape;1889;p131"/>
          <p:cNvSpPr>
            <a:spLocks noGrp="1"/>
          </p:cNvSpPr>
          <p:nvPr>
            <p:ph type="pic" idx="3"/>
          </p:nvPr>
        </p:nvSpPr>
        <p:spPr>
          <a:xfrm flipH="1">
            <a:off x="7863203" y="3516192"/>
            <a:ext cx="4328797" cy="3341808"/>
          </a:xfrm>
          <a:prstGeom prst="rect">
            <a:avLst/>
          </a:prstGeom>
          <a:noFill/>
          <a:ln>
            <a:noFill/>
          </a:ln>
        </p:spPr>
      </p:sp>
      <p:sp>
        <p:nvSpPr>
          <p:cNvPr id="1890" name="Google Shape;1890;p131"/>
          <p:cNvSpPr>
            <a:spLocks noGrp="1"/>
          </p:cNvSpPr>
          <p:nvPr>
            <p:ph type="pic" idx="4"/>
          </p:nvPr>
        </p:nvSpPr>
        <p:spPr>
          <a:xfrm flipH="1">
            <a:off x="3156541" y="3513440"/>
            <a:ext cx="4425036" cy="3344560"/>
          </a:xfrm>
          <a:prstGeom prst="rect">
            <a:avLst/>
          </a:prstGeom>
          <a:noFill/>
          <a:ln>
            <a:noFill/>
          </a:ln>
        </p:spPr>
      </p:sp>
      <p:sp>
        <p:nvSpPr>
          <p:cNvPr id="1891" name="Google Shape;1891;p131"/>
          <p:cNvSpPr>
            <a:spLocks noGrp="1"/>
          </p:cNvSpPr>
          <p:nvPr>
            <p:ph type="pic" idx="5"/>
          </p:nvPr>
        </p:nvSpPr>
        <p:spPr>
          <a:xfrm flipH="1">
            <a:off x="-592" y="1"/>
            <a:ext cx="2875503" cy="5403515"/>
          </a:xfrm>
          <a:prstGeom prst="rect">
            <a:avLst/>
          </a:prstGeom>
          <a:noFill/>
          <a:ln>
            <a:noFill/>
          </a:ln>
        </p:spPr>
      </p:sp>
      <p:sp>
        <p:nvSpPr>
          <p:cNvPr id="1892" name="Google Shape;1892;p131"/>
          <p:cNvSpPr/>
          <p:nvPr/>
        </p:nvSpPr>
        <p:spPr>
          <a:xfrm flipH="1">
            <a:off x="9967498" y="1"/>
            <a:ext cx="2224503" cy="3231811"/>
          </a:xfrm>
          <a:prstGeom prst="rect">
            <a:avLst/>
          </a:prstGeom>
          <a:solidFill>
            <a:srgbClr val="043A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93" name="Google Shape;1893;p131"/>
          <p:cNvSpPr/>
          <p:nvPr/>
        </p:nvSpPr>
        <p:spPr>
          <a:xfrm flipH="1">
            <a:off x="5" y="5685145"/>
            <a:ext cx="2874911" cy="1172856"/>
          </a:xfrm>
          <a:prstGeom prst="rect">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894" name="Google Shape;1894;p1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5" name="Google Shape;1895;p13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6" name="Google Shape;1896;p13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02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A5C8C2-E0CA-E94C-8E65-78B58732E981}"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2189470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hoto Grid 4">
  <p:cSld name="Photo Grid 4">
    <p:bg>
      <p:bgPr>
        <a:solidFill>
          <a:schemeClr val="lt1"/>
        </a:solidFill>
        <a:effectLst/>
      </p:bgPr>
    </p:bg>
    <p:spTree>
      <p:nvGrpSpPr>
        <p:cNvPr id="1" name="Shape 1897"/>
        <p:cNvGrpSpPr/>
        <p:nvPr/>
      </p:nvGrpSpPr>
      <p:grpSpPr>
        <a:xfrm>
          <a:off x="0" y="0"/>
          <a:ext cx="0" cy="0"/>
          <a:chOff x="0" y="0"/>
          <a:chExt cx="0" cy="0"/>
        </a:xfrm>
      </p:grpSpPr>
      <p:sp>
        <p:nvSpPr>
          <p:cNvPr id="1898" name="Google Shape;1898;p132"/>
          <p:cNvSpPr>
            <a:spLocks noGrp="1"/>
          </p:cNvSpPr>
          <p:nvPr>
            <p:ph type="pic" idx="2"/>
          </p:nvPr>
        </p:nvSpPr>
        <p:spPr>
          <a:xfrm flipH="1">
            <a:off x="3156246" y="1"/>
            <a:ext cx="6529919" cy="3231811"/>
          </a:xfrm>
          <a:prstGeom prst="rect">
            <a:avLst/>
          </a:prstGeom>
          <a:noFill/>
          <a:ln>
            <a:noFill/>
          </a:ln>
        </p:spPr>
      </p:sp>
      <p:sp>
        <p:nvSpPr>
          <p:cNvPr id="1899" name="Google Shape;1899;p132"/>
          <p:cNvSpPr>
            <a:spLocks noGrp="1"/>
          </p:cNvSpPr>
          <p:nvPr>
            <p:ph type="pic" idx="3"/>
          </p:nvPr>
        </p:nvSpPr>
        <p:spPr>
          <a:xfrm flipH="1">
            <a:off x="7863203" y="3516192"/>
            <a:ext cx="4328797" cy="3341808"/>
          </a:xfrm>
          <a:prstGeom prst="rect">
            <a:avLst/>
          </a:prstGeom>
          <a:noFill/>
          <a:ln>
            <a:noFill/>
          </a:ln>
        </p:spPr>
      </p:sp>
      <p:sp>
        <p:nvSpPr>
          <p:cNvPr id="1900" name="Google Shape;1900;p132"/>
          <p:cNvSpPr>
            <a:spLocks noGrp="1"/>
          </p:cNvSpPr>
          <p:nvPr>
            <p:ph type="pic" idx="4"/>
          </p:nvPr>
        </p:nvSpPr>
        <p:spPr>
          <a:xfrm flipH="1">
            <a:off x="3156541" y="3513440"/>
            <a:ext cx="4425036" cy="3344560"/>
          </a:xfrm>
          <a:prstGeom prst="rect">
            <a:avLst/>
          </a:prstGeom>
          <a:noFill/>
          <a:ln>
            <a:noFill/>
          </a:ln>
        </p:spPr>
      </p:sp>
      <p:sp>
        <p:nvSpPr>
          <p:cNvPr id="1901" name="Google Shape;1901;p132"/>
          <p:cNvSpPr>
            <a:spLocks noGrp="1"/>
          </p:cNvSpPr>
          <p:nvPr>
            <p:ph type="pic" idx="5"/>
          </p:nvPr>
        </p:nvSpPr>
        <p:spPr>
          <a:xfrm flipH="1">
            <a:off x="-592" y="1"/>
            <a:ext cx="2875503" cy="5403515"/>
          </a:xfrm>
          <a:prstGeom prst="rect">
            <a:avLst/>
          </a:prstGeom>
          <a:noFill/>
          <a:ln>
            <a:noFill/>
          </a:ln>
        </p:spPr>
      </p:sp>
      <p:sp>
        <p:nvSpPr>
          <p:cNvPr id="1902" name="Google Shape;1902;p132"/>
          <p:cNvSpPr/>
          <p:nvPr/>
        </p:nvSpPr>
        <p:spPr>
          <a:xfrm flipH="1">
            <a:off x="9967498" y="1"/>
            <a:ext cx="2224503" cy="3231811"/>
          </a:xfrm>
          <a:prstGeom prst="rect">
            <a:avLst/>
          </a:prstGeom>
          <a:solidFill>
            <a:srgbClr val="FAC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03" name="Google Shape;1903;p132"/>
          <p:cNvSpPr/>
          <p:nvPr/>
        </p:nvSpPr>
        <p:spPr>
          <a:xfrm flipH="1">
            <a:off x="5" y="5685145"/>
            <a:ext cx="2874911" cy="1172856"/>
          </a:xfrm>
          <a:prstGeom prst="rect">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04" name="Google Shape;1904;p1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5" name="Google Shape;1905;p13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6" name="Google Shape;1906;p13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49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hoto Grid 5">
  <p:cSld name="Photo Grid 5">
    <p:bg>
      <p:bgPr>
        <a:solidFill>
          <a:schemeClr val="lt1"/>
        </a:solidFill>
        <a:effectLst/>
      </p:bgPr>
    </p:bg>
    <p:spTree>
      <p:nvGrpSpPr>
        <p:cNvPr id="1" name="Shape 1907"/>
        <p:cNvGrpSpPr/>
        <p:nvPr/>
      </p:nvGrpSpPr>
      <p:grpSpPr>
        <a:xfrm>
          <a:off x="0" y="0"/>
          <a:ext cx="0" cy="0"/>
          <a:chOff x="0" y="0"/>
          <a:chExt cx="0" cy="0"/>
        </a:xfrm>
      </p:grpSpPr>
      <p:sp>
        <p:nvSpPr>
          <p:cNvPr id="1908" name="Google Shape;1908;p133"/>
          <p:cNvSpPr>
            <a:spLocks noGrp="1"/>
          </p:cNvSpPr>
          <p:nvPr>
            <p:ph type="pic" idx="2"/>
          </p:nvPr>
        </p:nvSpPr>
        <p:spPr>
          <a:xfrm>
            <a:off x="1150836" y="3511602"/>
            <a:ext cx="6570009" cy="3346401"/>
          </a:xfrm>
          <a:prstGeom prst="parallelogram">
            <a:avLst>
              <a:gd name="adj" fmla="val 25000"/>
            </a:avLst>
          </a:prstGeom>
          <a:noFill/>
          <a:ln>
            <a:noFill/>
          </a:ln>
        </p:spPr>
      </p:sp>
      <p:sp>
        <p:nvSpPr>
          <p:cNvPr id="1909" name="Google Shape;1909;p133"/>
          <p:cNvSpPr>
            <a:spLocks noGrp="1"/>
          </p:cNvSpPr>
          <p:nvPr>
            <p:ph type="pic" idx="3"/>
          </p:nvPr>
        </p:nvSpPr>
        <p:spPr>
          <a:xfrm>
            <a:off x="7186824" y="3511602"/>
            <a:ext cx="6570009" cy="3346401"/>
          </a:xfrm>
          <a:prstGeom prst="parallelogram">
            <a:avLst>
              <a:gd name="adj" fmla="val 25000"/>
            </a:avLst>
          </a:prstGeom>
          <a:noFill/>
          <a:ln>
            <a:noFill/>
          </a:ln>
        </p:spPr>
      </p:sp>
      <p:sp>
        <p:nvSpPr>
          <p:cNvPr id="1910" name="Google Shape;1910;p133"/>
          <p:cNvSpPr/>
          <p:nvPr/>
        </p:nvSpPr>
        <p:spPr>
          <a:xfrm>
            <a:off x="2" y="3511604"/>
            <a:ext cx="1693177" cy="3346401"/>
          </a:xfrm>
          <a:custGeom>
            <a:avLst/>
            <a:gdLst/>
            <a:ahLst/>
            <a:cxnLst/>
            <a:rect l="l" t="t" r="r" b="b"/>
            <a:pathLst>
              <a:path w="1269882" h="2509801" extrusionOk="0">
                <a:moveTo>
                  <a:pt x="0" y="0"/>
                </a:moveTo>
                <a:lnTo>
                  <a:pt x="1269882" y="0"/>
                </a:lnTo>
                <a:lnTo>
                  <a:pt x="642432" y="2509801"/>
                </a:lnTo>
                <a:lnTo>
                  <a:pt x="0" y="2509801"/>
                </a:lnTo>
                <a:lnTo>
                  <a:pt x="0" y="0"/>
                </a:lnTo>
                <a:close/>
              </a:path>
            </a:pathLst>
          </a:custGeom>
          <a:solidFill>
            <a:srgbClr val="FAC3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911" name="Google Shape;1911;p133"/>
          <p:cNvSpPr>
            <a:spLocks noGrp="1"/>
          </p:cNvSpPr>
          <p:nvPr>
            <p:ph type="pic" idx="4"/>
          </p:nvPr>
        </p:nvSpPr>
        <p:spPr>
          <a:xfrm>
            <a:off x="-1039090" y="3"/>
            <a:ext cx="5730068" cy="3232151"/>
          </a:xfrm>
          <a:prstGeom prst="parallelogram">
            <a:avLst>
              <a:gd name="adj" fmla="val 25000"/>
            </a:avLst>
          </a:prstGeom>
          <a:noFill/>
          <a:ln>
            <a:noFill/>
          </a:ln>
        </p:spPr>
      </p:sp>
      <p:sp>
        <p:nvSpPr>
          <p:cNvPr id="1912" name="Google Shape;1912;p133"/>
          <p:cNvSpPr>
            <a:spLocks noGrp="1"/>
          </p:cNvSpPr>
          <p:nvPr>
            <p:ph type="pic" idx="5"/>
          </p:nvPr>
        </p:nvSpPr>
        <p:spPr>
          <a:xfrm>
            <a:off x="4187535" y="1"/>
            <a:ext cx="6534149" cy="3231811"/>
          </a:xfrm>
          <a:prstGeom prst="parallelogram">
            <a:avLst>
              <a:gd name="adj" fmla="val 25000"/>
            </a:avLst>
          </a:prstGeom>
          <a:noFill/>
          <a:ln>
            <a:noFill/>
          </a:ln>
        </p:spPr>
      </p:sp>
      <p:sp>
        <p:nvSpPr>
          <p:cNvPr id="1913" name="Google Shape;1913;p1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4" name="Google Shape;1914;p13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5" name="Google Shape;1915;p13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916" name="Google Shape;1916;p133"/>
          <p:cNvSpPr/>
          <p:nvPr/>
        </p:nvSpPr>
        <p:spPr>
          <a:xfrm>
            <a:off x="10218240" y="5"/>
            <a:ext cx="1973760" cy="3259393"/>
          </a:xfrm>
          <a:custGeom>
            <a:avLst/>
            <a:gdLst/>
            <a:ahLst/>
            <a:cxnLst/>
            <a:rect l="l" t="t" r="r" b="b"/>
            <a:pathLst>
              <a:path w="1480320" h="2444545" extrusionOk="0">
                <a:moveTo>
                  <a:pt x="611136" y="0"/>
                </a:moveTo>
                <a:lnTo>
                  <a:pt x="1480320" y="0"/>
                </a:lnTo>
                <a:lnTo>
                  <a:pt x="1480320" y="2444545"/>
                </a:lnTo>
                <a:lnTo>
                  <a:pt x="0" y="2444545"/>
                </a:lnTo>
                <a:lnTo>
                  <a:pt x="611136" y="0"/>
                </a:lnTo>
                <a:close/>
              </a:path>
            </a:pathLst>
          </a:custGeom>
          <a:solidFill>
            <a:srgbClr val="00B2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Tree>
    <p:extLst>
      <p:ext uri="{BB962C8B-B14F-4D97-AF65-F5344CB8AC3E}">
        <p14:creationId xmlns:p14="http://schemas.microsoft.com/office/powerpoint/2010/main" val="3711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hoto Grid 6">
  <p:cSld name="Photo Grid 6">
    <p:bg>
      <p:bgPr>
        <a:solidFill>
          <a:schemeClr val="lt1"/>
        </a:solidFill>
        <a:effectLst/>
      </p:bgPr>
    </p:bg>
    <p:spTree>
      <p:nvGrpSpPr>
        <p:cNvPr id="1" name="Shape 1917"/>
        <p:cNvGrpSpPr/>
        <p:nvPr/>
      </p:nvGrpSpPr>
      <p:grpSpPr>
        <a:xfrm>
          <a:off x="0" y="0"/>
          <a:ext cx="0" cy="0"/>
          <a:chOff x="0" y="0"/>
          <a:chExt cx="0" cy="0"/>
        </a:xfrm>
      </p:grpSpPr>
      <p:sp>
        <p:nvSpPr>
          <p:cNvPr id="1918" name="Google Shape;1918;p134"/>
          <p:cNvSpPr>
            <a:spLocks noGrp="1"/>
          </p:cNvSpPr>
          <p:nvPr>
            <p:ph type="pic" idx="2"/>
          </p:nvPr>
        </p:nvSpPr>
        <p:spPr>
          <a:xfrm>
            <a:off x="1150836" y="3511602"/>
            <a:ext cx="6570009" cy="3346401"/>
          </a:xfrm>
          <a:prstGeom prst="parallelogram">
            <a:avLst>
              <a:gd name="adj" fmla="val 25000"/>
            </a:avLst>
          </a:prstGeom>
          <a:noFill/>
          <a:ln>
            <a:noFill/>
          </a:ln>
        </p:spPr>
      </p:sp>
      <p:sp>
        <p:nvSpPr>
          <p:cNvPr id="1919" name="Google Shape;1919;p134"/>
          <p:cNvSpPr>
            <a:spLocks noGrp="1"/>
          </p:cNvSpPr>
          <p:nvPr>
            <p:ph type="pic" idx="3"/>
          </p:nvPr>
        </p:nvSpPr>
        <p:spPr>
          <a:xfrm>
            <a:off x="7186824" y="3511602"/>
            <a:ext cx="6570009" cy="3346401"/>
          </a:xfrm>
          <a:prstGeom prst="parallelogram">
            <a:avLst>
              <a:gd name="adj" fmla="val 25000"/>
            </a:avLst>
          </a:prstGeom>
          <a:noFill/>
          <a:ln>
            <a:noFill/>
          </a:ln>
        </p:spPr>
      </p:sp>
      <p:sp>
        <p:nvSpPr>
          <p:cNvPr id="1920" name="Google Shape;1920;p134"/>
          <p:cNvSpPr/>
          <p:nvPr/>
        </p:nvSpPr>
        <p:spPr>
          <a:xfrm>
            <a:off x="2" y="3511604"/>
            <a:ext cx="1693177" cy="3346401"/>
          </a:xfrm>
          <a:custGeom>
            <a:avLst/>
            <a:gdLst/>
            <a:ahLst/>
            <a:cxnLst/>
            <a:rect l="l" t="t" r="r" b="b"/>
            <a:pathLst>
              <a:path w="1269882" h="2509801" extrusionOk="0">
                <a:moveTo>
                  <a:pt x="0" y="0"/>
                </a:moveTo>
                <a:lnTo>
                  <a:pt x="1269882" y="0"/>
                </a:lnTo>
                <a:lnTo>
                  <a:pt x="642432" y="2509801"/>
                </a:lnTo>
                <a:lnTo>
                  <a:pt x="0" y="2509801"/>
                </a:lnTo>
                <a:lnTo>
                  <a:pt x="0" y="0"/>
                </a:lnTo>
                <a:close/>
              </a:path>
            </a:pathLst>
          </a:custGeom>
          <a:solidFill>
            <a:srgbClr val="00B2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921" name="Google Shape;1921;p134"/>
          <p:cNvSpPr>
            <a:spLocks noGrp="1"/>
          </p:cNvSpPr>
          <p:nvPr>
            <p:ph type="pic" idx="4"/>
          </p:nvPr>
        </p:nvSpPr>
        <p:spPr>
          <a:xfrm>
            <a:off x="-1039090" y="3"/>
            <a:ext cx="5730068" cy="3232151"/>
          </a:xfrm>
          <a:prstGeom prst="parallelogram">
            <a:avLst>
              <a:gd name="adj" fmla="val 25000"/>
            </a:avLst>
          </a:prstGeom>
          <a:noFill/>
          <a:ln>
            <a:noFill/>
          </a:ln>
        </p:spPr>
      </p:sp>
      <p:sp>
        <p:nvSpPr>
          <p:cNvPr id="1922" name="Google Shape;1922;p134"/>
          <p:cNvSpPr>
            <a:spLocks noGrp="1"/>
          </p:cNvSpPr>
          <p:nvPr>
            <p:ph type="pic" idx="5"/>
          </p:nvPr>
        </p:nvSpPr>
        <p:spPr>
          <a:xfrm>
            <a:off x="4187535" y="1"/>
            <a:ext cx="6534149" cy="3231811"/>
          </a:xfrm>
          <a:prstGeom prst="parallelogram">
            <a:avLst>
              <a:gd name="adj" fmla="val 25000"/>
            </a:avLst>
          </a:prstGeom>
          <a:noFill/>
          <a:ln>
            <a:noFill/>
          </a:ln>
        </p:spPr>
      </p:sp>
      <p:sp>
        <p:nvSpPr>
          <p:cNvPr id="1923" name="Google Shape;1923;p1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4" name="Google Shape;1924;p13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5" name="Google Shape;1925;p13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926" name="Google Shape;1926;p134"/>
          <p:cNvSpPr/>
          <p:nvPr/>
        </p:nvSpPr>
        <p:spPr>
          <a:xfrm>
            <a:off x="10218240" y="5"/>
            <a:ext cx="1973760" cy="3259393"/>
          </a:xfrm>
          <a:custGeom>
            <a:avLst/>
            <a:gdLst/>
            <a:ahLst/>
            <a:cxnLst/>
            <a:rect l="l" t="t" r="r" b="b"/>
            <a:pathLst>
              <a:path w="1480320" h="2444545" extrusionOk="0">
                <a:moveTo>
                  <a:pt x="611136" y="0"/>
                </a:moveTo>
                <a:lnTo>
                  <a:pt x="1480320" y="0"/>
                </a:lnTo>
                <a:lnTo>
                  <a:pt x="1480320" y="2444545"/>
                </a:lnTo>
                <a:lnTo>
                  <a:pt x="0" y="2444545"/>
                </a:lnTo>
                <a:lnTo>
                  <a:pt x="611136" y="0"/>
                </a:lnTo>
                <a:close/>
              </a:path>
            </a:pathLst>
          </a:custGeom>
          <a:solidFill>
            <a:srgbClr val="1D36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Tree>
    <p:extLst>
      <p:ext uri="{BB962C8B-B14F-4D97-AF65-F5344CB8AC3E}">
        <p14:creationId xmlns:p14="http://schemas.microsoft.com/office/powerpoint/2010/main" val="364899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ot Photo Grid 1">
  <p:cSld name="Dot Photo Grid 1">
    <p:bg>
      <p:bgPr>
        <a:solidFill>
          <a:srgbClr val="FAC33B"/>
        </a:solidFill>
        <a:effectLst/>
      </p:bgPr>
    </p:bg>
    <p:spTree>
      <p:nvGrpSpPr>
        <p:cNvPr id="1" name="Shape 1927"/>
        <p:cNvGrpSpPr/>
        <p:nvPr/>
      </p:nvGrpSpPr>
      <p:grpSpPr>
        <a:xfrm>
          <a:off x="0" y="0"/>
          <a:ext cx="0" cy="0"/>
          <a:chOff x="0" y="0"/>
          <a:chExt cx="0" cy="0"/>
        </a:xfrm>
      </p:grpSpPr>
      <p:sp>
        <p:nvSpPr>
          <p:cNvPr id="1928" name="Google Shape;1928;p135"/>
          <p:cNvSpPr>
            <a:spLocks noGrp="1"/>
          </p:cNvSpPr>
          <p:nvPr>
            <p:ph type="pic" idx="2"/>
          </p:nvPr>
        </p:nvSpPr>
        <p:spPr>
          <a:xfrm>
            <a:off x="5634421" y="3849677"/>
            <a:ext cx="3486911" cy="3486912"/>
          </a:xfrm>
          <a:prstGeom prst="ellipse">
            <a:avLst/>
          </a:prstGeom>
          <a:noFill/>
          <a:ln>
            <a:noFill/>
          </a:ln>
        </p:spPr>
      </p:sp>
      <p:sp>
        <p:nvSpPr>
          <p:cNvPr id="1929" name="Google Shape;1929;p135"/>
          <p:cNvSpPr>
            <a:spLocks noGrp="1"/>
          </p:cNvSpPr>
          <p:nvPr>
            <p:ph type="pic" idx="3"/>
          </p:nvPr>
        </p:nvSpPr>
        <p:spPr>
          <a:xfrm>
            <a:off x="5634421" y="-251920"/>
            <a:ext cx="3486911" cy="3486912"/>
          </a:xfrm>
          <a:prstGeom prst="ellipse">
            <a:avLst/>
          </a:prstGeom>
          <a:noFill/>
          <a:ln>
            <a:noFill/>
          </a:ln>
        </p:spPr>
      </p:sp>
      <p:sp>
        <p:nvSpPr>
          <p:cNvPr id="1930" name="Google Shape;1930;p135"/>
          <p:cNvSpPr>
            <a:spLocks noGrp="1"/>
          </p:cNvSpPr>
          <p:nvPr>
            <p:ph type="pic" idx="4"/>
          </p:nvPr>
        </p:nvSpPr>
        <p:spPr>
          <a:xfrm>
            <a:off x="1805492" y="1582821"/>
            <a:ext cx="3486911" cy="3486912"/>
          </a:xfrm>
          <a:prstGeom prst="ellipse">
            <a:avLst/>
          </a:prstGeom>
          <a:noFill/>
          <a:ln>
            <a:noFill/>
          </a:ln>
        </p:spPr>
      </p:sp>
      <p:sp>
        <p:nvSpPr>
          <p:cNvPr id="1931" name="Google Shape;1931;p135"/>
          <p:cNvSpPr/>
          <p:nvPr/>
        </p:nvSpPr>
        <p:spPr>
          <a:xfrm>
            <a:off x="1818111" y="-2502566"/>
            <a:ext cx="3486484" cy="3486484"/>
          </a:xfrm>
          <a:prstGeom prst="ellipse">
            <a:avLst/>
          </a:prstGeom>
          <a:solidFill>
            <a:srgbClr val="043A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2" name="Google Shape;1932;p135"/>
          <p:cNvSpPr/>
          <p:nvPr/>
        </p:nvSpPr>
        <p:spPr>
          <a:xfrm>
            <a:off x="1818111" y="5668214"/>
            <a:ext cx="3486484" cy="348648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3" name="Google Shape;1933;p135"/>
          <p:cNvSpPr/>
          <p:nvPr/>
        </p:nvSpPr>
        <p:spPr>
          <a:xfrm>
            <a:off x="9475541" y="1582823"/>
            <a:ext cx="3486484" cy="3486484"/>
          </a:xfrm>
          <a:prstGeom prst="ellipse">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4" name="Google Shape;1934;p135"/>
          <p:cNvSpPr/>
          <p:nvPr/>
        </p:nvSpPr>
        <p:spPr>
          <a:xfrm>
            <a:off x="9475541" y="-2502566"/>
            <a:ext cx="3486484" cy="348648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5" name="Google Shape;1935;p135"/>
          <p:cNvSpPr/>
          <p:nvPr/>
        </p:nvSpPr>
        <p:spPr>
          <a:xfrm>
            <a:off x="9475541" y="5668214"/>
            <a:ext cx="3486484" cy="3486484"/>
          </a:xfrm>
          <a:prstGeom prst="ellipse">
            <a:avLst/>
          </a:prstGeom>
          <a:solidFill>
            <a:srgbClr val="043A5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6" name="Google Shape;1936;p135"/>
          <p:cNvSpPr/>
          <p:nvPr/>
        </p:nvSpPr>
        <p:spPr>
          <a:xfrm>
            <a:off x="-2010607" y="-235282"/>
            <a:ext cx="3486484" cy="348648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7" name="Google Shape;1937;p135"/>
          <p:cNvSpPr/>
          <p:nvPr/>
        </p:nvSpPr>
        <p:spPr>
          <a:xfrm>
            <a:off x="-2010607" y="3849679"/>
            <a:ext cx="3486484" cy="3486484"/>
          </a:xfrm>
          <a:prstGeom prst="ellipse">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38" name="Google Shape;1938;p1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9" name="Google Shape;1939;p13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0" name="Google Shape;1940;p13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073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ot Photo Grid 2">
  <p:cSld name="Dot Photo Grid 2">
    <p:bg>
      <p:bgPr>
        <a:solidFill>
          <a:schemeClr val="lt2"/>
        </a:solidFill>
        <a:effectLst/>
      </p:bgPr>
    </p:bg>
    <p:spTree>
      <p:nvGrpSpPr>
        <p:cNvPr id="1" name="Shape 1941"/>
        <p:cNvGrpSpPr/>
        <p:nvPr/>
      </p:nvGrpSpPr>
      <p:grpSpPr>
        <a:xfrm>
          <a:off x="0" y="0"/>
          <a:ext cx="0" cy="0"/>
          <a:chOff x="0" y="0"/>
          <a:chExt cx="0" cy="0"/>
        </a:xfrm>
      </p:grpSpPr>
      <p:sp>
        <p:nvSpPr>
          <p:cNvPr id="1942" name="Google Shape;1942;p136"/>
          <p:cNvSpPr>
            <a:spLocks noGrp="1"/>
          </p:cNvSpPr>
          <p:nvPr>
            <p:ph type="pic" idx="2"/>
          </p:nvPr>
        </p:nvSpPr>
        <p:spPr>
          <a:xfrm>
            <a:off x="5640100" y="3829749"/>
            <a:ext cx="3486911" cy="3486912"/>
          </a:xfrm>
          <a:prstGeom prst="ellipse">
            <a:avLst/>
          </a:prstGeom>
          <a:noFill/>
          <a:ln>
            <a:noFill/>
          </a:ln>
        </p:spPr>
      </p:sp>
      <p:sp>
        <p:nvSpPr>
          <p:cNvPr id="1943" name="Google Shape;1943;p136"/>
          <p:cNvSpPr>
            <a:spLocks noGrp="1"/>
          </p:cNvSpPr>
          <p:nvPr>
            <p:ph type="pic" idx="3"/>
          </p:nvPr>
        </p:nvSpPr>
        <p:spPr>
          <a:xfrm>
            <a:off x="9475541" y="1585715"/>
            <a:ext cx="3486911" cy="3486912"/>
          </a:xfrm>
          <a:prstGeom prst="ellipse">
            <a:avLst/>
          </a:prstGeom>
          <a:noFill/>
          <a:ln>
            <a:noFill/>
          </a:ln>
        </p:spPr>
      </p:sp>
      <p:sp>
        <p:nvSpPr>
          <p:cNvPr id="1944" name="Google Shape;1944;p136"/>
          <p:cNvSpPr>
            <a:spLocks noGrp="1"/>
          </p:cNvSpPr>
          <p:nvPr>
            <p:ph type="pic" idx="4"/>
          </p:nvPr>
        </p:nvSpPr>
        <p:spPr>
          <a:xfrm>
            <a:off x="5640100" y="-251920"/>
            <a:ext cx="3486911" cy="3486912"/>
          </a:xfrm>
          <a:prstGeom prst="ellipse">
            <a:avLst/>
          </a:prstGeom>
          <a:noFill/>
          <a:ln>
            <a:noFill/>
          </a:ln>
        </p:spPr>
      </p:sp>
      <p:sp>
        <p:nvSpPr>
          <p:cNvPr id="1945" name="Google Shape;1945;p136"/>
          <p:cNvSpPr>
            <a:spLocks noGrp="1"/>
          </p:cNvSpPr>
          <p:nvPr>
            <p:ph type="pic" idx="5"/>
          </p:nvPr>
        </p:nvSpPr>
        <p:spPr>
          <a:xfrm>
            <a:off x="1817684" y="1585715"/>
            <a:ext cx="3486911" cy="3486912"/>
          </a:xfrm>
          <a:prstGeom prst="ellipse">
            <a:avLst/>
          </a:prstGeom>
          <a:noFill/>
          <a:ln>
            <a:noFill/>
          </a:ln>
        </p:spPr>
      </p:sp>
      <p:sp>
        <p:nvSpPr>
          <p:cNvPr id="1946" name="Google Shape;1946;p136"/>
          <p:cNvSpPr>
            <a:spLocks noGrp="1"/>
          </p:cNvSpPr>
          <p:nvPr>
            <p:ph type="pic" idx="6"/>
          </p:nvPr>
        </p:nvSpPr>
        <p:spPr>
          <a:xfrm>
            <a:off x="-2010821" y="-251920"/>
            <a:ext cx="3486911" cy="3486912"/>
          </a:xfrm>
          <a:prstGeom prst="ellipse">
            <a:avLst/>
          </a:prstGeom>
          <a:noFill/>
          <a:ln>
            <a:noFill/>
          </a:ln>
        </p:spPr>
      </p:sp>
      <p:sp>
        <p:nvSpPr>
          <p:cNvPr id="1947" name="Google Shape;1947;p13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8" name="Google Shape;1948;p13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9" name="Google Shape;1949;p13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950" name="Google Shape;1950;p136"/>
          <p:cNvSpPr/>
          <p:nvPr/>
        </p:nvSpPr>
        <p:spPr>
          <a:xfrm>
            <a:off x="1818111" y="-2502566"/>
            <a:ext cx="3486484" cy="3486484"/>
          </a:xfrm>
          <a:prstGeom prst="ellipse">
            <a:avLst/>
          </a:prstGeom>
          <a:solidFill>
            <a:srgbClr val="043A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51" name="Google Shape;1951;p136"/>
          <p:cNvSpPr/>
          <p:nvPr/>
        </p:nvSpPr>
        <p:spPr>
          <a:xfrm>
            <a:off x="1818111" y="5668214"/>
            <a:ext cx="3486484" cy="3486484"/>
          </a:xfrm>
          <a:prstGeom prst="ellipse">
            <a:avLst/>
          </a:prstGeom>
          <a:solidFill>
            <a:srgbClr val="FAC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52" name="Google Shape;1952;p136"/>
          <p:cNvSpPr/>
          <p:nvPr/>
        </p:nvSpPr>
        <p:spPr>
          <a:xfrm>
            <a:off x="9475541" y="-2502566"/>
            <a:ext cx="3486484" cy="3486484"/>
          </a:xfrm>
          <a:prstGeom prst="ellipse">
            <a:avLst/>
          </a:prstGeom>
          <a:solidFill>
            <a:srgbClr val="FAC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043A51"/>
              </a:solidFill>
              <a:latin typeface="Calibri"/>
              <a:ea typeface="Calibri"/>
              <a:cs typeface="Calibri"/>
              <a:sym typeface="Calibri"/>
            </a:endParaRPr>
          </a:p>
        </p:txBody>
      </p:sp>
      <p:sp>
        <p:nvSpPr>
          <p:cNvPr id="1953" name="Google Shape;1953;p136"/>
          <p:cNvSpPr/>
          <p:nvPr/>
        </p:nvSpPr>
        <p:spPr>
          <a:xfrm>
            <a:off x="9475541" y="5668214"/>
            <a:ext cx="3486484" cy="3486484"/>
          </a:xfrm>
          <a:prstGeom prst="ellipse">
            <a:avLst/>
          </a:prstGeom>
          <a:solidFill>
            <a:srgbClr val="043A5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954" name="Google Shape;1954;p136"/>
          <p:cNvSpPr/>
          <p:nvPr/>
        </p:nvSpPr>
        <p:spPr>
          <a:xfrm>
            <a:off x="-2010821" y="3829751"/>
            <a:ext cx="3486484" cy="3486484"/>
          </a:xfrm>
          <a:prstGeom prst="ellipse">
            <a:avLst/>
          </a:prstGeom>
          <a:solidFill>
            <a:srgbClr val="00B2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661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55"/>
        <p:cNvGrpSpPr/>
        <p:nvPr/>
      </p:nvGrpSpPr>
      <p:grpSpPr>
        <a:xfrm>
          <a:off x="0" y="0"/>
          <a:ext cx="0" cy="0"/>
          <a:chOff x="0" y="0"/>
          <a:chExt cx="0" cy="0"/>
        </a:xfrm>
      </p:grpSpPr>
      <p:sp>
        <p:nvSpPr>
          <p:cNvPr id="1956" name="Google Shape;1956;p137"/>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7" name="Google Shape;1957;p13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958" name="Google Shape;1958;p13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9" name="Google Shape;1959;p13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0" name="Google Shape;1960;p13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04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reaker/Statement Slide Yellow">
  <p:cSld name="Breaker/Statement Slide Yellow">
    <p:bg>
      <p:bgPr>
        <a:solidFill>
          <a:srgbClr val="FAC33B"/>
        </a:solidFill>
        <a:effectLst/>
      </p:bgPr>
    </p:bg>
    <p:spTree>
      <p:nvGrpSpPr>
        <p:cNvPr id="1" name="Shape 3108"/>
        <p:cNvGrpSpPr/>
        <p:nvPr/>
      </p:nvGrpSpPr>
      <p:grpSpPr>
        <a:xfrm>
          <a:off x="0" y="0"/>
          <a:ext cx="0" cy="0"/>
          <a:chOff x="0" y="0"/>
          <a:chExt cx="0" cy="0"/>
        </a:xfrm>
      </p:grpSpPr>
      <p:sp>
        <p:nvSpPr>
          <p:cNvPr id="3109" name="Google Shape;3109;p6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0" name="Google Shape;3110;p6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1" name="Google Shape;3111;p6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3112" name="Google Shape;3112;p65"/>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3113" name="Google Shape;3113;p65"/>
          <p:cNvSpPr txBox="1">
            <a:spLocks noGrp="1"/>
          </p:cNvSpPr>
          <p:nvPr>
            <p:ph type="body" idx="1"/>
          </p:nvPr>
        </p:nvSpPr>
        <p:spPr>
          <a:xfrm>
            <a:off x="400880" y="833972"/>
            <a:ext cx="11389417" cy="5181829"/>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750"/>
              </a:spcBef>
              <a:spcAft>
                <a:spcPts val="0"/>
              </a:spcAft>
              <a:buClr>
                <a:srgbClr val="1D365E"/>
              </a:buClr>
              <a:buSzPts val="5400"/>
              <a:buNone/>
              <a:defRPr sz="5400">
                <a:solidFill>
                  <a:srgbClr val="1D365E"/>
                </a:solidFill>
              </a:defRPr>
            </a:lvl1pPr>
            <a:lvl2pPr marL="914400" lvl="1" indent="-228600" algn="l">
              <a:lnSpc>
                <a:spcPct val="90000"/>
              </a:lnSpc>
              <a:spcBef>
                <a:spcPts val="375"/>
              </a:spcBef>
              <a:spcAft>
                <a:spcPts val="0"/>
              </a:spcAft>
              <a:buClr>
                <a:schemeClr val="lt1"/>
              </a:buClr>
              <a:buSzPts val="5400"/>
              <a:buNone/>
              <a:defRPr sz="5400">
                <a:solidFill>
                  <a:schemeClr val="lt1"/>
                </a:solidFill>
              </a:defRPr>
            </a:lvl2pPr>
            <a:lvl3pPr marL="1371600" lvl="2" indent="-571500" algn="l">
              <a:lnSpc>
                <a:spcPct val="90000"/>
              </a:lnSpc>
              <a:spcBef>
                <a:spcPts val="375"/>
              </a:spcBef>
              <a:spcAft>
                <a:spcPts val="0"/>
              </a:spcAft>
              <a:buClr>
                <a:schemeClr val="lt1"/>
              </a:buClr>
              <a:buSzPts val="5400"/>
              <a:buChar char="•"/>
              <a:defRPr sz="5400">
                <a:solidFill>
                  <a:schemeClr val="lt1"/>
                </a:solidFill>
              </a:defRPr>
            </a:lvl3pPr>
            <a:lvl4pPr marL="1828800" lvl="3" indent="-571500" algn="l">
              <a:lnSpc>
                <a:spcPct val="90000"/>
              </a:lnSpc>
              <a:spcBef>
                <a:spcPts val="375"/>
              </a:spcBef>
              <a:spcAft>
                <a:spcPts val="0"/>
              </a:spcAft>
              <a:buClr>
                <a:schemeClr val="lt1"/>
              </a:buClr>
              <a:buSzPts val="5400"/>
              <a:buChar char="•"/>
              <a:defRPr sz="5400">
                <a:solidFill>
                  <a:schemeClr val="lt1"/>
                </a:solidFill>
              </a:defRPr>
            </a:lvl4pPr>
            <a:lvl5pPr marL="2286000" lvl="4" indent="-571500" algn="l">
              <a:lnSpc>
                <a:spcPct val="90000"/>
              </a:lnSpc>
              <a:spcBef>
                <a:spcPts val="375"/>
              </a:spcBef>
              <a:spcAft>
                <a:spcPts val="0"/>
              </a:spcAft>
              <a:buClr>
                <a:schemeClr val="lt1"/>
              </a:buClr>
              <a:buSzPts val="5400"/>
              <a:buChar char="•"/>
              <a:defRPr sz="54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3114" name="Google Shape;3114;p65"/>
          <p:cNvCxnSpPr/>
          <p:nvPr/>
        </p:nvCxnSpPr>
        <p:spPr>
          <a:xfrm>
            <a:off x="400881" y="460515"/>
            <a:ext cx="1139024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38052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15"/>
        <p:cNvGrpSpPr/>
        <p:nvPr/>
      </p:nvGrpSpPr>
      <p:grpSpPr>
        <a:xfrm>
          <a:off x="0" y="0"/>
          <a:ext cx="0" cy="0"/>
          <a:chOff x="0" y="0"/>
          <a:chExt cx="0" cy="0"/>
        </a:xfrm>
      </p:grpSpPr>
      <p:sp>
        <p:nvSpPr>
          <p:cNvPr id="3116" name="Google Shape;3116;p23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7" name="Google Shape;3117;p23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18" name="Google Shape;3118;p237"/>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9" name="Google Shape;3119;p237"/>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0" name="Google Shape;3120;p237"/>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12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21"/>
        <p:cNvGrpSpPr/>
        <p:nvPr/>
      </p:nvGrpSpPr>
      <p:grpSpPr>
        <a:xfrm>
          <a:off x="0" y="0"/>
          <a:ext cx="0" cy="0"/>
          <a:chOff x="0" y="0"/>
          <a:chExt cx="0" cy="0"/>
        </a:xfrm>
      </p:grpSpPr>
      <p:sp>
        <p:nvSpPr>
          <p:cNvPr id="3122" name="Google Shape;3122;p238"/>
          <p:cNvSpPr txBox="1">
            <a:spLocks noGrp="1"/>
          </p:cNvSpPr>
          <p:nvPr>
            <p:ph type="title"/>
          </p:nvPr>
        </p:nvSpPr>
        <p:spPr>
          <a:xfrm>
            <a:off x="831851" y="170979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3" name="Google Shape;3123;p238"/>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124" name="Google Shape;3124;p238"/>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5" name="Google Shape;3125;p238"/>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6" name="Google Shape;3126;p238"/>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27"/>
        <p:cNvGrpSpPr/>
        <p:nvPr/>
      </p:nvGrpSpPr>
      <p:grpSpPr>
        <a:xfrm>
          <a:off x="0" y="0"/>
          <a:ext cx="0" cy="0"/>
          <a:chOff x="0" y="0"/>
          <a:chExt cx="0" cy="0"/>
        </a:xfrm>
      </p:grpSpPr>
      <p:sp>
        <p:nvSpPr>
          <p:cNvPr id="3128" name="Google Shape;3128;p23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9" name="Google Shape;3129;p239"/>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30" name="Google Shape;3130;p239"/>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31" name="Google Shape;3131;p239"/>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2" name="Google Shape;3132;p239"/>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3" name="Google Shape;3133;p239"/>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73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5C8C2-E0CA-E94C-8E65-78B58732E981}"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22880435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34"/>
        <p:cNvGrpSpPr/>
        <p:nvPr/>
      </p:nvGrpSpPr>
      <p:grpSpPr>
        <a:xfrm>
          <a:off x="0" y="0"/>
          <a:ext cx="0" cy="0"/>
          <a:chOff x="0" y="0"/>
          <a:chExt cx="0" cy="0"/>
        </a:xfrm>
      </p:grpSpPr>
      <p:sp>
        <p:nvSpPr>
          <p:cNvPr id="3135" name="Google Shape;3135;p240"/>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6" name="Google Shape;3136;p2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137" name="Google Shape;3137;p240"/>
          <p:cNvSpPr txBox="1">
            <a:spLocks noGrp="1"/>
          </p:cNvSpPr>
          <p:nvPr>
            <p:ph type="body" idx="2"/>
          </p:nvPr>
        </p:nvSpPr>
        <p:spPr>
          <a:xfrm>
            <a:off x="839789" y="25050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38" name="Google Shape;3138;p240"/>
          <p:cNvSpPr txBox="1">
            <a:spLocks noGrp="1"/>
          </p:cNvSpPr>
          <p:nvPr>
            <p:ph type="body" idx="3"/>
          </p:nvPr>
        </p:nvSpPr>
        <p:spPr>
          <a:xfrm>
            <a:off x="617221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139" name="Google Shape;3139;p240"/>
          <p:cNvSpPr txBox="1">
            <a:spLocks noGrp="1"/>
          </p:cNvSpPr>
          <p:nvPr>
            <p:ph type="body" idx="4"/>
          </p:nvPr>
        </p:nvSpPr>
        <p:spPr>
          <a:xfrm>
            <a:off x="6172210" y="25050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40" name="Google Shape;3140;p24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1" name="Google Shape;3141;p240"/>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2" name="Google Shape;3142;p24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15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43"/>
        <p:cNvGrpSpPr/>
        <p:nvPr/>
      </p:nvGrpSpPr>
      <p:grpSpPr>
        <a:xfrm>
          <a:off x="0" y="0"/>
          <a:ext cx="0" cy="0"/>
          <a:chOff x="0" y="0"/>
          <a:chExt cx="0" cy="0"/>
        </a:xfrm>
      </p:grpSpPr>
      <p:sp>
        <p:nvSpPr>
          <p:cNvPr id="3144" name="Google Shape;3144;p24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5" name="Google Shape;3145;p241"/>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6" name="Google Shape;3146;p241"/>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7" name="Google Shape;3147;p241"/>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17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48"/>
        <p:cNvGrpSpPr/>
        <p:nvPr/>
      </p:nvGrpSpPr>
      <p:grpSpPr>
        <a:xfrm>
          <a:off x="0" y="0"/>
          <a:ext cx="0" cy="0"/>
          <a:chOff x="0" y="0"/>
          <a:chExt cx="0" cy="0"/>
        </a:xfrm>
      </p:grpSpPr>
      <p:sp>
        <p:nvSpPr>
          <p:cNvPr id="3149" name="Google Shape;3149;p242"/>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0" name="Google Shape;3150;p242"/>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1" name="Google Shape;3151;p242"/>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60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52"/>
        <p:cNvGrpSpPr/>
        <p:nvPr/>
      </p:nvGrpSpPr>
      <p:grpSpPr>
        <a:xfrm>
          <a:off x="0" y="0"/>
          <a:ext cx="0" cy="0"/>
          <a:chOff x="0" y="0"/>
          <a:chExt cx="0" cy="0"/>
        </a:xfrm>
      </p:grpSpPr>
      <p:sp>
        <p:nvSpPr>
          <p:cNvPr id="3153" name="Google Shape;3153;p2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4" name="Google Shape;3154;p243"/>
          <p:cNvSpPr txBox="1">
            <a:spLocks noGrp="1"/>
          </p:cNvSpPr>
          <p:nvPr>
            <p:ph type="body" idx="1"/>
          </p:nvPr>
        </p:nvSpPr>
        <p:spPr>
          <a:xfrm>
            <a:off x="5183188" y="987478"/>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3155" name="Google Shape;3155;p243"/>
          <p:cNvSpPr txBox="1">
            <a:spLocks noGrp="1"/>
          </p:cNvSpPr>
          <p:nvPr>
            <p:ph type="body" idx="2"/>
          </p:nvPr>
        </p:nvSpPr>
        <p:spPr>
          <a:xfrm>
            <a:off x="839788" y="2057403"/>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156" name="Google Shape;3156;p24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7" name="Google Shape;3157;p24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8" name="Google Shape;3158;p24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994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59"/>
        <p:cNvGrpSpPr/>
        <p:nvPr/>
      </p:nvGrpSpPr>
      <p:grpSpPr>
        <a:xfrm>
          <a:off x="0" y="0"/>
          <a:ext cx="0" cy="0"/>
          <a:chOff x="0" y="0"/>
          <a:chExt cx="0" cy="0"/>
        </a:xfrm>
      </p:grpSpPr>
      <p:sp>
        <p:nvSpPr>
          <p:cNvPr id="3160" name="Google Shape;3160;p2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1" name="Google Shape;3161;p244"/>
          <p:cNvSpPr>
            <a:spLocks noGrp="1"/>
          </p:cNvSpPr>
          <p:nvPr>
            <p:ph type="pic" idx="2"/>
          </p:nvPr>
        </p:nvSpPr>
        <p:spPr>
          <a:xfrm>
            <a:off x="5183188" y="987478"/>
            <a:ext cx="6172200" cy="4873625"/>
          </a:xfrm>
          <a:prstGeom prst="rect">
            <a:avLst/>
          </a:prstGeom>
          <a:noFill/>
          <a:ln>
            <a:noFill/>
          </a:ln>
        </p:spPr>
      </p:sp>
      <p:sp>
        <p:nvSpPr>
          <p:cNvPr id="3162" name="Google Shape;3162;p244"/>
          <p:cNvSpPr txBox="1">
            <a:spLocks noGrp="1"/>
          </p:cNvSpPr>
          <p:nvPr>
            <p:ph type="body" idx="1"/>
          </p:nvPr>
        </p:nvSpPr>
        <p:spPr>
          <a:xfrm>
            <a:off x="839788" y="2057403"/>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163" name="Google Shape;3163;p244"/>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4" name="Google Shape;3164;p244"/>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5" name="Google Shape;3165;p24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511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66"/>
        <p:cNvGrpSpPr/>
        <p:nvPr/>
      </p:nvGrpSpPr>
      <p:grpSpPr>
        <a:xfrm>
          <a:off x="0" y="0"/>
          <a:ext cx="0" cy="0"/>
          <a:chOff x="0" y="0"/>
          <a:chExt cx="0" cy="0"/>
        </a:xfrm>
      </p:grpSpPr>
      <p:sp>
        <p:nvSpPr>
          <p:cNvPr id="3167" name="Google Shape;3167;p24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8" name="Google Shape;3168;p245"/>
          <p:cNvSpPr txBox="1">
            <a:spLocks noGrp="1"/>
          </p:cNvSpPr>
          <p:nvPr>
            <p:ph type="body" idx="1"/>
          </p:nvPr>
        </p:nvSpPr>
        <p:spPr>
          <a:xfrm rot="5400000">
            <a:off x="3920331" y="-1256506"/>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69" name="Google Shape;3169;p245"/>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0" name="Google Shape;3170;p245"/>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1" name="Google Shape;3171;p245"/>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90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172"/>
        <p:cNvGrpSpPr/>
        <p:nvPr/>
      </p:nvGrpSpPr>
      <p:grpSpPr>
        <a:xfrm>
          <a:off x="0" y="0"/>
          <a:ext cx="0" cy="0"/>
          <a:chOff x="0" y="0"/>
          <a:chExt cx="0" cy="0"/>
        </a:xfrm>
      </p:grpSpPr>
      <p:sp>
        <p:nvSpPr>
          <p:cNvPr id="3173" name="Google Shape;3173;p246"/>
          <p:cNvSpPr txBox="1">
            <a:spLocks noGrp="1"/>
          </p:cNvSpPr>
          <p:nvPr>
            <p:ph type="title"/>
          </p:nvPr>
        </p:nvSpPr>
        <p:spPr>
          <a:xfrm rot="5400000">
            <a:off x="7133433" y="1956647"/>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4" name="Google Shape;3174;p246"/>
          <p:cNvSpPr txBox="1">
            <a:spLocks noGrp="1"/>
          </p:cNvSpPr>
          <p:nvPr>
            <p:ph type="body" idx="1"/>
          </p:nvPr>
        </p:nvSpPr>
        <p:spPr>
          <a:xfrm rot="5400000">
            <a:off x="1799490" y="-596053"/>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75" name="Google Shape;3175;p246"/>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6" name="Google Shape;3176;p246"/>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7" name="Google Shape;3177;p246"/>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886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PhAnim="0" userDrawn="1">
  <p:cSld name="Title + Content 2Col Teal">
    <p:bg>
      <p:bgPr>
        <a:solidFill>
          <a:srgbClr val="00B2AD"/>
        </a:solidFill>
        <a:effectLst/>
      </p:bgPr>
    </p:bg>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r>
              <a:rPr lang="en-US">
                <a:solidFill>
                  <a:prstClr val="black">
                    <a:tint val="75000"/>
                  </a:prstClr>
                </a:solidFill>
              </a:rPr>
              <a:t>© Proof Alliance 2018</a:t>
            </a:r>
            <a:endParaRPr/>
          </a:p>
        </p:txBody>
      </p:sp>
      <p:sp>
        <p:nvSpPr>
          <p:cNvPr id="5" name="Footer Placeholder 4"/>
          <p:cNvSpPr>
            <a:spLocks noGrp="1"/>
          </p:cNvSpPr>
          <p:nvPr>
            <p:ph type="ftr" sz="quarter" idx="11"/>
          </p:nvPr>
        </p:nvSpPr>
        <p:spPr bwMode="auto">
          <a:xfrm>
            <a:off x="4038601" y="6356353"/>
            <a:ext cx="4114800" cy="365125"/>
          </a:xfrm>
          <a:prstGeom prst="rect">
            <a:avLst/>
          </a:prstGeom>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bwMode="auto"/>
        <p:txBody>
          <a:bodyPr/>
          <a:lstStyle/>
          <a:p>
            <a:pPr>
              <a:defRPr/>
            </a:pPr>
            <a:fld id="{0B9712CC-4DD8-2345-8D13-CC6C78D7EE00}" type="slidenum">
              <a:rPr lang="en-US">
                <a:solidFill>
                  <a:prstClr val="black">
                    <a:tint val="75000"/>
                  </a:prstClr>
                </a:solidFill>
              </a:rPr>
              <a:t>‹#›</a:t>
            </a:fld>
            <a:endParaRPr lang="en-US">
              <a:solidFill>
                <a:prstClr val="black">
                  <a:tint val="75000"/>
                </a:prstClr>
              </a:solidFill>
            </a:endParaRPr>
          </a:p>
        </p:txBody>
      </p:sp>
      <p:sp>
        <p:nvSpPr>
          <p:cNvPr id="7" name="Title 10"/>
          <p:cNvSpPr>
            <a:spLocks noGrp="1"/>
          </p:cNvSpPr>
          <p:nvPr>
            <p:ph type="title"/>
          </p:nvPr>
        </p:nvSpPr>
        <p:spPr bwMode="auto">
          <a:xfrm>
            <a:off x="400879" y="253838"/>
            <a:ext cx="11389419" cy="854115"/>
          </a:xfrm>
        </p:spPr>
        <p:txBody>
          <a:bodyPr lIns="0" bIns="64008" anchor="b"/>
          <a:lstStyle>
            <a:lvl1pPr>
              <a:defRPr sz="2000" b="1" i="0">
                <a:solidFill>
                  <a:schemeClr val="bg1"/>
                </a:solidFill>
                <a:latin typeface="Segma SemiBold"/>
              </a:defRPr>
            </a:lvl1pPr>
          </a:lstStyle>
          <a:p>
            <a:pPr>
              <a:defRPr/>
            </a:pPr>
            <a:r>
              <a:rPr lang="en-US"/>
              <a:t>Click to edit Master title style</a:t>
            </a:r>
            <a:endParaRPr/>
          </a:p>
        </p:txBody>
      </p:sp>
      <p:sp>
        <p:nvSpPr>
          <p:cNvPr id="8" name="Content Placeholder 11"/>
          <p:cNvSpPr>
            <a:spLocks noGrp="1"/>
          </p:cNvSpPr>
          <p:nvPr>
            <p:ph sz="quarter" idx="14"/>
          </p:nvPr>
        </p:nvSpPr>
        <p:spPr bwMode="auto">
          <a:xfrm>
            <a:off x="400059" y="1397007"/>
            <a:ext cx="5441951" cy="4643372"/>
          </a:xfrm>
        </p:spPr>
        <p:txBody>
          <a:bodyPr lIns="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cxnSp>
        <p:nvCxnSpPr>
          <p:cNvPr id="9" name="Straight Connector 16"/>
          <p:cNvCxnSpPr>
            <a:cxnSpLocks/>
          </p:cNvCxnSpPr>
          <p:nvPr userDrawn="1"/>
        </p:nvCxnSpPr>
        <p:spPr bwMode="auto">
          <a:xfrm>
            <a:off x="400879" y="1107952"/>
            <a:ext cx="11390245" cy="0"/>
          </a:xfrm>
          <a:prstGeom prst="line">
            <a:avLst/>
          </a:prstGeom>
          <a:ln w="31750" cap="rnd">
            <a:solidFill>
              <a:srgbClr val="1D365E"/>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a:cxnSpLocks/>
          </p:cNvCxnSpPr>
          <p:nvPr userDrawn="1"/>
        </p:nvCxnSpPr>
        <p:spPr bwMode="auto">
          <a:xfrm>
            <a:off x="400879" y="6380923"/>
            <a:ext cx="11389419" cy="0"/>
          </a:xfrm>
          <a:prstGeom prst="line">
            <a:avLst/>
          </a:prstGeom>
          <a:ln w="31750" cap="rnd">
            <a:solidFill>
              <a:srgbClr val="1D365E"/>
            </a:solidFill>
            <a:prstDash val="sysDot"/>
          </a:ln>
        </p:spPr>
        <p:style>
          <a:lnRef idx="1">
            <a:schemeClr val="accent1"/>
          </a:lnRef>
          <a:fillRef idx="0">
            <a:schemeClr val="accent1"/>
          </a:fillRef>
          <a:effectRef idx="0">
            <a:schemeClr val="accent1"/>
          </a:effectRef>
          <a:fontRef idx="minor">
            <a:schemeClr val="tx1"/>
          </a:fontRef>
        </p:style>
      </p:cxnSp>
      <p:sp>
        <p:nvSpPr>
          <p:cNvPr id="11" name="Content Placeholder 11"/>
          <p:cNvSpPr>
            <a:spLocks noGrp="1"/>
          </p:cNvSpPr>
          <p:nvPr>
            <p:ph sz="quarter" idx="15"/>
          </p:nvPr>
        </p:nvSpPr>
        <p:spPr bwMode="auto">
          <a:xfrm>
            <a:off x="6350029" y="1397007"/>
            <a:ext cx="5441951" cy="4643372"/>
          </a:xfrm>
        </p:spPr>
        <p:txBody>
          <a:bodyPr lIns="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100531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PhAnim="0" matchingName="Blank" type="blank" userDrawn="1">
  <p:cSld name="Blank">
    <p:spTree>
      <p:nvGrpSpPr>
        <p:cNvPr id="1" name=""/>
        <p:cNvGrpSpPr/>
        <p:nvPr/>
      </p:nvGrpSpPr>
      <p:grpSpPr bwMode="auto">
        <a:xfrm>
          <a:off x="0" y="0"/>
          <a:ext cx="0" cy="0"/>
          <a:chOff x="0" y="0"/>
          <a:chExt cx="0" cy="0"/>
        </a:xfrm>
      </p:grpSpPr>
      <p:sp>
        <p:nvSpPr>
          <p:cNvPr id="4" name="Google Shape;16;p5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17;p54"/>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18;p5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23758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PhAnim="0" matchingName="Content + Image Yellow 1" userDrawn="1">
  <p:cSld name="Content + Image Yellow 1">
    <p:bg>
      <p:bgPr>
        <a:solidFill>
          <a:srgbClr val="FAC33B"/>
        </a:solidFill>
        <a:effectLst/>
      </p:bgPr>
    </p:bg>
    <p:spTree>
      <p:nvGrpSpPr>
        <p:cNvPr id="1" name=""/>
        <p:cNvGrpSpPr/>
        <p:nvPr/>
      </p:nvGrpSpPr>
      <p:grpSpPr bwMode="auto">
        <a:xfrm>
          <a:off x="0" y="0"/>
          <a:ext cx="0" cy="0"/>
          <a:chOff x="0" y="0"/>
          <a:chExt cx="0" cy="0"/>
        </a:xfrm>
      </p:grpSpPr>
      <p:sp>
        <p:nvSpPr>
          <p:cNvPr id="4" name="Google Shape;65;p6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66;p68"/>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67;p6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68;p68"/>
          <p:cNvSpPr>
            <a:spLocks noGrp="1"/>
          </p:cNvSpPr>
          <p:nvPr>
            <p:ph type="body" idx="1"/>
          </p:nvPr>
        </p:nvSpPr>
        <p:spPr bwMode="auto">
          <a:xfrm>
            <a:off x="0"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1200"/>
              <a:buNone/>
              <a:defRPr sz="1600">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69;p68"/>
          <p:cNvCxnSpPr>
            <a:cxnSpLocks/>
          </p:cNvCxnSpPr>
          <p:nvPr/>
        </p:nvCxnSpPr>
        <p:spPr bwMode="auto">
          <a:xfrm>
            <a:off x="6096007" y="6380923"/>
            <a:ext cx="5695124" cy="0"/>
          </a:xfrm>
          <a:prstGeom prst="straightConnector1">
            <a:avLst/>
          </a:prstGeom>
          <a:noFill/>
          <a:ln w="31750" cap="rnd" cmpd="sng">
            <a:solidFill>
              <a:schemeClr val="lt1"/>
            </a:solidFill>
            <a:prstDash val="dot"/>
            <a:miter lim="800000"/>
            <a:headEnd type="none" w="sm" len="sm"/>
            <a:tailEnd type="none" w="sm" len="sm"/>
          </a:ln>
        </p:spPr>
      </p:cxnSp>
      <p:sp>
        <p:nvSpPr>
          <p:cNvPr id="9" name="Google Shape;70;p68"/>
          <p:cNvSpPr>
            <a:spLocks noGrp="1"/>
          </p:cNvSpPr>
          <p:nvPr>
            <p:ph type="title"/>
          </p:nvPr>
        </p:nvSpPr>
        <p:spPr bwMode="auto">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71;p68"/>
          <p:cNvSpPr>
            <a:spLocks noGrp="1"/>
          </p:cNvSpPr>
          <p:nvPr>
            <p:ph type="body" idx="2"/>
          </p:nvPr>
        </p:nvSpPr>
        <p:spPr bwMode="auto">
          <a:xfrm>
            <a:off x="6496052" y="1397005"/>
            <a:ext cx="5295072"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72;p68"/>
          <p:cNvCxnSpPr>
            <a:cxnSpLocks/>
          </p:cNvCxnSpPr>
          <p:nvPr/>
        </p:nvCxnSpPr>
        <p:spPr bwMode="auto">
          <a:xfrm>
            <a:off x="6096007" y="1107952"/>
            <a:ext cx="569512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37729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A5C8C2-E0CA-E94C-8E65-78B58732E9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27893685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PhAnim="0" matchingName="Title Slide" type="title" userDrawn="1">
  <p:cSld name="Title Slide">
    <p:spTree>
      <p:nvGrpSpPr>
        <p:cNvPr id="1" name=""/>
        <p:cNvGrpSpPr/>
        <p:nvPr/>
      </p:nvGrpSpPr>
      <p:grpSpPr bwMode="auto">
        <a:xfrm>
          <a:off x="0" y="0"/>
          <a:ext cx="0" cy="0"/>
          <a:chOff x="0" y="0"/>
          <a:chExt cx="0" cy="0"/>
        </a:xfrm>
      </p:grpSpPr>
      <p:sp>
        <p:nvSpPr>
          <p:cNvPr id="4" name="Google Shape;128;p151"/>
          <p:cNvSpPr>
            <a:spLocks noGrp="1"/>
          </p:cNvSpPr>
          <p:nvPr>
            <p:ph type="ctrTitle"/>
          </p:nvPr>
        </p:nvSpPr>
        <p:spPr bwMode="auto">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29;p151"/>
          <p:cNvSpPr>
            <a:spLocks noGrp="1"/>
          </p:cNvSpPr>
          <p:nvPr>
            <p:ph type="subTitle" idx="1"/>
          </p:nvPr>
        </p:nvSpPr>
        <p:spPr bwMode="auto">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pPr>
              <a:defRPr/>
            </a:pPr>
            <a:endParaRPr/>
          </a:p>
        </p:txBody>
      </p:sp>
      <p:sp>
        <p:nvSpPr>
          <p:cNvPr id="6" name="Google Shape;130;p151"/>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31;p151"/>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32;p151"/>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153979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PhAnim="0" matchingName="Title and Content" type="obj" userDrawn="1">
  <p:cSld name="Title and Content">
    <p:spTree>
      <p:nvGrpSpPr>
        <p:cNvPr id="1" name=""/>
        <p:cNvGrpSpPr/>
        <p:nvPr/>
      </p:nvGrpSpPr>
      <p:grpSpPr bwMode="auto">
        <a:xfrm>
          <a:off x="0" y="0"/>
          <a:ext cx="0" cy="0"/>
          <a:chOff x="0" y="0"/>
          <a:chExt cx="0" cy="0"/>
        </a:xfrm>
      </p:grpSpPr>
      <p:sp>
        <p:nvSpPr>
          <p:cNvPr id="4" name="Google Shape;134;p152"/>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35;p152"/>
          <p:cNvSpPr>
            <a:spLocks noGrp="1"/>
          </p:cNvSpPr>
          <p:nvPr>
            <p:ph type="body" idx="1"/>
          </p:nvPr>
        </p:nvSpPr>
        <p:spPr bwMode="auto">
          <a:xfrm>
            <a:off x="838201" y="1825624"/>
            <a:ext cx="10515600" cy="43513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136;p15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37;p152"/>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38;p15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271320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PhAnim="0" matchingName="Section Header" type="secHead" userDrawn="1">
  <p:cSld name="Section Header">
    <p:spTree>
      <p:nvGrpSpPr>
        <p:cNvPr id="1" name=""/>
        <p:cNvGrpSpPr/>
        <p:nvPr/>
      </p:nvGrpSpPr>
      <p:grpSpPr bwMode="auto">
        <a:xfrm>
          <a:off x="0" y="0"/>
          <a:ext cx="0" cy="0"/>
          <a:chOff x="0" y="0"/>
          <a:chExt cx="0" cy="0"/>
        </a:xfrm>
      </p:grpSpPr>
      <p:sp>
        <p:nvSpPr>
          <p:cNvPr id="4" name="Google Shape;140;p153"/>
          <p:cNvSpPr>
            <a:spLocks noGrp="1"/>
          </p:cNvSpPr>
          <p:nvPr>
            <p:ph type="title"/>
          </p:nvPr>
        </p:nvSpPr>
        <p:spPr bwMode="auto">
          <a:xfrm>
            <a:off x="831855" y="170975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41;p153"/>
          <p:cNvSpPr>
            <a:spLocks noGrp="1"/>
          </p:cNvSpPr>
          <p:nvPr>
            <p:ph type="body" idx="1"/>
          </p:nvPr>
        </p:nvSpPr>
        <p:spPr bwMode="auto">
          <a:xfrm>
            <a:off x="831855" y="4589465"/>
            <a:ext cx="10515600" cy="1500187"/>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dk1"/>
              </a:buClr>
              <a:buSzPts val="1800"/>
              <a:buNone/>
              <a:defRPr sz="2400">
                <a:solidFill>
                  <a:schemeClr val="dk1"/>
                </a:solidFill>
              </a:defRPr>
            </a:lvl1pPr>
            <a:lvl2pPr marL="1219140" lvl="1" indent="-304784" algn="l">
              <a:lnSpc>
                <a:spcPct val="90000"/>
              </a:lnSpc>
              <a:spcBef>
                <a:spcPts val="500"/>
              </a:spcBef>
              <a:spcAft>
                <a:spcPts val="0"/>
              </a:spcAft>
              <a:buClr>
                <a:srgbClr val="888888"/>
              </a:buClr>
              <a:buSzPts val="1500"/>
              <a:buNone/>
              <a:defRPr sz="2000">
                <a:solidFill>
                  <a:srgbClr val="888888"/>
                </a:solidFill>
              </a:defRPr>
            </a:lvl2pPr>
            <a:lvl3pPr marL="1828709" lvl="2" indent="-304784" algn="l">
              <a:lnSpc>
                <a:spcPct val="90000"/>
              </a:lnSpc>
              <a:spcBef>
                <a:spcPts val="500"/>
              </a:spcBef>
              <a:spcAft>
                <a:spcPts val="0"/>
              </a:spcAft>
              <a:buClr>
                <a:srgbClr val="888888"/>
              </a:buClr>
              <a:buSzPts val="1350"/>
              <a:buNone/>
              <a:defRPr sz="1800">
                <a:solidFill>
                  <a:srgbClr val="888888"/>
                </a:solidFill>
              </a:defRPr>
            </a:lvl3pPr>
            <a:lvl4pPr marL="2438278" lvl="3" indent="-304784" algn="l">
              <a:lnSpc>
                <a:spcPct val="90000"/>
              </a:lnSpc>
              <a:spcBef>
                <a:spcPts val="500"/>
              </a:spcBef>
              <a:spcAft>
                <a:spcPts val="0"/>
              </a:spcAft>
              <a:buClr>
                <a:srgbClr val="888888"/>
              </a:buClr>
              <a:buSzPts val="1200"/>
              <a:buNone/>
              <a:defRPr sz="1600">
                <a:solidFill>
                  <a:srgbClr val="888888"/>
                </a:solidFill>
              </a:defRPr>
            </a:lvl4pPr>
            <a:lvl5pPr marL="3047848" lvl="4" indent="-304784" algn="l">
              <a:lnSpc>
                <a:spcPct val="90000"/>
              </a:lnSpc>
              <a:spcBef>
                <a:spcPts val="500"/>
              </a:spcBef>
              <a:spcAft>
                <a:spcPts val="0"/>
              </a:spcAft>
              <a:buClr>
                <a:srgbClr val="888888"/>
              </a:buClr>
              <a:buSzPts val="1200"/>
              <a:buNone/>
              <a:defRPr sz="1600">
                <a:solidFill>
                  <a:srgbClr val="888888"/>
                </a:solidFill>
              </a:defRPr>
            </a:lvl5pPr>
            <a:lvl6pPr marL="3657418" lvl="5" indent="-304784" algn="l">
              <a:lnSpc>
                <a:spcPct val="90000"/>
              </a:lnSpc>
              <a:spcBef>
                <a:spcPts val="500"/>
              </a:spcBef>
              <a:spcAft>
                <a:spcPts val="0"/>
              </a:spcAft>
              <a:buClr>
                <a:srgbClr val="888888"/>
              </a:buClr>
              <a:buSzPts val="1200"/>
              <a:buNone/>
              <a:defRPr sz="1600">
                <a:solidFill>
                  <a:srgbClr val="888888"/>
                </a:solidFill>
              </a:defRPr>
            </a:lvl6pPr>
            <a:lvl7pPr marL="4266987" lvl="6" indent="-304784" algn="l">
              <a:lnSpc>
                <a:spcPct val="90000"/>
              </a:lnSpc>
              <a:spcBef>
                <a:spcPts val="500"/>
              </a:spcBef>
              <a:spcAft>
                <a:spcPts val="0"/>
              </a:spcAft>
              <a:buClr>
                <a:srgbClr val="888888"/>
              </a:buClr>
              <a:buSzPts val="1200"/>
              <a:buNone/>
              <a:defRPr sz="1600">
                <a:solidFill>
                  <a:srgbClr val="888888"/>
                </a:solidFill>
              </a:defRPr>
            </a:lvl7pPr>
            <a:lvl8pPr marL="4876557" lvl="7" indent="-304784" algn="l">
              <a:lnSpc>
                <a:spcPct val="90000"/>
              </a:lnSpc>
              <a:spcBef>
                <a:spcPts val="500"/>
              </a:spcBef>
              <a:spcAft>
                <a:spcPts val="0"/>
              </a:spcAft>
              <a:buClr>
                <a:srgbClr val="888888"/>
              </a:buClr>
              <a:buSzPts val="1200"/>
              <a:buNone/>
              <a:defRPr sz="1600">
                <a:solidFill>
                  <a:srgbClr val="888888"/>
                </a:solidFill>
              </a:defRPr>
            </a:lvl8pPr>
            <a:lvl9pPr marL="5486126" lvl="8" indent="-304784" algn="l">
              <a:lnSpc>
                <a:spcPct val="90000"/>
              </a:lnSpc>
              <a:spcBef>
                <a:spcPts val="500"/>
              </a:spcBef>
              <a:spcAft>
                <a:spcPts val="0"/>
              </a:spcAft>
              <a:buClr>
                <a:srgbClr val="888888"/>
              </a:buClr>
              <a:buSzPts val="1200"/>
              <a:buNone/>
              <a:defRPr sz="1600">
                <a:solidFill>
                  <a:srgbClr val="888888"/>
                </a:solidFill>
              </a:defRPr>
            </a:lvl9pPr>
          </a:lstStyle>
          <a:p>
            <a:pPr>
              <a:defRPr/>
            </a:pPr>
            <a:endParaRPr/>
          </a:p>
        </p:txBody>
      </p:sp>
      <p:sp>
        <p:nvSpPr>
          <p:cNvPr id="6" name="Google Shape;142;p15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43;p153"/>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44;p15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4725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PhAnim="0" matchingName="Two Content" type="twoObj" userDrawn="1">
  <p:cSld name="Two Content">
    <p:spTree>
      <p:nvGrpSpPr>
        <p:cNvPr id="1" name=""/>
        <p:cNvGrpSpPr/>
        <p:nvPr/>
      </p:nvGrpSpPr>
      <p:grpSpPr bwMode="auto">
        <a:xfrm>
          <a:off x="0" y="0"/>
          <a:ext cx="0" cy="0"/>
          <a:chOff x="0" y="0"/>
          <a:chExt cx="0" cy="0"/>
        </a:xfrm>
      </p:grpSpPr>
      <p:sp>
        <p:nvSpPr>
          <p:cNvPr id="4" name="Google Shape;146;p154"/>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47;p154"/>
          <p:cNvSpPr>
            <a:spLocks noGrp="1"/>
          </p:cNvSpPr>
          <p:nvPr>
            <p:ph type="body" idx="1"/>
          </p:nvPr>
        </p:nvSpPr>
        <p:spPr bwMode="auto">
          <a:xfrm>
            <a:off x="838201" y="1825624"/>
            <a:ext cx="5181600" cy="43513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148;p154"/>
          <p:cNvSpPr>
            <a:spLocks noGrp="1"/>
          </p:cNvSpPr>
          <p:nvPr>
            <p:ph type="body" idx="2"/>
          </p:nvPr>
        </p:nvSpPr>
        <p:spPr bwMode="auto">
          <a:xfrm>
            <a:off x="6172201" y="1825624"/>
            <a:ext cx="5181600" cy="43513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149;p15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50;p154"/>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151;p15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6020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PhAnim="0" matchingName="Comparison" type="twoTxTwoObj" userDrawn="1">
  <p:cSld name="Comparison">
    <p:spTree>
      <p:nvGrpSpPr>
        <p:cNvPr id="1" name=""/>
        <p:cNvGrpSpPr/>
        <p:nvPr/>
      </p:nvGrpSpPr>
      <p:grpSpPr bwMode="auto">
        <a:xfrm>
          <a:off x="0" y="0"/>
          <a:ext cx="0" cy="0"/>
          <a:chOff x="0" y="0"/>
          <a:chExt cx="0" cy="0"/>
        </a:xfrm>
      </p:grpSpPr>
      <p:sp>
        <p:nvSpPr>
          <p:cNvPr id="4" name="Google Shape;153;p155"/>
          <p:cNvSpPr>
            <a:spLocks noGrp="1"/>
          </p:cNvSpPr>
          <p:nvPr>
            <p:ph type="title"/>
          </p:nvPr>
        </p:nvSpPr>
        <p:spPr bwMode="auto">
          <a:xfrm>
            <a:off x="83979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54;p155"/>
          <p:cNvSpPr>
            <a:spLocks noGrp="1"/>
          </p:cNvSpPr>
          <p:nvPr>
            <p:ph type="body" idx="1"/>
          </p:nvPr>
        </p:nvSpPr>
        <p:spPr bwMode="auto">
          <a:xfrm>
            <a:off x="839789" y="1681163"/>
            <a:ext cx="5157787" cy="823912"/>
          </a:xfrm>
          <a:prstGeom prst="rect">
            <a:avLst/>
          </a:prstGeom>
          <a:noFill/>
          <a:ln>
            <a:noFill/>
          </a:ln>
        </p:spPr>
        <p:txBody>
          <a:bodyPr spcFirstLastPara="1" wrap="square" lIns="91425" tIns="45700" rIns="91425" bIns="45700" anchor="b" anchorCtr="0">
            <a:normAutofit/>
          </a:bodyPr>
          <a:lstStyle>
            <a:lvl1pPr marL="609570" lvl="0" indent="-304784" algn="l">
              <a:lnSpc>
                <a:spcPct val="90000"/>
              </a:lnSpc>
              <a:spcBef>
                <a:spcPts val="1000"/>
              </a:spcBef>
              <a:spcAft>
                <a:spcPts val="0"/>
              </a:spcAft>
              <a:buClr>
                <a:schemeClr val="dk1"/>
              </a:buClr>
              <a:buSzPts val="1800"/>
              <a:buNone/>
              <a:defRPr sz="2400" b="1"/>
            </a:lvl1pPr>
            <a:lvl2pPr marL="1219140" lvl="1" indent="-304784" algn="l">
              <a:lnSpc>
                <a:spcPct val="90000"/>
              </a:lnSpc>
              <a:spcBef>
                <a:spcPts val="500"/>
              </a:spcBef>
              <a:spcAft>
                <a:spcPts val="0"/>
              </a:spcAft>
              <a:buClr>
                <a:schemeClr val="dk1"/>
              </a:buClr>
              <a:buSzPts val="1500"/>
              <a:buNone/>
              <a:defRPr sz="2000" b="1"/>
            </a:lvl2pPr>
            <a:lvl3pPr marL="1828709" lvl="2" indent="-304784" algn="l">
              <a:lnSpc>
                <a:spcPct val="90000"/>
              </a:lnSpc>
              <a:spcBef>
                <a:spcPts val="500"/>
              </a:spcBef>
              <a:spcAft>
                <a:spcPts val="0"/>
              </a:spcAft>
              <a:buClr>
                <a:schemeClr val="dk1"/>
              </a:buClr>
              <a:buSzPts val="1350"/>
              <a:buNone/>
              <a:defRPr sz="1800" b="1"/>
            </a:lvl3pPr>
            <a:lvl4pPr marL="2438278" lvl="3" indent="-304784" algn="l">
              <a:lnSpc>
                <a:spcPct val="90000"/>
              </a:lnSpc>
              <a:spcBef>
                <a:spcPts val="500"/>
              </a:spcBef>
              <a:spcAft>
                <a:spcPts val="0"/>
              </a:spcAft>
              <a:buClr>
                <a:schemeClr val="dk1"/>
              </a:buClr>
              <a:buSzPts val="1200"/>
              <a:buNone/>
              <a:defRPr sz="1600" b="1"/>
            </a:lvl4pPr>
            <a:lvl5pPr marL="3047848" lvl="4" indent="-304784" algn="l">
              <a:lnSpc>
                <a:spcPct val="90000"/>
              </a:lnSpc>
              <a:spcBef>
                <a:spcPts val="500"/>
              </a:spcBef>
              <a:spcAft>
                <a:spcPts val="0"/>
              </a:spcAft>
              <a:buClr>
                <a:schemeClr val="dk1"/>
              </a:buClr>
              <a:buSzPts val="1200"/>
              <a:buNone/>
              <a:defRPr sz="1600" b="1"/>
            </a:lvl5pPr>
            <a:lvl6pPr marL="3657418" lvl="5" indent="-304784" algn="l">
              <a:lnSpc>
                <a:spcPct val="90000"/>
              </a:lnSpc>
              <a:spcBef>
                <a:spcPts val="500"/>
              </a:spcBef>
              <a:spcAft>
                <a:spcPts val="0"/>
              </a:spcAft>
              <a:buClr>
                <a:schemeClr val="dk1"/>
              </a:buClr>
              <a:buSzPts val="1200"/>
              <a:buNone/>
              <a:defRPr sz="1600" b="1"/>
            </a:lvl6pPr>
            <a:lvl7pPr marL="4266987" lvl="6" indent="-304784" algn="l">
              <a:lnSpc>
                <a:spcPct val="90000"/>
              </a:lnSpc>
              <a:spcBef>
                <a:spcPts val="500"/>
              </a:spcBef>
              <a:spcAft>
                <a:spcPts val="0"/>
              </a:spcAft>
              <a:buClr>
                <a:schemeClr val="dk1"/>
              </a:buClr>
              <a:buSzPts val="1200"/>
              <a:buNone/>
              <a:defRPr sz="1600" b="1"/>
            </a:lvl7pPr>
            <a:lvl8pPr marL="4876557" lvl="7" indent="-304784" algn="l">
              <a:lnSpc>
                <a:spcPct val="90000"/>
              </a:lnSpc>
              <a:spcBef>
                <a:spcPts val="500"/>
              </a:spcBef>
              <a:spcAft>
                <a:spcPts val="0"/>
              </a:spcAft>
              <a:buClr>
                <a:schemeClr val="dk1"/>
              </a:buClr>
              <a:buSzPts val="1200"/>
              <a:buNone/>
              <a:defRPr sz="1600" b="1"/>
            </a:lvl8pPr>
            <a:lvl9pPr marL="5486126" lvl="8" indent="-304784" algn="l">
              <a:lnSpc>
                <a:spcPct val="90000"/>
              </a:lnSpc>
              <a:spcBef>
                <a:spcPts val="500"/>
              </a:spcBef>
              <a:spcAft>
                <a:spcPts val="0"/>
              </a:spcAft>
              <a:buClr>
                <a:schemeClr val="dk1"/>
              </a:buClr>
              <a:buSzPts val="1200"/>
              <a:buNone/>
              <a:defRPr sz="1600" b="1"/>
            </a:lvl9pPr>
          </a:lstStyle>
          <a:p>
            <a:pPr>
              <a:defRPr/>
            </a:pPr>
            <a:endParaRPr/>
          </a:p>
        </p:txBody>
      </p:sp>
      <p:sp>
        <p:nvSpPr>
          <p:cNvPr id="6" name="Google Shape;155;p155"/>
          <p:cNvSpPr>
            <a:spLocks noGrp="1"/>
          </p:cNvSpPr>
          <p:nvPr>
            <p:ph type="body" idx="2"/>
          </p:nvPr>
        </p:nvSpPr>
        <p:spPr bwMode="auto">
          <a:xfrm>
            <a:off x="839789" y="2505077"/>
            <a:ext cx="5157787" cy="3684588"/>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156;p155"/>
          <p:cNvSpPr>
            <a:spLocks noGrp="1"/>
          </p:cNvSpPr>
          <p:nvPr>
            <p:ph type="body" idx="3"/>
          </p:nvPr>
        </p:nvSpPr>
        <p:spPr bwMode="auto">
          <a:xfrm>
            <a:off x="6172207" y="1681163"/>
            <a:ext cx="5183188" cy="823912"/>
          </a:xfrm>
          <a:prstGeom prst="rect">
            <a:avLst/>
          </a:prstGeom>
          <a:noFill/>
          <a:ln>
            <a:noFill/>
          </a:ln>
        </p:spPr>
        <p:txBody>
          <a:bodyPr spcFirstLastPara="1" wrap="square" lIns="91425" tIns="45700" rIns="91425" bIns="45700" anchor="b" anchorCtr="0">
            <a:normAutofit/>
          </a:bodyPr>
          <a:lstStyle>
            <a:lvl1pPr marL="609570" lvl="0" indent="-304784" algn="l">
              <a:lnSpc>
                <a:spcPct val="90000"/>
              </a:lnSpc>
              <a:spcBef>
                <a:spcPts val="1000"/>
              </a:spcBef>
              <a:spcAft>
                <a:spcPts val="0"/>
              </a:spcAft>
              <a:buClr>
                <a:schemeClr val="dk1"/>
              </a:buClr>
              <a:buSzPts val="1800"/>
              <a:buNone/>
              <a:defRPr sz="2400" b="1"/>
            </a:lvl1pPr>
            <a:lvl2pPr marL="1219140" lvl="1" indent="-304784" algn="l">
              <a:lnSpc>
                <a:spcPct val="90000"/>
              </a:lnSpc>
              <a:spcBef>
                <a:spcPts val="500"/>
              </a:spcBef>
              <a:spcAft>
                <a:spcPts val="0"/>
              </a:spcAft>
              <a:buClr>
                <a:schemeClr val="dk1"/>
              </a:buClr>
              <a:buSzPts val="1500"/>
              <a:buNone/>
              <a:defRPr sz="2000" b="1"/>
            </a:lvl2pPr>
            <a:lvl3pPr marL="1828709" lvl="2" indent="-304784" algn="l">
              <a:lnSpc>
                <a:spcPct val="90000"/>
              </a:lnSpc>
              <a:spcBef>
                <a:spcPts val="500"/>
              </a:spcBef>
              <a:spcAft>
                <a:spcPts val="0"/>
              </a:spcAft>
              <a:buClr>
                <a:schemeClr val="dk1"/>
              </a:buClr>
              <a:buSzPts val="1350"/>
              <a:buNone/>
              <a:defRPr sz="1800" b="1"/>
            </a:lvl3pPr>
            <a:lvl4pPr marL="2438278" lvl="3" indent="-304784" algn="l">
              <a:lnSpc>
                <a:spcPct val="90000"/>
              </a:lnSpc>
              <a:spcBef>
                <a:spcPts val="500"/>
              </a:spcBef>
              <a:spcAft>
                <a:spcPts val="0"/>
              </a:spcAft>
              <a:buClr>
                <a:schemeClr val="dk1"/>
              </a:buClr>
              <a:buSzPts val="1200"/>
              <a:buNone/>
              <a:defRPr sz="1600" b="1"/>
            </a:lvl4pPr>
            <a:lvl5pPr marL="3047848" lvl="4" indent="-304784" algn="l">
              <a:lnSpc>
                <a:spcPct val="90000"/>
              </a:lnSpc>
              <a:spcBef>
                <a:spcPts val="500"/>
              </a:spcBef>
              <a:spcAft>
                <a:spcPts val="0"/>
              </a:spcAft>
              <a:buClr>
                <a:schemeClr val="dk1"/>
              </a:buClr>
              <a:buSzPts val="1200"/>
              <a:buNone/>
              <a:defRPr sz="1600" b="1"/>
            </a:lvl5pPr>
            <a:lvl6pPr marL="3657418" lvl="5" indent="-304784" algn="l">
              <a:lnSpc>
                <a:spcPct val="90000"/>
              </a:lnSpc>
              <a:spcBef>
                <a:spcPts val="500"/>
              </a:spcBef>
              <a:spcAft>
                <a:spcPts val="0"/>
              </a:spcAft>
              <a:buClr>
                <a:schemeClr val="dk1"/>
              </a:buClr>
              <a:buSzPts val="1200"/>
              <a:buNone/>
              <a:defRPr sz="1600" b="1"/>
            </a:lvl6pPr>
            <a:lvl7pPr marL="4266987" lvl="6" indent="-304784" algn="l">
              <a:lnSpc>
                <a:spcPct val="90000"/>
              </a:lnSpc>
              <a:spcBef>
                <a:spcPts val="500"/>
              </a:spcBef>
              <a:spcAft>
                <a:spcPts val="0"/>
              </a:spcAft>
              <a:buClr>
                <a:schemeClr val="dk1"/>
              </a:buClr>
              <a:buSzPts val="1200"/>
              <a:buNone/>
              <a:defRPr sz="1600" b="1"/>
            </a:lvl7pPr>
            <a:lvl8pPr marL="4876557" lvl="7" indent="-304784" algn="l">
              <a:lnSpc>
                <a:spcPct val="90000"/>
              </a:lnSpc>
              <a:spcBef>
                <a:spcPts val="500"/>
              </a:spcBef>
              <a:spcAft>
                <a:spcPts val="0"/>
              </a:spcAft>
              <a:buClr>
                <a:schemeClr val="dk1"/>
              </a:buClr>
              <a:buSzPts val="1200"/>
              <a:buNone/>
              <a:defRPr sz="1600" b="1"/>
            </a:lvl8pPr>
            <a:lvl9pPr marL="5486126" lvl="8" indent="-304784" algn="l">
              <a:lnSpc>
                <a:spcPct val="90000"/>
              </a:lnSpc>
              <a:spcBef>
                <a:spcPts val="500"/>
              </a:spcBef>
              <a:spcAft>
                <a:spcPts val="0"/>
              </a:spcAft>
              <a:buClr>
                <a:schemeClr val="dk1"/>
              </a:buClr>
              <a:buSzPts val="1200"/>
              <a:buNone/>
              <a:defRPr sz="1600" b="1"/>
            </a:lvl9pPr>
          </a:lstStyle>
          <a:p>
            <a:pPr>
              <a:defRPr/>
            </a:pPr>
            <a:endParaRPr/>
          </a:p>
        </p:txBody>
      </p:sp>
      <p:sp>
        <p:nvSpPr>
          <p:cNvPr id="8" name="Google Shape;157;p155"/>
          <p:cNvSpPr>
            <a:spLocks noGrp="1"/>
          </p:cNvSpPr>
          <p:nvPr>
            <p:ph type="body" idx="4"/>
          </p:nvPr>
        </p:nvSpPr>
        <p:spPr bwMode="auto">
          <a:xfrm>
            <a:off x="6172207" y="2505077"/>
            <a:ext cx="5183188" cy="3684588"/>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9" name="Google Shape;158;p15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159;p155"/>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1" name="Google Shape;160;p15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105026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PhAnim="0" matchingName="Title Only" type="titleOnly" userDrawn="1">
  <p:cSld name="Title Only">
    <p:spTree>
      <p:nvGrpSpPr>
        <p:cNvPr id="1" name=""/>
        <p:cNvGrpSpPr/>
        <p:nvPr/>
      </p:nvGrpSpPr>
      <p:grpSpPr bwMode="auto">
        <a:xfrm>
          <a:off x="0" y="0"/>
          <a:ext cx="0" cy="0"/>
          <a:chOff x="0" y="0"/>
          <a:chExt cx="0" cy="0"/>
        </a:xfrm>
      </p:grpSpPr>
      <p:sp>
        <p:nvSpPr>
          <p:cNvPr id="4" name="Google Shape;162;p156"/>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63;p15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164;p156"/>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65;p15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207383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PhAnim="0" matchingName="Content with Caption" type="objTx" userDrawn="1">
  <p:cSld name="Content with Caption">
    <p:spTree>
      <p:nvGrpSpPr>
        <p:cNvPr id="1" name=""/>
        <p:cNvGrpSpPr/>
        <p:nvPr/>
      </p:nvGrpSpPr>
      <p:grpSpPr bwMode="auto">
        <a:xfrm>
          <a:off x="0" y="0"/>
          <a:ext cx="0" cy="0"/>
          <a:chOff x="0" y="0"/>
          <a:chExt cx="0" cy="0"/>
        </a:xfrm>
      </p:grpSpPr>
      <p:sp>
        <p:nvSpPr>
          <p:cNvPr id="4" name="Google Shape;167;p157"/>
          <p:cNvSpPr>
            <a:spLocks noGrp="1"/>
          </p:cNvSpPr>
          <p:nvPr>
            <p:ph type="title"/>
          </p:nvPr>
        </p:nvSpPr>
        <p:spPr bwMode="auto">
          <a:xfrm>
            <a:off x="839789"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68;p157"/>
          <p:cNvSpPr>
            <a:spLocks noGrp="1"/>
          </p:cNvSpPr>
          <p:nvPr>
            <p:ph type="body" idx="1"/>
          </p:nvPr>
        </p:nvSpPr>
        <p:spPr bwMode="auto">
          <a:xfrm>
            <a:off x="5183194" y="987437"/>
            <a:ext cx="6172201" cy="4873625"/>
          </a:xfrm>
          <a:prstGeom prst="rect">
            <a:avLst/>
          </a:prstGeom>
          <a:noFill/>
          <a:ln>
            <a:noFill/>
          </a:ln>
        </p:spPr>
        <p:txBody>
          <a:bodyPr spcFirstLastPara="1" wrap="square" lIns="91425" tIns="45700" rIns="91425" bIns="45700" anchor="t" anchorCtr="0">
            <a:normAutofit/>
          </a:bodyPr>
          <a:lstStyle>
            <a:lvl1pPr marL="609570" lvl="0" indent="-507974" algn="l">
              <a:lnSpc>
                <a:spcPct val="90000"/>
              </a:lnSpc>
              <a:spcBef>
                <a:spcPts val="1000"/>
              </a:spcBef>
              <a:spcAft>
                <a:spcPts val="0"/>
              </a:spcAft>
              <a:buClr>
                <a:schemeClr val="dk1"/>
              </a:buClr>
              <a:buSzPts val="2400"/>
              <a:buChar char="•"/>
              <a:defRPr sz="3200"/>
            </a:lvl1pPr>
            <a:lvl2pPr marL="1219140" lvl="1" indent="-482576" algn="l">
              <a:lnSpc>
                <a:spcPct val="90000"/>
              </a:lnSpc>
              <a:spcBef>
                <a:spcPts val="500"/>
              </a:spcBef>
              <a:spcAft>
                <a:spcPts val="0"/>
              </a:spcAft>
              <a:buClr>
                <a:schemeClr val="dk1"/>
              </a:buClr>
              <a:buSzPts val="2100"/>
              <a:buChar char="•"/>
              <a:defRPr sz="2800"/>
            </a:lvl2pPr>
            <a:lvl3pPr marL="1828709" lvl="2" indent="-457178" algn="l">
              <a:lnSpc>
                <a:spcPct val="90000"/>
              </a:lnSpc>
              <a:spcBef>
                <a:spcPts val="500"/>
              </a:spcBef>
              <a:spcAft>
                <a:spcPts val="0"/>
              </a:spcAft>
              <a:buClr>
                <a:schemeClr val="dk1"/>
              </a:buClr>
              <a:buSzPts val="1800"/>
              <a:buChar char="•"/>
              <a:defRPr sz="2400"/>
            </a:lvl3pPr>
            <a:lvl4pPr marL="2438278" lvl="3" indent="-431779" algn="l">
              <a:lnSpc>
                <a:spcPct val="90000"/>
              </a:lnSpc>
              <a:spcBef>
                <a:spcPts val="500"/>
              </a:spcBef>
              <a:spcAft>
                <a:spcPts val="0"/>
              </a:spcAft>
              <a:buClr>
                <a:schemeClr val="dk1"/>
              </a:buClr>
              <a:buSzPts val="1500"/>
              <a:buChar char="•"/>
              <a:defRPr sz="2000"/>
            </a:lvl4pPr>
            <a:lvl5pPr marL="3047848" lvl="4" indent="-431779" algn="l">
              <a:lnSpc>
                <a:spcPct val="90000"/>
              </a:lnSpc>
              <a:spcBef>
                <a:spcPts val="500"/>
              </a:spcBef>
              <a:spcAft>
                <a:spcPts val="0"/>
              </a:spcAft>
              <a:buClr>
                <a:schemeClr val="dk1"/>
              </a:buClr>
              <a:buSzPts val="1500"/>
              <a:buChar char="•"/>
              <a:defRPr sz="2000"/>
            </a:lvl5pPr>
            <a:lvl6pPr marL="3657418" lvl="5" indent="-431779" algn="l">
              <a:lnSpc>
                <a:spcPct val="90000"/>
              </a:lnSpc>
              <a:spcBef>
                <a:spcPts val="500"/>
              </a:spcBef>
              <a:spcAft>
                <a:spcPts val="0"/>
              </a:spcAft>
              <a:buClr>
                <a:schemeClr val="dk1"/>
              </a:buClr>
              <a:buSzPts val="1500"/>
              <a:buChar char="•"/>
              <a:defRPr sz="2000"/>
            </a:lvl6pPr>
            <a:lvl7pPr marL="4266987" lvl="6" indent="-431779" algn="l">
              <a:lnSpc>
                <a:spcPct val="90000"/>
              </a:lnSpc>
              <a:spcBef>
                <a:spcPts val="500"/>
              </a:spcBef>
              <a:spcAft>
                <a:spcPts val="0"/>
              </a:spcAft>
              <a:buClr>
                <a:schemeClr val="dk1"/>
              </a:buClr>
              <a:buSzPts val="1500"/>
              <a:buChar char="•"/>
              <a:defRPr sz="2000"/>
            </a:lvl7pPr>
            <a:lvl8pPr marL="4876557" lvl="7" indent="-431779" algn="l">
              <a:lnSpc>
                <a:spcPct val="90000"/>
              </a:lnSpc>
              <a:spcBef>
                <a:spcPts val="500"/>
              </a:spcBef>
              <a:spcAft>
                <a:spcPts val="0"/>
              </a:spcAft>
              <a:buClr>
                <a:schemeClr val="dk1"/>
              </a:buClr>
              <a:buSzPts val="1500"/>
              <a:buChar char="•"/>
              <a:defRPr sz="2000"/>
            </a:lvl8pPr>
            <a:lvl9pPr marL="5486126" lvl="8" indent="-431779" algn="l">
              <a:lnSpc>
                <a:spcPct val="90000"/>
              </a:lnSpc>
              <a:spcBef>
                <a:spcPts val="500"/>
              </a:spcBef>
              <a:spcAft>
                <a:spcPts val="0"/>
              </a:spcAft>
              <a:buClr>
                <a:schemeClr val="dk1"/>
              </a:buClr>
              <a:buSzPts val="1500"/>
              <a:buChar char="•"/>
              <a:defRPr sz="2000"/>
            </a:lvl9pPr>
          </a:lstStyle>
          <a:p>
            <a:pPr>
              <a:defRPr/>
            </a:pPr>
            <a:endParaRPr/>
          </a:p>
        </p:txBody>
      </p:sp>
      <p:sp>
        <p:nvSpPr>
          <p:cNvPr id="6" name="Google Shape;169;p157"/>
          <p:cNvSpPr>
            <a:spLocks noGrp="1"/>
          </p:cNvSpPr>
          <p:nvPr>
            <p:ph type="body" idx="2"/>
          </p:nvPr>
        </p:nvSpPr>
        <p:spPr bwMode="auto">
          <a:xfrm>
            <a:off x="839789" y="2057409"/>
            <a:ext cx="3932239" cy="3811588"/>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dk1"/>
              </a:buClr>
              <a:buSzPts val="1200"/>
              <a:buNone/>
              <a:defRPr sz="1600"/>
            </a:lvl1pPr>
            <a:lvl2pPr marL="1219140" lvl="1" indent="-304784" algn="l">
              <a:lnSpc>
                <a:spcPct val="90000"/>
              </a:lnSpc>
              <a:spcBef>
                <a:spcPts val="500"/>
              </a:spcBef>
              <a:spcAft>
                <a:spcPts val="0"/>
              </a:spcAft>
              <a:buClr>
                <a:schemeClr val="dk1"/>
              </a:buClr>
              <a:buSzPts val="1050"/>
              <a:buNone/>
              <a:defRPr sz="1400"/>
            </a:lvl2pPr>
            <a:lvl3pPr marL="1828709" lvl="2" indent="-304784" algn="l">
              <a:lnSpc>
                <a:spcPct val="90000"/>
              </a:lnSpc>
              <a:spcBef>
                <a:spcPts val="500"/>
              </a:spcBef>
              <a:spcAft>
                <a:spcPts val="0"/>
              </a:spcAft>
              <a:buClr>
                <a:schemeClr val="dk1"/>
              </a:buClr>
              <a:buSzPts val="900"/>
              <a:buNone/>
              <a:defRPr sz="1200"/>
            </a:lvl3pPr>
            <a:lvl4pPr marL="2438278" lvl="3" indent="-304784" algn="l">
              <a:lnSpc>
                <a:spcPct val="90000"/>
              </a:lnSpc>
              <a:spcBef>
                <a:spcPts val="500"/>
              </a:spcBef>
              <a:spcAft>
                <a:spcPts val="0"/>
              </a:spcAft>
              <a:buClr>
                <a:schemeClr val="dk1"/>
              </a:buClr>
              <a:buSzPts val="750"/>
              <a:buNone/>
              <a:defRPr sz="1000"/>
            </a:lvl4pPr>
            <a:lvl5pPr marL="3047848" lvl="4" indent="-304784" algn="l">
              <a:lnSpc>
                <a:spcPct val="90000"/>
              </a:lnSpc>
              <a:spcBef>
                <a:spcPts val="500"/>
              </a:spcBef>
              <a:spcAft>
                <a:spcPts val="0"/>
              </a:spcAft>
              <a:buClr>
                <a:schemeClr val="dk1"/>
              </a:buClr>
              <a:buSzPts val="750"/>
              <a:buNone/>
              <a:defRPr sz="1000"/>
            </a:lvl5pPr>
            <a:lvl6pPr marL="3657418" lvl="5" indent="-304784" algn="l">
              <a:lnSpc>
                <a:spcPct val="90000"/>
              </a:lnSpc>
              <a:spcBef>
                <a:spcPts val="500"/>
              </a:spcBef>
              <a:spcAft>
                <a:spcPts val="0"/>
              </a:spcAft>
              <a:buClr>
                <a:schemeClr val="dk1"/>
              </a:buClr>
              <a:buSzPts val="750"/>
              <a:buNone/>
              <a:defRPr sz="1000"/>
            </a:lvl6pPr>
            <a:lvl7pPr marL="4266987" lvl="6" indent="-304784" algn="l">
              <a:lnSpc>
                <a:spcPct val="90000"/>
              </a:lnSpc>
              <a:spcBef>
                <a:spcPts val="500"/>
              </a:spcBef>
              <a:spcAft>
                <a:spcPts val="0"/>
              </a:spcAft>
              <a:buClr>
                <a:schemeClr val="dk1"/>
              </a:buClr>
              <a:buSzPts val="750"/>
              <a:buNone/>
              <a:defRPr sz="1000"/>
            </a:lvl7pPr>
            <a:lvl8pPr marL="4876557" lvl="7" indent="-304784" algn="l">
              <a:lnSpc>
                <a:spcPct val="90000"/>
              </a:lnSpc>
              <a:spcBef>
                <a:spcPts val="500"/>
              </a:spcBef>
              <a:spcAft>
                <a:spcPts val="0"/>
              </a:spcAft>
              <a:buClr>
                <a:schemeClr val="dk1"/>
              </a:buClr>
              <a:buSzPts val="750"/>
              <a:buNone/>
              <a:defRPr sz="1000"/>
            </a:lvl8pPr>
            <a:lvl9pPr marL="5486126" lvl="8" indent="-304784" algn="l">
              <a:lnSpc>
                <a:spcPct val="90000"/>
              </a:lnSpc>
              <a:spcBef>
                <a:spcPts val="500"/>
              </a:spcBef>
              <a:spcAft>
                <a:spcPts val="0"/>
              </a:spcAft>
              <a:buClr>
                <a:schemeClr val="dk1"/>
              </a:buClr>
              <a:buSzPts val="750"/>
              <a:buNone/>
              <a:defRPr sz="1000"/>
            </a:lvl9pPr>
          </a:lstStyle>
          <a:p>
            <a:pPr>
              <a:defRPr/>
            </a:pPr>
            <a:endParaRPr/>
          </a:p>
        </p:txBody>
      </p:sp>
      <p:sp>
        <p:nvSpPr>
          <p:cNvPr id="7" name="Google Shape;170;p15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71;p157"/>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172;p15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90590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PhAnim="0" matchingName="Picture with Caption" type="picTx" userDrawn="1">
  <p:cSld name="Picture with Caption">
    <p:spTree>
      <p:nvGrpSpPr>
        <p:cNvPr id="1" name=""/>
        <p:cNvGrpSpPr/>
        <p:nvPr/>
      </p:nvGrpSpPr>
      <p:grpSpPr bwMode="auto">
        <a:xfrm>
          <a:off x="0" y="0"/>
          <a:ext cx="0" cy="0"/>
          <a:chOff x="0" y="0"/>
          <a:chExt cx="0" cy="0"/>
        </a:xfrm>
      </p:grpSpPr>
      <p:sp>
        <p:nvSpPr>
          <p:cNvPr id="4" name="Google Shape;174;p158"/>
          <p:cNvSpPr>
            <a:spLocks noGrp="1"/>
          </p:cNvSpPr>
          <p:nvPr>
            <p:ph type="title"/>
          </p:nvPr>
        </p:nvSpPr>
        <p:spPr bwMode="auto">
          <a:xfrm>
            <a:off x="839789"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75;p158"/>
          <p:cNvSpPr>
            <a:spLocks noGrp="1"/>
          </p:cNvSpPr>
          <p:nvPr>
            <p:ph type="pic" idx="2"/>
          </p:nvPr>
        </p:nvSpPr>
        <p:spPr bwMode="auto">
          <a:xfrm>
            <a:off x="5183194" y="987437"/>
            <a:ext cx="6172201" cy="4873625"/>
          </a:xfrm>
          <a:prstGeom prst="rect">
            <a:avLst/>
          </a:prstGeom>
          <a:noFill/>
          <a:ln>
            <a:noFill/>
          </a:ln>
        </p:spPr>
      </p:sp>
      <p:sp>
        <p:nvSpPr>
          <p:cNvPr id="6" name="Google Shape;176;p158"/>
          <p:cNvSpPr>
            <a:spLocks noGrp="1"/>
          </p:cNvSpPr>
          <p:nvPr>
            <p:ph type="body" idx="1"/>
          </p:nvPr>
        </p:nvSpPr>
        <p:spPr bwMode="auto">
          <a:xfrm>
            <a:off x="839789" y="2057409"/>
            <a:ext cx="3932239" cy="3811588"/>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dk1"/>
              </a:buClr>
              <a:buSzPts val="1200"/>
              <a:buNone/>
              <a:defRPr sz="1600"/>
            </a:lvl1pPr>
            <a:lvl2pPr marL="1219140" lvl="1" indent="-304784" algn="l">
              <a:lnSpc>
                <a:spcPct val="90000"/>
              </a:lnSpc>
              <a:spcBef>
                <a:spcPts val="500"/>
              </a:spcBef>
              <a:spcAft>
                <a:spcPts val="0"/>
              </a:spcAft>
              <a:buClr>
                <a:schemeClr val="dk1"/>
              </a:buClr>
              <a:buSzPts val="1050"/>
              <a:buNone/>
              <a:defRPr sz="1400"/>
            </a:lvl2pPr>
            <a:lvl3pPr marL="1828709" lvl="2" indent="-304784" algn="l">
              <a:lnSpc>
                <a:spcPct val="90000"/>
              </a:lnSpc>
              <a:spcBef>
                <a:spcPts val="500"/>
              </a:spcBef>
              <a:spcAft>
                <a:spcPts val="0"/>
              </a:spcAft>
              <a:buClr>
                <a:schemeClr val="dk1"/>
              </a:buClr>
              <a:buSzPts val="900"/>
              <a:buNone/>
              <a:defRPr sz="1200"/>
            </a:lvl3pPr>
            <a:lvl4pPr marL="2438278" lvl="3" indent="-304784" algn="l">
              <a:lnSpc>
                <a:spcPct val="90000"/>
              </a:lnSpc>
              <a:spcBef>
                <a:spcPts val="500"/>
              </a:spcBef>
              <a:spcAft>
                <a:spcPts val="0"/>
              </a:spcAft>
              <a:buClr>
                <a:schemeClr val="dk1"/>
              </a:buClr>
              <a:buSzPts val="750"/>
              <a:buNone/>
              <a:defRPr sz="1000"/>
            </a:lvl4pPr>
            <a:lvl5pPr marL="3047848" lvl="4" indent="-304784" algn="l">
              <a:lnSpc>
                <a:spcPct val="90000"/>
              </a:lnSpc>
              <a:spcBef>
                <a:spcPts val="500"/>
              </a:spcBef>
              <a:spcAft>
                <a:spcPts val="0"/>
              </a:spcAft>
              <a:buClr>
                <a:schemeClr val="dk1"/>
              </a:buClr>
              <a:buSzPts val="750"/>
              <a:buNone/>
              <a:defRPr sz="1000"/>
            </a:lvl5pPr>
            <a:lvl6pPr marL="3657418" lvl="5" indent="-304784" algn="l">
              <a:lnSpc>
                <a:spcPct val="90000"/>
              </a:lnSpc>
              <a:spcBef>
                <a:spcPts val="500"/>
              </a:spcBef>
              <a:spcAft>
                <a:spcPts val="0"/>
              </a:spcAft>
              <a:buClr>
                <a:schemeClr val="dk1"/>
              </a:buClr>
              <a:buSzPts val="750"/>
              <a:buNone/>
              <a:defRPr sz="1000"/>
            </a:lvl6pPr>
            <a:lvl7pPr marL="4266987" lvl="6" indent="-304784" algn="l">
              <a:lnSpc>
                <a:spcPct val="90000"/>
              </a:lnSpc>
              <a:spcBef>
                <a:spcPts val="500"/>
              </a:spcBef>
              <a:spcAft>
                <a:spcPts val="0"/>
              </a:spcAft>
              <a:buClr>
                <a:schemeClr val="dk1"/>
              </a:buClr>
              <a:buSzPts val="750"/>
              <a:buNone/>
              <a:defRPr sz="1000"/>
            </a:lvl7pPr>
            <a:lvl8pPr marL="4876557" lvl="7" indent="-304784" algn="l">
              <a:lnSpc>
                <a:spcPct val="90000"/>
              </a:lnSpc>
              <a:spcBef>
                <a:spcPts val="500"/>
              </a:spcBef>
              <a:spcAft>
                <a:spcPts val="0"/>
              </a:spcAft>
              <a:buClr>
                <a:schemeClr val="dk1"/>
              </a:buClr>
              <a:buSzPts val="750"/>
              <a:buNone/>
              <a:defRPr sz="1000"/>
            </a:lvl8pPr>
            <a:lvl9pPr marL="5486126" lvl="8" indent="-304784" algn="l">
              <a:lnSpc>
                <a:spcPct val="90000"/>
              </a:lnSpc>
              <a:spcBef>
                <a:spcPts val="500"/>
              </a:spcBef>
              <a:spcAft>
                <a:spcPts val="0"/>
              </a:spcAft>
              <a:buClr>
                <a:schemeClr val="dk1"/>
              </a:buClr>
              <a:buSzPts val="750"/>
              <a:buNone/>
              <a:defRPr sz="1000"/>
            </a:lvl9pPr>
          </a:lstStyle>
          <a:p>
            <a:pPr>
              <a:defRPr/>
            </a:pPr>
            <a:endParaRPr/>
          </a:p>
        </p:txBody>
      </p:sp>
      <p:sp>
        <p:nvSpPr>
          <p:cNvPr id="7" name="Google Shape;177;p15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78;p158"/>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179;p15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70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PhAnim="0" matchingName="Title and Vertical Text" type="vertTx" userDrawn="1">
  <p:cSld name="Title and Vertical Text">
    <p:spTree>
      <p:nvGrpSpPr>
        <p:cNvPr id="1" name=""/>
        <p:cNvGrpSpPr/>
        <p:nvPr/>
      </p:nvGrpSpPr>
      <p:grpSpPr bwMode="auto">
        <a:xfrm>
          <a:off x="0" y="0"/>
          <a:ext cx="0" cy="0"/>
          <a:chOff x="0" y="0"/>
          <a:chExt cx="0" cy="0"/>
        </a:xfrm>
      </p:grpSpPr>
      <p:sp>
        <p:nvSpPr>
          <p:cNvPr id="4" name="Google Shape;181;p159"/>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82;p159"/>
          <p:cNvSpPr>
            <a:spLocks noGrp="1"/>
          </p:cNvSpPr>
          <p:nvPr>
            <p:ph type="body" idx="1"/>
          </p:nvPr>
        </p:nvSpPr>
        <p:spPr bwMode="auto">
          <a:xfrm rot="5400000">
            <a:off x="3920329" y="-1256501"/>
            <a:ext cx="4351339" cy="10515600"/>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183;p159"/>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84;p159"/>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85;p159"/>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1425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PhAnim="0" matchingName="Vertical Title and Text" type="vertTitleAndTx" userDrawn="1">
  <p:cSld name="Vertical Title and Text">
    <p:spTree>
      <p:nvGrpSpPr>
        <p:cNvPr id="1" name=""/>
        <p:cNvGrpSpPr/>
        <p:nvPr/>
      </p:nvGrpSpPr>
      <p:grpSpPr bwMode="auto">
        <a:xfrm>
          <a:off x="0" y="0"/>
          <a:ext cx="0" cy="0"/>
          <a:chOff x="0" y="0"/>
          <a:chExt cx="0" cy="0"/>
        </a:xfrm>
      </p:grpSpPr>
      <p:sp>
        <p:nvSpPr>
          <p:cNvPr id="4" name="Google Shape;187;p160"/>
          <p:cNvSpPr>
            <a:spLocks noGrp="1"/>
          </p:cNvSpPr>
          <p:nvPr>
            <p:ph type="title"/>
          </p:nvPr>
        </p:nvSpPr>
        <p:spPr bwMode="auto">
          <a:xfrm rot="5400000">
            <a:off x="7133439" y="1956601"/>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188;p160"/>
          <p:cNvSpPr>
            <a:spLocks noGrp="1"/>
          </p:cNvSpPr>
          <p:nvPr>
            <p:ph type="body" idx="1"/>
          </p:nvPr>
        </p:nvSpPr>
        <p:spPr bwMode="auto">
          <a:xfrm rot="5400000">
            <a:off x="1799438" y="-596106"/>
            <a:ext cx="5811839" cy="7734300"/>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189;p160"/>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190;p160"/>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191;p160"/>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6933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A5C8C2-E0CA-E94C-8E65-78B58732E9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41060039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PhAnim="0" matchingName="Title Slide 2A" userDrawn="1">
  <p:cSld name="Title Slide 2A">
    <p:bg>
      <p:bgPr>
        <a:solidFill>
          <a:srgbClr val="FAC33B"/>
        </a:solidFill>
        <a:effectLst/>
      </p:bgPr>
    </p:bg>
    <p:spTree>
      <p:nvGrpSpPr>
        <p:cNvPr id="1" name=""/>
        <p:cNvGrpSpPr/>
        <p:nvPr/>
      </p:nvGrpSpPr>
      <p:grpSpPr bwMode="auto">
        <a:xfrm>
          <a:off x="0" y="0"/>
          <a:ext cx="0" cy="0"/>
          <a:chOff x="0" y="0"/>
          <a:chExt cx="0" cy="0"/>
        </a:xfrm>
      </p:grpSpPr>
      <p:sp>
        <p:nvSpPr>
          <p:cNvPr id="4" name="Google Shape;193;p161"/>
          <p:cNvSpPr>
            <a:spLocks noGrp="1"/>
          </p:cNvSpPr>
          <p:nvPr>
            <p:ph type="body" idx="1"/>
          </p:nvPr>
        </p:nvSpPr>
        <p:spPr bwMode="auto">
          <a:xfrm>
            <a:off x="5196265" y="4484611"/>
            <a:ext cx="5998367" cy="1170584"/>
          </a:xfrm>
          <a:prstGeom prst="rect">
            <a:avLst/>
          </a:prstGeom>
          <a:noFill/>
          <a:ln>
            <a:noFill/>
          </a:ln>
        </p:spPr>
        <p:txBody>
          <a:bodyPr spcFirstLastPara="1" wrap="square" lIns="91425" tIns="45700" rIns="0" bIns="45700" anchor="b" anchorCtr="0">
            <a:normAutofit/>
          </a:bodyPr>
          <a:lstStyle>
            <a:lvl1pPr marL="609570" lvl="0" indent="-304784" algn="r">
              <a:lnSpc>
                <a:spcPct val="90000"/>
              </a:lnSpc>
              <a:spcBef>
                <a:spcPts val="1000"/>
              </a:spcBef>
              <a:spcAft>
                <a:spcPts val="0"/>
              </a:spcAft>
              <a:buClr>
                <a:schemeClr val="lt1"/>
              </a:buClr>
              <a:buSzPts val="1500"/>
              <a:buNone/>
              <a:defRPr sz="2000" b="1"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5" name="Google Shape;194;p161"/>
          <p:cNvSpPr>
            <a:spLocks noGrp="1"/>
          </p:cNvSpPr>
          <p:nvPr>
            <p:ph type="body" idx="2"/>
          </p:nvPr>
        </p:nvSpPr>
        <p:spPr bwMode="auto">
          <a:xfrm>
            <a:off x="5196265" y="5480815"/>
            <a:ext cx="5998367" cy="521757"/>
          </a:xfrm>
          <a:prstGeom prst="rect">
            <a:avLst/>
          </a:prstGeom>
          <a:noFill/>
          <a:ln>
            <a:noFill/>
          </a:ln>
        </p:spPr>
        <p:txBody>
          <a:bodyPr spcFirstLastPara="1" wrap="square" lIns="91425" tIns="45700" rIns="0" bIns="45700" anchor="b" anchorCtr="0">
            <a:normAutofit/>
          </a:bodyPr>
          <a:lstStyle>
            <a:lvl1pPr marL="609570" lvl="0" indent="-304784" algn="r">
              <a:lnSpc>
                <a:spcPct val="90000"/>
              </a:lnSpc>
              <a:spcBef>
                <a:spcPts val="1000"/>
              </a:spcBef>
              <a:spcAft>
                <a:spcPts val="0"/>
              </a:spcAft>
              <a:buClr>
                <a:schemeClr val="lt1"/>
              </a:buClr>
              <a:buSzPts val="1200"/>
              <a:buNone/>
              <a:defRPr sz="1600" b="0"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pic>
        <p:nvPicPr>
          <p:cNvPr id="6" name="Google Shape;195;p161"/>
          <p:cNvPicPr/>
          <p:nvPr/>
        </p:nvPicPr>
        <p:blipFill>
          <a:blip r:embed="rId2">
            <a:alphaModFix/>
          </a:blip>
          <a:stretch/>
        </p:blipFill>
        <p:spPr bwMode="auto">
          <a:xfrm>
            <a:off x="7475373" y="2512799"/>
            <a:ext cx="3719257" cy="1618044"/>
          </a:xfrm>
          <a:prstGeom prst="rect">
            <a:avLst/>
          </a:prstGeom>
          <a:noFill/>
          <a:ln>
            <a:noFill/>
          </a:ln>
        </p:spPr>
      </p:pic>
      <p:grpSp>
        <p:nvGrpSpPr>
          <p:cNvPr id="7" name="Google Shape;196;p161"/>
          <p:cNvGrpSpPr/>
          <p:nvPr/>
        </p:nvGrpSpPr>
        <p:grpSpPr bwMode="auto">
          <a:xfrm>
            <a:off x="-505734" y="461946"/>
            <a:ext cx="4583511" cy="1367113"/>
            <a:chOff x="-379302" y="304938"/>
            <a:chExt cx="3437632" cy="1025335"/>
          </a:xfrm>
        </p:grpSpPr>
        <p:sp>
          <p:nvSpPr>
            <p:cNvPr id="8" name="Google Shape;197;p161"/>
            <p:cNvSpPr/>
            <p:nvPr/>
          </p:nvSpPr>
          <p:spPr bwMode="auto">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9" name="Google Shape;198;p161"/>
            <p:cNvSpPr/>
            <p:nvPr/>
          </p:nvSpPr>
          <p:spPr bwMode="auto">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0" name="Google Shape;199;p161"/>
            <p:cNvSpPr/>
            <p:nvPr/>
          </p:nvSpPr>
          <p:spPr bwMode="auto">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1" name="Google Shape;200;p161"/>
            <p:cNvSpPr/>
            <p:nvPr/>
          </p:nvSpPr>
          <p:spPr bwMode="auto">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2" name="Google Shape;201;p161"/>
            <p:cNvSpPr/>
            <p:nvPr/>
          </p:nvSpPr>
          <p:spPr bwMode="auto">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3" name="Google Shape;202;p161"/>
            <p:cNvSpPr/>
            <p:nvPr/>
          </p:nvSpPr>
          <p:spPr bwMode="auto">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4" name="Google Shape;203;p161"/>
            <p:cNvSpPr/>
            <p:nvPr/>
          </p:nvSpPr>
          <p:spPr bwMode="auto">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grpSp>
        <p:nvGrpSpPr>
          <p:cNvPr id="15" name="Google Shape;204;p161"/>
          <p:cNvGrpSpPr/>
          <p:nvPr/>
        </p:nvGrpSpPr>
        <p:grpSpPr bwMode="auto">
          <a:xfrm>
            <a:off x="-505734" y="2020965"/>
            <a:ext cx="4583511" cy="1367112"/>
            <a:chOff x="-379302" y="1478402"/>
            <a:chExt cx="3437632" cy="1025334"/>
          </a:xfrm>
        </p:grpSpPr>
        <p:sp>
          <p:nvSpPr>
            <p:cNvPr id="16" name="Google Shape;205;p161"/>
            <p:cNvSpPr/>
            <p:nvPr/>
          </p:nvSpPr>
          <p:spPr bwMode="auto">
            <a:xfrm>
              <a:off x="-379302" y="1910977"/>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7" name="Google Shape;206;p161"/>
            <p:cNvSpPr/>
            <p:nvPr/>
          </p:nvSpPr>
          <p:spPr bwMode="auto">
            <a:xfrm>
              <a:off x="537762" y="1489462"/>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8" name="Google Shape;207;p161"/>
            <p:cNvSpPr/>
            <p:nvPr/>
          </p:nvSpPr>
          <p:spPr bwMode="auto">
            <a:xfrm>
              <a:off x="236736" y="1478402"/>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9" name="Google Shape;208;p161"/>
            <p:cNvSpPr/>
            <p:nvPr/>
          </p:nvSpPr>
          <p:spPr bwMode="auto">
            <a:xfrm>
              <a:off x="1047477" y="1910977"/>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0" name="Google Shape;209;p161"/>
            <p:cNvSpPr/>
            <p:nvPr/>
          </p:nvSpPr>
          <p:spPr bwMode="auto">
            <a:xfrm>
              <a:off x="1962621" y="1503147"/>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1" name="Google Shape;210;p161"/>
            <p:cNvSpPr/>
            <p:nvPr/>
          </p:nvSpPr>
          <p:spPr bwMode="auto">
            <a:xfrm>
              <a:off x="1661595" y="1492087"/>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2" name="Google Shape;211;p161"/>
            <p:cNvSpPr/>
            <p:nvPr/>
          </p:nvSpPr>
          <p:spPr bwMode="auto">
            <a:xfrm>
              <a:off x="2472336" y="1924662"/>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grpSp>
        <p:nvGrpSpPr>
          <p:cNvPr id="23" name="Google Shape;212;p161"/>
          <p:cNvGrpSpPr/>
          <p:nvPr/>
        </p:nvGrpSpPr>
        <p:grpSpPr bwMode="auto">
          <a:xfrm>
            <a:off x="-505734" y="3580006"/>
            <a:ext cx="4583511" cy="1367111"/>
            <a:chOff x="-379302" y="2651865"/>
            <a:chExt cx="3437632" cy="1025333"/>
          </a:xfrm>
        </p:grpSpPr>
        <p:sp>
          <p:nvSpPr>
            <p:cNvPr id="24" name="Google Shape;213;p161"/>
            <p:cNvSpPr/>
            <p:nvPr/>
          </p:nvSpPr>
          <p:spPr bwMode="auto">
            <a:xfrm>
              <a:off x="-379302" y="3084439"/>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5" name="Google Shape;214;p161"/>
            <p:cNvSpPr/>
            <p:nvPr/>
          </p:nvSpPr>
          <p:spPr bwMode="auto">
            <a:xfrm>
              <a:off x="537762" y="2662926"/>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6" name="Google Shape;215;p161"/>
            <p:cNvSpPr/>
            <p:nvPr/>
          </p:nvSpPr>
          <p:spPr bwMode="auto">
            <a:xfrm>
              <a:off x="236736" y="2651865"/>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7" name="Google Shape;216;p161"/>
            <p:cNvSpPr/>
            <p:nvPr/>
          </p:nvSpPr>
          <p:spPr bwMode="auto">
            <a:xfrm>
              <a:off x="1047477" y="308443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8" name="Google Shape;217;p161"/>
            <p:cNvSpPr/>
            <p:nvPr/>
          </p:nvSpPr>
          <p:spPr bwMode="auto">
            <a:xfrm>
              <a:off x="1962621" y="2676611"/>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9" name="Google Shape;218;p161"/>
            <p:cNvSpPr/>
            <p:nvPr/>
          </p:nvSpPr>
          <p:spPr bwMode="auto">
            <a:xfrm>
              <a:off x="1661595" y="2665550"/>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0" name="Google Shape;219;p161"/>
            <p:cNvSpPr/>
            <p:nvPr/>
          </p:nvSpPr>
          <p:spPr bwMode="auto">
            <a:xfrm>
              <a:off x="2472336" y="3098124"/>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grpSp>
        <p:nvGrpSpPr>
          <p:cNvPr id="31" name="Google Shape;220;p161"/>
          <p:cNvGrpSpPr/>
          <p:nvPr/>
        </p:nvGrpSpPr>
        <p:grpSpPr bwMode="auto">
          <a:xfrm>
            <a:off x="-505734" y="5139023"/>
            <a:ext cx="4583511" cy="1367117"/>
            <a:chOff x="-379302" y="3825326"/>
            <a:chExt cx="3437632" cy="1025338"/>
          </a:xfrm>
        </p:grpSpPr>
        <p:sp>
          <p:nvSpPr>
            <p:cNvPr id="32" name="Google Shape;221;p161"/>
            <p:cNvSpPr/>
            <p:nvPr/>
          </p:nvSpPr>
          <p:spPr bwMode="auto">
            <a:xfrm>
              <a:off x="-379302" y="4257905"/>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3" name="Google Shape;222;p161"/>
            <p:cNvSpPr/>
            <p:nvPr/>
          </p:nvSpPr>
          <p:spPr bwMode="auto">
            <a:xfrm>
              <a:off x="537762" y="3836393"/>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4" name="Google Shape;223;p161"/>
            <p:cNvSpPr/>
            <p:nvPr/>
          </p:nvSpPr>
          <p:spPr bwMode="auto">
            <a:xfrm>
              <a:off x="236736" y="3825326"/>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5" name="Google Shape;224;p161"/>
            <p:cNvSpPr/>
            <p:nvPr/>
          </p:nvSpPr>
          <p:spPr bwMode="auto">
            <a:xfrm>
              <a:off x="1047477" y="4257905"/>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6" name="Google Shape;225;p161"/>
            <p:cNvSpPr/>
            <p:nvPr/>
          </p:nvSpPr>
          <p:spPr bwMode="auto">
            <a:xfrm>
              <a:off x="1962621" y="3850078"/>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7" name="Google Shape;226;p161"/>
            <p:cNvSpPr/>
            <p:nvPr/>
          </p:nvSpPr>
          <p:spPr bwMode="auto">
            <a:xfrm>
              <a:off x="1661595" y="3839011"/>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8" name="Google Shape;227;p161"/>
            <p:cNvSpPr/>
            <p:nvPr/>
          </p:nvSpPr>
          <p:spPr bwMode="auto">
            <a:xfrm>
              <a:off x="2472336" y="4271590"/>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grpSp>
        <p:nvGrpSpPr>
          <p:cNvPr id="39" name="Google Shape;228;p161"/>
          <p:cNvGrpSpPr/>
          <p:nvPr/>
        </p:nvGrpSpPr>
        <p:grpSpPr bwMode="auto">
          <a:xfrm>
            <a:off x="-505734" y="-1097095"/>
            <a:ext cx="4583511" cy="1367113"/>
            <a:chOff x="-379302" y="304938"/>
            <a:chExt cx="3437632" cy="1025335"/>
          </a:xfrm>
        </p:grpSpPr>
        <p:sp>
          <p:nvSpPr>
            <p:cNvPr id="40" name="Google Shape;229;p161"/>
            <p:cNvSpPr/>
            <p:nvPr/>
          </p:nvSpPr>
          <p:spPr bwMode="auto">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1" name="Google Shape;230;p161"/>
            <p:cNvSpPr/>
            <p:nvPr/>
          </p:nvSpPr>
          <p:spPr bwMode="auto">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2" name="Google Shape;231;p161"/>
            <p:cNvSpPr/>
            <p:nvPr/>
          </p:nvSpPr>
          <p:spPr bwMode="auto">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3" name="Google Shape;232;p161"/>
            <p:cNvSpPr/>
            <p:nvPr/>
          </p:nvSpPr>
          <p:spPr bwMode="auto">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4" name="Google Shape;233;p161"/>
            <p:cNvSpPr/>
            <p:nvPr/>
          </p:nvSpPr>
          <p:spPr bwMode="auto">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5" name="Google Shape;234;p161"/>
            <p:cNvSpPr/>
            <p:nvPr/>
          </p:nvSpPr>
          <p:spPr bwMode="auto">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6" name="Google Shape;235;p161"/>
            <p:cNvSpPr/>
            <p:nvPr/>
          </p:nvSpPr>
          <p:spPr bwMode="auto">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grpSp>
        <p:nvGrpSpPr>
          <p:cNvPr id="47" name="Google Shape;236;p161"/>
          <p:cNvGrpSpPr/>
          <p:nvPr/>
        </p:nvGrpSpPr>
        <p:grpSpPr bwMode="auto">
          <a:xfrm>
            <a:off x="-505734" y="6698067"/>
            <a:ext cx="4583511" cy="1367113"/>
            <a:chOff x="-379302" y="304938"/>
            <a:chExt cx="3437632" cy="1025335"/>
          </a:xfrm>
        </p:grpSpPr>
        <p:sp>
          <p:nvSpPr>
            <p:cNvPr id="48" name="Google Shape;237;p161"/>
            <p:cNvSpPr/>
            <p:nvPr/>
          </p:nvSpPr>
          <p:spPr bwMode="auto">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9" name="Google Shape;238;p161"/>
            <p:cNvSpPr/>
            <p:nvPr/>
          </p:nvSpPr>
          <p:spPr bwMode="auto">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0" name="Google Shape;239;p161"/>
            <p:cNvSpPr/>
            <p:nvPr/>
          </p:nvSpPr>
          <p:spPr bwMode="auto">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1" name="Google Shape;240;p161"/>
            <p:cNvSpPr/>
            <p:nvPr/>
          </p:nvSpPr>
          <p:spPr bwMode="auto">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2" name="Google Shape;241;p161"/>
            <p:cNvSpPr/>
            <p:nvPr/>
          </p:nvSpPr>
          <p:spPr bwMode="auto">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3" name="Google Shape;242;p161"/>
            <p:cNvSpPr/>
            <p:nvPr/>
          </p:nvSpPr>
          <p:spPr bwMode="auto">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4" name="Google Shape;243;p161"/>
            <p:cNvSpPr/>
            <p:nvPr/>
          </p:nvSpPr>
          <p:spPr bwMode="auto">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grpSp>
    </p:spTree>
    <p:extLst>
      <p:ext uri="{BB962C8B-B14F-4D97-AF65-F5344CB8AC3E}">
        <p14:creationId xmlns:p14="http://schemas.microsoft.com/office/powerpoint/2010/main" val="33321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PhAnim="0" matchingName="Content + Image Gray 1" userDrawn="1">
  <p:cSld name="Content + Image Gray 1">
    <p:bg>
      <p:bgPr>
        <a:solidFill>
          <a:schemeClr val="lt2"/>
        </a:solidFill>
        <a:effectLst/>
      </p:bgPr>
    </p:bg>
    <p:spTree>
      <p:nvGrpSpPr>
        <p:cNvPr id="1" name=""/>
        <p:cNvGrpSpPr/>
        <p:nvPr/>
      </p:nvGrpSpPr>
      <p:grpSpPr bwMode="auto">
        <a:xfrm>
          <a:off x="0" y="0"/>
          <a:ext cx="0" cy="0"/>
          <a:chOff x="0" y="0"/>
          <a:chExt cx="0" cy="0"/>
        </a:xfrm>
      </p:grpSpPr>
      <p:sp>
        <p:nvSpPr>
          <p:cNvPr id="4" name="Google Shape;245;p16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246;p162"/>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47;p16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248;p162"/>
          <p:cNvSpPr>
            <a:spLocks noGrp="1"/>
          </p:cNvSpPr>
          <p:nvPr>
            <p:ph type="body" idx="1"/>
          </p:nvPr>
        </p:nvSpPr>
        <p:spPr bwMode="auto">
          <a:xfrm>
            <a:off x="0"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1200"/>
              <a:buNone/>
              <a:defRPr sz="1600">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249;p162"/>
          <p:cNvCxnSpPr>
            <a:cxnSpLocks/>
          </p:cNvCxnSpPr>
          <p:nvPr/>
        </p:nvCxnSpPr>
        <p:spPr bwMode="auto">
          <a:xfrm>
            <a:off x="6096007"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9" name="Google Shape;250;p162"/>
          <p:cNvSpPr>
            <a:spLocks noGrp="1"/>
          </p:cNvSpPr>
          <p:nvPr>
            <p:ph type="title"/>
          </p:nvPr>
        </p:nvSpPr>
        <p:spPr bwMode="auto">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251;p162"/>
          <p:cNvSpPr>
            <a:spLocks noGrp="1"/>
          </p:cNvSpPr>
          <p:nvPr>
            <p:ph type="body" idx="2"/>
          </p:nvPr>
        </p:nvSpPr>
        <p:spPr bwMode="auto">
          <a:xfrm>
            <a:off x="6496052" y="1397005"/>
            <a:ext cx="5295072"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252;p162"/>
          <p:cNvCxnSpPr>
            <a:cxnSpLocks/>
          </p:cNvCxnSpPr>
          <p:nvPr/>
        </p:nvCxnSpPr>
        <p:spPr bwMode="auto">
          <a:xfrm>
            <a:off x="6096007"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91866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PhAnim="0" matchingName="Title + Content Gray" userDrawn="1">
  <p:cSld name="Title + Content Gray">
    <p:bg>
      <p:bgPr>
        <a:solidFill>
          <a:schemeClr val="lt2"/>
        </a:solidFill>
        <a:effectLst/>
      </p:bgPr>
    </p:bg>
    <p:spTree>
      <p:nvGrpSpPr>
        <p:cNvPr id="1" name=""/>
        <p:cNvGrpSpPr/>
        <p:nvPr/>
      </p:nvGrpSpPr>
      <p:grpSpPr bwMode="auto">
        <a:xfrm>
          <a:off x="0" y="0"/>
          <a:ext cx="0" cy="0"/>
          <a:chOff x="0" y="0"/>
          <a:chExt cx="0" cy="0"/>
        </a:xfrm>
      </p:grpSpPr>
      <p:sp>
        <p:nvSpPr>
          <p:cNvPr id="4" name="Google Shape;254;p16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255;p16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56;p16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257;p163"/>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258;p163"/>
          <p:cNvSpPr>
            <a:spLocks noGrp="1"/>
          </p:cNvSpPr>
          <p:nvPr>
            <p:ph type="body" idx="1"/>
          </p:nvPr>
        </p:nvSpPr>
        <p:spPr bwMode="auto">
          <a:xfrm>
            <a:off x="400052" y="1397005"/>
            <a:ext cx="11390245"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259;p163"/>
          <p:cNvCxnSpPr>
            <a:cxnSpLocks/>
          </p:cNvCxnSpPr>
          <p:nvPr/>
        </p:nvCxnSpPr>
        <p:spPr bwMode="auto">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 name="Google Shape;260;p163"/>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13522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PhAnim="0" matchingName="Stat + Content Yellow" userDrawn="1">
  <p:cSld name="Stat + Content Yellow">
    <p:bg>
      <p:bgPr>
        <a:solidFill>
          <a:srgbClr val="FAC33B"/>
        </a:solidFill>
        <a:effectLst/>
      </p:bgPr>
    </p:bg>
    <p:spTree>
      <p:nvGrpSpPr>
        <p:cNvPr id="1" name=""/>
        <p:cNvGrpSpPr/>
        <p:nvPr/>
      </p:nvGrpSpPr>
      <p:grpSpPr bwMode="auto">
        <a:xfrm>
          <a:off x="0" y="0"/>
          <a:ext cx="0" cy="0"/>
          <a:chOff x="0" y="0"/>
          <a:chExt cx="0" cy="0"/>
        </a:xfrm>
      </p:grpSpPr>
      <p:sp>
        <p:nvSpPr>
          <p:cNvPr id="4" name="Google Shape;262;p164"/>
          <p:cNvSpPr>
            <a:spLocks noGrp="1"/>
          </p:cNvSpPr>
          <p:nvPr>
            <p:ph type="body" idx="1"/>
          </p:nvPr>
        </p:nvSpPr>
        <p:spPr bwMode="auto">
          <a:xfrm>
            <a:off x="400879" y="481255"/>
            <a:ext cx="11389419" cy="3654616"/>
          </a:xfrm>
          <a:prstGeom prst="rect">
            <a:avLst/>
          </a:prstGeom>
          <a:noFill/>
          <a:ln>
            <a:noFill/>
          </a:ln>
        </p:spPr>
        <p:txBody>
          <a:bodyPr spcFirstLastPara="1" wrap="square" lIns="0" tIns="45700" rIns="91425" bIns="45700" anchor="t" anchorCtr="0">
            <a:normAutofit/>
          </a:bodyPr>
          <a:lstStyle>
            <a:lvl1pPr marL="609570" lvl="0" indent="-304784" algn="l">
              <a:lnSpc>
                <a:spcPct val="90000"/>
              </a:lnSpc>
              <a:spcBef>
                <a:spcPts val="1000"/>
              </a:spcBef>
              <a:spcAft>
                <a:spcPts val="0"/>
              </a:spcAft>
              <a:buClr>
                <a:srgbClr val="1D365E"/>
              </a:buClr>
              <a:buSzPts val="15000"/>
              <a:buNone/>
              <a:defRPr sz="20000" b="1" i="0">
                <a:solidFill>
                  <a:srgbClr val="1D365E"/>
                </a:solidFill>
                <a:latin typeface="Arial"/>
                <a:ea typeface="Arial"/>
                <a:cs typeface="Aria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5" name="Google Shape;263;p16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64;p16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265;p16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8" name="Google Shape;266;p164"/>
          <p:cNvCxnSpPr>
            <a:cxnSpLocks/>
          </p:cNvCxnSpPr>
          <p:nvPr/>
        </p:nvCxnSpPr>
        <p:spPr bwMode="auto">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9" name="Google Shape;267;p164"/>
          <p:cNvSpPr>
            <a:spLocks noGrp="1"/>
          </p:cNvSpPr>
          <p:nvPr>
            <p:ph type="body" idx="2"/>
          </p:nvPr>
        </p:nvSpPr>
        <p:spPr bwMode="auto">
          <a:xfrm>
            <a:off x="400885" y="4363452"/>
            <a:ext cx="11389417" cy="1652347"/>
          </a:xfrm>
          <a:prstGeom prst="rect">
            <a:avLst/>
          </a:prstGeom>
          <a:noFill/>
          <a:ln>
            <a:noFill/>
          </a:ln>
        </p:spPr>
        <p:txBody>
          <a:bodyPr spcFirstLastPara="1" wrap="square" lIns="182875" tIns="45700" rIns="91425" bIns="45700" anchor="t" anchorCtr="0">
            <a:normAutofit/>
          </a:bodyPr>
          <a:lstStyle>
            <a:lvl1pPr marL="609570" lvl="0" indent="-304784" algn="l">
              <a:lnSpc>
                <a:spcPct val="90000"/>
              </a:lnSpc>
              <a:spcBef>
                <a:spcPts val="1000"/>
              </a:spcBef>
              <a:spcAft>
                <a:spcPts val="0"/>
              </a:spcAft>
              <a:buClr>
                <a:srgbClr val="1D365E"/>
              </a:buClr>
              <a:buSzPts val="1950"/>
              <a:buNone/>
              <a:defRPr sz="26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0" name="Google Shape;268;p164"/>
          <p:cNvCxnSpPr>
            <a:cxnSpLocks/>
          </p:cNvCxnSpPr>
          <p:nvPr/>
        </p:nvCxnSpPr>
        <p:spPr bwMode="auto">
          <a:xfrm>
            <a:off x="400882" y="460515"/>
            <a:ext cx="1139024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343769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PhAnim="0" matchingName="% Picture + Content Gray" userDrawn="1">
  <p:cSld name="% Picture + Content Gray">
    <p:bg>
      <p:bgPr>
        <a:solidFill>
          <a:schemeClr val="lt2"/>
        </a:solidFill>
        <a:effectLst/>
      </p:bgPr>
    </p:bg>
    <p:spTree>
      <p:nvGrpSpPr>
        <p:cNvPr id="1" name=""/>
        <p:cNvGrpSpPr/>
        <p:nvPr/>
      </p:nvGrpSpPr>
      <p:grpSpPr bwMode="auto">
        <a:xfrm>
          <a:off x="0" y="0"/>
          <a:ext cx="0" cy="0"/>
          <a:chOff x="0" y="0"/>
          <a:chExt cx="0" cy="0"/>
        </a:xfrm>
      </p:grpSpPr>
      <p:sp>
        <p:nvSpPr>
          <p:cNvPr id="4" name="Google Shape;270;p165"/>
          <p:cNvSpPr>
            <a:spLocks noGrp="1"/>
          </p:cNvSpPr>
          <p:nvPr>
            <p:ph type="pic" idx="2"/>
          </p:nvPr>
        </p:nvSpPr>
        <p:spPr bwMode="auto">
          <a:xfrm>
            <a:off x="448300" y="789424"/>
            <a:ext cx="2764241" cy="2764241"/>
          </a:xfrm>
          <a:prstGeom prst="ellipse">
            <a:avLst/>
          </a:prstGeom>
          <a:noFill/>
          <a:ln>
            <a:noFill/>
          </a:ln>
        </p:spPr>
      </p:sp>
      <p:sp>
        <p:nvSpPr>
          <p:cNvPr id="5" name="Google Shape;271;p165"/>
          <p:cNvSpPr>
            <a:spLocks noGrp="1"/>
          </p:cNvSpPr>
          <p:nvPr>
            <p:ph type="pic" idx="3"/>
          </p:nvPr>
        </p:nvSpPr>
        <p:spPr bwMode="auto">
          <a:xfrm>
            <a:off x="4345046" y="3314704"/>
            <a:ext cx="2764241" cy="2764241"/>
          </a:xfrm>
          <a:prstGeom prst="ellipse">
            <a:avLst/>
          </a:prstGeom>
          <a:noFill/>
          <a:ln>
            <a:noFill/>
          </a:ln>
        </p:spPr>
      </p:sp>
      <p:sp>
        <p:nvSpPr>
          <p:cNvPr id="6" name="Google Shape;272;p16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273;p16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274;p16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275;p165"/>
          <p:cNvSpPr/>
          <p:nvPr/>
        </p:nvSpPr>
        <p:spPr bwMode="auto">
          <a:xfrm>
            <a:off x="1894707" y="789412"/>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276;p165"/>
          <p:cNvSpPr>
            <a:spLocks noGrp="1"/>
          </p:cNvSpPr>
          <p:nvPr>
            <p:ph type="body" idx="1"/>
          </p:nvPr>
        </p:nvSpPr>
        <p:spPr bwMode="auto">
          <a:xfrm>
            <a:off x="7876759" y="789412"/>
            <a:ext cx="3857751"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00B2AD"/>
              </a:buClr>
              <a:buSzPts val="2500"/>
              <a:buNone/>
              <a:defRPr sz="3333"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1" name="Google Shape;277;p165"/>
          <p:cNvSpPr>
            <a:spLocks noGrp="1"/>
          </p:cNvSpPr>
          <p:nvPr>
            <p:ph type="body" idx="4"/>
          </p:nvPr>
        </p:nvSpPr>
        <p:spPr bwMode="auto">
          <a:xfrm>
            <a:off x="7876674" y="2021856"/>
            <a:ext cx="3857828"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rgbClr val="1D365E"/>
              </a:buClr>
              <a:buSzPts val="1200"/>
              <a:buChar char="•"/>
              <a:defRPr sz="1600">
                <a:solidFill>
                  <a:srgbClr val="1D365E"/>
                </a:solidFill>
              </a:defRPr>
            </a:lvl1pPr>
            <a:lvl2pPr marL="1219140" lvl="1" indent="-406381" algn="l">
              <a:lnSpc>
                <a:spcPct val="90000"/>
              </a:lnSpc>
              <a:spcBef>
                <a:spcPts val="500"/>
              </a:spcBef>
              <a:spcAft>
                <a:spcPts val="0"/>
              </a:spcAft>
              <a:buClr>
                <a:srgbClr val="1D365E"/>
              </a:buClr>
              <a:buSzPts val="1200"/>
              <a:buChar char="•"/>
              <a:defRPr sz="1600">
                <a:solidFill>
                  <a:srgbClr val="1D365E"/>
                </a:solidFill>
              </a:defRPr>
            </a:lvl2pPr>
            <a:lvl3pPr marL="1828709" lvl="2" indent="-406381" algn="l">
              <a:lnSpc>
                <a:spcPct val="90000"/>
              </a:lnSpc>
              <a:spcBef>
                <a:spcPts val="500"/>
              </a:spcBef>
              <a:spcAft>
                <a:spcPts val="0"/>
              </a:spcAft>
              <a:buClr>
                <a:srgbClr val="1D365E"/>
              </a:buClr>
              <a:buSzPts val="1200"/>
              <a:buChar char="•"/>
              <a:defRPr sz="1600">
                <a:solidFill>
                  <a:srgbClr val="1D365E"/>
                </a:solidFill>
              </a:defRPr>
            </a:lvl3pPr>
            <a:lvl4pPr marL="2438278" lvl="3" indent="-406381" algn="l">
              <a:lnSpc>
                <a:spcPct val="90000"/>
              </a:lnSpc>
              <a:spcBef>
                <a:spcPts val="500"/>
              </a:spcBef>
              <a:spcAft>
                <a:spcPts val="0"/>
              </a:spcAft>
              <a:buClr>
                <a:srgbClr val="1D365E"/>
              </a:buClr>
              <a:buSzPts val="1200"/>
              <a:buChar char="•"/>
              <a:defRPr sz="1600">
                <a:solidFill>
                  <a:srgbClr val="1D365E"/>
                </a:solidFill>
              </a:defRPr>
            </a:lvl4pPr>
            <a:lvl5pPr marL="3047848" lvl="4" indent="-406381" algn="l">
              <a:lnSpc>
                <a:spcPct val="90000"/>
              </a:lnSpc>
              <a:spcBef>
                <a:spcPts val="500"/>
              </a:spcBef>
              <a:spcAft>
                <a:spcPts val="0"/>
              </a:spcAft>
              <a:buClr>
                <a:srgbClr val="1D365E"/>
              </a:buClr>
              <a:buSzPts val="1200"/>
              <a:buChar char="•"/>
              <a:defRPr sz="16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82731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PhAnim="0" matchingName="Content + Image Diagonal Yellow" userDrawn="1">
  <p:cSld name="Content + Image Diagonal Yellow">
    <p:spTree>
      <p:nvGrpSpPr>
        <p:cNvPr id="1" name=""/>
        <p:cNvGrpSpPr/>
        <p:nvPr/>
      </p:nvGrpSpPr>
      <p:grpSpPr bwMode="auto">
        <a:xfrm>
          <a:off x="0" y="0"/>
          <a:ext cx="0" cy="0"/>
          <a:chOff x="0" y="0"/>
          <a:chExt cx="0" cy="0"/>
        </a:xfrm>
      </p:grpSpPr>
      <p:sp>
        <p:nvSpPr>
          <p:cNvPr id="4" name="Google Shape;279;p166"/>
          <p:cNvSpPr/>
          <p:nvPr/>
        </p:nvSpPr>
        <p:spPr bwMode="auto">
          <a:xfrm>
            <a:off x="7" y="0"/>
            <a:ext cx="6988343" cy="6858000"/>
          </a:xfrm>
          <a:custGeom>
            <a:avLst/>
            <a:gdLst/>
            <a:ahLst/>
            <a:cxnLst/>
            <a:rect l="l" t="t" r="r" b="b"/>
            <a:pathLst>
              <a:path w="5241257" h="5143500" extrusionOk="0">
                <a:moveTo>
                  <a:pt x="0" y="0"/>
                </a:moveTo>
                <a:lnTo>
                  <a:pt x="1534906" y="0"/>
                </a:lnTo>
                <a:lnTo>
                  <a:pt x="3879741" y="0"/>
                </a:lnTo>
                <a:lnTo>
                  <a:pt x="5241257" y="5143500"/>
                </a:lnTo>
                <a:lnTo>
                  <a:pt x="3879741" y="5143500"/>
                </a:lnTo>
                <a:lnTo>
                  <a:pt x="1534906" y="5143500"/>
                </a:lnTo>
                <a:lnTo>
                  <a:pt x="0" y="5143500"/>
                </a:lnTo>
                <a:lnTo>
                  <a:pt x="0" y="0"/>
                </a:lnTo>
                <a:close/>
              </a:path>
            </a:pathLst>
          </a:custGeom>
          <a:solidFill>
            <a:srgbClr val="FAC33B"/>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5" name="Google Shape;280;p16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81;p16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282;p16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8" name="Google Shape;283;p166"/>
          <p:cNvSpPr>
            <a:spLocks noGrp="1"/>
          </p:cNvSpPr>
          <p:nvPr>
            <p:ph type="title"/>
          </p:nvPr>
        </p:nvSpPr>
        <p:spPr bwMode="auto">
          <a:xfrm>
            <a:off x="640087" y="994618"/>
            <a:ext cx="4204639" cy="22721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350"/>
              <a:buFont typeface="Arial"/>
              <a:buNone/>
              <a:defRPr sz="3133"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 name="Google Shape;284;p166"/>
          <p:cNvSpPr>
            <a:spLocks noGrp="1"/>
          </p:cNvSpPr>
          <p:nvPr>
            <p:ph type="body" idx="1"/>
          </p:nvPr>
        </p:nvSpPr>
        <p:spPr bwMode="auto">
          <a:xfrm>
            <a:off x="640087" y="3287117"/>
            <a:ext cx="4204639" cy="2792841"/>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250"/>
              <a:buNone/>
              <a:defRPr sz="1667">
                <a:solidFill>
                  <a:srgbClr val="1D365E"/>
                </a:solidFill>
              </a:defRPr>
            </a:lvl1pPr>
            <a:lvl2pPr marL="1219140" lvl="1" indent="-304784" algn="l">
              <a:lnSpc>
                <a:spcPct val="90000"/>
              </a:lnSpc>
              <a:spcBef>
                <a:spcPts val="500"/>
              </a:spcBef>
              <a:spcAft>
                <a:spcPts val="0"/>
              </a:spcAft>
              <a:buClr>
                <a:srgbClr val="1D365E"/>
              </a:buClr>
              <a:buSzPts val="1250"/>
              <a:buNone/>
              <a:defRPr sz="1667">
                <a:solidFill>
                  <a:srgbClr val="1D365E"/>
                </a:solidFill>
              </a:defRPr>
            </a:lvl2pPr>
            <a:lvl3pPr marL="1828709" lvl="2" indent="-304784" algn="l">
              <a:lnSpc>
                <a:spcPct val="90000"/>
              </a:lnSpc>
              <a:spcBef>
                <a:spcPts val="500"/>
              </a:spcBef>
              <a:spcAft>
                <a:spcPts val="0"/>
              </a:spcAft>
              <a:buClr>
                <a:srgbClr val="1D365E"/>
              </a:buClr>
              <a:buSzPts val="1250"/>
              <a:buNone/>
              <a:defRPr sz="1667">
                <a:solidFill>
                  <a:srgbClr val="1D365E"/>
                </a:solidFill>
              </a:defRPr>
            </a:lvl3pPr>
            <a:lvl4pPr marL="2438278" lvl="3" indent="-304784" algn="l">
              <a:lnSpc>
                <a:spcPct val="90000"/>
              </a:lnSpc>
              <a:spcBef>
                <a:spcPts val="500"/>
              </a:spcBef>
              <a:spcAft>
                <a:spcPts val="0"/>
              </a:spcAft>
              <a:buClr>
                <a:srgbClr val="1D365E"/>
              </a:buClr>
              <a:buSzPts val="1250"/>
              <a:buNone/>
              <a:defRPr sz="1667">
                <a:solidFill>
                  <a:srgbClr val="1D365E"/>
                </a:solidFill>
              </a:defRPr>
            </a:lvl4pPr>
            <a:lvl5pPr marL="3047848" lvl="4" indent="-304784" algn="l">
              <a:lnSpc>
                <a:spcPct val="90000"/>
              </a:lnSpc>
              <a:spcBef>
                <a:spcPts val="500"/>
              </a:spcBef>
              <a:spcAft>
                <a:spcPts val="0"/>
              </a:spcAft>
              <a:buClr>
                <a:srgbClr val="1D365E"/>
              </a:buClr>
              <a:buSzPts val="1250"/>
              <a:buNone/>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0" name="Google Shape;285;p166"/>
          <p:cNvSpPr>
            <a:spLocks noGrp="1"/>
          </p:cNvSpPr>
          <p:nvPr>
            <p:ph type="pic" idx="2"/>
          </p:nvPr>
        </p:nvSpPr>
        <p:spPr bwMode="auto">
          <a:xfrm flipH="1">
            <a:off x="5165560" y="0"/>
            <a:ext cx="9031705" cy="6858000"/>
          </a:xfrm>
          <a:prstGeom prst="flowChartInputOutput">
            <a:avLst/>
          </a:prstGeom>
          <a:noFill/>
          <a:ln>
            <a:noFill/>
          </a:ln>
        </p:spPr>
      </p:sp>
    </p:spTree>
    <p:extLst>
      <p:ext uri="{BB962C8B-B14F-4D97-AF65-F5344CB8AC3E}">
        <p14:creationId xmlns:p14="http://schemas.microsoft.com/office/powerpoint/2010/main" val="41022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PhAnim="0" matchingName="Content + Image 2A Gray" userDrawn="1">
  <p:cSld name="Content + Image 2A Gray">
    <p:bg>
      <p:bgPr>
        <a:solidFill>
          <a:schemeClr val="lt2"/>
        </a:solidFill>
        <a:effectLst/>
      </p:bgPr>
    </p:bg>
    <p:spTree>
      <p:nvGrpSpPr>
        <p:cNvPr id="1" name=""/>
        <p:cNvGrpSpPr/>
        <p:nvPr/>
      </p:nvGrpSpPr>
      <p:grpSpPr bwMode="auto">
        <a:xfrm>
          <a:off x="0" y="0"/>
          <a:ext cx="0" cy="0"/>
          <a:chOff x="0" y="0"/>
          <a:chExt cx="0" cy="0"/>
        </a:xfrm>
      </p:grpSpPr>
      <p:sp>
        <p:nvSpPr>
          <p:cNvPr id="4" name="Google Shape;287;p16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288;p16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89;p16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290;p167"/>
          <p:cNvSpPr>
            <a:spLocks noGrp="1"/>
          </p:cNvSpPr>
          <p:nvPr>
            <p:ph type="body" idx="1"/>
          </p:nvPr>
        </p:nvSpPr>
        <p:spPr bwMode="auto">
          <a:xfrm>
            <a:off x="2"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8" name="Google Shape;291;p167"/>
          <p:cNvSpPr>
            <a:spLocks noGrp="1"/>
          </p:cNvSpPr>
          <p:nvPr>
            <p:ph type="title"/>
          </p:nvPr>
        </p:nvSpPr>
        <p:spPr bwMode="auto">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2350"/>
              <a:buFont typeface="Arial"/>
              <a:buNone/>
              <a:defRPr sz="3133" b="1" i="0">
                <a:solidFill>
                  <a:srgbClr val="00B2AD"/>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 name="Google Shape;292;p167"/>
          <p:cNvSpPr>
            <a:spLocks noGrp="1"/>
          </p:cNvSpPr>
          <p:nvPr>
            <p:ph type="body" idx="2"/>
          </p:nvPr>
        </p:nvSpPr>
        <p:spPr bwMode="auto">
          <a:xfrm>
            <a:off x="6793588"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rgbClr val="1D365E"/>
              </a:buClr>
              <a:buSzPts val="1250"/>
              <a:buChar char="•"/>
              <a:defRPr sz="1667">
                <a:solidFill>
                  <a:srgbClr val="1D365E"/>
                </a:solidFill>
              </a:defRPr>
            </a:lvl1pPr>
            <a:lvl2pPr marL="1219140" lvl="1" indent="-410612" algn="l">
              <a:lnSpc>
                <a:spcPct val="90000"/>
              </a:lnSpc>
              <a:spcBef>
                <a:spcPts val="500"/>
              </a:spcBef>
              <a:spcAft>
                <a:spcPts val="0"/>
              </a:spcAft>
              <a:buClr>
                <a:srgbClr val="1D365E"/>
              </a:buClr>
              <a:buSzPts val="1250"/>
              <a:buChar char="•"/>
              <a:defRPr sz="1667">
                <a:solidFill>
                  <a:srgbClr val="1D365E"/>
                </a:solidFill>
              </a:defRPr>
            </a:lvl2pPr>
            <a:lvl3pPr marL="1828709" lvl="2" indent="-410612" algn="l">
              <a:lnSpc>
                <a:spcPct val="90000"/>
              </a:lnSpc>
              <a:spcBef>
                <a:spcPts val="500"/>
              </a:spcBef>
              <a:spcAft>
                <a:spcPts val="0"/>
              </a:spcAft>
              <a:buClr>
                <a:srgbClr val="1D365E"/>
              </a:buClr>
              <a:buSzPts val="1250"/>
              <a:buChar char="•"/>
              <a:defRPr sz="1667">
                <a:solidFill>
                  <a:srgbClr val="1D365E"/>
                </a:solidFill>
              </a:defRPr>
            </a:lvl3pPr>
            <a:lvl4pPr marL="2438278" lvl="3" indent="-410612" algn="l">
              <a:lnSpc>
                <a:spcPct val="90000"/>
              </a:lnSpc>
              <a:spcBef>
                <a:spcPts val="500"/>
              </a:spcBef>
              <a:spcAft>
                <a:spcPts val="0"/>
              </a:spcAft>
              <a:buClr>
                <a:srgbClr val="1D365E"/>
              </a:buClr>
              <a:buSzPts val="1250"/>
              <a:buChar char="•"/>
              <a:defRPr sz="1667">
                <a:solidFill>
                  <a:srgbClr val="1D365E"/>
                </a:solidFill>
              </a:defRPr>
            </a:lvl4pPr>
            <a:lvl5pPr marL="3047848" lvl="4" indent="-410612" algn="l">
              <a:lnSpc>
                <a:spcPct val="90000"/>
              </a:lnSpc>
              <a:spcBef>
                <a:spcPts val="500"/>
              </a:spcBef>
              <a:spcAft>
                <a:spcPts val="0"/>
              </a:spcAft>
              <a:buClr>
                <a:srgbClr val="1D365E"/>
              </a:buClr>
              <a:buSzPts val="1250"/>
              <a:buChar char="•"/>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4352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PhAnim="0" matchingName="Title Slide 1A" userDrawn="1">
  <p:cSld name="Title Slide 1A">
    <p:bg>
      <p:bgPr>
        <a:solidFill>
          <a:srgbClr val="FAC33B"/>
        </a:solidFill>
        <a:effectLst/>
      </p:bgPr>
    </p:bg>
    <p:spTree>
      <p:nvGrpSpPr>
        <p:cNvPr id="1" name=""/>
        <p:cNvGrpSpPr/>
        <p:nvPr/>
      </p:nvGrpSpPr>
      <p:grpSpPr bwMode="auto">
        <a:xfrm>
          <a:off x="0" y="0"/>
          <a:ext cx="0" cy="0"/>
          <a:chOff x="0" y="0"/>
          <a:chExt cx="0" cy="0"/>
        </a:xfrm>
      </p:grpSpPr>
      <p:pic>
        <p:nvPicPr>
          <p:cNvPr id="4" name="Google Shape;294;p168"/>
          <p:cNvPicPr/>
          <p:nvPr/>
        </p:nvPicPr>
        <p:blipFill>
          <a:blip r:embed="rId2">
            <a:alphaModFix/>
          </a:blip>
          <a:stretch/>
        </p:blipFill>
        <p:spPr bwMode="auto">
          <a:xfrm>
            <a:off x="4134514" y="2575666"/>
            <a:ext cx="3922969" cy="1706669"/>
          </a:xfrm>
          <a:prstGeom prst="rect">
            <a:avLst/>
          </a:prstGeom>
          <a:noFill/>
          <a:ln>
            <a:noFill/>
          </a:ln>
        </p:spPr>
      </p:pic>
      <p:cxnSp>
        <p:nvCxnSpPr>
          <p:cNvPr id="5" name="Google Shape;295;p168"/>
          <p:cNvCxnSpPr>
            <a:cxnSpLocks/>
          </p:cNvCxnSpPr>
          <p:nvPr/>
        </p:nvCxnSpPr>
        <p:spPr bwMode="auto">
          <a:xfrm>
            <a:off x="5275949" y="5094513"/>
            <a:ext cx="1640116" cy="0"/>
          </a:xfrm>
          <a:prstGeom prst="straightConnector1">
            <a:avLst/>
          </a:prstGeom>
          <a:noFill/>
          <a:ln w="19050" cap="flat" cmpd="sng">
            <a:solidFill>
              <a:srgbClr val="1D365E"/>
            </a:solidFill>
            <a:prstDash val="dot"/>
            <a:miter lim="800000"/>
            <a:headEnd type="none" w="sm" len="sm"/>
            <a:tailEnd type="none" w="sm" len="sm"/>
          </a:ln>
        </p:spPr>
      </p:cxnSp>
      <p:sp>
        <p:nvSpPr>
          <p:cNvPr id="6" name="Google Shape;296;p168"/>
          <p:cNvSpPr>
            <a:spLocks noGrp="1"/>
          </p:cNvSpPr>
          <p:nvPr>
            <p:ph type="body" idx="1"/>
          </p:nvPr>
        </p:nvSpPr>
        <p:spPr bwMode="auto">
          <a:xfrm>
            <a:off x="2575900" y="5255290"/>
            <a:ext cx="7040192" cy="521757"/>
          </a:xfrm>
          <a:prstGeom prst="rect">
            <a:avLst/>
          </a:prstGeom>
          <a:noFill/>
          <a:ln>
            <a:noFill/>
          </a:ln>
        </p:spPr>
        <p:txBody>
          <a:bodyPr spcFirstLastPara="1" wrap="square" lIns="91425" tIns="45700" rIns="91425" bIns="45700" anchor="b" anchorCtr="0">
            <a:normAutofit/>
          </a:bodyPr>
          <a:lstStyle>
            <a:lvl1pPr marL="609570" lvl="0" indent="-304784" algn="ctr">
              <a:lnSpc>
                <a:spcPct val="90000"/>
              </a:lnSpc>
              <a:spcBef>
                <a:spcPts val="1000"/>
              </a:spcBef>
              <a:spcAft>
                <a:spcPts val="0"/>
              </a:spcAft>
              <a:buClr>
                <a:srgbClr val="1D365E"/>
              </a:buClr>
              <a:buSzPts val="1500"/>
              <a:buNone/>
              <a:defRPr sz="2000" b="1"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297;p168"/>
          <p:cNvSpPr>
            <a:spLocks noGrp="1"/>
          </p:cNvSpPr>
          <p:nvPr>
            <p:ph type="body" idx="2"/>
          </p:nvPr>
        </p:nvSpPr>
        <p:spPr bwMode="auto">
          <a:xfrm>
            <a:off x="2575900" y="5602667"/>
            <a:ext cx="7040192" cy="521757"/>
          </a:xfrm>
          <a:prstGeom prst="rect">
            <a:avLst/>
          </a:prstGeom>
          <a:noFill/>
          <a:ln>
            <a:noFill/>
          </a:ln>
        </p:spPr>
        <p:txBody>
          <a:bodyPr spcFirstLastPara="1" wrap="square" lIns="91425" tIns="45700" rIns="91425" bIns="45700" anchor="b" anchorCtr="0">
            <a:normAutofit/>
          </a:bodyPr>
          <a:lstStyle>
            <a:lvl1pPr marL="609570" lvl="0" indent="-304784" algn="ctr">
              <a:lnSpc>
                <a:spcPct val="90000"/>
              </a:lnSpc>
              <a:spcBef>
                <a:spcPts val="1000"/>
              </a:spcBef>
              <a:spcAft>
                <a:spcPts val="0"/>
              </a:spcAft>
              <a:buClr>
                <a:srgbClr val="1D365E"/>
              </a:buClr>
              <a:buSzPts val="1200"/>
              <a:buNone/>
              <a:defRPr sz="1600" b="0"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29537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PhAnim="0" matchingName="Title Slide 1B" userDrawn="1">
  <p:cSld name="Title Slide 1B">
    <p:bg>
      <p:bgPr>
        <a:solidFill>
          <a:srgbClr val="00B2AD"/>
        </a:solidFill>
        <a:effectLst/>
      </p:bgPr>
    </p:bg>
    <p:spTree>
      <p:nvGrpSpPr>
        <p:cNvPr id="1" name=""/>
        <p:cNvGrpSpPr/>
        <p:nvPr/>
      </p:nvGrpSpPr>
      <p:grpSpPr bwMode="auto">
        <a:xfrm>
          <a:off x="0" y="0"/>
          <a:ext cx="0" cy="0"/>
          <a:chOff x="0" y="0"/>
          <a:chExt cx="0" cy="0"/>
        </a:xfrm>
      </p:grpSpPr>
      <p:pic>
        <p:nvPicPr>
          <p:cNvPr id="4" name="Google Shape;299;p169"/>
          <p:cNvPicPr/>
          <p:nvPr/>
        </p:nvPicPr>
        <p:blipFill>
          <a:blip r:embed="rId2">
            <a:alphaModFix/>
          </a:blip>
          <a:stretch/>
        </p:blipFill>
        <p:spPr bwMode="auto">
          <a:xfrm>
            <a:off x="4134514" y="2575666"/>
            <a:ext cx="3922969" cy="1706669"/>
          </a:xfrm>
          <a:prstGeom prst="rect">
            <a:avLst/>
          </a:prstGeom>
          <a:noFill/>
          <a:ln>
            <a:noFill/>
          </a:ln>
        </p:spPr>
      </p:pic>
      <p:cxnSp>
        <p:nvCxnSpPr>
          <p:cNvPr id="5" name="Google Shape;300;p169"/>
          <p:cNvCxnSpPr>
            <a:cxnSpLocks/>
          </p:cNvCxnSpPr>
          <p:nvPr/>
        </p:nvCxnSpPr>
        <p:spPr bwMode="auto">
          <a:xfrm>
            <a:off x="5275949" y="5094513"/>
            <a:ext cx="1640116" cy="0"/>
          </a:xfrm>
          <a:prstGeom prst="straightConnector1">
            <a:avLst/>
          </a:prstGeom>
          <a:noFill/>
          <a:ln w="19050" cap="flat" cmpd="sng">
            <a:solidFill>
              <a:schemeClr val="lt1"/>
            </a:solidFill>
            <a:prstDash val="dot"/>
            <a:miter lim="800000"/>
            <a:headEnd type="none" w="sm" len="sm"/>
            <a:tailEnd type="none" w="sm" len="sm"/>
          </a:ln>
        </p:spPr>
      </p:cxnSp>
      <p:sp>
        <p:nvSpPr>
          <p:cNvPr id="6" name="Google Shape;301;p169"/>
          <p:cNvSpPr>
            <a:spLocks noGrp="1"/>
          </p:cNvSpPr>
          <p:nvPr>
            <p:ph type="body" idx="1"/>
          </p:nvPr>
        </p:nvSpPr>
        <p:spPr bwMode="auto">
          <a:xfrm>
            <a:off x="2575900" y="5255290"/>
            <a:ext cx="7040192" cy="521757"/>
          </a:xfrm>
          <a:prstGeom prst="rect">
            <a:avLst/>
          </a:prstGeom>
          <a:noFill/>
          <a:ln>
            <a:noFill/>
          </a:ln>
        </p:spPr>
        <p:txBody>
          <a:bodyPr spcFirstLastPara="1" wrap="square" lIns="91425" tIns="45700" rIns="91425" bIns="45700" anchor="b" anchorCtr="0">
            <a:normAutofit/>
          </a:bodyPr>
          <a:lstStyle>
            <a:lvl1pPr marL="609570" lvl="0" indent="-304784" algn="ctr">
              <a:lnSpc>
                <a:spcPct val="90000"/>
              </a:lnSpc>
              <a:spcBef>
                <a:spcPts val="1000"/>
              </a:spcBef>
              <a:spcAft>
                <a:spcPts val="0"/>
              </a:spcAft>
              <a:buClr>
                <a:schemeClr val="lt1"/>
              </a:buClr>
              <a:buSzPts val="1500"/>
              <a:buNone/>
              <a:defRPr sz="2000" b="1"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302;p169"/>
          <p:cNvSpPr>
            <a:spLocks noGrp="1"/>
          </p:cNvSpPr>
          <p:nvPr>
            <p:ph type="body" idx="2"/>
          </p:nvPr>
        </p:nvSpPr>
        <p:spPr bwMode="auto">
          <a:xfrm>
            <a:off x="2575900" y="5602667"/>
            <a:ext cx="7040192" cy="521757"/>
          </a:xfrm>
          <a:prstGeom prst="rect">
            <a:avLst/>
          </a:prstGeom>
          <a:noFill/>
          <a:ln>
            <a:noFill/>
          </a:ln>
        </p:spPr>
        <p:txBody>
          <a:bodyPr spcFirstLastPara="1" wrap="square" lIns="91425" tIns="45700" rIns="91425" bIns="45700" anchor="b" anchorCtr="0">
            <a:normAutofit/>
          </a:bodyPr>
          <a:lstStyle>
            <a:lvl1pPr marL="609570" lvl="0" indent="-304784" algn="ctr">
              <a:lnSpc>
                <a:spcPct val="90000"/>
              </a:lnSpc>
              <a:spcBef>
                <a:spcPts val="1000"/>
              </a:spcBef>
              <a:spcAft>
                <a:spcPts val="0"/>
              </a:spcAft>
              <a:buClr>
                <a:schemeClr val="lt1"/>
              </a:buClr>
              <a:buSzPts val="1200"/>
              <a:buNone/>
              <a:defRPr sz="1600" b="0"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0730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PhAnim="0" matchingName="Title Slide 2B" userDrawn="1">
  <p:cSld name="Title Slide 2B">
    <p:bg>
      <p:bgPr>
        <a:solidFill>
          <a:srgbClr val="00B2AD"/>
        </a:solidFill>
        <a:effectLst/>
      </p:bgPr>
    </p:bg>
    <p:spTree>
      <p:nvGrpSpPr>
        <p:cNvPr id="1" name=""/>
        <p:cNvGrpSpPr/>
        <p:nvPr/>
      </p:nvGrpSpPr>
      <p:grpSpPr bwMode="auto">
        <a:xfrm>
          <a:off x="0" y="0"/>
          <a:ext cx="0" cy="0"/>
          <a:chOff x="0" y="0"/>
          <a:chExt cx="0" cy="0"/>
        </a:xfrm>
      </p:grpSpPr>
      <p:pic>
        <p:nvPicPr>
          <p:cNvPr id="4" name="Google Shape;304;p170"/>
          <p:cNvPicPr/>
          <p:nvPr/>
        </p:nvPicPr>
        <p:blipFill>
          <a:blip r:embed="rId2">
            <a:alphaModFix/>
          </a:blip>
          <a:stretch/>
        </p:blipFill>
        <p:spPr bwMode="auto">
          <a:xfrm>
            <a:off x="7475373" y="2512799"/>
            <a:ext cx="3719257" cy="1618044"/>
          </a:xfrm>
          <a:prstGeom prst="rect">
            <a:avLst/>
          </a:prstGeom>
          <a:noFill/>
          <a:ln>
            <a:noFill/>
          </a:ln>
        </p:spPr>
      </p:pic>
      <p:sp>
        <p:nvSpPr>
          <p:cNvPr id="5" name="Google Shape;305;p170"/>
          <p:cNvSpPr/>
          <p:nvPr/>
        </p:nvSpPr>
        <p:spPr bwMode="auto">
          <a:xfrm>
            <a:off x="-505736" y="1038703"/>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 name="Google Shape;306;p170"/>
          <p:cNvSpPr/>
          <p:nvPr/>
        </p:nvSpPr>
        <p:spPr bwMode="auto">
          <a:xfrm>
            <a:off x="717017" y="476690"/>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 name="Google Shape;307;p170"/>
          <p:cNvSpPr/>
          <p:nvPr/>
        </p:nvSpPr>
        <p:spPr bwMode="auto">
          <a:xfrm>
            <a:off x="315652" y="461935"/>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8" name="Google Shape;308;p170"/>
          <p:cNvSpPr/>
          <p:nvPr/>
        </p:nvSpPr>
        <p:spPr bwMode="auto">
          <a:xfrm>
            <a:off x="1396639" y="1038703"/>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9" name="Google Shape;309;p170"/>
          <p:cNvSpPr/>
          <p:nvPr/>
        </p:nvSpPr>
        <p:spPr bwMode="auto">
          <a:xfrm>
            <a:off x="2616829" y="494944"/>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0" name="Google Shape;310;p170"/>
          <p:cNvSpPr/>
          <p:nvPr/>
        </p:nvSpPr>
        <p:spPr bwMode="auto">
          <a:xfrm>
            <a:off x="2215460" y="48018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1" name="Google Shape;311;p170"/>
          <p:cNvSpPr/>
          <p:nvPr/>
        </p:nvSpPr>
        <p:spPr bwMode="auto">
          <a:xfrm>
            <a:off x="3296452" y="105694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2" name="Google Shape;312;p170"/>
          <p:cNvSpPr/>
          <p:nvPr/>
        </p:nvSpPr>
        <p:spPr bwMode="auto">
          <a:xfrm>
            <a:off x="-505736" y="2597732"/>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3" name="Google Shape;313;p170"/>
          <p:cNvSpPr/>
          <p:nvPr/>
        </p:nvSpPr>
        <p:spPr bwMode="auto">
          <a:xfrm>
            <a:off x="717017" y="2035716"/>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4" name="Google Shape;314;p170"/>
          <p:cNvSpPr/>
          <p:nvPr/>
        </p:nvSpPr>
        <p:spPr bwMode="auto">
          <a:xfrm>
            <a:off x="315652" y="2020965"/>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5" name="Google Shape;315;p170"/>
          <p:cNvSpPr/>
          <p:nvPr/>
        </p:nvSpPr>
        <p:spPr bwMode="auto">
          <a:xfrm>
            <a:off x="1396639" y="2597732"/>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6" name="Google Shape;316;p170"/>
          <p:cNvSpPr/>
          <p:nvPr/>
        </p:nvSpPr>
        <p:spPr bwMode="auto">
          <a:xfrm>
            <a:off x="2616829" y="2053968"/>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7" name="Google Shape;317;p170"/>
          <p:cNvSpPr/>
          <p:nvPr/>
        </p:nvSpPr>
        <p:spPr bwMode="auto">
          <a:xfrm>
            <a:off x="2215460" y="2039212"/>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8" name="Google Shape;318;p170"/>
          <p:cNvSpPr/>
          <p:nvPr/>
        </p:nvSpPr>
        <p:spPr bwMode="auto">
          <a:xfrm>
            <a:off x="3296452" y="261597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9" name="Google Shape;319;p170"/>
          <p:cNvSpPr/>
          <p:nvPr/>
        </p:nvSpPr>
        <p:spPr bwMode="auto">
          <a:xfrm>
            <a:off x="-505736" y="4156760"/>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0" name="Google Shape;320;p170"/>
          <p:cNvSpPr/>
          <p:nvPr/>
        </p:nvSpPr>
        <p:spPr bwMode="auto">
          <a:xfrm>
            <a:off x="717017" y="3594754"/>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1" name="Google Shape;321;p170"/>
          <p:cNvSpPr/>
          <p:nvPr/>
        </p:nvSpPr>
        <p:spPr bwMode="auto">
          <a:xfrm>
            <a:off x="315652" y="3579995"/>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2" name="Google Shape;322;p170"/>
          <p:cNvSpPr/>
          <p:nvPr/>
        </p:nvSpPr>
        <p:spPr bwMode="auto">
          <a:xfrm>
            <a:off x="1396639" y="4156760"/>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3" name="Google Shape;323;p170"/>
          <p:cNvSpPr/>
          <p:nvPr/>
        </p:nvSpPr>
        <p:spPr bwMode="auto">
          <a:xfrm>
            <a:off x="2616829" y="3613001"/>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4" name="Google Shape;324;p170"/>
          <p:cNvSpPr/>
          <p:nvPr/>
        </p:nvSpPr>
        <p:spPr bwMode="auto">
          <a:xfrm>
            <a:off x="2215460" y="3598241"/>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5" name="Google Shape;325;p170"/>
          <p:cNvSpPr/>
          <p:nvPr/>
        </p:nvSpPr>
        <p:spPr bwMode="auto">
          <a:xfrm>
            <a:off x="3296452" y="4175007"/>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6" name="Google Shape;326;p170"/>
          <p:cNvSpPr/>
          <p:nvPr/>
        </p:nvSpPr>
        <p:spPr bwMode="auto">
          <a:xfrm>
            <a:off x="-505736" y="5715795"/>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7" name="Google Shape;327;p170"/>
          <p:cNvSpPr/>
          <p:nvPr/>
        </p:nvSpPr>
        <p:spPr bwMode="auto">
          <a:xfrm>
            <a:off x="717017" y="5153790"/>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8" name="Google Shape;328;p170"/>
          <p:cNvSpPr/>
          <p:nvPr/>
        </p:nvSpPr>
        <p:spPr bwMode="auto">
          <a:xfrm>
            <a:off x="315652" y="5139023"/>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9" name="Google Shape;329;p170"/>
          <p:cNvSpPr/>
          <p:nvPr/>
        </p:nvSpPr>
        <p:spPr bwMode="auto">
          <a:xfrm>
            <a:off x="1396639" y="5715795"/>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0" name="Google Shape;330;p170"/>
          <p:cNvSpPr/>
          <p:nvPr/>
        </p:nvSpPr>
        <p:spPr bwMode="auto">
          <a:xfrm>
            <a:off x="2616829" y="5172037"/>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1" name="Google Shape;331;p170"/>
          <p:cNvSpPr/>
          <p:nvPr/>
        </p:nvSpPr>
        <p:spPr bwMode="auto">
          <a:xfrm>
            <a:off x="2215460" y="5157269"/>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2" name="Google Shape;332;p170"/>
          <p:cNvSpPr/>
          <p:nvPr/>
        </p:nvSpPr>
        <p:spPr bwMode="auto">
          <a:xfrm>
            <a:off x="3296452" y="5734041"/>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3" name="Google Shape;333;p170"/>
          <p:cNvSpPr/>
          <p:nvPr/>
        </p:nvSpPr>
        <p:spPr bwMode="auto">
          <a:xfrm>
            <a:off x="-505736" y="-520328"/>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4" name="Google Shape;334;p170"/>
          <p:cNvSpPr/>
          <p:nvPr/>
        </p:nvSpPr>
        <p:spPr bwMode="auto">
          <a:xfrm>
            <a:off x="717017" y="-1082345"/>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5" name="Google Shape;335;p170"/>
          <p:cNvSpPr/>
          <p:nvPr/>
        </p:nvSpPr>
        <p:spPr bwMode="auto">
          <a:xfrm>
            <a:off x="315652" y="-1097096"/>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6" name="Google Shape;336;p170"/>
          <p:cNvSpPr/>
          <p:nvPr/>
        </p:nvSpPr>
        <p:spPr bwMode="auto">
          <a:xfrm>
            <a:off x="1396639" y="-520328"/>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7" name="Google Shape;337;p170"/>
          <p:cNvSpPr/>
          <p:nvPr/>
        </p:nvSpPr>
        <p:spPr bwMode="auto">
          <a:xfrm>
            <a:off x="2616829" y="-1064098"/>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8" name="Google Shape;338;p170"/>
          <p:cNvSpPr/>
          <p:nvPr/>
        </p:nvSpPr>
        <p:spPr bwMode="auto">
          <a:xfrm>
            <a:off x="2215460" y="-1078850"/>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9" name="Google Shape;339;p170"/>
          <p:cNvSpPr/>
          <p:nvPr/>
        </p:nvSpPr>
        <p:spPr bwMode="auto">
          <a:xfrm>
            <a:off x="3296452" y="-502082"/>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0" name="Google Shape;340;p170"/>
          <p:cNvSpPr/>
          <p:nvPr/>
        </p:nvSpPr>
        <p:spPr bwMode="auto">
          <a:xfrm>
            <a:off x="-505736" y="7274828"/>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1" name="Google Shape;341;p170"/>
          <p:cNvSpPr/>
          <p:nvPr/>
        </p:nvSpPr>
        <p:spPr bwMode="auto">
          <a:xfrm>
            <a:off x="717017" y="6712822"/>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2" name="Google Shape;342;p170"/>
          <p:cNvSpPr/>
          <p:nvPr/>
        </p:nvSpPr>
        <p:spPr bwMode="auto">
          <a:xfrm>
            <a:off x="315652" y="6698060"/>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3" name="Google Shape;343;p170"/>
          <p:cNvSpPr/>
          <p:nvPr/>
        </p:nvSpPr>
        <p:spPr bwMode="auto">
          <a:xfrm>
            <a:off x="1396639" y="7274828"/>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4" name="Google Shape;344;p170"/>
          <p:cNvSpPr/>
          <p:nvPr/>
        </p:nvSpPr>
        <p:spPr bwMode="auto">
          <a:xfrm>
            <a:off x="2616829" y="6731069"/>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5" name="Google Shape;345;p170"/>
          <p:cNvSpPr/>
          <p:nvPr/>
        </p:nvSpPr>
        <p:spPr bwMode="auto">
          <a:xfrm>
            <a:off x="2215460" y="6716307"/>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6" name="Google Shape;346;p170"/>
          <p:cNvSpPr/>
          <p:nvPr/>
        </p:nvSpPr>
        <p:spPr bwMode="auto">
          <a:xfrm>
            <a:off x="3296452" y="7293075"/>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7" name="Google Shape;347;p170"/>
          <p:cNvSpPr>
            <a:spLocks noGrp="1"/>
          </p:cNvSpPr>
          <p:nvPr>
            <p:ph type="body" idx="1"/>
          </p:nvPr>
        </p:nvSpPr>
        <p:spPr bwMode="auto">
          <a:xfrm>
            <a:off x="5196265" y="4484611"/>
            <a:ext cx="5998367" cy="1170584"/>
          </a:xfrm>
          <a:prstGeom prst="rect">
            <a:avLst/>
          </a:prstGeom>
          <a:noFill/>
          <a:ln>
            <a:noFill/>
          </a:ln>
        </p:spPr>
        <p:txBody>
          <a:bodyPr spcFirstLastPara="1" wrap="square" lIns="91425" tIns="45700" rIns="0" bIns="45700" anchor="b" anchorCtr="0">
            <a:normAutofit/>
          </a:bodyPr>
          <a:lstStyle>
            <a:lvl1pPr marL="609570" lvl="0" indent="-304784" algn="r">
              <a:lnSpc>
                <a:spcPct val="90000"/>
              </a:lnSpc>
              <a:spcBef>
                <a:spcPts val="1000"/>
              </a:spcBef>
              <a:spcAft>
                <a:spcPts val="0"/>
              </a:spcAft>
              <a:buClr>
                <a:schemeClr val="lt1"/>
              </a:buClr>
              <a:buSzPts val="1500"/>
              <a:buNone/>
              <a:defRPr sz="2000" b="1"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48" name="Google Shape;348;p170"/>
          <p:cNvSpPr>
            <a:spLocks noGrp="1"/>
          </p:cNvSpPr>
          <p:nvPr>
            <p:ph type="body" idx="2"/>
          </p:nvPr>
        </p:nvSpPr>
        <p:spPr bwMode="auto">
          <a:xfrm>
            <a:off x="5196265" y="5480815"/>
            <a:ext cx="5998367" cy="521757"/>
          </a:xfrm>
          <a:prstGeom prst="rect">
            <a:avLst/>
          </a:prstGeom>
          <a:noFill/>
          <a:ln>
            <a:noFill/>
          </a:ln>
        </p:spPr>
        <p:txBody>
          <a:bodyPr spcFirstLastPara="1" wrap="square" lIns="91425" tIns="45700" rIns="0" bIns="45700" anchor="b" anchorCtr="0">
            <a:normAutofit/>
          </a:bodyPr>
          <a:lstStyle>
            <a:lvl1pPr marL="609570" lvl="0" indent="-304784" algn="r">
              <a:lnSpc>
                <a:spcPct val="90000"/>
              </a:lnSpc>
              <a:spcBef>
                <a:spcPts val="1000"/>
              </a:spcBef>
              <a:spcAft>
                <a:spcPts val="0"/>
              </a:spcAft>
              <a:buClr>
                <a:schemeClr val="lt1"/>
              </a:buClr>
              <a:buSzPts val="1200"/>
              <a:buNone/>
              <a:defRPr sz="1600" b="0" i="0">
                <a:solidFill>
                  <a:schemeClr val="lt1"/>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139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A5C8C2-E0CA-E94C-8E65-78B58732E9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12349345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PhAnim="0" matchingName="Title Slide 3A" userDrawn="1">
  <p:cSld name="Title Slide 3A">
    <p:bg>
      <p:bgPr>
        <a:solidFill>
          <a:srgbClr val="FAC33B"/>
        </a:solidFill>
        <a:effectLst/>
      </p:bgPr>
    </p:bg>
    <p:spTree>
      <p:nvGrpSpPr>
        <p:cNvPr id="1" name=""/>
        <p:cNvGrpSpPr/>
        <p:nvPr/>
      </p:nvGrpSpPr>
      <p:grpSpPr bwMode="auto">
        <a:xfrm>
          <a:off x="0" y="0"/>
          <a:ext cx="0" cy="0"/>
          <a:chOff x="0" y="0"/>
          <a:chExt cx="0" cy="0"/>
        </a:xfrm>
      </p:grpSpPr>
      <p:sp>
        <p:nvSpPr>
          <p:cNvPr id="4" name="Google Shape;350;p171"/>
          <p:cNvSpPr>
            <a:spLocks noGrp="1"/>
          </p:cNvSpPr>
          <p:nvPr>
            <p:ph type="body" idx="1"/>
          </p:nvPr>
        </p:nvSpPr>
        <p:spPr bwMode="auto">
          <a:xfrm>
            <a:off x="5168285" y="3782476"/>
            <a:ext cx="5490073" cy="521757"/>
          </a:xfrm>
          <a:prstGeom prst="rect">
            <a:avLst/>
          </a:prstGeom>
          <a:noFill/>
          <a:ln>
            <a:noFill/>
          </a:ln>
        </p:spPr>
        <p:txBody>
          <a:bodyPr spcFirstLastPara="1" wrap="square" lIns="91425" tIns="45700" rIns="0" bIns="45700" anchor="b" anchorCtr="0">
            <a:normAutofit/>
          </a:bodyPr>
          <a:lstStyle>
            <a:lvl1pPr marL="609570" lvl="0" indent="-304784" algn="l">
              <a:lnSpc>
                <a:spcPct val="90000"/>
              </a:lnSpc>
              <a:spcBef>
                <a:spcPts val="1000"/>
              </a:spcBef>
              <a:spcAft>
                <a:spcPts val="0"/>
              </a:spcAft>
              <a:buClr>
                <a:srgbClr val="1D365E"/>
              </a:buClr>
              <a:buSzPts val="1500"/>
              <a:buNone/>
              <a:defRPr sz="2000" b="0"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pic>
        <p:nvPicPr>
          <p:cNvPr id="5" name="Google Shape;351;p171"/>
          <p:cNvPicPr/>
          <p:nvPr/>
        </p:nvPicPr>
        <p:blipFill>
          <a:blip r:embed="rId2">
            <a:alphaModFix/>
          </a:blip>
          <a:stretch/>
        </p:blipFill>
        <p:spPr bwMode="auto">
          <a:xfrm>
            <a:off x="879905" y="2704415"/>
            <a:ext cx="3412913" cy="1484772"/>
          </a:xfrm>
          <a:prstGeom prst="rect">
            <a:avLst/>
          </a:prstGeom>
          <a:noFill/>
          <a:ln>
            <a:noFill/>
          </a:ln>
        </p:spPr>
      </p:pic>
      <p:cxnSp>
        <p:nvCxnSpPr>
          <p:cNvPr id="6" name="Google Shape;352;p171"/>
          <p:cNvCxnSpPr>
            <a:cxnSpLocks/>
          </p:cNvCxnSpPr>
          <p:nvPr/>
        </p:nvCxnSpPr>
        <p:spPr bwMode="auto">
          <a:xfrm rot="-5400002">
            <a:off x="3980757" y="3446792"/>
            <a:ext cx="1640115" cy="0"/>
          </a:xfrm>
          <a:prstGeom prst="straightConnector1">
            <a:avLst/>
          </a:prstGeom>
          <a:noFill/>
          <a:ln w="19050" cap="rnd" cmpd="sng">
            <a:solidFill>
              <a:schemeClr val="lt1"/>
            </a:solidFill>
            <a:prstDash val="dot"/>
            <a:miter lim="800000"/>
            <a:headEnd type="none" w="sm" len="sm"/>
            <a:tailEnd type="none" w="sm" len="sm"/>
          </a:ln>
        </p:spPr>
      </p:cxnSp>
      <p:sp>
        <p:nvSpPr>
          <p:cNvPr id="7" name="Google Shape;353;p171"/>
          <p:cNvSpPr>
            <a:spLocks noGrp="1"/>
          </p:cNvSpPr>
          <p:nvPr>
            <p:ph type="body" idx="2"/>
          </p:nvPr>
        </p:nvSpPr>
        <p:spPr bwMode="auto">
          <a:xfrm>
            <a:off x="5168287" y="2563647"/>
            <a:ext cx="5490075" cy="1093964"/>
          </a:xfrm>
          <a:prstGeom prst="rect">
            <a:avLst/>
          </a:prstGeom>
          <a:noFill/>
          <a:ln>
            <a:noFill/>
          </a:ln>
        </p:spPr>
        <p:txBody>
          <a:bodyPr spcFirstLastPara="1" wrap="square" lIns="91425" tIns="45700" rIns="0" bIns="45700" anchor="t" anchorCtr="0">
            <a:normAutofit/>
          </a:bodyPr>
          <a:lstStyle>
            <a:lvl1pPr marL="609570" lvl="0" indent="-304784" algn="l">
              <a:lnSpc>
                <a:spcPct val="90000"/>
              </a:lnSpc>
              <a:spcBef>
                <a:spcPts val="1000"/>
              </a:spcBef>
              <a:spcAft>
                <a:spcPts val="0"/>
              </a:spcAft>
              <a:buClr>
                <a:srgbClr val="1D365E"/>
              </a:buClr>
              <a:buSzPts val="1650"/>
              <a:buNone/>
              <a:defRPr sz="2200" b="1"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21982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PhAnim="0" matchingName="Title Slide 3B" userDrawn="1">
  <p:cSld name="Title Slide 3B">
    <p:bg>
      <p:bgPr>
        <a:solidFill>
          <a:srgbClr val="00B2AD"/>
        </a:solidFill>
        <a:effectLst/>
      </p:bgPr>
    </p:bg>
    <p:spTree>
      <p:nvGrpSpPr>
        <p:cNvPr id="1" name=""/>
        <p:cNvGrpSpPr/>
        <p:nvPr/>
      </p:nvGrpSpPr>
      <p:grpSpPr bwMode="auto">
        <a:xfrm>
          <a:off x="0" y="0"/>
          <a:ext cx="0" cy="0"/>
          <a:chOff x="0" y="0"/>
          <a:chExt cx="0" cy="0"/>
        </a:xfrm>
      </p:grpSpPr>
      <p:pic>
        <p:nvPicPr>
          <p:cNvPr id="4" name="Google Shape;355;p172"/>
          <p:cNvPicPr/>
          <p:nvPr/>
        </p:nvPicPr>
        <p:blipFill>
          <a:blip r:embed="rId2">
            <a:alphaModFix/>
          </a:blip>
          <a:stretch/>
        </p:blipFill>
        <p:spPr bwMode="auto">
          <a:xfrm>
            <a:off x="879905" y="2704415"/>
            <a:ext cx="3412913" cy="1484772"/>
          </a:xfrm>
          <a:prstGeom prst="rect">
            <a:avLst/>
          </a:prstGeom>
          <a:noFill/>
          <a:ln>
            <a:noFill/>
          </a:ln>
        </p:spPr>
      </p:pic>
      <p:cxnSp>
        <p:nvCxnSpPr>
          <p:cNvPr id="5" name="Google Shape;356;p172"/>
          <p:cNvCxnSpPr>
            <a:cxnSpLocks/>
          </p:cNvCxnSpPr>
          <p:nvPr/>
        </p:nvCxnSpPr>
        <p:spPr bwMode="auto">
          <a:xfrm rot="-5400002">
            <a:off x="3980757" y="3446792"/>
            <a:ext cx="1640115" cy="0"/>
          </a:xfrm>
          <a:prstGeom prst="straightConnector1">
            <a:avLst/>
          </a:prstGeom>
          <a:noFill/>
          <a:ln w="19050" cap="rnd" cmpd="sng">
            <a:solidFill>
              <a:schemeClr val="lt1"/>
            </a:solidFill>
            <a:prstDash val="dot"/>
            <a:miter lim="800000"/>
            <a:headEnd type="none" w="sm" len="sm"/>
            <a:tailEnd type="none" w="sm" len="sm"/>
          </a:ln>
        </p:spPr>
      </p:cxnSp>
      <p:sp>
        <p:nvSpPr>
          <p:cNvPr id="6" name="Google Shape;357;p172"/>
          <p:cNvSpPr>
            <a:spLocks noGrp="1"/>
          </p:cNvSpPr>
          <p:nvPr>
            <p:ph type="body" idx="1"/>
          </p:nvPr>
        </p:nvSpPr>
        <p:spPr bwMode="auto">
          <a:xfrm>
            <a:off x="5168285" y="3782476"/>
            <a:ext cx="5490073" cy="521757"/>
          </a:xfrm>
          <a:prstGeom prst="rect">
            <a:avLst/>
          </a:prstGeom>
          <a:noFill/>
          <a:ln>
            <a:noFill/>
          </a:ln>
        </p:spPr>
        <p:txBody>
          <a:bodyPr spcFirstLastPara="1" wrap="square" lIns="91425" tIns="45700" rIns="0" bIns="45700" anchor="b" anchorCtr="0">
            <a:normAutofit/>
          </a:bodyPr>
          <a:lstStyle>
            <a:lvl1pPr marL="609570" lvl="0" indent="-304784" algn="l">
              <a:lnSpc>
                <a:spcPct val="90000"/>
              </a:lnSpc>
              <a:spcBef>
                <a:spcPts val="1000"/>
              </a:spcBef>
              <a:spcAft>
                <a:spcPts val="0"/>
              </a:spcAft>
              <a:buClr>
                <a:srgbClr val="1D365E"/>
              </a:buClr>
              <a:buSzPts val="1500"/>
              <a:buNone/>
              <a:defRPr sz="2000" b="0"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358;p172"/>
          <p:cNvSpPr>
            <a:spLocks noGrp="1"/>
          </p:cNvSpPr>
          <p:nvPr>
            <p:ph type="body" idx="2"/>
          </p:nvPr>
        </p:nvSpPr>
        <p:spPr bwMode="auto">
          <a:xfrm>
            <a:off x="5168287" y="2563647"/>
            <a:ext cx="5490075" cy="1093964"/>
          </a:xfrm>
          <a:prstGeom prst="rect">
            <a:avLst/>
          </a:prstGeom>
          <a:noFill/>
          <a:ln>
            <a:noFill/>
          </a:ln>
        </p:spPr>
        <p:txBody>
          <a:bodyPr spcFirstLastPara="1" wrap="square" lIns="91425" tIns="45700" rIns="0" bIns="45700" anchor="t" anchorCtr="0">
            <a:normAutofit/>
          </a:bodyPr>
          <a:lstStyle>
            <a:lvl1pPr marL="609570" lvl="0" indent="-304784" algn="l">
              <a:lnSpc>
                <a:spcPct val="90000"/>
              </a:lnSpc>
              <a:spcBef>
                <a:spcPts val="1000"/>
              </a:spcBef>
              <a:spcAft>
                <a:spcPts val="0"/>
              </a:spcAft>
              <a:buClr>
                <a:srgbClr val="1D365E"/>
              </a:buClr>
              <a:buSzPts val="1650"/>
              <a:buNone/>
              <a:defRPr sz="2200" b="1" i="0">
                <a:solidFill>
                  <a:srgbClr val="1D365E"/>
                </a:solidFill>
                <a:latin typeface="Arial"/>
                <a:ea typeface="Arial"/>
                <a:cs typeface="Arial"/>
              </a:defRPr>
            </a:lvl1pPr>
            <a:lvl2pPr marL="1219140" lvl="1" indent="-304784" algn="l">
              <a:lnSpc>
                <a:spcPct val="90000"/>
              </a:lnSpc>
              <a:spcBef>
                <a:spcPts val="500"/>
              </a:spcBef>
              <a:spcAft>
                <a:spcPts val="0"/>
              </a:spcAft>
              <a:buClr>
                <a:schemeClr val="dk1"/>
              </a:buClr>
              <a:buSzPts val="1800"/>
              <a:buNone/>
              <a:defRPr/>
            </a:lvl2pPr>
            <a:lvl3pPr marL="1828709" lvl="2" indent="-304784" algn="l">
              <a:lnSpc>
                <a:spcPct val="90000"/>
              </a:lnSpc>
              <a:spcBef>
                <a:spcPts val="500"/>
              </a:spcBef>
              <a:spcAft>
                <a:spcPts val="0"/>
              </a:spcAft>
              <a:buClr>
                <a:schemeClr val="dk1"/>
              </a:buClr>
              <a:buSzPts val="1500"/>
              <a:buNone/>
              <a:defRPr/>
            </a:lvl3pPr>
            <a:lvl4pPr marL="2438278" lvl="3" indent="-304784" algn="l">
              <a:lnSpc>
                <a:spcPct val="90000"/>
              </a:lnSpc>
              <a:spcBef>
                <a:spcPts val="500"/>
              </a:spcBef>
              <a:spcAft>
                <a:spcPts val="0"/>
              </a:spcAft>
              <a:buClr>
                <a:schemeClr val="dk1"/>
              </a:buClr>
              <a:buSzPts val="1350"/>
              <a:buNone/>
              <a:defRPr/>
            </a:lvl4pPr>
            <a:lvl5pPr marL="3047848" lvl="4" indent="-304784" algn="l">
              <a:lnSpc>
                <a:spcPct val="90000"/>
              </a:lnSpc>
              <a:spcBef>
                <a:spcPts val="500"/>
              </a:spcBef>
              <a:spcAft>
                <a:spcPts val="0"/>
              </a:spcAft>
              <a:buClr>
                <a:schemeClr val="dk1"/>
              </a:buClr>
              <a:buSzPts val="1350"/>
              <a:buNone/>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11153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PhAnim="0" matchingName="Content + Image Blue 2" userDrawn="1">
  <p:cSld name="Content + Image Blue 2">
    <p:bg>
      <p:bgPr>
        <a:solidFill>
          <a:srgbClr val="1D365E"/>
        </a:solidFill>
        <a:effectLst/>
      </p:bgPr>
    </p:bg>
    <p:spTree>
      <p:nvGrpSpPr>
        <p:cNvPr id="1" name=""/>
        <p:cNvGrpSpPr/>
        <p:nvPr/>
      </p:nvGrpSpPr>
      <p:grpSpPr bwMode="auto">
        <a:xfrm>
          <a:off x="0" y="0"/>
          <a:ext cx="0" cy="0"/>
          <a:chOff x="0" y="0"/>
          <a:chExt cx="0" cy="0"/>
        </a:xfrm>
      </p:grpSpPr>
      <p:sp>
        <p:nvSpPr>
          <p:cNvPr id="4" name="Google Shape;360;p17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361;p17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362;p17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363;p173"/>
          <p:cNvSpPr>
            <a:spLocks noGrp="1"/>
          </p:cNvSpPr>
          <p:nvPr>
            <p:ph type="body" idx="1"/>
          </p:nvPr>
        </p:nvSpPr>
        <p:spPr bwMode="auto">
          <a:xfrm>
            <a:off x="6096000"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chemeClr val="lt1"/>
              </a:buClr>
              <a:buSzPts val="1200"/>
              <a:buNone/>
              <a:defRPr sz="1600">
                <a:solidFill>
                  <a:schemeClr val="lt1"/>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364;p173"/>
          <p:cNvCxnSpPr>
            <a:cxnSpLocks/>
          </p:cNvCxnSpPr>
          <p:nvPr/>
        </p:nvCxnSpPr>
        <p:spPr bwMode="auto">
          <a:xfrm>
            <a:off x="400879"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9" name="Google Shape;365;p173"/>
          <p:cNvSpPr>
            <a:spLocks noGrp="1"/>
          </p:cNvSpPr>
          <p:nvPr>
            <p:ph type="title"/>
          </p:nvPr>
        </p:nvSpPr>
        <p:spPr bwMode="auto">
          <a:xfrm>
            <a:off x="400886"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366;p173"/>
          <p:cNvSpPr>
            <a:spLocks noGrp="1"/>
          </p:cNvSpPr>
          <p:nvPr>
            <p:ph type="body" idx="2"/>
          </p:nvPr>
        </p:nvSpPr>
        <p:spPr bwMode="auto">
          <a:xfrm>
            <a:off x="400050" y="1397005"/>
            <a:ext cx="5283705"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367;p173"/>
          <p:cNvCxnSpPr>
            <a:cxnSpLocks/>
          </p:cNvCxnSpPr>
          <p:nvPr/>
        </p:nvCxnSpPr>
        <p:spPr bwMode="auto">
          <a:xfrm>
            <a:off x="400879"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3051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PhAnim="0" matchingName="Title + Content 2Col Blue" userDrawn="1">
  <p:cSld name="Title + Content 2Col Blue">
    <p:bg>
      <p:bgPr>
        <a:solidFill>
          <a:srgbClr val="1D365E"/>
        </a:solidFill>
        <a:effectLst/>
      </p:bgPr>
    </p:bg>
    <p:spTree>
      <p:nvGrpSpPr>
        <p:cNvPr id="1" name=""/>
        <p:cNvGrpSpPr/>
        <p:nvPr/>
      </p:nvGrpSpPr>
      <p:grpSpPr bwMode="auto">
        <a:xfrm>
          <a:off x="0" y="0"/>
          <a:ext cx="0" cy="0"/>
          <a:chOff x="0" y="0"/>
          <a:chExt cx="0" cy="0"/>
        </a:xfrm>
      </p:grpSpPr>
      <p:sp>
        <p:nvSpPr>
          <p:cNvPr id="4" name="Google Shape;369;p17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370;p17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371;p17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372;p174"/>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373;p174"/>
          <p:cNvSpPr>
            <a:spLocks noGrp="1"/>
          </p:cNvSpPr>
          <p:nvPr>
            <p:ph type="body" idx="1"/>
          </p:nvPr>
        </p:nvSpPr>
        <p:spPr bwMode="auto">
          <a:xfrm>
            <a:off x="400054"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374;p174"/>
          <p:cNvCxnSpPr>
            <a:cxnSpLocks/>
          </p:cNvCxnSpPr>
          <p:nvPr/>
        </p:nvCxnSpPr>
        <p:spPr bwMode="auto">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 name="Google Shape;375;p174"/>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1" name="Google Shape;376;p174"/>
          <p:cNvSpPr>
            <a:spLocks noGrp="1"/>
          </p:cNvSpPr>
          <p:nvPr>
            <p:ph type="body" idx="2"/>
          </p:nvPr>
        </p:nvSpPr>
        <p:spPr bwMode="auto">
          <a:xfrm>
            <a:off x="6350001"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9409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PhAnim="0" matchingName="Title + Content 3Col Blue" userDrawn="1">
  <p:cSld name="Title + Content 3Col Blue">
    <p:bg>
      <p:bgPr>
        <a:solidFill>
          <a:srgbClr val="1D365E"/>
        </a:solidFill>
        <a:effectLst/>
      </p:bgPr>
    </p:bg>
    <p:spTree>
      <p:nvGrpSpPr>
        <p:cNvPr id="1" name=""/>
        <p:cNvGrpSpPr/>
        <p:nvPr/>
      </p:nvGrpSpPr>
      <p:grpSpPr bwMode="auto">
        <a:xfrm>
          <a:off x="0" y="0"/>
          <a:ext cx="0" cy="0"/>
          <a:chOff x="0" y="0"/>
          <a:chExt cx="0" cy="0"/>
        </a:xfrm>
      </p:grpSpPr>
      <p:sp>
        <p:nvSpPr>
          <p:cNvPr id="4" name="Google Shape;378;p17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379;p17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380;p17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381;p175"/>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382;p175"/>
          <p:cNvSpPr>
            <a:spLocks noGrp="1"/>
          </p:cNvSpPr>
          <p:nvPr>
            <p:ph type="body" idx="1"/>
          </p:nvPr>
        </p:nvSpPr>
        <p:spPr bwMode="auto">
          <a:xfrm>
            <a:off x="400050"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383;p175"/>
          <p:cNvCxnSpPr>
            <a:cxnSpLocks/>
          </p:cNvCxnSpPr>
          <p:nvPr/>
        </p:nvCxnSpPr>
        <p:spPr bwMode="auto">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 name="Google Shape;384;p175"/>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1" name="Google Shape;385;p175"/>
          <p:cNvSpPr>
            <a:spLocks noGrp="1"/>
          </p:cNvSpPr>
          <p:nvPr>
            <p:ph type="body" idx="2"/>
          </p:nvPr>
        </p:nvSpPr>
        <p:spPr bwMode="auto">
          <a:xfrm>
            <a:off x="4318002"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386;p175"/>
          <p:cNvSpPr>
            <a:spLocks noGrp="1"/>
          </p:cNvSpPr>
          <p:nvPr>
            <p:ph type="body" idx="3"/>
          </p:nvPr>
        </p:nvSpPr>
        <p:spPr bwMode="auto">
          <a:xfrm>
            <a:off x="8235949"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40285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PhAnim="0" matchingName="Breaker/Statement Slide Blue" userDrawn="1">
  <p:cSld name="Breaker/Statement Slide Blue">
    <p:bg>
      <p:bgPr>
        <a:solidFill>
          <a:srgbClr val="1D365E"/>
        </a:solidFill>
        <a:effectLst/>
      </p:bgPr>
    </p:bg>
    <p:spTree>
      <p:nvGrpSpPr>
        <p:cNvPr id="1" name=""/>
        <p:cNvGrpSpPr/>
        <p:nvPr/>
      </p:nvGrpSpPr>
      <p:grpSpPr bwMode="auto">
        <a:xfrm>
          <a:off x="0" y="0"/>
          <a:ext cx="0" cy="0"/>
          <a:chOff x="0" y="0"/>
          <a:chExt cx="0" cy="0"/>
        </a:xfrm>
      </p:grpSpPr>
      <p:sp>
        <p:nvSpPr>
          <p:cNvPr id="4" name="Google Shape;388;p17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389;p17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390;p17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7" name="Google Shape;391;p176"/>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8" name="Google Shape;392;p176"/>
          <p:cNvSpPr>
            <a:spLocks noGrp="1"/>
          </p:cNvSpPr>
          <p:nvPr>
            <p:ph type="body" idx="1"/>
          </p:nvPr>
        </p:nvSpPr>
        <p:spPr bwMode="auto">
          <a:xfrm>
            <a:off x="400885" y="833971"/>
            <a:ext cx="11389417" cy="518182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4050"/>
              <a:buNone/>
              <a:defRPr sz="5400">
                <a:solidFill>
                  <a:schemeClr val="lt1"/>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393;p176"/>
          <p:cNvCxnSpPr>
            <a:cxnSpLocks/>
          </p:cNvCxnSpPr>
          <p:nvPr/>
        </p:nvCxnSpPr>
        <p:spPr bwMode="auto">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0515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PhAnim="0" matchingName="Title + Content 2Col Yellow" userDrawn="1">
  <p:cSld name="Title + Content 2Col Yellow">
    <p:bg>
      <p:bgPr>
        <a:solidFill>
          <a:srgbClr val="FAC33B"/>
        </a:solidFill>
        <a:effectLst/>
      </p:bgPr>
    </p:bg>
    <p:spTree>
      <p:nvGrpSpPr>
        <p:cNvPr id="1" name=""/>
        <p:cNvGrpSpPr/>
        <p:nvPr/>
      </p:nvGrpSpPr>
      <p:grpSpPr bwMode="auto">
        <a:xfrm>
          <a:off x="0" y="0"/>
          <a:ext cx="0" cy="0"/>
          <a:chOff x="0" y="0"/>
          <a:chExt cx="0" cy="0"/>
        </a:xfrm>
      </p:grpSpPr>
      <p:sp>
        <p:nvSpPr>
          <p:cNvPr id="4" name="Google Shape;395;p17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396;p17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397;p17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398;p177"/>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399;p177"/>
          <p:cNvSpPr>
            <a:spLocks noGrp="1"/>
          </p:cNvSpPr>
          <p:nvPr>
            <p:ph type="body" idx="1"/>
          </p:nvPr>
        </p:nvSpPr>
        <p:spPr bwMode="auto">
          <a:xfrm>
            <a:off x="400054"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00;p177"/>
          <p:cNvCxnSpPr>
            <a:cxnSpLocks/>
          </p:cNvCxnSpPr>
          <p:nvPr/>
        </p:nvCxnSpPr>
        <p:spPr bwMode="auto">
          <a:xfrm>
            <a:off x="400879" y="1107952"/>
            <a:ext cx="11390245" cy="0"/>
          </a:xfrm>
          <a:prstGeom prst="straightConnector1">
            <a:avLst/>
          </a:prstGeom>
          <a:noFill/>
          <a:ln w="31750" cap="rnd" cmpd="sng">
            <a:solidFill>
              <a:schemeClr val="lt1"/>
            </a:solidFill>
            <a:prstDash val="dot"/>
            <a:miter lim="800000"/>
            <a:headEnd type="none" w="sm" len="sm"/>
            <a:tailEnd type="none" w="sm" len="sm"/>
          </a:ln>
        </p:spPr>
      </p:cxnSp>
      <p:cxnSp>
        <p:nvCxnSpPr>
          <p:cNvPr id="10" name="Google Shape;401;p177"/>
          <p:cNvCxnSpPr>
            <a:cxnSpLocks/>
          </p:cNvCxnSpPr>
          <p:nvPr/>
        </p:nvCxnSpPr>
        <p:spPr bwMode="auto">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1" name="Google Shape;402;p177"/>
          <p:cNvSpPr>
            <a:spLocks noGrp="1"/>
          </p:cNvSpPr>
          <p:nvPr>
            <p:ph type="body" idx="2"/>
          </p:nvPr>
        </p:nvSpPr>
        <p:spPr bwMode="auto">
          <a:xfrm>
            <a:off x="6350001"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9098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PhAnim="0" matchingName="Title + Content 3Col Yellow" userDrawn="1">
  <p:cSld name="Title + Content 3Col Yellow">
    <p:bg>
      <p:bgPr>
        <a:solidFill>
          <a:srgbClr val="FAC33B"/>
        </a:solidFill>
        <a:effectLst/>
      </p:bgPr>
    </p:bg>
    <p:spTree>
      <p:nvGrpSpPr>
        <p:cNvPr id="1" name=""/>
        <p:cNvGrpSpPr/>
        <p:nvPr/>
      </p:nvGrpSpPr>
      <p:grpSpPr bwMode="auto">
        <a:xfrm>
          <a:off x="0" y="0"/>
          <a:ext cx="0" cy="0"/>
          <a:chOff x="0" y="0"/>
          <a:chExt cx="0" cy="0"/>
        </a:xfrm>
      </p:grpSpPr>
      <p:sp>
        <p:nvSpPr>
          <p:cNvPr id="4" name="Google Shape;404;p17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05;p178"/>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06;p17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07;p178"/>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408;p178"/>
          <p:cNvSpPr>
            <a:spLocks noGrp="1"/>
          </p:cNvSpPr>
          <p:nvPr>
            <p:ph type="body" idx="1"/>
          </p:nvPr>
        </p:nvSpPr>
        <p:spPr bwMode="auto">
          <a:xfrm>
            <a:off x="400050"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09;p178"/>
          <p:cNvCxnSpPr>
            <a:cxnSpLocks/>
          </p:cNvCxnSpPr>
          <p:nvPr/>
        </p:nvCxnSpPr>
        <p:spPr bwMode="auto">
          <a:xfrm>
            <a:off x="400879" y="1107952"/>
            <a:ext cx="11390245" cy="0"/>
          </a:xfrm>
          <a:prstGeom prst="straightConnector1">
            <a:avLst/>
          </a:prstGeom>
          <a:noFill/>
          <a:ln w="31750" cap="rnd" cmpd="sng">
            <a:solidFill>
              <a:schemeClr val="lt1"/>
            </a:solidFill>
            <a:prstDash val="dot"/>
            <a:miter lim="800000"/>
            <a:headEnd type="none" w="sm" len="sm"/>
            <a:tailEnd type="none" w="sm" len="sm"/>
          </a:ln>
        </p:spPr>
      </p:cxnSp>
      <p:cxnSp>
        <p:nvCxnSpPr>
          <p:cNvPr id="10" name="Google Shape;410;p178"/>
          <p:cNvCxnSpPr>
            <a:cxnSpLocks/>
          </p:cNvCxnSpPr>
          <p:nvPr/>
        </p:nvCxnSpPr>
        <p:spPr bwMode="auto">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1" name="Google Shape;411;p178"/>
          <p:cNvSpPr>
            <a:spLocks noGrp="1"/>
          </p:cNvSpPr>
          <p:nvPr>
            <p:ph type="body" idx="2"/>
          </p:nvPr>
        </p:nvSpPr>
        <p:spPr bwMode="auto">
          <a:xfrm>
            <a:off x="4318002"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412;p178"/>
          <p:cNvSpPr>
            <a:spLocks noGrp="1"/>
          </p:cNvSpPr>
          <p:nvPr>
            <p:ph type="body" idx="3"/>
          </p:nvPr>
        </p:nvSpPr>
        <p:spPr bwMode="auto">
          <a:xfrm>
            <a:off x="8235949"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9958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PhAnim="0" matchingName="Fact Slide Yellow" userDrawn="1">
  <p:cSld name="Fact Slide Yellow">
    <p:bg>
      <p:bgPr>
        <a:solidFill>
          <a:srgbClr val="FAC33B"/>
        </a:solidFill>
        <a:effectLst/>
      </p:bgPr>
    </p:bg>
    <p:spTree>
      <p:nvGrpSpPr>
        <p:cNvPr id="1" name=""/>
        <p:cNvGrpSpPr/>
        <p:nvPr/>
      </p:nvGrpSpPr>
      <p:grpSpPr bwMode="auto">
        <a:xfrm>
          <a:off x="0" y="0"/>
          <a:ext cx="0" cy="0"/>
          <a:chOff x="0" y="0"/>
          <a:chExt cx="0" cy="0"/>
        </a:xfrm>
      </p:grpSpPr>
      <p:sp>
        <p:nvSpPr>
          <p:cNvPr id="4" name="Google Shape;414;p179"/>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15;p179"/>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16;p179"/>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17;p179"/>
          <p:cNvSpPr>
            <a:spLocks noGrp="1"/>
          </p:cNvSpPr>
          <p:nvPr>
            <p:ph type="body" idx="1"/>
          </p:nvPr>
        </p:nvSpPr>
        <p:spPr bwMode="auto">
          <a:xfrm>
            <a:off x="400885" y="1299411"/>
            <a:ext cx="11389417" cy="4716389"/>
          </a:xfrm>
          <a:prstGeom prst="rect">
            <a:avLst/>
          </a:prstGeom>
          <a:noFill/>
          <a:ln>
            <a:noFill/>
          </a:ln>
        </p:spPr>
        <p:txBody>
          <a:bodyPr spcFirstLastPara="1" wrap="square" lIns="0" tIns="45700" rIns="91425" bIns="45700" anchor="b" anchorCtr="0">
            <a:normAutofit/>
          </a:bodyPr>
          <a:lstStyle>
            <a:lvl1pPr marL="609570" lvl="0" indent="-304784" algn="l">
              <a:lnSpc>
                <a:spcPct val="90000"/>
              </a:lnSpc>
              <a:spcBef>
                <a:spcPts val="1000"/>
              </a:spcBef>
              <a:spcAft>
                <a:spcPts val="0"/>
              </a:spcAft>
              <a:buClr>
                <a:srgbClr val="1D365E"/>
              </a:buClr>
              <a:buSzPts val="3150"/>
              <a:buNone/>
              <a:defRPr sz="42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418;p179"/>
          <p:cNvCxnSpPr>
            <a:cxnSpLocks/>
          </p:cNvCxnSpPr>
          <p:nvPr/>
        </p:nvCxnSpPr>
        <p:spPr bwMode="auto">
          <a:xfrm>
            <a:off x="400882" y="472289"/>
            <a:ext cx="11390244" cy="0"/>
          </a:xfrm>
          <a:prstGeom prst="straightConnector1">
            <a:avLst/>
          </a:prstGeom>
          <a:noFill/>
          <a:ln w="31750" cap="rnd" cmpd="sng">
            <a:solidFill>
              <a:schemeClr val="lt1"/>
            </a:solidFill>
            <a:prstDash val="dot"/>
            <a:miter lim="800000"/>
            <a:headEnd type="none" w="sm" len="sm"/>
            <a:tailEnd type="none" w="sm" len="sm"/>
          </a:ln>
        </p:spPr>
      </p:cxnSp>
      <p:cxnSp>
        <p:nvCxnSpPr>
          <p:cNvPr id="9" name="Google Shape;419;p179"/>
          <p:cNvCxnSpPr>
            <a:cxnSpLocks/>
          </p:cNvCxnSpPr>
          <p:nvPr/>
        </p:nvCxnSpPr>
        <p:spPr bwMode="auto">
          <a:xfrm>
            <a:off x="400882" y="6380923"/>
            <a:ext cx="11390244" cy="0"/>
          </a:xfrm>
          <a:prstGeom prst="straightConnector1">
            <a:avLst/>
          </a:prstGeom>
          <a:noFill/>
          <a:ln w="31750" cap="rnd" cmpd="sng">
            <a:solidFill>
              <a:schemeClr val="lt1"/>
            </a:solidFill>
            <a:prstDash val="dot"/>
            <a:miter lim="800000"/>
            <a:headEnd type="none" w="sm" len="sm"/>
            <a:tailEnd type="none" w="sm" len="sm"/>
          </a:ln>
        </p:spPr>
      </p:cxnSp>
      <p:sp>
        <p:nvSpPr>
          <p:cNvPr id="10" name="Google Shape;420;p179"/>
          <p:cNvSpPr/>
          <p:nvPr/>
        </p:nvSpPr>
        <p:spPr bwMode="auto">
          <a:xfrm>
            <a:off x="379709" y="453177"/>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1" name="Google Shape;421;p179"/>
          <p:cNvSpPr>
            <a:spLocks noGrp="1"/>
          </p:cNvSpPr>
          <p:nvPr>
            <p:ph type="body" idx="2"/>
          </p:nvPr>
        </p:nvSpPr>
        <p:spPr bwMode="auto">
          <a:xfrm>
            <a:off x="379709" y="453167"/>
            <a:ext cx="1961156" cy="573520"/>
          </a:xfrm>
          <a:prstGeom prst="rect">
            <a:avLst/>
          </a:prstGeom>
          <a:noFill/>
          <a:ln>
            <a:noFill/>
          </a:ln>
        </p:spPr>
        <p:txBody>
          <a:bodyPr spcFirstLastPara="1" wrap="square" lIns="91425" tIns="45700" rIns="91425" bIns="45700" anchor="ctr" anchorCtr="0">
            <a:normAutofit/>
          </a:bodyPr>
          <a:lstStyle>
            <a:lvl1pPr marL="609570" lvl="0" indent="-304784" algn="l">
              <a:lnSpc>
                <a:spcPct val="90000"/>
              </a:lnSpc>
              <a:spcBef>
                <a:spcPts val="1000"/>
              </a:spcBef>
              <a:spcAft>
                <a:spcPts val="0"/>
              </a:spcAft>
              <a:buClr>
                <a:srgbClr val="FAC33B"/>
              </a:buClr>
              <a:buSzPts val="1200"/>
              <a:buNone/>
              <a:defRPr sz="1600" b="1" i="0">
                <a:solidFill>
                  <a:srgbClr val="FAC33B"/>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4590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PhAnim="0" matchingName="Content + Image Teal 1" userDrawn="1">
  <p:cSld name="Content + Image Teal 1">
    <p:bg>
      <p:bgPr>
        <a:solidFill>
          <a:srgbClr val="00B2AD"/>
        </a:solidFill>
        <a:effectLst/>
      </p:bgPr>
    </p:bg>
    <p:spTree>
      <p:nvGrpSpPr>
        <p:cNvPr id="1" name=""/>
        <p:cNvGrpSpPr/>
        <p:nvPr/>
      </p:nvGrpSpPr>
      <p:grpSpPr bwMode="auto">
        <a:xfrm>
          <a:off x="0" y="0"/>
          <a:ext cx="0" cy="0"/>
          <a:chOff x="0" y="0"/>
          <a:chExt cx="0" cy="0"/>
        </a:xfrm>
      </p:grpSpPr>
      <p:sp>
        <p:nvSpPr>
          <p:cNvPr id="4" name="Google Shape;423;p180"/>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24;p180"/>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25;p180"/>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7" name="Google Shape;426;p180"/>
          <p:cNvCxnSpPr>
            <a:cxnSpLocks/>
          </p:cNvCxnSpPr>
          <p:nvPr/>
        </p:nvCxnSpPr>
        <p:spPr bwMode="auto">
          <a:xfrm>
            <a:off x="6096007" y="6380923"/>
            <a:ext cx="5695124" cy="0"/>
          </a:xfrm>
          <a:prstGeom prst="straightConnector1">
            <a:avLst/>
          </a:prstGeom>
          <a:noFill/>
          <a:ln w="31750" cap="rnd" cmpd="sng">
            <a:solidFill>
              <a:srgbClr val="1D365E"/>
            </a:solidFill>
            <a:prstDash val="dot"/>
            <a:miter lim="800000"/>
            <a:headEnd type="none" w="sm" len="sm"/>
            <a:tailEnd type="none" w="sm" len="sm"/>
          </a:ln>
        </p:spPr>
      </p:cxnSp>
      <p:sp>
        <p:nvSpPr>
          <p:cNvPr id="8" name="Google Shape;427;p180"/>
          <p:cNvSpPr>
            <a:spLocks noGrp="1"/>
          </p:cNvSpPr>
          <p:nvPr>
            <p:ph type="body" idx="1"/>
          </p:nvPr>
        </p:nvSpPr>
        <p:spPr bwMode="auto">
          <a:xfrm>
            <a:off x="0"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chemeClr val="lt1"/>
              </a:buClr>
              <a:buSzPts val="1200"/>
              <a:buNone/>
              <a:defRPr sz="1600">
                <a:solidFill>
                  <a:schemeClr val="lt1"/>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9" name="Google Shape;428;p180"/>
          <p:cNvSpPr>
            <a:spLocks noGrp="1"/>
          </p:cNvSpPr>
          <p:nvPr>
            <p:ph type="title"/>
          </p:nvPr>
        </p:nvSpPr>
        <p:spPr bwMode="auto">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429;p180"/>
          <p:cNvSpPr>
            <a:spLocks noGrp="1"/>
          </p:cNvSpPr>
          <p:nvPr>
            <p:ph type="body" idx="2"/>
          </p:nvPr>
        </p:nvSpPr>
        <p:spPr bwMode="auto">
          <a:xfrm>
            <a:off x="6496052" y="1397005"/>
            <a:ext cx="5295072"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430;p180"/>
          <p:cNvCxnSpPr>
            <a:cxnSpLocks/>
          </p:cNvCxnSpPr>
          <p:nvPr/>
        </p:nvCxnSpPr>
        <p:spPr bwMode="auto">
          <a:xfrm>
            <a:off x="6096007" y="1107952"/>
            <a:ext cx="569512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34511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A5C8C2-E0CA-E94C-8E65-78B58732E9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14162143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PhAnim="0" matchingName="Content + Image Teal 2" userDrawn="1">
  <p:cSld name="Content + Image Teal 2">
    <p:bg>
      <p:bgPr>
        <a:solidFill>
          <a:srgbClr val="00B2AD"/>
        </a:solidFill>
        <a:effectLst/>
      </p:bgPr>
    </p:bg>
    <p:spTree>
      <p:nvGrpSpPr>
        <p:cNvPr id="1" name=""/>
        <p:cNvGrpSpPr/>
        <p:nvPr/>
      </p:nvGrpSpPr>
      <p:grpSpPr bwMode="auto">
        <a:xfrm>
          <a:off x="0" y="0"/>
          <a:ext cx="0" cy="0"/>
          <a:chOff x="0" y="0"/>
          <a:chExt cx="0" cy="0"/>
        </a:xfrm>
      </p:grpSpPr>
      <p:sp>
        <p:nvSpPr>
          <p:cNvPr id="4" name="Google Shape;432;p181"/>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33;p181"/>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34;p181"/>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7" name="Google Shape;435;p181"/>
          <p:cNvCxnSpPr>
            <a:cxnSpLocks/>
          </p:cNvCxnSpPr>
          <p:nvPr/>
        </p:nvCxnSpPr>
        <p:spPr bwMode="auto">
          <a:xfrm>
            <a:off x="400879" y="6380923"/>
            <a:ext cx="5695124" cy="0"/>
          </a:xfrm>
          <a:prstGeom prst="straightConnector1">
            <a:avLst/>
          </a:prstGeom>
          <a:noFill/>
          <a:ln w="31750" cap="rnd" cmpd="sng">
            <a:solidFill>
              <a:srgbClr val="1D365E"/>
            </a:solidFill>
            <a:prstDash val="dot"/>
            <a:miter lim="800000"/>
            <a:headEnd type="none" w="sm" len="sm"/>
            <a:tailEnd type="none" w="sm" len="sm"/>
          </a:ln>
        </p:spPr>
      </p:cxnSp>
      <p:sp>
        <p:nvSpPr>
          <p:cNvPr id="8" name="Google Shape;436;p181"/>
          <p:cNvSpPr>
            <a:spLocks noGrp="1"/>
          </p:cNvSpPr>
          <p:nvPr>
            <p:ph type="body" idx="1"/>
          </p:nvPr>
        </p:nvSpPr>
        <p:spPr bwMode="auto">
          <a:xfrm>
            <a:off x="6083808"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chemeClr val="lt1"/>
              </a:buClr>
              <a:buSzPts val="1200"/>
              <a:buNone/>
              <a:defRPr sz="1600">
                <a:solidFill>
                  <a:schemeClr val="lt1"/>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9" name="Google Shape;437;p181"/>
          <p:cNvSpPr>
            <a:spLocks noGrp="1"/>
          </p:cNvSpPr>
          <p:nvPr>
            <p:ph type="title"/>
          </p:nvPr>
        </p:nvSpPr>
        <p:spPr bwMode="auto">
          <a:xfrm>
            <a:off x="400886"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438;p181"/>
          <p:cNvSpPr>
            <a:spLocks noGrp="1"/>
          </p:cNvSpPr>
          <p:nvPr>
            <p:ph type="body" idx="2"/>
          </p:nvPr>
        </p:nvSpPr>
        <p:spPr bwMode="auto">
          <a:xfrm>
            <a:off x="400050" y="1397005"/>
            <a:ext cx="5283705"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439;p181"/>
          <p:cNvCxnSpPr>
            <a:cxnSpLocks/>
          </p:cNvCxnSpPr>
          <p:nvPr/>
        </p:nvCxnSpPr>
        <p:spPr bwMode="auto">
          <a:xfrm>
            <a:off x="400879" y="1107952"/>
            <a:ext cx="569512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28761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PhAnim="0" matchingName="Title + Content 3Col Teal" userDrawn="1">
  <p:cSld name="Title + Content 3Col Teal">
    <p:bg>
      <p:bgPr>
        <a:solidFill>
          <a:srgbClr val="00B2AD"/>
        </a:solidFill>
        <a:effectLst/>
      </p:bgPr>
    </p:bg>
    <p:spTree>
      <p:nvGrpSpPr>
        <p:cNvPr id="1" name=""/>
        <p:cNvGrpSpPr/>
        <p:nvPr/>
      </p:nvGrpSpPr>
      <p:grpSpPr bwMode="auto">
        <a:xfrm>
          <a:off x="0" y="0"/>
          <a:ext cx="0" cy="0"/>
          <a:chOff x="0" y="0"/>
          <a:chExt cx="0" cy="0"/>
        </a:xfrm>
      </p:grpSpPr>
      <p:sp>
        <p:nvSpPr>
          <p:cNvPr id="4" name="Google Shape;441;p18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42;p182"/>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43;p18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44;p182"/>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1500"/>
              <a:buFont typeface="Arial"/>
              <a:buNone/>
              <a:defRPr sz="2000"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445;p182"/>
          <p:cNvSpPr>
            <a:spLocks noGrp="1"/>
          </p:cNvSpPr>
          <p:nvPr>
            <p:ph type="body" idx="1"/>
          </p:nvPr>
        </p:nvSpPr>
        <p:spPr bwMode="auto">
          <a:xfrm>
            <a:off x="400050"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46;p182"/>
          <p:cNvCxnSpPr>
            <a:cxnSpLocks/>
          </p:cNvCxnSpPr>
          <p:nvPr/>
        </p:nvCxnSpPr>
        <p:spPr bwMode="auto">
          <a:xfrm>
            <a:off x="400879" y="1107952"/>
            <a:ext cx="11390245" cy="0"/>
          </a:xfrm>
          <a:prstGeom prst="straightConnector1">
            <a:avLst/>
          </a:prstGeom>
          <a:noFill/>
          <a:ln w="31750" cap="rnd" cmpd="sng">
            <a:solidFill>
              <a:srgbClr val="1D365E"/>
            </a:solidFill>
            <a:prstDash val="dot"/>
            <a:miter lim="800000"/>
            <a:headEnd type="none" w="sm" len="sm"/>
            <a:tailEnd type="none" w="sm" len="sm"/>
          </a:ln>
        </p:spPr>
      </p:cxnSp>
      <p:cxnSp>
        <p:nvCxnSpPr>
          <p:cNvPr id="10" name="Google Shape;447;p182"/>
          <p:cNvCxnSpPr>
            <a:cxnSpLocks/>
          </p:cNvCxnSpPr>
          <p:nvPr/>
        </p:nvCxnSpPr>
        <p:spPr bwMode="auto">
          <a:xfrm>
            <a:off x="400879" y="6380923"/>
            <a:ext cx="11389419" cy="0"/>
          </a:xfrm>
          <a:prstGeom prst="straightConnector1">
            <a:avLst/>
          </a:prstGeom>
          <a:noFill/>
          <a:ln w="31750" cap="rnd" cmpd="sng">
            <a:solidFill>
              <a:srgbClr val="1D365E"/>
            </a:solidFill>
            <a:prstDash val="dot"/>
            <a:miter lim="800000"/>
            <a:headEnd type="none" w="sm" len="sm"/>
            <a:tailEnd type="none" w="sm" len="sm"/>
          </a:ln>
        </p:spPr>
      </p:cxnSp>
      <p:sp>
        <p:nvSpPr>
          <p:cNvPr id="11" name="Google Shape;448;p182"/>
          <p:cNvSpPr>
            <a:spLocks noGrp="1"/>
          </p:cNvSpPr>
          <p:nvPr>
            <p:ph type="body" idx="2"/>
          </p:nvPr>
        </p:nvSpPr>
        <p:spPr bwMode="auto">
          <a:xfrm>
            <a:off x="4318002"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449;p182"/>
          <p:cNvSpPr>
            <a:spLocks noGrp="1"/>
          </p:cNvSpPr>
          <p:nvPr>
            <p:ph type="body" idx="3"/>
          </p:nvPr>
        </p:nvSpPr>
        <p:spPr bwMode="auto">
          <a:xfrm>
            <a:off x="8235949"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chemeClr val="lt1"/>
              </a:buClr>
              <a:buSzPts val="1050"/>
              <a:buChar char="•"/>
              <a:defRPr sz="1400">
                <a:solidFill>
                  <a:schemeClr val="lt1"/>
                </a:solidFill>
              </a:defRPr>
            </a:lvl1pPr>
            <a:lvl2pPr marL="1219140" lvl="1" indent="-393679" algn="l">
              <a:lnSpc>
                <a:spcPct val="90000"/>
              </a:lnSpc>
              <a:spcBef>
                <a:spcPts val="500"/>
              </a:spcBef>
              <a:spcAft>
                <a:spcPts val="0"/>
              </a:spcAft>
              <a:buClr>
                <a:schemeClr val="lt1"/>
              </a:buClr>
              <a:buSzPts val="1050"/>
              <a:buChar char="•"/>
              <a:defRPr sz="1400">
                <a:solidFill>
                  <a:schemeClr val="lt1"/>
                </a:solidFill>
              </a:defRPr>
            </a:lvl2pPr>
            <a:lvl3pPr marL="1828709" lvl="2" indent="-393679" algn="l">
              <a:lnSpc>
                <a:spcPct val="90000"/>
              </a:lnSpc>
              <a:spcBef>
                <a:spcPts val="500"/>
              </a:spcBef>
              <a:spcAft>
                <a:spcPts val="0"/>
              </a:spcAft>
              <a:buClr>
                <a:schemeClr val="lt1"/>
              </a:buClr>
              <a:buSzPts val="1050"/>
              <a:buChar char="•"/>
              <a:defRPr sz="1400">
                <a:solidFill>
                  <a:schemeClr val="lt1"/>
                </a:solidFill>
              </a:defRPr>
            </a:lvl3pPr>
            <a:lvl4pPr marL="2438278" lvl="3" indent="-393679" algn="l">
              <a:lnSpc>
                <a:spcPct val="90000"/>
              </a:lnSpc>
              <a:spcBef>
                <a:spcPts val="500"/>
              </a:spcBef>
              <a:spcAft>
                <a:spcPts val="0"/>
              </a:spcAft>
              <a:buClr>
                <a:schemeClr val="lt1"/>
              </a:buClr>
              <a:buSzPts val="1050"/>
              <a:buChar char="•"/>
              <a:defRPr sz="1400">
                <a:solidFill>
                  <a:schemeClr val="lt1"/>
                </a:solidFill>
              </a:defRPr>
            </a:lvl4pPr>
            <a:lvl5pPr marL="3047848" lvl="4" indent="-393679" algn="l">
              <a:lnSpc>
                <a:spcPct val="90000"/>
              </a:lnSpc>
              <a:spcBef>
                <a:spcPts val="500"/>
              </a:spcBef>
              <a:spcAft>
                <a:spcPts val="0"/>
              </a:spcAft>
              <a:buClr>
                <a:schemeClr val="lt1"/>
              </a:buClr>
              <a:buSzPts val="1050"/>
              <a:buChar char="•"/>
              <a:defRPr sz="1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32178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PhAnim="0" matchingName="Breaker/Statement Slide Teal" userDrawn="1">
  <p:cSld name="Breaker/Statement Slide Teal">
    <p:bg>
      <p:bgPr>
        <a:solidFill>
          <a:srgbClr val="00B2AD"/>
        </a:solidFill>
        <a:effectLst/>
      </p:bgPr>
    </p:bg>
    <p:spTree>
      <p:nvGrpSpPr>
        <p:cNvPr id="1" name=""/>
        <p:cNvGrpSpPr/>
        <p:nvPr/>
      </p:nvGrpSpPr>
      <p:grpSpPr bwMode="auto">
        <a:xfrm>
          <a:off x="0" y="0"/>
          <a:ext cx="0" cy="0"/>
          <a:chOff x="0" y="0"/>
          <a:chExt cx="0" cy="0"/>
        </a:xfrm>
      </p:grpSpPr>
      <p:sp>
        <p:nvSpPr>
          <p:cNvPr id="4" name="Google Shape;451;p18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52;p18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53;p18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7" name="Google Shape;454;p183"/>
          <p:cNvCxnSpPr>
            <a:cxnSpLocks/>
          </p:cNvCxnSpPr>
          <p:nvPr/>
        </p:nvCxnSpPr>
        <p:spPr bwMode="auto">
          <a:xfrm>
            <a:off x="400879" y="6380923"/>
            <a:ext cx="11389419" cy="0"/>
          </a:xfrm>
          <a:prstGeom prst="straightConnector1">
            <a:avLst/>
          </a:prstGeom>
          <a:noFill/>
          <a:ln w="31750" cap="rnd" cmpd="sng">
            <a:solidFill>
              <a:srgbClr val="1D365E"/>
            </a:solidFill>
            <a:prstDash val="dot"/>
            <a:miter lim="800000"/>
            <a:headEnd type="none" w="sm" len="sm"/>
            <a:tailEnd type="none" w="sm" len="sm"/>
          </a:ln>
        </p:spPr>
      </p:cxnSp>
      <p:sp>
        <p:nvSpPr>
          <p:cNvPr id="8" name="Google Shape;455;p183"/>
          <p:cNvSpPr>
            <a:spLocks noGrp="1"/>
          </p:cNvSpPr>
          <p:nvPr>
            <p:ph type="body" idx="1"/>
          </p:nvPr>
        </p:nvSpPr>
        <p:spPr bwMode="auto">
          <a:xfrm>
            <a:off x="400885" y="833971"/>
            <a:ext cx="11389417" cy="5181829"/>
          </a:xfrm>
          <a:prstGeom prst="rect">
            <a:avLst/>
          </a:prstGeom>
          <a:noFill/>
          <a:ln>
            <a:noFill/>
          </a:ln>
        </p:spPr>
        <p:txBody>
          <a:bodyPr spcFirstLastPara="1" wrap="square" lIns="0" tIns="45700" rIns="91425" bIns="45700" anchor="t" anchorCtr="0">
            <a:normAutofit/>
          </a:bodyPr>
          <a:lstStyle>
            <a:lvl1pPr marL="609570" lvl="0" indent="-304784" algn="l">
              <a:lnSpc>
                <a:spcPct val="90000"/>
              </a:lnSpc>
              <a:spcBef>
                <a:spcPts val="1000"/>
              </a:spcBef>
              <a:spcAft>
                <a:spcPts val="0"/>
              </a:spcAft>
              <a:buClr>
                <a:schemeClr val="lt1"/>
              </a:buClr>
              <a:buSzPts val="4050"/>
              <a:buNone/>
              <a:defRPr sz="5400">
                <a:solidFill>
                  <a:schemeClr val="lt1"/>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56;p183"/>
          <p:cNvCxnSpPr>
            <a:cxnSpLocks/>
          </p:cNvCxnSpPr>
          <p:nvPr/>
        </p:nvCxnSpPr>
        <p:spPr bwMode="auto">
          <a:xfrm>
            <a:off x="400882" y="460515"/>
            <a:ext cx="1139024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202430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PhAnim="0" matchingName="Fact Slide Teal" userDrawn="1">
  <p:cSld name="Fact Slide Teal">
    <p:bg>
      <p:bgPr>
        <a:solidFill>
          <a:srgbClr val="00B2AD"/>
        </a:solidFill>
        <a:effectLst/>
      </p:bgPr>
    </p:bg>
    <p:spTree>
      <p:nvGrpSpPr>
        <p:cNvPr id="1" name=""/>
        <p:cNvGrpSpPr/>
        <p:nvPr/>
      </p:nvGrpSpPr>
      <p:grpSpPr bwMode="auto">
        <a:xfrm>
          <a:off x="0" y="0"/>
          <a:ext cx="0" cy="0"/>
          <a:chOff x="0" y="0"/>
          <a:chExt cx="0" cy="0"/>
        </a:xfrm>
      </p:grpSpPr>
      <p:sp>
        <p:nvSpPr>
          <p:cNvPr id="4" name="Google Shape;458;p18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59;p18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60;p18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61;p184"/>
          <p:cNvSpPr>
            <a:spLocks noGrp="1"/>
          </p:cNvSpPr>
          <p:nvPr>
            <p:ph type="body" idx="1"/>
          </p:nvPr>
        </p:nvSpPr>
        <p:spPr bwMode="auto">
          <a:xfrm>
            <a:off x="400885" y="1299411"/>
            <a:ext cx="11389417" cy="4716389"/>
          </a:xfrm>
          <a:prstGeom prst="rect">
            <a:avLst/>
          </a:prstGeom>
          <a:noFill/>
          <a:ln>
            <a:noFill/>
          </a:ln>
        </p:spPr>
        <p:txBody>
          <a:bodyPr spcFirstLastPara="1" wrap="square" lIns="0" tIns="45700" rIns="91425" bIns="45700" anchor="b" anchorCtr="0">
            <a:normAutofit/>
          </a:bodyPr>
          <a:lstStyle>
            <a:lvl1pPr marL="609570" lvl="0" indent="-304784" algn="l">
              <a:lnSpc>
                <a:spcPct val="90000"/>
              </a:lnSpc>
              <a:spcBef>
                <a:spcPts val="1000"/>
              </a:spcBef>
              <a:spcAft>
                <a:spcPts val="0"/>
              </a:spcAft>
              <a:buClr>
                <a:srgbClr val="1D365E"/>
              </a:buClr>
              <a:buSzPts val="3150"/>
              <a:buNone/>
              <a:defRPr sz="42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462;p184"/>
          <p:cNvCxnSpPr>
            <a:cxnSpLocks/>
          </p:cNvCxnSpPr>
          <p:nvPr/>
        </p:nvCxnSpPr>
        <p:spPr bwMode="auto">
          <a:xfrm>
            <a:off x="400882" y="472289"/>
            <a:ext cx="11390244" cy="0"/>
          </a:xfrm>
          <a:prstGeom prst="straightConnector1">
            <a:avLst/>
          </a:prstGeom>
          <a:noFill/>
          <a:ln w="31750" cap="rnd" cmpd="sng">
            <a:solidFill>
              <a:schemeClr val="lt1"/>
            </a:solidFill>
            <a:prstDash val="dot"/>
            <a:miter lim="800000"/>
            <a:headEnd type="none" w="sm" len="sm"/>
            <a:tailEnd type="none" w="sm" len="sm"/>
          </a:ln>
        </p:spPr>
      </p:cxnSp>
      <p:cxnSp>
        <p:nvCxnSpPr>
          <p:cNvPr id="9" name="Google Shape;463;p184"/>
          <p:cNvCxnSpPr>
            <a:cxnSpLocks/>
          </p:cNvCxnSpPr>
          <p:nvPr/>
        </p:nvCxnSpPr>
        <p:spPr bwMode="auto">
          <a:xfrm>
            <a:off x="400882" y="6380923"/>
            <a:ext cx="11390244" cy="0"/>
          </a:xfrm>
          <a:prstGeom prst="straightConnector1">
            <a:avLst/>
          </a:prstGeom>
          <a:noFill/>
          <a:ln w="31750" cap="rnd" cmpd="sng">
            <a:solidFill>
              <a:schemeClr val="lt1"/>
            </a:solidFill>
            <a:prstDash val="dot"/>
            <a:miter lim="800000"/>
            <a:headEnd type="none" w="sm" len="sm"/>
            <a:tailEnd type="none" w="sm" len="sm"/>
          </a:ln>
        </p:spPr>
      </p:cxnSp>
      <p:sp>
        <p:nvSpPr>
          <p:cNvPr id="10" name="Google Shape;464;p184"/>
          <p:cNvSpPr/>
          <p:nvPr/>
        </p:nvSpPr>
        <p:spPr bwMode="auto">
          <a:xfrm>
            <a:off x="379709" y="453177"/>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1" name="Google Shape;465;p184"/>
          <p:cNvSpPr>
            <a:spLocks noGrp="1"/>
          </p:cNvSpPr>
          <p:nvPr>
            <p:ph type="body" idx="2"/>
          </p:nvPr>
        </p:nvSpPr>
        <p:spPr bwMode="auto">
          <a:xfrm>
            <a:off x="379709" y="453167"/>
            <a:ext cx="1961156" cy="573520"/>
          </a:xfrm>
          <a:prstGeom prst="rect">
            <a:avLst/>
          </a:prstGeom>
          <a:noFill/>
          <a:ln>
            <a:noFill/>
          </a:ln>
        </p:spPr>
        <p:txBody>
          <a:bodyPr spcFirstLastPara="1" wrap="square" lIns="91425" tIns="45700" rIns="91425" bIns="45700" anchor="ctr" anchorCtr="0">
            <a:normAutofit/>
          </a:bodyPr>
          <a:lstStyle>
            <a:lvl1pPr marL="609570" lvl="0" indent="-304784" algn="l">
              <a:lnSpc>
                <a:spcPct val="90000"/>
              </a:lnSpc>
              <a:spcBef>
                <a:spcPts val="1000"/>
              </a:spcBef>
              <a:spcAft>
                <a:spcPts val="0"/>
              </a:spcAft>
              <a:buClr>
                <a:srgbClr val="00B2AD"/>
              </a:buClr>
              <a:buSzPts val="1200"/>
              <a:buNone/>
              <a:defRPr sz="16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84366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PhAnim="0" matchingName="Content + Image Gray 2" userDrawn="1">
  <p:cSld name="Content + Image Gray 2">
    <p:bg>
      <p:bgPr>
        <a:solidFill>
          <a:schemeClr val="lt2"/>
        </a:solidFill>
        <a:effectLst/>
      </p:bgPr>
    </p:bg>
    <p:spTree>
      <p:nvGrpSpPr>
        <p:cNvPr id="1" name=""/>
        <p:cNvGrpSpPr/>
        <p:nvPr/>
      </p:nvGrpSpPr>
      <p:grpSpPr bwMode="auto">
        <a:xfrm>
          <a:off x="0" y="0"/>
          <a:ext cx="0" cy="0"/>
          <a:chOff x="0" y="0"/>
          <a:chExt cx="0" cy="0"/>
        </a:xfrm>
      </p:grpSpPr>
      <p:sp>
        <p:nvSpPr>
          <p:cNvPr id="4" name="Google Shape;467;p18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68;p18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69;p18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70;p185"/>
          <p:cNvSpPr>
            <a:spLocks noGrp="1"/>
          </p:cNvSpPr>
          <p:nvPr>
            <p:ph type="body" idx="1"/>
          </p:nvPr>
        </p:nvSpPr>
        <p:spPr bwMode="auto">
          <a:xfrm>
            <a:off x="6096000" y="0"/>
            <a:ext cx="6096000" cy="6858000"/>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1200"/>
              <a:buNone/>
              <a:defRPr sz="1600">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471;p185"/>
          <p:cNvCxnSpPr>
            <a:cxnSpLocks/>
          </p:cNvCxnSpPr>
          <p:nvPr/>
        </p:nvCxnSpPr>
        <p:spPr bwMode="auto">
          <a:xfrm>
            <a:off x="400879"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9" name="Google Shape;472;p185"/>
          <p:cNvSpPr>
            <a:spLocks noGrp="1"/>
          </p:cNvSpPr>
          <p:nvPr>
            <p:ph type="title"/>
          </p:nvPr>
        </p:nvSpPr>
        <p:spPr bwMode="auto">
          <a:xfrm>
            <a:off x="400886"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473;p185"/>
          <p:cNvSpPr>
            <a:spLocks noGrp="1"/>
          </p:cNvSpPr>
          <p:nvPr>
            <p:ph type="body" idx="2"/>
          </p:nvPr>
        </p:nvSpPr>
        <p:spPr bwMode="auto">
          <a:xfrm>
            <a:off x="400050" y="1397005"/>
            <a:ext cx="5283705"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1" name="Google Shape;474;p185"/>
          <p:cNvCxnSpPr>
            <a:cxnSpLocks/>
          </p:cNvCxnSpPr>
          <p:nvPr/>
        </p:nvCxnSpPr>
        <p:spPr bwMode="auto">
          <a:xfrm>
            <a:off x="400879"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40416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PhAnim="0" matchingName="Title + Content 2Col Gray" userDrawn="1">
  <p:cSld name="Title + Content 2Col Gray">
    <p:bg>
      <p:bgPr>
        <a:solidFill>
          <a:schemeClr val="lt2"/>
        </a:solidFill>
        <a:effectLst/>
      </p:bgPr>
    </p:bg>
    <p:spTree>
      <p:nvGrpSpPr>
        <p:cNvPr id="1" name=""/>
        <p:cNvGrpSpPr/>
        <p:nvPr/>
      </p:nvGrpSpPr>
      <p:grpSpPr bwMode="auto">
        <a:xfrm>
          <a:off x="0" y="0"/>
          <a:ext cx="0" cy="0"/>
          <a:chOff x="0" y="0"/>
          <a:chExt cx="0" cy="0"/>
        </a:xfrm>
      </p:grpSpPr>
      <p:sp>
        <p:nvSpPr>
          <p:cNvPr id="4" name="Google Shape;476;p18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77;p18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78;p18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79;p186"/>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480;p186"/>
          <p:cNvSpPr>
            <a:spLocks noGrp="1"/>
          </p:cNvSpPr>
          <p:nvPr>
            <p:ph type="body" idx="1"/>
          </p:nvPr>
        </p:nvSpPr>
        <p:spPr bwMode="auto">
          <a:xfrm>
            <a:off x="400054"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81;p186"/>
          <p:cNvCxnSpPr>
            <a:cxnSpLocks/>
          </p:cNvCxnSpPr>
          <p:nvPr/>
        </p:nvCxnSpPr>
        <p:spPr bwMode="auto">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 name="Google Shape;482;p186"/>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1" name="Google Shape;483;p186"/>
          <p:cNvSpPr>
            <a:spLocks noGrp="1"/>
          </p:cNvSpPr>
          <p:nvPr>
            <p:ph type="body" idx="2"/>
          </p:nvPr>
        </p:nvSpPr>
        <p:spPr bwMode="auto">
          <a:xfrm>
            <a:off x="6350001" y="1397005"/>
            <a:ext cx="5441948"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64058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PhAnim="0" matchingName="Title + Content 3Col Gray" userDrawn="1">
  <p:cSld name="Title + Content 3Col Gray">
    <p:bg>
      <p:bgPr>
        <a:solidFill>
          <a:schemeClr val="lt2"/>
        </a:solidFill>
        <a:effectLst/>
      </p:bgPr>
    </p:bg>
    <p:spTree>
      <p:nvGrpSpPr>
        <p:cNvPr id="1" name=""/>
        <p:cNvGrpSpPr/>
        <p:nvPr/>
      </p:nvGrpSpPr>
      <p:grpSpPr bwMode="auto">
        <a:xfrm>
          <a:off x="0" y="0"/>
          <a:ext cx="0" cy="0"/>
          <a:chOff x="0" y="0"/>
          <a:chExt cx="0" cy="0"/>
        </a:xfrm>
      </p:grpSpPr>
      <p:sp>
        <p:nvSpPr>
          <p:cNvPr id="4" name="Google Shape;485;p18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86;p18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87;p18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488;p187"/>
          <p:cNvSpPr>
            <a:spLocks noGrp="1"/>
          </p:cNvSpPr>
          <p:nvPr>
            <p:ph type="title"/>
          </p:nvPr>
        </p:nvSpPr>
        <p:spPr bwMode="auto">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1500"/>
              <a:buFont typeface="Arial"/>
              <a:buNone/>
              <a:defRPr sz="2000"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 name="Google Shape;489;p187"/>
          <p:cNvSpPr>
            <a:spLocks noGrp="1"/>
          </p:cNvSpPr>
          <p:nvPr>
            <p:ph type="body" idx="1"/>
          </p:nvPr>
        </p:nvSpPr>
        <p:spPr bwMode="auto">
          <a:xfrm>
            <a:off x="400050"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490;p187"/>
          <p:cNvCxnSpPr>
            <a:cxnSpLocks/>
          </p:cNvCxnSpPr>
          <p:nvPr/>
        </p:nvCxnSpPr>
        <p:spPr bwMode="auto">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 name="Google Shape;491;p187"/>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1" name="Google Shape;492;p187"/>
          <p:cNvSpPr>
            <a:spLocks noGrp="1"/>
          </p:cNvSpPr>
          <p:nvPr>
            <p:ph type="body" idx="2"/>
          </p:nvPr>
        </p:nvSpPr>
        <p:spPr bwMode="auto">
          <a:xfrm>
            <a:off x="4318002"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493;p187"/>
          <p:cNvSpPr>
            <a:spLocks noGrp="1"/>
          </p:cNvSpPr>
          <p:nvPr>
            <p:ph type="body" idx="3"/>
          </p:nvPr>
        </p:nvSpPr>
        <p:spPr bwMode="auto">
          <a:xfrm>
            <a:off x="8235949" y="1397005"/>
            <a:ext cx="3562351" cy="4643372"/>
          </a:xfrm>
          <a:prstGeom prst="rect">
            <a:avLst/>
          </a:prstGeom>
          <a:noFill/>
          <a:ln>
            <a:noFill/>
          </a:ln>
        </p:spPr>
        <p:txBody>
          <a:bodyPr spcFirstLastPara="1" wrap="square" lIns="0" tIns="45700" rIns="91425" bIns="45700" anchor="t" anchorCtr="0">
            <a:normAutofit/>
          </a:bodyPr>
          <a:lstStyle>
            <a:lvl1pPr marL="609570" lvl="0" indent="-393679" algn="l">
              <a:lnSpc>
                <a:spcPct val="90000"/>
              </a:lnSpc>
              <a:spcBef>
                <a:spcPts val="1000"/>
              </a:spcBef>
              <a:spcAft>
                <a:spcPts val="0"/>
              </a:spcAft>
              <a:buClr>
                <a:srgbClr val="1D365E"/>
              </a:buClr>
              <a:buSzPts val="1050"/>
              <a:buChar char="•"/>
              <a:defRPr sz="1400">
                <a:solidFill>
                  <a:srgbClr val="1D365E"/>
                </a:solidFill>
              </a:defRPr>
            </a:lvl1pPr>
            <a:lvl2pPr marL="1219140" lvl="1" indent="-393679" algn="l">
              <a:lnSpc>
                <a:spcPct val="90000"/>
              </a:lnSpc>
              <a:spcBef>
                <a:spcPts val="500"/>
              </a:spcBef>
              <a:spcAft>
                <a:spcPts val="0"/>
              </a:spcAft>
              <a:buClr>
                <a:srgbClr val="1D365E"/>
              </a:buClr>
              <a:buSzPts val="1050"/>
              <a:buChar char="•"/>
              <a:defRPr sz="1400">
                <a:solidFill>
                  <a:srgbClr val="1D365E"/>
                </a:solidFill>
              </a:defRPr>
            </a:lvl2pPr>
            <a:lvl3pPr marL="1828709" lvl="2" indent="-393679" algn="l">
              <a:lnSpc>
                <a:spcPct val="90000"/>
              </a:lnSpc>
              <a:spcBef>
                <a:spcPts val="500"/>
              </a:spcBef>
              <a:spcAft>
                <a:spcPts val="0"/>
              </a:spcAft>
              <a:buClr>
                <a:srgbClr val="1D365E"/>
              </a:buClr>
              <a:buSzPts val="1050"/>
              <a:buChar char="•"/>
              <a:defRPr sz="1400">
                <a:solidFill>
                  <a:srgbClr val="1D365E"/>
                </a:solidFill>
              </a:defRPr>
            </a:lvl3pPr>
            <a:lvl4pPr marL="2438278" lvl="3" indent="-393679" algn="l">
              <a:lnSpc>
                <a:spcPct val="90000"/>
              </a:lnSpc>
              <a:spcBef>
                <a:spcPts val="500"/>
              </a:spcBef>
              <a:spcAft>
                <a:spcPts val="0"/>
              </a:spcAft>
              <a:buClr>
                <a:srgbClr val="1D365E"/>
              </a:buClr>
              <a:buSzPts val="1050"/>
              <a:buChar char="•"/>
              <a:defRPr sz="1400">
                <a:solidFill>
                  <a:srgbClr val="1D365E"/>
                </a:solidFill>
              </a:defRPr>
            </a:lvl4pPr>
            <a:lvl5pPr marL="3047848" lvl="4" indent="-393679" algn="l">
              <a:lnSpc>
                <a:spcPct val="90000"/>
              </a:lnSpc>
              <a:spcBef>
                <a:spcPts val="500"/>
              </a:spcBef>
              <a:spcAft>
                <a:spcPts val="0"/>
              </a:spcAft>
              <a:buClr>
                <a:srgbClr val="1D365E"/>
              </a:buClr>
              <a:buSzPts val="1050"/>
              <a:buChar char="•"/>
              <a:defRPr sz="14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8081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PhAnim="0" matchingName="Breaker/Statement Slide Gray" userDrawn="1">
  <p:cSld name="Breaker/Statement Slide Gray">
    <p:bg>
      <p:bgPr>
        <a:solidFill>
          <a:schemeClr val="lt2"/>
        </a:solidFill>
        <a:effectLst/>
      </p:bgPr>
    </p:bg>
    <p:spTree>
      <p:nvGrpSpPr>
        <p:cNvPr id="1" name=""/>
        <p:cNvGrpSpPr/>
        <p:nvPr/>
      </p:nvGrpSpPr>
      <p:grpSpPr bwMode="auto">
        <a:xfrm>
          <a:off x="0" y="0"/>
          <a:ext cx="0" cy="0"/>
          <a:chOff x="0" y="0"/>
          <a:chExt cx="0" cy="0"/>
        </a:xfrm>
      </p:grpSpPr>
      <p:sp>
        <p:nvSpPr>
          <p:cNvPr id="4" name="Google Shape;495;p18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496;p188"/>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497;p18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7" name="Google Shape;498;p188"/>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8" name="Google Shape;499;p188"/>
          <p:cNvSpPr>
            <a:spLocks noGrp="1"/>
          </p:cNvSpPr>
          <p:nvPr>
            <p:ph type="body" idx="1"/>
          </p:nvPr>
        </p:nvSpPr>
        <p:spPr bwMode="auto">
          <a:xfrm>
            <a:off x="400885" y="833971"/>
            <a:ext cx="11389417" cy="5181829"/>
          </a:xfrm>
          <a:prstGeom prst="rect">
            <a:avLst/>
          </a:prstGeom>
          <a:noFill/>
          <a:ln>
            <a:noFill/>
          </a:ln>
        </p:spPr>
        <p:txBody>
          <a:bodyPr spcFirstLastPara="1" wrap="square" lIns="0" tIns="45700" rIns="91425" bIns="45700" anchor="t" anchorCtr="0">
            <a:normAutofit/>
          </a:bodyPr>
          <a:lstStyle>
            <a:lvl1pPr marL="609570" lvl="0" indent="-304784" algn="l">
              <a:lnSpc>
                <a:spcPct val="90000"/>
              </a:lnSpc>
              <a:spcBef>
                <a:spcPts val="1000"/>
              </a:spcBef>
              <a:spcAft>
                <a:spcPts val="0"/>
              </a:spcAft>
              <a:buClr>
                <a:srgbClr val="1D365E"/>
              </a:buClr>
              <a:buSzPts val="4050"/>
              <a:buNone/>
              <a:defRPr sz="54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9" name="Google Shape;500;p188"/>
          <p:cNvCxnSpPr>
            <a:cxnSpLocks/>
          </p:cNvCxnSpPr>
          <p:nvPr/>
        </p:nvCxnSpPr>
        <p:spPr bwMode="auto">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2368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PhAnim="0" matchingName="Fact Slide Gray" userDrawn="1">
  <p:cSld name="Fact Slide Gray">
    <p:bg>
      <p:bgPr>
        <a:solidFill>
          <a:schemeClr val="lt2"/>
        </a:solidFill>
        <a:effectLst/>
      </p:bgPr>
    </p:bg>
    <p:spTree>
      <p:nvGrpSpPr>
        <p:cNvPr id="1" name=""/>
        <p:cNvGrpSpPr/>
        <p:nvPr/>
      </p:nvGrpSpPr>
      <p:grpSpPr bwMode="auto">
        <a:xfrm>
          <a:off x="0" y="0"/>
          <a:ext cx="0" cy="0"/>
          <a:chOff x="0" y="0"/>
          <a:chExt cx="0" cy="0"/>
        </a:xfrm>
      </p:grpSpPr>
      <p:sp>
        <p:nvSpPr>
          <p:cNvPr id="4" name="Google Shape;502;p189"/>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503;p189"/>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04;p189"/>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505;p189"/>
          <p:cNvSpPr>
            <a:spLocks noGrp="1"/>
          </p:cNvSpPr>
          <p:nvPr>
            <p:ph type="body" idx="1"/>
          </p:nvPr>
        </p:nvSpPr>
        <p:spPr bwMode="auto">
          <a:xfrm>
            <a:off x="400885" y="1299411"/>
            <a:ext cx="11389417" cy="4716389"/>
          </a:xfrm>
          <a:prstGeom prst="rect">
            <a:avLst/>
          </a:prstGeom>
          <a:noFill/>
          <a:ln>
            <a:noFill/>
          </a:ln>
        </p:spPr>
        <p:txBody>
          <a:bodyPr spcFirstLastPara="1" wrap="square" lIns="0" tIns="45700" rIns="91425" bIns="45700" anchor="b" anchorCtr="0">
            <a:normAutofit/>
          </a:bodyPr>
          <a:lstStyle>
            <a:lvl1pPr marL="609570" lvl="0" indent="-304784" algn="l">
              <a:lnSpc>
                <a:spcPct val="90000"/>
              </a:lnSpc>
              <a:spcBef>
                <a:spcPts val="1000"/>
              </a:spcBef>
              <a:spcAft>
                <a:spcPts val="0"/>
              </a:spcAft>
              <a:buClr>
                <a:srgbClr val="1D365E"/>
              </a:buClr>
              <a:buSzPts val="3150"/>
              <a:buNone/>
              <a:defRPr sz="42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8" name="Google Shape;506;p189"/>
          <p:cNvCxnSpPr>
            <a:cxnSpLocks/>
          </p:cNvCxnSpPr>
          <p:nvPr/>
        </p:nvCxnSpPr>
        <p:spPr bwMode="auto">
          <a:xfrm>
            <a:off x="400882" y="472289"/>
            <a:ext cx="11390244" cy="0"/>
          </a:xfrm>
          <a:prstGeom prst="straightConnector1">
            <a:avLst/>
          </a:prstGeom>
          <a:noFill/>
          <a:ln w="31750" cap="rnd" cmpd="sng">
            <a:solidFill>
              <a:srgbClr val="00B2AD"/>
            </a:solidFill>
            <a:prstDash val="dot"/>
            <a:miter lim="800000"/>
            <a:headEnd type="none" w="sm" len="sm"/>
            <a:tailEnd type="none" w="sm" len="sm"/>
          </a:ln>
        </p:spPr>
      </p:cxnSp>
      <p:cxnSp>
        <p:nvCxnSpPr>
          <p:cNvPr id="9" name="Google Shape;507;p189"/>
          <p:cNvCxnSpPr>
            <a:cxnSpLocks/>
          </p:cNvCxnSpPr>
          <p:nvPr/>
        </p:nvCxnSpPr>
        <p:spPr bwMode="auto">
          <a:xfrm>
            <a:off x="400882" y="6380923"/>
            <a:ext cx="11390244" cy="0"/>
          </a:xfrm>
          <a:prstGeom prst="straightConnector1">
            <a:avLst/>
          </a:prstGeom>
          <a:noFill/>
          <a:ln w="31750" cap="rnd" cmpd="sng">
            <a:solidFill>
              <a:srgbClr val="00B2AD"/>
            </a:solidFill>
            <a:prstDash val="dot"/>
            <a:miter lim="800000"/>
            <a:headEnd type="none" w="sm" len="sm"/>
            <a:tailEnd type="none" w="sm" len="sm"/>
          </a:ln>
        </p:spPr>
      </p:cxnSp>
      <p:sp>
        <p:nvSpPr>
          <p:cNvPr id="10" name="Google Shape;508;p189"/>
          <p:cNvSpPr/>
          <p:nvPr/>
        </p:nvSpPr>
        <p:spPr bwMode="auto">
          <a:xfrm>
            <a:off x="379709" y="453177"/>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rgbClr val="00B2AD"/>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1" name="Google Shape;509;p189"/>
          <p:cNvSpPr>
            <a:spLocks noGrp="1"/>
          </p:cNvSpPr>
          <p:nvPr>
            <p:ph type="body" idx="2"/>
          </p:nvPr>
        </p:nvSpPr>
        <p:spPr bwMode="auto">
          <a:xfrm>
            <a:off x="379709" y="453167"/>
            <a:ext cx="1961156" cy="573520"/>
          </a:xfrm>
          <a:prstGeom prst="rect">
            <a:avLst/>
          </a:prstGeom>
          <a:noFill/>
          <a:ln>
            <a:noFill/>
          </a:ln>
        </p:spPr>
        <p:txBody>
          <a:bodyPr spcFirstLastPara="1" wrap="square" lIns="91425" tIns="45700" rIns="91425" bIns="45700" anchor="ctr" anchorCtr="0">
            <a:normAutofit/>
          </a:bodyPr>
          <a:lstStyle>
            <a:lvl1pPr marL="609570" lvl="0" indent="-304784" algn="l">
              <a:lnSpc>
                <a:spcPct val="90000"/>
              </a:lnSpc>
              <a:spcBef>
                <a:spcPts val="1000"/>
              </a:spcBef>
              <a:spcAft>
                <a:spcPts val="0"/>
              </a:spcAft>
              <a:buClr>
                <a:schemeClr val="lt2"/>
              </a:buClr>
              <a:buSzPts val="1200"/>
              <a:buNone/>
              <a:defRPr sz="1600" b="1" i="0">
                <a:solidFill>
                  <a:schemeClr val="lt2"/>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05386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PhAnim="0" matchingName="Stat + Content Gray" userDrawn="1">
  <p:cSld name="Stat + Content Gray">
    <p:bg>
      <p:bgPr>
        <a:solidFill>
          <a:schemeClr val="lt2"/>
        </a:solidFill>
        <a:effectLst/>
      </p:bgPr>
    </p:bg>
    <p:spTree>
      <p:nvGrpSpPr>
        <p:cNvPr id="1" name=""/>
        <p:cNvGrpSpPr/>
        <p:nvPr/>
      </p:nvGrpSpPr>
      <p:grpSpPr bwMode="auto">
        <a:xfrm>
          <a:off x="0" y="0"/>
          <a:ext cx="0" cy="0"/>
          <a:chOff x="0" y="0"/>
          <a:chExt cx="0" cy="0"/>
        </a:xfrm>
      </p:grpSpPr>
      <p:sp>
        <p:nvSpPr>
          <p:cNvPr id="4" name="Google Shape;511;p190"/>
          <p:cNvSpPr>
            <a:spLocks noGrp="1"/>
          </p:cNvSpPr>
          <p:nvPr>
            <p:ph type="body" idx="1"/>
          </p:nvPr>
        </p:nvSpPr>
        <p:spPr bwMode="auto">
          <a:xfrm>
            <a:off x="400879" y="481255"/>
            <a:ext cx="11389419" cy="3654616"/>
          </a:xfrm>
          <a:prstGeom prst="rect">
            <a:avLst/>
          </a:prstGeom>
          <a:noFill/>
          <a:ln>
            <a:noFill/>
          </a:ln>
        </p:spPr>
        <p:txBody>
          <a:bodyPr spcFirstLastPara="1" wrap="square" lIns="0" tIns="45700" rIns="91425" bIns="45700" anchor="t" anchorCtr="0">
            <a:normAutofit/>
          </a:bodyPr>
          <a:lstStyle>
            <a:lvl1pPr marL="609570" lvl="0" indent="-304784" algn="l">
              <a:lnSpc>
                <a:spcPct val="90000"/>
              </a:lnSpc>
              <a:spcBef>
                <a:spcPts val="1000"/>
              </a:spcBef>
              <a:spcAft>
                <a:spcPts val="0"/>
              </a:spcAft>
              <a:buClr>
                <a:srgbClr val="1D365E"/>
              </a:buClr>
              <a:buSzPts val="15000"/>
              <a:buNone/>
              <a:defRPr sz="20000" b="1" i="0">
                <a:solidFill>
                  <a:srgbClr val="1D365E"/>
                </a:solidFill>
                <a:latin typeface="Arial"/>
                <a:ea typeface="Arial"/>
                <a:cs typeface="Aria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5" name="Google Shape;512;p190"/>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13;p190"/>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14;p190"/>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cxnSp>
        <p:nvCxnSpPr>
          <p:cNvPr id="8" name="Google Shape;515;p190"/>
          <p:cNvCxnSpPr>
            <a:cxnSpLocks/>
          </p:cNvCxnSpPr>
          <p:nvPr/>
        </p:nvCxnSpPr>
        <p:spPr bwMode="auto">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9" name="Google Shape;516;p190"/>
          <p:cNvSpPr>
            <a:spLocks noGrp="1"/>
          </p:cNvSpPr>
          <p:nvPr>
            <p:ph type="body" idx="2"/>
          </p:nvPr>
        </p:nvSpPr>
        <p:spPr bwMode="auto">
          <a:xfrm>
            <a:off x="400885" y="4363452"/>
            <a:ext cx="11389417" cy="1652347"/>
          </a:xfrm>
          <a:prstGeom prst="rect">
            <a:avLst/>
          </a:prstGeom>
          <a:noFill/>
          <a:ln>
            <a:noFill/>
          </a:ln>
        </p:spPr>
        <p:txBody>
          <a:bodyPr spcFirstLastPara="1" wrap="square" lIns="182875" tIns="45700" rIns="91425" bIns="45700" anchor="t" anchorCtr="0">
            <a:normAutofit/>
          </a:bodyPr>
          <a:lstStyle>
            <a:lvl1pPr marL="609570" lvl="0" indent="-304784" algn="l">
              <a:lnSpc>
                <a:spcPct val="90000"/>
              </a:lnSpc>
              <a:spcBef>
                <a:spcPts val="1000"/>
              </a:spcBef>
              <a:spcAft>
                <a:spcPts val="0"/>
              </a:spcAft>
              <a:buClr>
                <a:srgbClr val="1D365E"/>
              </a:buClr>
              <a:buSzPts val="1950"/>
              <a:buNone/>
              <a:defRPr sz="2600">
                <a:solidFill>
                  <a:srgbClr val="1D365E"/>
                </a:solidFill>
              </a:defRPr>
            </a:lvl1pPr>
            <a:lvl2pPr marL="1219140" lvl="1" indent="-304784" algn="l">
              <a:lnSpc>
                <a:spcPct val="90000"/>
              </a:lnSpc>
              <a:spcBef>
                <a:spcPts val="500"/>
              </a:spcBef>
              <a:spcAft>
                <a:spcPts val="0"/>
              </a:spcAft>
              <a:buClr>
                <a:schemeClr val="lt1"/>
              </a:buClr>
              <a:buSzPts val="4050"/>
              <a:buNone/>
              <a:defRPr sz="5400">
                <a:solidFill>
                  <a:schemeClr val="lt1"/>
                </a:solidFill>
              </a:defRPr>
            </a:lvl2pPr>
            <a:lvl3pPr marL="1828709" lvl="2" indent="-647668" algn="l">
              <a:lnSpc>
                <a:spcPct val="90000"/>
              </a:lnSpc>
              <a:spcBef>
                <a:spcPts val="500"/>
              </a:spcBef>
              <a:spcAft>
                <a:spcPts val="0"/>
              </a:spcAft>
              <a:buClr>
                <a:schemeClr val="lt1"/>
              </a:buClr>
              <a:buSzPts val="4050"/>
              <a:buChar char="•"/>
              <a:defRPr sz="5400">
                <a:solidFill>
                  <a:schemeClr val="lt1"/>
                </a:solidFill>
              </a:defRPr>
            </a:lvl3pPr>
            <a:lvl4pPr marL="2438278" lvl="3" indent="-647668" algn="l">
              <a:lnSpc>
                <a:spcPct val="90000"/>
              </a:lnSpc>
              <a:spcBef>
                <a:spcPts val="500"/>
              </a:spcBef>
              <a:spcAft>
                <a:spcPts val="0"/>
              </a:spcAft>
              <a:buClr>
                <a:schemeClr val="lt1"/>
              </a:buClr>
              <a:buSzPts val="4050"/>
              <a:buChar char="•"/>
              <a:defRPr sz="5400">
                <a:solidFill>
                  <a:schemeClr val="lt1"/>
                </a:solidFill>
              </a:defRPr>
            </a:lvl4pPr>
            <a:lvl5pPr marL="3047848" lvl="4" indent="-647668" algn="l">
              <a:lnSpc>
                <a:spcPct val="90000"/>
              </a:lnSpc>
              <a:spcBef>
                <a:spcPts val="500"/>
              </a:spcBef>
              <a:spcAft>
                <a:spcPts val="0"/>
              </a:spcAft>
              <a:buClr>
                <a:schemeClr val="lt1"/>
              </a:buClr>
              <a:buSzPts val="4050"/>
              <a:buChar char="•"/>
              <a:defRPr sz="54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cxnSp>
        <p:nvCxnSpPr>
          <p:cNvPr id="10" name="Google Shape;517;p190"/>
          <p:cNvCxnSpPr>
            <a:cxnSpLocks/>
          </p:cNvCxnSpPr>
          <p:nvPr/>
        </p:nvCxnSpPr>
        <p:spPr bwMode="auto">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66531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Clr>
                <a:srgbClr val="000000"/>
              </a:buClr>
              <a:buSzPts val="5200"/>
              <a:buNone/>
              <a:defRPr sz="6933">
                <a:solidFill>
                  <a:srgbClr val="00000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rgbClr val="7A0019"/>
              </a:buClr>
              <a:buSzPts val="2800"/>
              <a:buNone/>
              <a:defRPr sz="3733">
                <a:solidFill>
                  <a:srgbClr val="7A0019"/>
                </a:solidFill>
              </a:defRPr>
            </a:lvl1pPr>
            <a:lvl2pPr lvl="1" algn="ctr">
              <a:lnSpc>
                <a:spcPct val="100000"/>
              </a:lnSpc>
              <a:spcBef>
                <a:spcPts val="0"/>
              </a:spcBef>
              <a:spcAft>
                <a:spcPts val="0"/>
              </a:spcAft>
              <a:buClr>
                <a:srgbClr val="FFCC33"/>
              </a:buClr>
              <a:buSzPts val="2800"/>
              <a:buNone/>
              <a:defRPr sz="3733">
                <a:solidFill>
                  <a:srgbClr val="FFCC33"/>
                </a:solidFill>
              </a:defRPr>
            </a:lvl2pPr>
            <a:lvl3pPr lvl="2" algn="ctr">
              <a:lnSpc>
                <a:spcPct val="100000"/>
              </a:lnSpc>
              <a:spcBef>
                <a:spcPts val="0"/>
              </a:spcBef>
              <a:spcAft>
                <a:spcPts val="0"/>
              </a:spcAft>
              <a:buClr>
                <a:srgbClr val="FFCC33"/>
              </a:buClr>
              <a:buSzPts val="2800"/>
              <a:buNone/>
              <a:defRPr sz="3733">
                <a:solidFill>
                  <a:srgbClr val="FFCC33"/>
                </a:solidFill>
              </a:defRPr>
            </a:lvl3pPr>
            <a:lvl4pPr lvl="3" algn="ctr">
              <a:lnSpc>
                <a:spcPct val="100000"/>
              </a:lnSpc>
              <a:spcBef>
                <a:spcPts val="0"/>
              </a:spcBef>
              <a:spcAft>
                <a:spcPts val="0"/>
              </a:spcAft>
              <a:buClr>
                <a:srgbClr val="FFCC33"/>
              </a:buClr>
              <a:buSzPts val="2800"/>
              <a:buNone/>
              <a:defRPr sz="3733">
                <a:solidFill>
                  <a:srgbClr val="FFCC33"/>
                </a:solidFill>
              </a:defRPr>
            </a:lvl4pPr>
            <a:lvl5pPr lvl="4" algn="ctr">
              <a:lnSpc>
                <a:spcPct val="100000"/>
              </a:lnSpc>
              <a:spcBef>
                <a:spcPts val="0"/>
              </a:spcBef>
              <a:spcAft>
                <a:spcPts val="0"/>
              </a:spcAft>
              <a:buClr>
                <a:srgbClr val="FFCC33"/>
              </a:buClr>
              <a:buSzPts val="2800"/>
              <a:buNone/>
              <a:defRPr sz="3733">
                <a:solidFill>
                  <a:srgbClr val="FFCC33"/>
                </a:solidFill>
              </a:defRPr>
            </a:lvl5pPr>
            <a:lvl6pPr lvl="5" algn="ctr">
              <a:lnSpc>
                <a:spcPct val="100000"/>
              </a:lnSpc>
              <a:spcBef>
                <a:spcPts val="0"/>
              </a:spcBef>
              <a:spcAft>
                <a:spcPts val="0"/>
              </a:spcAft>
              <a:buClr>
                <a:srgbClr val="FFCC33"/>
              </a:buClr>
              <a:buSzPts val="2800"/>
              <a:buNone/>
              <a:defRPr sz="3733">
                <a:solidFill>
                  <a:srgbClr val="FFCC33"/>
                </a:solidFill>
              </a:defRPr>
            </a:lvl6pPr>
            <a:lvl7pPr lvl="6" algn="ctr">
              <a:lnSpc>
                <a:spcPct val="100000"/>
              </a:lnSpc>
              <a:spcBef>
                <a:spcPts val="0"/>
              </a:spcBef>
              <a:spcAft>
                <a:spcPts val="0"/>
              </a:spcAft>
              <a:buClr>
                <a:srgbClr val="FFCC33"/>
              </a:buClr>
              <a:buSzPts val="2800"/>
              <a:buNone/>
              <a:defRPr sz="3733">
                <a:solidFill>
                  <a:srgbClr val="FFCC33"/>
                </a:solidFill>
              </a:defRPr>
            </a:lvl7pPr>
            <a:lvl8pPr lvl="7" algn="ctr">
              <a:lnSpc>
                <a:spcPct val="100000"/>
              </a:lnSpc>
              <a:spcBef>
                <a:spcPts val="0"/>
              </a:spcBef>
              <a:spcAft>
                <a:spcPts val="0"/>
              </a:spcAft>
              <a:buClr>
                <a:srgbClr val="FFCC33"/>
              </a:buClr>
              <a:buSzPts val="2800"/>
              <a:buNone/>
              <a:defRPr sz="3733">
                <a:solidFill>
                  <a:srgbClr val="FFCC33"/>
                </a:solidFill>
              </a:defRPr>
            </a:lvl8pPr>
            <a:lvl9pPr lvl="8" algn="ctr">
              <a:lnSpc>
                <a:spcPct val="100000"/>
              </a:lnSpc>
              <a:spcBef>
                <a:spcPts val="0"/>
              </a:spcBef>
              <a:spcAft>
                <a:spcPts val="0"/>
              </a:spcAft>
              <a:buClr>
                <a:srgbClr val="FFCC33"/>
              </a:buClr>
              <a:buSzPts val="2800"/>
              <a:buNone/>
              <a:defRPr sz="3733">
                <a:solidFill>
                  <a:srgbClr val="FFCC33"/>
                </a:solidFill>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descr="SystemWide-gold.png"/>
          <p:cNvPicPr preferRelativeResize="0"/>
          <p:nvPr/>
        </p:nvPicPr>
        <p:blipFill rotWithShape="1">
          <a:blip r:embed="rId2">
            <a:alphaModFix/>
          </a:blip>
          <a:srcRect/>
          <a:stretch/>
        </p:blipFill>
        <p:spPr>
          <a:xfrm>
            <a:off x="0" y="5662677"/>
            <a:ext cx="12192000" cy="1195323"/>
          </a:xfrm>
          <a:prstGeom prst="rect">
            <a:avLst/>
          </a:prstGeom>
          <a:noFill/>
          <a:ln>
            <a:noFill/>
          </a:ln>
        </p:spPr>
      </p:pic>
    </p:spTree>
    <p:extLst>
      <p:ext uri="{BB962C8B-B14F-4D97-AF65-F5344CB8AC3E}">
        <p14:creationId xmlns:p14="http://schemas.microsoft.com/office/powerpoint/2010/main" val="17055238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PhAnim="0" matchingName="Content + Image 2A Blue" userDrawn="1">
  <p:cSld name="Content + Image 2A Blue">
    <p:bg>
      <p:bgPr>
        <a:solidFill>
          <a:srgbClr val="1D365E"/>
        </a:solidFill>
        <a:effectLst/>
      </p:bgPr>
    </p:bg>
    <p:spTree>
      <p:nvGrpSpPr>
        <p:cNvPr id="1" name=""/>
        <p:cNvGrpSpPr/>
        <p:nvPr/>
      </p:nvGrpSpPr>
      <p:grpSpPr bwMode="auto">
        <a:xfrm>
          <a:off x="0" y="0"/>
          <a:ext cx="0" cy="0"/>
          <a:chOff x="0" y="0"/>
          <a:chExt cx="0" cy="0"/>
        </a:xfrm>
      </p:grpSpPr>
      <p:sp>
        <p:nvSpPr>
          <p:cNvPr id="4" name="Google Shape;519;p191"/>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520;p191"/>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21;p191"/>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522;p191"/>
          <p:cNvSpPr>
            <a:spLocks noGrp="1"/>
          </p:cNvSpPr>
          <p:nvPr>
            <p:ph type="body" idx="1"/>
          </p:nvPr>
        </p:nvSpPr>
        <p:spPr bwMode="auto">
          <a:xfrm>
            <a:off x="2"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chemeClr val="lt1"/>
              </a:buClr>
              <a:buSzPts val="2100"/>
              <a:buNone/>
              <a:defRPr>
                <a:solidFill>
                  <a:schemeClr val="lt1"/>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8" name="Google Shape;523;p191"/>
          <p:cNvSpPr>
            <a:spLocks noGrp="1"/>
          </p:cNvSpPr>
          <p:nvPr>
            <p:ph type="title"/>
          </p:nvPr>
        </p:nvSpPr>
        <p:spPr bwMode="auto">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AC33B"/>
              </a:buClr>
              <a:buSzPts val="2350"/>
              <a:buFont typeface="Arial"/>
              <a:buNone/>
              <a:defRPr sz="3133" b="1" i="0">
                <a:solidFill>
                  <a:srgbClr val="FAC33B"/>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 name="Google Shape;524;p191"/>
          <p:cNvSpPr>
            <a:spLocks noGrp="1"/>
          </p:cNvSpPr>
          <p:nvPr>
            <p:ph type="body" idx="2"/>
          </p:nvPr>
        </p:nvSpPr>
        <p:spPr bwMode="auto">
          <a:xfrm>
            <a:off x="6793588"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chemeClr val="lt1"/>
              </a:buClr>
              <a:buSzPts val="1250"/>
              <a:buChar char="•"/>
              <a:defRPr sz="1667">
                <a:solidFill>
                  <a:schemeClr val="lt1"/>
                </a:solidFill>
              </a:defRPr>
            </a:lvl1pPr>
            <a:lvl2pPr marL="1219140" lvl="1" indent="-410612" algn="l">
              <a:lnSpc>
                <a:spcPct val="90000"/>
              </a:lnSpc>
              <a:spcBef>
                <a:spcPts val="500"/>
              </a:spcBef>
              <a:spcAft>
                <a:spcPts val="0"/>
              </a:spcAft>
              <a:buClr>
                <a:schemeClr val="lt1"/>
              </a:buClr>
              <a:buSzPts val="1250"/>
              <a:buChar char="•"/>
              <a:defRPr sz="1667">
                <a:solidFill>
                  <a:schemeClr val="lt1"/>
                </a:solidFill>
              </a:defRPr>
            </a:lvl2pPr>
            <a:lvl3pPr marL="1828709" lvl="2" indent="-410612" algn="l">
              <a:lnSpc>
                <a:spcPct val="90000"/>
              </a:lnSpc>
              <a:spcBef>
                <a:spcPts val="500"/>
              </a:spcBef>
              <a:spcAft>
                <a:spcPts val="0"/>
              </a:spcAft>
              <a:buClr>
                <a:schemeClr val="lt1"/>
              </a:buClr>
              <a:buSzPts val="1250"/>
              <a:buChar char="•"/>
              <a:defRPr sz="1667">
                <a:solidFill>
                  <a:schemeClr val="lt1"/>
                </a:solidFill>
              </a:defRPr>
            </a:lvl3pPr>
            <a:lvl4pPr marL="2438278" lvl="3" indent="-410612" algn="l">
              <a:lnSpc>
                <a:spcPct val="90000"/>
              </a:lnSpc>
              <a:spcBef>
                <a:spcPts val="500"/>
              </a:spcBef>
              <a:spcAft>
                <a:spcPts val="0"/>
              </a:spcAft>
              <a:buClr>
                <a:schemeClr val="lt1"/>
              </a:buClr>
              <a:buSzPts val="1250"/>
              <a:buChar char="•"/>
              <a:defRPr sz="1667">
                <a:solidFill>
                  <a:schemeClr val="lt1"/>
                </a:solidFill>
              </a:defRPr>
            </a:lvl4pPr>
            <a:lvl5pPr marL="3047848" lvl="4" indent="-410612" algn="l">
              <a:lnSpc>
                <a:spcPct val="90000"/>
              </a:lnSpc>
              <a:spcBef>
                <a:spcPts val="500"/>
              </a:spcBef>
              <a:spcAft>
                <a:spcPts val="0"/>
              </a:spcAft>
              <a:buClr>
                <a:schemeClr val="lt1"/>
              </a:buClr>
              <a:buSzPts val="1250"/>
              <a:buChar char="•"/>
              <a:defRPr sz="1667">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214890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PhAnim="0" matchingName="Content + Image 2A Yellow" userDrawn="1">
  <p:cSld name="Content + Image 2A Yellow">
    <p:bg>
      <p:bgPr>
        <a:solidFill>
          <a:srgbClr val="FAC33B"/>
        </a:solidFill>
        <a:effectLst/>
      </p:bgPr>
    </p:bg>
    <p:spTree>
      <p:nvGrpSpPr>
        <p:cNvPr id="1" name=""/>
        <p:cNvGrpSpPr/>
        <p:nvPr/>
      </p:nvGrpSpPr>
      <p:grpSpPr bwMode="auto">
        <a:xfrm>
          <a:off x="0" y="0"/>
          <a:ext cx="0" cy="0"/>
          <a:chOff x="0" y="0"/>
          <a:chExt cx="0" cy="0"/>
        </a:xfrm>
      </p:grpSpPr>
      <p:sp>
        <p:nvSpPr>
          <p:cNvPr id="4" name="Google Shape;526;p192"/>
          <p:cNvSpPr>
            <a:spLocks noGrp="1"/>
          </p:cNvSpPr>
          <p:nvPr>
            <p:ph type="body" idx="1"/>
          </p:nvPr>
        </p:nvSpPr>
        <p:spPr bwMode="auto">
          <a:xfrm>
            <a:off x="6793588"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rgbClr val="1D365E"/>
              </a:buClr>
              <a:buSzPts val="1250"/>
              <a:buChar char="•"/>
              <a:defRPr sz="1667">
                <a:solidFill>
                  <a:srgbClr val="1D365E"/>
                </a:solidFill>
              </a:defRPr>
            </a:lvl1pPr>
            <a:lvl2pPr marL="1219140" lvl="1" indent="-410612" algn="l">
              <a:lnSpc>
                <a:spcPct val="90000"/>
              </a:lnSpc>
              <a:spcBef>
                <a:spcPts val="500"/>
              </a:spcBef>
              <a:spcAft>
                <a:spcPts val="0"/>
              </a:spcAft>
              <a:buClr>
                <a:srgbClr val="1D365E"/>
              </a:buClr>
              <a:buSzPts val="1250"/>
              <a:buChar char="•"/>
              <a:defRPr sz="1667">
                <a:solidFill>
                  <a:srgbClr val="1D365E"/>
                </a:solidFill>
              </a:defRPr>
            </a:lvl2pPr>
            <a:lvl3pPr marL="1828709" lvl="2" indent="-410612" algn="l">
              <a:lnSpc>
                <a:spcPct val="90000"/>
              </a:lnSpc>
              <a:spcBef>
                <a:spcPts val="500"/>
              </a:spcBef>
              <a:spcAft>
                <a:spcPts val="0"/>
              </a:spcAft>
              <a:buClr>
                <a:srgbClr val="1D365E"/>
              </a:buClr>
              <a:buSzPts val="1250"/>
              <a:buChar char="•"/>
              <a:defRPr sz="1667">
                <a:solidFill>
                  <a:srgbClr val="1D365E"/>
                </a:solidFill>
              </a:defRPr>
            </a:lvl3pPr>
            <a:lvl4pPr marL="2438278" lvl="3" indent="-410612" algn="l">
              <a:lnSpc>
                <a:spcPct val="90000"/>
              </a:lnSpc>
              <a:spcBef>
                <a:spcPts val="500"/>
              </a:spcBef>
              <a:spcAft>
                <a:spcPts val="0"/>
              </a:spcAft>
              <a:buClr>
                <a:srgbClr val="1D365E"/>
              </a:buClr>
              <a:buSzPts val="1250"/>
              <a:buChar char="•"/>
              <a:defRPr sz="1667">
                <a:solidFill>
                  <a:srgbClr val="1D365E"/>
                </a:solidFill>
              </a:defRPr>
            </a:lvl4pPr>
            <a:lvl5pPr marL="3047848" lvl="4" indent="-410612" algn="l">
              <a:lnSpc>
                <a:spcPct val="90000"/>
              </a:lnSpc>
              <a:spcBef>
                <a:spcPts val="500"/>
              </a:spcBef>
              <a:spcAft>
                <a:spcPts val="0"/>
              </a:spcAft>
              <a:buClr>
                <a:srgbClr val="1D365E"/>
              </a:buClr>
              <a:buSzPts val="1250"/>
              <a:buChar char="•"/>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5" name="Google Shape;527;p19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28;p192"/>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29;p19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8" name="Google Shape;530;p192"/>
          <p:cNvSpPr>
            <a:spLocks noGrp="1"/>
          </p:cNvSpPr>
          <p:nvPr>
            <p:ph type="body" idx="2"/>
          </p:nvPr>
        </p:nvSpPr>
        <p:spPr bwMode="auto">
          <a:xfrm>
            <a:off x="2"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9" name="Google Shape;531;p192"/>
          <p:cNvSpPr>
            <a:spLocks noGrp="1"/>
          </p:cNvSpPr>
          <p:nvPr>
            <p:ph type="title"/>
          </p:nvPr>
        </p:nvSpPr>
        <p:spPr bwMode="auto">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350"/>
              <a:buFont typeface="Arial"/>
              <a:buNone/>
              <a:defRPr sz="3133"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Tree>
    <p:extLst>
      <p:ext uri="{BB962C8B-B14F-4D97-AF65-F5344CB8AC3E}">
        <p14:creationId xmlns:p14="http://schemas.microsoft.com/office/powerpoint/2010/main" val="114449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PhAnim="0" matchingName="Content + Image 2B Yellow" userDrawn="1">
  <p:cSld name="Content + Image 2B Yellow">
    <p:bg>
      <p:bgPr>
        <a:solidFill>
          <a:srgbClr val="FAC33B"/>
        </a:solidFill>
        <a:effectLst/>
      </p:bgPr>
    </p:bg>
    <p:spTree>
      <p:nvGrpSpPr>
        <p:cNvPr id="1" name=""/>
        <p:cNvGrpSpPr/>
        <p:nvPr/>
      </p:nvGrpSpPr>
      <p:grpSpPr bwMode="auto">
        <a:xfrm>
          <a:off x="0" y="0"/>
          <a:ext cx="0" cy="0"/>
          <a:chOff x="0" y="0"/>
          <a:chExt cx="0" cy="0"/>
        </a:xfrm>
      </p:grpSpPr>
      <p:sp>
        <p:nvSpPr>
          <p:cNvPr id="4" name="Google Shape;533;p19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534;p19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35;p19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536;p193"/>
          <p:cNvSpPr>
            <a:spLocks noGrp="1"/>
          </p:cNvSpPr>
          <p:nvPr>
            <p:ph type="body" idx="1"/>
          </p:nvPr>
        </p:nvSpPr>
        <p:spPr bwMode="auto">
          <a:xfrm>
            <a:off x="5776210"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8" name="Google Shape;537;p193"/>
          <p:cNvSpPr>
            <a:spLocks noGrp="1"/>
          </p:cNvSpPr>
          <p:nvPr>
            <p:ph type="title"/>
          </p:nvPr>
        </p:nvSpPr>
        <p:spPr bwMode="auto">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350"/>
              <a:buFont typeface="Arial"/>
              <a:buNone/>
              <a:defRPr sz="3133" b="1" i="0">
                <a:solidFill>
                  <a:schemeClr val="lt1"/>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 name="Google Shape;538;p193"/>
          <p:cNvSpPr>
            <a:spLocks noGrp="1"/>
          </p:cNvSpPr>
          <p:nvPr>
            <p:ph type="body" idx="2"/>
          </p:nvPr>
        </p:nvSpPr>
        <p:spPr bwMode="auto">
          <a:xfrm>
            <a:off x="661154"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rgbClr val="1D365E"/>
              </a:buClr>
              <a:buSzPts val="1250"/>
              <a:buChar char="•"/>
              <a:defRPr sz="1667">
                <a:solidFill>
                  <a:srgbClr val="1D365E"/>
                </a:solidFill>
              </a:defRPr>
            </a:lvl1pPr>
            <a:lvl2pPr marL="1219140" lvl="1" indent="-410612" algn="l">
              <a:lnSpc>
                <a:spcPct val="90000"/>
              </a:lnSpc>
              <a:spcBef>
                <a:spcPts val="500"/>
              </a:spcBef>
              <a:spcAft>
                <a:spcPts val="0"/>
              </a:spcAft>
              <a:buClr>
                <a:srgbClr val="1D365E"/>
              </a:buClr>
              <a:buSzPts val="1250"/>
              <a:buChar char="•"/>
              <a:defRPr sz="1667">
                <a:solidFill>
                  <a:srgbClr val="1D365E"/>
                </a:solidFill>
              </a:defRPr>
            </a:lvl2pPr>
            <a:lvl3pPr marL="1828709" lvl="2" indent="-410612" algn="l">
              <a:lnSpc>
                <a:spcPct val="90000"/>
              </a:lnSpc>
              <a:spcBef>
                <a:spcPts val="500"/>
              </a:spcBef>
              <a:spcAft>
                <a:spcPts val="0"/>
              </a:spcAft>
              <a:buClr>
                <a:srgbClr val="1D365E"/>
              </a:buClr>
              <a:buSzPts val="1250"/>
              <a:buChar char="•"/>
              <a:defRPr sz="1667">
                <a:solidFill>
                  <a:srgbClr val="1D365E"/>
                </a:solidFill>
              </a:defRPr>
            </a:lvl3pPr>
            <a:lvl4pPr marL="2438278" lvl="3" indent="-410612" algn="l">
              <a:lnSpc>
                <a:spcPct val="90000"/>
              </a:lnSpc>
              <a:spcBef>
                <a:spcPts val="500"/>
              </a:spcBef>
              <a:spcAft>
                <a:spcPts val="0"/>
              </a:spcAft>
              <a:buClr>
                <a:srgbClr val="1D365E"/>
              </a:buClr>
              <a:buSzPts val="1250"/>
              <a:buChar char="•"/>
              <a:defRPr sz="1667">
                <a:solidFill>
                  <a:srgbClr val="1D365E"/>
                </a:solidFill>
              </a:defRPr>
            </a:lvl4pPr>
            <a:lvl5pPr marL="3047848" lvl="4" indent="-410612" algn="l">
              <a:lnSpc>
                <a:spcPct val="90000"/>
              </a:lnSpc>
              <a:spcBef>
                <a:spcPts val="500"/>
              </a:spcBef>
              <a:spcAft>
                <a:spcPts val="0"/>
              </a:spcAft>
              <a:buClr>
                <a:srgbClr val="1D365E"/>
              </a:buClr>
              <a:buSzPts val="1250"/>
              <a:buChar char="•"/>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56049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PhAnim="0" matchingName="Content + Image 2A Teal" userDrawn="1">
  <p:cSld name="Content + Image 2A Teal">
    <p:bg>
      <p:bgPr>
        <a:solidFill>
          <a:srgbClr val="00B2AD"/>
        </a:solidFill>
        <a:effectLst/>
      </p:bgPr>
    </p:bg>
    <p:spTree>
      <p:nvGrpSpPr>
        <p:cNvPr id="1" name=""/>
        <p:cNvGrpSpPr/>
        <p:nvPr/>
      </p:nvGrpSpPr>
      <p:grpSpPr bwMode="auto">
        <a:xfrm>
          <a:off x="0" y="0"/>
          <a:ext cx="0" cy="0"/>
          <a:chOff x="0" y="0"/>
          <a:chExt cx="0" cy="0"/>
        </a:xfrm>
      </p:grpSpPr>
      <p:sp>
        <p:nvSpPr>
          <p:cNvPr id="4" name="Google Shape;540;p194"/>
          <p:cNvSpPr>
            <a:spLocks noGrp="1"/>
          </p:cNvSpPr>
          <p:nvPr>
            <p:ph type="title"/>
          </p:nvPr>
        </p:nvSpPr>
        <p:spPr bwMode="auto">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365E"/>
              </a:buClr>
              <a:buSzPts val="2350"/>
              <a:buFont typeface="Arial"/>
              <a:buNone/>
              <a:defRPr sz="3133"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541;p194"/>
          <p:cNvSpPr>
            <a:spLocks noGrp="1"/>
          </p:cNvSpPr>
          <p:nvPr>
            <p:ph type="body" idx="1"/>
          </p:nvPr>
        </p:nvSpPr>
        <p:spPr bwMode="auto">
          <a:xfrm>
            <a:off x="2"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542;p19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43;p19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544;p19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545;p194"/>
          <p:cNvSpPr>
            <a:spLocks noGrp="1"/>
          </p:cNvSpPr>
          <p:nvPr>
            <p:ph type="body" idx="2"/>
          </p:nvPr>
        </p:nvSpPr>
        <p:spPr bwMode="auto">
          <a:xfrm>
            <a:off x="6793588"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chemeClr val="lt1"/>
              </a:buClr>
              <a:buSzPts val="1250"/>
              <a:buChar char="•"/>
              <a:defRPr sz="1667" b="0" i="0">
                <a:solidFill>
                  <a:schemeClr val="lt1"/>
                </a:solidFill>
                <a:latin typeface="Arial"/>
                <a:ea typeface="Arial"/>
                <a:cs typeface="Arial"/>
              </a:defRPr>
            </a:lvl1pPr>
            <a:lvl2pPr marL="1219140" lvl="1" indent="-410612" algn="l">
              <a:lnSpc>
                <a:spcPct val="90000"/>
              </a:lnSpc>
              <a:spcBef>
                <a:spcPts val="500"/>
              </a:spcBef>
              <a:spcAft>
                <a:spcPts val="0"/>
              </a:spcAft>
              <a:buClr>
                <a:schemeClr val="lt1"/>
              </a:buClr>
              <a:buSzPts val="1250"/>
              <a:buChar char="•"/>
              <a:defRPr sz="1667" b="0" i="0">
                <a:solidFill>
                  <a:schemeClr val="lt1"/>
                </a:solidFill>
                <a:latin typeface="Arial"/>
                <a:ea typeface="Arial"/>
                <a:cs typeface="Arial"/>
              </a:defRPr>
            </a:lvl2pPr>
            <a:lvl3pPr marL="1828709" lvl="2" indent="-410612" algn="l">
              <a:lnSpc>
                <a:spcPct val="90000"/>
              </a:lnSpc>
              <a:spcBef>
                <a:spcPts val="500"/>
              </a:spcBef>
              <a:spcAft>
                <a:spcPts val="0"/>
              </a:spcAft>
              <a:buClr>
                <a:schemeClr val="lt1"/>
              </a:buClr>
              <a:buSzPts val="1250"/>
              <a:buChar char="•"/>
              <a:defRPr sz="1667" b="0" i="0">
                <a:solidFill>
                  <a:schemeClr val="lt1"/>
                </a:solidFill>
                <a:latin typeface="Arial"/>
                <a:ea typeface="Arial"/>
                <a:cs typeface="Arial"/>
              </a:defRPr>
            </a:lvl3pPr>
            <a:lvl4pPr marL="2438278" lvl="3" indent="-410612" algn="l">
              <a:lnSpc>
                <a:spcPct val="90000"/>
              </a:lnSpc>
              <a:spcBef>
                <a:spcPts val="500"/>
              </a:spcBef>
              <a:spcAft>
                <a:spcPts val="0"/>
              </a:spcAft>
              <a:buClr>
                <a:schemeClr val="lt1"/>
              </a:buClr>
              <a:buSzPts val="1250"/>
              <a:buChar char="•"/>
              <a:defRPr sz="1667" b="0" i="0">
                <a:solidFill>
                  <a:schemeClr val="lt1"/>
                </a:solidFill>
                <a:latin typeface="Arial"/>
                <a:ea typeface="Arial"/>
                <a:cs typeface="Arial"/>
              </a:defRPr>
            </a:lvl4pPr>
            <a:lvl5pPr marL="3047848" lvl="4" indent="-410612" algn="l">
              <a:lnSpc>
                <a:spcPct val="90000"/>
              </a:lnSpc>
              <a:spcBef>
                <a:spcPts val="500"/>
              </a:spcBef>
              <a:spcAft>
                <a:spcPts val="0"/>
              </a:spcAft>
              <a:buClr>
                <a:schemeClr val="lt1"/>
              </a:buClr>
              <a:buSzPts val="1250"/>
              <a:buChar char="•"/>
              <a:defRPr sz="1667" b="0" i="0">
                <a:solidFill>
                  <a:schemeClr val="lt1"/>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6823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PhAnim="0" matchingName="Content + Image 2B Teal" userDrawn="1">
  <p:cSld name="Content + Image 2B Teal">
    <p:bg>
      <p:bgPr>
        <a:solidFill>
          <a:srgbClr val="00B2AD"/>
        </a:solidFill>
        <a:effectLst/>
      </p:bgPr>
    </p:bg>
    <p:spTree>
      <p:nvGrpSpPr>
        <p:cNvPr id="1" name=""/>
        <p:cNvGrpSpPr/>
        <p:nvPr/>
      </p:nvGrpSpPr>
      <p:grpSpPr bwMode="auto">
        <a:xfrm>
          <a:off x="0" y="0"/>
          <a:ext cx="0" cy="0"/>
          <a:chOff x="0" y="0"/>
          <a:chExt cx="0" cy="0"/>
        </a:xfrm>
      </p:grpSpPr>
      <p:sp>
        <p:nvSpPr>
          <p:cNvPr id="4" name="Google Shape;547;p195"/>
          <p:cNvSpPr>
            <a:spLocks noGrp="1"/>
          </p:cNvSpPr>
          <p:nvPr>
            <p:ph type="title"/>
          </p:nvPr>
        </p:nvSpPr>
        <p:spPr bwMode="auto">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365E"/>
              </a:buClr>
              <a:buSzPts val="2350"/>
              <a:buFont typeface="Arial"/>
              <a:buNone/>
              <a:defRPr sz="3133" b="1" i="0">
                <a:solidFill>
                  <a:srgbClr val="1D365E"/>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548;p195"/>
          <p:cNvSpPr>
            <a:spLocks noGrp="1"/>
          </p:cNvSpPr>
          <p:nvPr>
            <p:ph type="body" idx="1"/>
          </p:nvPr>
        </p:nvSpPr>
        <p:spPr bwMode="auto">
          <a:xfrm>
            <a:off x="661154"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chemeClr val="lt1"/>
              </a:buClr>
              <a:buSzPts val="1250"/>
              <a:buChar char="•"/>
              <a:defRPr sz="1667">
                <a:solidFill>
                  <a:schemeClr val="lt1"/>
                </a:solidFill>
              </a:defRPr>
            </a:lvl1pPr>
            <a:lvl2pPr marL="1219140" lvl="1" indent="-410612" algn="l">
              <a:lnSpc>
                <a:spcPct val="90000"/>
              </a:lnSpc>
              <a:spcBef>
                <a:spcPts val="500"/>
              </a:spcBef>
              <a:spcAft>
                <a:spcPts val="0"/>
              </a:spcAft>
              <a:buClr>
                <a:schemeClr val="lt1"/>
              </a:buClr>
              <a:buSzPts val="1250"/>
              <a:buChar char="•"/>
              <a:defRPr sz="1667">
                <a:solidFill>
                  <a:schemeClr val="lt1"/>
                </a:solidFill>
              </a:defRPr>
            </a:lvl2pPr>
            <a:lvl3pPr marL="1828709" lvl="2" indent="-410612" algn="l">
              <a:lnSpc>
                <a:spcPct val="90000"/>
              </a:lnSpc>
              <a:spcBef>
                <a:spcPts val="500"/>
              </a:spcBef>
              <a:spcAft>
                <a:spcPts val="0"/>
              </a:spcAft>
              <a:buClr>
                <a:schemeClr val="lt1"/>
              </a:buClr>
              <a:buSzPts val="1250"/>
              <a:buChar char="•"/>
              <a:defRPr sz="1667">
                <a:solidFill>
                  <a:schemeClr val="lt1"/>
                </a:solidFill>
              </a:defRPr>
            </a:lvl3pPr>
            <a:lvl4pPr marL="2438278" lvl="3" indent="-410612" algn="l">
              <a:lnSpc>
                <a:spcPct val="90000"/>
              </a:lnSpc>
              <a:spcBef>
                <a:spcPts val="500"/>
              </a:spcBef>
              <a:spcAft>
                <a:spcPts val="0"/>
              </a:spcAft>
              <a:buClr>
                <a:schemeClr val="lt1"/>
              </a:buClr>
              <a:buSzPts val="1250"/>
              <a:buChar char="•"/>
              <a:defRPr sz="1667">
                <a:solidFill>
                  <a:schemeClr val="lt1"/>
                </a:solidFill>
              </a:defRPr>
            </a:lvl4pPr>
            <a:lvl5pPr marL="3047848" lvl="4" indent="-410612" algn="l">
              <a:lnSpc>
                <a:spcPct val="90000"/>
              </a:lnSpc>
              <a:spcBef>
                <a:spcPts val="500"/>
              </a:spcBef>
              <a:spcAft>
                <a:spcPts val="0"/>
              </a:spcAft>
              <a:buClr>
                <a:schemeClr val="lt1"/>
              </a:buClr>
              <a:buSzPts val="1250"/>
              <a:buChar char="•"/>
              <a:defRPr sz="1667">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549;p195"/>
          <p:cNvSpPr>
            <a:spLocks noGrp="1"/>
          </p:cNvSpPr>
          <p:nvPr>
            <p:ph type="body" idx="2"/>
          </p:nvPr>
        </p:nvSpPr>
        <p:spPr bwMode="auto">
          <a:xfrm>
            <a:off x="5743074"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7" name="Google Shape;550;p19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551;p19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552;p19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4993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PhAnim="0" matchingName="Content + Image 2B Gray" userDrawn="1">
  <p:cSld name="Content + Image 2B Gray">
    <p:bg>
      <p:bgPr>
        <a:solidFill>
          <a:schemeClr val="lt2"/>
        </a:solidFill>
        <a:effectLst/>
      </p:bgPr>
    </p:bg>
    <p:spTree>
      <p:nvGrpSpPr>
        <p:cNvPr id="1" name=""/>
        <p:cNvGrpSpPr/>
        <p:nvPr/>
      </p:nvGrpSpPr>
      <p:grpSpPr bwMode="auto">
        <a:xfrm>
          <a:off x="0" y="0"/>
          <a:ext cx="0" cy="0"/>
          <a:chOff x="0" y="0"/>
          <a:chExt cx="0" cy="0"/>
        </a:xfrm>
      </p:grpSpPr>
      <p:sp>
        <p:nvSpPr>
          <p:cNvPr id="4" name="Google Shape;554;p19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555;p19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556;p19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557;p196"/>
          <p:cNvSpPr>
            <a:spLocks noGrp="1"/>
          </p:cNvSpPr>
          <p:nvPr>
            <p:ph type="body" idx="1"/>
          </p:nvPr>
        </p:nvSpPr>
        <p:spPr bwMode="auto">
          <a:xfrm>
            <a:off x="5775159" y="480484"/>
            <a:ext cx="6415791" cy="5875867"/>
          </a:xfrm>
          <a:prstGeom prst="rect">
            <a:avLst/>
          </a:prstGeom>
          <a:noFill/>
          <a:ln>
            <a:noFill/>
          </a:ln>
        </p:spPr>
        <p:txBody>
          <a:bodyPr spcFirstLastPara="1" wrap="square" lIns="91425" tIns="45700" rIns="91425" bIns="45700" anchor="ctr" anchorCtr="0">
            <a:normAutofit/>
          </a:bodyPr>
          <a:lstStyle>
            <a:lvl1pPr marL="609570" lvl="0" indent="-304784" algn="ctr">
              <a:lnSpc>
                <a:spcPct val="90000"/>
              </a:lnSpc>
              <a:spcBef>
                <a:spcPts val="1000"/>
              </a:spcBef>
              <a:spcAft>
                <a:spcPts val="0"/>
              </a:spcAft>
              <a:buClr>
                <a:srgbClr val="1D365E"/>
              </a:buClr>
              <a:buSzPts val="2100"/>
              <a:buNone/>
              <a:defRPr>
                <a:solidFill>
                  <a:srgbClr val="1D365E"/>
                </a:solidFil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8" name="Google Shape;558;p196"/>
          <p:cNvSpPr>
            <a:spLocks noGrp="1"/>
          </p:cNvSpPr>
          <p:nvPr>
            <p:ph type="title"/>
          </p:nvPr>
        </p:nvSpPr>
        <p:spPr bwMode="auto">
          <a:xfrm>
            <a:off x="661148"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2350"/>
              <a:buFont typeface="Arial"/>
              <a:buNone/>
              <a:defRPr sz="3133" b="1" i="0">
                <a:solidFill>
                  <a:srgbClr val="00B2AD"/>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9" name="Google Shape;559;p196"/>
          <p:cNvSpPr>
            <a:spLocks noGrp="1"/>
          </p:cNvSpPr>
          <p:nvPr>
            <p:ph type="body" idx="2"/>
          </p:nvPr>
        </p:nvSpPr>
        <p:spPr bwMode="auto">
          <a:xfrm>
            <a:off x="661154" y="3417764"/>
            <a:ext cx="4623721" cy="2938593"/>
          </a:xfrm>
          <a:prstGeom prst="rect">
            <a:avLst/>
          </a:prstGeom>
          <a:noFill/>
          <a:ln>
            <a:noFill/>
          </a:ln>
        </p:spPr>
        <p:txBody>
          <a:bodyPr spcFirstLastPara="1" wrap="square" lIns="91425" tIns="45700" rIns="91425" bIns="45700" anchor="t" anchorCtr="0">
            <a:normAutofit/>
          </a:bodyPr>
          <a:lstStyle>
            <a:lvl1pPr marL="609570" lvl="0" indent="-410612" algn="l">
              <a:lnSpc>
                <a:spcPct val="90000"/>
              </a:lnSpc>
              <a:spcBef>
                <a:spcPts val="1000"/>
              </a:spcBef>
              <a:spcAft>
                <a:spcPts val="0"/>
              </a:spcAft>
              <a:buClr>
                <a:srgbClr val="1D365E"/>
              </a:buClr>
              <a:buSzPts val="1250"/>
              <a:buChar char="•"/>
              <a:defRPr sz="1667">
                <a:solidFill>
                  <a:srgbClr val="1D365E"/>
                </a:solidFill>
              </a:defRPr>
            </a:lvl1pPr>
            <a:lvl2pPr marL="1219140" lvl="1" indent="-410612" algn="l">
              <a:lnSpc>
                <a:spcPct val="90000"/>
              </a:lnSpc>
              <a:spcBef>
                <a:spcPts val="500"/>
              </a:spcBef>
              <a:spcAft>
                <a:spcPts val="0"/>
              </a:spcAft>
              <a:buClr>
                <a:srgbClr val="1D365E"/>
              </a:buClr>
              <a:buSzPts val="1250"/>
              <a:buChar char="•"/>
              <a:defRPr sz="1667">
                <a:solidFill>
                  <a:srgbClr val="1D365E"/>
                </a:solidFill>
              </a:defRPr>
            </a:lvl2pPr>
            <a:lvl3pPr marL="1828709" lvl="2" indent="-410612" algn="l">
              <a:lnSpc>
                <a:spcPct val="90000"/>
              </a:lnSpc>
              <a:spcBef>
                <a:spcPts val="500"/>
              </a:spcBef>
              <a:spcAft>
                <a:spcPts val="0"/>
              </a:spcAft>
              <a:buClr>
                <a:srgbClr val="1D365E"/>
              </a:buClr>
              <a:buSzPts val="1250"/>
              <a:buChar char="•"/>
              <a:defRPr sz="1667">
                <a:solidFill>
                  <a:srgbClr val="1D365E"/>
                </a:solidFill>
              </a:defRPr>
            </a:lvl3pPr>
            <a:lvl4pPr marL="2438278" lvl="3" indent="-410612" algn="l">
              <a:lnSpc>
                <a:spcPct val="90000"/>
              </a:lnSpc>
              <a:spcBef>
                <a:spcPts val="500"/>
              </a:spcBef>
              <a:spcAft>
                <a:spcPts val="0"/>
              </a:spcAft>
              <a:buClr>
                <a:srgbClr val="1D365E"/>
              </a:buClr>
              <a:buSzPts val="1250"/>
              <a:buChar char="•"/>
              <a:defRPr sz="1667">
                <a:solidFill>
                  <a:srgbClr val="1D365E"/>
                </a:solidFill>
              </a:defRPr>
            </a:lvl4pPr>
            <a:lvl5pPr marL="3047848" lvl="4" indent="-410612" algn="l">
              <a:lnSpc>
                <a:spcPct val="90000"/>
              </a:lnSpc>
              <a:spcBef>
                <a:spcPts val="500"/>
              </a:spcBef>
              <a:spcAft>
                <a:spcPts val="0"/>
              </a:spcAft>
              <a:buClr>
                <a:srgbClr val="1D365E"/>
              </a:buClr>
              <a:buSzPts val="1250"/>
              <a:buChar char="•"/>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30264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PhAnim="0" matchingName="Content + Image Diagonal Gray" userDrawn="1">
  <p:cSld name="Content + Image Diagonal Gray">
    <p:spTree>
      <p:nvGrpSpPr>
        <p:cNvPr id="1" name=""/>
        <p:cNvGrpSpPr/>
        <p:nvPr/>
      </p:nvGrpSpPr>
      <p:grpSpPr bwMode="auto">
        <a:xfrm>
          <a:off x="0" y="0"/>
          <a:ext cx="0" cy="0"/>
          <a:chOff x="0" y="0"/>
          <a:chExt cx="0" cy="0"/>
        </a:xfrm>
      </p:grpSpPr>
      <p:sp>
        <p:nvSpPr>
          <p:cNvPr id="4" name="Google Shape;561;p197"/>
          <p:cNvSpPr/>
          <p:nvPr/>
        </p:nvSpPr>
        <p:spPr bwMode="auto">
          <a:xfrm>
            <a:off x="7" y="0"/>
            <a:ext cx="6988343" cy="6858000"/>
          </a:xfrm>
          <a:custGeom>
            <a:avLst/>
            <a:gdLst/>
            <a:ahLst/>
            <a:cxnLst/>
            <a:rect l="l" t="t" r="r" b="b"/>
            <a:pathLst>
              <a:path w="5241257" h="5143500" extrusionOk="0">
                <a:moveTo>
                  <a:pt x="0" y="0"/>
                </a:moveTo>
                <a:lnTo>
                  <a:pt x="1534906" y="0"/>
                </a:lnTo>
                <a:lnTo>
                  <a:pt x="3879741" y="0"/>
                </a:lnTo>
                <a:lnTo>
                  <a:pt x="5241257" y="5143500"/>
                </a:lnTo>
                <a:lnTo>
                  <a:pt x="3879741" y="5143500"/>
                </a:lnTo>
                <a:lnTo>
                  <a:pt x="1534906" y="5143500"/>
                </a:lnTo>
                <a:lnTo>
                  <a:pt x="0" y="5143500"/>
                </a:lnTo>
                <a:lnTo>
                  <a:pt x="0" y="0"/>
                </a:lnTo>
                <a:close/>
              </a:path>
            </a:pathLst>
          </a:custGeom>
          <a:solidFill>
            <a:schemeClr val="lt2"/>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5" name="Google Shape;562;p197"/>
          <p:cNvSpPr>
            <a:spLocks noGrp="1"/>
          </p:cNvSpPr>
          <p:nvPr>
            <p:ph type="pic" idx="2"/>
          </p:nvPr>
        </p:nvSpPr>
        <p:spPr bwMode="auto">
          <a:xfrm flipH="1">
            <a:off x="5165560" y="0"/>
            <a:ext cx="9031705" cy="6858000"/>
          </a:xfrm>
          <a:prstGeom prst="flowChartInputOutput">
            <a:avLst/>
          </a:prstGeom>
          <a:noFill/>
          <a:ln>
            <a:noFill/>
          </a:ln>
        </p:spPr>
      </p:sp>
      <p:sp>
        <p:nvSpPr>
          <p:cNvPr id="6" name="Google Shape;563;p19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64;p19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565;p19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566;p197"/>
          <p:cNvSpPr>
            <a:spLocks noGrp="1"/>
          </p:cNvSpPr>
          <p:nvPr>
            <p:ph type="title"/>
          </p:nvPr>
        </p:nvSpPr>
        <p:spPr bwMode="auto">
          <a:xfrm>
            <a:off x="640087" y="994618"/>
            <a:ext cx="4204639" cy="22721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2350"/>
              <a:buFont typeface="Arial"/>
              <a:buNone/>
              <a:defRPr sz="3133" b="1" i="0">
                <a:solidFill>
                  <a:srgbClr val="00B2AD"/>
                </a:solidFill>
                <a:latin typeface="Arial"/>
                <a:ea typeface="Arial"/>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0" name="Google Shape;567;p197"/>
          <p:cNvSpPr>
            <a:spLocks noGrp="1"/>
          </p:cNvSpPr>
          <p:nvPr>
            <p:ph type="body" idx="1"/>
          </p:nvPr>
        </p:nvSpPr>
        <p:spPr bwMode="auto">
          <a:xfrm>
            <a:off x="640087" y="3287117"/>
            <a:ext cx="4204639" cy="2792841"/>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250"/>
              <a:buNone/>
              <a:defRPr sz="1667">
                <a:solidFill>
                  <a:srgbClr val="1D365E"/>
                </a:solidFill>
              </a:defRPr>
            </a:lvl1pPr>
            <a:lvl2pPr marL="1219140" lvl="1" indent="-304784" algn="l">
              <a:lnSpc>
                <a:spcPct val="90000"/>
              </a:lnSpc>
              <a:spcBef>
                <a:spcPts val="500"/>
              </a:spcBef>
              <a:spcAft>
                <a:spcPts val="0"/>
              </a:spcAft>
              <a:buClr>
                <a:srgbClr val="1D365E"/>
              </a:buClr>
              <a:buSzPts val="1250"/>
              <a:buNone/>
              <a:defRPr sz="1667">
                <a:solidFill>
                  <a:srgbClr val="1D365E"/>
                </a:solidFill>
              </a:defRPr>
            </a:lvl2pPr>
            <a:lvl3pPr marL="1828709" lvl="2" indent="-304784" algn="l">
              <a:lnSpc>
                <a:spcPct val="90000"/>
              </a:lnSpc>
              <a:spcBef>
                <a:spcPts val="500"/>
              </a:spcBef>
              <a:spcAft>
                <a:spcPts val="0"/>
              </a:spcAft>
              <a:buClr>
                <a:srgbClr val="1D365E"/>
              </a:buClr>
              <a:buSzPts val="1250"/>
              <a:buNone/>
              <a:defRPr sz="1667">
                <a:solidFill>
                  <a:srgbClr val="1D365E"/>
                </a:solidFill>
              </a:defRPr>
            </a:lvl3pPr>
            <a:lvl4pPr marL="2438278" lvl="3" indent="-304784" algn="l">
              <a:lnSpc>
                <a:spcPct val="90000"/>
              </a:lnSpc>
              <a:spcBef>
                <a:spcPts val="500"/>
              </a:spcBef>
              <a:spcAft>
                <a:spcPts val="0"/>
              </a:spcAft>
              <a:buClr>
                <a:srgbClr val="1D365E"/>
              </a:buClr>
              <a:buSzPts val="1250"/>
              <a:buNone/>
              <a:defRPr sz="1667">
                <a:solidFill>
                  <a:srgbClr val="1D365E"/>
                </a:solidFill>
              </a:defRPr>
            </a:lvl4pPr>
            <a:lvl5pPr marL="3047848" lvl="4" indent="-304784" algn="l">
              <a:lnSpc>
                <a:spcPct val="90000"/>
              </a:lnSpc>
              <a:spcBef>
                <a:spcPts val="500"/>
              </a:spcBef>
              <a:spcAft>
                <a:spcPts val="0"/>
              </a:spcAft>
              <a:buClr>
                <a:srgbClr val="1D365E"/>
              </a:buClr>
              <a:buSzPts val="1250"/>
              <a:buNone/>
              <a:defRPr sz="1667">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815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PhAnim="0" matchingName="Content + Image Bubble 1A" userDrawn="1">
  <p:cSld name="Content + Image Bubble 1A">
    <p:bg>
      <p:bgPr>
        <a:solidFill>
          <a:srgbClr val="00B2AD"/>
        </a:solidFill>
        <a:effectLst/>
      </p:bgPr>
    </p:bg>
    <p:spTree>
      <p:nvGrpSpPr>
        <p:cNvPr id="1" name=""/>
        <p:cNvGrpSpPr/>
        <p:nvPr/>
      </p:nvGrpSpPr>
      <p:grpSpPr bwMode="auto">
        <a:xfrm>
          <a:off x="0" y="0"/>
          <a:ext cx="0" cy="0"/>
          <a:chOff x="0" y="0"/>
          <a:chExt cx="0" cy="0"/>
        </a:xfrm>
      </p:grpSpPr>
      <p:sp>
        <p:nvSpPr>
          <p:cNvPr id="4" name="Google Shape;569;p198"/>
          <p:cNvSpPr/>
          <p:nvPr/>
        </p:nvSpPr>
        <p:spPr bwMode="auto">
          <a:xfrm>
            <a:off x="6096000" y="0"/>
            <a:ext cx="6096000" cy="6858000"/>
          </a:xfrm>
          <a:prstGeom prst="rect">
            <a:avLst/>
          </a:prstGeom>
          <a:solidFill>
            <a:srgbClr val="00B2AD"/>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5" name="Google Shape;570;p198"/>
          <p:cNvSpPr/>
          <p:nvPr/>
        </p:nvSpPr>
        <p:spPr bwMode="auto">
          <a:xfrm>
            <a:off x="7" y="0"/>
            <a:ext cx="6078583" cy="6858000"/>
          </a:xfrm>
          <a:prstGeom prst="rect">
            <a:avLst/>
          </a:prstGeom>
          <a:solidFill>
            <a:srgbClr val="FAC33B"/>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6" name="Google Shape;571;p19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72;p198"/>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573;p19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574;p198"/>
          <p:cNvSpPr>
            <a:spLocks noGrp="1"/>
          </p:cNvSpPr>
          <p:nvPr>
            <p:ph type="pic" idx="2"/>
          </p:nvPr>
        </p:nvSpPr>
        <p:spPr bwMode="auto">
          <a:xfrm flipH="1">
            <a:off x="-1" y="0"/>
            <a:ext cx="6096000" cy="6858000"/>
          </a:xfrm>
          <a:prstGeom prst="flowChartDelay">
            <a:avLst/>
          </a:prstGeom>
          <a:noFill/>
          <a:ln>
            <a:noFill/>
          </a:ln>
        </p:spPr>
      </p:sp>
      <p:sp>
        <p:nvSpPr>
          <p:cNvPr id="10" name="Google Shape;575;p198"/>
          <p:cNvSpPr/>
          <p:nvPr/>
        </p:nvSpPr>
        <p:spPr bwMode="auto">
          <a:xfrm>
            <a:off x="6078590" y="0"/>
            <a:ext cx="6113417" cy="6858000"/>
          </a:xfrm>
          <a:prstGeom prst="flowChartDelay">
            <a:avLst/>
          </a:prstGeom>
          <a:solidFill>
            <a:schemeClr val="lt2"/>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11" name="Google Shape;576;p198"/>
          <p:cNvSpPr>
            <a:spLocks noGrp="1"/>
          </p:cNvSpPr>
          <p:nvPr>
            <p:ph type="body" idx="1"/>
          </p:nvPr>
        </p:nvSpPr>
        <p:spPr bwMode="auto">
          <a:xfrm>
            <a:off x="6635359" y="1949473"/>
            <a:ext cx="4370832"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2500"/>
              <a:buNone/>
              <a:defRPr sz="3333" b="1" i="0">
                <a:solidFill>
                  <a:srgbClr val="1D365E"/>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577;p198"/>
          <p:cNvSpPr>
            <a:spLocks noGrp="1"/>
          </p:cNvSpPr>
          <p:nvPr>
            <p:ph type="body" idx="3"/>
          </p:nvPr>
        </p:nvSpPr>
        <p:spPr bwMode="auto">
          <a:xfrm>
            <a:off x="6635274" y="3181912"/>
            <a:ext cx="4370917"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rgbClr val="1D365E"/>
              </a:buClr>
              <a:buSzPts val="1200"/>
              <a:buChar char="•"/>
              <a:defRPr sz="1600">
                <a:solidFill>
                  <a:srgbClr val="1D365E"/>
                </a:solidFill>
              </a:defRPr>
            </a:lvl1pPr>
            <a:lvl2pPr marL="1219140" lvl="1" indent="-406381" algn="l">
              <a:lnSpc>
                <a:spcPct val="90000"/>
              </a:lnSpc>
              <a:spcBef>
                <a:spcPts val="500"/>
              </a:spcBef>
              <a:spcAft>
                <a:spcPts val="0"/>
              </a:spcAft>
              <a:buClr>
                <a:srgbClr val="1D365E"/>
              </a:buClr>
              <a:buSzPts val="1200"/>
              <a:buChar char="•"/>
              <a:defRPr sz="1600">
                <a:solidFill>
                  <a:srgbClr val="1D365E"/>
                </a:solidFill>
              </a:defRPr>
            </a:lvl2pPr>
            <a:lvl3pPr marL="1828709" lvl="2" indent="-406381" algn="l">
              <a:lnSpc>
                <a:spcPct val="90000"/>
              </a:lnSpc>
              <a:spcBef>
                <a:spcPts val="500"/>
              </a:spcBef>
              <a:spcAft>
                <a:spcPts val="0"/>
              </a:spcAft>
              <a:buClr>
                <a:srgbClr val="1D365E"/>
              </a:buClr>
              <a:buSzPts val="1200"/>
              <a:buChar char="•"/>
              <a:defRPr sz="1600">
                <a:solidFill>
                  <a:srgbClr val="1D365E"/>
                </a:solidFill>
              </a:defRPr>
            </a:lvl3pPr>
            <a:lvl4pPr marL="2438278" lvl="3" indent="-406381" algn="l">
              <a:lnSpc>
                <a:spcPct val="90000"/>
              </a:lnSpc>
              <a:spcBef>
                <a:spcPts val="500"/>
              </a:spcBef>
              <a:spcAft>
                <a:spcPts val="0"/>
              </a:spcAft>
              <a:buClr>
                <a:srgbClr val="1D365E"/>
              </a:buClr>
              <a:buSzPts val="1200"/>
              <a:buChar char="•"/>
              <a:defRPr sz="1600">
                <a:solidFill>
                  <a:srgbClr val="1D365E"/>
                </a:solidFill>
              </a:defRPr>
            </a:lvl4pPr>
            <a:lvl5pPr marL="3047848" lvl="4" indent="-406381" algn="l">
              <a:lnSpc>
                <a:spcPct val="90000"/>
              </a:lnSpc>
              <a:spcBef>
                <a:spcPts val="500"/>
              </a:spcBef>
              <a:spcAft>
                <a:spcPts val="0"/>
              </a:spcAft>
              <a:buClr>
                <a:srgbClr val="1D365E"/>
              </a:buClr>
              <a:buSzPts val="1200"/>
              <a:buChar char="•"/>
              <a:defRPr sz="16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48794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PhAnim="0" matchingName="Content + Image Bubble 1B" userDrawn="1">
  <p:cSld name="Content + Image Bubble 1B">
    <p:bg>
      <p:bgPr>
        <a:solidFill>
          <a:srgbClr val="00B2AD"/>
        </a:solidFill>
        <a:effectLst/>
      </p:bgPr>
    </p:bg>
    <p:spTree>
      <p:nvGrpSpPr>
        <p:cNvPr id="1" name=""/>
        <p:cNvGrpSpPr/>
        <p:nvPr/>
      </p:nvGrpSpPr>
      <p:grpSpPr bwMode="auto">
        <a:xfrm>
          <a:off x="0" y="0"/>
          <a:ext cx="0" cy="0"/>
          <a:chOff x="0" y="0"/>
          <a:chExt cx="0" cy="0"/>
        </a:xfrm>
      </p:grpSpPr>
      <p:sp>
        <p:nvSpPr>
          <p:cNvPr id="4" name="Google Shape;579;p199"/>
          <p:cNvSpPr/>
          <p:nvPr/>
        </p:nvSpPr>
        <p:spPr bwMode="auto">
          <a:xfrm>
            <a:off x="6096000" y="0"/>
            <a:ext cx="6096000" cy="6858000"/>
          </a:xfrm>
          <a:prstGeom prst="rect">
            <a:avLst/>
          </a:prstGeom>
          <a:solidFill>
            <a:srgbClr val="FAC33B"/>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5" name="Google Shape;580;p199"/>
          <p:cNvSpPr/>
          <p:nvPr/>
        </p:nvSpPr>
        <p:spPr bwMode="auto">
          <a:xfrm>
            <a:off x="7" y="0"/>
            <a:ext cx="6078583" cy="6858000"/>
          </a:xfrm>
          <a:prstGeom prst="rect">
            <a:avLst/>
          </a:prstGeom>
          <a:solidFill>
            <a:srgbClr val="00B2AD"/>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6" name="Google Shape;581;p199"/>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582;p199"/>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583;p199"/>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584;p199"/>
          <p:cNvSpPr>
            <a:spLocks noGrp="1"/>
          </p:cNvSpPr>
          <p:nvPr>
            <p:ph type="pic" idx="2"/>
          </p:nvPr>
        </p:nvSpPr>
        <p:spPr bwMode="auto">
          <a:xfrm flipH="1">
            <a:off x="-1" y="0"/>
            <a:ext cx="6096000" cy="6858000"/>
          </a:xfrm>
          <a:prstGeom prst="flowChartDelay">
            <a:avLst/>
          </a:prstGeom>
          <a:noFill/>
          <a:ln>
            <a:noFill/>
          </a:ln>
        </p:spPr>
      </p:sp>
      <p:sp>
        <p:nvSpPr>
          <p:cNvPr id="10" name="Google Shape;585;p199"/>
          <p:cNvSpPr/>
          <p:nvPr/>
        </p:nvSpPr>
        <p:spPr bwMode="auto">
          <a:xfrm>
            <a:off x="6078590" y="0"/>
            <a:ext cx="6113417" cy="6858000"/>
          </a:xfrm>
          <a:prstGeom prst="flowChartDelay">
            <a:avLst/>
          </a:prstGeom>
          <a:solidFill>
            <a:srgbClr val="1D365E"/>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11" name="Google Shape;586;p199"/>
          <p:cNvSpPr>
            <a:spLocks noGrp="1"/>
          </p:cNvSpPr>
          <p:nvPr>
            <p:ph type="body" idx="1"/>
          </p:nvPr>
        </p:nvSpPr>
        <p:spPr bwMode="auto">
          <a:xfrm>
            <a:off x="6635359" y="1949473"/>
            <a:ext cx="4370832"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2500"/>
              <a:buNone/>
              <a:defRPr sz="3333" b="1" i="0">
                <a:solidFill>
                  <a:schemeClr val="lt1"/>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587;p199"/>
          <p:cNvSpPr>
            <a:spLocks noGrp="1"/>
          </p:cNvSpPr>
          <p:nvPr>
            <p:ph type="body" idx="3"/>
          </p:nvPr>
        </p:nvSpPr>
        <p:spPr bwMode="auto">
          <a:xfrm>
            <a:off x="6635274" y="3181912"/>
            <a:ext cx="4370917"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chemeClr val="lt1"/>
              </a:buClr>
              <a:buSzPts val="1200"/>
              <a:buChar char="•"/>
              <a:defRPr sz="1600">
                <a:solidFill>
                  <a:schemeClr val="lt1"/>
                </a:solidFill>
              </a:defRPr>
            </a:lvl1pPr>
            <a:lvl2pPr marL="1219140" lvl="1" indent="-406381" algn="l">
              <a:lnSpc>
                <a:spcPct val="90000"/>
              </a:lnSpc>
              <a:spcBef>
                <a:spcPts val="500"/>
              </a:spcBef>
              <a:spcAft>
                <a:spcPts val="0"/>
              </a:spcAft>
              <a:buClr>
                <a:schemeClr val="lt1"/>
              </a:buClr>
              <a:buSzPts val="1200"/>
              <a:buChar char="•"/>
              <a:defRPr sz="1600">
                <a:solidFill>
                  <a:schemeClr val="lt1"/>
                </a:solidFill>
              </a:defRPr>
            </a:lvl2pPr>
            <a:lvl3pPr marL="1828709" lvl="2" indent="-406381" algn="l">
              <a:lnSpc>
                <a:spcPct val="90000"/>
              </a:lnSpc>
              <a:spcBef>
                <a:spcPts val="500"/>
              </a:spcBef>
              <a:spcAft>
                <a:spcPts val="0"/>
              </a:spcAft>
              <a:buClr>
                <a:schemeClr val="lt1"/>
              </a:buClr>
              <a:buSzPts val="1200"/>
              <a:buChar char="•"/>
              <a:defRPr sz="1600">
                <a:solidFill>
                  <a:schemeClr val="lt1"/>
                </a:solidFill>
              </a:defRPr>
            </a:lvl3pPr>
            <a:lvl4pPr marL="2438278" lvl="3" indent="-406381" algn="l">
              <a:lnSpc>
                <a:spcPct val="90000"/>
              </a:lnSpc>
              <a:spcBef>
                <a:spcPts val="500"/>
              </a:spcBef>
              <a:spcAft>
                <a:spcPts val="0"/>
              </a:spcAft>
              <a:buClr>
                <a:schemeClr val="lt1"/>
              </a:buClr>
              <a:buSzPts val="1200"/>
              <a:buChar char="•"/>
              <a:defRPr sz="1600">
                <a:solidFill>
                  <a:schemeClr val="lt1"/>
                </a:solidFill>
              </a:defRPr>
            </a:lvl4pPr>
            <a:lvl5pPr marL="3047848" lvl="4" indent="-406381" algn="l">
              <a:lnSpc>
                <a:spcPct val="90000"/>
              </a:lnSpc>
              <a:spcBef>
                <a:spcPts val="500"/>
              </a:spcBef>
              <a:spcAft>
                <a:spcPts val="0"/>
              </a:spcAft>
              <a:buClr>
                <a:schemeClr val="lt1"/>
              </a:buClr>
              <a:buSzPts val="1200"/>
              <a:buChar char="•"/>
              <a:defRPr sz="16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90774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PhAnim="0" matchingName="Content + Image Pattern Bubble 1B" userDrawn="1">
  <p:cSld name="Content + Image Pattern Bubble 1B">
    <p:bg>
      <p:bgPr>
        <a:solidFill>
          <a:srgbClr val="FAC33B"/>
        </a:solidFill>
        <a:effectLst/>
      </p:bgPr>
    </p:bg>
    <p:spTree>
      <p:nvGrpSpPr>
        <p:cNvPr id="1" name=""/>
        <p:cNvGrpSpPr/>
        <p:nvPr/>
      </p:nvGrpSpPr>
      <p:grpSpPr bwMode="auto">
        <a:xfrm>
          <a:off x="0" y="0"/>
          <a:ext cx="0" cy="0"/>
          <a:chOff x="0" y="0"/>
          <a:chExt cx="0" cy="0"/>
        </a:xfrm>
      </p:grpSpPr>
      <p:sp>
        <p:nvSpPr>
          <p:cNvPr id="4" name="Google Shape;589;p200"/>
          <p:cNvSpPr>
            <a:spLocks noGrp="1"/>
          </p:cNvSpPr>
          <p:nvPr>
            <p:ph type="body" idx="1"/>
          </p:nvPr>
        </p:nvSpPr>
        <p:spPr bwMode="auto">
          <a:xfrm>
            <a:off x="705135" y="2607200"/>
            <a:ext cx="4370832"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2500"/>
              <a:buNone/>
              <a:defRPr sz="3333" b="1" i="0">
                <a:solidFill>
                  <a:schemeClr val="lt1"/>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5" name="Google Shape;590;p200"/>
          <p:cNvSpPr>
            <a:spLocks noGrp="1"/>
          </p:cNvSpPr>
          <p:nvPr>
            <p:ph type="body" idx="2"/>
          </p:nvPr>
        </p:nvSpPr>
        <p:spPr bwMode="auto">
          <a:xfrm>
            <a:off x="705050" y="3839644"/>
            <a:ext cx="4370917"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rgbClr val="1D365E"/>
              </a:buClr>
              <a:buSzPts val="1200"/>
              <a:buChar char="•"/>
              <a:defRPr sz="1600">
                <a:solidFill>
                  <a:srgbClr val="1D365E"/>
                </a:solidFill>
              </a:defRPr>
            </a:lvl1pPr>
            <a:lvl2pPr marL="1219140" lvl="1" indent="-406381" algn="l">
              <a:lnSpc>
                <a:spcPct val="90000"/>
              </a:lnSpc>
              <a:spcBef>
                <a:spcPts val="500"/>
              </a:spcBef>
              <a:spcAft>
                <a:spcPts val="0"/>
              </a:spcAft>
              <a:buClr>
                <a:srgbClr val="1D365E"/>
              </a:buClr>
              <a:buSzPts val="1200"/>
              <a:buChar char="•"/>
              <a:defRPr sz="1600">
                <a:solidFill>
                  <a:srgbClr val="1D365E"/>
                </a:solidFill>
              </a:defRPr>
            </a:lvl2pPr>
            <a:lvl3pPr marL="1828709" lvl="2" indent="-406381" algn="l">
              <a:lnSpc>
                <a:spcPct val="90000"/>
              </a:lnSpc>
              <a:spcBef>
                <a:spcPts val="500"/>
              </a:spcBef>
              <a:spcAft>
                <a:spcPts val="0"/>
              </a:spcAft>
              <a:buClr>
                <a:srgbClr val="1D365E"/>
              </a:buClr>
              <a:buSzPts val="1200"/>
              <a:buChar char="•"/>
              <a:defRPr sz="1600">
                <a:solidFill>
                  <a:srgbClr val="1D365E"/>
                </a:solidFill>
              </a:defRPr>
            </a:lvl3pPr>
            <a:lvl4pPr marL="2438278" lvl="3" indent="-406381" algn="l">
              <a:lnSpc>
                <a:spcPct val="90000"/>
              </a:lnSpc>
              <a:spcBef>
                <a:spcPts val="500"/>
              </a:spcBef>
              <a:spcAft>
                <a:spcPts val="0"/>
              </a:spcAft>
              <a:buClr>
                <a:srgbClr val="1D365E"/>
              </a:buClr>
              <a:buSzPts val="1200"/>
              <a:buChar char="•"/>
              <a:defRPr sz="1600">
                <a:solidFill>
                  <a:srgbClr val="1D365E"/>
                </a:solidFill>
              </a:defRPr>
            </a:lvl4pPr>
            <a:lvl5pPr marL="3047848" lvl="4" indent="-406381" algn="l">
              <a:lnSpc>
                <a:spcPct val="90000"/>
              </a:lnSpc>
              <a:spcBef>
                <a:spcPts val="500"/>
              </a:spcBef>
              <a:spcAft>
                <a:spcPts val="0"/>
              </a:spcAft>
              <a:buClr>
                <a:srgbClr val="1D365E"/>
              </a:buClr>
              <a:buSzPts val="1200"/>
              <a:buChar char="•"/>
              <a:defRPr sz="16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591;p200"/>
          <p:cNvSpPr>
            <a:spLocks noGrp="1"/>
          </p:cNvSpPr>
          <p:nvPr>
            <p:ph type="pic" idx="3"/>
          </p:nvPr>
        </p:nvSpPr>
        <p:spPr bwMode="auto">
          <a:xfrm flipH="1">
            <a:off x="6113421" y="-1019533"/>
            <a:ext cx="9718265" cy="9718261"/>
          </a:xfrm>
          <a:prstGeom prst="ellipse">
            <a:avLst/>
          </a:prstGeom>
          <a:noFill/>
          <a:ln>
            <a:noFill/>
          </a:ln>
        </p:spPr>
      </p:sp>
      <p:sp>
        <p:nvSpPr>
          <p:cNvPr id="7" name="Google Shape;592;p200"/>
          <p:cNvSpPr/>
          <p:nvPr/>
        </p:nvSpPr>
        <p:spPr bwMode="auto">
          <a:xfrm>
            <a:off x="2" y="-1"/>
            <a:ext cx="4590287" cy="2157420"/>
          </a:xfrm>
          <a:prstGeom prst="rect">
            <a:avLst/>
          </a:prstGeom>
          <a:blipFill>
            <a:blip r:embed="rId2">
              <a:alphaModFix/>
            </a:blip>
            <a:stretch/>
          </a:blip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rgbClr val="000000"/>
              </a:solidFill>
              <a:latin typeface="Calibri"/>
              <a:ea typeface="Calibri"/>
              <a:cs typeface="Calibri"/>
            </a:endParaRPr>
          </a:p>
        </p:txBody>
      </p:sp>
      <p:sp>
        <p:nvSpPr>
          <p:cNvPr id="8" name="Google Shape;593;p200"/>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594;p200"/>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595;p200"/>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56509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79BED015-3ABD-4DAC-92CA-93031857BB56}" type="slidenum">
              <a:rPr lang="en-US" altLang="en-US" smtClean="0"/>
              <a:pPr>
                <a:defRPr/>
              </a:pPr>
              <a:t>‹#›</a:t>
            </a:fld>
            <a:endParaRPr lang="en-US" altLang="en-US" dirty="0"/>
          </a:p>
        </p:txBody>
      </p:sp>
    </p:spTree>
    <p:extLst>
      <p:ext uri="{BB962C8B-B14F-4D97-AF65-F5344CB8AC3E}">
        <p14:creationId xmlns:p14="http://schemas.microsoft.com/office/powerpoint/2010/main" val="7379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77307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PhAnim="0" matchingName="% Picture + Content Blue" userDrawn="1">
  <p:cSld name="% Picture + Content Blue">
    <p:bg>
      <p:bgPr>
        <a:solidFill>
          <a:srgbClr val="1D365E"/>
        </a:solidFill>
        <a:effectLst/>
      </p:bgPr>
    </p:bg>
    <p:spTree>
      <p:nvGrpSpPr>
        <p:cNvPr id="1" name=""/>
        <p:cNvGrpSpPr/>
        <p:nvPr/>
      </p:nvGrpSpPr>
      <p:grpSpPr bwMode="auto">
        <a:xfrm>
          <a:off x="0" y="0"/>
          <a:ext cx="0" cy="0"/>
          <a:chOff x="0" y="0"/>
          <a:chExt cx="0" cy="0"/>
        </a:xfrm>
      </p:grpSpPr>
      <p:sp>
        <p:nvSpPr>
          <p:cNvPr id="4" name="Google Shape;597;p201"/>
          <p:cNvSpPr>
            <a:spLocks noGrp="1"/>
          </p:cNvSpPr>
          <p:nvPr>
            <p:ph type="pic" idx="2"/>
          </p:nvPr>
        </p:nvSpPr>
        <p:spPr bwMode="auto">
          <a:xfrm>
            <a:off x="448300" y="789424"/>
            <a:ext cx="2764241" cy="2764241"/>
          </a:xfrm>
          <a:prstGeom prst="ellipse">
            <a:avLst/>
          </a:prstGeom>
          <a:noFill/>
          <a:ln>
            <a:noFill/>
          </a:ln>
        </p:spPr>
      </p:sp>
      <p:sp>
        <p:nvSpPr>
          <p:cNvPr id="5" name="Google Shape;598;p201"/>
          <p:cNvSpPr>
            <a:spLocks noGrp="1"/>
          </p:cNvSpPr>
          <p:nvPr>
            <p:ph type="pic" idx="3"/>
          </p:nvPr>
        </p:nvSpPr>
        <p:spPr bwMode="auto">
          <a:xfrm>
            <a:off x="4345046" y="3314704"/>
            <a:ext cx="2764241" cy="2764241"/>
          </a:xfrm>
          <a:prstGeom prst="ellipse">
            <a:avLst/>
          </a:prstGeom>
          <a:noFill/>
          <a:ln>
            <a:noFill/>
          </a:ln>
        </p:spPr>
      </p:sp>
      <p:sp>
        <p:nvSpPr>
          <p:cNvPr id="6" name="Google Shape;599;p201"/>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600;p201"/>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601;p201"/>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602;p201"/>
          <p:cNvSpPr/>
          <p:nvPr/>
        </p:nvSpPr>
        <p:spPr bwMode="auto">
          <a:xfrm>
            <a:off x="1894707" y="789412"/>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603;p201"/>
          <p:cNvSpPr>
            <a:spLocks noGrp="1"/>
          </p:cNvSpPr>
          <p:nvPr>
            <p:ph type="body" idx="1"/>
          </p:nvPr>
        </p:nvSpPr>
        <p:spPr bwMode="auto">
          <a:xfrm>
            <a:off x="7876759" y="789412"/>
            <a:ext cx="3857751"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FAC33B"/>
              </a:buClr>
              <a:buSzPts val="2500"/>
              <a:buNone/>
              <a:defRPr sz="3333" b="1" i="0">
                <a:solidFill>
                  <a:srgbClr val="FAC33B"/>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1" name="Google Shape;604;p201"/>
          <p:cNvSpPr>
            <a:spLocks noGrp="1"/>
          </p:cNvSpPr>
          <p:nvPr>
            <p:ph type="body" idx="4"/>
          </p:nvPr>
        </p:nvSpPr>
        <p:spPr bwMode="auto">
          <a:xfrm>
            <a:off x="7876674" y="2021856"/>
            <a:ext cx="3857828"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chemeClr val="lt1"/>
              </a:buClr>
              <a:buSzPts val="1200"/>
              <a:buChar char="•"/>
              <a:defRPr sz="1600">
                <a:solidFill>
                  <a:schemeClr val="lt1"/>
                </a:solidFill>
              </a:defRPr>
            </a:lvl1pPr>
            <a:lvl2pPr marL="1219140" lvl="1" indent="-406381" algn="l">
              <a:lnSpc>
                <a:spcPct val="90000"/>
              </a:lnSpc>
              <a:spcBef>
                <a:spcPts val="500"/>
              </a:spcBef>
              <a:spcAft>
                <a:spcPts val="0"/>
              </a:spcAft>
              <a:buClr>
                <a:schemeClr val="lt1"/>
              </a:buClr>
              <a:buSzPts val="1200"/>
              <a:buChar char="•"/>
              <a:defRPr sz="1600">
                <a:solidFill>
                  <a:schemeClr val="lt1"/>
                </a:solidFill>
              </a:defRPr>
            </a:lvl2pPr>
            <a:lvl3pPr marL="1828709" lvl="2" indent="-406381" algn="l">
              <a:lnSpc>
                <a:spcPct val="90000"/>
              </a:lnSpc>
              <a:spcBef>
                <a:spcPts val="500"/>
              </a:spcBef>
              <a:spcAft>
                <a:spcPts val="0"/>
              </a:spcAft>
              <a:buClr>
                <a:schemeClr val="lt1"/>
              </a:buClr>
              <a:buSzPts val="1200"/>
              <a:buChar char="•"/>
              <a:defRPr sz="1600">
                <a:solidFill>
                  <a:schemeClr val="lt1"/>
                </a:solidFill>
              </a:defRPr>
            </a:lvl3pPr>
            <a:lvl4pPr marL="2438278" lvl="3" indent="-406381" algn="l">
              <a:lnSpc>
                <a:spcPct val="90000"/>
              </a:lnSpc>
              <a:spcBef>
                <a:spcPts val="500"/>
              </a:spcBef>
              <a:spcAft>
                <a:spcPts val="0"/>
              </a:spcAft>
              <a:buClr>
                <a:schemeClr val="lt1"/>
              </a:buClr>
              <a:buSzPts val="1200"/>
              <a:buChar char="•"/>
              <a:defRPr sz="1600">
                <a:solidFill>
                  <a:schemeClr val="lt1"/>
                </a:solidFill>
              </a:defRPr>
            </a:lvl4pPr>
            <a:lvl5pPr marL="3047848" lvl="4" indent="-406381" algn="l">
              <a:lnSpc>
                <a:spcPct val="90000"/>
              </a:lnSpc>
              <a:spcBef>
                <a:spcPts val="500"/>
              </a:spcBef>
              <a:spcAft>
                <a:spcPts val="0"/>
              </a:spcAft>
              <a:buClr>
                <a:schemeClr val="lt1"/>
              </a:buClr>
              <a:buSzPts val="1200"/>
              <a:buChar char="•"/>
              <a:defRPr sz="1600">
                <a:solidFill>
                  <a:schemeClr val="lt1"/>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10545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PhAnim="0" matchingName="% Picture + Content Yellow" userDrawn="1">
  <p:cSld name="% Picture + Content Yellow">
    <p:bg>
      <p:bgPr>
        <a:solidFill>
          <a:srgbClr val="FAC33B"/>
        </a:solidFill>
        <a:effectLst/>
      </p:bgPr>
    </p:bg>
    <p:spTree>
      <p:nvGrpSpPr>
        <p:cNvPr id="1" name=""/>
        <p:cNvGrpSpPr/>
        <p:nvPr/>
      </p:nvGrpSpPr>
      <p:grpSpPr bwMode="auto">
        <a:xfrm>
          <a:off x="0" y="0"/>
          <a:ext cx="0" cy="0"/>
          <a:chOff x="0" y="0"/>
          <a:chExt cx="0" cy="0"/>
        </a:xfrm>
      </p:grpSpPr>
      <p:sp>
        <p:nvSpPr>
          <p:cNvPr id="4" name="Google Shape;606;p202"/>
          <p:cNvSpPr>
            <a:spLocks noGrp="1"/>
          </p:cNvSpPr>
          <p:nvPr>
            <p:ph type="pic" idx="2"/>
          </p:nvPr>
        </p:nvSpPr>
        <p:spPr bwMode="auto">
          <a:xfrm>
            <a:off x="448300" y="789424"/>
            <a:ext cx="2764241" cy="2764241"/>
          </a:xfrm>
          <a:prstGeom prst="ellipse">
            <a:avLst/>
          </a:prstGeom>
          <a:noFill/>
          <a:ln>
            <a:noFill/>
          </a:ln>
        </p:spPr>
      </p:sp>
      <p:sp>
        <p:nvSpPr>
          <p:cNvPr id="5" name="Google Shape;607;p202"/>
          <p:cNvSpPr>
            <a:spLocks noGrp="1"/>
          </p:cNvSpPr>
          <p:nvPr>
            <p:ph type="pic" idx="3"/>
          </p:nvPr>
        </p:nvSpPr>
        <p:spPr bwMode="auto">
          <a:xfrm>
            <a:off x="4345046" y="3314704"/>
            <a:ext cx="2764241" cy="2764241"/>
          </a:xfrm>
          <a:prstGeom prst="ellipse">
            <a:avLst/>
          </a:prstGeom>
          <a:noFill/>
          <a:ln>
            <a:noFill/>
          </a:ln>
        </p:spPr>
      </p:sp>
      <p:sp>
        <p:nvSpPr>
          <p:cNvPr id="6" name="Google Shape;608;p20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609;p202"/>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610;p20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611;p202"/>
          <p:cNvSpPr/>
          <p:nvPr/>
        </p:nvSpPr>
        <p:spPr bwMode="auto">
          <a:xfrm>
            <a:off x="1894707" y="789412"/>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612;p202"/>
          <p:cNvSpPr>
            <a:spLocks noGrp="1"/>
          </p:cNvSpPr>
          <p:nvPr>
            <p:ph type="body" idx="1"/>
          </p:nvPr>
        </p:nvSpPr>
        <p:spPr bwMode="auto">
          <a:xfrm>
            <a:off x="7876759" y="789412"/>
            <a:ext cx="3857751"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2500"/>
              <a:buNone/>
              <a:defRPr sz="3333" b="1" i="0">
                <a:solidFill>
                  <a:schemeClr val="lt1"/>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1" name="Google Shape;613;p202"/>
          <p:cNvSpPr>
            <a:spLocks noGrp="1"/>
          </p:cNvSpPr>
          <p:nvPr>
            <p:ph type="body" idx="4"/>
          </p:nvPr>
        </p:nvSpPr>
        <p:spPr bwMode="auto">
          <a:xfrm>
            <a:off x="7876674" y="2021856"/>
            <a:ext cx="3857828"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rgbClr val="1D365E"/>
              </a:buClr>
              <a:buSzPts val="1200"/>
              <a:buChar char="•"/>
              <a:defRPr sz="1600">
                <a:solidFill>
                  <a:srgbClr val="1D365E"/>
                </a:solidFill>
              </a:defRPr>
            </a:lvl1pPr>
            <a:lvl2pPr marL="1219140" lvl="1" indent="-406381" algn="l">
              <a:lnSpc>
                <a:spcPct val="90000"/>
              </a:lnSpc>
              <a:spcBef>
                <a:spcPts val="500"/>
              </a:spcBef>
              <a:spcAft>
                <a:spcPts val="0"/>
              </a:spcAft>
              <a:buClr>
                <a:srgbClr val="1D365E"/>
              </a:buClr>
              <a:buSzPts val="1200"/>
              <a:buChar char="•"/>
              <a:defRPr sz="1600">
                <a:solidFill>
                  <a:srgbClr val="1D365E"/>
                </a:solidFill>
              </a:defRPr>
            </a:lvl2pPr>
            <a:lvl3pPr marL="1828709" lvl="2" indent="-406381" algn="l">
              <a:lnSpc>
                <a:spcPct val="90000"/>
              </a:lnSpc>
              <a:spcBef>
                <a:spcPts val="500"/>
              </a:spcBef>
              <a:spcAft>
                <a:spcPts val="0"/>
              </a:spcAft>
              <a:buClr>
                <a:srgbClr val="1D365E"/>
              </a:buClr>
              <a:buSzPts val="1200"/>
              <a:buChar char="•"/>
              <a:defRPr sz="1600">
                <a:solidFill>
                  <a:srgbClr val="1D365E"/>
                </a:solidFill>
              </a:defRPr>
            </a:lvl3pPr>
            <a:lvl4pPr marL="2438278" lvl="3" indent="-406381" algn="l">
              <a:lnSpc>
                <a:spcPct val="90000"/>
              </a:lnSpc>
              <a:spcBef>
                <a:spcPts val="500"/>
              </a:spcBef>
              <a:spcAft>
                <a:spcPts val="0"/>
              </a:spcAft>
              <a:buClr>
                <a:srgbClr val="1D365E"/>
              </a:buClr>
              <a:buSzPts val="1200"/>
              <a:buChar char="•"/>
              <a:defRPr sz="1600">
                <a:solidFill>
                  <a:srgbClr val="1D365E"/>
                </a:solidFill>
              </a:defRPr>
            </a:lvl4pPr>
            <a:lvl5pPr marL="3047848" lvl="4" indent="-406381" algn="l">
              <a:lnSpc>
                <a:spcPct val="90000"/>
              </a:lnSpc>
              <a:spcBef>
                <a:spcPts val="500"/>
              </a:spcBef>
              <a:spcAft>
                <a:spcPts val="0"/>
              </a:spcAft>
              <a:buClr>
                <a:srgbClr val="1D365E"/>
              </a:buClr>
              <a:buSzPts val="1200"/>
              <a:buChar char="•"/>
              <a:defRPr sz="16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14724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PhAnim="0" matchingName="% Picture + Content Teal" userDrawn="1">
  <p:cSld name="% Picture + Content Teal">
    <p:bg>
      <p:bgPr>
        <a:solidFill>
          <a:srgbClr val="00B2AD"/>
        </a:solidFill>
        <a:effectLst/>
      </p:bgPr>
    </p:bg>
    <p:spTree>
      <p:nvGrpSpPr>
        <p:cNvPr id="1" name=""/>
        <p:cNvGrpSpPr/>
        <p:nvPr/>
      </p:nvGrpSpPr>
      <p:grpSpPr bwMode="auto">
        <a:xfrm>
          <a:off x="0" y="0"/>
          <a:ext cx="0" cy="0"/>
          <a:chOff x="0" y="0"/>
          <a:chExt cx="0" cy="0"/>
        </a:xfrm>
      </p:grpSpPr>
      <p:sp>
        <p:nvSpPr>
          <p:cNvPr id="4" name="Google Shape;615;p203"/>
          <p:cNvSpPr>
            <a:spLocks noGrp="1"/>
          </p:cNvSpPr>
          <p:nvPr>
            <p:ph type="pic" idx="2"/>
          </p:nvPr>
        </p:nvSpPr>
        <p:spPr bwMode="auto">
          <a:xfrm>
            <a:off x="448300" y="789424"/>
            <a:ext cx="2764241" cy="2764241"/>
          </a:xfrm>
          <a:prstGeom prst="ellipse">
            <a:avLst/>
          </a:prstGeom>
          <a:noFill/>
          <a:ln>
            <a:noFill/>
          </a:ln>
        </p:spPr>
      </p:sp>
      <p:sp>
        <p:nvSpPr>
          <p:cNvPr id="5" name="Google Shape;616;p203"/>
          <p:cNvSpPr>
            <a:spLocks noGrp="1"/>
          </p:cNvSpPr>
          <p:nvPr>
            <p:ph type="pic" idx="3"/>
          </p:nvPr>
        </p:nvSpPr>
        <p:spPr bwMode="auto">
          <a:xfrm>
            <a:off x="4345046" y="3314704"/>
            <a:ext cx="2764241" cy="2764241"/>
          </a:xfrm>
          <a:prstGeom prst="ellipse">
            <a:avLst/>
          </a:prstGeom>
          <a:noFill/>
          <a:ln>
            <a:noFill/>
          </a:ln>
        </p:spPr>
      </p:sp>
      <p:sp>
        <p:nvSpPr>
          <p:cNvPr id="6" name="Google Shape;617;p20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618;p20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619;p20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9" name="Google Shape;620;p203"/>
          <p:cNvSpPr/>
          <p:nvPr/>
        </p:nvSpPr>
        <p:spPr bwMode="auto">
          <a:xfrm>
            <a:off x="1894707" y="789412"/>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1D365E"/>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621;p203"/>
          <p:cNvSpPr>
            <a:spLocks noGrp="1"/>
          </p:cNvSpPr>
          <p:nvPr>
            <p:ph type="body" idx="1"/>
          </p:nvPr>
        </p:nvSpPr>
        <p:spPr bwMode="auto">
          <a:xfrm>
            <a:off x="7876759" y="789412"/>
            <a:ext cx="3857751" cy="1166283"/>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2500"/>
              <a:buNone/>
              <a:defRPr sz="3333" b="1" i="0">
                <a:solidFill>
                  <a:schemeClr val="lt1"/>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1" name="Google Shape;622;p203"/>
          <p:cNvSpPr>
            <a:spLocks noGrp="1"/>
          </p:cNvSpPr>
          <p:nvPr>
            <p:ph type="body" idx="4"/>
          </p:nvPr>
        </p:nvSpPr>
        <p:spPr bwMode="auto">
          <a:xfrm>
            <a:off x="7876674" y="2021856"/>
            <a:ext cx="3857828" cy="2238697"/>
          </a:xfrm>
          <a:prstGeom prst="rect">
            <a:avLst/>
          </a:prstGeom>
          <a:noFill/>
          <a:ln>
            <a:noFill/>
          </a:ln>
        </p:spPr>
        <p:txBody>
          <a:bodyPr spcFirstLastPara="1" wrap="square" lIns="91425" tIns="45700" rIns="91425" bIns="45700" anchor="t" anchorCtr="0">
            <a:normAutofit/>
          </a:bodyPr>
          <a:lstStyle>
            <a:lvl1pPr marL="609570" lvl="0" indent="-406381" algn="l">
              <a:lnSpc>
                <a:spcPct val="90000"/>
              </a:lnSpc>
              <a:spcBef>
                <a:spcPts val="1000"/>
              </a:spcBef>
              <a:spcAft>
                <a:spcPts val="0"/>
              </a:spcAft>
              <a:buClr>
                <a:srgbClr val="1D365E"/>
              </a:buClr>
              <a:buSzPts val="1200"/>
              <a:buChar char="•"/>
              <a:defRPr sz="1600">
                <a:solidFill>
                  <a:srgbClr val="1D365E"/>
                </a:solidFill>
              </a:defRPr>
            </a:lvl1pPr>
            <a:lvl2pPr marL="1219140" lvl="1" indent="-406381" algn="l">
              <a:lnSpc>
                <a:spcPct val="90000"/>
              </a:lnSpc>
              <a:spcBef>
                <a:spcPts val="500"/>
              </a:spcBef>
              <a:spcAft>
                <a:spcPts val="0"/>
              </a:spcAft>
              <a:buClr>
                <a:srgbClr val="1D365E"/>
              </a:buClr>
              <a:buSzPts val="1200"/>
              <a:buChar char="•"/>
              <a:defRPr sz="1600">
                <a:solidFill>
                  <a:srgbClr val="1D365E"/>
                </a:solidFill>
              </a:defRPr>
            </a:lvl2pPr>
            <a:lvl3pPr marL="1828709" lvl="2" indent="-406381" algn="l">
              <a:lnSpc>
                <a:spcPct val="90000"/>
              </a:lnSpc>
              <a:spcBef>
                <a:spcPts val="500"/>
              </a:spcBef>
              <a:spcAft>
                <a:spcPts val="0"/>
              </a:spcAft>
              <a:buClr>
                <a:srgbClr val="1D365E"/>
              </a:buClr>
              <a:buSzPts val="1200"/>
              <a:buChar char="•"/>
              <a:defRPr sz="1600">
                <a:solidFill>
                  <a:srgbClr val="1D365E"/>
                </a:solidFill>
              </a:defRPr>
            </a:lvl3pPr>
            <a:lvl4pPr marL="2438278" lvl="3" indent="-406381" algn="l">
              <a:lnSpc>
                <a:spcPct val="90000"/>
              </a:lnSpc>
              <a:spcBef>
                <a:spcPts val="500"/>
              </a:spcBef>
              <a:spcAft>
                <a:spcPts val="0"/>
              </a:spcAft>
              <a:buClr>
                <a:srgbClr val="1D365E"/>
              </a:buClr>
              <a:buSzPts val="1200"/>
              <a:buChar char="•"/>
              <a:defRPr sz="1600">
                <a:solidFill>
                  <a:srgbClr val="1D365E"/>
                </a:solidFill>
              </a:defRPr>
            </a:lvl4pPr>
            <a:lvl5pPr marL="3047848" lvl="4" indent="-406381" algn="l">
              <a:lnSpc>
                <a:spcPct val="90000"/>
              </a:lnSpc>
              <a:spcBef>
                <a:spcPts val="500"/>
              </a:spcBef>
              <a:spcAft>
                <a:spcPts val="0"/>
              </a:spcAft>
              <a:buClr>
                <a:srgbClr val="1D365E"/>
              </a:buClr>
              <a:buSzPts val="1200"/>
              <a:buChar char="•"/>
              <a:defRPr sz="1600">
                <a:solidFill>
                  <a:srgbClr val="1D365E"/>
                </a:solidFil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13584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PhAnim="0" matchingName="Image + Content 3Col Blue" userDrawn="1">
  <p:cSld name="Image + Content 3Col Blue">
    <p:bg>
      <p:bgPr>
        <a:solidFill>
          <a:srgbClr val="1D365E"/>
        </a:solidFill>
        <a:effectLst/>
      </p:bgPr>
    </p:bg>
    <p:spTree>
      <p:nvGrpSpPr>
        <p:cNvPr id="1" name=""/>
        <p:cNvGrpSpPr/>
        <p:nvPr/>
      </p:nvGrpSpPr>
      <p:grpSpPr bwMode="auto">
        <a:xfrm>
          <a:off x="0" y="0"/>
          <a:ext cx="0" cy="0"/>
          <a:chOff x="0" y="0"/>
          <a:chExt cx="0" cy="0"/>
        </a:xfrm>
      </p:grpSpPr>
      <p:sp>
        <p:nvSpPr>
          <p:cNvPr id="4" name="Google Shape;624;p204"/>
          <p:cNvSpPr>
            <a:spLocks noGrp="1"/>
          </p:cNvSpPr>
          <p:nvPr>
            <p:ph type="pic" idx="2"/>
          </p:nvPr>
        </p:nvSpPr>
        <p:spPr bwMode="auto">
          <a:xfrm>
            <a:off x="749309" y="778934"/>
            <a:ext cx="3206751" cy="3293533"/>
          </a:xfrm>
          <a:prstGeom prst="rect">
            <a:avLst/>
          </a:prstGeom>
          <a:noFill/>
          <a:ln>
            <a:noFill/>
          </a:ln>
        </p:spPr>
      </p:sp>
      <p:sp>
        <p:nvSpPr>
          <p:cNvPr id="5" name="Google Shape;625;p204"/>
          <p:cNvSpPr>
            <a:spLocks noGrp="1"/>
          </p:cNvSpPr>
          <p:nvPr>
            <p:ph type="body" idx="1"/>
          </p:nvPr>
        </p:nvSpPr>
        <p:spPr bwMode="auto">
          <a:xfrm>
            <a:off x="345672"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626;p204"/>
          <p:cNvSpPr>
            <a:spLocks noGrp="1"/>
          </p:cNvSpPr>
          <p:nvPr>
            <p:ph type="pic" idx="3"/>
          </p:nvPr>
        </p:nvSpPr>
        <p:spPr bwMode="auto">
          <a:xfrm>
            <a:off x="4471075" y="778934"/>
            <a:ext cx="3206751" cy="3293533"/>
          </a:xfrm>
          <a:prstGeom prst="rect">
            <a:avLst/>
          </a:prstGeom>
          <a:noFill/>
          <a:ln>
            <a:noFill/>
          </a:ln>
        </p:spPr>
      </p:sp>
      <p:sp>
        <p:nvSpPr>
          <p:cNvPr id="7" name="Google Shape;627;p204"/>
          <p:cNvSpPr>
            <a:spLocks noGrp="1"/>
          </p:cNvSpPr>
          <p:nvPr>
            <p:ph type="pic" idx="4"/>
          </p:nvPr>
        </p:nvSpPr>
        <p:spPr bwMode="auto">
          <a:xfrm>
            <a:off x="8192845" y="778934"/>
            <a:ext cx="3206751" cy="3293533"/>
          </a:xfrm>
          <a:prstGeom prst="rect">
            <a:avLst/>
          </a:prstGeom>
          <a:noFill/>
          <a:ln>
            <a:noFill/>
          </a:ln>
        </p:spPr>
      </p:sp>
      <p:sp>
        <p:nvSpPr>
          <p:cNvPr id="8" name="Google Shape;628;p20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629;p20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630;p20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1" name="Google Shape;631;p204"/>
          <p:cNvSpPr>
            <a:spLocks noGrp="1"/>
          </p:cNvSpPr>
          <p:nvPr>
            <p:ph type="body" idx="5"/>
          </p:nvPr>
        </p:nvSpPr>
        <p:spPr bwMode="auto">
          <a:xfrm>
            <a:off x="4057871"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632;p204"/>
          <p:cNvSpPr>
            <a:spLocks noGrp="1"/>
          </p:cNvSpPr>
          <p:nvPr>
            <p:ph type="body" idx="6"/>
          </p:nvPr>
        </p:nvSpPr>
        <p:spPr bwMode="auto">
          <a:xfrm>
            <a:off x="7770063"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3" name="Google Shape;633;p204"/>
          <p:cNvSpPr>
            <a:spLocks noGrp="1"/>
          </p:cNvSpPr>
          <p:nvPr>
            <p:ph type="body" idx="7"/>
          </p:nvPr>
        </p:nvSpPr>
        <p:spPr bwMode="auto">
          <a:xfrm>
            <a:off x="749300"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4" name="Google Shape;634;p204"/>
          <p:cNvSpPr>
            <a:spLocks noGrp="1"/>
          </p:cNvSpPr>
          <p:nvPr>
            <p:ph type="body" idx="8"/>
          </p:nvPr>
        </p:nvSpPr>
        <p:spPr bwMode="auto">
          <a:xfrm>
            <a:off x="749309"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5" name="Google Shape;635;p204"/>
          <p:cNvSpPr>
            <a:spLocks noGrp="1"/>
          </p:cNvSpPr>
          <p:nvPr>
            <p:ph type="body" idx="9"/>
          </p:nvPr>
        </p:nvSpPr>
        <p:spPr bwMode="auto">
          <a:xfrm>
            <a:off x="4471068"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6" name="Google Shape;636;p204"/>
          <p:cNvSpPr>
            <a:spLocks noGrp="1"/>
          </p:cNvSpPr>
          <p:nvPr>
            <p:ph type="body" idx="13"/>
          </p:nvPr>
        </p:nvSpPr>
        <p:spPr bwMode="auto">
          <a:xfrm>
            <a:off x="447107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7" name="Google Shape;637;p204"/>
          <p:cNvSpPr>
            <a:spLocks noGrp="1"/>
          </p:cNvSpPr>
          <p:nvPr>
            <p:ph type="body" idx="14"/>
          </p:nvPr>
        </p:nvSpPr>
        <p:spPr bwMode="auto">
          <a:xfrm>
            <a:off x="8192837"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8" name="Google Shape;638;p204"/>
          <p:cNvSpPr>
            <a:spLocks noGrp="1"/>
          </p:cNvSpPr>
          <p:nvPr>
            <p:ph type="body" idx="15"/>
          </p:nvPr>
        </p:nvSpPr>
        <p:spPr bwMode="auto">
          <a:xfrm>
            <a:off x="819284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28502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PhAnim="0" matchingName="Image + Content 3Col Yellow" userDrawn="1">
  <p:cSld name="Image + Content 3Col Yellow">
    <p:bg>
      <p:bgPr>
        <a:solidFill>
          <a:srgbClr val="FAC33B"/>
        </a:solidFill>
        <a:effectLst/>
      </p:bgPr>
    </p:bg>
    <p:spTree>
      <p:nvGrpSpPr>
        <p:cNvPr id="1" name=""/>
        <p:cNvGrpSpPr/>
        <p:nvPr/>
      </p:nvGrpSpPr>
      <p:grpSpPr bwMode="auto">
        <a:xfrm>
          <a:off x="0" y="0"/>
          <a:ext cx="0" cy="0"/>
          <a:chOff x="0" y="0"/>
          <a:chExt cx="0" cy="0"/>
        </a:xfrm>
      </p:grpSpPr>
      <p:sp>
        <p:nvSpPr>
          <p:cNvPr id="4" name="Google Shape;640;p205"/>
          <p:cNvSpPr>
            <a:spLocks noGrp="1"/>
          </p:cNvSpPr>
          <p:nvPr>
            <p:ph type="pic" idx="2"/>
          </p:nvPr>
        </p:nvSpPr>
        <p:spPr bwMode="auto">
          <a:xfrm>
            <a:off x="749309" y="778934"/>
            <a:ext cx="3206751" cy="3293533"/>
          </a:xfrm>
          <a:prstGeom prst="rect">
            <a:avLst/>
          </a:prstGeom>
          <a:noFill/>
          <a:ln>
            <a:noFill/>
          </a:ln>
        </p:spPr>
      </p:sp>
      <p:sp>
        <p:nvSpPr>
          <p:cNvPr id="5" name="Google Shape;641;p205"/>
          <p:cNvSpPr>
            <a:spLocks noGrp="1"/>
          </p:cNvSpPr>
          <p:nvPr>
            <p:ph type="body" idx="1"/>
          </p:nvPr>
        </p:nvSpPr>
        <p:spPr bwMode="auto">
          <a:xfrm>
            <a:off x="345672"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4500"/>
              <a:buNone/>
              <a:defRPr sz="6000" b="1" i="0">
                <a:solidFill>
                  <a:srgbClr val="1D365E"/>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642;p205"/>
          <p:cNvSpPr>
            <a:spLocks noGrp="1"/>
          </p:cNvSpPr>
          <p:nvPr>
            <p:ph type="pic" idx="3"/>
          </p:nvPr>
        </p:nvSpPr>
        <p:spPr bwMode="auto">
          <a:xfrm>
            <a:off x="4471075" y="778934"/>
            <a:ext cx="3206751" cy="3293533"/>
          </a:xfrm>
          <a:prstGeom prst="rect">
            <a:avLst/>
          </a:prstGeom>
          <a:noFill/>
          <a:ln>
            <a:noFill/>
          </a:ln>
        </p:spPr>
      </p:sp>
      <p:sp>
        <p:nvSpPr>
          <p:cNvPr id="7" name="Google Shape;643;p205"/>
          <p:cNvSpPr>
            <a:spLocks noGrp="1"/>
          </p:cNvSpPr>
          <p:nvPr>
            <p:ph type="pic" idx="4"/>
          </p:nvPr>
        </p:nvSpPr>
        <p:spPr bwMode="auto">
          <a:xfrm>
            <a:off x="8192845" y="778934"/>
            <a:ext cx="3206751" cy="3293533"/>
          </a:xfrm>
          <a:prstGeom prst="rect">
            <a:avLst/>
          </a:prstGeom>
          <a:noFill/>
          <a:ln>
            <a:noFill/>
          </a:ln>
        </p:spPr>
      </p:sp>
      <p:sp>
        <p:nvSpPr>
          <p:cNvPr id="8" name="Google Shape;644;p20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645;p20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646;p20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1" name="Google Shape;647;p205"/>
          <p:cNvSpPr>
            <a:spLocks noGrp="1"/>
          </p:cNvSpPr>
          <p:nvPr>
            <p:ph type="body" idx="5"/>
          </p:nvPr>
        </p:nvSpPr>
        <p:spPr bwMode="auto">
          <a:xfrm>
            <a:off x="4057871"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4500"/>
              <a:buNone/>
              <a:defRPr sz="6000" b="1" i="0">
                <a:solidFill>
                  <a:srgbClr val="1D365E"/>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648;p205"/>
          <p:cNvSpPr>
            <a:spLocks noGrp="1"/>
          </p:cNvSpPr>
          <p:nvPr>
            <p:ph type="body" idx="6"/>
          </p:nvPr>
        </p:nvSpPr>
        <p:spPr bwMode="auto">
          <a:xfrm>
            <a:off x="7770063"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4500"/>
              <a:buNone/>
              <a:defRPr sz="6000" b="1" i="0">
                <a:solidFill>
                  <a:srgbClr val="1D365E"/>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3" name="Google Shape;649;p205"/>
          <p:cNvSpPr>
            <a:spLocks noGrp="1"/>
          </p:cNvSpPr>
          <p:nvPr>
            <p:ph type="body" idx="7"/>
          </p:nvPr>
        </p:nvSpPr>
        <p:spPr bwMode="auto">
          <a:xfrm>
            <a:off x="749300"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4" name="Google Shape;650;p205"/>
          <p:cNvSpPr>
            <a:spLocks noGrp="1"/>
          </p:cNvSpPr>
          <p:nvPr>
            <p:ph type="body" idx="8"/>
          </p:nvPr>
        </p:nvSpPr>
        <p:spPr bwMode="auto">
          <a:xfrm>
            <a:off x="749309"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5" name="Google Shape;651;p205"/>
          <p:cNvSpPr>
            <a:spLocks noGrp="1"/>
          </p:cNvSpPr>
          <p:nvPr>
            <p:ph type="body" idx="9"/>
          </p:nvPr>
        </p:nvSpPr>
        <p:spPr bwMode="auto">
          <a:xfrm>
            <a:off x="4471068"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6" name="Google Shape;652;p205"/>
          <p:cNvSpPr>
            <a:spLocks noGrp="1"/>
          </p:cNvSpPr>
          <p:nvPr>
            <p:ph type="body" idx="13"/>
          </p:nvPr>
        </p:nvSpPr>
        <p:spPr bwMode="auto">
          <a:xfrm>
            <a:off x="447107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7" name="Google Shape;653;p205"/>
          <p:cNvSpPr>
            <a:spLocks noGrp="1"/>
          </p:cNvSpPr>
          <p:nvPr>
            <p:ph type="body" idx="14"/>
          </p:nvPr>
        </p:nvSpPr>
        <p:spPr bwMode="auto">
          <a:xfrm>
            <a:off x="8192837"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8" name="Google Shape;654;p205"/>
          <p:cNvSpPr>
            <a:spLocks noGrp="1"/>
          </p:cNvSpPr>
          <p:nvPr>
            <p:ph type="body" idx="15"/>
          </p:nvPr>
        </p:nvSpPr>
        <p:spPr bwMode="auto">
          <a:xfrm>
            <a:off x="819284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24560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PhAnim="0" matchingName="Image + Content 3Col Teal" userDrawn="1">
  <p:cSld name="Image + Content 3Col Teal">
    <p:bg>
      <p:bgPr>
        <a:solidFill>
          <a:srgbClr val="00B2AD"/>
        </a:solidFill>
        <a:effectLst/>
      </p:bgPr>
    </p:bg>
    <p:spTree>
      <p:nvGrpSpPr>
        <p:cNvPr id="1" name=""/>
        <p:cNvGrpSpPr/>
        <p:nvPr/>
      </p:nvGrpSpPr>
      <p:grpSpPr bwMode="auto">
        <a:xfrm>
          <a:off x="0" y="0"/>
          <a:ext cx="0" cy="0"/>
          <a:chOff x="0" y="0"/>
          <a:chExt cx="0" cy="0"/>
        </a:xfrm>
      </p:grpSpPr>
      <p:sp>
        <p:nvSpPr>
          <p:cNvPr id="4" name="Google Shape;656;p206"/>
          <p:cNvSpPr>
            <a:spLocks noGrp="1"/>
          </p:cNvSpPr>
          <p:nvPr>
            <p:ph type="pic" idx="2"/>
          </p:nvPr>
        </p:nvSpPr>
        <p:spPr bwMode="auto">
          <a:xfrm>
            <a:off x="749309" y="778934"/>
            <a:ext cx="3206751" cy="3293533"/>
          </a:xfrm>
          <a:prstGeom prst="rect">
            <a:avLst/>
          </a:prstGeom>
          <a:noFill/>
          <a:ln>
            <a:noFill/>
          </a:ln>
        </p:spPr>
      </p:sp>
      <p:sp>
        <p:nvSpPr>
          <p:cNvPr id="5" name="Google Shape;657;p206"/>
          <p:cNvSpPr>
            <a:spLocks noGrp="1"/>
          </p:cNvSpPr>
          <p:nvPr>
            <p:ph type="body" idx="1"/>
          </p:nvPr>
        </p:nvSpPr>
        <p:spPr bwMode="auto">
          <a:xfrm>
            <a:off x="345672"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FAC33B"/>
              </a:buClr>
              <a:buSzPts val="4500"/>
              <a:buNone/>
              <a:defRPr sz="6000" b="1" i="0">
                <a:solidFill>
                  <a:srgbClr val="FAC33B"/>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658;p206"/>
          <p:cNvSpPr>
            <a:spLocks noGrp="1"/>
          </p:cNvSpPr>
          <p:nvPr>
            <p:ph type="pic" idx="3"/>
          </p:nvPr>
        </p:nvSpPr>
        <p:spPr bwMode="auto">
          <a:xfrm>
            <a:off x="4471075" y="778934"/>
            <a:ext cx="3206751" cy="3293533"/>
          </a:xfrm>
          <a:prstGeom prst="rect">
            <a:avLst/>
          </a:prstGeom>
          <a:noFill/>
          <a:ln>
            <a:noFill/>
          </a:ln>
        </p:spPr>
      </p:sp>
      <p:sp>
        <p:nvSpPr>
          <p:cNvPr id="7" name="Google Shape;659;p206"/>
          <p:cNvSpPr>
            <a:spLocks noGrp="1"/>
          </p:cNvSpPr>
          <p:nvPr>
            <p:ph type="pic" idx="4"/>
          </p:nvPr>
        </p:nvSpPr>
        <p:spPr bwMode="auto">
          <a:xfrm>
            <a:off x="8192845" y="778934"/>
            <a:ext cx="3206751" cy="3293533"/>
          </a:xfrm>
          <a:prstGeom prst="rect">
            <a:avLst/>
          </a:prstGeom>
          <a:noFill/>
          <a:ln>
            <a:noFill/>
          </a:ln>
        </p:spPr>
      </p:sp>
      <p:sp>
        <p:nvSpPr>
          <p:cNvPr id="8" name="Google Shape;660;p20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661;p20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662;p20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1" name="Google Shape;663;p206"/>
          <p:cNvSpPr>
            <a:spLocks noGrp="1"/>
          </p:cNvSpPr>
          <p:nvPr>
            <p:ph type="body" idx="5"/>
          </p:nvPr>
        </p:nvSpPr>
        <p:spPr bwMode="auto">
          <a:xfrm>
            <a:off x="4057871"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FAC33B"/>
              </a:buClr>
              <a:buSzPts val="4500"/>
              <a:buNone/>
              <a:defRPr sz="6000" b="1" i="0">
                <a:solidFill>
                  <a:srgbClr val="FAC33B"/>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664;p206"/>
          <p:cNvSpPr>
            <a:spLocks noGrp="1"/>
          </p:cNvSpPr>
          <p:nvPr>
            <p:ph type="body" idx="6"/>
          </p:nvPr>
        </p:nvSpPr>
        <p:spPr bwMode="auto">
          <a:xfrm>
            <a:off x="7770063"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FAC33B"/>
              </a:buClr>
              <a:buSzPts val="4500"/>
              <a:buNone/>
              <a:defRPr sz="6000" b="1" i="0">
                <a:solidFill>
                  <a:srgbClr val="FAC33B"/>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3" name="Google Shape;665;p206"/>
          <p:cNvSpPr>
            <a:spLocks noGrp="1"/>
          </p:cNvSpPr>
          <p:nvPr>
            <p:ph type="body" idx="7"/>
          </p:nvPr>
        </p:nvSpPr>
        <p:spPr bwMode="auto">
          <a:xfrm>
            <a:off x="749300"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4" name="Google Shape;666;p206"/>
          <p:cNvSpPr>
            <a:spLocks noGrp="1"/>
          </p:cNvSpPr>
          <p:nvPr>
            <p:ph type="body" idx="8"/>
          </p:nvPr>
        </p:nvSpPr>
        <p:spPr bwMode="auto">
          <a:xfrm>
            <a:off x="749309"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5" name="Google Shape;667;p206"/>
          <p:cNvSpPr>
            <a:spLocks noGrp="1"/>
          </p:cNvSpPr>
          <p:nvPr>
            <p:ph type="body" idx="9"/>
          </p:nvPr>
        </p:nvSpPr>
        <p:spPr bwMode="auto">
          <a:xfrm>
            <a:off x="4471068"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6" name="Google Shape;668;p206"/>
          <p:cNvSpPr>
            <a:spLocks noGrp="1"/>
          </p:cNvSpPr>
          <p:nvPr>
            <p:ph type="body" idx="13"/>
          </p:nvPr>
        </p:nvSpPr>
        <p:spPr bwMode="auto">
          <a:xfrm>
            <a:off x="447107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7" name="Google Shape;669;p206"/>
          <p:cNvSpPr>
            <a:spLocks noGrp="1"/>
          </p:cNvSpPr>
          <p:nvPr>
            <p:ph type="body" idx="14"/>
          </p:nvPr>
        </p:nvSpPr>
        <p:spPr bwMode="auto">
          <a:xfrm>
            <a:off x="8192837"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chemeClr val="lt1"/>
              </a:buClr>
              <a:buSzPts val="1050"/>
              <a:buNone/>
              <a:defRPr sz="1400" b="0" i="0">
                <a:solidFill>
                  <a:schemeClr val="lt1"/>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8" name="Google Shape;670;p206"/>
          <p:cNvSpPr>
            <a:spLocks noGrp="1"/>
          </p:cNvSpPr>
          <p:nvPr>
            <p:ph type="body" idx="15"/>
          </p:nvPr>
        </p:nvSpPr>
        <p:spPr bwMode="auto">
          <a:xfrm>
            <a:off x="819284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chemeClr val="lt1"/>
              </a:buClr>
              <a:buSzPts val="1050"/>
              <a:buNone/>
              <a:defRPr sz="1400" b="1" i="0">
                <a:solidFill>
                  <a:schemeClr val="lt1"/>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21693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PhAnim="0" matchingName="Image + Content 3Col Gray" userDrawn="1">
  <p:cSld name="Image + Content 3Col Gray">
    <p:bg>
      <p:bgPr>
        <a:solidFill>
          <a:schemeClr val="lt2"/>
        </a:solidFill>
        <a:effectLst/>
      </p:bgPr>
    </p:bg>
    <p:spTree>
      <p:nvGrpSpPr>
        <p:cNvPr id="1" name=""/>
        <p:cNvGrpSpPr/>
        <p:nvPr/>
      </p:nvGrpSpPr>
      <p:grpSpPr bwMode="auto">
        <a:xfrm>
          <a:off x="0" y="0"/>
          <a:ext cx="0" cy="0"/>
          <a:chOff x="0" y="0"/>
          <a:chExt cx="0" cy="0"/>
        </a:xfrm>
      </p:grpSpPr>
      <p:sp>
        <p:nvSpPr>
          <p:cNvPr id="4" name="Google Shape;672;p207"/>
          <p:cNvSpPr>
            <a:spLocks noGrp="1"/>
          </p:cNvSpPr>
          <p:nvPr>
            <p:ph type="pic" idx="2"/>
          </p:nvPr>
        </p:nvSpPr>
        <p:spPr bwMode="auto">
          <a:xfrm>
            <a:off x="749309" y="778934"/>
            <a:ext cx="3206751" cy="3293533"/>
          </a:xfrm>
          <a:prstGeom prst="rect">
            <a:avLst/>
          </a:prstGeom>
          <a:noFill/>
          <a:ln>
            <a:noFill/>
          </a:ln>
        </p:spPr>
      </p:sp>
      <p:sp>
        <p:nvSpPr>
          <p:cNvPr id="5" name="Google Shape;673;p207"/>
          <p:cNvSpPr>
            <a:spLocks noGrp="1"/>
          </p:cNvSpPr>
          <p:nvPr>
            <p:ph type="body" idx="1"/>
          </p:nvPr>
        </p:nvSpPr>
        <p:spPr bwMode="auto">
          <a:xfrm>
            <a:off x="345672"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674;p207"/>
          <p:cNvSpPr>
            <a:spLocks noGrp="1"/>
          </p:cNvSpPr>
          <p:nvPr>
            <p:ph type="pic" idx="3"/>
          </p:nvPr>
        </p:nvSpPr>
        <p:spPr bwMode="auto">
          <a:xfrm>
            <a:off x="4471075" y="778934"/>
            <a:ext cx="3206751" cy="3293533"/>
          </a:xfrm>
          <a:prstGeom prst="rect">
            <a:avLst/>
          </a:prstGeom>
          <a:noFill/>
          <a:ln>
            <a:noFill/>
          </a:ln>
        </p:spPr>
      </p:sp>
      <p:sp>
        <p:nvSpPr>
          <p:cNvPr id="7" name="Google Shape;675;p207"/>
          <p:cNvSpPr>
            <a:spLocks noGrp="1"/>
          </p:cNvSpPr>
          <p:nvPr>
            <p:ph type="pic" idx="4"/>
          </p:nvPr>
        </p:nvSpPr>
        <p:spPr bwMode="auto">
          <a:xfrm>
            <a:off x="8192845" y="778934"/>
            <a:ext cx="3206751" cy="3293533"/>
          </a:xfrm>
          <a:prstGeom prst="rect">
            <a:avLst/>
          </a:prstGeom>
          <a:noFill/>
          <a:ln>
            <a:noFill/>
          </a:ln>
        </p:spPr>
      </p:sp>
      <p:sp>
        <p:nvSpPr>
          <p:cNvPr id="8" name="Google Shape;676;p20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9" name="Google Shape;677;p20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678;p20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1" name="Google Shape;679;p207"/>
          <p:cNvSpPr>
            <a:spLocks noGrp="1"/>
          </p:cNvSpPr>
          <p:nvPr>
            <p:ph type="body" idx="5"/>
          </p:nvPr>
        </p:nvSpPr>
        <p:spPr bwMode="auto">
          <a:xfrm>
            <a:off x="4057871"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2" name="Google Shape;680;p207"/>
          <p:cNvSpPr>
            <a:spLocks noGrp="1"/>
          </p:cNvSpPr>
          <p:nvPr>
            <p:ph type="body" idx="6"/>
          </p:nvPr>
        </p:nvSpPr>
        <p:spPr bwMode="auto">
          <a:xfrm>
            <a:off x="7770063" y="2638981"/>
            <a:ext cx="2422693" cy="1171519"/>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00B2AD"/>
              </a:buClr>
              <a:buSzPts val="4500"/>
              <a:buNone/>
              <a:defRPr sz="6000" b="1" i="0">
                <a:solidFill>
                  <a:srgbClr val="00B2AD"/>
                </a:solidFill>
                <a:latin typeface="Arial"/>
                <a:ea typeface="Arial"/>
                <a:cs typeface="Arial"/>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3" name="Google Shape;681;p207"/>
          <p:cNvSpPr>
            <a:spLocks noGrp="1"/>
          </p:cNvSpPr>
          <p:nvPr>
            <p:ph type="body" idx="7"/>
          </p:nvPr>
        </p:nvSpPr>
        <p:spPr bwMode="auto">
          <a:xfrm>
            <a:off x="749300"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4" name="Google Shape;682;p207"/>
          <p:cNvSpPr>
            <a:spLocks noGrp="1"/>
          </p:cNvSpPr>
          <p:nvPr>
            <p:ph type="body" idx="8"/>
          </p:nvPr>
        </p:nvSpPr>
        <p:spPr bwMode="auto">
          <a:xfrm>
            <a:off x="749309"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5" name="Google Shape;683;p207"/>
          <p:cNvSpPr>
            <a:spLocks noGrp="1"/>
          </p:cNvSpPr>
          <p:nvPr>
            <p:ph type="body" idx="9"/>
          </p:nvPr>
        </p:nvSpPr>
        <p:spPr bwMode="auto">
          <a:xfrm>
            <a:off x="4471068"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6" name="Google Shape;684;p207"/>
          <p:cNvSpPr>
            <a:spLocks noGrp="1"/>
          </p:cNvSpPr>
          <p:nvPr>
            <p:ph type="body" idx="13"/>
          </p:nvPr>
        </p:nvSpPr>
        <p:spPr bwMode="auto">
          <a:xfrm>
            <a:off x="447107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7" name="Google Shape;685;p207"/>
          <p:cNvSpPr>
            <a:spLocks noGrp="1"/>
          </p:cNvSpPr>
          <p:nvPr>
            <p:ph type="body" idx="14"/>
          </p:nvPr>
        </p:nvSpPr>
        <p:spPr bwMode="auto">
          <a:xfrm>
            <a:off x="8192837" y="4707906"/>
            <a:ext cx="3217184" cy="1516433"/>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Clr>
                <a:srgbClr val="1D365E"/>
              </a:buClr>
              <a:buSzPts val="1050"/>
              <a:buNone/>
              <a:defRPr sz="1400" b="0" i="0">
                <a:solidFill>
                  <a:srgbClr val="1D365E"/>
                </a:solidFill>
                <a:latin typeface="Mali Light"/>
                <a:ea typeface="Mali Light"/>
                <a:cs typeface="Mali Light"/>
              </a:defRPr>
            </a:lvl1pPr>
            <a:lvl2pPr marL="1219140" lvl="1"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2pPr>
            <a:lvl3pPr marL="1828709" lvl="2"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3pPr>
            <a:lvl4pPr marL="2438278" lvl="3" indent="-304784" algn="l">
              <a:lnSpc>
                <a:spcPct val="90000"/>
              </a:lnSpc>
              <a:spcBef>
                <a:spcPts val="500"/>
              </a:spcBef>
              <a:spcAft>
                <a:spcPts val="0"/>
              </a:spcAft>
              <a:buClr>
                <a:schemeClr val="lt1"/>
              </a:buClr>
              <a:buSzPts val="1050"/>
              <a:buNone/>
              <a:defRPr sz="1400" b="0" i="0">
                <a:solidFill>
                  <a:schemeClr val="lt1"/>
                </a:solidFill>
                <a:latin typeface="Mali Light"/>
                <a:ea typeface="Mali Light"/>
                <a:cs typeface="Mali Light"/>
              </a:defRPr>
            </a:lvl4pPr>
            <a:lvl5pPr marL="3047848" lvl="4" indent="-393679" algn="l">
              <a:lnSpc>
                <a:spcPct val="90000"/>
              </a:lnSpc>
              <a:spcBef>
                <a:spcPts val="500"/>
              </a:spcBef>
              <a:spcAft>
                <a:spcPts val="0"/>
              </a:spcAft>
              <a:buClr>
                <a:schemeClr val="dk1"/>
              </a:buClr>
              <a:buSzPts val="1050"/>
              <a:buChar char="•"/>
              <a:defRPr sz="1400"/>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18" name="Google Shape;686;p207"/>
          <p:cNvSpPr>
            <a:spLocks noGrp="1"/>
          </p:cNvSpPr>
          <p:nvPr>
            <p:ph type="body" idx="15"/>
          </p:nvPr>
        </p:nvSpPr>
        <p:spPr bwMode="auto">
          <a:xfrm>
            <a:off x="8192845" y="4232899"/>
            <a:ext cx="3206751" cy="539751"/>
          </a:xfrm>
          <a:prstGeom prst="rect">
            <a:avLst/>
          </a:prstGeom>
          <a:noFill/>
          <a:ln>
            <a:noFill/>
          </a:ln>
        </p:spPr>
        <p:txBody>
          <a:bodyPr spcFirstLastPara="1" wrap="square" lIns="91425" tIns="45700" rIns="91425" bIns="0" anchor="b" anchorCtr="0">
            <a:normAutofit/>
          </a:bodyPr>
          <a:lstStyle>
            <a:lvl1pPr marL="609570" lvl="0" indent="-304784" algn="l">
              <a:lnSpc>
                <a:spcPct val="90000"/>
              </a:lnSpc>
              <a:spcBef>
                <a:spcPts val="1000"/>
              </a:spcBef>
              <a:spcAft>
                <a:spcPts val="0"/>
              </a:spcAft>
              <a:buClr>
                <a:srgbClr val="1D365E"/>
              </a:buClr>
              <a:buSzPts val="1050"/>
              <a:buNone/>
              <a:defRPr sz="1400" b="1" i="0">
                <a:solidFill>
                  <a:srgbClr val="1D365E"/>
                </a:solidFill>
                <a:latin typeface="Arial"/>
                <a:ea typeface="Arial"/>
                <a:cs typeface="Arial"/>
              </a:defRPr>
            </a:lvl1pPr>
            <a:lvl2pPr marL="1219140" lvl="1"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2pPr>
            <a:lvl3pPr marL="1828709" lvl="2"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3pPr>
            <a:lvl4pPr marL="2438278" lvl="3"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4pPr>
            <a:lvl5pPr marL="3047848" lvl="4" indent="-304784" algn="l">
              <a:lnSpc>
                <a:spcPct val="90000"/>
              </a:lnSpc>
              <a:spcBef>
                <a:spcPts val="500"/>
              </a:spcBef>
              <a:spcAft>
                <a:spcPts val="0"/>
              </a:spcAft>
              <a:buClr>
                <a:srgbClr val="1D365E"/>
              </a:buClr>
              <a:buSzPts val="1050"/>
              <a:buNone/>
              <a:defRPr sz="1400" b="1" i="0">
                <a:solidFill>
                  <a:srgbClr val="1D365E"/>
                </a:solidFill>
                <a:latin typeface="Arial"/>
                <a:ea typeface="Arial"/>
                <a:cs typeface="Arial"/>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Tree>
    <p:extLst>
      <p:ext uri="{BB962C8B-B14F-4D97-AF65-F5344CB8AC3E}">
        <p14:creationId xmlns:p14="http://schemas.microsoft.com/office/powerpoint/2010/main" val="30293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PhAnim="0" matchingName="% Pattern 2" userDrawn="1">
  <p:cSld name="% Pattern 2">
    <p:bg>
      <p:bgPr>
        <a:solidFill>
          <a:srgbClr val="1D365E"/>
        </a:solidFill>
        <a:effectLst/>
      </p:bgPr>
    </p:bg>
    <p:spTree>
      <p:nvGrpSpPr>
        <p:cNvPr id="1" name=""/>
        <p:cNvGrpSpPr/>
        <p:nvPr/>
      </p:nvGrpSpPr>
      <p:grpSpPr bwMode="auto">
        <a:xfrm>
          <a:off x="0" y="0"/>
          <a:ext cx="0" cy="0"/>
          <a:chOff x="0" y="0"/>
          <a:chExt cx="0" cy="0"/>
        </a:xfrm>
      </p:grpSpPr>
      <p:sp>
        <p:nvSpPr>
          <p:cNvPr id="4" name="Google Shape;688;p208"/>
          <p:cNvSpPr/>
          <p:nvPr/>
        </p:nvSpPr>
        <p:spPr bwMode="auto">
          <a:xfrm>
            <a:off x="0" y="0"/>
            <a:ext cx="12192000" cy="6858000"/>
          </a:xfrm>
          <a:custGeom>
            <a:avLst/>
            <a:gdLst/>
            <a:ahLst/>
            <a:cxnLst/>
            <a:rect l="l" t="t" r="r" b="b"/>
            <a:pathLst>
              <a:path w="15532100" h="10058400" extrusionOk="0">
                <a:moveTo>
                  <a:pt x="0" y="10058400"/>
                </a:moveTo>
                <a:lnTo>
                  <a:pt x="15532100" y="10058400"/>
                </a:lnTo>
                <a:lnTo>
                  <a:pt x="15532100" y="0"/>
                </a:lnTo>
                <a:lnTo>
                  <a:pt x="0" y="0"/>
                </a:lnTo>
                <a:lnTo>
                  <a:pt x="0" y="10058400"/>
                </a:lnTo>
                <a:close/>
              </a:path>
            </a:pathLst>
          </a:custGeom>
          <a:solidFill>
            <a:srgbClr val="043A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 name="Google Shape;689;p208"/>
          <p:cNvSpPr/>
          <p:nvPr/>
        </p:nvSpPr>
        <p:spPr bwMode="auto">
          <a:xfrm>
            <a:off x="807769"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 name="Google Shape;690;p208"/>
          <p:cNvSpPr/>
          <p:nvPr/>
        </p:nvSpPr>
        <p:spPr bwMode="auto">
          <a:xfrm>
            <a:off x="406404"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 name="Google Shape;691;p208"/>
          <p:cNvSpPr/>
          <p:nvPr/>
        </p:nvSpPr>
        <p:spPr bwMode="auto">
          <a:xfrm>
            <a:off x="1487396"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8" name="Google Shape;692;p208"/>
          <p:cNvSpPr/>
          <p:nvPr/>
        </p:nvSpPr>
        <p:spPr bwMode="auto">
          <a:xfrm>
            <a:off x="2712670"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9" name="Google Shape;693;p208"/>
          <p:cNvSpPr/>
          <p:nvPr/>
        </p:nvSpPr>
        <p:spPr bwMode="auto">
          <a:xfrm>
            <a:off x="2311305"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694;p208"/>
          <p:cNvSpPr/>
          <p:nvPr/>
        </p:nvSpPr>
        <p:spPr bwMode="auto">
          <a:xfrm>
            <a:off x="3392297"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1" name="Google Shape;695;p208"/>
          <p:cNvSpPr/>
          <p:nvPr/>
        </p:nvSpPr>
        <p:spPr bwMode="auto">
          <a:xfrm>
            <a:off x="4617572" y="421337"/>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2" name="Google Shape;696;p208"/>
          <p:cNvSpPr/>
          <p:nvPr/>
        </p:nvSpPr>
        <p:spPr bwMode="auto">
          <a:xfrm>
            <a:off x="4216207"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3" name="Google Shape;697;p208"/>
          <p:cNvSpPr/>
          <p:nvPr/>
        </p:nvSpPr>
        <p:spPr bwMode="auto">
          <a:xfrm>
            <a:off x="5297193" y="983352"/>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4" name="Google Shape;698;p208"/>
          <p:cNvSpPr/>
          <p:nvPr/>
        </p:nvSpPr>
        <p:spPr bwMode="auto">
          <a:xfrm>
            <a:off x="6522468"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5" name="Google Shape;699;p208"/>
          <p:cNvSpPr/>
          <p:nvPr/>
        </p:nvSpPr>
        <p:spPr bwMode="auto">
          <a:xfrm>
            <a:off x="6121101" y="406584"/>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6" name="Google Shape;700;p208"/>
          <p:cNvSpPr/>
          <p:nvPr/>
        </p:nvSpPr>
        <p:spPr bwMode="auto">
          <a:xfrm>
            <a:off x="7202089" y="983352"/>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7" name="Google Shape;701;p208"/>
          <p:cNvSpPr/>
          <p:nvPr/>
        </p:nvSpPr>
        <p:spPr bwMode="auto">
          <a:xfrm>
            <a:off x="8424841"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8" name="Google Shape;702;p208"/>
          <p:cNvSpPr/>
          <p:nvPr/>
        </p:nvSpPr>
        <p:spPr bwMode="auto">
          <a:xfrm>
            <a:off x="8023476" y="406584"/>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9" name="Google Shape;703;p208"/>
          <p:cNvSpPr/>
          <p:nvPr/>
        </p:nvSpPr>
        <p:spPr bwMode="auto">
          <a:xfrm>
            <a:off x="9104463" y="983352"/>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0" name="Google Shape;704;p208"/>
          <p:cNvSpPr/>
          <p:nvPr/>
        </p:nvSpPr>
        <p:spPr bwMode="auto">
          <a:xfrm>
            <a:off x="10324655" y="439593"/>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1" name="Google Shape;705;p208"/>
          <p:cNvSpPr/>
          <p:nvPr/>
        </p:nvSpPr>
        <p:spPr bwMode="auto">
          <a:xfrm>
            <a:off x="9923284" y="42483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2" name="Google Shape;706;p208"/>
          <p:cNvSpPr/>
          <p:nvPr/>
        </p:nvSpPr>
        <p:spPr bwMode="auto">
          <a:xfrm>
            <a:off x="11004276" y="100159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3" name="Google Shape;707;p208"/>
          <p:cNvSpPr/>
          <p:nvPr/>
        </p:nvSpPr>
        <p:spPr bwMode="auto">
          <a:xfrm>
            <a:off x="807769" y="1985961"/>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4" name="Google Shape;708;p208"/>
          <p:cNvSpPr/>
          <p:nvPr/>
        </p:nvSpPr>
        <p:spPr bwMode="auto">
          <a:xfrm>
            <a:off x="406404"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5" name="Google Shape;709;p208"/>
          <p:cNvSpPr/>
          <p:nvPr/>
        </p:nvSpPr>
        <p:spPr bwMode="auto">
          <a:xfrm>
            <a:off x="1487396" y="2547969"/>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6" name="Google Shape;710;p208"/>
          <p:cNvSpPr/>
          <p:nvPr/>
        </p:nvSpPr>
        <p:spPr bwMode="auto">
          <a:xfrm>
            <a:off x="2712670" y="1985961"/>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7" name="Google Shape;711;p208"/>
          <p:cNvSpPr/>
          <p:nvPr/>
        </p:nvSpPr>
        <p:spPr bwMode="auto">
          <a:xfrm>
            <a:off x="2311305"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8" name="Google Shape;712;p208"/>
          <p:cNvSpPr/>
          <p:nvPr/>
        </p:nvSpPr>
        <p:spPr bwMode="auto">
          <a:xfrm>
            <a:off x="3392297" y="2547969"/>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9" name="Google Shape;713;p208"/>
          <p:cNvSpPr/>
          <p:nvPr/>
        </p:nvSpPr>
        <p:spPr bwMode="auto">
          <a:xfrm>
            <a:off x="4617572" y="1985961"/>
            <a:ext cx="1057019" cy="132348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0" name="Google Shape;714;p208"/>
          <p:cNvSpPr/>
          <p:nvPr/>
        </p:nvSpPr>
        <p:spPr bwMode="auto">
          <a:xfrm>
            <a:off x="4216207"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1" name="Google Shape;715;p208"/>
          <p:cNvSpPr/>
          <p:nvPr/>
        </p:nvSpPr>
        <p:spPr bwMode="auto">
          <a:xfrm>
            <a:off x="5297193" y="2547969"/>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2" name="Google Shape;716;p208"/>
          <p:cNvSpPr/>
          <p:nvPr/>
        </p:nvSpPr>
        <p:spPr bwMode="auto">
          <a:xfrm>
            <a:off x="6522468" y="1985961"/>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3" name="Google Shape;717;p208"/>
          <p:cNvSpPr/>
          <p:nvPr/>
        </p:nvSpPr>
        <p:spPr bwMode="auto">
          <a:xfrm>
            <a:off x="6121101" y="1971203"/>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4" name="Google Shape;718;p208"/>
          <p:cNvSpPr/>
          <p:nvPr/>
        </p:nvSpPr>
        <p:spPr bwMode="auto">
          <a:xfrm>
            <a:off x="7202089" y="2547969"/>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5" name="Google Shape;719;p208"/>
          <p:cNvSpPr/>
          <p:nvPr/>
        </p:nvSpPr>
        <p:spPr bwMode="auto">
          <a:xfrm>
            <a:off x="8424841" y="1985961"/>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6" name="Google Shape;720;p208"/>
          <p:cNvSpPr/>
          <p:nvPr/>
        </p:nvSpPr>
        <p:spPr bwMode="auto">
          <a:xfrm>
            <a:off x="8023476" y="1971203"/>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7" name="Google Shape;721;p208"/>
          <p:cNvSpPr/>
          <p:nvPr/>
        </p:nvSpPr>
        <p:spPr bwMode="auto">
          <a:xfrm>
            <a:off x="9104463" y="254796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8" name="Google Shape;722;p208"/>
          <p:cNvSpPr/>
          <p:nvPr/>
        </p:nvSpPr>
        <p:spPr bwMode="auto">
          <a:xfrm>
            <a:off x="10324655" y="2004198"/>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9" name="Google Shape;723;p208"/>
          <p:cNvSpPr/>
          <p:nvPr/>
        </p:nvSpPr>
        <p:spPr bwMode="auto">
          <a:xfrm>
            <a:off x="9923284" y="1989449"/>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0" name="Google Shape;724;p208"/>
          <p:cNvSpPr/>
          <p:nvPr/>
        </p:nvSpPr>
        <p:spPr bwMode="auto">
          <a:xfrm>
            <a:off x="11004276" y="2566216"/>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1" name="Google Shape;725;p208"/>
          <p:cNvSpPr/>
          <p:nvPr/>
        </p:nvSpPr>
        <p:spPr bwMode="auto">
          <a:xfrm>
            <a:off x="807769" y="3550574"/>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2" name="Google Shape;726;p208"/>
          <p:cNvSpPr/>
          <p:nvPr/>
        </p:nvSpPr>
        <p:spPr bwMode="auto">
          <a:xfrm>
            <a:off x="406404"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3" name="Google Shape;727;p208"/>
          <p:cNvSpPr/>
          <p:nvPr/>
        </p:nvSpPr>
        <p:spPr bwMode="auto">
          <a:xfrm>
            <a:off x="1487396" y="411258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4" name="Google Shape;728;p208"/>
          <p:cNvSpPr/>
          <p:nvPr/>
        </p:nvSpPr>
        <p:spPr bwMode="auto">
          <a:xfrm>
            <a:off x="2712670" y="3550574"/>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5" name="Google Shape;729;p208"/>
          <p:cNvSpPr/>
          <p:nvPr/>
        </p:nvSpPr>
        <p:spPr bwMode="auto">
          <a:xfrm>
            <a:off x="2311305"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6" name="Google Shape;730;p208"/>
          <p:cNvSpPr/>
          <p:nvPr/>
        </p:nvSpPr>
        <p:spPr bwMode="auto">
          <a:xfrm>
            <a:off x="3392297" y="411258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7" name="Google Shape;731;p208"/>
          <p:cNvSpPr/>
          <p:nvPr/>
        </p:nvSpPr>
        <p:spPr bwMode="auto">
          <a:xfrm>
            <a:off x="4617572" y="3550574"/>
            <a:ext cx="1057019" cy="132348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8" name="Google Shape;732;p208"/>
          <p:cNvSpPr/>
          <p:nvPr/>
        </p:nvSpPr>
        <p:spPr bwMode="auto">
          <a:xfrm>
            <a:off x="4216207"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9" name="Google Shape;733;p208"/>
          <p:cNvSpPr/>
          <p:nvPr/>
        </p:nvSpPr>
        <p:spPr bwMode="auto">
          <a:xfrm>
            <a:off x="5297193" y="4112585"/>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0" name="Google Shape;734;p208"/>
          <p:cNvSpPr/>
          <p:nvPr/>
        </p:nvSpPr>
        <p:spPr bwMode="auto">
          <a:xfrm>
            <a:off x="6522468" y="3550574"/>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1" name="Google Shape;735;p208"/>
          <p:cNvSpPr/>
          <p:nvPr/>
        </p:nvSpPr>
        <p:spPr bwMode="auto">
          <a:xfrm>
            <a:off x="6121101" y="3535820"/>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2" name="Google Shape;736;p208"/>
          <p:cNvSpPr/>
          <p:nvPr/>
        </p:nvSpPr>
        <p:spPr bwMode="auto">
          <a:xfrm>
            <a:off x="7202089" y="4112585"/>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3" name="Google Shape;737;p208"/>
          <p:cNvSpPr/>
          <p:nvPr/>
        </p:nvSpPr>
        <p:spPr bwMode="auto">
          <a:xfrm>
            <a:off x="8424841" y="3550574"/>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4" name="Google Shape;738;p208"/>
          <p:cNvSpPr/>
          <p:nvPr/>
        </p:nvSpPr>
        <p:spPr bwMode="auto">
          <a:xfrm>
            <a:off x="8023476" y="3535820"/>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5" name="Google Shape;739;p208"/>
          <p:cNvSpPr/>
          <p:nvPr/>
        </p:nvSpPr>
        <p:spPr bwMode="auto">
          <a:xfrm>
            <a:off x="9104463" y="4112585"/>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6" name="Google Shape;740;p208"/>
          <p:cNvSpPr/>
          <p:nvPr/>
        </p:nvSpPr>
        <p:spPr bwMode="auto">
          <a:xfrm>
            <a:off x="10324655" y="3568826"/>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7" name="Google Shape;741;p208"/>
          <p:cNvSpPr/>
          <p:nvPr/>
        </p:nvSpPr>
        <p:spPr bwMode="auto">
          <a:xfrm>
            <a:off x="9923284" y="3554067"/>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8" name="Google Shape;742;p208"/>
          <p:cNvSpPr/>
          <p:nvPr/>
        </p:nvSpPr>
        <p:spPr bwMode="auto">
          <a:xfrm>
            <a:off x="11004276" y="4130832"/>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9" name="Google Shape;743;p208"/>
          <p:cNvSpPr/>
          <p:nvPr/>
        </p:nvSpPr>
        <p:spPr bwMode="auto">
          <a:xfrm>
            <a:off x="807769" y="5115202"/>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0" name="Google Shape;744;p208"/>
          <p:cNvSpPr/>
          <p:nvPr/>
        </p:nvSpPr>
        <p:spPr bwMode="auto">
          <a:xfrm>
            <a:off x="406404"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1" name="Google Shape;745;p208"/>
          <p:cNvSpPr/>
          <p:nvPr/>
        </p:nvSpPr>
        <p:spPr bwMode="auto">
          <a:xfrm>
            <a:off x="1487396" y="5677207"/>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2" name="Google Shape;746;p208"/>
          <p:cNvSpPr/>
          <p:nvPr/>
        </p:nvSpPr>
        <p:spPr bwMode="auto">
          <a:xfrm>
            <a:off x="2712670" y="5115202"/>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3" name="Google Shape;747;p208"/>
          <p:cNvSpPr/>
          <p:nvPr/>
        </p:nvSpPr>
        <p:spPr bwMode="auto">
          <a:xfrm>
            <a:off x="2311305"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4" name="Google Shape;748;p208"/>
          <p:cNvSpPr/>
          <p:nvPr/>
        </p:nvSpPr>
        <p:spPr bwMode="auto">
          <a:xfrm>
            <a:off x="3392297" y="5677207"/>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5" name="Google Shape;749;p208"/>
          <p:cNvSpPr/>
          <p:nvPr/>
        </p:nvSpPr>
        <p:spPr bwMode="auto">
          <a:xfrm>
            <a:off x="4617572" y="5115202"/>
            <a:ext cx="1057019" cy="132348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6" name="Google Shape;750;p208"/>
          <p:cNvSpPr/>
          <p:nvPr/>
        </p:nvSpPr>
        <p:spPr bwMode="auto">
          <a:xfrm>
            <a:off x="4216207"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7" name="Google Shape;751;p208"/>
          <p:cNvSpPr/>
          <p:nvPr/>
        </p:nvSpPr>
        <p:spPr bwMode="auto">
          <a:xfrm>
            <a:off x="5297193" y="5677207"/>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8" name="Google Shape;752;p208"/>
          <p:cNvSpPr/>
          <p:nvPr/>
        </p:nvSpPr>
        <p:spPr bwMode="auto">
          <a:xfrm>
            <a:off x="6522468" y="5115202"/>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9" name="Google Shape;753;p208"/>
          <p:cNvSpPr/>
          <p:nvPr/>
        </p:nvSpPr>
        <p:spPr bwMode="auto">
          <a:xfrm>
            <a:off x="6121101" y="5100435"/>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0" name="Google Shape;754;p208"/>
          <p:cNvSpPr/>
          <p:nvPr/>
        </p:nvSpPr>
        <p:spPr bwMode="auto">
          <a:xfrm>
            <a:off x="7202089" y="5677207"/>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1" name="Google Shape;755;p208"/>
          <p:cNvSpPr/>
          <p:nvPr/>
        </p:nvSpPr>
        <p:spPr bwMode="auto">
          <a:xfrm>
            <a:off x="8424841" y="5115202"/>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2" name="Google Shape;756;p208"/>
          <p:cNvSpPr/>
          <p:nvPr/>
        </p:nvSpPr>
        <p:spPr bwMode="auto">
          <a:xfrm>
            <a:off x="8023476" y="5100435"/>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3" name="Google Shape;757;p208"/>
          <p:cNvSpPr/>
          <p:nvPr/>
        </p:nvSpPr>
        <p:spPr bwMode="auto">
          <a:xfrm>
            <a:off x="9104463" y="5677207"/>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4" name="Google Shape;758;p208"/>
          <p:cNvSpPr/>
          <p:nvPr/>
        </p:nvSpPr>
        <p:spPr bwMode="auto">
          <a:xfrm>
            <a:off x="10324655" y="5133449"/>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5" name="Google Shape;759;p208"/>
          <p:cNvSpPr/>
          <p:nvPr/>
        </p:nvSpPr>
        <p:spPr bwMode="auto">
          <a:xfrm>
            <a:off x="9923284" y="511868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6" name="Google Shape;760;p208"/>
          <p:cNvSpPr/>
          <p:nvPr/>
        </p:nvSpPr>
        <p:spPr bwMode="auto">
          <a:xfrm>
            <a:off x="11004276" y="5695453"/>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7" name="Google Shape;761;p20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8" name="Google Shape;762;p208"/>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9" name="Google Shape;763;p20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4838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PhAnim="0" matchingName="% Pattern 3" userDrawn="1">
  <p:cSld name="% Pattern 3">
    <p:bg>
      <p:bgPr>
        <a:solidFill>
          <a:srgbClr val="FAC33B"/>
        </a:solidFill>
        <a:effectLst/>
      </p:bgPr>
    </p:bg>
    <p:spTree>
      <p:nvGrpSpPr>
        <p:cNvPr id="1" name=""/>
        <p:cNvGrpSpPr/>
        <p:nvPr/>
      </p:nvGrpSpPr>
      <p:grpSpPr bwMode="auto">
        <a:xfrm>
          <a:off x="0" y="0"/>
          <a:ext cx="0" cy="0"/>
          <a:chOff x="0" y="0"/>
          <a:chExt cx="0" cy="0"/>
        </a:xfrm>
      </p:grpSpPr>
      <p:sp>
        <p:nvSpPr>
          <p:cNvPr id="4" name="Google Shape;765;p209"/>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766;p209"/>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767;p209"/>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7" name="Google Shape;768;p209"/>
          <p:cNvSpPr/>
          <p:nvPr/>
        </p:nvSpPr>
        <p:spPr bwMode="auto">
          <a:xfrm>
            <a:off x="807769"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8" name="Google Shape;769;p209"/>
          <p:cNvSpPr/>
          <p:nvPr/>
        </p:nvSpPr>
        <p:spPr bwMode="auto">
          <a:xfrm>
            <a:off x="406404"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9" name="Google Shape;770;p209"/>
          <p:cNvSpPr/>
          <p:nvPr/>
        </p:nvSpPr>
        <p:spPr bwMode="auto">
          <a:xfrm>
            <a:off x="1487396"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0" name="Google Shape;771;p209"/>
          <p:cNvSpPr/>
          <p:nvPr/>
        </p:nvSpPr>
        <p:spPr bwMode="auto">
          <a:xfrm>
            <a:off x="2712670"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1" name="Google Shape;772;p209"/>
          <p:cNvSpPr/>
          <p:nvPr/>
        </p:nvSpPr>
        <p:spPr bwMode="auto">
          <a:xfrm>
            <a:off x="2311305"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2" name="Google Shape;773;p209"/>
          <p:cNvSpPr/>
          <p:nvPr/>
        </p:nvSpPr>
        <p:spPr bwMode="auto">
          <a:xfrm>
            <a:off x="3392297"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3" name="Google Shape;774;p209"/>
          <p:cNvSpPr/>
          <p:nvPr/>
        </p:nvSpPr>
        <p:spPr bwMode="auto">
          <a:xfrm>
            <a:off x="4617572" y="421337"/>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4" name="Google Shape;775;p209"/>
          <p:cNvSpPr/>
          <p:nvPr/>
        </p:nvSpPr>
        <p:spPr bwMode="auto">
          <a:xfrm>
            <a:off x="4216207"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5" name="Google Shape;776;p209"/>
          <p:cNvSpPr/>
          <p:nvPr/>
        </p:nvSpPr>
        <p:spPr bwMode="auto">
          <a:xfrm>
            <a:off x="5297193" y="983352"/>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6" name="Google Shape;777;p209"/>
          <p:cNvSpPr/>
          <p:nvPr/>
        </p:nvSpPr>
        <p:spPr bwMode="auto">
          <a:xfrm>
            <a:off x="6522468"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7" name="Google Shape;778;p209"/>
          <p:cNvSpPr/>
          <p:nvPr/>
        </p:nvSpPr>
        <p:spPr bwMode="auto">
          <a:xfrm>
            <a:off x="6121101" y="406584"/>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8" name="Google Shape;779;p209"/>
          <p:cNvSpPr/>
          <p:nvPr/>
        </p:nvSpPr>
        <p:spPr bwMode="auto">
          <a:xfrm>
            <a:off x="7202089" y="983352"/>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19" name="Google Shape;780;p209"/>
          <p:cNvSpPr/>
          <p:nvPr/>
        </p:nvSpPr>
        <p:spPr bwMode="auto">
          <a:xfrm>
            <a:off x="8424841"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0" name="Google Shape;781;p209"/>
          <p:cNvSpPr/>
          <p:nvPr/>
        </p:nvSpPr>
        <p:spPr bwMode="auto">
          <a:xfrm>
            <a:off x="8023476" y="406584"/>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1" name="Google Shape;782;p209"/>
          <p:cNvSpPr/>
          <p:nvPr/>
        </p:nvSpPr>
        <p:spPr bwMode="auto">
          <a:xfrm>
            <a:off x="9104463" y="983352"/>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2" name="Google Shape;783;p209"/>
          <p:cNvSpPr/>
          <p:nvPr/>
        </p:nvSpPr>
        <p:spPr bwMode="auto">
          <a:xfrm>
            <a:off x="10324655" y="439593"/>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3" name="Google Shape;784;p209"/>
          <p:cNvSpPr/>
          <p:nvPr/>
        </p:nvSpPr>
        <p:spPr bwMode="auto">
          <a:xfrm>
            <a:off x="9923284" y="42483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4" name="Google Shape;785;p209"/>
          <p:cNvSpPr/>
          <p:nvPr/>
        </p:nvSpPr>
        <p:spPr bwMode="auto">
          <a:xfrm>
            <a:off x="11004276" y="100159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5" name="Google Shape;786;p209"/>
          <p:cNvSpPr/>
          <p:nvPr/>
        </p:nvSpPr>
        <p:spPr bwMode="auto">
          <a:xfrm>
            <a:off x="807769" y="1985961"/>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6" name="Google Shape;787;p209"/>
          <p:cNvSpPr/>
          <p:nvPr/>
        </p:nvSpPr>
        <p:spPr bwMode="auto">
          <a:xfrm>
            <a:off x="406404"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7" name="Google Shape;788;p209"/>
          <p:cNvSpPr/>
          <p:nvPr/>
        </p:nvSpPr>
        <p:spPr bwMode="auto">
          <a:xfrm>
            <a:off x="1487396" y="2547969"/>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8" name="Google Shape;789;p209"/>
          <p:cNvSpPr/>
          <p:nvPr/>
        </p:nvSpPr>
        <p:spPr bwMode="auto">
          <a:xfrm>
            <a:off x="2712670" y="1985961"/>
            <a:ext cx="1057019" cy="132348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29" name="Google Shape;790;p209"/>
          <p:cNvSpPr/>
          <p:nvPr/>
        </p:nvSpPr>
        <p:spPr bwMode="auto">
          <a:xfrm>
            <a:off x="2311305"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0" name="Google Shape;791;p209"/>
          <p:cNvSpPr/>
          <p:nvPr/>
        </p:nvSpPr>
        <p:spPr bwMode="auto">
          <a:xfrm>
            <a:off x="3392297" y="2547969"/>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1" name="Google Shape;792;p209"/>
          <p:cNvSpPr/>
          <p:nvPr/>
        </p:nvSpPr>
        <p:spPr bwMode="auto">
          <a:xfrm>
            <a:off x="4617572" y="1985961"/>
            <a:ext cx="1057019" cy="132348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2" name="Google Shape;793;p209"/>
          <p:cNvSpPr/>
          <p:nvPr/>
        </p:nvSpPr>
        <p:spPr bwMode="auto">
          <a:xfrm>
            <a:off x="4216207" y="1971203"/>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3" name="Google Shape;794;p209"/>
          <p:cNvSpPr/>
          <p:nvPr/>
        </p:nvSpPr>
        <p:spPr bwMode="auto">
          <a:xfrm>
            <a:off x="5297193" y="2547969"/>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4" name="Google Shape;795;p209"/>
          <p:cNvSpPr/>
          <p:nvPr/>
        </p:nvSpPr>
        <p:spPr bwMode="auto">
          <a:xfrm>
            <a:off x="6522468" y="1985961"/>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5" name="Google Shape;796;p209"/>
          <p:cNvSpPr/>
          <p:nvPr/>
        </p:nvSpPr>
        <p:spPr bwMode="auto">
          <a:xfrm>
            <a:off x="6121101" y="1971203"/>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6" name="Google Shape;797;p209"/>
          <p:cNvSpPr/>
          <p:nvPr/>
        </p:nvSpPr>
        <p:spPr bwMode="auto">
          <a:xfrm>
            <a:off x="7202089" y="2547969"/>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7" name="Google Shape;798;p209"/>
          <p:cNvSpPr/>
          <p:nvPr/>
        </p:nvSpPr>
        <p:spPr bwMode="auto">
          <a:xfrm>
            <a:off x="8424841" y="1985961"/>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8" name="Google Shape;799;p209"/>
          <p:cNvSpPr/>
          <p:nvPr/>
        </p:nvSpPr>
        <p:spPr bwMode="auto">
          <a:xfrm>
            <a:off x="8023476" y="1971203"/>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39" name="Google Shape;800;p209"/>
          <p:cNvSpPr/>
          <p:nvPr/>
        </p:nvSpPr>
        <p:spPr bwMode="auto">
          <a:xfrm>
            <a:off x="9104463" y="254796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0" name="Google Shape;801;p209"/>
          <p:cNvSpPr/>
          <p:nvPr/>
        </p:nvSpPr>
        <p:spPr bwMode="auto">
          <a:xfrm>
            <a:off x="10324655" y="2004198"/>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1" name="Google Shape;802;p209"/>
          <p:cNvSpPr/>
          <p:nvPr/>
        </p:nvSpPr>
        <p:spPr bwMode="auto">
          <a:xfrm>
            <a:off x="9923284" y="1989449"/>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2" name="Google Shape;803;p209"/>
          <p:cNvSpPr/>
          <p:nvPr/>
        </p:nvSpPr>
        <p:spPr bwMode="auto">
          <a:xfrm>
            <a:off x="11004276" y="2566216"/>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3" name="Google Shape;804;p209"/>
          <p:cNvSpPr/>
          <p:nvPr/>
        </p:nvSpPr>
        <p:spPr bwMode="auto">
          <a:xfrm>
            <a:off x="807769" y="3550574"/>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4" name="Google Shape;805;p209"/>
          <p:cNvSpPr/>
          <p:nvPr/>
        </p:nvSpPr>
        <p:spPr bwMode="auto">
          <a:xfrm>
            <a:off x="406404"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5" name="Google Shape;806;p209"/>
          <p:cNvSpPr/>
          <p:nvPr/>
        </p:nvSpPr>
        <p:spPr bwMode="auto">
          <a:xfrm>
            <a:off x="1487396" y="411258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6" name="Google Shape;807;p209"/>
          <p:cNvSpPr/>
          <p:nvPr/>
        </p:nvSpPr>
        <p:spPr bwMode="auto">
          <a:xfrm>
            <a:off x="2712670" y="3550574"/>
            <a:ext cx="1057019" cy="132348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7" name="Google Shape;808;p209"/>
          <p:cNvSpPr/>
          <p:nvPr/>
        </p:nvSpPr>
        <p:spPr bwMode="auto">
          <a:xfrm>
            <a:off x="2311305"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8" name="Google Shape;809;p209"/>
          <p:cNvSpPr/>
          <p:nvPr/>
        </p:nvSpPr>
        <p:spPr bwMode="auto">
          <a:xfrm>
            <a:off x="3392297" y="411258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49" name="Google Shape;810;p209"/>
          <p:cNvSpPr/>
          <p:nvPr/>
        </p:nvSpPr>
        <p:spPr bwMode="auto">
          <a:xfrm>
            <a:off x="4617572" y="3550574"/>
            <a:ext cx="1057019" cy="132348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0" name="Google Shape;811;p209"/>
          <p:cNvSpPr/>
          <p:nvPr/>
        </p:nvSpPr>
        <p:spPr bwMode="auto">
          <a:xfrm>
            <a:off x="4216207" y="3535820"/>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1" name="Google Shape;812;p209"/>
          <p:cNvSpPr/>
          <p:nvPr/>
        </p:nvSpPr>
        <p:spPr bwMode="auto">
          <a:xfrm>
            <a:off x="5297193" y="4112585"/>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2" name="Google Shape;813;p209"/>
          <p:cNvSpPr/>
          <p:nvPr/>
        </p:nvSpPr>
        <p:spPr bwMode="auto">
          <a:xfrm>
            <a:off x="6522468" y="3550574"/>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3" name="Google Shape;814;p209"/>
          <p:cNvSpPr/>
          <p:nvPr/>
        </p:nvSpPr>
        <p:spPr bwMode="auto">
          <a:xfrm>
            <a:off x="6121101" y="3535820"/>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4" name="Google Shape;815;p209"/>
          <p:cNvSpPr/>
          <p:nvPr/>
        </p:nvSpPr>
        <p:spPr bwMode="auto">
          <a:xfrm>
            <a:off x="7202089" y="4112585"/>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5" name="Google Shape;816;p209"/>
          <p:cNvSpPr/>
          <p:nvPr/>
        </p:nvSpPr>
        <p:spPr bwMode="auto">
          <a:xfrm>
            <a:off x="8424841" y="3550574"/>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6" name="Google Shape;817;p209"/>
          <p:cNvSpPr/>
          <p:nvPr/>
        </p:nvSpPr>
        <p:spPr bwMode="auto">
          <a:xfrm>
            <a:off x="8023476" y="3535820"/>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7" name="Google Shape;818;p209"/>
          <p:cNvSpPr/>
          <p:nvPr/>
        </p:nvSpPr>
        <p:spPr bwMode="auto">
          <a:xfrm>
            <a:off x="9104463" y="4112585"/>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8" name="Google Shape;819;p209"/>
          <p:cNvSpPr/>
          <p:nvPr/>
        </p:nvSpPr>
        <p:spPr bwMode="auto">
          <a:xfrm>
            <a:off x="10324655" y="3568826"/>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59" name="Google Shape;820;p209"/>
          <p:cNvSpPr/>
          <p:nvPr/>
        </p:nvSpPr>
        <p:spPr bwMode="auto">
          <a:xfrm>
            <a:off x="9923284" y="3554067"/>
            <a:ext cx="781328"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0" name="Google Shape;821;p209"/>
          <p:cNvSpPr/>
          <p:nvPr/>
        </p:nvSpPr>
        <p:spPr bwMode="auto">
          <a:xfrm>
            <a:off x="11004276" y="4130832"/>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1" name="Google Shape;822;p209"/>
          <p:cNvSpPr/>
          <p:nvPr/>
        </p:nvSpPr>
        <p:spPr bwMode="auto">
          <a:xfrm>
            <a:off x="807769" y="5115202"/>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2" name="Google Shape;823;p209"/>
          <p:cNvSpPr/>
          <p:nvPr/>
        </p:nvSpPr>
        <p:spPr bwMode="auto">
          <a:xfrm>
            <a:off x="406404"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3" name="Google Shape;824;p209"/>
          <p:cNvSpPr/>
          <p:nvPr/>
        </p:nvSpPr>
        <p:spPr bwMode="auto">
          <a:xfrm>
            <a:off x="1487396" y="5677207"/>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4" name="Google Shape;825;p209"/>
          <p:cNvSpPr/>
          <p:nvPr/>
        </p:nvSpPr>
        <p:spPr bwMode="auto">
          <a:xfrm>
            <a:off x="2712670" y="5115202"/>
            <a:ext cx="1057019" cy="132348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5" name="Google Shape;826;p209"/>
          <p:cNvSpPr/>
          <p:nvPr/>
        </p:nvSpPr>
        <p:spPr bwMode="auto">
          <a:xfrm>
            <a:off x="2311305"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6" name="Google Shape;827;p209"/>
          <p:cNvSpPr/>
          <p:nvPr/>
        </p:nvSpPr>
        <p:spPr bwMode="auto">
          <a:xfrm>
            <a:off x="3392297" y="5677207"/>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7" name="Google Shape;828;p209"/>
          <p:cNvSpPr/>
          <p:nvPr/>
        </p:nvSpPr>
        <p:spPr bwMode="auto">
          <a:xfrm>
            <a:off x="4617572" y="5115202"/>
            <a:ext cx="1057019" cy="132348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8" name="Google Shape;829;p209"/>
          <p:cNvSpPr/>
          <p:nvPr/>
        </p:nvSpPr>
        <p:spPr bwMode="auto">
          <a:xfrm>
            <a:off x="4216207" y="5100435"/>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69" name="Google Shape;830;p209"/>
          <p:cNvSpPr/>
          <p:nvPr/>
        </p:nvSpPr>
        <p:spPr bwMode="auto">
          <a:xfrm>
            <a:off x="5297193" y="5677207"/>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0" name="Google Shape;831;p209"/>
          <p:cNvSpPr/>
          <p:nvPr/>
        </p:nvSpPr>
        <p:spPr bwMode="auto">
          <a:xfrm>
            <a:off x="6522468" y="5115202"/>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1" name="Google Shape;832;p209"/>
          <p:cNvSpPr/>
          <p:nvPr/>
        </p:nvSpPr>
        <p:spPr bwMode="auto">
          <a:xfrm>
            <a:off x="6121101" y="5100435"/>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2" name="Google Shape;833;p209"/>
          <p:cNvSpPr/>
          <p:nvPr/>
        </p:nvSpPr>
        <p:spPr bwMode="auto">
          <a:xfrm>
            <a:off x="7202089" y="5677207"/>
            <a:ext cx="781328"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3" name="Google Shape;834;p209"/>
          <p:cNvSpPr/>
          <p:nvPr/>
        </p:nvSpPr>
        <p:spPr bwMode="auto">
          <a:xfrm>
            <a:off x="8424841" y="5115202"/>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4" name="Google Shape;835;p209"/>
          <p:cNvSpPr/>
          <p:nvPr/>
        </p:nvSpPr>
        <p:spPr bwMode="auto">
          <a:xfrm>
            <a:off x="8023476" y="5100435"/>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5" name="Google Shape;836;p209"/>
          <p:cNvSpPr/>
          <p:nvPr/>
        </p:nvSpPr>
        <p:spPr bwMode="auto">
          <a:xfrm>
            <a:off x="9104463" y="5677207"/>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6" name="Google Shape;837;p209"/>
          <p:cNvSpPr/>
          <p:nvPr/>
        </p:nvSpPr>
        <p:spPr bwMode="auto">
          <a:xfrm>
            <a:off x="10324655" y="5133449"/>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00B2AD"/>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7" name="Google Shape;838;p209"/>
          <p:cNvSpPr/>
          <p:nvPr/>
        </p:nvSpPr>
        <p:spPr bwMode="auto">
          <a:xfrm>
            <a:off x="9923284" y="511868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2F2F2"/>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
        <p:nvSpPr>
          <p:cNvPr id="78" name="Google Shape;839;p209"/>
          <p:cNvSpPr/>
          <p:nvPr/>
        </p:nvSpPr>
        <p:spPr bwMode="auto">
          <a:xfrm>
            <a:off x="11004276" y="5695453"/>
            <a:ext cx="781328"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chemeClr val="dk1"/>
              </a:buClr>
              <a:buSzPts val="700"/>
              <a:buFont typeface="Calibri"/>
              <a:buNone/>
              <a:defRPr/>
            </a:pPr>
            <a:endParaRPr sz="933" b="0" i="0" u="none" strike="noStrike" cap="none">
              <a:solidFill>
                <a:srgbClr val="000000"/>
              </a:solidFill>
              <a:latin typeface="Calibri"/>
              <a:ea typeface="Calibri"/>
              <a:cs typeface="Calibri"/>
            </a:endParaRPr>
          </a:p>
        </p:txBody>
      </p:sp>
    </p:spTree>
    <p:extLst>
      <p:ext uri="{BB962C8B-B14F-4D97-AF65-F5344CB8AC3E}">
        <p14:creationId xmlns:p14="http://schemas.microsoft.com/office/powerpoint/2010/main" val="533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PhAnim="0" matchingName="% Pattern 1" userDrawn="1">
  <p:cSld name="% Pattern 1">
    <p:bg>
      <p:bgPr>
        <a:solidFill>
          <a:schemeClr val="lt2"/>
        </a:solidFill>
        <a:effectLst/>
      </p:bgPr>
    </p:bg>
    <p:spTree>
      <p:nvGrpSpPr>
        <p:cNvPr id="1" name=""/>
        <p:cNvGrpSpPr/>
        <p:nvPr/>
      </p:nvGrpSpPr>
      <p:grpSpPr bwMode="auto">
        <a:xfrm>
          <a:off x="0" y="0"/>
          <a:ext cx="0" cy="0"/>
          <a:chOff x="0" y="0"/>
          <a:chExt cx="0" cy="0"/>
        </a:xfrm>
      </p:grpSpPr>
      <p:sp>
        <p:nvSpPr>
          <p:cNvPr id="4" name="Google Shape;841;p210"/>
          <p:cNvSpPr/>
          <p:nvPr/>
        </p:nvSpPr>
        <p:spPr bwMode="auto">
          <a:xfrm>
            <a:off x="0" y="0"/>
            <a:ext cx="12192000" cy="6858000"/>
          </a:xfrm>
          <a:custGeom>
            <a:avLst/>
            <a:gdLst/>
            <a:ahLst/>
            <a:cxnLst/>
            <a:rect l="l" t="t" r="r" b="b"/>
            <a:pathLst>
              <a:path w="15532100" h="10058400" extrusionOk="0">
                <a:moveTo>
                  <a:pt x="0" y="10058400"/>
                </a:moveTo>
                <a:lnTo>
                  <a:pt x="15532100" y="10058400"/>
                </a:lnTo>
                <a:lnTo>
                  <a:pt x="15532100" y="0"/>
                </a:lnTo>
                <a:lnTo>
                  <a:pt x="0" y="0"/>
                </a:lnTo>
                <a:lnTo>
                  <a:pt x="0" y="10058400"/>
                </a:lnTo>
                <a:close/>
              </a:path>
            </a:pathLst>
          </a:custGeom>
          <a:solidFill>
            <a:srgbClr val="F2F3F2"/>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 name="Google Shape;842;p210"/>
          <p:cNvSpPr/>
          <p:nvPr/>
        </p:nvSpPr>
        <p:spPr bwMode="auto">
          <a:xfrm>
            <a:off x="807769"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 name="Google Shape;843;p210"/>
          <p:cNvSpPr/>
          <p:nvPr/>
        </p:nvSpPr>
        <p:spPr bwMode="auto">
          <a:xfrm>
            <a:off x="406404"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 name="Google Shape;844;p210"/>
          <p:cNvSpPr/>
          <p:nvPr/>
        </p:nvSpPr>
        <p:spPr bwMode="auto">
          <a:xfrm>
            <a:off x="1487396"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8" name="Google Shape;845;p210"/>
          <p:cNvSpPr/>
          <p:nvPr/>
        </p:nvSpPr>
        <p:spPr bwMode="auto">
          <a:xfrm>
            <a:off x="2712670" y="421337"/>
            <a:ext cx="1057019" cy="1323481"/>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9" name="Google Shape;846;p210"/>
          <p:cNvSpPr/>
          <p:nvPr/>
        </p:nvSpPr>
        <p:spPr bwMode="auto">
          <a:xfrm>
            <a:off x="2311305"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0" name="Google Shape;847;p210"/>
          <p:cNvSpPr/>
          <p:nvPr/>
        </p:nvSpPr>
        <p:spPr bwMode="auto">
          <a:xfrm>
            <a:off x="3392297" y="983352"/>
            <a:ext cx="781328" cy="772099"/>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1" y="709819"/>
                </a:lnTo>
                <a:lnTo>
                  <a:pt x="16254" y="757144"/>
                </a:lnTo>
                <a:lnTo>
                  <a:pt x="28869" y="803000"/>
                </a:lnTo>
                <a:lnTo>
                  <a:pt x="45064" y="847363"/>
                </a:lnTo>
                <a:lnTo>
                  <a:pt x="64832" y="890207"/>
                </a:lnTo>
                <a:lnTo>
                  <a:pt x="88160" y="931509"/>
                </a:lnTo>
                <a:lnTo>
                  <a:pt x="115039"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0"/>
                </a:lnTo>
                <a:lnTo>
                  <a:pt x="1121155" y="971244"/>
                </a:lnTo>
                <a:lnTo>
                  <a:pt x="1148037" y="931507"/>
                </a:lnTo>
                <a:lnTo>
                  <a:pt x="1171368" y="890203"/>
                </a:lnTo>
                <a:lnTo>
                  <a:pt x="1191137" y="847358"/>
                </a:lnTo>
                <a:lnTo>
                  <a:pt x="1207335" y="802995"/>
                </a:lnTo>
                <a:lnTo>
                  <a:pt x="1219950" y="757139"/>
                </a:lnTo>
                <a:lnTo>
                  <a:pt x="1228974" y="709814"/>
                </a:lnTo>
                <a:lnTo>
                  <a:pt x="1234395" y="661045"/>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1" name="Google Shape;848;p210"/>
          <p:cNvSpPr/>
          <p:nvPr/>
        </p:nvSpPr>
        <p:spPr bwMode="auto">
          <a:xfrm>
            <a:off x="4617572" y="421337"/>
            <a:ext cx="1057019" cy="1323481"/>
          </a:xfrm>
          <a:custGeom>
            <a:avLst/>
            <a:gdLst/>
            <a:ahLst/>
            <a:cxnLst/>
            <a:rect l="l" t="t" r="r" b="b"/>
            <a:pathLst>
              <a:path w="1672590" h="2094230" extrusionOk="0">
                <a:moveTo>
                  <a:pt x="1660418" y="0"/>
                </a:moveTo>
                <a:lnTo>
                  <a:pt x="1291699" y="0"/>
                </a:lnTo>
                <a:lnTo>
                  <a:pt x="1288105" y="1790"/>
                </a:lnTo>
                <a:lnTo>
                  <a:pt x="1285857"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2" name="Google Shape;849;p210"/>
          <p:cNvSpPr/>
          <p:nvPr/>
        </p:nvSpPr>
        <p:spPr bwMode="auto">
          <a:xfrm>
            <a:off x="4216207" y="406584"/>
            <a:ext cx="781328" cy="772099"/>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3" name="Google Shape;850;p210"/>
          <p:cNvSpPr/>
          <p:nvPr/>
        </p:nvSpPr>
        <p:spPr bwMode="auto">
          <a:xfrm>
            <a:off x="5297193" y="983352"/>
            <a:ext cx="781328" cy="772099"/>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3" y="971244"/>
                </a:lnTo>
                <a:lnTo>
                  <a:pt x="1148045" y="931507"/>
                </a:lnTo>
                <a:lnTo>
                  <a:pt x="1171375" y="890203"/>
                </a:lnTo>
                <a:lnTo>
                  <a:pt x="1191145" y="847358"/>
                </a:lnTo>
                <a:lnTo>
                  <a:pt x="1207344" y="802995"/>
                </a:lnTo>
                <a:lnTo>
                  <a:pt x="1219961" y="757139"/>
                </a:lnTo>
                <a:lnTo>
                  <a:pt x="1228985" y="709814"/>
                </a:lnTo>
                <a:lnTo>
                  <a:pt x="1234408" y="661045"/>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4" name="Google Shape;851;p210"/>
          <p:cNvSpPr/>
          <p:nvPr/>
        </p:nvSpPr>
        <p:spPr bwMode="auto">
          <a:xfrm>
            <a:off x="6522468"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5" name="Google Shape;852;p210"/>
          <p:cNvSpPr/>
          <p:nvPr/>
        </p:nvSpPr>
        <p:spPr bwMode="auto">
          <a:xfrm>
            <a:off x="6121101" y="406584"/>
            <a:ext cx="781328" cy="772099"/>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6" name="Google Shape;853;p210"/>
          <p:cNvSpPr/>
          <p:nvPr/>
        </p:nvSpPr>
        <p:spPr bwMode="auto">
          <a:xfrm>
            <a:off x="7202089" y="983352"/>
            <a:ext cx="781328"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7" name="Google Shape;854;p210"/>
          <p:cNvSpPr/>
          <p:nvPr/>
        </p:nvSpPr>
        <p:spPr bwMode="auto">
          <a:xfrm>
            <a:off x="8424841" y="42133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8" name="Google Shape;855;p210"/>
          <p:cNvSpPr/>
          <p:nvPr/>
        </p:nvSpPr>
        <p:spPr bwMode="auto">
          <a:xfrm>
            <a:off x="8023476" y="406584"/>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19" name="Google Shape;856;p210"/>
          <p:cNvSpPr/>
          <p:nvPr/>
        </p:nvSpPr>
        <p:spPr bwMode="auto">
          <a:xfrm>
            <a:off x="9104463" y="983352"/>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0" name="Google Shape;857;p210"/>
          <p:cNvSpPr/>
          <p:nvPr/>
        </p:nvSpPr>
        <p:spPr bwMode="auto">
          <a:xfrm>
            <a:off x="10324655" y="439593"/>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1" name="Google Shape;858;p210"/>
          <p:cNvSpPr/>
          <p:nvPr/>
        </p:nvSpPr>
        <p:spPr bwMode="auto">
          <a:xfrm>
            <a:off x="9923284" y="424831"/>
            <a:ext cx="781328"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2" name="Google Shape;859;p210"/>
          <p:cNvSpPr/>
          <p:nvPr/>
        </p:nvSpPr>
        <p:spPr bwMode="auto">
          <a:xfrm>
            <a:off x="11004276" y="1001599"/>
            <a:ext cx="781328"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grpSp>
        <p:nvGrpSpPr>
          <p:cNvPr id="23" name="Google Shape;860;p210"/>
          <p:cNvGrpSpPr/>
          <p:nvPr/>
        </p:nvGrpSpPr>
        <p:grpSpPr bwMode="auto">
          <a:xfrm>
            <a:off x="406406" y="1971203"/>
            <a:ext cx="11379196" cy="1367112"/>
            <a:chOff x="304800" y="1488975"/>
            <a:chExt cx="8534399" cy="1025334"/>
          </a:xfrm>
        </p:grpSpPr>
        <p:sp>
          <p:nvSpPr>
            <p:cNvPr id="24" name="Google Shape;861;p210"/>
            <p:cNvSpPr/>
            <p:nvPr/>
          </p:nvSpPr>
          <p:spPr bwMode="auto">
            <a:xfrm>
              <a:off x="605825" y="1500035"/>
              <a:ext cx="792764" cy="99261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5" name="Google Shape;862;p210"/>
            <p:cNvSpPr/>
            <p:nvPr/>
          </p:nvSpPr>
          <p:spPr bwMode="auto">
            <a:xfrm>
              <a:off x="304800"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6" name="Google Shape;863;p210"/>
            <p:cNvSpPr/>
            <p:nvPr/>
          </p:nvSpPr>
          <p:spPr bwMode="auto">
            <a:xfrm>
              <a:off x="1115545" y="1921550"/>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7" name="Google Shape;864;p210"/>
            <p:cNvSpPr/>
            <p:nvPr/>
          </p:nvSpPr>
          <p:spPr bwMode="auto">
            <a:xfrm>
              <a:off x="2034501" y="1500035"/>
              <a:ext cx="792764" cy="992611"/>
            </a:xfrm>
            <a:custGeom>
              <a:avLst/>
              <a:gdLst/>
              <a:ahLst/>
              <a:cxnLst/>
              <a:rect l="l" t="t" r="r" b="b"/>
              <a:pathLst>
                <a:path w="1672589" h="2094229" extrusionOk="0">
                  <a:moveTo>
                    <a:pt x="1660418" y="0"/>
                  </a:moveTo>
                  <a:lnTo>
                    <a:pt x="1291687" y="0"/>
                  </a:lnTo>
                  <a:lnTo>
                    <a:pt x="1288105" y="1790"/>
                  </a:lnTo>
                  <a:lnTo>
                    <a:pt x="1285845"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83" y="19278"/>
                  </a:lnTo>
                  <a:lnTo>
                    <a:pt x="1672479" y="12917"/>
                  </a:lnTo>
                  <a:lnTo>
                    <a:pt x="1671209" y="6662"/>
                  </a:lnTo>
                  <a:lnTo>
                    <a:pt x="1666959"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8" name="Google Shape;865;p210"/>
            <p:cNvSpPr/>
            <p:nvPr/>
          </p:nvSpPr>
          <p:spPr bwMode="auto">
            <a:xfrm>
              <a:off x="1733476"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2" y="1009393"/>
                  </a:lnTo>
                  <a:lnTo>
                    <a:pt x="1121155" y="971249"/>
                  </a:lnTo>
                  <a:lnTo>
                    <a:pt x="1148037" y="931512"/>
                  </a:lnTo>
                  <a:lnTo>
                    <a:pt x="1171368" y="890209"/>
                  </a:lnTo>
                  <a:lnTo>
                    <a:pt x="1191137" y="847363"/>
                  </a:lnTo>
                  <a:lnTo>
                    <a:pt x="1207335" y="802998"/>
                  </a:lnTo>
                  <a:lnTo>
                    <a:pt x="1219950" y="757141"/>
                  </a:lnTo>
                  <a:lnTo>
                    <a:pt x="1228974" y="709815"/>
                  </a:lnTo>
                  <a:lnTo>
                    <a:pt x="1234395" y="661046"/>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29" name="Google Shape;866;p210"/>
            <p:cNvSpPr/>
            <p:nvPr/>
          </p:nvSpPr>
          <p:spPr bwMode="auto">
            <a:xfrm>
              <a:off x="2544221" y="1921550"/>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7"/>
                  </a:lnTo>
                  <a:lnTo>
                    <a:pt x="1229135" y="512456"/>
                  </a:lnTo>
                  <a:lnTo>
                    <a:pt x="1220269" y="465696"/>
                  </a:lnTo>
                  <a:lnTo>
                    <a:pt x="1207820" y="420498"/>
                  </a:lnTo>
                  <a:lnTo>
                    <a:pt x="1191769" y="376813"/>
                  </a:lnTo>
                  <a:lnTo>
                    <a:pt x="1172096" y="334595"/>
                  </a:lnTo>
                  <a:lnTo>
                    <a:pt x="1148781" y="293793"/>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0" name="Google Shape;867;p210"/>
            <p:cNvSpPr/>
            <p:nvPr/>
          </p:nvSpPr>
          <p:spPr bwMode="auto">
            <a:xfrm>
              <a:off x="3463177" y="1500035"/>
              <a:ext cx="792764" cy="992611"/>
            </a:xfrm>
            <a:custGeom>
              <a:avLst/>
              <a:gdLst/>
              <a:ahLst/>
              <a:cxnLst/>
              <a:rect l="l" t="t" r="r" b="b"/>
              <a:pathLst>
                <a:path w="1672590" h="2094229" extrusionOk="0">
                  <a:moveTo>
                    <a:pt x="1660418" y="0"/>
                  </a:moveTo>
                  <a:lnTo>
                    <a:pt x="1291699" y="0"/>
                  </a:lnTo>
                  <a:lnTo>
                    <a:pt x="1288105" y="1790"/>
                  </a:lnTo>
                  <a:lnTo>
                    <a:pt x="1285857" y="4826"/>
                  </a:lnTo>
                  <a:lnTo>
                    <a:pt x="2395" y="2074443"/>
                  </a:lnTo>
                  <a:lnTo>
                    <a:pt x="0" y="2080802"/>
                  </a:lnTo>
                  <a:lnTo>
                    <a:pt x="1270" y="2087052"/>
                  </a:lnTo>
                  <a:lnTo>
                    <a:pt x="5519" y="2091815"/>
                  </a:lnTo>
                  <a:lnTo>
                    <a:pt x="12060" y="2093709"/>
                  </a:lnTo>
                  <a:lnTo>
                    <a:pt x="380792" y="2093709"/>
                  </a:lnTo>
                  <a:lnTo>
                    <a:pt x="384348" y="2091931"/>
                  </a:lnTo>
                  <a:lnTo>
                    <a:pt x="386634" y="2088883"/>
                  </a:lnTo>
                  <a:lnTo>
                    <a:pt x="1670096" y="19278"/>
                  </a:lnTo>
                  <a:lnTo>
                    <a:pt x="1672484" y="12917"/>
                  </a:lnTo>
                  <a:lnTo>
                    <a:pt x="1671210" y="6662"/>
                  </a:lnTo>
                  <a:lnTo>
                    <a:pt x="1666960" y="1896"/>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1" name="Google Shape;868;p210"/>
            <p:cNvSpPr/>
            <p:nvPr/>
          </p:nvSpPr>
          <p:spPr bwMode="auto">
            <a:xfrm>
              <a:off x="3162152" y="1488975"/>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1" y="709820"/>
                  </a:lnTo>
                  <a:lnTo>
                    <a:pt x="16254" y="757147"/>
                  </a:lnTo>
                  <a:lnTo>
                    <a:pt x="28869" y="803004"/>
                  </a:lnTo>
                  <a:lnTo>
                    <a:pt x="45064" y="847367"/>
                  </a:lnTo>
                  <a:lnTo>
                    <a:pt x="64832" y="890212"/>
                  </a:lnTo>
                  <a:lnTo>
                    <a:pt x="88160" y="931515"/>
                  </a:lnTo>
                  <a:lnTo>
                    <a:pt x="115039" y="971250"/>
                  </a:lnTo>
                  <a:lnTo>
                    <a:pt x="145460" y="1009393"/>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3"/>
                  </a:lnTo>
                  <a:lnTo>
                    <a:pt x="1121157" y="971249"/>
                  </a:lnTo>
                  <a:lnTo>
                    <a:pt x="1148040" y="931512"/>
                  </a:lnTo>
                  <a:lnTo>
                    <a:pt x="1171373" y="890209"/>
                  </a:lnTo>
                  <a:lnTo>
                    <a:pt x="1191144" y="847363"/>
                  </a:lnTo>
                  <a:lnTo>
                    <a:pt x="1207343" y="802998"/>
                  </a:lnTo>
                  <a:lnTo>
                    <a:pt x="1219960" y="757141"/>
                  </a:lnTo>
                  <a:lnTo>
                    <a:pt x="1228985" y="709815"/>
                  </a:lnTo>
                  <a:lnTo>
                    <a:pt x="1234408" y="661046"/>
                  </a:lnTo>
                  <a:lnTo>
                    <a:pt x="1236218" y="610857"/>
                  </a:lnTo>
                  <a:lnTo>
                    <a:pt x="1234453" y="560827"/>
                  </a:lnTo>
                  <a:lnTo>
                    <a:pt x="1229147" y="512456"/>
                  </a:lnTo>
                  <a:lnTo>
                    <a:pt x="1220278" y="465696"/>
                  </a:lnTo>
                  <a:lnTo>
                    <a:pt x="1207828" y="420498"/>
                  </a:lnTo>
                  <a:lnTo>
                    <a:pt x="1191775" y="376813"/>
                  </a:lnTo>
                  <a:lnTo>
                    <a:pt x="1172101" y="334595"/>
                  </a:lnTo>
                  <a:lnTo>
                    <a:pt x="1148784" y="293793"/>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2" name="Google Shape;869;p210"/>
            <p:cNvSpPr/>
            <p:nvPr/>
          </p:nvSpPr>
          <p:spPr bwMode="auto">
            <a:xfrm>
              <a:off x="3972893" y="1921550"/>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3" name="Google Shape;870;p210"/>
            <p:cNvSpPr/>
            <p:nvPr/>
          </p:nvSpPr>
          <p:spPr bwMode="auto">
            <a:xfrm>
              <a:off x="4891850" y="1500035"/>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4" name="Google Shape;871;p210"/>
            <p:cNvSpPr/>
            <p:nvPr/>
          </p:nvSpPr>
          <p:spPr bwMode="auto">
            <a:xfrm>
              <a:off x="4590824" y="1488975"/>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5" name="Google Shape;872;p210"/>
            <p:cNvSpPr/>
            <p:nvPr/>
          </p:nvSpPr>
          <p:spPr bwMode="auto">
            <a:xfrm>
              <a:off x="5401566" y="1921550"/>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6" name="Google Shape;873;p210"/>
            <p:cNvSpPr/>
            <p:nvPr/>
          </p:nvSpPr>
          <p:spPr bwMode="auto">
            <a:xfrm>
              <a:off x="6318630" y="1500035"/>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7" name="Google Shape;874;p210"/>
            <p:cNvSpPr/>
            <p:nvPr/>
          </p:nvSpPr>
          <p:spPr bwMode="auto">
            <a:xfrm>
              <a:off x="6017604" y="1488975"/>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8" name="Google Shape;875;p210"/>
            <p:cNvSpPr/>
            <p:nvPr/>
          </p:nvSpPr>
          <p:spPr bwMode="auto">
            <a:xfrm>
              <a:off x="6828345" y="1921550"/>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39" name="Google Shape;876;p210"/>
            <p:cNvSpPr/>
            <p:nvPr/>
          </p:nvSpPr>
          <p:spPr bwMode="auto">
            <a:xfrm>
              <a:off x="7743489" y="1513720"/>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0" name="Google Shape;877;p210"/>
            <p:cNvSpPr/>
            <p:nvPr/>
          </p:nvSpPr>
          <p:spPr bwMode="auto">
            <a:xfrm>
              <a:off x="7442463" y="1502659"/>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1" name="Google Shape;878;p210"/>
            <p:cNvSpPr/>
            <p:nvPr/>
          </p:nvSpPr>
          <p:spPr bwMode="auto">
            <a:xfrm>
              <a:off x="8253204" y="1935235"/>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grpSp>
      <p:grpSp>
        <p:nvGrpSpPr>
          <p:cNvPr id="42" name="Google Shape;879;p210"/>
          <p:cNvGrpSpPr/>
          <p:nvPr/>
        </p:nvGrpSpPr>
        <p:grpSpPr bwMode="auto">
          <a:xfrm>
            <a:off x="406406" y="3535820"/>
            <a:ext cx="11379196" cy="1367109"/>
            <a:chOff x="304800" y="2629191"/>
            <a:chExt cx="8534399" cy="1025332"/>
          </a:xfrm>
        </p:grpSpPr>
        <p:sp>
          <p:nvSpPr>
            <p:cNvPr id="43" name="Google Shape;880;p210"/>
            <p:cNvSpPr/>
            <p:nvPr/>
          </p:nvSpPr>
          <p:spPr bwMode="auto">
            <a:xfrm>
              <a:off x="605825" y="2640252"/>
              <a:ext cx="792764" cy="99261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4" name="Google Shape;881;p210"/>
            <p:cNvSpPr/>
            <p:nvPr/>
          </p:nvSpPr>
          <p:spPr bwMode="auto">
            <a:xfrm>
              <a:off x="304800"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5" name="Google Shape;882;p210"/>
            <p:cNvSpPr/>
            <p:nvPr/>
          </p:nvSpPr>
          <p:spPr bwMode="auto">
            <a:xfrm>
              <a:off x="1115545" y="306176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6" name="Google Shape;883;p210"/>
            <p:cNvSpPr/>
            <p:nvPr/>
          </p:nvSpPr>
          <p:spPr bwMode="auto">
            <a:xfrm>
              <a:off x="2034501" y="2640252"/>
              <a:ext cx="792764" cy="992611"/>
            </a:xfrm>
            <a:custGeom>
              <a:avLst/>
              <a:gdLst/>
              <a:ahLst/>
              <a:cxnLst/>
              <a:rect l="l" t="t" r="r" b="b"/>
              <a:pathLst>
                <a:path w="1672589" h="2094229" extrusionOk="0">
                  <a:moveTo>
                    <a:pt x="1660418" y="0"/>
                  </a:moveTo>
                  <a:lnTo>
                    <a:pt x="1291687" y="0"/>
                  </a:lnTo>
                  <a:lnTo>
                    <a:pt x="1288105" y="1790"/>
                  </a:lnTo>
                  <a:lnTo>
                    <a:pt x="1285845"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7" name="Google Shape;884;p210"/>
            <p:cNvSpPr/>
            <p:nvPr/>
          </p:nvSpPr>
          <p:spPr bwMode="auto">
            <a:xfrm>
              <a:off x="1733476"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8" name="Google Shape;885;p210"/>
            <p:cNvSpPr/>
            <p:nvPr/>
          </p:nvSpPr>
          <p:spPr bwMode="auto">
            <a:xfrm>
              <a:off x="2544221" y="306176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40"/>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70"/>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49" name="Google Shape;886;p210"/>
            <p:cNvSpPr/>
            <p:nvPr/>
          </p:nvSpPr>
          <p:spPr bwMode="auto">
            <a:xfrm>
              <a:off x="3463177" y="2640252"/>
              <a:ext cx="792764" cy="992611"/>
            </a:xfrm>
            <a:custGeom>
              <a:avLst/>
              <a:gdLst/>
              <a:ahLst/>
              <a:cxnLst/>
              <a:rect l="l" t="t" r="r" b="b"/>
              <a:pathLst>
                <a:path w="1672590" h="2094229" extrusionOk="0">
                  <a:moveTo>
                    <a:pt x="1660418" y="0"/>
                  </a:moveTo>
                  <a:lnTo>
                    <a:pt x="1291699" y="0"/>
                  </a:lnTo>
                  <a:lnTo>
                    <a:pt x="1288105" y="1790"/>
                  </a:lnTo>
                  <a:lnTo>
                    <a:pt x="1285857" y="4825"/>
                  </a:lnTo>
                  <a:lnTo>
                    <a:pt x="2395" y="2074430"/>
                  </a:lnTo>
                  <a:lnTo>
                    <a:pt x="0" y="2080796"/>
                  </a:lnTo>
                  <a:lnTo>
                    <a:pt x="1270" y="2087051"/>
                  </a:lnTo>
                  <a:lnTo>
                    <a:pt x="5519" y="2091815"/>
                  </a:lnTo>
                  <a:lnTo>
                    <a:pt x="12060" y="2093709"/>
                  </a:lnTo>
                  <a:lnTo>
                    <a:pt x="380792" y="2093709"/>
                  </a:lnTo>
                  <a:lnTo>
                    <a:pt x="384348" y="2091918"/>
                  </a:lnTo>
                  <a:lnTo>
                    <a:pt x="386634" y="2088883"/>
                  </a:lnTo>
                  <a:lnTo>
                    <a:pt x="1670096" y="19278"/>
                  </a:lnTo>
                  <a:lnTo>
                    <a:pt x="1672484" y="12912"/>
                  </a:lnTo>
                  <a:lnTo>
                    <a:pt x="1671210" y="6657"/>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0" name="Google Shape;887;p210"/>
            <p:cNvSpPr/>
            <p:nvPr/>
          </p:nvSpPr>
          <p:spPr bwMode="auto">
            <a:xfrm>
              <a:off x="3162152" y="2629191"/>
              <a:ext cx="585995" cy="579074"/>
            </a:xfrm>
            <a:custGeom>
              <a:avLst/>
              <a:gdLst/>
              <a:ahLst/>
              <a:cxnLst/>
              <a:rect l="l" t="t" r="r" b="b"/>
              <a:pathLst>
                <a:path w="1236345" h="1221739"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8" y="971243"/>
                  </a:lnTo>
                  <a:lnTo>
                    <a:pt x="1148042" y="931504"/>
                  </a:lnTo>
                  <a:lnTo>
                    <a:pt x="1171374" y="890200"/>
                  </a:lnTo>
                  <a:lnTo>
                    <a:pt x="1191146" y="847353"/>
                  </a:lnTo>
                  <a:lnTo>
                    <a:pt x="1207345" y="802989"/>
                  </a:lnTo>
                  <a:lnTo>
                    <a:pt x="1219961" y="757133"/>
                  </a:lnTo>
                  <a:lnTo>
                    <a:pt x="1228986" y="709809"/>
                  </a:lnTo>
                  <a:lnTo>
                    <a:pt x="1234408" y="661042"/>
                  </a:lnTo>
                  <a:lnTo>
                    <a:pt x="1236218" y="610857"/>
                  </a:lnTo>
                  <a:lnTo>
                    <a:pt x="1234453" y="560824"/>
                  </a:lnTo>
                  <a:lnTo>
                    <a:pt x="1229147" y="512452"/>
                  </a:lnTo>
                  <a:lnTo>
                    <a:pt x="1220278" y="465690"/>
                  </a:lnTo>
                  <a:lnTo>
                    <a:pt x="1207828" y="420492"/>
                  </a:lnTo>
                  <a:lnTo>
                    <a:pt x="1191775" y="376809"/>
                  </a:lnTo>
                  <a:lnTo>
                    <a:pt x="1172101" y="334591"/>
                  </a:lnTo>
                  <a:lnTo>
                    <a:pt x="1148784" y="293791"/>
                  </a:lnTo>
                  <a:lnTo>
                    <a:pt x="1121805" y="254360"/>
                  </a:lnTo>
                  <a:lnTo>
                    <a:pt x="1091143" y="216250"/>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1" name="Google Shape;888;p210"/>
            <p:cNvSpPr/>
            <p:nvPr/>
          </p:nvSpPr>
          <p:spPr bwMode="auto">
            <a:xfrm>
              <a:off x="3972893" y="3061765"/>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40"/>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70"/>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2" name="Google Shape;889;p210"/>
            <p:cNvSpPr/>
            <p:nvPr/>
          </p:nvSpPr>
          <p:spPr bwMode="auto">
            <a:xfrm>
              <a:off x="4891850" y="2640252"/>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3" name="Google Shape;890;p210"/>
            <p:cNvSpPr/>
            <p:nvPr/>
          </p:nvSpPr>
          <p:spPr bwMode="auto">
            <a:xfrm>
              <a:off x="4590824" y="2629191"/>
              <a:ext cx="585995" cy="579074"/>
            </a:xfrm>
            <a:custGeom>
              <a:avLst/>
              <a:gdLst/>
              <a:ahLst/>
              <a:cxnLst/>
              <a:rect l="l" t="t" r="r" b="b"/>
              <a:pathLst>
                <a:path w="1236345"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4" name="Google Shape;891;p210"/>
            <p:cNvSpPr/>
            <p:nvPr/>
          </p:nvSpPr>
          <p:spPr bwMode="auto">
            <a:xfrm>
              <a:off x="5401566" y="3061765"/>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5" name="Google Shape;892;p210"/>
            <p:cNvSpPr/>
            <p:nvPr/>
          </p:nvSpPr>
          <p:spPr bwMode="auto">
            <a:xfrm>
              <a:off x="6318630" y="2640252"/>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6" name="Google Shape;893;p210"/>
            <p:cNvSpPr/>
            <p:nvPr/>
          </p:nvSpPr>
          <p:spPr bwMode="auto">
            <a:xfrm>
              <a:off x="6017604" y="2629191"/>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7" name="Google Shape;894;p210"/>
            <p:cNvSpPr/>
            <p:nvPr/>
          </p:nvSpPr>
          <p:spPr bwMode="auto">
            <a:xfrm>
              <a:off x="6828345" y="3061765"/>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8" name="Google Shape;895;p210"/>
            <p:cNvSpPr/>
            <p:nvPr/>
          </p:nvSpPr>
          <p:spPr bwMode="auto">
            <a:xfrm>
              <a:off x="7743489" y="2653937"/>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59" name="Google Shape;896;p210"/>
            <p:cNvSpPr/>
            <p:nvPr/>
          </p:nvSpPr>
          <p:spPr bwMode="auto">
            <a:xfrm>
              <a:off x="7442463" y="2642876"/>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0" name="Google Shape;897;p210"/>
            <p:cNvSpPr/>
            <p:nvPr/>
          </p:nvSpPr>
          <p:spPr bwMode="auto">
            <a:xfrm>
              <a:off x="8253204" y="307544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grpSp>
      <p:grpSp>
        <p:nvGrpSpPr>
          <p:cNvPr id="61" name="Google Shape;898;p210"/>
          <p:cNvGrpSpPr/>
          <p:nvPr/>
        </p:nvGrpSpPr>
        <p:grpSpPr bwMode="auto">
          <a:xfrm>
            <a:off x="406406" y="5100435"/>
            <a:ext cx="11379196" cy="1367117"/>
            <a:chOff x="304800" y="3769405"/>
            <a:chExt cx="8534399" cy="1025338"/>
          </a:xfrm>
        </p:grpSpPr>
        <p:sp>
          <p:nvSpPr>
            <p:cNvPr id="62" name="Google Shape;899;p210"/>
            <p:cNvSpPr/>
            <p:nvPr/>
          </p:nvSpPr>
          <p:spPr bwMode="auto">
            <a:xfrm>
              <a:off x="605825" y="3780472"/>
              <a:ext cx="792764" cy="99261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3" name="Google Shape;900;p210"/>
            <p:cNvSpPr/>
            <p:nvPr/>
          </p:nvSpPr>
          <p:spPr bwMode="auto">
            <a:xfrm>
              <a:off x="304800"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2" y="1079193"/>
                  </a:lnTo>
                  <a:lnTo>
                    <a:pt x="253083" y="1109004"/>
                  </a:lnTo>
                  <a:lnTo>
                    <a:pt x="292642" y="1135346"/>
                  </a:lnTo>
                  <a:lnTo>
                    <a:pt x="333984" y="1158207"/>
                  </a:lnTo>
                  <a:lnTo>
                    <a:pt x="377085" y="1177578"/>
                  </a:lnTo>
                  <a:lnTo>
                    <a:pt x="421919" y="1193450"/>
                  </a:lnTo>
                  <a:lnTo>
                    <a:pt x="468461" y="1205812"/>
                  </a:lnTo>
                  <a:lnTo>
                    <a:pt x="516688"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4" name="Google Shape;901;p210"/>
            <p:cNvSpPr/>
            <p:nvPr/>
          </p:nvSpPr>
          <p:spPr bwMode="auto">
            <a:xfrm>
              <a:off x="1115545" y="4201984"/>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2" y="1079192"/>
                  </a:lnTo>
                  <a:lnTo>
                    <a:pt x="253083" y="1109003"/>
                  </a:lnTo>
                  <a:lnTo>
                    <a:pt x="292642" y="1135343"/>
                  </a:lnTo>
                  <a:lnTo>
                    <a:pt x="333984" y="1158203"/>
                  </a:lnTo>
                  <a:lnTo>
                    <a:pt x="377085" y="1177572"/>
                  </a:lnTo>
                  <a:lnTo>
                    <a:pt x="421919" y="1193442"/>
                  </a:lnTo>
                  <a:lnTo>
                    <a:pt x="468461" y="1205802"/>
                  </a:lnTo>
                  <a:lnTo>
                    <a:pt x="516688"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5" name="Google Shape;902;p210"/>
            <p:cNvSpPr/>
            <p:nvPr/>
          </p:nvSpPr>
          <p:spPr bwMode="auto">
            <a:xfrm>
              <a:off x="2034501" y="3780472"/>
              <a:ext cx="792764" cy="992611"/>
            </a:xfrm>
            <a:custGeom>
              <a:avLst/>
              <a:gdLst/>
              <a:ahLst/>
              <a:cxnLst/>
              <a:rect l="l" t="t" r="r" b="b"/>
              <a:pathLst>
                <a:path w="1672589" h="2094229" extrusionOk="0">
                  <a:moveTo>
                    <a:pt x="1660418" y="0"/>
                  </a:moveTo>
                  <a:lnTo>
                    <a:pt x="1291687" y="0"/>
                  </a:lnTo>
                  <a:lnTo>
                    <a:pt x="1288105" y="1778"/>
                  </a:lnTo>
                  <a:lnTo>
                    <a:pt x="1285845"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83" y="19265"/>
                  </a:lnTo>
                  <a:lnTo>
                    <a:pt x="1672479" y="12906"/>
                  </a:lnTo>
                  <a:lnTo>
                    <a:pt x="1671209" y="6656"/>
                  </a:lnTo>
                  <a:lnTo>
                    <a:pt x="1666959"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6" name="Google Shape;903;p210"/>
            <p:cNvSpPr/>
            <p:nvPr/>
          </p:nvSpPr>
          <p:spPr bwMode="auto">
            <a:xfrm>
              <a:off x="1733476"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2" y="1009393"/>
                  </a:lnTo>
                  <a:lnTo>
                    <a:pt x="1121155" y="971249"/>
                  </a:lnTo>
                  <a:lnTo>
                    <a:pt x="1148037" y="931513"/>
                  </a:lnTo>
                  <a:lnTo>
                    <a:pt x="1171368" y="890210"/>
                  </a:lnTo>
                  <a:lnTo>
                    <a:pt x="1191137" y="847364"/>
                  </a:lnTo>
                  <a:lnTo>
                    <a:pt x="1207335" y="803001"/>
                  </a:lnTo>
                  <a:lnTo>
                    <a:pt x="1219950" y="757145"/>
                  </a:lnTo>
                  <a:lnTo>
                    <a:pt x="1228974" y="709822"/>
                  </a:lnTo>
                  <a:lnTo>
                    <a:pt x="1234395" y="661055"/>
                  </a:lnTo>
                  <a:lnTo>
                    <a:pt x="1236205" y="610869"/>
                  </a:lnTo>
                  <a:lnTo>
                    <a:pt x="1234441" y="560837"/>
                  </a:lnTo>
                  <a:lnTo>
                    <a:pt x="1229135" y="512463"/>
                  </a:lnTo>
                  <a:lnTo>
                    <a:pt x="1220269" y="465700"/>
                  </a:lnTo>
                  <a:lnTo>
                    <a:pt x="1207820" y="420500"/>
                  </a:lnTo>
                  <a:lnTo>
                    <a:pt x="1191769" y="376815"/>
                  </a:lnTo>
                  <a:lnTo>
                    <a:pt x="1172096" y="334595"/>
                  </a:lnTo>
                  <a:lnTo>
                    <a:pt x="1148781" y="293794"/>
                  </a:lnTo>
                  <a:lnTo>
                    <a:pt x="1121803" y="254362"/>
                  </a:lnTo>
                  <a:lnTo>
                    <a:pt x="1091143" y="216251"/>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7" name="Google Shape;904;p210"/>
            <p:cNvSpPr/>
            <p:nvPr/>
          </p:nvSpPr>
          <p:spPr bwMode="auto">
            <a:xfrm>
              <a:off x="2544221" y="4201984"/>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09" y="661048"/>
                  </a:lnTo>
                  <a:lnTo>
                    <a:pt x="7232" y="709819"/>
                  </a:lnTo>
                  <a:lnTo>
                    <a:pt x="16255" y="757144"/>
                  </a:lnTo>
                  <a:lnTo>
                    <a:pt x="28871" y="803000"/>
                  </a:lnTo>
                  <a:lnTo>
                    <a:pt x="45067" y="847363"/>
                  </a:lnTo>
                  <a:lnTo>
                    <a:pt x="64834" y="890207"/>
                  </a:lnTo>
                  <a:lnTo>
                    <a:pt x="88161" y="931509"/>
                  </a:lnTo>
                  <a:lnTo>
                    <a:pt x="115040" y="971245"/>
                  </a:lnTo>
                  <a:lnTo>
                    <a:pt x="145460" y="1009390"/>
                  </a:lnTo>
                  <a:lnTo>
                    <a:pt x="179412" y="1045921"/>
                  </a:lnTo>
                  <a:lnTo>
                    <a:pt x="215335" y="1079192"/>
                  </a:lnTo>
                  <a:lnTo>
                    <a:pt x="253088" y="1109003"/>
                  </a:lnTo>
                  <a:lnTo>
                    <a:pt x="292648" y="1135343"/>
                  </a:lnTo>
                  <a:lnTo>
                    <a:pt x="333990" y="1158203"/>
                  </a:lnTo>
                  <a:lnTo>
                    <a:pt x="377089" y="1177572"/>
                  </a:lnTo>
                  <a:lnTo>
                    <a:pt x="421922" y="1193442"/>
                  </a:lnTo>
                  <a:lnTo>
                    <a:pt x="468464" y="1205802"/>
                  </a:lnTo>
                  <a:lnTo>
                    <a:pt x="516689" y="1214643"/>
                  </a:lnTo>
                  <a:lnTo>
                    <a:pt x="566575" y="1219954"/>
                  </a:lnTo>
                  <a:lnTo>
                    <a:pt x="618096" y="1221727"/>
                  </a:lnTo>
                  <a:lnTo>
                    <a:pt x="669620" y="1219954"/>
                  </a:lnTo>
                  <a:lnTo>
                    <a:pt x="719509" y="1214643"/>
                  </a:lnTo>
                  <a:lnTo>
                    <a:pt x="767738" y="1205802"/>
                  </a:lnTo>
                  <a:lnTo>
                    <a:pt x="814282" y="1193442"/>
                  </a:lnTo>
                  <a:lnTo>
                    <a:pt x="859116" y="1177572"/>
                  </a:lnTo>
                  <a:lnTo>
                    <a:pt x="902216" y="1158203"/>
                  </a:lnTo>
                  <a:lnTo>
                    <a:pt x="943557" y="1135343"/>
                  </a:lnTo>
                  <a:lnTo>
                    <a:pt x="983115" y="1109003"/>
                  </a:lnTo>
                  <a:lnTo>
                    <a:pt x="1020863" y="1079192"/>
                  </a:lnTo>
                  <a:lnTo>
                    <a:pt x="1056779" y="1045921"/>
                  </a:lnTo>
                  <a:lnTo>
                    <a:pt x="1090733" y="1009390"/>
                  </a:lnTo>
                  <a:lnTo>
                    <a:pt x="1121156" y="971243"/>
                  </a:lnTo>
                  <a:lnTo>
                    <a:pt x="1148039" y="931504"/>
                  </a:lnTo>
                  <a:lnTo>
                    <a:pt x="1171370" y="890200"/>
                  </a:lnTo>
                  <a:lnTo>
                    <a:pt x="1191139" y="847353"/>
                  </a:lnTo>
                  <a:lnTo>
                    <a:pt x="1207336" y="802989"/>
                  </a:lnTo>
                  <a:lnTo>
                    <a:pt x="1219951" y="757133"/>
                  </a:lnTo>
                  <a:lnTo>
                    <a:pt x="1228974" y="709809"/>
                  </a:lnTo>
                  <a:lnTo>
                    <a:pt x="1234395" y="661042"/>
                  </a:lnTo>
                  <a:lnTo>
                    <a:pt x="1236205" y="610857"/>
                  </a:lnTo>
                  <a:lnTo>
                    <a:pt x="1234441" y="560824"/>
                  </a:lnTo>
                  <a:lnTo>
                    <a:pt x="1229135" y="512452"/>
                  </a:lnTo>
                  <a:lnTo>
                    <a:pt x="1220269" y="465690"/>
                  </a:lnTo>
                  <a:lnTo>
                    <a:pt x="1207820" y="420492"/>
                  </a:lnTo>
                  <a:lnTo>
                    <a:pt x="1191769" y="376809"/>
                  </a:lnTo>
                  <a:lnTo>
                    <a:pt x="1172096" y="334591"/>
                  </a:lnTo>
                  <a:lnTo>
                    <a:pt x="1148781" y="293791"/>
                  </a:lnTo>
                  <a:lnTo>
                    <a:pt x="1121803" y="254360"/>
                  </a:lnTo>
                  <a:lnTo>
                    <a:pt x="1091143" y="216250"/>
                  </a:lnTo>
                  <a:lnTo>
                    <a:pt x="1056779" y="179412"/>
                  </a:lnTo>
                  <a:lnTo>
                    <a:pt x="1020219" y="145457"/>
                  </a:lnTo>
                  <a:lnTo>
                    <a:pt x="981968" y="115033"/>
                  </a:lnTo>
                  <a:lnTo>
                    <a:pt x="942053" y="88153"/>
                  </a:lnTo>
                  <a:lnTo>
                    <a:pt x="900497" y="64824"/>
                  </a:lnTo>
                  <a:lnTo>
                    <a:pt x="857326" y="45058"/>
                  </a:lnTo>
                  <a:lnTo>
                    <a:pt x="812563" y="28863"/>
                  </a:lnTo>
                  <a:lnTo>
                    <a:pt x="766234" y="16250"/>
                  </a:lnTo>
                  <a:lnTo>
                    <a:pt x="718363" y="7228"/>
                  </a:lnTo>
                  <a:lnTo>
                    <a:pt x="668976"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8" name="Google Shape;905;p210"/>
            <p:cNvSpPr/>
            <p:nvPr/>
          </p:nvSpPr>
          <p:spPr bwMode="auto">
            <a:xfrm>
              <a:off x="3463177" y="3780472"/>
              <a:ext cx="792764" cy="992611"/>
            </a:xfrm>
            <a:custGeom>
              <a:avLst/>
              <a:gdLst/>
              <a:ahLst/>
              <a:cxnLst/>
              <a:rect l="l" t="t" r="r" b="b"/>
              <a:pathLst>
                <a:path w="1672590" h="2094229" extrusionOk="0">
                  <a:moveTo>
                    <a:pt x="1660418" y="0"/>
                  </a:moveTo>
                  <a:lnTo>
                    <a:pt x="1291699" y="0"/>
                  </a:lnTo>
                  <a:lnTo>
                    <a:pt x="1288105" y="1778"/>
                  </a:lnTo>
                  <a:lnTo>
                    <a:pt x="1285857" y="4813"/>
                  </a:lnTo>
                  <a:lnTo>
                    <a:pt x="2395" y="2074430"/>
                  </a:lnTo>
                  <a:lnTo>
                    <a:pt x="0" y="2080789"/>
                  </a:lnTo>
                  <a:lnTo>
                    <a:pt x="1270" y="2087040"/>
                  </a:lnTo>
                  <a:lnTo>
                    <a:pt x="5519" y="2091802"/>
                  </a:lnTo>
                  <a:lnTo>
                    <a:pt x="12060" y="2093696"/>
                  </a:lnTo>
                  <a:lnTo>
                    <a:pt x="380792" y="2093696"/>
                  </a:lnTo>
                  <a:lnTo>
                    <a:pt x="384348" y="2091918"/>
                  </a:lnTo>
                  <a:lnTo>
                    <a:pt x="386634" y="2088883"/>
                  </a:lnTo>
                  <a:lnTo>
                    <a:pt x="1670096" y="19265"/>
                  </a:lnTo>
                  <a:lnTo>
                    <a:pt x="1672484" y="12906"/>
                  </a:lnTo>
                  <a:lnTo>
                    <a:pt x="1671210" y="6656"/>
                  </a:lnTo>
                  <a:lnTo>
                    <a:pt x="1666960" y="1894"/>
                  </a:lnTo>
                  <a:lnTo>
                    <a:pt x="1660418"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69" name="Google Shape;906;p210"/>
            <p:cNvSpPr/>
            <p:nvPr/>
          </p:nvSpPr>
          <p:spPr bwMode="auto">
            <a:xfrm>
              <a:off x="3162152" y="3769405"/>
              <a:ext cx="585995" cy="579074"/>
            </a:xfrm>
            <a:custGeom>
              <a:avLst/>
              <a:gdLst/>
              <a:ahLst/>
              <a:cxnLst/>
              <a:rect l="l" t="t" r="r" b="b"/>
              <a:pathLst>
                <a:path w="1236345" h="1221740" extrusionOk="0">
                  <a:moveTo>
                    <a:pt x="618096" y="0"/>
                  </a:moveTo>
                  <a:lnTo>
                    <a:pt x="567223" y="1808"/>
                  </a:lnTo>
                  <a:lnTo>
                    <a:pt x="517842" y="7228"/>
                  </a:lnTo>
                  <a:lnTo>
                    <a:pt x="469976" y="16250"/>
                  </a:lnTo>
                  <a:lnTo>
                    <a:pt x="423650" y="28863"/>
                  </a:lnTo>
                  <a:lnTo>
                    <a:pt x="378890" y="45058"/>
                  </a:lnTo>
                  <a:lnTo>
                    <a:pt x="335718" y="64824"/>
                  </a:lnTo>
                  <a:lnTo>
                    <a:pt x="294160" y="88153"/>
                  </a:lnTo>
                  <a:lnTo>
                    <a:pt x="254240"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1" y="709827"/>
                  </a:lnTo>
                  <a:lnTo>
                    <a:pt x="16254" y="757151"/>
                  </a:lnTo>
                  <a:lnTo>
                    <a:pt x="28869" y="803007"/>
                  </a:lnTo>
                  <a:lnTo>
                    <a:pt x="45064" y="847369"/>
                  </a:lnTo>
                  <a:lnTo>
                    <a:pt x="64832" y="890213"/>
                  </a:lnTo>
                  <a:lnTo>
                    <a:pt x="88160" y="931515"/>
                  </a:lnTo>
                  <a:lnTo>
                    <a:pt x="115039" y="971250"/>
                  </a:lnTo>
                  <a:lnTo>
                    <a:pt x="145460" y="1009393"/>
                  </a:lnTo>
                  <a:lnTo>
                    <a:pt x="179412" y="1045921"/>
                  </a:lnTo>
                  <a:lnTo>
                    <a:pt x="215335" y="1079193"/>
                  </a:lnTo>
                  <a:lnTo>
                    <a:pt x="253088" y="1109004"/>
                  </a:lnTo>
                  <a:lnTo>
                    <a:pt x="292648" y="1135346"/>
                  </a:lnTo>
                  <a:lnTo>
                    <a:pt x="333990" y="1158207"/>
                  </a:lnTo>
                  <a:lnTo>
                    <a:pt x="377089" y="1177578"/>
                  </a:lnTo>
                  <a:lnTo>
                    <a:pt x="421922" y="1193450"/>
                  </a:lnTo>
                  <a:lnTo>
                    <a:pt x="468464" y="1205812"/>
                  </a:lnTo>
                  <a:lnTo>
                    <a:pt x="516689" y="1214654"/>
                  </a:lnTo>
                  <a:lnTo>
                    <a:pt x="566575" y="1219966"/>
                  </a:lnTo>
                  <a:lnTo>
                    <a:pt x="618096" y="1221739"/>
                  </a:lnTo>
                  <a:lnTo>
                    <a:pt x="669620" y="1219966"/>
                  </a:lnTo>
                  <a:lnTo>
                    <a:pt x="719509" y="1214654"/>
                  </a:lnTo>
                  <a:lnTo>
                    <a:pt x="767738" y="1205812"/>
                  </a:lnTo>
                  <a:lnTo>
                    <a:pt x="814282" y="1193450"/>
                  </a:lnTo>
                  <a:lnTo>
                    <a:pt x="859116" y="1177578"/>
                  </a:lnTo>
                  <a:lnTo>
                    <a:pt x="902216" y="1158207"/>
                  </a:lnTo>
                  <a:lnTo>
                    <a:pt x="943557" y="1135346"/>
                  </a:lnTo>
                  <a:lnTo>
                    <a:pt x="983115" y="1109004"/>
                  </a:lnTo>
                  <a:lnTo>
                    <a:pt x="1020863" y="1079193"/>
                  </a:lnTo>
                  <a:lnTo>
                    <a:pt x="1056779" y="1045921"/>
                  </a:lnTo>
                  <a:lnTo>
                    <a:pt x="1090733" y="1009393"/>
                  </a:lnTo>
                  <a:lnTo>
                    <a:pt x="1121157" y="971249"/>
                  </a:lnTo>
                  <a:lnTo>
                    <a:pt x="1148040" y="931513"/>
                  </a:lnTo>
                  <a:lnTo>
                    <a:pt x="1171373" y="890210"/>
                  </a:lnTo>
                  <a:lnTo>
                    <a:pt x="1191144" y="847364"/>
                  </a:lnTo>
                  <a:lnTo>
                    <a:pt x="1207343" y="803001"/>
                  </a:lnTo>
                  <a:lnTo>
                    <a:pt x="1219960" y="757145"/>
                  </a:lnTo>
                  <a:lnTo>
                    <a:pt x="1228985" y="709822"/>
                  </a:lnTo>
                  <a:lnTo>
                    <a:pt x="1234408" y="661055"/>
                  </a:lnTo>
                  <a:lnTo>
                    <a:pt x="1236218" y="610869"/>
                  </a:lnTo>
                  <a:lnTo>
                    <a:pt x="1234453" y="560837"/>
                  </a:lnTo>
                  <a:lnTo>
                    <a:pt x="1229147" y="512463"/>
                  </a:lnTo>
                  <a:lnTo>
                    <a:pt x="1220278" y="465700"/>
                  </a:lnTo>
                  <a:lnTo>
                    <a:pt x="1207828" y="420500"/>
                  </a:lnTo>
                  <a:lnTo>
                    <a:pt x="1191775" y="376815"/>
                  </a:lnTo>
                  <a:lnTo>
                    <a:pt x="1172101" y="334595"/>
                  </a:lnTo>
                  <a:lnTo>
                    <a:pt x="1148784" y="293794"/>
                  </a:lnTo>
                  <a:lnTo>
                    <a:pt x="1121805" y="254362"/>
                  </a:lnTo>
                  <a:lnTo>
                    <a:pt x="1091143" y="216251"/>
                  </a:lnTo>
                  <a:lnTo>
                    <a:pt x="1056779" y="179412"/>
                  </a:lnTo>
                  <a:lnTo>
                    <a:pt x="1020219" y="145457"/>
                  </a:lnTo>
                  <a:lnTo>
                    <a:pt x="981970" y="115033"/>
                  </a:lnTo>
                  <a:lnTo>
                    <a:pt x="942055" y="88153"/>
                  </a:lnTo>
                  <a:lnTo>
                    <a:pt x="900501" y="64824"/>
                  </a:lnTo>
                  <a:lnTo>
                    <a:pt x="857330" y="45058"/>
                  </a:lnTo>
                  <a:lnTo>
                    <a:pt x="812569" y="28863"/>
                  </a:lnTo>
                  <a:lnTo>
                    <a:pt x="766240" y="16250"/>
                  </a:lnTo>
                  <a:lnTo>
                    <a:pt x="718368"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0" name="Google Shape;907;p210"/>
            <p:cNvSpPr/>
            <p:nvPr/>
          </p:nvSpPr>
          <p:spPr bwMode="auto">
            <a:xfrm>
              <a:off x="3972893" y="4201984"/>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1" name="Google Shape;908;p210"/>
            <p:cNvSpPr/>
            <p:nvPr/>
          </p:nvSpPr>
          <p:spPr bwMode="auto">
            <a:xfrm>
              <a:off x="4891850" y="3780472"/>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2" name="Google Shape;909;p210"/>
            <p:cNvSpPr/>
            <p:nvPr/>
          </p:nvSpPr>
          <p:spPr bwMode="auto">
            <a:xfrm>
              <a:off x="4590824" y="3769405"/>
              <a:ext cx="585995" cy="579074"/>
            </a:xfrm>
            <a:custGeom>
              <a:avLst/>
              <a:gdLst/>
              <a:ahLst/>
              <a:cxnLst/>
              <a:rect l="l" t="t" r="r" b="b"/>
              <a:pathLst>
                <a:path w="1236345"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3" name="Google Shape;910;p210"/>
            <p:cNvSpPr/>
            <p:nvPr/>
          </p:nvSpPr>
          <p:spPr bwMode="auto">
            <a:xfrm>
              <a:off x="5401566" y="4201984"/>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4" name="Google Shape;911;p210"/>
            <p:cNvSpPr/>
            <p:nvPr/>
          </p:nvSpPr>
          <p:spPr bwMode="auto">
            <a:xfrm>
              <a:off x="6318630" y="3780472"/>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5" name="Google Shape;912;p210"/>
            <p:cNvSpPr/>
            <p:nvPr/>
          </p:nvSpPr>
          <p:spPr bwMode="auto">
            <a:xfrm>
              <a:off x="6017604" y="3769405"/>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6" name="Google Shape;913;p210"/>
            <p:cNvSpPr/>
            <p:nvPr/>
          </p:nvSpPr>
          <p:spPr bwMode="auto">
            <a:xfrm>
              <a:off x="6828345" y="4201984"/>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7" name="Google Shape;914;p210"/>
            <p:cNvSpPr/>
            <p:nvPr/>
          </p:nvSpPr>
          <p:spPr bwMode="auto">
            <a:xfrm>
              <a:off x="7743489" y="3794157"/>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F8C33B"/>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8" name="Google Shape;915;p210"/>
            <p:cNvSpPr/>
            <p:nvPr/>
          </p:nvSpPr>
          <p:spPr bwMode="auto">
            <a:xfrm>
              <a:off x="7442463" y="3783089"/>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sp>
          <p:nvSpPr>
            <p:cNvPr id="79" name="Google Shape;916;p210"/>
            <p:cNvSpPr/>
            <p:nvPr/>
          </p:nvSpPr>
          <p:spPr bwMode="auto">
            <a:xfrm>
              <a:off x="8253204" y="421566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003B51"/>
            </a:solidFill>
            <a:ln>
              <a:noFill/>
            </a:ln>
          </p:spPr>
          <p:txBody>
            <a:bodyPr spcFirstLastPara="1" wrap="square" lIns="0" tIns="0" rIns="0" bIns="0" anchor="t" anchorCtr="0">
              <a:noAutofit/>
            </a:bodyPr>
            <a:lstStyle/>
            <a:p>
              <a:pPr marL="0" marR="0" lvl="0" indent="0" algn="l">
                <a:spcBef>
                  <a:spcPts val="0"/>
                </a:spcBef>
                <a:spcAft>
                  <a:spcPts val="0"/>
                </a:spcAft>
                <a:buNone/>
                <a:defRPr/>
              </a:pPr>
              <a:endParaRPr sz="933">
                <a:solidFill>
                  <a:schemeClr val="dk1"/>
                </a:solidFill>
                <a:latin typeface="Calibri"/>
                <a:ea typeface="Calibri"/>
                <a:cs typeface="Calibri"/>
              </a:endParaRPr>
            </a:p>
          </p:txBody>
        </p:sp>
      </p:grpSp>
      <p:sp>
        <p:nvSpPr>
          <p:cNvPr id="80" name="Google Shape;917;p210"/>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1" name="Google Shape;918;p210"/>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2" name="Google Shape;919;p210"/>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137694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2940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PhAnim="0" matchingName="0% Slide" userDrawn="1">
  <p:cSld name="0% Slide">
    <p:bg>
      <p:bgPr>
        <a:solidFill>
          <a:srgbClr val="1D365E"/>
        </a:solidFill>
        <a:effectLst/>
      </p:bgPr>
    </p:bg>
    <p:spTree>
      <p:nvGrpSpPr>
        <p:cNvPr id="1" name=""/>
        <p:cNvGrpSpPr/>
        <p:nvPr/>
      </p:nvGrpSpPr>
      <p:grpSpPr bwMode="auto">
        <a:xfrm>
          <a:off x="0" y="0"/>
          <a:ext cx="0" cy="0"/>
          <a:chOff x="0" y="0"/>
          <a:chExt cx="0" cy="0"/>
        </a:xfrm>
      </p:grpSpPr>
      <p:sp>
        <p:nvSpPr>
          <p:cNvPr id="4" name="Google Shape;921;p211"/>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922;p211"/>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923;p211"/>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pic>
        <p:nvPicPr>
          <p:cNvPr id="7" name="Google Shape;924;p211"/>
          <p:cNvPicPr/>
          <p:nvPr/>
        </p:nvPicPr>
        <p:blipFill>
          <a:blip r:embed="rId2">
            <a:alphaModFix/>
          </a:blip>
          <a:stretch/>
        </p:blipFill>
        <p:spPr bwMode="auto">
          <a:xfrm>
            <a:off x="1125820" y="1405130"/>
            <a:ext cx="9940375" cy="4047743"/>
          </a:xfrm>
          <a:prstGeom prst="rect">
            <a:avLst/>
          </a:prstGeom>
          <a:noFill/>
          <a:ln>
            <a:noFill/>
          </a:ln>
        </p:spPr>
      </p:pic>
    </p:spTree>
    <p:extLst>
      <p:ext uri="{BB962C8B-B14F-4D97-AF65-F5344CB8AC3E}">
        <p14:creationId xmlns:p14="http://schemas.microsoft.com/office/powerpoint/2010/main" val="186673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PhAnim="0" matchingName="100 Slide" userDrawn="1">
  <p:cSld name="100 Slide">
    <p:bg>
      <p:bgPr>
        <a:solidFill>
          <a:srgbClr val="FAC33B"/>
        </a:solidFill>
        <a:effectLst/>
      </p:bgPr>
    </p:bg>
    <p:spTree>
      <p:nvGrpSpPr>
        <p:cNvPr id="1" name=""/>
        <p:cNvGrpSpPr/>
        <p:nvPr/>
      </p:nvGrpSpPr>
      <p:grpSpPr bwMode="auto">
        <a:xfrm>
          <a:off x="0" y="0"/>
          <a:ext cx="0" cy="0"/>
          <a:chOff x="0" y="0"/>
          <a:chExt cx="0" cy="0"/>
        </a:xfrm>
      </p:grpSpPr>
      <p:sp>
        <p:nvSpPr>
          <p:cNvPr id="4" name="Google Shape;926;p212"/>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927;p212"/>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928;p212"/>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pic>
        <p:nvPicPr>
          <p:cNvPr id="7" name="Google Shape;929;p212"/>
          <p:cNvPicPr/>
          <p:nvPr/>
        </p:nvPicPr>
        <p:blipFill>
          <a:blip r:embed="rId2">
            <a:alphaModFix/>
          </a:blip>
          <a:stretch/>
        </p:blipFill>
        <p:spPr bwMode="auto">
          <a:xfrm>
            <a:off x="946166" y="1300481"/>
            <a:ext cx="10299669" cy="4194048"/>
          </a:xfrm>
          <a:prstGeom prst="rect">
            <a:avLst/>
          </a:prstGeom>
          <a:noFill/>
          <a:ln>
            <a:noFill/>
          </a:ln>
        </p:spPr>
      </p:pic>
    </p:spTree>
    <p:extLst>
      <p:ext uri="{BB962C8B-B14F-4D97-AF65-F5344CB8AC3E}">
        <p14:creationId xmlns:p14="http://schemas.microsoft.com/office/powerpoint/2010/main" val="19884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PhAnim="0" matchingName="Photo Grid 1" userDrawn="1">
  <p:cSld name="Photo Grid 1">
    <p:bg>
      <p:bgPr>
        <a:solidFill>
          <a:schemeClr val="lt1"/>
        </a:solidFill>
        <a:effectLst/>
      </p:bgPr>
    </p:bg>
    <p:spTree>
      <p:nvGrpSpPr>
        <p:cNvPr id="1" name=""/>
        <p:cNvGrpSpPr/>
        <p:nvPr/>
      </p:nvGrpSpPr>
      <p:grpSpPr bwMode="auto">
        <a:xfrm>
          <a:off x="0" y="0"/>
          <a:ext cx="0" cy="0"/>
          <a:chOff x="0" y="0"/>
          <a:chExt cx="0" cy="0"/>
        </a:xfrm>
      </p:grpSpPr>
      <p:sp>
        <p:nvSpPr>
          <p:cNvPr id="4" name="Google Shape;931;p213"/>
          <p:cNvSpPr>
            <a:spLocks noGrp="1"/>
          </p:cNvSpPr>
          <p:nvPr>
            <p:ph type="pic" idx="2"/>
          </p:nvPr>
        </p:nvSpPr>
        <p:spPr bwMode="auto">
          <a:xfrm>
            <a:off x="2506141" y="1"/>
            <a:ext cx="6529919" cy="3231811"/>
          </a:xfrm>
          <a:prstGeom prst="rect">
            <a:avLst/>
          </a:prstGeom>
          <a:noFill/>
          <a:ln>
            <a:noFill/>
          </a:ln>
        </p:spPr>
      </p:sp>
      <p:sp>
        <p:nvSpPr>
          <p:cNvPr id="5" name="Google Shape;932;p213"/>
          <p:cNvSpPr>
            <a:spLocks noGrp="1"/>
          </p:cNvSpPr>
          <p:nvPr>
            <p:ph type="pic" idx="3"/>
          </p:nvPr>
        </p:nvSpPr>
        <p:spPr bwMode="auto">
          <a:xfrm>
            <a:off x="7" y="3516192"/>
            <a:ext cx="4328799" cy="3341808"/>
          </a:xfrm>
          <a:prstGeom prst="rect">
            <a:avLst/>
          </a:prstGeom>
          <a:noFill/>
          <a:ln>
            <a:noFill/>
          </a:ln>
        </p:spPr>
      </p:sp>
      <p:sp>
        <p:nvSpPr>
          <p:cNvPr id="6" name="Google Shape;933;p213"/>
          <p:cNvSpPr>
            <a:spLocks noGrp="1"/>
          </p:cNvSpPr>
          <p:nvPr>
            <p:ph type="pic" idx="4"/>
          </p:nvPr>
        </p:nvSpPr>
        <p:spPr bwMode="auto">
          <a:xfrm>
            <a:off x="4610433" y="3513440"/>
            <a:ext cx="4425036" cy="3344560"/>
          </a:xfrm>
          <a:prstGeom prst="rect">
            <a:avLst/>
          </a:prstGeom>
          <a:noFill/>
          <a:ln>
            <a:noFill/>
          </a:ln>
        </p:spPr>
      </p:sp>
      <p:sp>
        <p:nvSpPr>
          <p:cNvPr id="7" name="Google Shape;934;p213"/>
          <p:cNvSpPr>
            <a:spLocks noGrp="1"/>
          </p:cNvSpPr>
          <p:nvPr>
            <p:ph type="pic" idx="5"/>
          </p:nvPr>
        </p:nvSpPr>
        <p:spPr bwMode="auto">
          <a:xfrm>
            <a:off x="9316498" y="1"/>
            <a:ext cx="2875503" cy="5403515"/>
          </a:xfrm>
          <a:prstGeom prst="rect">
            <a:avLst/>
          </a:prstGeom>
          <a:noFill/>
          <a:ln>
            <a:noFill/>
          </a:ln>
        </p:spPr>
      </p:sp>
      <p:sp>
        <p:nvSpPr>
          <p:cNvPr id="8" name="Google Shape;935;p213"/>
          <p:cNvSpPr/>
          <p:nvPr/>
        </p:nvSpPr>
        <p:spPr bwMode="auto">
          <a:xfrm>
            <a:off x="9" y="1"/>
            <a:ext cx="2224503" cy="3231811"/>
          </a:xfrm>
          <a:prstGeom prst="rect">
            <a:avLst/>
          </a:prstGeom>
          <a:solidFill>
            <a:srgbClr val="043A5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9" name="Google Shape;936;p213"/>
          <p:cNvSpPr/>
          <p:nvPr/>
        </p:nvSpPr>
        <p:spPr bwMode="auto">
          <a:xfrm>
            <a:off x="9317097" y="5685145"/>
            <a:ext cx="2874911" cy="1172856"/>
          </a:xfrm>
          <a:prstGeom prst="rect">
            <a:avLst/>
          </a:prstGeom>
          <a:solidFill>
            <a:srgbClr val="00B2AD"/>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0" name="Google Shape;937;p21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1" name="Google Shape;938;p213"/>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Google Shape;939;p21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857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PhAnim="0" matchingName="Photo Grid 4" userDrawn="1">
  <p:cSld name="Photo Grid 4">
    <p:bg>
      <p:bgPr>
        <a:solidFill>
          <a:schemeClr val="lt1"/>
        </a:solidFill>
        <a:effectLst/>
      </p:bgPr>
    </p:bg>
    <p:spTree>
      <p:nvGrpSpPr>
        <p:cNvPr id="1" name=""/>
        <p:cNvGrpSpPr/>
        <p:nvPr/>
      </p:nvGrpSpPr>
      <p:grpSpPr bwMode="auto">
        <a:xfrm>
          <a:off x="0" y="0"/>
          <a:ext cx="0" cy="0"/>
          <a:chOff x="0" y="0"/>
          <a:chExt cx="0" cy="0"/>
        </a:xfrm>
      </p:grpSpPr>
      <p:sp>
        <p:nvSpPr>
          <p:cNvPr id="4" name="Google Shape;941;p214"/>
          <p:cNvSpPr>
            <a:spLocks noGrp="1"/>
          </p:cNvSpPr>
          <p:nvPr>
            <p:ph type="pic" idx="2"/>
          </p:nvPr>
        </p:nvSpPr>
        <p:spPr bwMode="auto">
          <a:xfrm flipH="1">
            <a:off x="3156250" y="1"/>
            <a:ext cx="6529919" cy="3231811"/>
          </a:xfrm>
          <a:prstGeom prst="rect">
            <a:avLst/>
          </a:prstGeom>
          <a:noFill/>
          <a:ln>
            <a:noFill/>
          </a:ln>
        </p:spPr>
      </p:sp>
      <p:sp>
        <p:nvSpPr>
          <p:cNvPr id="5" name="Google Shape;942;p214"/>
          <p:cNvSpPr>
            <a:spLocks noGrp="1"/>
          </p:cNvSpPr>
          <p:nvPr>
            <p:ph type="pic" idx="3"/>
          </p:nvPr>
        </p:nvSpPr>
        <p:spPr bwMode="auto">
          <a:xfrm flipH="1">
            <a:off x="7863209" y="3516192"/>
            <a:ext cx="4328799" cy="3341808"/>
          </a:xfrm>
          <a:prstGeom prst="rect">
            <a:avLst/>
          </a:prstGeom>
          <a:noFill/>
          <a:ln>
            <a:noFill/>
          </a:ln>
        </p:spPr>
      </p:sp>
      <p:sp>
        <p:nvSpPr>
          <p:cNvPr id="6" name="Google Shape;943;p214"/>
          <p:cNvSpPr>
            <a:spLocks noGrp="1"/>
          </p:cNvSpPr>
          <p:nvPr>
            <p:ph type="pic" idx="4"/>
          </p:nvPr>
        </p:nvSpPr>
        <p:spPr bwMode="auto">
          <a:xfrm flipH="1">
            <a:off x="3156546" y="3513440"/>
            <a:ext cx="4425036" cy="3344560"/>
          </a:xfrm>
          <a:prstGeom prst="rect">
            <a:avLst/>
          </a:prstGeom>
          <a:noFill/>
          <a:ln>
            <a:noFill/>
          </a:ln>
        </p:spPr>
      </p:sp>
      <p:sp>
        <p:nvSpPr>
          <p:cNvPr id="7" name="Google Shape;944;p214"/>
          <p:cNvSpPr>
            <a:spLocks noGrp="1"/>
          </p:cNvSpPr>
          <p:nvPr>
            <p:ph type="pic" idx="5"/>
          </p:nvPr>
        </p:nvSpPr>
        <p:spPr bwMode="auto">
          <a:xfrm flipH="1">
            <a:off x="-592" y="1"/>
            <a:ext cx="2875503" cy="5403515"/>
          </a:xfrm>
          <a:prstGeom prst="rect">
            <a:avLst/>
          </a:prstGeom>
          <a:noFill/>
          <a:ln>
            <a:noFill/>
          </a:ln>
        </p:spPr>
      </p:sp>
      <p:sp>
        <p:nvSpPr>
          <p:cNvPr id="8" name="Google Shape;945;p214"/>
          <p:cNvSpPr/>
          <p:nvPr/>
        </p:nvSpPr>
        <p:spPr bwMode="auto">
          <a:xfrm flipH="1">
            <a:off x="9967502" y="1"/>
            <a:ext cx="2224503" cy="3231811"/>
          </a:xfrm>
          <a:prstGeom prst="rect">
            <a:avLst/>
          </a:prstGeom>
          <a:solidFill>
            <a:srgbClr val="FAC33B"/>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9" name="Google Shape;946;p214"/>
          <p:cNvSpPr/>
          <p:nvPr/>
        </p:nvSpPr>
        <p:spPr bwMode="auto">
          <a:xfrm flipH="1">
            <a:off x="9" y="5685145"/>
            <a:ext cx="2874911" cy="1172856"/>
          </a:xfrm>
          <a:prstGeom prst="rect">
            <a:avLst/>
          </a:prstGeom>
          <a:solidFill>
            <a:srgbClr val="00B2AD"/>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0" name="Google Shape;947;p214"/>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1" name="Google Shape;948;p214"/>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Google Shape;949;p214"/>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25929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PhAnim="0" matchingName="Photo Grid 5" userDrawn="1">
  <p:cSld name="Photo Grid 5">
    <p:bg>
      <p:bgPr>
        <a:solidFill>
          <a:schemeClr val="lt1"/>
        </a:solidFill>
        <a:effectLst/>
      </p:bgPr>
    </p:bg>
    <p:spTree>
      <p:nvGrpSpPr>
        <p:cNvPr id="1" name=""/>
        <p:cNvGrpSpPr/>
        <p:nvPr/>
      </p:nvGrpSpPr>
      <p:grpSpPr bwMode="auto">
        <a:xfrm>
          <a:off x="0" y="0"/>
          <a:ext cx="0" cy="0"/>
          <a:chOff x="0" y="0"/>
          <a:chExt cx="0" cy="0"/>
        </a:xfrm>
      </p:grpSpPr>
      <p:sp>
        <p:nvSpPr>
          <p:cNvPr id="4" name="Google Shape;951;p215"/>
          <p:cNvSpPr>
            <a:spLocks noGrp="1"/>
          </p:cNvSpPr>
          <p:nvPr>
            <p:ph type="pic" idx="2"/>
          </p:nvPr>
        </p:nvSpPr>
        <p:spPr bwMode="auto">
          <a:xfrm>
            <a:off x="1150834" y="3511610"/>
            <a:ext cx="6570009" cy="3346401"/>
          </a:xfrm>
          <a:prstGeom prst="parallelogram">
            <a:avLst>
              <a:gd name="adj" fmla="val 25000"/>
            </a:avLst>
          </a:prstGeom>
          <a:noFill/>
          <a:ln>
            <a:noFill/>
          </a:ln>
        </p:spPr>
      </p:sp>
      <p:sp>
        <p:nvSpPr>
          <p:cNvPr id="5" name="Google Shape;952;p215"/>
          <p:cNvSpPr>
            <a:spLocks noGrp="1"/>
          </p:cNvSpPr>
          <p:nvPr>
            <p:ph type="pic" idx="3"/>
          </p:nvPr>
        </p:nvSpPr>
        <p:spPr bwMode="auto">
          <a:xfrm>
            <a:off x="7186824" y="3511610"/>
            <a:ext cx="6570009" cy="3346401"/>
          </a:xfrm>
          <a:prstGeom prst="parallelogram">
            <a:avLst>
              <a:gd name="adj" fmla="val 25000"/>
            </a:avLst>
          </a:prstGeom>
          <a:noFill/>
          <a:ln>
            <a:noFill/>
          </a:ln>
        </p:spPr>
      </p:sp>
      <p:sp>
        <p:nvSpPr>
          <p:cNvPr id="6" name="Google Shape;953;p215"/>
          <p:cNvSpPr/>
          <p:nvPr/>
        </p:nvSpPr>
        <p:spPr bwMode="auto">
          <a:xfrm>
            <a:off x="1" y="3511612"/>
            <a:ext cx="1693177" cy="3346401"/>
          </a:xfrm>
          <a:custGeom>
            <a:avLst/>
            <a:gdLst/>
            <a:ahLst/>
            <a:cxnLst/>
            <a:rect l="l" t="t" r="r" b="b"/>
            <a:pathLst>
              <a:path w="1269882" h="2509801" extrusionOk="0">
                <a:moveTo>
                  <a:pt x="0" y="0"/>
                </a:moveTo>
                <a:lnTo>
                  <a:pt x="1269882" y="0"/>
                </a:lnTo>
                <a:lnTo>
                  <a:pt x="642432" y="2509801"/>
                </a:lnTo>
                <a:lnTo>
                  <a:pt x="0" y="2509801"/>
                </a:lnTo>
                <a:lnTo>
                  <a:pt x="0" y="0"/>
                </a:lnTo>
                <a:close/>
              </a:path>
            </a:pathLst>
          </a:custGeom>
          <a:solidFill>
            <a:srgbClr val="FAC33B"/>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7" name="Google Shape;954;p215"/>
          <p:cNvSpPr>
            <a:spLocks noGrp="1"/>
          </p:cNvSpPr>
          <p:nvPr>
            <p:ph type="pic" idx="4"/>
          </p:nvPr>
        </p:nvSpPr>
        <p:spPr bwMode="auto">
          <a:xfrm>
            <a:off x="-1039087" y="11"/>
            <a:ext cx="5730068" cy="3232151"/>
          </a:xfrm>
          <a:prstGeom prst="parallelogram">
            <a:avLst>
              <a:gd name="adj" fmla="val 25000"/>
            </a:avLst>
          </a:prstGeom>
          <a:noFill/>
          <a:ln>
            <a:noFill/>
          </a:ln>
        </p:spPr>
      </p:sp>
      <p:sp>
        <p:nvSpPr>
          <p:cNvPr id="8" name="Google Shape;955;p215"/>
          <p:cNvSpPr>
            <a:spLocks noGrp="1"/>
          </p:cNvSpPr>
          <p:nvPr>
            <p:ph type="pic" idx="5"/>
          </p:nvPr>
        </p:nvSpPr>
        <p:spPr bwMode="auto">
          <a:xfrm>
            <a:off x="4187535" y="1"/>
            <a:ext cx="6534149" cy="3231811"/>
          </a:xfrm>
          <a:prstGeom prst="parallelogram">
            <a:avLst>
              <a:gd name="adj" fmla="val 25000"/>
            </a:avLst>
          </a:prstGeom>
          <a:noFill/>
          <a:ln>
            <a:noFill/>
          </a:ln>
        </p:spPr>
      </p:sp>
      <p:sp>
        <p:nvSpPr>
          <p:cNvPr id="9" name="Google Shape;956;p215"/>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957;p215"/>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1" name="Google Shape;958;p215"/>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2" name="Google Shape;959;p215"/>
          <p:cNvSpPr/>
          <p:nvPr/>
        </p:nvSpPr>
        <p:spPr bwMode="auto">
          <a:xfrm>
            <a:off x="10218240" y="13"/>
            <a:ext cx="1973760" cy="3259393"/>
          </a:xfrm>
          <a:custGeom>
            <a:avLst/>
            <a:gdLst/>
            <a:ahLst/>
            <a:cxnLst/>
            <a:rect l="l" t="t" r="r" b="b"/>
            <a:pathLst>
              <a:path w="1480320" h="2444545" extrusionOk="0">
                <a:moveTo>
                  <a:pt x="611136" y="0"/>
                </a:moveTo>
                <a:lnTo>
                  <a:pt x="1480320" y="0"/>
                </a:lnTo>
                <a:lnTo>
                  <a:pt x="1480320" y="2444545"/>
                </a:lnTo>
                <a:lnTo>
                  <a:pt x="0" y="2444545"/>
                </a:lnTo>
                <a:lnTo>
                  <a:pt x="611136" y="0"/>
                </a:lnTo>
                <a:close/>
              </a:path>
            </a:pathLst>
          </a:custGeom>
          <a:solidFill>
            <a:srgbClr val="00B2AD"/>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Tree>
    <p:extLst>
      <p:ext uri="{BB962C8B-B14F-4D97-AF65-F5344CB8AC3E}">
        <p14:creationId xmlns:p14="http://schemas.microsoft.com/office/powerpoint/2010/main" val="100918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PhAnim="0" matchingName="Photo Grid 6" userDrawn="1">
  <p:cSld name="Photo Grid 6">
    <p:bg>
      <p:bgPr>
        <a:solidFill>
          <a:schemeClr val="lt1"/>
        </a:solidFill>
        <a:effectLst/>
      </p:bgPr>
    </p:bg>
    <p:spTree>
      <p:nvGrpSpPr>
        <p:cNvPr id="1" name=""/>
        <p:cNvGrpSpPr/>
        <p:nvPr/>
      </p:nvGrpSpPr>
      <p:grpSpPr bwMode="auto">
        <a:xfrm>
          <a:off x="0" y="0"/>
          <a:ext cx="0" cy="0"/>
          <a:chOff x="0" y="0"/>
          <a:chExt cx="0" cy="0"/>
        </a:xfrm>
      </p:grpSpPr>
      <p:sp>
        <p:nvSpPr>
          <p:cNvPr id="4" name="Google Shape;961;p216"/>
          <p:cNvSpPr>
            <a:spLocks noGrp="1"/>
          </p:cNvSpPr>
          <p:nvPr>
            <p:ph type="pic" idx="2"/>
          </p:nvPr>
        </p:nvSpPr>
        <p:spPr bwMode="auto">
          <a:xfrm>
            <a:off x="1150834" y="3511610"/>
            <a:ext cx="6570009" cy="3346401"/>
          </a:xfrm>
          <a:prstGeom prst="parallelogram">
            <a:avLst>
              <a:gd name="adj" fmla="val 25000"/>
            </a:avLst>
          </a:prstGeom>
          <a:noFill/>
          <a:ln>
            <a:noFill/>
          </a:ln>
        </p:spPr>
      </p:sp>
      <p:sp>
        <p:nvSpPr>
          <p:cNvPr id="5" name="Google Shape;962;p216"/>
          <p:cNvSpPr>
            <a:spLocks noGrp="1"/>
          </p:cNvSpPr>
          <p:nvPr>
            <p:ph type="pic" idx="3"/>
          </p:nvPr>
        </p:nvSpPr>
        <p:spPr bwMode="auto">
          <a:xfrm>
            <a:off x="7186824" y="3511610"/>
            <a:ext cx="6570009" cy="3346401"/>
          </a:xfrm>
          <a:prstGeom prst="parallelogram">
            <a:avLst>
              <a:gd name="adj" fmla="val 25000"/>
            </a:avLst>
          </a:prstGeom>
          <a:noFill/>
          <a:ln>
            <a:noFill/>
          </a:ln>
        </p:spPr>
      </p:sp>
      <p:sp>
        <p:nvSpPr>
          <p:cNvPr id="6" name="Google Shape;963;p216"/>
          <p:cNvSpPr/>
          <p:nvPr/>
        </p:nvSpPr>
        <p:spPr bwMode="auto">
          <a:xfrm>
            <a:off x="1" y="3511612"/>
            <a:ext cx="1693177" cy="3346401"/>
          </a:xfrm>
          <a:custGeom>
            <a:avLst/>
            <a:gdLst/>
            <a:ahLst/>
            <a:cxnLst/>
            <a:rect l="l" t="t" r="r" b="b"/>
            <a:pathLst>
              <a:path w="1269882" h="2509801" extrusionOk="0">
                <a:moveTo>
                  <a:pt x="0" y="0"/>
                </a:moveTo>
                <a:lnTo>
                  <a:pt x="1269882" y="0"/>
                </a:lnTo>
                <a:lnTo>
                  <a:pt x="642432" y="2509801"/>
                </a:lnTo>
                <a:lnTo>
                  <a:pt x="0" y="2509801"/>
                </a:lnTo>
                <a:lnTo>
                  <a:pt x="0" y="0"/>
                </a:lnTo>
                <a:close/>
              </a:path>
            </a:pathLst>
          </a:custGeom>
          <a:solidFill>
            <a:srgbClr val="00B2AD"/>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
        <p:nvSpPr>
          <p:cNvPr id="7" name="Google Shape;964;p216"/>
          <p:cNvSpPr>
            <a:spLocks noGrp="1"/>
          </p:cNvSpPr>
          <p:nvPr>
            <p:ph type="pic" idx="4"/>
          </p:nvPr>
        </p:nvSpPr>
        <p:spPr bwMode="auto">
          <a:xfrm>
            <a:off x="-1039087" y="11"/>
            <a:ext cx="5730068" cy="3232151"/>
          </a:xfrm>
          <a:prstGeom prst="parallelogram">
            <a:avLst>
              <a:gd name="adj" fmla="val 25000"/>
            </a:avLst>
          </a:prstGeom>
          <a:noFill/>
          <a:ln>
            <a:noFill/>
          </a:ln>
        </p:spPr>
      </p:sp>
      <p:sp>
        <p:nvSpPr>
          <p:cNvPr id="8" name="Google Shape;965;p216"/>
          <p:cNvSpPr>
            <a:spLocks noGrp="1"/>
          </p:cNvSpPr>
          <p:nvPr>
            <p:ph type="pic" idx="5"/>
          </p:nvPr>
        </p:nvSpPr>
        <p:spPr bwMode="auto">
          <a:xfrm>
            <a:off x="4187535" y="1"/>
            <a:ext cx="6534149" cy="3231811"/>
          </a:xfrm>
          <a:prstGeom prst="parallelogram">
            <a:avLst>
              <a:gd name="adj" fmla="val 25000"/>
            </a:avLst>
          </a:prstGeom>
          <a:noFill/>
          <a:ln>
            <a:noFill/>
          </a:ln>
        </p:spPr>
      </p:sp>
      <p:sp>
        <p:nvSpPr>
          <p:cNvPr id="9" name="Google Shape;966;p216"/>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0" name="Google Shape;967;p216"/>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1" name="Google Shape;968;p216"/>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
        <p:nvSpPr>
          <p:cNvPr id="12" name="Google Shape;969;p216"/>
          <p:cNvSpPr/>
          <p:nvPr/>
        </p:nvSpPr>
        <p:spPr bwMode="auto">
          <a:xfrm>
            <a:off x="10218240" y="13"/>
            <a:ext cx="1973760" cy="3259393"/>
          </a:xfrm>
          <a:custGeom>
            <a:avLst/>
            <a:gdLst/>
            <a:ahLst/>
            <a:cxnLst/>
            <a:rect l="l" t="t" r="r" b="b"/>
            <a:pathLst>
              <a:path w="1480320" h="2444545" extrusionOk="0">
                <a:moveTo>
                  <a:pt x="611136" y="0"/>
                </a:moveTo>
                <a:lnTo>
                  <a:pt x="1480320" y="0"/>
                </a:lnTo>
                <a:lnTo>
                  <a:pt x="1480320" y="2444545"/>
                </a:lnTo>
                <a:lnTo>
                  <a:pt x="0" y="2444545"/>
                </a:lnTo>
                <a:lnTo>
                  <a:pt x="611136" y="0"/>
                </a:lnTo>
                <a:close/>
              </a:path>
            </a:pathLst>
          </a:custGeom>
          <a:solidFill>
            <a:srgbClr val="1D365E"/>
          </a:solidFill>
          <a:ln>
            <a:noFill/>
          </a:ln>
        </p:spPr>
        <p:txBody>
          <a:bodyPr spcFirstLastPara="1" wrap="square" lIns="68567" tIns="34267" rIns="68567" bIns="34267" anchor="ctr" anchorCtr="0">
            <a:noAutofit/>
          </a:bodyPr>
          <a:lstStyle/>
          <a:p>
            <a:pPr marL="0" marR="0" lvl="0" indent="0" algn="ctr">
              <a:spcBef>
                <a:spcPts val="0"/>
              </a:spcBef>
              <a:spcAft>
                <a:spcPts val="0"/>
              </a:spcAft>
              <a:buNone/>
              <a:defRPr/>
            </a:pPr>
            <a:endParaRPr sz="1600">
              <a:solidFill>
                <a:srgbClr val="043A51"/>
              </a:solidFill>
              <a:latin typeface="Calibri"/>
              <a:ea typeface="Calibri"/>
              <a:cs typeface="Calibri"/>
            </a:endParaRPr>
          </a:p>
        </p:txBody>
      </p:sp>
    </p:spTree>
    <p:extLst>
      <p:ext uri="{BB962C8B-B14F-4D97-AF65-F5344CB8AC3E}">
        <p14:creationId xmlns:p14="http://schemas.microsoft.com/office/powerpoint/2010/main" val="281053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PhAnim="0" matchingName="Dot Photo Grid 1" userDrawn="1">
  <p:cSld name="Dot Photo Grid 1">
    <p:bg>
      <p:bgPr>
        <a:solidFill>
          <a:srgbClr val="FAC33B"/>
        </a:solidFill>
        <a:effectLst/>
      </p:bgPr>
    </p:bg>
    <p:spTree>
      <p:nvGrpSpPr>
        <p:cNvPr id="1" name=""/>
        <p:cNvGrpSpPr/>
        <p:nvPr/>
      </p:nvGrpSpPr>
      <p:grpSpPr bwMode="auto">
        <a:xfrm>
          <a:off x="0" y="0"/>
          <a:ext cx="0" cy="0"/>
          <a:chOff x="0" y="0"/>
          <a:chExt cx="0" cy="0"/>
        </a:xfrm>
      </p:grpSpPr>
      <p:sp>
        <p:nvSpPr>
          <p:cNvPr id="4" name="Google Shape;971;p217"/>
          <p:cNvSpPr>
            <a:spLocks noGrp="1"/>
          </p:cNvSpPr>
          <p:nvPr>
            <p:ph type="pic" idx="2"/>
          </p:nvPr>
        </p:nvSpPr>
        <p:spPr bwMode="auto">
          <a:xfrm>
            <a:off x="5634424" y="3849677"/>
            <a:ext cx="3486911" cy="3486912"/>
          </a:xfrm>
          <a:prstGeom prst="ellipse">
            <a:avLst/>
          </a:prstGeom>
          <a:noFill/>
          <a:ln>
            <a:noFill/>
          </a:ln>
        </p:spPr>
      </p:sp>
      <p:sp>
        <p:nvSpPr>
          <p:cNvPr id="5" name="Google Shape;972;p217"/>
          <p:cNvSpPr>
            <a:spLocks noGrp="1"/>
          </p:cNvSpPr>
          <p:nvPr>
            <p:ph type="pic" idx="3"/>
          </p:nvPr>
        </p:nvSpPr>
        <p:spPr bwMode="auto">
          <a:xfrm>
            <a:off x="5634424" y="-251920"/>
            <a:ext cx="3486911" cy="3486912"/>
          </a:xfrm>
          <a:prstGeom prst="ellipse">
            <a:avLst/>
          </a:prstGeom>
          <a:noFill/>
          <a:ln>
            <a:noFill/>
          </a:ln>
        </p:spPr>
      </p:sp>
      <p:sp>
        <p:nvSpPr>
          <p:cNvPr id="6" name="Google Shape;973;p217"/>
          <p:cNvSpPr>
            <a:spLocks noGrp="1"/>
          </p:cNvSpPr>
          <p:nvPr>
            <p:ph type="pic" idx="4"/>
          </p:nvPr>
        </p:nvSpPr>
        <p:spPr bwMode="auto">
          <a:xfrm>
            <a:off x="1805497" y="1582821"/>
            <a:ext cx="3486911" cy="3486912"/>
          </a:xfrm>
          <a:prstGeom prst="ellipse">
            <a:avLst/>
          </a:prstGeom>
          <a:noFill/>
          <a:ln>
            <a:noFill/>
          </a:ln>
        </p:spPr>
      </p:sp>
      <p:sp>
        <p:nvSpPr>
          <p:cNvPr id="7" name="Google Shape;974;p217"/>
          <p:cNvSpPr/>
          <p:nvPr/>
        </p:nvSpPr>
        <p:spPr bwMode="auto">
          <a:xfrm>
            <a:off x="1818115" y="-2502567"/>
            <a:ext cx="3486484" cy="3486484"/>
          </a:xfrm>
          <a:prstGeom prst="ellipse">
            <a:avLst/>
          </a:prstGeom>
          <a:solidFill>
            <a:srgbClr val="043A5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8" name="Google Shape;975;p217"/>
          <p:cNvSpPr/>
          <p:nvPr/>
        </p:nvSpPr>
        <p:spPr bwMode="auto">
          <a:xfrm>
            <a:off x="1818115" y="5668214"/>
            <a:ext cx="3486484" cy="3486484"/>
          </a:xfrm>
          <a:prstGeom prst="ellipse">
            <a:avLst/>
          </a:prstGeom>
          <a:solidFill>
            <a:schemeClr val="lt2"/>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9" name="Google Shape;976;p217"/>
          <p:cNvSpPr/>
          <p:nvPr/>
        </p:nvSpPr>
        <p:spPr bwMode="auto">
          <a:xfrm>
            <a:off x="9475545" y="1582833"/>
            <a:ext cx="3486484" cy="3486484"/>
          </a:xfrm>
          <a:prstGeom prst="ellipse">
            <a:avLst/>
          </a:prstGeom>
          <a:solidFill>
            <a:srgbClr val="00B2AD"/>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0" name="Google Shape;977;p217"/>
          <p:cNvSpPr/>
          <p:nvPr/>
        </p:nvSpPr>
        <p:spPr bwMode="auto">
          <a:xfrm>
            <a:off x="9475545" y="-2502567"/>
            <a:ext cx="3486484" cy="3486484"/>
          </a:xfrm>
          <a:prstGeom prst="ellipse">
            <a:avLst/>
          </a:prstGeom>
          <a:solidFill>
            <a:schemeClr val="lt2"/>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1" name="Google Shape;978;p217"/>
          <p:cNvSpPr/>
          <p:nvPr/>
        </p:nvSpPr>
        <p:spPr bwMode="auto">
          <a:xfrm>
            <a:off x="9475545" y="5668214"/>
            <a:ext cx="3486484" cy="3486484"/>
          </a:xfrm>
          <a:prstGeom prst="ellipse">
            <a:avLst/>
          </a:prstGeom>
          <a:solidFill>
            <a:srgbClr val="043A51"/>
          </a:solidFill>
          <a:ln w="12700" cap="flat" cmpd="sng">
            <a:solidFill>
              <a:srgbClr val="31538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2" name="Google Shape;979;p217"/>
          <p:cNvSpPr/>
          <p:nvPr/>
        </p:nvSpPr>
        <p:spPr bwMode="auto">
          <a:xfrm>
            <a:off x="-2010607" y="-235283"/>
            <a:ext cx="3486484" cy="3486484"/>
          </a:xfrm>
          <a:prstGeom prst="ellipse">
            <a:avLst/>
          </a:prstGeom>
          <a:solidFill>
            <a:schemeClr val="lt2"/>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3" name="Google Shape;980;p217"/>
          <p:cNvSpPr/>
          <p:nvPr/>
        </p:nvSpPr>
        <p:spPr bwMode="auto">
          <a:xfrm>
            <a:off x="-2010607" y="3849689"/>
            <a:ext cx="3486484" cy="3486484"/>
          </a:xfrm>
          <a:prstGeom prst="ellipse">
            <a:avLst/>
          </a:prstGeom>
          <a:solidFill>
            <a:srgbClr val="00B2AD"/>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1333">
              <a:solidFill>
                <a:schemeClr val="lt1"/>
              </a:solidFill>
              <a:latin typeface="Calibri"/>
              <a:ea typeface="Calibri"/>
              <a:cs typeface="Calibri"/>
            </a:endParaRPr>
          </a:p>
        </p:txBody>
      </p:sp>
      <p:sp>
        <p:nvSpPr>
          <p:cNvPr id="14" name="Google Shape;981;p217"/>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5" name="Google Shape;982;p217"/>
          <p:cNvSpPr>
            <a:spLocks noGrp="1"/>
          </p:cNvSpPr>
          <p:nvPr>
            <p:ph type="ftr" idx="11"/>
          </p:nvPr>
        </p:nvSpPr>
        <p:spPr bwMode="auto">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6" name="Google Shape;983;p217"/>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116544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PhAnim="0" matchingName="1_Title and Content" userDrawn="1">
  <p:cSld name="1_Title and Content">
    <p:spTree>
      <p:nvGrpSpPr>
        <p:cNvPr id="1" name=""/>
        <p:cNvGrpSpPr/>
        <p:nvPr/>
      </p:nvGrpSpPr>
      <p:grpSpPr bwMode="auto">
        <a:xfrm>
          <a:off x="0" y="0"/>
          <a:ext cx="0" cy="0"/>
          <a:chOff x="0" y="0"/>
          <a:chExt cx="0" cy="0"/>
        </a:xfrm>
      </p:grpSpPr>
      <p:sp>
        <p:nvSpPr>
          <p:cNvPr id="4" name="Google Shape;985;p218"/>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 name="Google Shape;986;p218"/>
          <p:cNvSpPr>
            <a:spLocks noGrp="1"/>
          </p:cNvSpPr>
          <p:nvPr>
            <p:ph type="body" idx="1"/>
          </p:nvPr>
        </p:nvSpPr>
        <p:spPr bwMode="auto">
          <a:xfrm>
            <a:off x="838201" y="1825624"/>
            <a:ext cx="10515600" cy="43513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Clr>
                <a:schemeClr val="dk1"/>
              </a:buClr>
              <a:buSzPts val="1800"/>
              <a:buChar char="•"/>
              <a:defRPr/>
            </a:lvl1pPr>
            <a:lvl2pPr marL="1219140" lvl="1" indent="-457178" algn="l">
              <a:lnSpc>
                <a:spcPct val="90000"/>
              </a:lnSpc>
              <a:spcBef>
                <a:spcPts val="500"/>
              </a:spcBef>
              <a:spcAft>
                <a:spcPts val="0"/>
              </a:spcAft>
              <a:buClr>
                <a:schemeClr val="dk1"/>
              </a:buClr>
              <a:buSzPts val="1800"/>
              <a:buChar char="•"/>
              <a:defRPr/>
            </a:lvl2pPr>
            <a:lvl3pPr marL="1828709" lvl="2" indent="-457178" algn="l">
              <a:lnSpc>
                <a:spcPct val="90000"/>
              </a:lnSpc>
              <a:spcBef>
                <a:spcPts val="500"/>
              </a:spcBef>
              <a:spcAft>
                <a:spcPts val="0"/>
              </a:spcAft>
              <a:buClr>
                <a:schemeClr val="dk1"/>
              </a:buClr>
              <a:buSzPts val="1800"/>
              <a:buChar char="•"/>
              <a:defRPr/>
            </a:lvl3pPr>
            <a:lvl4pPr marL="2438278" lvl="3" indent="-457178" algn="l">
              <a:lnSpc>
                <a:spcPct val="90000"/>
              </a:lnSpc>
              <a:spcBef>
                <a:spcPts val="500"/>
              </a:spcBef>
              <a:spcAft>
                <a:spcPts val="0"/>
              </a:spcAft>
              <a:buClr>
                <a:schemeClr val="dk1"/>
              </a:buClr>
              <a:buSzPts val="1800"/>
              <a:buChar char="•"/>
              <a:defRPr/>
            </a:lvl4pPr>
            <a:lvl5pPr marL="3047848" lvl="4" indent="-457178" algn="l">
              <a:lnSpc>
                <a:spcPct val="90000"/>
              </a:lnSpc>
              <a:spcBef>
                <a:spcPts val="500"/>
              </a:spcBef>
              <a:spcAft>
                <a:spcPts val="0"/>
              </a:spcAft>
              <a:buClr>
                <a:schemeClr val="dk1"/>
              </a:buClr>
              <a:buSzPts val="1800"/>
              <a:buChar char="•"/>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pPr>
              <a:defRPr/>
            </a:pPr>
            <a:endParaRPr/>
          </a:p>
        </p:txBody>
      </p:sp>
      <p:sp>
        <p:nvSpPr>
          <p:cNvPr id="6" name="Google Shape;987;p218"/>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 name="Google Shape;988;p218"/>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 name="Google Shape;989;p218"/>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226689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Fact Slide Blue">
  <p:cSld name="Fact Slide Blue">
    <p:bg>
      <p:bgPr>
        <a:solidFill>
          <a:srgbClr val="1D365E"/>
        </a:solidFill>
        <a:effectLst/>
      </p:bgPr>
    </p:bg>
    <p:spTree>
      <p:nvGrpSpPr>
        <p:cNvPr id="1" name="Shape 1317"/>
        <p:cNvGrpSpPr/>
        <p:nvPr/>
      </p:nvGrpSpPr>
      <p:grpSpPr>
        <a:xfrm>
          <a:off x="0" y="0"/>
          <a:ext cx="0" cy="0"/>
          <a:chOff x="0" y="0"/>
          <a:chExt cx="0" cy="0"/>
        </a:xfrm>
      </p:grpSpPr>
      <p:sp>
        <p:nvSpPr>
          <p:cNvPr id="1318" name="Google Shape;1318;p10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9" name="Google Shape;1319;p100"/>
          <p:cNvSpPr txBox="1">
            <a:spLocks noGrp="1"/>
          </p:cNvSpPr>
          <p:nvPr>
            <p:ph type="ftr" idx="11"/>
          </p:nvPr>
        </p:nvSpPr>
        <p:spPr>
          <a:xfrm>
            <a:off x="4038601"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0" name="Google Shape;1320;p10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21" name="Google Shape;1321;p100"/>
          <p:cNvSpPr txBox="1">
            <a:spLocks noGrp="1"/>
          </p:cNvSpPr>
          <p:nvPr>
            <p:ph type="body" idx="1"/>
          </p:nvPr>
        </p:nvSpPr>
        <p:spPr>
          <a:xfrm>
            <a:off x="400884" y="1299411"/>
            <a:ext cx="11389417" cy="4716389"/>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rgbClr val="FAC33B"/>
              </a:buClr>
              <a:buSzPts val="3150"/>
              <a:buNone/>
              <a:defRPr sz="4200">
                <a:solidFill>
                  <a:srgbClr val="FAC33B"/>
                </a:solidFill>
              </a:defRPr>
            </a:lvl1pPr>
            <a:lvl2pPr marL="1219170" lvl="1" indent="-304792" algn="l">
              <a:lnSpc>
                <a:spcPct val="90000"/>
              </a:lnSpc>
              <a:spcBef>
                <a:spcPts val="500"/>
              </a:spcBef>
              <a:spcAft>
                <a:spcPts val="0"/>
              </a:spcAft>
              <a:buClr>
                <a:schemeClr val="lt1"/>
              </a:buClr>
              <a:buSzPts val="4050"/>
              <a:buNone/>
              <a:defRPr sz="5400">
                <a:solidFill>
                  <a:schemeClr val="lt1"/>
                </a:solidFill>
              </a:defRPr>
            </a:lvl2pPr>
            <a:lvl3pPr marL="1828754" lvl="2" indent="-647684" algn="l">
              <a:lnSpc>
                <a:spcPct val="90000"/>
              </a:lnSpc>
              <a:spcBef>
                <a:spcPts val="500"/>
              </a:spcBef>
              <a:spcAft>
                <a:spcPts val="0"/>
              </a:spcAft>
              <a:buClr>
                <a:schemeClr val="lt1"/>
              </a:buClr>
              <a:buSzPts val="4050"/>
              <a:buChar char="•"/>
              <a:defRPr sz="5400">
                <a:solidFill>
                  <a:schemeClr val="lt1"/>
                </a:solidFill>
              </a:defRPr>
            </a:lvl3pPr>
            <a:lvl4pPr marL="2438339" lvl="3" indent="-647684" algn="l">
              <a:lnSpc>
                <a:spcPct val="90000"/>
              </a:lnSpc>
              <a:spcBef>
                <a:spcPts val="500"/>
              </a:spcBef>
              <a:spcAft>
                <a:spcPts val="0"/>
              </a:spcAft>
              <a:buClr>
                <a:schemeClr val="lt1"/>
              </a:buClr>
              <a:buSzPts val="4050"/>
              <a:buChar char="•"/>
              <a:defRPr sz="5400">
                <a:solidFill>
                  <a:schemeClr val="lt1"/>
                </a:solidFill>
              </a:defRPr>
            </a:lvl4pPr>
            <a:lvl5pPr marL="3047924" lvl="4" indent="-647684" algn="l">
              <a:lnSpc>
                <a:spcPct val="90000"/>
              </a:lnSpc>
              <a:spcBef>
                <a:spcPts val="500"/>
              </a:spcBef>
              <a:spcAft>
                <a:spcPts val="0"/>
              </a:spcAft>
              <a:buClr>
                <a:schemeClr val="lt1"/>
              </a:buClr>
              <a:buSzPts val="4050"/>
              <a:buChar char="•"/>
              <a:defRPr sz="5400">
                <a:solidFill>
                  <a:schemeClr val="lt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cxnSp>
        <p:nvCxnSpPr>
          <p:cNvPr id="1322" name="Google Shape;1322;p100"/>
          <p:cNvCxnSpPr/>
          <p:nvPr/>
        </p:nvCxnSpPr>
        <p:spPr>
          <a:xfrm>
            <a:off x="400882" y="472289"/>
            <a:ext cx="11390244" cy="0"/>
          </a:xfrm>
          <a:prstGeom prst="straightConnector1">
            <a:avLst/>
          </a:prstGeom>
          <a:noFill/>
          <a:ln w="31750" cap="rnd" cmpd="sng">
            <a:solidFill>
              <a:schemeClr val="lt1"/>
            </a:solidFill>
            <a:prstDash val="dot"/>
            <a:miter lim="800000"/>
            <a:headEnd type="none" w="sm" len="sm"/>
            <a:tailEnd type="none" w="sm" len="sm"/>
          </a:ln>
        </p:spPr>
      </p:cxnSp>
      <p:cxnSp>
        <p:nvCxnSpPr>
          <p:cNvPr id="1323" name="Google Shape;1323;p100"/>
          <p:cNvCxnSpPr/>
          <p:nvPr/>
        </p:nvCxnSpPr>
        <p:spPr>
          <a:xfrm>
            <a:off x="400882" y="6380923"/>
            <a:ext cx="11390244" cy="0"/>
          </a:xfrm>
          <a:prstGeom prst="straightConnector1">
            <a:avLst/>
          </a:prstGeom>
          <a:noFill/>
          <a:ln w="31750" cap="rnd" cmpd="sng">
            <a:solidFill>
              <a:schemeClr val="lt1"/>
            </a:solidFill>
            <a:prstDash val="dot"/>
            <a:miter lim="800000"/>
            <a:headEnd type="none" w="sm" len="sm"/>
            <a:tailEnd type="none" w="sm" len="sm"/>
          </a:ln>
        </p:spPr>
      </p:cxnSp>
      <p:sp>
        <p:nvSpPr>
          <p:cNvPr id="1324" name="Google Shape;1324;p100"/>
          <p:cNvSpPr/>
          <p:nvPr/>
        </p:nvSpPr>
        <p:spPr>
          <a:xfrm>
            <a:off x="379709" y="453174"/>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25" name="Google Shape;1325;p100"/>
          <p:cNvSpPr txBox="1">
            <a:spLocks noGrp="1"/>
          </p:cNvSpPr>
          <p:nvPr>
            <p:ph type="body" idx="2"/>
          </p:nvPr>
        </p:nvSpPr>
        <p:spPr>
          <a:xfrm>
            <a:off x="379709" y="453167"/>
            <a:ext cx="1961156" cy="573520"/>
          </a:xfrm>
          <a:prstGeom prst="rect">
            <a:avLst/>
          </a:prstGeom>
          <a:noFill/>
          <a:ln>
            <a:noFill/>
          </a:ln>
        </p:spPr>
        <p:txBody>
          <a:bodyPr spcFirstLastPara="1" wrap="square" lIns="91425" tIns="45700" rIns="91425" bIns="45700" anchor="ctr" anchorCtr="0">
            <a:normAutofit/>
          </a:bodyPr>
          <a:lstStyle>
            <a:lvl1pPr marL="609585" lvl="0" indent="-304792" algn="l">
              <a:lnSpc>
                <a:spcPct val="90000"/>
              </a:lnSpc>
              <a:spcBef>
                <a:spcPts val="1000"/>
              </a:spcBef>
              <a:spcAft>
                <a:spcPts val="0"/>
              </a:spcAft>
              <a:buClr>
                <a:schemeClr val="dk1"/>
              </a:buClr>
              <a:buSzPts val="1200"/>
              <a:buNone/>
              <a:defRPr sz="1600" b="1" i="0">
                <a:latin typeface="Arial"/>
                <a:ea typeface="Arial"/>
                <a:cs typeface="Arial"/>
                <a:sym typeface="Aria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8946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 name="Google Shape;36;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9479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096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4" name="Google Shape;44;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 name="Google Shape;45;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6" name="Google Shape;4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018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7985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2" name="Google Shape;52;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3" name="Google Shape;5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935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33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522813" y="381000"/>
            <a:ext cx="9146383" cy="1371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1522809" y="1904999"/>
            <a:ext cx="9136771" cy="4114801"/>
          </a:xfrm>
          <a:prstGeom prst="rect">
            <a:avLst/>
          </a:prstGeom>
          <a:noFill/>
          <a:ln>
            <a:noFill/>
          </a:ln>
        </p:spPr>
        <p:txBody>
          <a:bodyPr spcFirstLastPara="1" wrap="square" lIns="91425" tIns="45700" rIns="91425" bIns="45700" anchor="t" anchorCtr="0">
            <a:noAutofit/>
          </a:bodyPr>
          <a:lstStyle>
            <a:lvl1pPr marL="457189" marR="0" lvl="0" indent="-380990" algn="l" rtl="0">
              <a:lnSpc>
                <a:spcPct val="90000"/>
              </a:lnSpc>
              <a:spcBef>
                <a:spcPts val="1800"/>
              </a:spcBef>
              <a:spcAft>
                <a:spcPts val="0"/>
              </a:spcAft>
              <a:buClr>
                <a:schemeClr val="accent1"/>
              </a:buClr>
              <a:buSzPts val="2400"/>
              <a:buFont typeface="Arial"/>
              <a:buChar char="•"/>
              <a:defRPr sz="2400" b="0" i="0" u="none" strike="noStrike" cap="none">
                <a:solidFill>
                  <a:schemeClr val="lt1"/>
                </a:solidFill>
                <a:latin typeface="Calibri"/>
                <a:ea typeface="Calibri"/>
                <a:cs typeface="Calibri"/>
                <a:sym typeface="Calibri"/>
              </a:defRPr>
            </a:lvl1pPr>
            <a:lvl2pPr marL="914377" marR="0" lvl="1" indent="-355591" algn="l" rtl="0">
              <a:lnSpc>
                <a:spcPct val="90000"/>
              </a:lnSpc>
              <a:spcBef>
                <a:spcPts val="1200"/>
              </a:spcBef>
              <a:spcAft>
                <a:spcPts val="0"/>
              </a:spcAft>
              <a:buClr>
                <a:schemeClr val="accent1"/>
              </a:buClr>
              <a:buSzPts val="2000"/>
              <a:buFont typeface="Arial"/>
              <a:buChar char="•"/>
              <a:defRPr sz="2000" b="0" i="0" u="none" strike="noStrike" cap="none">
                <a:solidFill>
                  <a:schemeClr val="lt1"/>
                </a:solidFill>
                <a:latin typeface="Calibri"/>
                <a:ea typeface="Calibri"/>
                <a:cs typeface="Calibri"/>
                <a:sym typeface="Calibri"/>
              </a:defRPr>
            </a:lvl2pPr>
            <a:lvl3pPr marL="1371566" marR="0" lvl="2" indent="-342891"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alibri"/>
                <a:ea typeface="Calibri"/>
                <a:cs typeface="Calibri"/>
                <a:sym typeface="Calibri"/>
              </a:defRPr>
            </a:lvl3pPr>
            <a:lvl4pPr marL="1828754" marR="0" lvl="3" indent="-330192"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4pPr>
            <a:lvl5pPr marL="2285943" marR="0" lvl="4" indent="-330192" algn="l" rtl="0">
              <a:lnSpc>
                <a:spcPct val="90000"/>
              </a:lnSpc>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5pPr>
            <a:lvl6pPr marL="2743131" marR="0" lvl="5" indent="-330192" algn="l" rtl="0">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6pPr>
            <a:lvl7pPr marL="3200320" marR="0" lvl="6" indent="-330192" algn="l" rtl="0">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7pPr>
            <a:lvl8pPr marL="3657509" marR="0" lvl="7" indent="-330192" algn="l" rtl="0">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8pPr>
            <a:lvl9pPr marL="4114697" marR="0" lvl="8" indent="-330192" algn="l" rtl="0">
              <a:spcBef>
                <a:spcPts val="600"/>
              </a:spcBef>
              <a:spcAft>
                <a:spcPts val="0"/>
              </a:spcAft>
              <a:buClr>
                <a:schemeClr val="accen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21" name="Google Shape;21;p3"/>
          <p:cNvSpPr txBox="1">
            <a:spLocks noGrp="1"/>
          </p:cNvSpPr>
          <p:nvPr>
            <p:ph type="dt" idx="10"/>
          </p:nvPr>
        </p:nvSpPr>
        <p:spPr>
          <a:xfrm>
            <a:off x="8228567" y="6400801"/>
            <a:ext cx="1449767" cy="27622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2" name="Google Shape;22;p3"/>
          <p:cNvSpPr txBox="1">
            <a:spLocks noGrp="1"/>
          </p:cNvSpPr>
          <p:nvPr>
            <p:ph type="ftr" idx="11"/>
          </p:nvPr>
        </p:nvSpPr>
        <p:spPr>
          <a:xfrm>
            <a:off x="1522809" y="6400801"/>
            <a:ext cx="6554907" cy="27622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9830773" y="6400801"/>
            <a:ext cx="838420" cy="27622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0" marR="0" lvl="1" indent="0" algn="r" rtl="0">
              <a:spcBef>
                <a:spcPts val="0"/>
              </a:spcBef>
              <a:buNone/>
              <a:defRPr sz="1000" b="0" i="0" u="none" strike="noStrike" cap="none">
                <a:solidFill>
                  <a:schemeClr val="lt1"/>
                </a:solidFill>
                <a:latin typeface="Calibri"/>
                <a:ea typeface="Calibri"/>
                <a:cs typeface="Calibri"/>
                <a:sym typeface="Calibri"/>
              </a:defRPr>
            </a:lvl2pPr>
            <a:lvl3pPr marL="0" marR="0" lvl="2" indent="0" algn="r" rtl="0">
              <a:spcBef>
                <a:spcPts val="0"/>
              </a:spcBef>
              <a:buNone/>
              <a:defRPr sz="1000" b="0" i="0" u="none" strike="noStrike" cap="none">
                <a:solidFill>
                  <a:schemeClr val="lt1"/>
                </a:solidFill>
                <a:latin typeface="Calibri"/>
                <a:ea typeface="Calibri"/>
                <a:cs typeface="Calibri"/>
                <a:sym typeface="Calibri"/>
              </a:defRPr>
            </a:lvl3pPr>
            <a:lvl4pPr marL="0" marR="0" lvl="3" indent="0" algn="r" rtl="0">
              <a:spcBef>
                <a:spcPts val="0"/>
              </a:spcBef>
              <a:buNone/>
              <a:defRPr sz="1000" b="0" i="0" u="none" strike="noStrike" cap="none">
                <a:solidFill>
                  <a:schemeClr val="lt1"/>
                </a:solidFill>
                <a:latin typeface="Calibri"/>
                <a:ea typeface="Calibri"/>
                <a:cs typeface="Calibri"/>
                <a:sym typeface="Calibri"/>
              </a:defRPr>
            </a:lvl4pPr>
            <a:lvl5pPr marL="0" marR="0" lvl="4" indent="0" algn="r" rtl="0">
              <a:spcBef>
                <a:spcPts val="0"/>
              </a:spcBef>
              <a:buNone/>
              <a:defRPr sz="1000" b="0" i="0" u="none" strike="noStrike" cap="none">
                <a:solidFill>
                  <a:schemeClr val="lt1"/>
                </a:solidFill>
                <a:latin typeface="Calibri"/>
                <a:ea typeface="Calibri"/>
                <a:cs typeface="Calibri"/>
                <a:sym typeface="Calibri"/>
              </a:defRPr>
            </a:lvl5pPr>
            <a:lvl6pPr marL="0" marR="0" lvl="5" indent="0" algn="r" rtl="0">
              <a:spcBef>
                <a:spcPts val="0"/>
              </a:spcBef>
              <a:buNone/>
              <a:defRPr sz="1000" b="0" i="0" u="none" strike="noStrike" cap="none">
                <a:solidFill>
                  <a:schemeClr val="lt1"/>
                </a:solidFill>
                <a:latin typeface="Calibri"/>
                <a:ea typeface="Calibri"/>
                <a:cs typeface="Calibri"/>
                <a:sym typeface="Calibri"/>
              </a:defRPr>
            </a:lvl6pPr>
            <a:lvl7pPr marL="0" marR="0" lvl="6" indent="0" algn="r" rtl="0">
              <a:spcBef>
                <a:spcPts val="0"/>
              </a:spcBef>
              <a:buNone/>
              <a:defRPr sz="1000" b="0" i="0" u="none" strike="noStrike" cap="none">
                <a:solidFill>
                  <a:schemeClr val="lt1"/>
                </a:solidFill>
                <a:latin typeface="Calibri"/>
                <a:ea typeface="Calibri"/>
                <a:cs typeface="Calibri"/>
                <a:sym typeface="Calibri"/>
              </a:defRPr>
            </a:lvl7pPr>
            <a:lvl8pPr marL="0" marR="0" lvl="7" indent="0" algn="r" rtl="0">
              <a:spcBef>
                <a:spcPts val="0"/>
              </a:spcBef>
              <a:buNone/>
              <a:defRPr sz="1000" b="0" i="0" u="none" strike="noStrike" cap="none">
                <a:solidFill>
                  <a:schemeClr val="lt1"/>
                </a:solidFill>
                <a:latin typeface="Calibri"/>
                <a:ea typeface="Calibri"/>
                <a:cs typeface="Calibri"/>
                <a:sym typeface="Calibri"/>
              </a:defRPr>
            </a:lvl8pPr>
            <a:lvl9pPr marL="0" marR="0" lvl="8" indent="0" algn="r" rtl="0">
              <a:spcBef>
                <a:spcPts val="0"/>
              </a:spcBef>
              <a:buNone/>
              <a:defRPr sz="10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03539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 name="Google Shape;62;p1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990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4618D15F-8534-4EA4-BB08-8595CDE3D808}" type="slidenum">
              <a:rPr lang="en-US" altLang="en-US" smtClean="0"/>
              <a:pPr>
                <a:defRPr/>
              </a:pPr>
              <a:t>‹#›</a:t>
            </a:fld>
            <a:endParaRPr lang="en-US" altLang="en-US" dirty="0"/>
          </a:p>
        </p:txBody>
      </p:sp>
    </p:spTree>
    <p:extLst>
      <p:ext uri="{BB962C8B-B14F-4D97-AF65-F5344CB8AC3E}">
        <p14:creationId xmlns:p14="http://schemas.microsoft.com/office/powerpoint/2010/main" val="36064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6" name="Google Shape;66;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484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4" name="Google Shape;74;p18"/>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6978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5187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0966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4316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2"/>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738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4152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92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827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1"/>
        <p:cNvGrpSpPr/>
        <p:nvPr/>
      </p:nvGrpSpPr>
      <p:grpSpPr>
        <a:xfrm>
          <a:off x="0" y="0"/>
          <a:ext cx="0" cy="0"/>
          <a:chOff x="0" y="0"/>
          <a:chExt cx="0" cy="0"/>
        </a:xfrm>
      </p:grpSpPr>
      <p:sp>
        <p:nvSpPr>
          <p:cNvPr id="102" name="Google Shape;102;p26"/>
          <p:cNvSpPr txBox="1">
            <a:spLocks noGrp="1"/>
          </p:cNvSpPr>
          <p:nvPr>
            <p:ph type="dt" idx="10"/>
          </p:nvPr>
        </p:nvSpPr>
        <p:spPr>
          <a:xfrm>
            <a:off x="8229600" y="6172200"/>
            <a:ext cx="3352800" cy="365200"/>
          </a:xfrm>
          <a:prstGeom prst="rect">
            <a:avLst/>
          </a:prstGeom>
          <a:noFill/>
          <a:ln>
            <a:noFill/>
          </a:ln>
        </p:spPr>
        <p:txBody>
          <a:bodyPr spcFirstLastPara="1" wrap="square" lIns="91425" tIns="45700" rIns="91425" bIns="45700" anchor="ctr" anchorCtr="0"/>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26"/>
          <p:cNvSpPr txBox="1">
            <a:spLocks noGrp="1"/>
          </p:cNvSpPr>
          <p:nvPr>
            <p:ph type="ftr" idx="11"/>
          </p:nvPr>
        </p:nvSpPr>
        <p:spPr>
          <a:xfrm>
            <a:off x="609600" y="6172200"/>
            <a:ext cx="4470400" cy="365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6"/>
          <p:cNvSpPr txBox="1">
            <a:spLocks noGrp="1"/>
          </p:cNvSpPr>
          <p:nvPr>
            <p:ph type="sldNum" idx="12"/>
          </p:nvPr>
        </p:nvSpPr>
        <p:spPr>
          <a:xfrm>
            <a:off x="5080000" y="6172200"/>
            <a:ext cx="2438400" cy="3652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
        <p:nvSpPr>
          <p:cNvPr id="105" name="Google Shape;105;p26"/>
          <p:cNvSpPr txBox="1">
            <a:spLocks noGrp="1"/>
          </p:cNvSpPr>
          <p:nvPr>
            <p:ph type="title"/>
          </p:nvPr>
        </p:nvSpPr>
        <p:spPr>
          <a:xfrm>
            <a:off x="2391053" y="4372168"/>
            <a:ext cx="8683200" cy="1143200"/>
          </a:xfrm>
          <a:prstGeom prst="rect">
            <a:avLst/>
          </a:prstGeom>
          <a:noFill/>
          <a:ln>
            <a:noFill/>
          </a:ln>
        </p:spPr>
        <p:txBody>
          <a:bodyPr spcFirstLastPara="1" wrap="square" lIns="91425" tIns="45700" rIns="91425" bIns="45700" anchor="t" anchorCtr="0"/>
          <a:lstStyle>
            <a:lvl1pPr lvl="0" algn="r" rtl="0">
              <a:spcBef>
                <a:spcPts val="0"/>
              </a:spcBef>
              <a:spcAft>
                <a:spcPts val="0"/>
              </a:spcAft>
              <a:buSzPts val="2304"/>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06" name="Google Shape;106;p26"/>
          <p:cNvSpPr txBox="1">
            <a:spLocks noGrp="1"/>
          </p:cNvSpPr>
          <p:nvPr>
            <p:ph type="body" idx="1"/>
          </p:nvPr>
        </p:nvSpPr>
        <p:spPr>
          <a:xfrm>
            <a:off x="1524000" y="731520"/>
            <a:ext cx="8534400" cy="3474800"/>
          </a:xfrm>
          <a:prstGeom prst="rect">
            <a:avLst/>
          </a:prstGeom>
          <a:noFill/>
          <a:ln>
            <a:noFill/>
          </a:ln>
        </p:spPr>
        <p:txBody>
          <a:bodyPr spcFirstLastPara="1" wrap="square" lIns="91425" tIns="45700" rIns="91425" bIns="45700" anchor="t" anchorCtr="0"/>
          <a:lstStyle>
            <a:lvl1pPr marL="609585" lvl="0" indent="-502907" algn="l" rtl="0">
              <a:spcBef>
                <a:spcPts val="480"/>
              </a:spcBef>
              <a:spcAft>
                <a:spcPts val="0"/>
              </a:spcAft>
              <a:buSzPts val="2340"/>
              <a:buChar char="●"/>
              <a:defRPr/>
            </a:lvl1pPr>
            <a:lvl2pPr marL="1219170" lvl="1" indent="-502907" algn="l" rtl="0">
              <a:spcBef>
                <a:spcPts val="480"/>
              </a:spcBef>
              <a:spcAft>
                <a:spcPts val="0"/>
              </a:spcAft>
              <a:buSzPts val="2340"/>
              <a:buChar char="○"/>
              <a:defRPr/>
            </a:lvl2pPr>
            <a:lvl3pPr marL="1828754" lvl="2" indent="-502906" algn="l" rtl="0">
              <a:spcBef>
                <a:spcPts val="480"/>
              </a:spcBef>
              <a:spcAft>
                <a:spcPts val="0"/>
              </a:spcAft>
              <a:buSzPts val="2340"/>
              <a:buChar char="■"/>
              <a:defRPr/>
            </a:lvl3pPr>
            <a:lvl4pPr marL="2438339" lvl="3" indent="-502906" algn="l" rtl="0">
              <a:spcBef>
                <a:spcPts val="480"/>
              </a:spcBef>
              <a:spcAft>
                <a:spcPts val="0"/>
              </a:spcAft>
              <a:buSzPts val="2340"/>
              <a:buChar char="●"/>
              <a:defRPr/>
            </a:lvl4pPr>
            <a:lvl5pPr marL="3047924" lvl="4" indent="-502906" algn="l" rtl="0">
              <a:spcBef>
                <a:spcPts val="480"/>
              </a:spcBef>
              <a:spcAft>
                <a:spcPts val="0"/>
              </a:spcAft>
              <a:buSzPts val="2340"/>
              <a:buChar char="○"/>
              <a:defRPr/>
            </a:lvl5pPr>
            <a:lvl6pPr marL="3657509" lvl="5" indent="-502906" algn="l" rtl="0">
              <a:spcBef>
                <a:spcPts val="480"/>
              </a:spcBef>
              <a:spcAft>
                <a:spcPts val="0"/>
              </a:spcAft>
              <a:buSzPts val="2340"/>
              <a:buChar char="■"/>
              <a:defRPr/>
            </a:lvl6pPr>
            <a:lvl7pPr marL="4267093" lvl="6" indent="-502906" algn="l" rtl="0">
              <a:spcBef>
                <a:spcPts val="480"/>
              </a:spcBef>
              <a:spcAft>
                <a:spcPts val="0"/>
              </a:spcAft>
              <a:buSzPts val="2340"/>
              <a:buChar char="●"/>
              <a:defRPr/>
            </a:lvl7pPr>
            <a:lvl8pPr marL="4876678" lvl="7" indent="-502907" algn="l" rtl="0">
              <a:spcBef>
                <a:spcPts val="480"/>
              </a:spcBef>
              <a:spcAft>
                <a:spcPts val="0"/>
              </a:spcAft>
              <a:buSzPts val="2340"/>
              <a:buChar char="○"/>
              <a:defRPr/>
            </a:lvl8pPr>
            <a:lvl9pPr marL="5486263" lvl="8" indent="-502907" algn="l" rtl="0">
              <a:spcBef>
                <a:spcPts val="480"/>
              </a:spcBef>
              <a:spcAft>
                <a:spcPts val="400"/>
              </a:spcAft>
              <a:buSzPts val="2340"/>
              <a:buChar char="■"/>
              <a:defRPr/>
            </a:lvl9pPr>
          </a:lstStyle>
          <a:p>
            <a:endParaRPr/>
          </a:p>
        </p:txBody>
      </p:sp>
    </p:spTree>
    <p:extLst>
      <p:ext uri="{BB962C8B-B14F-4D97-AF65-F5344CB8AC3E}">
        <p14:creationId xmlns:p14="http://schemas.microsoft.com/office/powerpoint/2010/main" val="184676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568E7947-FEF9-42C4-96AF-C1FBB4068CBE}" type="slidenum">
              <a:rPr lang="en-US" altLang="en-US" smtClean="0"/>
              <a:pPr>
                <a:defRPr/>
              </a:pPr>
              <a:t>‹#›</a:t>
            </a:fld>
            <a:endParaRPr lang="en-US" altLang="en-US" dirty="0"/>
          </a:p>
        </p:txBody>
      </p:sp>
    </p:spTree>
    <p:extLst>
      <p:ext uri="{BB962C8B-B14F-4D97-AF65-F5344CB8AC3E}">
        <p14:creationId xmlns:p14="http://schemas.microsoft.com/office/powerpoint/2010/main" val="387471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00" y="6172200"/>
            <a:ext cx="3352800" cy="365125"/>
          </a:xfrm>
          <a:prstGeom prst="rect">
            <a:avLst/>
          </a:prstGeom>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a:xfrm>
            <a:off x="609601" y="6172200"/>
            <a:ext cx="447040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4578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sz="4800">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471B235C-CBE3-41D6-B15D-B3498133B86D}" type="slidenum">
              <a:rPr lang="en-US" altLang="en-US" smtClean="0"/>
              <a:pPr>
                <a:defRPr/>
              </a:pPr>
              <a:t>‹#›</a:t>
            </a:fld>
            <a:endParaRPr lang="en-US" altLang="en-US" dirty="0"/>
          </a:p>
        </p:txBody>
      </p:sp>
    </p:spTree>
    <p:extLst>
      <p:ext uri="{BB962C8B-B14F-4D97-AF65-F5344CB8AC3E}">
        <p14:creationId xmlns:p14="http://schemas.microsoft.com/office/powerpoint/2010/main" val="12452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79BED015-3ABD-4DAC-92CA-93031857BB56}" type="slidenum">
              <a:rPr lang="en-US" altLang="en-US" smtClean="0"/>
              <a:pPr>
                <a:defRPr/>
              </a:pPr>
              <a:t>‹#›</a:t>
            </a:fld>
            <a:endParaRPr lang="en-US" altLang="en-US" dirty="0"/>
          </a:p>
        </p:txBody>
      </p:sp>
    </p:spTree>
    <p:extLst>
      <p:ext uri="{BB962C8B-B14F-4D97-AF65-F5344CB8AC3E}">
        <p14:creationId xmlns:p14="http://schemas.microsoft.com/office/powerpoint/2010/main" val="198507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4618D15F-8534-4EA4-BB08-8595CDE3D808}" type="slidenum">
              <a:rPr lang="en-US" altLang="en-US" smtClean="0"/>
              <a:pPr>
                <a:defRPr/>
              </a:pPr>
              <a:t>‹#›</a:t>
            </a:fld>
            <a:endParaRPr lang="en-US" altLang="en-US" dirty="0"/>
          </a:p>
        </p:txBody>
      </p:sp>
    </p:spTree>
    <p:extLst>
      <p:ext uri="{BB962C8B-B14F-4D97-AF65-F5344CB8AC3E}">
        <p14:creationId xmlns:p14="http://schemas.microsoft.com/office/powerpoint/2010/main" val="21125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rgbClr val="C5DADB"/>
                </a:solidFill>
                <a:latin typeface="Calibri" panose="020F0502020204030204" pitchFamily="34" charset="0"/>
              </a:defRPr>
            </a:lvl1pPr>
          </a:lstStyle>
          <a:p>
            <a:pPr>
              <a:defRPr/>
            </a:pPr>
            <a:fld id="{568E7947-FEF9-42C4-96AF-C1FBB4068CBE}" type="slidenum">
              <a:rPr lang="en-US" altLang="en-US" smtClean="0"/>
              <a:pPr>
                <a:defRPr/>
              </a:pPr>
              <a:t>‹#›</a:t>
            </a:fld>
            <a:endParaRPr lang="en-US" altLang="en-US" dirty="0"/>
          </a:p>
        </p:txBody>
      </p:sp>
    </p:spTree>
    <p:extLst>
      <p:ext uri="{BB962C8B-B14F-4D97-AF65-F5344CB8AC3E}">
        <p14:creationId xmlns:p14="http://schemas.microsoft.com/office/powerpoint/2010/main" val="343234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F1103-D42E-48A0-9A91-5A4444E7E1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226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F1103-D42E-48A0-9A91-5A4444E7E1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32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F1103-D42E-48A0-9A91-5A4444E7E1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1631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F1103-D42E-48A0-9A91-5A4444E7E1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162340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F1103-D42E-48A0-9A91-5A4444E7E11A}"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40414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8FE216-DBCA-894A-A19B-856E97C93386}"/>
              </a:ext>
            </a:extLst>
          </p:cNvPr>
          <p:cNvSpPr>
            <a:spLocks noGrp="1"/>
          </p:cNvSpPr>
          <p:nvPr>
            <p:ph type="title"/>
          </p:nvPr>
        </p:nvSpPr>
        <p:spPr>
          <a:xfrm>
            <a:off x="1016000" y="274638"/>
            <a:ext cx="10871200" cy="1143000"/>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82B2E836-83EB-8042-97FE-FFEF75BBCD42}"/>
              </a:ext>
            </a:extLst>
          </p:cNvPr>
          <p:cNvSpPr>
            <a:spLocks noGrp="1"/>
          </p:cNvSpPr>
          <p:nvPr>
            <p:ph sz="half" idx="1" hasCustomPrompt="1"/>
          </p:nvPr>
        </p:nvSpPr>
        <p:spPr>
          <a:xfrm>
            <a:off x="1016000" y="1600201"/>
            <a:ext cx="5189728"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levelz</a:t>
            </a:r>
            <a:endParaRPr lang="en-US" dirty="0"/>
          </a:p>
        </p:txBody>
      </p:sp>
      <p:sp>
        <p:nvSpPr>
          <p:cNvPr id="7" name="Content Placeholder 3">
            <a:extLst>
              <a:ext uri="{FF2B5EF4-FFF2-40B4-BE49-F238E27FC236}">
                <a16:creationId xmlns:a16="http://schemas.microsoft.com/office/drawing/2014/main" id="{0187B38D-77D8-0948-AC7E-A9B8E3E3D0DE}"/>
              </a:ext>
            </a:extLst>
          </p:cNvPr>
          <p:cNvSpPr>
            <a:spLocks noGrp="1"/>
          </p:cNvSpPr>
          <p:nvPr>
            <p:ph sz="half" idx="2"/>
          </p:nvPr>
        </p:nvSpPr>
        <p:spPr>
          <a:xfrm>
            <a:off x="65024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0825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F1103-D42E-48A0-9A91-5A4444E7E11A}"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14465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F1103-D42E-48A0-9A91-5A4444E7E11A}"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77062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F1103-D42E-48A0-9A91-5A4444E7E1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31333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F1103-D42E-48A0-9A91-5A4444E7E11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164485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F1103-D42E-48A0-9A91-5A4444E7E1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382320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F1103-D42E-48A0-9A91-5A4444E7E11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B2C81-5D5A-4780-BCF4-CECAA5E49441}" type="slidenum">
              <a:rPr lang="en-US" smtClean="0"/>
              <a:t>‹#›</a:t>
            </a:fld>
            <a:endParaRPr lang="en-US"/>
          </a:p>
        </p:txBody>
      </p:sp>
    </p:spTree>
    <p:extLst>
      <p:ext uri="{BB962C8B-B14F-4D97-AF65-F5344CB8AC3E}">
        <p14:creationId xmlns:p14="http://schemas.microsoft.com/office/powerpoint/2010/main" val="375373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userDrawn="1">
  <p:cSld name="Breaker/Statement Slide Teal">
    <p:bg>
      <p:bgPr>
        <a:solidFill>
          <a:srgbClr val="00B2AD"/>
        </a:solidFill>
        <a:effectLst/>
      </p:bgPr>
    </p:bg>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a:xfrm>
            <a:off x="4038603" y="6356355"/>
            <a:ext cx="41148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B9712CC-4DD8-2345-8D13-CC6C78D7EE00}" type="slidenum">
              <a:rPr lang="en-US"/>
              <a:t>‹#›</a:t>
            </a:fld>
            <a:endParaRPr lang="en-US"/>
          </a:p>
        </p:txBody>
      </p:sp>
      <p:cxnSp>
        <p:nvCxnSpPr>
          <p:cNvPr id="7" name="Straight Connector 6"/>
          <p:cNvCxnSpPr>
            <a:cxnSpLocks/>
          </p:cNvCxnSpPr>
          <p:nvPr userDrawn="1"/>
        </p:nvCxnSpPr>
        <p:spPr bwMode="auto">
          <a:xfrm>
            <a:off x="400880" y="6380923"/>
            <a:ext cx="11389419" cy="0"/>
          </a:xfrm>
          <a:prstGeom prst="line">
            <a:avLst/>
          </a:prstGeom>
          <a:ln w="31750" cap="rnd">
            <a:solidFill>
              <a:srgbClr val="1D365E"/>
            </a:solidFill>
            <a:prstDash val="sysDot"/>
          </a:ln>
        </p:spPr>
        <p:style>
          <a:lnRef idx="1">
            <a:schemeClr val="accent1"/>
          </a:lnRef>
          <a:fillRef idx="0">
            <a:schemeClr val="accent1"/>
          </a:fillRef>
          <a:effectRef idx="0">
            <a:schemeClr val="accent1"/>
          </a:effectRef>
          <a:fontRef idx="minor">
            <a:schemeClr val="tx1"/>
          </a:fontRef>
        </p:style>
      </p:cxnSp>
      <p:sp>
        <p:nvSpPr>
          <p:cNvPr id="8" name="Content Placeholder 11"/>
          <p:cNvSpPr>
            <a:spLocks noGrp="1"/>
          </p:cNvSpPr>
          <p:nvPr>
            <p:ph sz="quarter" idx="14" hasCustomPrompt="1"/>
          </p:nvPr>
        </p:nvSpPr>
        <p:spPr bwMode="auto">
          <a:xfrm>
            <a:off x="400882" y="833975"/>
            <a:ext cx="11389417" cy="5181829"/>
          </a:xfrm>
        </p:spPr>
        <p:txBody>
          <a:bodyPr lIns="0"/>
          <a:lstStyle>
            <a:lvl1pPr marL="0" indent="0">
              <a:buNone/>
              <a:defRPr sz="5400">
                <a:solidFill>
                  <a:schemeClr val="bg1"/>
                </a:solidFill>
              </a:defRPr>
            </a:lvl1pPr>
            <a:lvl2pPr marL="233351" indent="0">
              <a:buNone/>
              <a:defRPr sz="5400">
                <a:solidFill>
                  <a:schemeClr val="bg1"/>
                </a:solidFill>
              </a:defRPr>
            </a:lvl2pPr>
            <a:lvl3pPr>
              <a:defRPr sz="5400">
                <a:solidFill>
                  <a:schemeClr val="bg1"/>
                </a:solidFill>
              </a:defRPr>
            </a:lvl3pPr>
            <a:lvl4pPr>
              <a:defRPr sz="5400">
                <a:solidFill>
                  <a:schemeClr val="bg1"/>
                </a:solidFill>
              </a:defRPr>
            </a:lvl4pPr>
            <a:lvl5pPr>
              <a:defRPr sz="5400">
                <a:solidFill>
                  <a:schemeClr val="bg1"/>
                </a:solidFill>
              </a:defRPr>
            </a:lvl5pPr>
          </a:lstStyle>
          <a:p>
            <a:pPr lvl="0">
              <a:defRPr/>
            </a:pPr>
            <a:r>
              <a:rPr lang="en-US"/>
              <a:t>Click to add text</a:t>
            </a:r>
            <a:endParaRPr/>
          </a:p>
        </p:txBody>
      </p:sp>
      <p:cxnSp>
        <p:nvCxnSpPr>
          <p:cNvPr id="9" name="Straight Connector 13"/>
          <p:cNvCxnSpPr>
            <a:cxnSpLocks/>
          </p:cNvCxnSpPr>
          <p:nvPr userDrawn="1"/>
        </p:nvCxnSpPr>
        <p:spPr bwMode="auto">
          <a:xfrm>
            <a:off x="400882" y="460515"/>
            <a:ext cx="11390244" cy="0"/>
          </a:xfrm>
          <a:prstGeom prst="line">
            <a:avLst/>
          </a:prstGeom>
          <a:ln w="31750" cap="rnd">
            <a:solidFill>
              <a:srgbClr val="1D365E"/>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5"/>
        <p:cNvGrpSpPr/>
        <p:nvPr/>
      </p:nvGrpSpPr>
      <p:grpSpPr>
        <a:xfrm>
          <a:off x="0" y="0"/>
          <a:ext cx="0" cy="0"/>
          <a:chOff x="0" y="0"/>
          <a:chExt cx="0" cy="0"/>
        </a:xfrm>
      </p:grpSpPr>
      <p:sp>
        <p:nvSpPr>
          <p:cNvPr id="996" name="Google Shape;996;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7" name="Google Shape;997;p4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8" name="Google Shape;998;p4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979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 Content 3Col Multi">
  <p:cSld name="Image + Content 3Col Multi">
    <p:bg>
      <p:bgPr>
        <a:solidFill>
          <a:srgbClr val="00B2AD"/>
        </a:solidFill>
        <a:effectLst/>
      </p:bgPr>
    </p:bg>
    <p:spTree>
      <p:nvGrpSpPr>
        <p:cNvPr id="1" name="Shape 999"/>
        <p:cNvGrpSpPr/>
        <p:nvPr/>
      </p:nvGrpSpPr>
      <p:grpSpPr>
        <a:xfrm>
          <a:off x="0" y="0"/>
          <a:ext cx="0" cy="0"/>
          <a:chOff x="0" y="0"/>
          <a:chExt cx="0" cy="0"/>
        </a:xfrm>
      </p:grpSpPr>
      <p:sp>
        <p:nvSpPr>
          <p:cNvPr id="1000" name="Google Shape;1000;p49"/>
          <p:cNvSpPr>
            <a:spLocks noGrp="1"/>
          </p:cNvSpPr>
          <p:nvPr>
            <p:ph type="pic" idx="2"/>
          </p:nvPr>
        </p:nvSpPr>
        <p:spPr>
          <a:xfrm>
            <a:off x="431801" y="482603"/>
            <a:ext cx="3200400" cy="3138509"/>
          </a:xfrm>
          <a:prstGeom prst="snip1Rect">
            <a:avLst>
              <a:gd name="adj" fmla="val 16667"/>
            </a:avLst>
          </a:prstGeom>
          <a:noFill/>
          <a:ln>
            <a:noFill/>
          </a:ln>
        </p:spPr>
      </p:sp>
      <p:sp>
        <p:nvSpPr>
          <p:cNvPr id="1001" name="Google Shape;1001;p49"/>
          <p:cNvSpPr/>
          <p:nvPr/>
        </p:nvSpPr>
        <p:spPr>
          <a:xfrm>
            <a:off x="8128000" y="0"/>
            <a:ext cx="4064000" cy="6858000"/>
          </a:xfrm>
          <a:prstGeom prst="rect">
            <a:avLst/>
          </a:prstGeom>
          <a:solidFill>
            <a:srgbClr val="043A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002" name="Google Shape;1002;p49"/>
          <p:cNvSpPr/>
          <p:nvPr/>
        </p:nvSpPr>
        <p:spPr>
          <a:xfrm>
            <a:off x="4064000" y="0"/>
            <a:ext cx="4064000" cy="6858000"/>
          </a:xfrm>
          <a:prstGeom prst="rect">
            <a:avLst/>
          </a:prstGeom>
          <a:solidFill>
            <a:srgbClr val="FAC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003" name="Google Shape;1003;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4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4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006" name="Google Shape;1006;p49"/>
          <p:cNvSpPr txBox="1">
            <a:spLocks noGrp="1"/>
          </p:cNvSpPr>
          <p:nvPr>
            <p:ph type="body" idx="1"/>
          </p:nvPr>
        </p:nvSpPr>
        <p:spPr>
          <a:xfrm>
            <a:off x="8560587" y="4379785"/>
            <a:ext cx="3217184" cy="17686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07" name="Google Shape;1007;p49"/>
          <p:cNvSpPr txBox="1">
            <a:spLocks noGrp="1"/>
          </p:cNvSpPr>
          <p:nvPr>
            <p:ph type="body" idx="3"/>
          </p:nvPr>
        </p:nvSpPr>
        <p:spPr>
          <a:xfrm>
            <a:off x="8560591" y="3904777"/>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08" name="Google Shape;1008;p49"/>
          <p:cNvSpPr txBox="1">
            <a:spLocks noGrp="1"/>
          </p:cNvSpPr>
          <p:nvPr>
            <p:ph type="body" idx="4"/>
          </p:nvPr>
        </p:nvSpPr>
        <p:spPr>
          <a:xfrm>
            <a:off x="4484869" y="4390671"/>
            <a:ext cx="3217184" cy="17686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400"/>
              <a:buNone/>
              <a:defRPr sz="1400" b="0" i="0">
                <a:solidFill>
                  <a:srgbClr val="1D365E"/>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09" name="Google Shape;1009;p49"/>
          <p:cNvSpPr txBox="1">
            <a:spLocks noGrp="1"/>
          </p:cNvSpPr>
          <p:nvPr>
            <p:ph type="body" idx="5"/>
          </p:nvPr>
        </p:nvSpPr>
        <p:spPr>
          <a:xfrm>
            <a:off x="4484874" y="3915662"/>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1D365E"/>
              </a:buClr>
              <a:buSzPts val="1400"/>
              <a:buNone/>
              <a:defRPr sz="14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10" name="Google Shape;1010;p49"/>
          <p:cNvSpPr txBox="1">
            <a:spLocks noGrp="1"/>
          </p:cNvSpPr>
          <p:nvPr>
            <p:ph type="body" idx="6"/>
          </p:nvPr>
        </p:nvSpPr>
        <p:spPr>
          <a:xfrm>
            <a:off x="431801" y="4390671"/>
            <a:ext cx="3217184" cy="17686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1400"/>
              <a:buNone/>
              <a:defRPr sz="1400" b="0" i="0">
                <a:solidFill>
                  <a:schemeClr val="lt1"/>
                </a:solidFill>
                <a:latin typeface="Mali Light"/>
                <a:ea typeface="Mali Light"/>
                <a:cs typeface="Mali Light"/>
                <a:sym typeface="Mali Light"/>
              </a:defRPr>
            </a:lvl1pPr>
            <a:lvl2pPr marL="914377" lvl="1"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2pPr>
            <a:lvl3pPr marL="1371566" lvl="2"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3pPr>
            <a:lvl4pPr marL="1828754" lvl="3" indent="-228594" algn="l">
              <a:lnSpc>
                <a:spcPct val="90000"/>
              </a:lnSpc>
              <a:spcBef>
                <a:spcPts val="500"/>
              </a:spcBef>
              <a:spcAft>
                <a:spcPts val="0"/>
              </a:spcAft>
              <a:buClr>
                <a:schemeClr val="lt1"/>
              </a:buClr>
              <a:buSzPts val="1400"/>
              <a:buNone/>
              <a:defRPr sz="1400" b="0" i="0">
                <a:solidFill>
                  <a:schemeClr val="lt1"/>
                </a:solidFill>
                <a:latin typeface="Mali Light"/>
                <a:ea typeface="Mali Light"/>
                <a:cs typeface="Mali Light"/>
                <a:sym typeface="Mali Light"/>
              </a:defRPr>
            </a:lvl4pPr>
            <a:lvl5pPr marL="2285943" lvl="4" indent="-317492" algn="l">
              <a:lnSpc>
                <a:spcPct val="90000"/>
              </a:lnSpc>
              <a:spcBef>
                <a:spcPts val="500"/>
              </a:spcBef>
              <a:spcAft>
                <a:spcPts val="0"/>
              </a:spcAft>
              <a:buClr>
                <a:schemeClr val="dk1"/>
              </a:buClr>
              <a:buSzPts val="1400"/>
              <a:buChar char="•"/>
              <a:defRPr sz="1400"/>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11" name="Google Shape;1011;p49"/>
          <p:cNvSpPr txBox="1">
            <a:spLocks noGrp="1"/>
          </p:cNvSpPr>
          <p:nvPr>
            <p:ph type="body" idx="7"/>
          </p:nvPr>
        </p:nvSpPr>
        <p:spPr>
          <a:xfrm>
            <a:off x="431803" y="3915662"/>
            <a:ext cx="3206751" cy="539751"/>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chemeClr val="lt1"/>
              </a:buClr>
              <a:buSzPts val="1400"/>
              <a:buNone/>
              <a:defRPr sz="14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2pPr>
            <a:lvl3pPr marL="1371566" lvl="2"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3pPr>
            <a:lvl4pPr marL="1828754" lvl="3"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4pPr>
            <a:lvl5pPr marL="2285943" lvl="4" indent="-228594" algn="l">
              <a:lnSpc>
                <a:spcPct val="90000"/>
              </a:lnSpc>
              <a:spcBef>
                <a:spcPts val="500"/>
              </a:spcBef>
              <a:spcAft>
                <a:spcPts val="0"/>
              </a:spcAft>
              <a:buClr>
                <a:srgbClr val="1D365E"/>
              </a:buClr>
              <a:buSzPts val="1400"/>
              <a:buNone/>
              <a:defRPr sz="1400" b="1" i="0">
                <a:solidFill>
                  <a:srgbClr val="1D365E"/>
                </a:solidFill>
                <a:latin typeface="Arial"/>
                <a:ea typeface="Arial"/>
                <a:cs typeface="Arial"/>
                <a:sym typeface="Aria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12" name="Google Shape;1012;p49"/>
          <p:cNvSpPr>
            <a:spLocks noGrp="1"/>
          </p:cNvSpPr>
          <p:nvPr>
            <p:ph type="pic" idx="8"/>
          </p:nvPr>
        </p:nvSpPr>
        <p:spPr>
          <a:xfrm>
            <a:off x="4491220" y="482603"/>
            <a:ext cx="3200400" cy="3138509"/>
          </a:xfrm>
          <a:prstGeom prst="snip1Rect">
            <a:avLst>
              <a:gd name="adj" fmla="val 16667"/>
            </a:avLst>
          </a:prstGeom>
          <a:noFill/>
          <a:ln>
            <a:noFill/>
          </a:ln>
        </p:spPr>
      </p:sp>
      <p:sp>
        <p:nvSpPr>
          <p:cNvPr id="1013" name="Google Shape;1013;p49"/>
          <p:cNvSpPr>
            <a:spLocks noGrp="1"/>
          </p:cNvSpPr>
          <p:nvPr>
            <p:ph type="pic" idx="9"/>
          </p:nvPr>
        </p:nvSpPr>
        <p:spPr>
          <a:xfrm>
            <a:off x="8553948" y="482603"/>
            <a:ext cx="3200400" cy="3138509"/>
          </a:xfrm>
          <a:prstGeom prst="snip1Rect">
            <a:avLst>
              <a:gd name="adj" fmla="val 16667"/>
            </a:avLst>
          </a:prstGeom>
          <a:noFill/>
          <a:ln>
            <a:noFill/>
          </a:ln>
        </p:spPr>
      </p:sp>
    </p:spTree>
    <p:extLst>
      <p:ext uri="{BB962C8B-B14F-4D97-AF65-F5344CB8AC3E}">
        <p14:creationId xmlns:p14="http://schemas.microsoft.com/office/powerpoint/2010/main" val="61760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reaker/Statement Slide Blue">
  <p:cSld name="Breaker/Statement Slide Blue">
    <p:bg>
      <p:bgPr>
        <a:solidFill>
          <a:srgbClr val="1D365E"/>
        </a:solidFill>
        <a:effectLst/>
      </p:bgPr>
    </p:bg>
    <p:spTree>
      <p:nvGrpSpPr>
        <p:cNvPr id="1" name="Shape 1020"/>
        <p:cNvGrpSpPr/>
        <p:nvPr/>
      </p:nvGrpSpPr>
      <p:grpSpPr>
        <a:xfrm>
          <a:off x="0" y="0"/>
          <a:ext cx="0" cy="0"/>
          <a:chOff x="0" y="0"/>
          <a:chExt cx="0" cy="0"/>
        </a:xfrm>
      </p:grpSpPr>
      <p:sp>
        <p:nvSpPr>
          <p:cNvPr id="1021" name="Google Shape;1021;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2" name="Google Shape;1022;p5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3" name="Google Shape;1023;p5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024" name="Google Shape;1024;p51"/>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025" name="Google Shape;1025;p51"/>
          <p:cNvSpPr txBox="1">
            <a:spLocks noGrp="1"/>
          </p:cNvSpPr>
          <p:nvPr>
            <p:ph type="body" idx="1"/>
          </p:nvPr>
        </p:nvSpPr>
        <p:spPr>
          <a:xfrm>
            <a:off x="400881" y="833972"/>
            <a:ext cx="11389417" cy="518182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5400"/>
              <a:buNone/>
              <a:defRPr sz="5400">
                <a:solidFill>
                  <a:schemeClr val="lt1"/>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026" name="Google Shape;1026;p51"/>
          <p:cNvCxnSpPr/>
          <p:nvPr/>
        </p:nvCxnSpPr>
        <p:spPr>
          <a:xfrm>
            <a:off x="400882" y="460515"/>
            <a:ext cx="1139024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421373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79573" y="6355080"/>
            <a:ext cx="777288" cy="2743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89A1-C340-41C8-9073-A54EF07603BF}" type="slidenum">
              <a:rPr kumimoji="0" 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sp>
        <p:nvSpPr>
          <p:cNvPr id="4" name="Chart Placeholder 3"/>
          <p:cNvSpPr>
            <a:spLocks noGrp="1"/>
          </p:cNvSpPr>
          <p:nvPr>
            <p:ph type="chart" sz="quarter" idx="13"/>
          </p:nvPr>
        </p:nvSpPr>
        <p:spPr>
          <a:xfrm>
            <a:off x="1016000" y="1828800"/>
            <a:ext cx="10871200" cy="4343400"/>
          </a:xfrm>
          <a:prstGeom prst="rect">
            <a:avLst/>
          </a:prstGeom>
        </p:spPr>
        <p:txBody>
          <a:bodyPr/>
          <a:lstStyle/>
          <a:p>
            <a:endParaRPr lang="en-US" dirty="0"/>
          </a:p>
        </p:txBody>
      </p:sp>
      <p:sp>
        <p:nvSpPr>
          <p:cNvPr id="3" name="Title 2"/>
          <p:cNvSpPr>
            <a:spLocks noGrp="1"/>
          </p:cNvSpPr>
          <p:nvPr>
            <p:ph type="title"/>
          </p:nvPr>
        </p:nvSpPr>
        <p:spPr>
          <a:xfrm>
            <a:off x="1016000" y="274638"/>
            <a:ext cx="10871200" cy="1143000"/>
          </a:xfrm>
          <a:prstGeom prst="rect">
            <a:avLst/>
          </a:prstGeom>
        </p:spPr>
        <p:txBody>
          <a:bodyPr/>
          <a:lstStyle>
            <a:lvl1pPr>
              <a:defRPr cap="none"/>
            </a:lvl1pPr>
          </a:lstStyle>
          <a:p>
            <a:endParaRPr lang="en-US" dirty="0"/>
          </a:p>
        </p:txBody>
      </p:sp>
    </p:spTree>
    <p:extLst>
      <p:ext uri="{BB962C8B-B14F-4D97-AF65-F5344CB8AC3E}">
        <p14:creationId xmlns:p14="http://schemas.microsoft.com/office/powerpoint/2010/main" val="2438387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Content Gray">
  <p:cSld name="Title + Content Gray">
    <p:bg>
      <p:bgPr>
        <a:solidFill>
          <a:schemeClr val="lt2"/>
        </a:solidFill>
        <a:effectLst/>
      </p:bgPr>
    </p:bg>
    <p:spTree>
      <p:nvGrpSpPr>
        <p:cNvPr id="1" name="Shape 1027"/>
        <p:cNvGrpSpPr/>
        <p:nvPr/>
      </p:nvGrpSpPr>
      <p:grpSpPr>
        <a:xfrm>
          <a:off x="0" y="0"/>
          <a:ext cx="0" cy="0"/>
          <a:chOff x="0" y="0"/>
          <a:chExt cx="0" cy="0"/>
        </a:xfrm>
      </p:grpSpPr>
      <p:sp>
        <p:nvSpPr>
          <p:cNvPr id="1028" name="Google Shape;1028;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5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0" name="Google Shape;1030;p5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031" name="Google Shape;1031;p52"/>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52"/>
          <p:cNvSpPr txBox="1">
            <a:spLocks noGrp="1"/>
          </p:cNvSpPr>
          <p:nvPr>
            <p:ph type="body" idx="1"/>
          </p:nvPr>
        </p:nvSpPr>
        <p:spPr>
          <a:xfrm>
            <a:off x="400052" y="1397003"/>
            <a:ext cx="11390245"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033" name="Google Shape;1033;p52"/>
          <p:cNvCxnSpPr/>
          <p:nvPr/>
        </p:nvCxnSpPr>
        <p:spPr>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034" name="Google Shape;1034;p52"/>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1775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Full Page Image">
  <p:cSld name="Full Page Image">
    <p:bg>
      <p:bgPr>
        <a:solidFill>
          <a:schemeClr val="lt1"/>
        </a:solidFill>
        <a:effectLst/>
      </p:bgPr>
    </p:bg>
    <p:spTree>
      <p:nvGrpSpPr>
        <p:cNvPr id="1" name="Shape 1035"/>
        <p:cNvGrpSpPr/>
        <p:nvPr/>
      </p:nvGrpSpPr>
      <p:grpSpPr>
        <a:xfrm>
          <a:off x="0" y="0"/>
          <a:ext cx="0" cy="0"/>
          <a:chOff x="0" y="0"/>
          <a:chExt cx="0" cy="0"/>
        </a:xfrm>
      </p:grpSpPr>
      <p:sp>
        <p:nvSpPr>
          <p:cNvPr id="1036" name="Google Shape;1036;p53"/>
          <p:cNvSpPr>
            <a:spLocks noGrp="1"/>
          </p:cNvSpPr>
          <p:nvPr>
            <p:ph type="pic" idx="2"/>
          </p:nvPr>
        </p:nvSpPr>
        <p:spPr>
          <a:xfrm>
            <a:off x="0" y="0"/>
            <a:ext cx="12192000" cy="6858000"/>
          </a:xfrm>
          <a:prstGeom prst="rect">
            <a:avLst/>
          </a:prstGeom>
          <a:noFill/>
          <a:ln>
            <a:noFill/>
          </a:ln>
        </p:spPr>
      </p:sp>
      <p:sp>
        <p:nvSpPr>
          <p:cNvPr id="1037" name="Google Shape;1037;p5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5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9" name="Google Shape;1039;p5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46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Fact Slide Yellow">
  <p:cSld name="Fact Slide Yellow">
    <p:bg>
      <p:bgPr>
        <a:solidFill>
          <a:srgbClr val="FAC33B"/>
        </a:solidFill>
        <a:effectLst/>
      </p:bgPr>
    </p:bg>
    <p:spTree>
      <p:nvGrpSpPr>
        <p:cNvPr id="1" name="Shape 1040"/>
        <p:cNvGrpSpPr/>
        <p:nvPr/>
      </p:nvGrpSpPr>
      <p:grpSpPr>
        <a:xfrm>
          <a:off x="0" y="0"/>
          <a:ext cx="0" cy="0"/>
          <a:chOff x="0" y="0"/>
          <a:chExt cx="0" cy="0"/>
        </a:xfrm>
      </p:grpSpPr>
      <p:sp>
        <p:nvSpPr>
          <p:cNvPr id="1041" name="Google Shape;1041;p5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5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3" name="Google Shape;1043;p5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044" name="Google Shape;1044;p55"/>
          <p:cNvSpPr txBox="1">
            <a:spLocks noGrp="1"/>
          </p:cNvSpPr>
          <p:nvPr>
            <p:ph type="body" idx="1"/>
          </p:nvPr>
        </p:nvSpPr>
        <p:spPr>
          <a:xfrm>
            <a:off x="400881" y="1299412"/>
            <a:ext cx="11389417" cy="4716389"/>
          </a:xfrm>
          <a:prstGeom prst="rect">
            <a:avLst/>
          </a:prstGeom>
          <a:noFill/>
          <a:ln>
            <a:noFill/>
          </a:ln>
        </p:spPr>
        <p:txBody>
          <a:bodyPr spcFirstLastPara="1" wrap="square" lIns="0" tIns="45700" rIns="91425" bIns="45700" anchor="b" anchorCtr="0">
            <a:normAutofit/>
          </a:bodyPr>
          <a:lstStyle>
            <a:lvl1pPr marL="457189" lvl="0" indent="-228594" algn="l">
              <a:lnSpc>
                <a:spcPct val="90000"/>
              </a:lnSpc>
              <a:spcBef>
                <a:spcPts val="1000"/>
              </a:spcBef>
              <a:spcAft>
                <a:spcPts val="0"/>
              </a:spcAft>
              <a:buClr>
                <a:srgbClr val="1D365E"/>
              </a:buClr>
              <a:buSzPts val="4200"/>
              <a:buNone/>
              <a:defRPr sz="42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045" name="Google Shape;1045;p55"/>
          <p:cNvCxnSpPr/>
          <p:nvPr/>
        </p:nvCxnSpPr>
        <p:spPr>
          <a:xfrm>
            <a:off x="400882" y="472289"/>
            <a:ext cx="11390244" cy="0"/>
          </a:xfrm>
          <a:prstGeom prst="straightConnector1">
            <a:avLst/>
          </a:prstGeom>
          <a:noFill/>
          <a:ln w="31750" cap="rnd" cmpd="sng">
            <a:solidFill>
              <a:schemeClr val="lt1"/>
            </a:solidFill>
            <a:prstDash val="dot"/>
            <a:miter lim="800000"/>
            <a:headEnd type="none" w="sm" len="sm"/>
            <a:tailEnd type="none" w="sm" len="sm"/>
          </a:ln>
        </p:spPr>
      </p:cxnSp>
      <p:cxnSp>
        <p:nvCxnSpPr>
          <p:cNvPr id="1046" name="Google Shape;1046;p55"/>
          <p:cNvCxnSpPr/>
          <p:nvPr/>
        </p:nvCxnSpPr>
        <p:spPr>
          <a:xfrm>
            <a:off x="400882" y="6380923"/>
            <a:ext cx="11390244" cy="0"/>
          </a:xfrm>
          <a:prstGeom prst="straightConnector1">
            <a:avLst/>
          </a:prstGeom>
          <a:noFill/>
          <a:ln w="31750" cap="rnd" cmpd="sng">
            <a:solidFill>
              <a:schemeClr val="lt1"/>
            </a:solidFill>
            <a:prstDash val="dot"/>
            <a:miter lim="800000"/>
            <a:headEnd type="none" w="sm" len="sm"/>
            <a:tailEnd type="none" w="sm" len="sm"/>
          </a:ln>
        </p:spPr>
      </p:cxnSp>
      <p:sp>
        <p:nvSpPr>
          <p:cNvPr id="1047" name="Google Shape;1047;p55"/>
          <p:cNvSpPr/>
          <p:nvPr/>
        </p:nvSpPr>
        <p:spPr>
          <a:xfrm>
            <a:off x="379710" y="453169"/>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048" name="Google Shape;1048;p55"/>
          <p:cNvSpPr txBox="1">
            <a:spLocks noGrp="1"/>
          </p:cNvSpPr>
          <p:nvPr>
            <p:ph type="body" idx="2"/>
          </p:nvPr>
        </p:nvSpPr>
        <p:spPr>
          <a:xfrm>
            <a:off x="379710" y="453167"/>
            <a:ext cx="1961156" cy="57352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FAC33B"/>
              </a:buClr>
              <a:buSzPts val="1600"/>
              <a:buNone/>
              <a:defRPr sz="1600" b="1" i="0">
                <a:solidFill>
                  <a:srgbClr val="FAC33B"/>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606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reaker/Statement Slide Yellow">
  <p:cSld name="Breaker/Statement Slide Yellow">
    <p:bg>
      <p:bgPr>
        <a:solidFill>
          <a:srgbClr val="FAC33B"/>
        </a:solidFill>
        <a:effectLst/>
      </p:bgPr>
    </p:bg>
    <p:spTree>
      <p:nvGrpSpPr>
        <p:cNvPr id="1" name="Shape 1049"/>
        <p:cNvGrpSpPr/>
        <p:nvPr/>
      </p:nvGrpSpPr>
      <p:grpSpPr>
        <a:xfrm>
          <a:off x="0" y="0"/>
          <a:ext cx="0" cy="0"/>
          <a:chOff x="0" y="0"/>
          <a:chExt cx="0" cy="0"/>
        </a:xfrm>
      </p:grpSpPr>
      <p:sp>
        <p:nvSpPr>
          <p:cNvPr id="1050" name="Google Shape;1050;p5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5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2" name="Google Shape;1052;p5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053" name="Google Shape;1053;p56"/>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054" name="Google Shape;1054;p56"/>
          <p:cNvSpPr txBox="1">
            <a:spLocks noGrp="1"/>
          </p:cNvSpPr>
          <p:nvPr>
            <p:ph type="body" idx="1"/>
          </p:nvPr>
        </p:nvSpPr>
        <p:spPr>
          <a:xfrm>
            <a:off x="400881" y="833972"/>
            <a:ext cx="11389417" cy="5181829"/>
          </a:xfrm>
          <a:prstGeom prst="rect">
            <a:avLst/>
          </a:prstGeom>
          <a:noFill/>
          <a:ln>
            <a:noFill/>
          </a:ln>
        </p:spPr>
        <p:txBody>
          <a:bodyPr spcFirstLastPara="1" wrap="square" lIns="0" tIns="45700" rIns="91425" bIns="45700" anchor="t" anchorCtr="0">
            <a:normAutofit/>
          </a:bodyPr>
          <a:lstStyle>
            <a:lvl1pPr marL="457189" lvl="0" indent="-228594" algn="l">
              <a:lnSpc>
                <a:spcPct val="90000"/>
              </a:lnSpc>
              <a:spcBef>
                <a:spcPts val="1000"/>
              </a:spcBef>
              <a:spcAft>
                <a:spcPts val="0"/>
              </a:spcAft>
              <a:buClr>
                <a:srgbClr val="1D365E"/>
              </a:buClr>
              <a:buSzPts val="5400"/>
              <a:buNone/>
              <a:defRPr sz="54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055" name="Google Shape;1055;p56"/>
          <p:cNvCxnSpPr/>
          <p:nvPr/>
        </p:nvCxnSpPr>
        <p:spPr>
          <a:xfrm>
            <a:off x="400882" y="460515"/>
            <a:ext cx="1139024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85917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Content Yellow">
  <p:cSld name="Title + Content Yellow">
    <p:bg>
      <p:bgPr>
        <a:solidFill>
          <a:srgbClr val="FAC33B"/>
        </a:solidFill>
        <a:effectLst/>
      </p:bgPr>
    </p:bg>
    <p:spTree>
      <p:nvGrpSpPr>
        <p:cNvPr id="1" name="Shape 1056"/>
        <p:cNvGrpSpPr/>
        <p:nvPr/>
      </p:nvGrpSpPr>
      <p:grpSpPr>
        <a:xfrm>
          <a:off x="0" y="0"/>
          <a:ext cx="0" cy="0"/>
          <a:chOff x="0" y="0"/>
          <a:chExt cx="0" cy="0"/>
        </a:xfrm>
      </p:grpSpPr>
      <p:sp>
        <p:nvSpPr>
          <p:cNvPr id="1057" name="Google Shape;1057;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6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9" name="Google Shape;1059;p6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060" name="Google Shape;1060;p62"/>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1" name="Google Shape;1061;p62"/>
          <p:cNvSpPr txBox="1">
            <a:spLocks noGrp="1"/>
          </p:cNvSpPr>
          <p:nvPr>
            <p:ph type="body" idx="1"/>
          </p:nvPr>
        </p:nvSpPr>
        <p:spPr>
          <a:xfrm>
            <a:off x="400052" y="1397003"/>
            <a:ext cx="11390245"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062" name="Google Shape;1062;p62"/>
          <p:cNvCxnSpPr/>
          <p:nvPr/>
        </p:nvCxnSpPr>
        <p:spPr>
          <a:xfrm>
            <a:off x="400879" y="1107952"/>
            <a:ext cx="11390245" cy="0"/>
          </a:xfrm>
          <a:prstGeom prst="straightConnector1">
            <a:avLst/>
          </a:prstGeom>
          <a:noFill/>
          <a:ln w="31750" cap="rnd" cmpd="sng">
            <a:solidFill>
              <a:schemeClr val="lt1"/>
            </a:solidFill>
            <a:prstDash val="dot"/>
            <a:miter lim="800000"/>
            <a:headEnd type="none" w="sm" len="sm"/>
            <a:tailEnd type="none" w="sm" len="sm"/>
          </a:ln>
        </p:spPr>
      </p:cxnSp>
      <p:cxnSp>
        <p:nvCxnSpPr>
          <p:cNvPr id="1063" name="Google Shape;1063;p62"/>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145850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64"/>
        <p:cNvGrpSpPr/>
        <p:nvPr/>
      </p:nvGrpSpPr>
      <p:grpSpPr>
        <a:xfrm>
          <a:off x="0" y="0"/>
          <a:ext cx="0" cy="0"/>
          <a:chOff x="0" y="0"/>
          <a:chExt cx="0" cy="0"/>
        </a:xfrm>
      </p:grpSpPr>
      <p:sp>
        <p:nvSpPr>
          <p:cNvPr id="1065" name="Google Shape;1065;p67"/>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6" name="Google Shape;1066;p6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67" name="Google Shape;1067;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8" name="Google Shape;1068;p6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9" name="Google Shape;1069;p6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869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0"/>
        <p:cNvGrpSpPr/>
        <p:nvPr/>
      </p:nvGrpSpPr>
      <p:grpSpPr>
        <a:xfrm>
          <a:off x="0" y="0"/>
          <a:ext cx="0" cy="0"/>
          <a:chOff x="0" y="0"/>
          <a:chExt cx="0" cy="0"/>
        </a:xfrm>
      </p:grpSpPr>
      <p:sp>
        <p:nvSpPr>
          <p:cNvPr id="1071" name="Google Shape;1071;p68"/>
          <p:cNvSpPr txBox="1">
            <a:spLocks noGrp="1"/>
          </p:cNvSpPr>
          <p:nvPr>
            <p:ph type="title"/>
          </p:nvPr>
        </p:nvSpPr>
        <p:spPr>
          <a:xfrm>
            <a:off x="831852"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68"/>
          <p:cNvSpPr txBox="1">
            <a:spLocks noGrp="1"/>
          </p:cNvSpPr>
          <p:nvPr>
            <p:ph type="body" idx="1"/>
          </p:nvPr>
        </p:nvSpPr>
        <p:spPr>
          <a:xfrm>
            <a:off x="831852" y="4589465"/>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2400"/>
              <a:buNone/>
              <a:defRPr sz="2400">
                <a:solidFill>
                  <a:schemeClr val="dk1"/>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3" name="Google Shape;1073;p6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4" name="Google Shape;1074;p6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5" name="Google Shape;1075;p6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110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76"/>
        <p:cNvGrpSpPr/>
        <p:nvPr/>
      </p:nvGrpSpPr>
      <p:grpSpPr>
        <a:xfrm>
          <a:off x="0" y="0"/>
          <a:ext cx="0" cy="0"/>
          <a:chOff x="0" y="0"/>
          <a:chExt cx="0" cy="0"/>
        </a:xfrm>
      </p:grpSpPr>
      <p:sp>
        <p:nvSpPr>
          <p:cNvPr id="1077" name="Google Shape;1077;p6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8" name="Google Shape;1078;p69"/>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79" name="Google Shape;1079;p69"/>
          <p:cNvSpPr txBox="1">
            <a:spLocks noGrp="1"/>
          </p:cNvSpPr>
          <p:nvPr>
            <p:ph type="body" idx="2"/>
          </p:nvPr>
        </p:nvSpPr>
        <p:spPr>
          <a:xfrm>
            <a:off x="6172201"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80" name="Google Shape;1080;p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6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6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3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83"/>
        <p:cNvGrpSpPr/>
        <p:nvPr/>
      </p:nvGrpSpPr>
      <p:grpSpPr>
        <a:xfrm>
          <a:off x="0" y="0"/>
          <a:ext cx="0" cy="0"/>
          <a:chOff x="0" y="0"/>
          <a:chExt cx="0" cy="0"/>
        </a:xfrm>
      </p:grpSpPr>
      <p:sp>
        <p:nvSpPr>
          <p:cNvPr id="1084" name="Google Shape;1084;p70"/>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5" name="Google Shape;1085;p7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1086" name="Google Shape;1086;p7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87" name="Google Shape;1087;p70"/>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1088" name="Google Shape;1088;p70"/>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089" name="Google Shape;1089;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7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1" name="Google Shape;1091;p7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67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2"/>
        <p:cNvGrpSpPr/>
        <p:nvPr/>
      </p:nvGrpSpPr>
      <p:grpSpPr>
        <a:xfrm>
          <a:off x="0" y="0"/>
          <a:ext cx="0" cy="0"/>
          <a:chOff x="0" y="0"/>
          <a:chExt cx="0" cy="0"/>
        </a:xfrm>
      </p:grpSpPr>
      <p:sp>
        <p:nvSpPr>
          <p:cNvPr id="1093" name="Google Shape;1093;p71"/>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4" name="Google Shape;1094;p7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5" name="Google Shape;1095;p7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6" name="Google Shape;1096;p7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29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26"/>
        <p:cNvGrpSpPr/>
        <p:nvPr/>
      </p:nvGrpSpPr>
      <p:grpSpPr>
        <a:xfrm>
          <a:off x="0" y="0"/>
          <a:ext cx="0" cy="0"/>
          <a:chOff x="0" y="0"/>
          <a:chExt cx="0" cy="0"/>
        </a:xfrm>
      </p:grpSpPr>
      <p:sp>
        <p:nvSpPr>
          <p:cNvPr id="27" name="Google Shape;27;p30"/>
          <p:cNvSpPr txBox="1">
            <a:spLocks noGrp="1"/>
          </p:cNvSpPr>
          <p:nvPr>
            <p:ph type="title"/>
          </p:nvPr>
        </p:nvSpPr>
        <p:spPr>
          <a:xfrm>
            <a:off x="609599" y="411455"/>
            <a:ext cx="9338631" cy="9106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 name="Google Shape;28;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1" name="Google Shape;31;p30"/>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C5DAD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smtClean="0">
                <a:ln>
                  <a:noFill/>
                </a:ln>
                <a:solidFill>
                  <a:srgbClr val="C5DADB"/>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a:t>
            </a:fld>
            <a:endParaRPr kumimoji="0" lang="en-US" sz="1400" b="0" i="0" u="none" strike="noStrike" kern="1200" cap="none" spc="0" normalizeH="0" baseline="0" noProof="0" dirty="0">
              <a:ln>
                <a:noFill/>
              </a:ln>
              <a:solidFill>
                <a:srgbClr val="C5DADB"/>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105053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97"/>
        <p:cNvGrpSpPr/>
        <p:nvPr/>
      </p:nvGrpSpPr>
      <p:grpSpPr>
        <a:xfrm>
          <a:off x="0" y="0"/>
          <a:ext cx="0" cy="0"/>
          <a:chOff x="0" y="0"/>
          <a:chExt cx="0" cy="0"/>
        </a:xfrm>
      </p:grpSpPr>
      <p:sp>
        <p:nvSpPr>
          <p:cNvPr id="1098" name="Google Shape;1098;p72"/>
          <p:cNvSpPr txBox="1">
            <a:spLocks noGrp="1"/>
          </p:cNvSpPr>
          <p:nvPr>
            <p:ph type="title"/>
          </p:nvPr>
        </p:nvSpPr>
        <p:spPr>
          <a:xfrm>
            <a:off x="839790"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72"/>
          <p:cNvSpPr txBox="1">
            <a:spLocks noGrp="1"/>
          </p:cNvSpPr>
          <p:nvPr>
            <p:ph type="body" idx="1"/>
          </p:nvPr>
        </p:nvSpPr>
        <p:spPr>
          <a:xfrm>
            <a:off x="5183190" y="987429"/>
            <a:ext cx="6172201"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1100" name="Google Shape;1100;p72"/>
          <p:cNvSpPr txBox="1">
            <a:spLocks noGrp="1"/>
          </p:cNvSpPr>
          <p:nvPr>
            <p:ph type="body" idx="2"/>
          </p:nvPr>
        </p:nvSpPr>
        <p:spPr>
          <a:xfrm>
            <a:off x="839790" y="2057402"/>
            <a:ext cx="3932239"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1101" name="Google Shape;1101;p7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2" name="Google Shape;1102;p7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3" name="Google Shape;1103;p7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40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04"/>
        <p:cNvGrpSpPr/>
        <p:nvPr/>
      </p:nvGrpSpPr>
      <p:grpSpPr>
        <a:xfrm>
          <a:off x="0" y="0"/>
          <a:ext cx="0" cy="0"/>
          <a:chOff x="0" y="0"/>
          <a:chExt cx="0" cy="0"/>
        </a:xfrm>
      </p:grpSpPr>
      <p:sp>
        <p:nvSpPr>
          <p:cNvPr id="1105" name="Google Shape;1105;p73"/>
          <p:cNvSpPr txBox="1">
            <a:spLocks noGrp="1"/>
          </p:cNvSpPr>
          <p:nvPr>
            <p:ph type="title"/>
          </p:nvPr>
        </p:nvSpPr>
        <p:spPr>
          <a:xfrm>
            <a:off x="839790"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6" name="Google Shape;1106;p73"/>
          <p:cNvSpPr>
            <a:spLocks noGrp="1"/>
          </p:cNvSpPr>
          <p:nvPr>
            <p:ph type="pic" idx="2"/>
          </p:nvPr>
        </p:nvSpPr>
        <p:spPr>
          <a:xfrm>
            <a:off x="5183190" y="987429"/>
            <a:ext cx="6172201" cy="4873625"/>
          </a:xfrm>
          <a:prstGeom prst="rect">
            <a:avLst/>
          </a:prstGeom>
          <a:noFill/>
          <a:ln>
            <a:noFill/>
          </a:ln>
        </p:spPr>
      </p:sp>
      <p:sp>
        <p:nvSpPr>
          <p:cNvPr id="1107" name="Google Shape;1107;p73"/>
          <p:cNvSpPr txBox="1">
            <a:spLocks noGrp="1"/>
          </p:cNvSpPr>
          <p:nvPr>
            <p:ph type="body" idx="1"/>
          </p:nvPr>
        </p:nvSpPr>
        <p:spPr>
          <a:xfrm>
            <a:off x="839790" y="2057402"/>
            <a:ext cx="3932239"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1108" name="Google Shape;1108;p7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7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0" name="Google Shape;1110;p7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498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1"/>
        <p:cNvGrpSpPr/>
        <p:nvPr/>
      </p:nvGrpSpPr>
      <p:grpSpPr>
        <a:xfrm>
          <a:off x="0" y="0"/>
          <a:ext cx="0" cy="0"/>
          <a:chOff x="0" y="0"/>
          <a:chExt cx="0" cy="0"/>
        </a:xfrm>
      </p:grpSpPr>
      <p:sp>
        <p:nvSpPr>
          <p:cNvPr id="1112" name="Google Shape;1112;p74"/>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3" name="Google Shape;1113;p74"/>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114" name="Google Shape;1114;p7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5" name="Google Shape;1115;p7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6" name="Google Shape;1116;p7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27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17"/>
        <p:cNvGrpSpPr/>
        <p:nvPr/>
      </p:nvGrpSpPr>
      <p:grpSpPr>
        <a:xfrm>
          <a:off x="0" y="0"/>
          <a:ext cx="0" cy="0"/>
          <a:chOff x="0" y="0"/>
          <a:chExt cx="0" cy="0"/>
        </a:xfrm>
      </p:grpSpPr>
      <p:sp>
        <p:nvSpPr>
          <p:cNvPr id="1118" name="Google Shape;1118;p75"/>
          <p:cNvSpPr txBox="1">
            <a:spLocks noGrp="1"/>
          </p:cNvSpPr>
          <p:nvPr>
            <p:ph type="title"/>
          </p:nvPr>
        </p:nvSpPr>
        <p:spPr>
          <a:xfrm rot="5400000">
            <a:off x="7133433" y="1956597"/>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9" name="Google Shape;1119;p75"/>
          <p:cNvSpPr txBox="1">
            <a:spLocks noGrp="1"/>
          </p:cNvSpPr>
          <p:nvPr>
            <p:ph type="body" idx="1"/>
          </p:nvPr>
        </p:nvSpPr>
        <p:spPr>
          <a:xfrm rot="5400000">
            <a:off x="1799433" y="-596103"/>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120" name="Google Shape;1120;p7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1" name="Google Shape;1121;p7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7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841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2A">
  <p:cSld name="Title Slide 2A">
    <p:bg>
      <p:bgPr>
        <a:solidFill>
          <a:srgbClr val="FAC33B"/>
        </a:solidFill>
        <a:effectLst/>
      </p:bgPr>
    </p:bg>
    <p:spTree>
      <p:nvGrpSpPr>
        <p:cNvPr id="1" name="Shape 1123"/>
        <p:cNvGrpSpPr/>
        <p:nvPr/>
      </p:nvGrpSpPr>
      <p:grpSpPr>
        <a:xfrm>
          <a:off x="0" y="0"/>
          <a:ext cx="0" cy="0"/>
          <a:chOff x="0" y="0"/>
          <a:chExt cx="0" cy="0"/>
        </a:xfrm>
      </p:grpSpPr>
      <p:sp>
        <p:nvSpPr>
          <p:cNvPr id="1124" name="Google Shape;1124;p76"/>
          <p:cNvSpPr txBox="1">
            <a:spLocks noGrp="1"/>
          </p:cNvSpPr>
          <p:nvPr>
            <p:ph type="body" idx="1"/>
          </p:nvPr>
        </p:nvSpPr>
        <p:spPr>
          <a:xfrm>
            <a:off x="5196260" y="4484611"/>
            <a:ext cx="5998367" cy="1170584"/>
          </a:xfrm>
          <a:prstGeom prst="rect">
            <a:avLst/>
          </a:prstGeom>
          <a:noFill/>
          <a:ln>
            <a:noFill/>
          </a:ln>
        </p:spPr>
        <p:txBody>
          <a:bodyPr spcFirstLastPara="1" wrap="square" lIns="91425" tIns="45700" rIns="0" bIns="45700" anchor="b" anchorCtr="0">
            <a:normAutofit/>
          </a:bodyPr>
          <a:lstStyle>
            <a:lvl1pPr marL="457189" lvl="0" indent="-228594" algn="r">
              <a:lnSpc>
                <a:spcPct val="90000"/>
              </a:lnSpc>
              <a:spcBef>
                <a:spcPts val="1000"/>
              </a:spcBef>
              <a:spcAft>
                <a:spcPts val="0"/>
              </a:spcAft>
              <a:buClr>
                <a:schemeClr val="lt1"/>
              </a:buClr>
              <a:buSzPts val="2000"/>
              <a:buNone/>
              <a:defRPr sz="20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125" name="Google Shape;1125;p76"/>
          <p:cNvSpPr txBox="1">
            <a:spLocks noGrp="1"/>
          </p:cNvSpPr>
          <p:nvPr>
            <p:ph type="body" idx="2"/>
          </p:nvPr>
        </p:nvSpPr>
        <p:spPr>
          <a:xfrm>
            <a:off x="5196260" y="5480816"/>
            <a:ext cx="5998367" cy="521757"/>
          </a:xfrm>
          <a:prstGeom prst="rect">
            <a:avLst/>
          </a:prstGeom>
          <a:noFill/>
          <a:ln>
            <a:noFill/>
          </a:ln>
        </p:spPr>
        <p:txBody>
          <a:bodyPr spcFirstLastPara="1" wrap="square" lIns="91425" tIns="45700" rIns="0" bIns="45700" anchor="b" anchorCtr="0">
            <a:normAutofit/>
          </a:bodyPr>
          <a:lstStyle>
            <a:lvl1pPr marL="457189" lvl="0" indent="-228594" algn="r">
              <a:lnSpc>
                <a:spcPct val="90000"/>
              </a:lnSpc>
              <a:spcBef>
                <a:spcPts val="1000"/>
              </a:spcBef>
              <a:spcAft>
                <a:spcPts val="0"/>
              </a:spcAft>
              <a:buClr>
                <a:schemeClr val="lt1"/>
              </a:buClr>
              <a:buSzPts val="1600"/>
              <a:buNone/>
              <a:defRPr sz="1600" b="0"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1126" name="Google Shape;1126;p76"/>
          <p:cNvPicPr preferRelativeResize="0"/>
          <p:nvPr/>
        </p:nvPicPr>
        <p:blipFill rotWithShape="1">
          <a:blip r:embed="rId2">
            <a:alphaModFix/>
          </a:blip>
          <a:srcRect/>
          <a:stretch/>
        </p:blipFill>
        <p:spPr>
          <a:xfrm>
            <a:off x="7475371" y="2512791"/>
            <a:ext cx="3719256" cy="1618044"/>
          </a:xfrm>
          <a:prstGeom prst="rect">
            <a:avLst/>
          </a:prstGeom>
          <a:noFill/>
          <a:ln>
            <a:noFill/>
          </a:ln>
        </p:spPr>
      </p:pic>
      <p:grpSp>
        <p:nvGrpSpPr>
          <p:cNvPr id="1127" name="Google Shape;1127;p76"/>
          <p:cNvGrpSpPr/>
          <p:nvPr/>
        </p:nvGrpSpPr>
        <p:grpSpPr>
          <a:xfrm>
            <a:off x="-505737" y="461938"/>
            <a:ext cx="4583512" cy="1367113"/>
            <a:chOff x="-379302" y="304938"/>
            <a:chExt cx="3437633" cy="1025335"/>
          </a:xfrm>
        </p:grpSpPr>
        <p:sp>
          <p:nvSpPr>
            <p:cNvPr id="1128" name="Google Shape;1128;p76"/>
            <p:cNvSpPr/>
            <p:nvPr/>
          </p:nvSpPr>
          <p:spPr>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29" name="Google Shape;1129;p76"/>
            <p:cNvSpPr/>
            <p:nvPr/>
          </p:nvSpPr>
          <p:spPr>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0" name="Google Shape;1130;p76"/>
            <p:cNvSpPr/>
            <p:nvPr/>
          </p:nvSpPr>
          <p:spPr>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1" name="Google Shape;1131;p76"/>
            <p:cNvSpPr/>
            <p:nvPr/>
          </p:nvSpPr>
          <p:spPr>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2" name="Google Shape;1132;p76"/>
            <p:cNvSpPr/>
            <p:nvPr/>
          </p:nvSpPr>
          <p:spPr>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3" name="Google Shape;1133;p76"/>
            <p:cNvSpPr/>
            <p:nvPr/>
          </p:nvSpPr>
          <p:spPr>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4" name="Google Shape;1134;p76"/>
            <p:cNvSpPr/>
            <p:nvPr/>
          </p:nvSpPr>
          <p:spPr>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grpSp>
        <p:nvGrpSpPr>
          <p:cNvPr id="1135" name="Google Shape;1135;p76"/>
          <p:cNvGrpSpPr/>
          <p:nvPr/>
        </p:nvGrpSpPr>
        <p:grpSpPr>
          <a:xfrm>
            <a:off x="-505737" y="2020965"/>
            <a:ext cx="4583512" cy="1367112"/>
            <a:chOff x="-379302" y="1478402"/>
            <a:chExt cx="3437633" cy="1025334"/>
          </a:xfrm>
        </p:grpSpPr>
        <p:sp>
          <p:nvSpPr>
            <p:cNvPr id="1136" name="Google Shape;1136;p76"/>
            <p:cNvSpPr/>
            <p:nvPr/>
          </p:nvSpPr>
          <p:spPr>
            <a:xfrm>
              <a:off x="-379302" y="1910977"/>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7" name="Google Shape;1137;p76"/>
            <p:cNvSpPr/>
            <p:nvPr/>
          </p:nvSpPr>
          <p:spPr>
            <a:xfrm>
              <a:off x="537762" y="1489462"/>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8" name="Google Shape;1138;p76"/>
            <p:cNvSpPr/>
            <p:nvPr/>
          </p:nvSpPr>
          <p:spPr>
            <a:xfrm>
              <a:off x="236736" y="1478402"/>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39" name="Google Shape;1139;p76"/>
            <p:cNvSpPr/>
            <p:nvPr/>
          </p:nvSpPr>
          <p:spPr>
            <a:xfrm>
              <a:off x="1047477" y="1910977"/>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0" name="Google Shape;1140;p76"/>
            <p:cNvSpPr/>
            <p:nvPr/>
          </p:nvSpPr>
          <p:spPr>
            <a:xfrm>
              <a:off x="1962621" y="1503147"/>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1" name="Google Shape;1141;p76"/>
            <p:cNvSpPr/>
            <p:nvPr/>
          </p:nvSpPr>
          <p:spPr>
            <a:xfrm>
              <a:off x="1661595" y="1492087"/>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2" name="Google Shape;1142;p76"/>
            <p:cNvSpPr/>
            <p:nvPr/>
          </p:nvSpPr>
          <p:spPr>
            <a:xfrm>
              <a:off x="2472336" y="1924662"/>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grpSp>
        <p:nvGrpSpPr>
          <p:cNvPr id="1143" name="Google Shape;1143;p76"/>
          <p:cNvGrpSpPr/>
          <p:nvPr/>
        </p:nvGrpSpPr>
        <p:grpSpPr>
          <a:xfrm>
            <a:off x="-505737" y="3579998"/>
            <a:ext cx="4583512" cy="1367111"/>
            <a:chOff x="-379302" y="2651865"/>
            <a:chExt cx="3437633" cy="1025333"/>
          </a:xfrm>
        </p:grpSpPr>
        <p:sp>
          <p:nvSpPr>
            <p:cNvPr id="1144" name="Google Shape;1144;p76"/>
            <p:cNvSpPr/>
            <p:nvPr/>
          </p:nvSpPr>
          <p:spPr>
            <a:xfrm>
              <a:off x="-379302" y="3084439"/>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5" name="Google Shape;1145;p76"/>
            <p:cNvSpPr/>
            <p:nvPr/>
          </p:nvSpPr>
          <p:spPr>
            <a:xfrm>
              <a:off x="537762" y="2662926"/>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6" name="Google Shape;1146;p76"/>
            <p:cNvSpPr/>
            <p:nvPr/>
          </p:nvSpPr>
          <p:spPr>
            <a:xfrm>
              <a:off x="236736" y="2651865"/>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7" name="Google Shape;1147;p76"/>
            <p:cNvSpPr/>
            <p:nvPr/>
          </p:nvSpPr>
          <p:spPr>
            <a:xfrm>
              <a:off x="1047477" y="3084439"/>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8" name="Google Shape;1148;p76"/>
            <p:cNvSpPr/>
            <p:nvPr/>
          </p:nvSpPr>
          <p:spPr>
            <a:xfrm>
              <a:off x="1962621" y="2676611"/>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49" name="Google Shape;1149;p76"/>
            <p:cNvSpPr/>
            <p:nvPr/>
          </p:nvSpPr>
          <p:spPr>
            <a:xfrm>
              <a:off x="1661595" y="2665550"/>
              <a:ext cx="585995" cy="579074"/>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0" name="Google Shape;1150;p76"/>
            <p:cNvSpPr/>
            <p:nvPr/>
          </p:nvSpPr>
          <p:spPr>
            <a:xfrm>
              <a:off x="2472336" y="3098124"/>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grpSp>
        <p:nvGrpSpPr>
          <p:cNvPr id="1151" name="Google Shape;1151;p76"/>
          <p:cNvGrpSpPr/>
          <p:nvPr/>
        </p:nvGrpSpPr>
        <p:grpSpPr>
          <a:xfrm>
            <a:off x="-505737" y="5139024"/>
            <a:ext cx="4583512" cy="1367117"/>
            <a:chOff x="-379302" y="3825326"/>
            <a:chExt cx="3437633" cy="1025338"/>
          </a:xfrm>
        </p:grpSpPr>
        <p:sp>
          <p:nvSpPr>
            <p:cNvPr id="1152" name="Google Shape;1152;p76"/>
            <p:cNvSpPr/>
            <p:nvPr/>
          </p:nvSpPr>
          <p:spPr>
            <a:xfrm>
              <a:off x="-379302" y="4257905"/>
              <a:ext cx="585995" cy="579074"/>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3" name="Google Shape;1153;p76"/>
            <p:cNvSpPr/>
            <p:nvPr/>
          </p:nvSpPr>
          <p:spPr>
            <a:xfrm>
              <a:off x="537762" y="3836393"/>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4" name="Google Shape;1154;p76"/>
            <p:cNvSpPr/>
            <p:nvPr/>
          </p:nvSpPr>
          <p:spPr>
            <a:xfrm>
              <a:off x="236736" y="3825326"/>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5" name="Google Shape;1155;p76"/>
            <p:cNvSpPr/>
            <p:nvPr/>
          </p:nvSpPr>
          <p:spPr>
            <a:xfrm>
              <a:off x="1047477" y="4257905"/>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6" name="Google Shape;1156;p76"/>
            <p:cNvSpPr/>
            <p:nvPr/>
          </p:nvSpPr>
          <p:spPr>
            <a:xfrm>
              <a:off x="1962621" y="3850078"/>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7" name="Google Shape;1157;p76"/>
            <p:cNvSpPr/>
            <p:nvPr/>
          </p:nvSpPr>
          <p:spPr>
            <a:xfrm>
              <a:off x="1661595" y="3839011"/>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58" name="Google Shape;1158;p76"/>
            <p:cNvSpPr/>
            <p:nvPr/>
          </p:nvSpPr>
          <p:spPr>
            <a:xfrm>
              <a:off x="2472336" y="4271590"/>
              <a:ext cx="585995" cy="579074"/>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grpSp>
        <p:nvGrpSpPr>
          <p:cNvPr id="1159" name="Google Shape;1159;p76"/>
          <p:cNvGrpSpPr/>
          <p:nvPr/>
        </p:nvGrpSpPr>
        <p:grpSpPr>
          <a:xfrm>
            <a:off x="-505737" y="-1097094"/>
            <a:ext cx="4583512" cy="1367113"/>
            <a:chOff x="-379302" y="304938"/>
            <a:chExt cx="3437633" cy="1025335"/>
          </a:xfrm>
        </p:grpSpPr>
        <p:sp>
          <p:nvSpPr>
            <p:cNvPr id="1160" name="Google Shape;1160;p76"/>
            <p:cNvSpPr/>
            <p:nvPr/>
          </p:nvSpPr>
          <p:spPr>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1" name="Google Shape;1161;p76"/>
            <p:cNvSpPr/>
            <p:nvPr/>
          </p:nvSpPr>
          <p:spPr>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2" name="Google Shape;1162;p76"/>
            <p:cNvSpPr/>
            <p:nvPr/>
          </p:nvSpPr>
          <p:spPr>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3" name="Google Shape;1163;p76"/>
            <p:cNvSpPr/>
            <p:nvPr/>
          </p:nvSpPr>
          <p:spPr>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4" name="Google Shape;1164;p76"/>
            <p:cNvSpPr/>
            <p:nvPr/>
          </p:nvSpPr>
          <p:spPr>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5" name="Google Shape;1165;p76"/>
            <p:cNvSpPr/>
            <p:nvPr/>
          </p:nvSpPr>
          <p:spPr>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6" name="Google Shape;1166;p76"/>
            <p:cNvSpPr/>
            <p:nvPr/>
          </p:nvSpPr>
          <p:spPr>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grpSp>
        <p:nvGrpSpPr>
          <p:cNvPr id="1167" name="Google Shape;1167;p76"/>
          <p:cNvGrpSpPr/>
          <p:nvPr/>
        </p:nvGrpSpPr>
        <p:grpSpPr>
          <a:xfrm>
            <a:off x="-505737" y="6698064"/>
            <a:ext cx="4583512" cy="1367113"/>
            <a:chOff x="-379302" y="304938"/>
            <a:chExt cx="3437633" cy="1025335"/>
          </a:xfrm>
        </p:grpSpPr>
        <p:sp>
          <p:nvSpPr>
            <p:cNvPr id="1168" name="Google Shape;1168;p76"/>
            <p:cNvSpPr/>
            <p:nvPr/>
          </p:nvSpPr>
          <p:spPr>
            <a:xfrm>
              <a:off x="-379302" y="737514"/>
              <a:ext cx="585995" cy="579074"/>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69" name="Google Shape;1169;p76"/>
            <p:cNvSpPr/>
            <p:nvPr/>
          </p:nvSpPr>
          <p:spPr>
            <a:xfrm>
              <a:off x="537762" y="316001"/>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70" name="Google Shape;1170;p76"/>
            <p:cNvSpPr/>
            <p:nvPr/>
          </p:nvSpPr>
          <p:spPr>
            <a:xfrm>
              <a:off x="236736" y="304938"/>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71" name="Google Shape;1171;p76"/>
            <p:cNvSpPr/>
            <p:nvPr/>
          </p:nvSpPr>
          <p:spPr>
            <a:xfrm>
              <a:off x="1047477" y="737514"/>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72" name="Google Shape;1172;p76"/>
            <p:cNvSpPr/>
            <p:nvPr/>
          </p:nvSpPr>
          <p:spPr>
            <a:xfrm>
              <a:off x="1962621" y="329686"/>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73" name="Google Shape;1173;p76"/>
            <p:cNvSpPr/>
            <p:nvPr/>
          </p:nvSpPr>
          <p:spPr>
            <a:xfrm>
              <a:off x="1661595" y="318623"/>
              <a:ext cx="585995" cy="579074"/>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00B1A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174" name="Google Shape;1174;p76"/>
            <p:cNvSpPr/>
            <p:nvPr/>
          </p:nvSpPr>
          <p:spPr>
            <a:xfrm>
              <a:off x="2472336" y="751199"/>
              <a:ext cx="585995" cy="579074"/>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16211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 Image Gray 1">
  <p:cSld name="Content + Image Gray 1">
    <p:bg>
      <p:bgPr>
        <a:solidFill>
          <a:schemeClr val="lt2"/>
        </a:solidFill>
        <a:effectLst/>
      </p:bgPr>
    </p:bg>
    <p:spTree>
      <p:nvGrpSpPr>
        <p:cNvPr id="1" name="Shape 1175"/>
        <p:cNvGrpSpPr/>
        <p:nvPr/>
      </p:nvGrpSpPr>
      <p:grpSpPr>
        <a:xfrm>
          <a:off x="0" y="0"/>
          <a:ext cx="0" cy="0"/>
          <a:chOff x="0" y="0"/>
          <a:chExt cx="0" cy="0"/>
        </a:xfrm>
      </p:grpSpPr>
      <p:sp>
        <p:nvSpPr>
          <p:cNvPr id="1176" name="Google Shape;1176;p7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7" name="Google Shape;1177;p7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8" name="Google Shape;1178;p7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179" name="Google Shape;1179;p77"/>
          <p:cNvSpPr txBox="1">
            <a:spLocks noGrp="1"/>
          </p:cNvSpPr>
          <p:nvPr>
            <p:ph type="body" idx="1"/>
          </p:nvPr>
        </p:nvSpPr>
        <p:spPr>
          <a:xfrm>
            <a:off x="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1600"/>
              <a:buNone/>
              <a:defRPr sz="1600">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180" name="Google Shape;1180;p77"/>
          <p:cNvCxnSpPr/>
          <p:nvPr/>
        </p:nvCxnSpPr>
        <p:spPr>
          <a:xfrm>
            <a:off x="6096003"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1181" name="Google Shape;1181;p77"/>
          <p:cNvSpPr txBox="1">
            <a:spLocks noGrp="1"/>
          </p:cNvSpPr>
          <p:nvPr>
            <p:ph type="title"/>
          </p:nvPr>
        </p:nvSpPr>
        <p:spPr>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2" name="Google Shape;1182;p77"/>
          <p:cNvSpPr txBox="1">
            <a:spLocks noGrp="1"/>
          </p:cNvSpPr>
          <p:nvPr>
            <p:ph type="body" idx="2"/>
          </p:nvPr>
        </p:nvSpPr>
        <p:spPr>
          <a:xfrm>
            <a:off x="6496054" y="1397003"/>
            <a:ext cx="529507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183" name="Google Shape;1183;p77"/>
          <p:cNvCxnSpPr/>
          <p:nvPr/>
        </p:nvCxnSpPr>
        <p:spPr>
          <a:xfrm>
            <a:off x="6096003"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29506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tat + Content Yellow">
  <p:cSld name="Stat + Content Yellow">
    <p:bg>
      <p:bgPr>
        <a:solidFill>
          <a:srgbClr val="FAC33B"/>
        </a:solidFill>
        <a:effectLst/>
      </p:bgPr>
    </p:bg>
    <p:spTree>
      <p:nvGrpSpPr>
        <p:cNvPr id="1" name="Shape 1184"/>
        <p:cNvGrpSpPr/>
        <p:nvPr/>
      </p:nvGrpSpPr>
      <p:grpSpPr>
        <a:xfrm>
          <a:off x="0" y="0"/>
          <a:ext cx="0" cy="0"/>
          <a:chOff x="0" y="0"/>
          <a:chExt cx="0" cy="0"/>
        </a:xfrm>
      </p:grpSpPr>
      <p:sp>
        <p:nvSpPr>
          <p:cNvPr id="1185" name="Google Shape;1185;p78"/>
          <p:cNvSpPr txBox="1">
            <a:spLocks noGrp="1"/>
          </p:cNvSpPr>
          <p:nvPr>
            <p:ph type="body" idx="1"/>
          </p:nvPr>
        </p:nvSpPr>
        <p:spPr>
          <a:xfrm>
            <a:off x="400879" y="481255"/>
            <a:ext cx="11389419" cy="3654616"/>
          </a:xfrm>
          <a:prstGeom prst="rect">
            <a:avLst/>
          </a:prstGeom>
          <a:noFill/>
          <a:ln>
            <a:noFill/>
          </a:ln>
        </p:spPr>
        <p:txBody>
          <a:bodyPr spcFirstLastPara="1" wrap="square" lIns="0" tIns="45700" rIns="91425" bIns="45700" anchor="t" anchorCtr="0">
            <a:normAutofit/>
          </a:bodyPr>
          <a:lstStyle>
            <a:lvl1pPr marL="457189" lvl="0" indent="-228594" algn="l">
              <a:lnSpc>
                <a:spcPct val="90000"/>
              </a:lnSpc>
              <a:spcBef>
                <a:spcPts val="1000"/>
              </a:spcBef>
              <a:spcAft>
                <a:spcPts val="0"/>
              </a:spcAft>
              <a:buClr>
                <a:srgbClr val="1D365E"/>
              </a:buClr>
              <a:buSzPts val="20000"/>
              <a:buNone/>
              <a:defRPr sz="200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186" name="Google Shape;1186;p7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7" name="Google Shape;1187;p7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8" name="Google Shape;1188;p7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189" name="Google Shape;1189;p78"/>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190" name="Google Shape;1190;p78"/>
          <p:cNvSpPr txBox="1">
            <a:spLocks noGrp="1"/>
          </p:cNvSpPr>
          <p:nvPr>
            <p:ph type="body" idx="2"/>
          </p:nvPr>
        </p:nvSpPr>
        <p:spPr>
          <a:xfrm>
            <a:off x="400881" y="4363453"/>
            <a:ext cx="11389417" cy="1652347"/>
          </a:xfrm>
          <a:prstGeom prst="rect">
            <a:avLst/>
          </a:prstGeom>
          <a:noFill/>
          <a:ln>
            <a:noFill/>
          </a:ln>
        </p:spPr>
        <p:txBody>
          <a:bodyPr spcFirstLastPara="1" wrap="square" lIns="182875" tIns="45700" rIns="91425" bIns="45700" anchor="t" anchorCtr="0">
            <a:normAutofit/>
          </a:bodyPr>
          <a:lstStyle>
            <a:lvl1pPr marL="457189" lvl="0" indent="-228594" algn="l">
              <a:lnSpc>
                <a:spcPct val="90000"/>
              </a:lnSpc>
              <a:spcBef>
                <a:spcPts val="1000"/>
              </a:spcBef>
              <a:spcAft>
                <a:spcPts val="0"/>
              </a:spcAft>
              <a:buClr>
                <a:srgbClr val="1D365E"/>
              </a:buClr>
              <a:buSzPts val="2600"/>
              <a:buNone/>
              <a:defRPr sz="26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191" name="Google Shape;1191;p78"/>
          <p:cNvCxnSpPr/>
          <p:nvPr/>
        </p:nvCxnSpPr>
        <p:spPr>
          <a:xfrm>
            <a:off x="400882" y="460515"/>
            <a:ext cx="1139024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97760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 Picture + Content Gray">
  <p:cSld name="% Picture + Content Gray">
    <p:bg>
      <p:bgPr>
        <a:solidFill>
          <a:schemeClr val="lt2"/>
        </a:solidFill>
        <a:effectLst/>
      </p:bgPr>
    </p:bg>
    <p:spTree>
      <p:nvGrpSpPr>
        <p:cNvPr id="1" name="Shape 1192"/>
        <p:cNvGrpSpPr/>
        <p:nvPr/>
      </p:nvGrpSpPr>
      <p:grpSpPr>
        <a:xfrm>
          <a:off x="0" y="0"/>
          <a:ext cx="0" cy="0"/>
          <a:chOff x="0" y="0"/>
          <a:chExt cx="0" cy="0"/>
        </a:xfrm>
      </p:grpSpPr>
      <p:sp>
        <p:nvSpPr>
          <p:cNvPr id="1193" name="Google Shape;1193;p79"/>
          <p:cNvSpPr>
            <a:spLocks noGrp="1"/>
          </p:cNvSpPr>
          <p:nvPr>
            <p:ph type="pic" idx="2"/>
          </p:nvPr>
        </p:nvSpPr>
        <p:spPr>
          <a:xfrm>
            <a:off x="448301" y="789416"/>
            <a:ext cx="2764241" cy="2764241"/>
          </a:xfrm>
          <a:prstGeom prst="ellipse">
            <a:avLst/>
          </a:prstGeom>
          <a:noFill/>
          <a:ln>
            <a:noFill/>
          </a:ln>
        </p:spPr>
      </p:sp>
      <p:sp>
        <p:nvSpPr>
          <p:cNvPr id="1194" name="Google Shape;1194;p79"/>
          <p:cNvSpPr>
            <a:spLocks noGrp="1"/>
          </p:cNvSpPr>
          <p:nvPr>
            <p:ph type="pic" idx="3"/>
          </p:nvPr>
        </p:nvSpPr>
        <p:spPr>
          <a:xfrm>
            <a:off x="4345046" y="3314697"/>
            <a:ext cx="2764241" cy="2764241"/>
          </a:xfrm>
          <a:prstGeom prst="ellipse">
            <a:avLst/>
          </a:prstGeom>
          <a:noFill/>
          <a:ln>
            <a:noFill/>
          </a:ln>
        </p:spPr>
      </p:sp>
      <p:sp>
        <p:nvSpPr>
          <p:cNvPr id="1195" name="Google Shape;1195;p7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6" name="Google Shape;1196;p7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p7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198" name="Google Shape;1198;p79"/>
          <p:cNvSpPr/>
          <p:nvPr/>
        </p:nvSpPr>
        <p:spPr>
          <a:xfrm>
            <a:off x="1894703" y="789413"/>
            <a:ext cx="3784940" cy="5289523"/>
          </a:xfrm>
          <a:custGeom>
            <a:avLst/>
            <a:gdLst/>
            <a:ahLst/>
            <a:cxnLst/>
            <a:rect l="l" t="t" r="r" b="b"/>
            <a:pathLst>
              <a:path w="1672589" h="2094230" extrusionOk="0">
                <a:moveTo>
                  <a:pt x="1660418" y="0"/>
                </a:moveTo>
                <a:lnTo>
                  <a:pt x="1291687" y="0"/>
                </a:lnTo>
                <a:lnTo>
                  <a:pt x="1288105" y="1790"/>
                </a:lnTo>
                <a:lnTo>
                  <a:pt x="1285845" y="4826"/>
                </a:lnTo>
                <a:lnTo>
                  <a:pt x="2395" y="2074430"/>
                </a:lnTo>
                <a:lnTo>
                  <a:pt x="0" y="2080794"/>
                </a:lnTo>
                <a:lnTo>
                  <a:pt x="1270" y="2087044"/>
                </a:lnTo>
                <a:lnTo>
                  <a:pt x="5519" y="2091804"/>
                </a:lnTo>
                <a:lnTo>
                  <a:pt x="12060" y="2093696"/>
                </a:lnTo>
                <a:lnTo>
                  <a:pt x="380792" y="2093696"/>
                </a:lnTo>
                <a:lnTo>
                  <a:pt x="384348" y="2091918"/>
                </a:lnTo>
                <a:lnTo>
                  <a:pt x="386634" y="2088883"/>
                </a:lnTo>
                <a:lnTo>
                  <a:pt x="1670083" y="19278"/>
                </a:lnTo>
                <a:lnTo>
                  <a:pt x="1672479" y="12912"/>
                </a:lnTo>
                <a:lnTo>
                  <a:pt x="1671209" y="6657"/>
                </a:lnTo>
                <a:lnTo>
                  <a:pt x="1666959" y="1894"/>
                </a:lnTo>
                <a:lnTo>
                  <a:pt x="1660418" y="0"/>
                </a:lnTo>
                <a:close/>
              </a:path>
            </a:pathLst>
          </a:custGeom>
          <a:solidFill>
            <a:srgbClr val="00B2A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51">
              <a:solidFill>
                <a:schemeClr val="dk1"/>
              </a:solidFill>
              <a:latin typeface="Calibri"/>
              <a:ea typeface="Calibri"/>
              <a:cs typeface="Calibri"/>
              <a:sym typeface="Calibri"/>
            </a:endParaRPr>
          </a:p>
        </p:txBody>
      </p:sp>
      <p:sp>
        <p:nvSpPr>
          <p:cNvPr id="1199" name="Google Shape;1199;p79"/>
          <p:cNvSpPr txBox="1">
            <a:spLocks noGrp="1"/>
          </p:cNvSpPr>
          <p:nvPr>
            <p:ph type="body" idx="1"/>
          </p:nvPr>
        </p:nvSpPr>
        <p:spPr>
          <a:xfrm>
            <a:off x="7876755" y="789412"/>
            <a:ext cx="3857751" cy="1166283"/>
          </a:xfrm>
          <a:prstGeom prst="rect">
            <a:avLst/>
          </a:prstGeom>
          <a:noFill/>
          <a:ln>
            <a:noFill/>
          </a:ln>
        </p:spPr>
        <p:txBody>
          <a:bodyPr spcFirstLastPara="1" wrap="square" lIns="91425" tIns="45700" rIns="91425" bIns="0" anchor="b" anchorCtr="0">
            <a:normAutofit/>
          </a:bodyPr>
          <a:lstStyle>
            <a:lvl1pPr marL="457189" lvl="0" indent="-228594" algn="l">
              <a:lnSpc>
                <a:spcPct val="90000"/>
              </a:lnSpc>
              <a:spcBef>
                <a:spcPts val="1000"/>
              </a:spcBef>
              <a:spcAft>
                <a:spcPts val="0"/>
              </a:spcAft>
              <a:buClr>
                <a:srgbClr val="00B2AD"/>
              </a:buClr>
              <a:buSzPts val="3350"/>
              <a:buNone/>
              <a:defRPr sz="3351"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00" name="Google Shape;1200;p79"/>
          <p:cNvSpPr txBox="1">
            <a:spLocks noGrp="1"/>
          </p:cNvSpPr>
          <p:nvPr>
            <p:ph type="body" idx="4"/>
          </p:nvPr>
        </p:nvSpPr>
        <p:spPr>
          <a:xfrm>
            <a:off x="7876675" y="2021848"/>
            <a:ext cx="3857828" cy="2238697"/>
          </a:xfrm>
          <a:prstGeom prst="rect">
            <a:avLst/>
          </a:prstGeom>
          <a:noFill/>
          <a:ln>
            <a:noFill/>
          </a:ln>
        </p:spPr>
        <p:txBody>
          <a:bodyPr spcFirstLastPara="1" wrap="square" lIns="91425" tIns="45700" rIns="91425" bIns="45700" anchor="t" anchorCtr="0">
            <a:normAutofit/>
          </a:bodyPr>
          <a:lstStyle>
            <a:lvl1pPr marL="457189" lvl="0" indent="-330192" algn="l">
              <a:lnSpc>
                <a:spcPct val="90000"/>
              </a:lnSpc>
              <a:spcBef>
                <a:spcPts val="1000"/>
              </a:spcBef>
              <a:spcAft>
                <a:spcPts val="0"/>
              </a:spcAft>
              <a:buClr>
                <a:srgbClr val="1D365E"/>
              </a:buClr>
              <a:buSzPts val="1600"/>
              <a:buChar char="•"/>
              <a:defRPr sz="1600">
                <a:solidFill>
                  <a:srgbClr val="1D365E"/>
                </a:solidFill>
              </a:defRPr>
            </a:lvl1pPr>
            <a:lvl2pPr marL="914377" lvl="1" indent="-330192" algn="l">
              <a:lnSpc>
                <a:spcPct val="90000"/>
              </a:lnSpc>
              <a:spcBef>
                <a:spcPts val="500"/>
              </a:spcBef>
              <a:spcAft>
                <a:spcPts val="0"/>
              </a:spcAft>
              <a:buClr>
                <a:srgbClr val="1D365E"/>
              </a:buClr>
              <a:buSzPts val="1600"/>
              <a:buChar char="•"/>
              <a:defRPr sz="1600">
                <a:solidFill>
                  <a:srgbClr val="1D365E"/>
                </a:solidFill>
              </a:defRPr>
            </a:lvl2pPr>
            <a:lvl3pPr marL="1371566" lvl="2" indent="-330192" algn="l">
              <a:lnSpc>
                <a:spcPct val="90000"/>
              </a:lnSpc>
              <a:spcBef>
                <a:spcPts val="500"/>
              </a:spcBef>
              <a:spcAft>
                <a:spcPts val="0"/>
              </a:spcAft>
              <a:buClr>
                <a:srgbClr val="1D365E"/>
              </a:buClr>
              <a:buSzPts val="1600"/>
              <a:buChar char="•"/>
              <a:defRPr sz="1600">
                <a:solidFill>
                  <a:srgbClr val="1D365E"/>
                </a:solidFill>
              </a:defRPr>
            </a:lvl3pPr>
            <a:lvl4pPr marL="1828754" lvl="3" indent="-330192" algn="l">
              <a:lnSpc>
                <a:spcPct val="90000"/>
              </a:lnSpc>
              <a:spcBef>
                <a:spcPts val="500"/>
              </a:spcBef>
              <a:spcAft>
                <a:spcPts val="0"/>
              </a:spcAft>
              <a:buClr>
                <a:srgbClr val="1D365E"/>
              </a:buClr>
              <a:buSzPts val="1600"/>
              <a:buChar char="•"/>
              <a:defRPr sz="1600">
                <a:solidFill>
                  <a:srgbClr val="1D365E"/>
                </a:solidFill>
              </a:defRPr>
            </a:lvl4pPr>
            <a:lvl5pPr marL="2285943" lvl="4" indent="-330192" algn="l">
              <a:lnSpc>
                <a:spcPct val="90000"/>
              </a:lnSpc>
              <a:spcBef>
                <a:spcPts val="500"/>
              </a:spcBef>
              <a:spcAft>
                <a:spcPts val="0"/>
              </a:spcAft>
              <a:buClr>
                <a:srgbClr val="1D365E"/>
              </a:buClr>
              <a:buSzPts val="1600"/>
              <a:buChar char="•"/>
              <a:defRPr sz="16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338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 in 20 Slide">
  <p:cSld name="1 in 20 Slide">
    <p:bg>
      <p:bgPr>
        <a:solidFill>
          <a:srgbClr val="00B2AD"/>
        </a:solidFill>
        <a:effectLst/>
      </p:bgPr>
    </p:bg>
    <p:spTree>
      <p:nvGrpSpPr>
        <p:cNvPr id="1" name="Shape 1201"/>
        <p:cNvGrpSpPr/>
        <p:nvPr/>
      </p:nvGrpSpPr>
      <p:grpSpPr>
        <a:xfrm>
          <a:off x="0" y="0"/>
          <a:ext cx="0" cy="0"/>
          <a:chOff x="0" y="0"/>
          <a:chExt cx="0" cy="0"/>
        </a:xfrm>
      </p:grpSpPr>
      <p:pic>
        <p:nvPicPr>
          <p:cNvPr id="1202" name="Google Shape;1202;p80"/>
          <p:cNvPicPr preferRelativeResize="0"/>
          <p:nvPr/>
        </p:nvPicPr>
        <p:blipFill rotWithShape="1">
          <a:blip r:embed="rId2">
            <a:alphaModFix/>
          </a:blip>
          <a:srcRect l="5541" t="9817" r="4321" b="10711"/>
          <a:stretch/>
        </p:blipFill>
        <p:spPr>
          <a:xfrm>
            <a:off x="1104592" y="1637003"/>
            <a:ext cx="9982816" cy="3583996"/>
          </a:xfrm>
          <a:prstGeom prst="rect">
            <a:avLst/>
          </a:prstGeom>
          <a:noFill/>
          <a:ln>
            <a:noFill/>
          </a:ln>
        </p:spPr>
      </p:pic>
      <p:sp>
        <p:nvSpPr>
          <p:cNvPr id="1203" name="Google Shape;1203;p8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8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8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05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 Image Diagonal Yellow">
  <p:cSld name="Content + Image Diagonal Yellow">
    <p:spTree>
      <p:nvGrpSpPr>
        <p:cNvPr id="1" name="Shape 1206"/>
        <p:cNvGrpSpPr/>
        <p:nvPr/>
      </p:nvGrpSpPr>
      <p:grpSpPr>
        <a:xfrm>
          <a:off x="0" y="0"/>
          <a:ext cx="0" cy="0"/>
          <a:chOff x="0" y="0"/>
          <a:chExt cx="0" cy="0"/>
        </a:xfrm>
      </p:grpSpPr>
      <p:sp>
        <p:nvSpPr>
          <p:cNvPr id="1207" name="Google Shape;1207;p81"/>
          <p:cNvSpPr/>
          <p:nvPr/>
        </p:nvSpPr>
        <p:spPr>
          <a:xfrm>
            <a:off x="3" y="0"/>
            <a:ext cx="6988343" cy="6858000"/>
          </a:xfrm>
          <a:custGeom>
            <a:avLst/>
            <a:gdLst/>
            <a:ahLst/>
            <a:cxnLst/>
            <a:rect l="l" t="t" r="r" b="b"/>
            <a:pathLst>
              <a:path w="5241257" h="5143500" extrusionOk="0">
                <a:moveTo>
                  <a:pt x="0" y="0"/>
                </a:moveTo>
                <a:lnTo>
                  <a:pt x="1534906" y="0"/>
                </a:lnTo>
                <a:lnTo>
                  <a:pt x="3879741" y="0"/>
                </a:lnTo>
                <a:lnTo>
                  <a:pt x="5241257" y="5143500"/>
                </a:lnTo>
                <a:lnTo>
                  <a:pt x="3879741" y="5143500"/>
                </a:lnTo>
                <a:lnTo>
                  <a:pt x="1534906" y="5143500"/>
                </a:lnTo>
                <a:lnTo>
                  <a:pt x="0" y="5143500"/>
                </a:lnTo>
                <a:lnTo>
                  <a:pt x="0" y="0"/>
                </a:lnTo>
                <a:close/>
              </a:path>
            </a:pathLst>
          </a:custGeom>
          <a:solidFill>
            <a:srgbClr val="FAC33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600">
              <a:solidFill>
                <a:srgbClr val="043A51"/>
              </a:solidFill>
              <a:latin typeface="Calibri"/>
              <a:ea typeface="Calibri"/>
              <a:cs typeface="Calibri"/>
              <a:sym typeface="Calibri"/>
            </a:endParaRPr>
          </a:p>
        </p:txBody>
      </p:sp>
      <p:sp>
        <p:nvSpPr>
          <p:cNvPr id="1208" name="Google Shape;1208;p8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9" name="Google Shape;1209;p8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0" name="Google Shape;1210;p8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211" name="Google Shape;1211;p81"/>
          <p:cNvSpPr txBox="1">
            <a:spLocks noGrp="1"/>
          </p:cNvSpPr>
          <p:nvPr>
            <p:ph type="title"/>
          </p:nvPr>
        </p:nvSpPr>
        <p:spPr>
          <a:xfrm>
            <a:off x="640083" y="994614"/>
            <a:ext cx="4204639" cy="22721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150"/>
              <a:buFont typeface="Arial"/>
              <a:buNone/>
              <a:defRPr sz="3151"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2" name="Google Shape;1212;p81"/>
          <p:cNvSpPr txBox="1">
            <a:spLocks noGrp="1"/>
          </p:cNvSpPr>
          <p:nvPr>
            <p:ph type="body" idx="1"/>
          </p:nvPr>
        </p:nvSpPr>
        <p:spPr>
          <a:xfrm>
            <a:off x="640083" y="3287118"/>
            <a:ext cx="4204639" cy="2792841"/>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D365E"/>
              </a:buClr>
              <a:buSzPts val="1650"/>
              <a:buNone/>
              <a:defRPr sz="1651">
                <a:solidFill>
                  <a:srgbClr val="1D365E"/>
                </a:solidFill>
              </a:defRPr>
            </a:lvl1pPr>
            <a:lvl2pPr marL="914377" lvl="1" indent="-228594" algn="l">
              <a:lnSpc>
                <a:spcPct val="90000"/>
              </a:lnSpc>
              <a:spcBef>
                <a:spcPts val="500"/>
              </a:spcBef>
              <a:spcAft>
                <a:spcPts val="0"/>
              </a:spcAft>
              <a:buClr>
                <a:srgbClr val="1D365E"/>
              </a:buClr>
              <a:buSzPts val="1650"/>
              <a:buNone/>
              <a:defRPr sz="1651">
                <a:solidFill>
                  <a:srgbClr val="1D365E"/>
                </a:solidFill>
              </a:defRPr>
            </a:lvl2pPr>
            <a:lvl3pPr marL="1371566" lvl="2" indent="-228594" algn="l">
              <a:lnSpc>
                <a:spcPct val="90000"/>
              </a:lnSpc>
              <a:spcBef>
                <a:spcPts val="500"/>
              </a:spcBef>
              <a:spcAft>
                <a:spcPts val="0"/>
              </a:spcAft>
              <a:buClr>
                <a:srgbClr val="1D365E"/>
              </a:buClr>
              <a:buSzPts val="1650"/>
              <a:buNone/>
              <a:defRPr sz="1651">
                <a:solidFill>
                  <a:srgbClr val="1D365E"/>
                </a:solidFill>
              </a:defRPr>
            </a:lvl3pPr>
            <a:lvl4pPr marL="1828754" lvl="3" indent="-228594" algn="l">
              <a:lnSpc>
                <a:spcPct val="90000"/>
              </a:lnSpc>
              <a:spcBef>
                <a:spcPts val="500"/>
              </a:spcBef>
              <a:spcAft>
                <a:spcPts val="0"/>
              </a:spcAft>
              <a:buClr>
                <a:srgbClr val="1D365E"/>
              </a:buClr>
              <a:buSzPts val="1650"/>
              <a:buNone/>
              <a:defRPr sz="1651">
                <a:solidFill>
                  <a:srgbClr val="1D365E"/>
                </a:solidFill>
              </a:defRPr>
            </a:lvl4pPr>
            <a:lvl5pPr marL="2285943" lvl="4" indent="-228594" algn="l">
              <a:lnSpc>
                <a:spcPct val="90000"/>
              </a:lnSpc>
              <a:spcBef>
                <a:spcPts val="500"/>
              </a:spcBef>
              <a:spcAft>
                <a:spcPts val="0"/>
              </a:spcAft>
              <a:buClr>
                <a:srgbClr val="1D365E"/>
              </a:buClr>
              <a:buSzPts val="1650"/>
              <a:buNone/>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13" name="Google Shape;1213;p81"/>
          <p:cNvSpPr>
            <a:spLocks noGrp="1"/>
          </p:cNvSpPr>
          <p:nvPr>
            <p:ph type="pic" idx="2"/>
          </p:nvPr>
        </p:nvSpPr>
        <p:spPr>
          <a:xfrm flipH="1">
            <a:off x="5165560" y="0"/>
            <a:ext cx="9031705" cy="6858000"/>
          </a:xfrm>
          <a:prstGeom prst="flowChartInputOutput">
            <a:avLst/>
          </a:prstGeom>
          <a:noFill/>
          <a:ln>
            <a:noFill/>
          </a:ln>
        </p:spPr>
      </p:sp>
    </p:spTree>
    <p:extLst>
      <p:ext uri="{BB962C8B-B14F-4D97-AF65-F5344CB8AC3E}">
        <p14:creationId xmlns:p14="http://schemas.microsoft.com/office/powerpoint/2010/main" val="280461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A5C8C2-E0CA-E94C-8E65-78B58732E9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209848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 Image 2A Gray">
  <p:cSld name="Content + Image 2A Gray">
    <p:bg>
      <p:bgPr>
        <a:solidFill>
          <a:schemeClr val="lt2"/>
        </a:solidFill>
        <a:effectLst/>
      </p:bgPr>
    </p:bg>
    <p:spTree>
      <p:nvGrpSpPr>
        <p:cNvPr id="1" name="Shape 1214"/>
        <p:cNvGrpSpPr/>
        <p:nvPr/>
      </p:nvGrpSpPr>
      <p:grpSpPr>
        <a:xfrm>
          <a:off x="0" y="0"/>
          <a:ext cx="0" cy="0"/>
          <a:chOff x="0" y="0"/>
          <a:chExt cx="0" cy="0"/>
        </a:xfrm>
      </p:grpSpPr>
      <p:sp>
        <p:nvSpPr>
          <p:cNvPr id="1215" name="Google Shape;1215;p8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6" name="Google Shape;1216;p8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7" name="Google Shape;1217;p8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218" name="Google Shape;1218;p82"/>
          <p:cNvSpPr txBox="1">
            <a:spLocks noGrp="1"/>
          </p:cNvSpPr>
          <p:nvPr>
            <p:ph type="body" idx="1"/>
          </p:nvPr>
        </p:nvSpPr>
        <p:spPr>
          <a:xfrm>
            <a:off x="2" y="480485"/>
            <a:ext cx="6415791" cy="5875867"/>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2800"/>
              <a:buNone/>
              <a:defRPr>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19" name="Google Shape;1219;p82"/>
          <p:cNvSpPr txBox="1">
            <a:spLocks noGrp="1"/>
          </p:cNvSpPr>
          <p:nvPr>
            <p:ph type="title"/>
          </p:nvPr>
        </p:nvSpPr>
        <p:spPr>
          <a:xfrm>
            <a:off x="6793579" y="1379607"/>
            <a:ext cx="462472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2AD"/>
              </a:buClr>
              <a:buSzPts val="3150"/>
              <a:buFont typeface="Arial"/>
              <a:buNone/>
              <a:defRPr sz="3151" b="1" i="0">
                <a:solidFill>
                  <a:srgbClr val="00B2A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82"/>
          <p:cNvSpPr txBox="1">
            <a:spLocks noGrp="1"/>
          </p:cNvSpPr>
          <p:nvPr>
            <p:ph type="body" idx="2"/>
          </p:nvPr>
        </p:nvSpPr>
        <p:spPr>
          <a:xfrm>
            <a:off x="6793584" y="3417758"/>
            <a:ext cx="4623721" cy="2938593"/>
          </a:xfrm>
          <a:prstGeom prst="rect">
            <a:avLst/>
          </a:prstGeom>
          <a:noFill/>
          <a:ln>
            <a:noFill/>
          </a:ln>
        </p:spPr>
        <p:txBody>
          <a:bodyPr spcFirstLastPara="1" wrap="square" lIns="91425" tIns="45700" rIns="91425" bIns="45700" anchor="t" anchorCtr="0">
            <a:normAutofit/>
          </a:bodyPr>
          <a:lstStyle>
            <a:lvl1pPr marL="457189" lvl="0" indent="-333366" algn="l">
              <a:lnSpc>
                <a:spcPct val="90000"/>
              </a:lnSpc>
              <a:spcBef>
                <a:spcPts val="1000"/>
              </a:spcBef>
              <a:spcAft>
                <a:spcPts val="0"/>
              </a:spcAft>
              <a:buClr>
                <a:srgbClr val="1D365E"/>
              </a:buClr>
              <a:buSzPts val="1650"/>
              <a:buChar char="•"/>
              <a:defRPr sz="1651">
                <a:solidFill>
                  <a:srgbClr val="1D365E"/>
                </a:solidFill>
              </a:defRPr>
            </a:lvl1pPr>
            <a:lvl2pPr marL="914377" lvl="1" indent="-333366" algn="l">
              <a:lnSpc>
                <a:spcPct val="90000"/>
              </a:lnSpc>
              <a:spcBef>
                <a:spcPts val="500"/>
              </a:spcBef>
              <a:spcAft>
                <a:spcPts val="0"/>
              </a:spcAft>
              <a:buClr>
                <a:srgbClr val="1D365E"/>
              </a:buClr>
              <a:buSzPts val="1650"/>
              <a:buChar char="•"/>
              <a:defRPr sz="1651">
                <a:solidFill>
                  <a:srgbClr val="1D365E"/>
                </a:solidFill>
              </a:defRPr>
            </a:lvl2pPr>
            <a:lvl3pPr marL="1371566" lvl="2" indent="-333366" algn="l">
              <a:lnSpc>
                <a:spcPct val="90000"/>
              </a:lnSpc>
              <a:spcBef>
                <a:spcPts val="500"/>
              </a:spcBef>
              <a:spcAft>
                <a:spcPts val="0"/>
              </a:spcAft>
              <a:buClr>
                <a:srgbClr val="1D365E"/>
              </a:buClr>
              <a:buSzPts val="1650"/>
              <a:buChar char="•"/>
              <a:defRPr sz="1651">
                <a:solidFill>
                  <a:srgbClr val="1D365E"/>
                </a:solidFill>
              </a:defRPr>
            </a:lvl3pPr>
            <a:lvl4pPr marL="1828754" lvl="3" indent="-333366" algn="l">
              <a:lnSpc>
                <a:spcPct val="90000"/>
              </a:lnSpc>
              <a:spcBef>
                <a:spcPts val="500"/>
              </a:spcBef>
              <a:spcAft>
                <a:spcPts val="0"/>
              </a:spcAft>
              <a:buClr>
                <a:srgbClr val="1D365E"/>
              </a:buClr>
              <a:buSzPts val="1650"/>
              <a:buChar char="•"/>
              <a:defRPr sz="1651">
                <a:solidFill>
                  <a:srgbClr val="1D365E"/>
                </a:solidFill>
              </a:defRPr>
            </a:lvl4pPr>
            <a:lvl5pPr marL="2285943" lvl="4" indent="-333366" algn="l">
              <a:lnSpc>
                <a:spcPct val="90000"/>
              </a:lnSpc>
              <a:spcBef>
                <a:spcPts val="500"/>
              </a:spcBef>
              <a:spcAft>
                <a:spcPts val="0"/>
              </a:spcAft>
              <a:buClr>
                <a:srgbClr val="1D365E"/>
              </a:buClr>
              <a:buSzPts val="1650"/>
              <a:buChar char="•"/>
              <a:defRPr sz="1651">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85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1A">
  <p:cSld name="Title Slide 1A">
    <p:bg>
      <p:bgPr>
        <a:solidFill>
          <a:srgbClr val="FAC33B"/>
        </a:solidFill>
        <a:effectLst/>
      </p:bgPr>
    </p:bg>
    <p:spTree>
      <p:nvGrpSpPr>
        <p:cNvPr id="1" name="Shape 1221"/>
        <p:cNvGrpSpPr/>
        <p:nvPr/>
      </p:nvGrpSpPr>
      <p:grpSpPr>
        <a:xfrm>
          <a:off x="0" y="0"/>
          <a:ext cx="0" cy="0"/>
          <a:chOff x="0" y="0"/>
          <a:chExt cx="0" cy="0"/>
        </a:xfrm>
      </p:grpSpPr>
      <p:pic>
        <p:nvPicPr>
          <p:cNvPr id="1222" name="Google Shape;1222;p83"/>
          <p:cNvPicPr preferRelativeResize="0"/>
          <p:nvPr/>
        </p:nvPicPr>
        <p:blipFill rotWithShape="1">
          <a:blip r:embed="rId2">
            <a:alphaModFix/>
          </a:blip>
          <a:srcRect/>
          <a:stretch/>
        </p:blipFill>
        <p:spPr>
          <a:xfrm>
            <a:off x="4134513" y="2575667"/>
            <a:ext cx="3922968" cy="1706669"/>
          </a:xfrm>
          <a:prstGeom prst="rect">
            <a:avLst/>
          </a:prstGeom>
          <a:noFill/>
          <a:ln>
            <a:noFill/>
          </a:ln>
        </p:spPr>
      </p:pic>
      <p:cxnSp>
        <p:nvCxnSpPr>
          <p:cNvPr id="1223" name="Google Shape;1223;p83"/>
          <p:cNvCxnSpPr/>
          <p:nvPr/>
        </p:nvCxnSpPr>
        <p:spPr>
          <a:xfrm>
            <a:off x="5275945" y="5094513"/>
            <a:ext cx="1640116" cy="0"/>
          </a:xfrm>
          <a:prstGeom prst="straightConnector1">
            <a:avLst/>
          </a:prstGeom>
          <a:noFill/>
          <a:ln w="19050" cap="flat" cmpd="sng">
            <a:solidFill>
              <a:srgbClr val="1D365E"/>
            </a:solidFill>
            <a:prstDash val="dot"/>
            <a:miter lim="800000"/>
            <a:headEnd type="none" w="sm" len="sm"/>
            <a:tailEnd type="none" w="sm" len="sm"/>
          </a:ln>
        </p:spPr>
      </p:cxnSp>
      <p:sp>
        <p:nvSpPr>
          <p:cNvPr id="1224" name="Google Shape;1224;p83"/>
          <p:cNvSpPr txBox="1">
            <a:spLocks noGrp="1"/>
          </p:cNvSpPr>
          <p:nvPr>
            <p:ph type="body" idx="1"/>
          </p:nvPr>
        </p:nvSpPr>
        <p:spPr>
          <a:xfrm>
            <a:off x="2575900" y="5255291"/>
            <a:ext cx="7040192" cy="521757"/>
          </a:xfrm>
          <a:prstGeom prst="rect">
            <a:avLst/>
          </a:prstGeom>
          <a:noFill/>
          <a:ln>
            <a:noFill/>
          </a:ln>
        </p:spPr>
        <p:txBody>
          <a:bodyPr spcFirstLastPara="1" wrap="square" lIns="91425" tIns="45700" rIns="91425" bIns="45700" anchor="b" anchorCtr="0">
            <a:normAutofit/>
          </a:bodyPr>
          <a:lstStyle>
            <a:lvl1pPr marL="457189" lvl="0" indent="-228594" algn="ctr">
              <a:lnSpc>
                <a:spcPct val="90000"/>
              </a:lnSpc>
              <a:spcBef>
                <a:spcPts val="1000"/>
              </a:spcBef>
              <a:spcAft>
                <a:spcPts val="0"/>
              </a:spcAft>
              <a:buClr>
                <a:srgbClr val="1D365E"/>
              </a:buClr>
              <a:buSzPts val="2000"/>
              <a:buNone/>
              <a:defRPr sz="20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25" name="Google Shape;1225;p83"/>
          <p:cNvSpPr txBox="1">
            <a:spLocks noGrp="1"/>
          </p:cNvSpPr>
          <p:nvPr>
            <p:ph type="body" idx="2"/>
          </p:nvPr>
        </p:nvSpPr>
        <p:spPr>
          <a:xfrm>
            <a:off x="2575900" y="5602668"/>
            <a:ext cx="7040192" cy="521757"/>
          </a:xfrm>
          <a:prstGeom prst="rect">
            <a:avLst/>
          </a:prstGeom>
          <a:noFill/>
          <a:ln>
            <a:noFill/>
          </a:ln>
        </p:spPr>
        <p:txBody>
          <a:bodyPr spcFirstLastPara="1" wrap="square" lIns="91425" tIns="45700" rIns="91425" bIns="45700" anchor="b" anchorCtr="0">
            <a:normAutofit/>
          </a:bodyPr>
          <a:lstStyle>
            <a:lvl1pPr marL="457189" lvl="0" indent="-228594" algn="ctr">
              <a:lnSpc>
                <a:spcPct val="90000"/>
              </a:lnSpc>
              <a:spcBef>
                <a:spcPts val="1000"/>
              </a:spcBef>
              <a:spcAft>
                <a:spcPts val="0"/>
              </a:spcAft>
              <a:buClr>
                <a:srgbClr val="1D365E"/>
              </a:buClr>
              <a:buSzPts val="1600"/>
              <a:buNone/>
              <a:defRPr sz="1600" b="0"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153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1B">
  <p:cSld name="Title Slide 1B">
    <p:bg>
      <p:bgPr>
        <a:solidFill>
          <a:srgbClr val="00B2AD"/>
        </a:solidFill>
        <a:effectLst/>
      </p:bgPr>
    </p:bg>
    <p:spTree>
      <p:nvGrpSpPr>
        <p:cNvPr id="1" name="Shape 1226"/>
        <p:cNvGrpSpPr/>
        <p:nvPr/>
      </p:nvGrpSpPr>
      <p:grpSpPr>
        <a:xfrm>
          <a:off x="0" y="0"/>
          <a:ext cx="0" cy="0"/>
          <a:chOff x="0" y="0"/>
          <a:chExt cx="0" cy="0"/>
        </a:xfrm>
      </p:grpSpPr>
      <p:pic>
        <p:nvPicPr>
          <p:cNvPr id="1227" name="Google Shape;1227;p84"/>
          <p:cNvPicPr preferRelativeResize="0"/>
          <p:nvPr/>
        </p:nvPicPr>
        <p:blipFill rotWithShape="1">
          <a:blip r:embed="rId2">
            <a:alphaModFix/>
          </a:blip>
          <a:srcRect/>
          <a:stretch/>
        </p:blipFill>
        <p:spPr>
          <a:xfrm>
            <a:off x="4134513" y="2575667"/>
            <a:ext cx="3922968" cy="1706669"/>
          </a:xfrm>
          <a:prstGeom prst="rect">
            <a:avLst/>
          </a:prstGeom>
          <a:noFill/>
          <a:ln>
            <a:noFill/>
          </a:ln>
        </p:spPr>
      </p:pic>
      <p:cxnSp>
        <p:nvCxnSpPr>
          <p:cNvPr id="1228" name="Google Shape;1228;p84"/>
          <p:cNvCxnSpPr/>
          <p:nvPr/>
        </p:nvCxnSpPr>
        <p:spPr>
          <a:xfrm>
            <a:off x="5275945" y="5094513"/>
            <a:ext cx="1640116" cy="0"/>
          </a:xfrm>
          <a:prstGeom prst="straightConnector1">
            <a:avLst/>
          </a:prstGeom>
          <a:noFill/>
          <a:ln w="19050" cap="flat" cmpd="sng">
            <a:solidFill>
              <a:schemeClr val="lt1"/>
            </a:solidFill>
            <a:prstDash val="dot"/>
            <a:miter lim="800000"/>
            <a:headEnd type="none" w="sm" len="sm"/>
            <a:tailEnd type="none" w="sm" len="sm"/>
          </a:ln>
        </p:spPr>
      </p:cxnSp>
      <p:sp>
        <p:nvSpPr>
          <p:cNvPr id="1229" name="Google Shape;1229;p84"/>
          <p:cNvSpPr txBox="1">
            <a:spLocks noGrp="1"/>
          </p:cNvSpPr>
          <p:nvPr>
            <p:ph type="body" idx="1"/>
          </p:nvPr>
        </p:nvSpPr>
        <p:spPr>
          <a:xfrm>
            <a:off x="2575900" y="5255291"/>
            <a:ext cx="7040192" cy="521757"/>
          </a:xfrm>
          <a:prstGeom prst="rect">
            <a:avLst/>
          </a:prstGeom>
          <a:noFill/>
          <a:ln>
            <a:noFill/>
          </a:ln>
        </p:spPr>
        <p:txBody>
          <a:bodyPr spcFirstLastPara="1" wrap="square" lIns="91425" tIns="45700" rIns="91425" bIns="45700" anchor="b" anchorCtr="0">
            <a:normAutofit/>
          </a:bodyPr>
          <a:lstStyle>
            <a:lvl1pPr marL="457189" lvl="0" indent="-228594" algn="ctr">
              <a:lnSpc>
                <a:spcPct val="90000"/>
              </a:lnSpc>
              <a:spcBef>
                <a:spcPts val="1000"/>
              </a:spcBef>
              <a:spcAft>
                <a:spcPts val="0"/>
              </a:spcAft>
              <a:buClr>
                <a:schemeClr val="lt1"/>
              </a:buClr>
              <a:buSzPts val="2000"/>
              <a:buNone/>
              <a:defRPr sz="20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30" name="Google Shape;1230;p84"/>
          <p:cNvSpPr txBox="1">
            <a:spLocks noGrp="1"/>
          </p:cNvSpPr>
          <p:nvPr>
            <p:ph type="body" idx="2"/>
          </p:nvPr>
        </p:nvSpPr>
        <p:spPr>
          <a:xfrm>
            <a:off x="2575900" y="5602668"/>
            <a:ext cx="7040192" cy="521757"/>
          </a:xfrm>
          <a:prstGeom prst="rect">
            <a:avLst/>
          </a:prstGeom>
          <a:noFill/>
          <a:ln>
            <a:noFill/>
          </a:ln>
        </p:spPr>
        <p:txBody>
          <a:bodyPr spcFirstLastPara="1" wrap="square" lIns="91425" tIns="45700" rIns="91425" bIns="45700" anchor="b" anchorCtr="0">
            <a:normAutofit/>
          </a:bodyPr>
          <a:lstStyle>
            <a:lvl1pPr marL="457189" lvl="0" indent="-228594" algn="ctr">
              <a:lnSpc>
                <a:spcPct val="90000"/>
              </a:lnSpc>
              <a:spcBef>
                <a:spcPts val="1000"/>
              </a:spcBef>
              <a:spcAft>
                <a:spcPts val="0"/>
              </a:spcAft>
              <a:buClr>
                <a:schemeClr val="lt1"/>
              </a:buClr>
              <a:buSzPts val="1600"/>
              <a:buNone/>
              <a:defRPr sz="1600" b="0"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5924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2B">
  <p:cSld name="Title Slide 2B">
    <p:bg>
      <p:bgPr>
        <a:solidFill>
          <a:srgbClr val="00B2AD"/>
        </a:solidFill>
        <a:effectLst/>
      </p:bgPr>
    </p:bg>
    <p:spTree>
      <p:nvGrpSpPr>
        <p:cNvPr id="1" name="Shape 1231"/>
        <p:cNvGrpSpPr/>
        <p:nvPr/>
      </p:nvGrpSpPr>
      <p:grpSpPr>
        <a:xfrm>
          <a:off x="0" y="0"/>
          <a:ext cx="0" cy="0"/>
          <a:chOff x="0" y="0"/>
          <a:chExt cx="0" cy="0"/>
        </a:xfrm>
      </p:grpSpPr>
      <p:pic>
        <p:nvPicPr>
          <p:cNvPr id="1232" name="Google Shape;1232;p85"/>
          <p:cNvPicPr preferRelativeResize="0"/>
          <p:nvPr/>
        </p:nvPicPr>
        <p:blipFill rotWithShape="1">
          <a:blip r:embed="rId2">
            <a:alphaModFix/>
          </a:blip>
          <a:srcRect/>
          <a:stretch/>
        </p:blipFill>
        <p:spPr>
          <a:xfrm>
            <a:off x="7475371" y="2512791"/>
            <a:ext cx="3719256" cy="1618044"/>
          </a:xfrm>
          <a:prstGeom prst="rect">
            <a:avLst/>
          </a:prstGeom>
          <a:noFill/>
          <a:ln>
            <a:noFill/>
          </a:ln>
        </p:spPr>
      </p:pic>
      <p:sp>
        <p:nvSpPr>
          <p:cNvPr id="1233" name="Google Shape;1233;p85"/>
          <p:cNvSpPr/>
          <p:nvPr/>
        </p:nvSpPr>
        <p:spPr>
          <a:xfrm>
            <a:off x="-505736" y="1038704"/>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4" name="Google Shape;1234;p85"/>
          <p:cNvSpPr/>
          <p:nvPr/>
        </p:nvSpPr>
        <p:spPr>
          <a:xfrm>
            <a:off x="717017" y="476689"/>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5" name="Google Shape;1235;p85"/>
          <p:cNvSpPr/>
          <p:nvPr/>
        </p:nvSpPr>
        <p:spPr>
          <a:xfrm>
            <a:off x="315651" y="461936"/>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6" name="Google Shape;1236;p85"/>
          <p:cNvSpPr/>
          <p:nvPr/>
        </p:nvSpPr>
        <p:spPr>
          <a:xfrm>
            <a:off x="1396639" y="1038704"/>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7" name="Google Shape;1237;p85"/>
          <p:cNvSpPr/>
          <p:nvPr/>
        </p:nvSpPr>
        <p:spPr>
          <a:xfrm>
            <a:off x="2616829" y="494936"/>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8" name="Google Shape;1238;p85"/>
          <p:cNvSpPr/>
          <p:nvPr/>
        </p:nvSpPr>
        <p:spPr>
          <a:xfrm>
            <a:off x="2215462" y="480181"/>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39" name="Google Shape;1239;p85"/>
          <p:cNvSpPr/>
          <p:nvPr/>
        </p:nvSpPr>
        <p:spPr>
          <a:xfrm>
            <a:off x="3296451" y="1056949"/>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0" name="Google Shape;1240;p85"/>
          <p:cNvSpPr/>
          <p:nvPr/>
        </p:nvSpPr>
        <p:spPr>
          <a:xfrm>
            <a:off x="-505736" y="2597733"/>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1" name="Google Shape;1241;p85"/>
          <p:cNvSpPr/>
          <p:nvPr/>
        </p:nvSpPr>
        <p:spPr>
          <a:xfrm>
            <a:off x="717017" y="2035716"/>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2" name="Google Shape;1242;p85"/>
          <p:cNvSpPr/>
          <p:nvPr/>
        </p:nvSpPr>
        <p:spPr>
          <a:xfrm>
            <a:off x="315651" y="2020965"/>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3" name="Google Shape;1243;p85"/>
          <p:cNvSpPr/>
          <p:nvPr/>
        </p:nvSpPr>
        <p:spPr>
          <a:xfrm>
            <a:off x="1396639" y="2597733"/>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4" name="Google Shape;1244;p85"/>
          <p:cNvSpPr/>
          <p:nvPr/>
        </p:nvSpPr>
        <p:spPr>
          <a:xfrm>
            <a:off x="2616829" y="2053962"/>
            <a:ext cx="1057019" cy="132348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5" name="Google Shape;1245;p85"/>
          <p:cNvSpPr/>
          <p:nvPr/>
        </p:nvSpPr>
        <p:spPr>
          <a:xfrm>
            <a:off x="2215462" y="2039213"/>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6" name="Google Shape;1246;p85"/>
          <p:cNvSpPr/>
          <p:nvPr/>
        </p:nvSpPr>
        <p:spPr>
          <a:xfrm>
            <a:off x="3296451" y="2615980"/>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7" name="Google Shape;1247;p85"/>
          <p:cNvSpPr/>
          <p:nvPr/>
        </p:nvSpPr>
        <p:spPr>
          <a:xfrm>
            <a:off x="-505736" y="4156761"/>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8" name="Google Shape;1248;p85"/>
          <p:cNvSpPr/>
          <p:nvPr/>
        </p:nvSpPr>
        <p:spPr>
          <a:xfrm>
            <a:off x="717017" y="3594746"/>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49" name="Google Shape;1249;p85"/>
          <p:cNvSpPr/>
          <p:nvPr/>
        </p:nvSpPr>
        <p:spPr>
          <a:xfrm>
            <a:off x="315651" y="3579996"/>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0" name="Google Shape;1250;p85"/>
          <p:cNvSpPr/>
          <p:nvPr/>
        </p:nvSpPr>
        <p:spPr>
          <a:xfrm>
            <a:off x="1396639" y="4156761"/>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1" name="Google Shape;1251;p85"/>
          <p:cNvSpPr/>
          <p:nvPr/>
        </p:nvSpPr>
        <p:spPr>
          <a:xfrm>
            <a:off x="2616829" y="3612993"/>
            <a:ext cx="1057019" cy="132348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2" name="Google Shape;1252;p85"/>
          <p:cNvSpPr/>
          <p:nvPr/>
        </p:nvSpPr>
        <p:spPr>
          <a:xfrm>
            <a:off x="2215462" y="3598241"/>
            <a:ext cx="781327" cy="772099"/>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3" name="Google Shape;1253;p85"/>
          <p:cNvSpPr/>
          <p:nvPr/>
        </p:nvSpPr>
        <p:spPr>
          <a:xfrm>
            <a:off x="3296451" y="4175008"/>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4" name="Google Shape;1254;p85"/>
          <p:cNvSpPr/>
          <p:nvPr/>
        </p:nvSpPr>
        <p:spPr>
          <a:xfrm>
            <a:off x="-505736" y="5715796"/>
            <a:ext cx="781327" cy="772099"/>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5" name="Google Shape;1255;p85"/>
          <p:cNvSpPr/>
          <p:nvPr/>
        </p:nvSpPr>
        <p:spPr>
          <a:xfrm>
            <a:off x="717017" y="5153782"/>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6" name="Google Shape;1256;p85"/>
          <p:cNvSpPr/>
          <p:nvPr/>
        </p:nvSpPr>
        <p:spPr>
          <a:xfrm>
            <a:off x="315651" y="5139024"/>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7" name="Google Shape;1257;p85"/>
          <p:cNvSpPr/>
          <p:nvPr/>
        </p:nvSpPr>
        <p:spPr>
          <a:xfrm>
            <a:off x="1396639" y="5715796"/>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8" name="Google Shape;1258;p85"/>
          <p:cNvSpPr/>
          <p:nvPr/>
        </p:nvSpPr>
        <p:spPr>
          <a:xfrm>
            <a:off x="2616829" y="5172029"/>
            <a:ext cx="1057019" cy="132348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59" name="Google Shape;1259;p85"/>
          <p:cNvSpPr/>
          <p:nvPr/>
        </p:nvSpPr>
        <p:spPr>
          <a:xfrm>
            <a:off x="2215462" y="5157269"/>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0" name="Google Shape;1260;p85"/>
          <p:cNvSpPr/>
          <p:nvPr/>
        </p:nvSpPr>
        <p:spPr>
          <a:xfrm>
            <a:off x="3296451" y="5734041"/>
            <a:ext cx="781327" cy="772099"/>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1" name="Google Shape;1261;p85"/>
          <p:cNvSpPr/>
          <p:nvPr/>
        </p:nvSpPr>
        <p:spPr>
          <a:xfrm>
            <a:off x="-505736" y="-520328"/>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2" name="Google Shape;1262;p85"/>
          <p:cNvSpPr/>
          <p:nvPr/>
        </p:nvSpPr>
        <p:spPr>
          <a:xfrm>
            <a:off x="717017" y="-1082345"/>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3" name="Google Shape;1263;p85"/>
          <p:cNvSpPr/>
          <p:nvPr/>
        </p:nvSpPr>
        <p:spPr>
          <a:xfrm>
            <a:off x="315651" y="-1097096"/>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4" name="Google Shape;1264;p85"/>
          <p:cNvSpPr/>
          <p:nvPr/>
        </p:nvSpPr>
        <p:spPr>
          <a:xfrm>
            <a:off x="1396639" y="-520328"/>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5" name="Google Shape;1265;p85"/>
          <p:cNvSpPr/>
          <p:nvPr/>
        </p:nvSpPr>
        <p:spPr>
          <a:xfrm>
            <a:off x="2616829" y="-1064097"/>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6" name="Google Shape;1266;p85"/>
          <p:cNvSpPr/>
          <p:nvPr/>
        </p:nvSpPr>
        <p:spPr>
          <a:xfrm>
            <a:off x="2215462" y="-1078850"/>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7" name="Google Shape;1267;p85"/>
          <p:cNvSpPr/>
          <p:nvPr/>
        </p:nvSpPr>
        <p:spPr>
          <a:xfrm>
            <a:off x="3296451" y="-502082"/>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8" name="Google Shape;1268;p85"/>
          <p:cNvSpPr/>
          <p:nvPr/>
        </p:nvSpPr>
        <p:spPr>
          <a:xfrm>
            <a:off x="-505736" y="7274829"/>
            <a:ext cx="781327" cy="772099"/>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69" name="Google Shape;1269;p85"/>
          <p:cNvSpPr/>
          <p:nvPr/>
        </p:nvSpPr>
        <p:spPr>
          <a:xfrm>
            <a:off x="717017" y="6712814"/>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0" name="Google Shape;1270;p85"/>
          <p:cNvSpPr/>
          <p:nvPr/>
        </p:nvSpPr>
        <p:spPr>
          <a:xfrm>
            <a:off x="315651" y="6698060"/>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1" name="Google Shape;1271;p85"/>
          <p:cNvSpPr/>
          <p:nvPr/>
        </p:nvSpPr>
        <p:spPr>
          <a:xfrm>
            <a:off x="1396639" y="7274829"/>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2" name="Google Shape;1272;p85"/>
          <p:cNvSpPr/>
          <p:nvPr/>
        </p:nvSpPr>
        <p:spPr>
          <a:xfrm>
            <a:off x="2616829" y="6731061"/>
            <a:ext cx="1057019" cy="132348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3" name="Google Shape;1273;p85"/>
          <p:cNvSpPr/>
          <p:nvPr/>
        </p:nvSpPr>
        <p:spPr>
          <a:xfrm>
            <a:off x="2215462" y="6716308"/>
            <a:ext cx="781327" cy="772099"/>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4" name="Google Shape;1274;p85"/>
          <p:cNvSpPr/>
          <p:nvPr/>
        </p:nvSpPr>
        <p:spPr>
          <a:xfrm>
            <a:off x="3296451" y="7293076"/>
            <a:ext cx="781327" cy="772099"/>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50"/>
              <a:buFont typeface="Calibri"/>
              <a:buNone/>
            </a:pPr>
            <a:endParaRPr sz="951" b="0" i="0" u="none" strike="noStrike" cap="none">
              <a:solidFill>
                <a:srgbClr val="000000"/>
              </a:solidFill>
              <a:latin typeface="Calibri"/>
              <a:ea typeface="Calibri"/>
              <a:cs typeface="Calibri"/>
              <a:sym typeface="Calibri"/>
            </a:endParaRPr>
          </a:p>
        </p:txBody>
      </p:sp>
      <p:sp>
        <p:nvSpPr>
          <p:cNvPr id="1275" name="Google Shape;1275;p85"/>
          <p:cNvSpPr txBox="1">
            <a:spLocks noGrp="1"/>
          </p:cNvSpPr>
          <p:nvPr>
            <p:ph type="body" idx="1"/>
          </p:nvPr>
        </p:nvSpPr>
        <p:spPr>
          <a:xfrm>
            <a:off x="5196260" y="4484611"/>
            <a:ext cx="5998367" cy="1170584"/>
          </a:xfrm>
          <a:prstGeom prst="rect">
            <a:avLst/>
          </a:prstGeom>
          <a:noFill/>
          <a:ln>
            <a:noFill/>
          </a:ln>
        </p:spPr>
        <p:txBody>
          <a:bodyPr spcFirstLastPara="1" wrap="square" lIns="91425" tIns="45700" rIns="0" bIns="45700" anchor="b" anchorCtr="0">
            <a:normAutofit/>
          </a:bodyPr>
          <a:lstStyle>
            <a:lvl1pPr marL="457189" lvl="0" indent="-228594" algn="r">
              <a:lnSpc>
                <a:spcPct val="90000"/>
              </a:lnSpc>
              <a:spcBef>
                <a:spcPts val="1000"/>
              </a:spcBef>
              <a:spcAft>
                <a:spcPts val="0"/>
              </a:spcAft>
              <a:buClr>
                <a:schemeClr val="lt1"/>
              </a:buClr>
              <a:buSzPts val="2000"/>
              <a:buNone/>
              <a:defRPr sz="2000" b="1"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76" name="Google Shape;1276;p85"/>
          <p:cNvSpPr txBox="1">
            <a:spLocks noGrp="1"/>
          </p:cNvSpPr>
          <p:nvPr>
            <p:ph type="body" idx="2"/>
          </p:nvPr>
        </p:nvSpPr>
        <p:spPr>
          <a:xfrm>
            <a:off x="5196260" y="5480816"/>
            <a:ext cx="5998367" cy="521757"/>
          </a:xfrm>
          <a:prstGeom prst="rect">
            <a:avLst/>
          </a:prstGeom>
          <a:noFill/>
          <a:ln>
            <a:noFill/>
          </a:ln>
        </p:spPr>
        <p:txBody>
          <a:bodyPr spcFirstLastPara="1" wrap="square" lIns="91425" tIns="45700" rIns="0" bIns="45700" anchor="b" anchorCtr="0">
            <a:normAutofit/>
          </a:bodyPr>
          <a:lstStyle>
            <a:lvl1pPr marL="457189" lvl="0" indent="-228594" algn="r">
              <a:lnSpc>
                <a:spcPct val="90000"/>
              </a:lnSpc>
              <a:spcBef>
                <a:spcPts val="1000"/>
              </a:spcBef>
              <a:spcAft>
                <a:spcPts val="0"/>
              </a:spcAft>
              <a:buClr>
                <a:schemeClr val="lt1"/>
              </a:buClr>
              <a:buSzPts val="1600"/>
              <a:buNone/>
              <a:defRPr sz="1600" b="0" i="0">
                <a:solidFill>
                  <a:schemeClr val="lt1"/>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499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3A">
  <p:cSld name="Title Slide 3A">
    <p:bg>
      <p:bgPr>
        <a:solidFill>
          <a:srgbClr val="FAC33B"/>
        </a:solidFill>
        <a:effectLst/>
      </p:bgPr>
    </p:bg>
    <p:spTree>
      <p:nvGrpSpPr>
        <p:cNvPr id="1" name="Shape 1277"/>
        <p:cNvGrpSpPr/>
        <p:nvPr/>
      </p:nvGrpSpPr>
      <p:grpSpPr>
        <a:xfrm>
          <a:off x="0" y="0"/>
          <a:ext cx="0" cy="0"/>
          <a:chOff x="0" y="0"/>
          <a:chExt cx="0" cy="0"/>
        </a:xfrm>
      </p:grpSpPr>
      <p:sp>
        <p:nvSpPr>
          <p:cNvPr id="1278" name="Google Shape;1278;p86"/>
          <p:cNvSpPr txBox="1">
            <a:spLocks noGrp="1"/>
          </p:cNvSpPr>
          <p:nvPr>
            <p:ph type="body" idx="1"/>
          </p:nvPr>
        </p:nvSpPr>
        <p:spPr>
          <a:xfrm>
            <a:off x="5168286" y="3782476"/>
            <a:ext cx="5490073" cy="521757"/>
          </a:xfrm>
          <a:prstGeom prst="rect">
            <a:avLst/>
          </a:prstGeom>
          <a:noFill/>
          <a:ln>
            <a:noFill/>
          </a:ln>
        </p:spPr>
        <p:txBody>
          <a:bodyPr spcFirstLastPara="1" wrap="square" lIns="91425" tIns="45700" rIns="0" bIns="45700" anchor="b" anchorCtr="0">
            <a:normAutofit/>
          </a:bodyPr>
          <a:lstStyle>
            <a:lvl1pPr marL="457189" lvl="0" indent="-228594" algn="l">
              <a:lnSpc>
                <a:spcPct val="90000"/>
              </a:lnSpc>
              <a:spcBef>
                <a:spcPts val="1000"/>
              </a:spcBef>
              <a:spcAft>
                <a:spcPts val="0"/>
              </a:spcAft>
              <a:buClr>
                <a:srgbClr val="1D365E"/>
              </a:buClr>
              <a:buSzPts val="2000"/>
              <a:buNone/>
              <a:defRPr sz="2000" b="0"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1279" name="Google Shape;1279;p86"/>
          <p:cNvPicPr preferRelativeResize="0"/>
          <p:nvPr/>
        </p:nvPicPr>
        <p:blipFill rotWithShape="1">
          <a:blip r:embed="rId2">
            <a:alphaModFix/>
          </a:blip>
          <a:srcRect/>
          <a:stretch/>
        </p:blipFill>
        <p:spPr>
          <a:xfrm>
            <a:off x="879905" y="2704407"/>
            <a:ext cx="3412913" cy="1484772"/>
          </a:xfrm>
          <a:prstGeom prst="rect">
            <a:avLst/>
          </a:prstGeom>
          <a:noFill/>
          <a:ln>
            <a:noFill/>
          </a:ln>
        </p:spPr>
      </p:pic>
      <p:cxnSp>
        <p:nvCxnSpPr>
          <p:cNvPr id="1280" name="Google Shape;1280;p86"/>
          <p:cNvCxnSpPr/>
          <p:nvPr/>
        </p:nvCxnSpPr>
        <p:spPr>
          <a:xfrm rot="-5400002">
            <a:off x="3980757" y="3446792"/>
            <a:ext cx="1640115" cy="0"/>
          </a:xfrm>
          <a:prstGeom prst="straightConnector1">
            <a:avLst/>
          </a:prstGeom>
          <a:noFill/>
          <a:ln w="19050" cap="rnd" cmpd="sng">
            <a:solidFill>
              <a:schemeClr val="lt1"/>
            </a:solidFill>
            <a:prstDash val="dot"/>
            <a:miter lim="800000"/>
            <a:headEnd type="none" w="sm" len="sm"/>
            <a:tailEnd type="none" w="sm" len="sm"/>
          </a:ln>
        </p:spPr>
      </p:cxnSp>
      <p:sp>
        <p:nvSpPr>
          <p:cNvPr id="1281" name="Google Shape;1281;p86"/>
          <p:cNvSpPr txBox="1">
            <a:spLocks noGrp="1"/>
          </p:cNvSpPr>
          <p:nvPr>
            <p:ph type="body" idx="2"/>
          </p:nvPr>
        </p:nvSpPr>
        <p:spPr>
          <a:xfrm>
            <a:off x="5168285" y="2563639"/>
            <a:ext cx="5490075" cy="1093964"/>
          </a:xfrm>
          <a:prstGeom prst="rect">
            <a:avLst/>
          </a:prstGeom>
          <a:noFill/>
          <a:ln>
            <a:noFill/>
          </a:ln>
        </p:spPr>
        <p:txBody>
          <a:bodyPr spcFirstLastPara="1" wrap="square" lIns="91425" tIns="45700" rIns="0" bIns="45700" anchor="t" anchorCtr="0">
            <a:normAutofit/>
          </a:bodyPr>
          <a:lstStyle>
            <a:lvl1pPr marL="457189" lvl="0" indent="-228594" algn="l">
              <a:lnSpc>
                <a:spcPct val="90000"/>
              </a:lnSpc>
              <a:spcBef>
                <a:spcPts val="1000"/>
              </a:spcBef>
              <a:spcAft>
                <a:spcPts val="0"/>
              </a:spcAft>
              <a:buClr>
                <a:srgbClr val="1D365E"/>
              </a:buClr>
              <a:buSzPts val="2200"/>
              <a:buNone/>
              <a:defRPr sz="22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16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3B">
  <p:cSld name="Title Slide 3B">
    <p:bg>
      <p:bgPr>
        <a:solidFill>
          <a:srgbClr val="00B2AD"/>
        </a:solidFill>
        <a:effectLst/>
      </p:bgPr>
    </p:bg>
    <p:spTree>
      <p:nvGrpSpPr>
        <p:cNvPr id="1" name="Shape 1282"/>
        <p:cNvGrpSpPr/>
        <p:nvPr/>
      </p:nvGrpSpPr>
      <p:grpSpPr>
        <a:xfrm>
          <a:off x="0" y="0"/>
          <a:ext cx="0" cy="0"/>
          <a:chOff x="0" y="0"/>
          <a:chExt cx="0" cy="0"/>
        </a:xfrm>
      </p:grpSpPr>
      <p:pic>
        <p:nvPicPr>
          <p:cNvPr id="1283" name="Google Shape;1283;p87"/>
          <p:cNvPicPr preferRelativeResize="0"/>
          <p:nvPr/>
        </p:nvPicPr>
        <p:blipFill rotWithShape="1">
          <a:blip r:embed="rId2">
            <a:alphaModFix/>
          </a:blip>
          <a:srcRect/>
          <a:stretch/>
        </p:blipFill>
        <p:spPr>
          <a:xfrm>
            <a:off x="879905" y="2704407"/>
            <a:ext cx="3412913" cy="1484772"/>
          </a:xfrm>
          <a:prstGeom prst="rect">
            <a:avLst/>
          </a:prstGeom>
          <a:noFill/>
          <a:ln>
            <a:noFill/>
          </a:ln>
        </p:spPr>
      </p:pic>
      <p:cxnSp>
        <p:nvCxnSpPr>
          <p:cNvPr id="1284" name="Google Shape;1284;p87"/>
          <p:cNvCxnSpPr/>
          <p:nvPr/>
        </p:nvCxnSpPr>
        <p:spPr>
          <a:xfrm rot="-5400002">
            <a:off x="3980757" y="3446792"/>
            <a:ext cx="1640115" cy="0"/>
          </a:xfrm>
          <a:prstGeom prst="straightConnector1">
            <a:avLst/>
          </a:prstGeom>
          <a:noFill/>
          <a:ln w="19050" cap="rnd" cmpd="sng">
            <a:solidFill>
              <a:schemeClr val="lt1"/>
            </a:solidFill>
            <a:prstDash val="dot"/>
            <a:miter lim="800000"/>
            <a:headEnd type="none" w="sm" len="sm"/>
            <a:tailEnd type="none" w="sm" len="sm"/>
          </a:ln>
        </p:spPr>
      </p:cxnSp>
      <p:sp>
        <p:nvSpPr>
          <p:cNvPr id="1285" name="Google Shape;1285;p87"/>
          <p:cNvSpPr txBox="1">
            <a:spLocks noGrp="1"/>
          </p:cNvSpPr>
          <p:nvPr>
            <p:ph type="body" idx="1"/>
          </p:nvPr>
        </p:nvSpPr>
        <p:spPr>
          <a:xfrm>
            <a:off x="5168286" y="3782476"/>
            <a:ext cx="5490073" cy="521757"/>
          </a:xfrm>
          <a:prstGeom prst="rect">
            <a:avLst/>
          </a:prstGeom>
          <a:noFill/>
          <a:ln>
            <a:noFill/>
          </a:ln>
        </p:spPr>
        <p:txBody>
          <a:bodyPr spcFirstLastPara="1" wrap="square" lIns="91425" tIns="45700" rIns="0" bIns="45700" anchor="b" anchorCtr="0">
            <a:normAutofit/>
          </a:bodyPr>
          <a:lstStyle>
            <a:lvl1pPr marL="457189" lvl="0" indent="-228594" algn="l">
              <a:lnSpc>
                <a:spcPct val="90000"/>
              </a:lnSpc>
              <a:spcBef>
                <a:spcPts val="1000"/>
              </a:spcBef>
              <a:spcAft>
                <a:spcPts val="0"/>
              </a:spcAft>
              <a:buClr>
                <a:srgbClr val="1D365E"/>
              </a:buClr>
              <a:buSzPts val="2000"/>
              <a:buNone/>
              <a:defRPr sz="2000" b="0"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286" name="Google Shape;1286;p87"/>
          <p:cNvSpPr txBox="1">
            <a:spLocks noGrp="1"/>
          </p:cNvSpPr>
          <p:nvPr>
            <p:ph type="body" idx="2"/>
          </p:nvPr>
        </p:nvSpPr>
        <p:spPr>
          <a:xfrm>
            <a:off x="5168285" y="2563639"/>
            <a:ext cx="5490075" cy="1093964"/>
          </a:xfrm>
          <a:prstGeom prst="rect">
            <a:avLst/>
          </a:prstGeom>
          <a:noFill/>
          <a:ln>
            <a:noFill/>
          </a:ln>
        </p:spPr>
        <p:txBody>
          <a:bodyPr spcFirstLastPara="1" wrap="square" lIns="91425" tIns="45700" rIns="0" bIns="45700" anchor="t" anchorCtr="0">
            <a:normAutofit/>
          </a:bodyPr>
          <a:lstStyle>
            <a:lvl1pPr marL="457189" lvl="0" indent="-228594" algn="l">
              <a:lnSpc>
                <a:spcPct val="90000"/>
              </a:lnSpc>
              <a:spcBef>
                <a:spcPts val="1000"/>
              </a:spcBef>
              <a:spcAft>
                <a:spcPts val="0"/>
              </a:spcAft>
              <a:buClr>
                <a:srgbClr val="1D365E"/>
              </a:buClr>
              <a:buSzPts val="2200"/>
              <a:buNone/>
              <a:defRPr sz="2200" b="1" i="0">
                <a:solidFill>
                  <a:srgbClr val="1D365E"/>
                </a:solidFill>
                <a:latin typeface="Arial"/>
                <a:ea typeface="Arial"/>
                <a:cs typeface="Arial"/>
                <a:sym typeface="Arial"/>
              </a:defRPr>
            </a:lvl1pPr>
            <a:lvl2pPr marL="914377" lvl="1" indent="-228594" algn="l">
              <a:lnSpc>
                <a:spcPct val="90000"/>
              </a:lnSpc>
              <a:spcBef>
                <a:spcPts val="500"/>
              </a:spcBef>
              <a:spcAft>
                <a:spcPts val="0"/>
              </a:spcAft>
              <a:buClr>
                <a:schemeClr val="dk1"/>
              </a:buClr>
              <a:buSzPts val="2400"/>
              <a:buNone/>
              <a:defRPr/>
            </a:lvl2pPr>
            <a:lvl3pPr marL="1371566" lvl="2" indent="-228594" algn="l">
              <a:lnSpc>
                <a:spcPct val="90000"/>
              </a:lnSpc>
              <a:spcBef>
                <a:spcPts val="500"/>
              </a:spcBef>
              <a:spcAft>
                <a:spcPts val="0"/>
              </a:spcAft>
              <a:buClr>
                <a:schemeClr val="dk1"/>
              </a:buClr>
              <a:buSzPts val="2000"/>
              <a:buNone/>
              <a:defRPr/>
            </a:lvl3pPr>
            <a:lvl4pPr marL="1828754" lvl="3" indent="-228594" algn="l">
              <a:lnSpc>
                <a:spcPct val="90000"/>
              </a:lnSpc>
              <a:spcBef>
                <a:spcPts val="500"/>
              </a:spcBef>
              <a:spcAft>
                <a:spcPts val="0"/>
              </a:spcAft>
              <a:buClr>
                <a:schemeClr val="dk1"/>
              </a:buClr>
              <a:buSzPts val="1800"/>
              <a:buNone/>
              <a:defRPr/>
            </a:lvl4pPr>
            <a:lvl5pPr marL="2285943" lvl="4" indent="-228594" algn="l">
              <a:lnSpc>
                <a:spcPct val="90000"/>
              </a:lnSpc>
              <a:spcBef>
                <a:spcPts val="500"/>
              </a:spcBef>
              <a:spcAft>
                <a:spcPts val="0"/>
              </a:spcAft>
              <a:buClr>
                <a:schemeClr val="dk1"/>
              </a:buClr>
              <a:buSzPts val="1800"/>
              <a:buNone/>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880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 Image Blue 1">
  <p:cSld name="Content + Image Blue 1">
    <p:bg>
      <p:bgPr>
        <a:solidFill>
          <a:srgbClr val="1D365E"/>
        </a:solidFill>
        <a:effectLst/>
      </p:bgPr>
    </p:bg>
    <p:spTree>
      <p:nvGrpSpPr>
        <p:cNvPr id="1" name="Shape 1287"/>
        <p:cNvGrpSpPr/>
        <p:nvPr/>
      </p:nvGrpSpPr>
      <p:grpSpPr>
        <a:xfrm>
          <a:off x="0" y="0"/>
          <a:ext cx="0" cy="0"/>
          <a:chOff x="0" y="0"/>
          <a:chExt cx="0" cy="0"/>
        </a:xfrm>
      </p:grpSpPr>
      <p:sp>
        <p:nvSpPr>
          <p:cNvPr id="1288" name="Google Shape;1288;p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9" name="Google Shape;1289;p8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0" name="Google Shape;1290;p8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291" name="Google Shape;1291;p88"/>
          <p:cNvSpPr txBox="1">
            <a:spLocks noGrp="1"/>
          </p:cNvSpPr>
          <p:nvPr>
            <p:ph type="body" idx="1"/>
          </p:nvPr>
        </p:nvSpPr>
        <p:spPr>
          <a:xfrm>
            <a:off x="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1600"/>
              <a:buNone/>
              <a:defRPr sz="1600">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292" name="Google Shape;1292;p88"/>
          <p:cNvCxnSpPr/>
          <p:nvPr/>
        </p:nvCxnSpPr>
        <p:spPr>
          <a:xfrm>
            <a:off x="6096003"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1293" name="Google Shape;1293;p88"/>
          <p:cNvSpPr txBox="1">
            <a:spLocks noGrp="1"/>
          </p:cNvSpPr>
          <p:nvPr>
            <p:ph type="title"/>
          </p:nvPr>
        </p:nvSpPr>
        <p:spPr>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4" name="Google Shape;1294;p88"/>
          <p:cNvSpPr txBox="1">
            <a:spLocks noGrp="1"/>
          </p:cNvSpPr>
          <p:nvPr>
            <p:ph type="body" idx="2"/>
          </p:nvPr>
        </p:nvSpPr>
        <p:spPr>
          <a:xfrm>
            <a:off x="6496054" y="1397003"/>
            <a:ext cx="529507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295" name="Google Shape;1295;p88"/>
          <p:cNvCxnSpPr/>
          <p:nvPr/>
        </p:nvCxnSpPr>
        <p:spPr>
          <a:xfrm>
            <a:off x="6096003"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177197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 Image Blue 2">
  <p:cSld name="Content + Image Blue 2">
    <p:bg>
      <p:bgPr>
        <a:solidFill>
          <a:srgbClr val="1D365E"/>
        </a:solidFill>
        <a:effectLst/>
      </p:bgPr>
    </p:bg>
    <p:spTree>
      <p:nvGrpSpPr>
        <p:cNvPr id="1" name="Shape 1296"/>
        <p:cNvGrpSpPr/>
        <p:nvPr/>
      </p:nvGrpSpPr>
      <p:grpSpPr>
        <a:xfrm>
          <a:off x="0" y="0"/>
          <a:ext cx="0" cy="0"/>
          <a:chOff x="0" y="0"/>
          <a:chExt cx="0" cy="0"/>
        </a:xfrm>
      </p:grpSpPr>
      <p:sp>
        <p:nvSpPr>
          <p:cNvPr id="1297" name="Google Shape;1297;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8" name="Google Shape;1298;p8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9" name="Google Shape;1299;p8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00" name="Google Shape;1300;p89"/>
          <p:cNvSpPr txBox="1">
            <a:spLocks noGrp="1"/>
          </p:cNvSpPr>
          <p:nvPr>
            <p:ph type="body" idx="1"/>
          </p:nvPr>
        </p:nvSpPr>
        <p:spPr>
          <a:xfrm>
            <a:off x="609600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1600"/>
              <a:buNone/>
              <a:defRPr sz="1600">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01" name="Google Shape;1301;p89"/>
          <p:cNvCxnSpPr/>
          <p:nvPr/>
        </p:nvCxnSpPr>
        <p:spPr>
          <a:xfrm>
            <a:off x="400878"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1302" name="Google Shape;1302;p89"/>
          <p:cNvSpPr txBox="1">
            <a:spLocks noGrp="1"/>
          </p:cNvSpPr>
          <p:nvPr>
            <p:ph type="title"/>
          </p:nvPr>
        </p:nvSpPr>
        <p:spPr>
          <a:xfrm>
            <a:off x="400882"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3" name="Google Shape;1303;p89"/>
          <p:cNvSpPr txBox="1">
            <a:spLocks noGrp="1"/>
          </p:cNvSpPr>
          <p:nvPr>
            <p:ph type="body" idx="2"/>
          </p:nvPr>
        </p:nvSpPr>
        <p:spPr>
          <a:xfrm>
            <a:off x="400052" y="1397003"/>
            <a:ext cx="5283705"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04" name="Google Shape;1304;p89"/>
          <p:cNvCxnSpPr/>
          <p:nvPr/>
        </p:nvCxnSpPr>
        <p:spPr>
          <a:xfrm>
            <a:off x="400878"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37936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Content 2Col Blue">
  <p:cSld name="Title + Content 2Col Blue">
    <p:bg>
      <p:bgPr>
        <a:solidFill>
          <a:srgbClr val="1D365E"/>
        </a:solidFill>
        <a:effectLst/>
      </p:bgPr>
    </p:bg>
    <p:spTree>
      <p:nvGrpSpPr>
        <p:cNvPr id="1" name="Shape 1305"/>
        <p:cNvGrpSpPr/>
        <p:nvPr/>
      </p:nvGrpSpPr>
      <p:grpSpPr>
        <a:xfrm>
          <a:off x="0" y="0"/>
          <a:ext cx="0" cy="0"/>
          <a:chOff x="0" y="0"/>
          <a:chExt cx="0" cy="0"/>
        </a:xfrm>
      </p:grpSpPr>
      <p:sp>
        <p:nvSpPr>
          <p:cNvPr id="1306" name="Google Shape;1306;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7" name="Google Shape;1307;p9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9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09" name="Google Shape;1309;p90"/>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0" name="Google Shape;1310;p90"/>
          <p:cNvSpPr txBox="1">
            <a:spLocks noGrp="1"/>
          </p:cNvSpPr>
          <p:nvPr>
            <p:ph type="body" idx="1"/>
          </p:nvPr>
        </p:nvSpPr>
        <p:spPr>
          <a:xfrm>
            <a:off x="400053"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11" name="Google Shape;1311;p90"/>
          <p:cNvCxnSpPr/>
          <p:nvPr/>
        </p:nvCxnSpPr>
        <p:spPr>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312" name="Google Shape;1312;p90"/>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313" name="Google Shape;1313;p90"/>
          <p:cNvSpPr txBox="1">
            <a:spLocks noGrp="1"/>
          </p:cNvSpPr>
          <p:nvPr>
            <p:ph type="body" idx="2"/>
          </p:nvPr>
        </p:nvSpPr>
        <p:spPr>
          <a:xfrm>
            <a:off x="6350002"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6055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Content 3Col Blue">
  <p:cSld name="Title + Content 3Col Blue">
    <p:bg>
      <p:bgPr>
        <a:solidFill>
          <a:srgbClr val="1D365E"/>
        </a:solidFill>
        <a:effectLst/>
      </p:bgPr>
    </p:bg>
    <p:spTree>
      <p:nvGrpSpPr>
        <p:cNvPr id="1" name="Shape 1314"/>
        <p:cNvGrpSpPr/>
        <p:nvPr/>
      </p:nvGrpSpPr>
      <p:grpSpPr>
        <a:xfrm>
          <a:off x="0" y="0"/>
          <a:ext cx="0" cy="0"/>
          <a:chOff x="0" y="0"/>
          <a:chExt cx="0" cy="0"/>
        </a:xfrm>
      </p:grpSpPr>
      <p:sp>
        <p:nvSpPr>
          <p:cNvPr id="1315" name="Google Shape;1315;p9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6" name="Google Shape;1316;p9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9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18" name="Google Shape;1318;p91"/>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9" name="Google Shape;1319;p91"/>
          <p:cNvSpPr txBox="1">
            <a:spLocks noGrp="1"/>
          </p:cNvSpPr>
          <p:nvPr>
            <p:ph type="body" idx="1"/>
          </p:nvPr>
        </p:nvSpPr>
        <p:spPr>
          <a:xfrm>
            <a:off x="400051"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20" name="Google Shape;1320;p91"/>
          <p:cNvCxnSpPr/>
          <p:nvPr/>
        </p:nvCxnSpPr>
        <p:spPr>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321" name="Google Shape;1321;p91"/>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322" name="Google Shape;1322;p91"/>
          <p:cNvSpPr txBox="1">
            <a:spLocks noGrp="1"/>
          </p:cNvSpPr>
          <p:nvPr>
            <p:ph type="body" idx="2"/>
          </p:nvPr>
        </p:nvSpPr>
        <p:spPr>
          <a:xfrm>
            <a:off x="4318002"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323" name="Google Shape;1323;p91"/>
          <p:cNvSpPr txBox="1">
            <a:spLocks noGrp="1"/>
          </p:cNvSpPr>
          <p:nvPr>
            <p:ph type="body" idx="3"/>
          </p:nvPr>
        </p:nvSpPr>
        <p:spPr>
          <a:xfrm>
            <a:off x="8235950"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358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A5C8C2-E0CA-E94C-8E65-78B58732E9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712CC-4DD8-2345-8D13-CC6C78D7EE00}" type="slidenum">
              <a:rPr lang="en-US" smtClean="0"/>
              <a:t>‹#›</a:t>
            </a:fld>
            <a:endParaRPr lang="en-US"/>
          </a:p>
        </p:txBody>
      </p:sp>
    </p:spTree>
    <p:extLst>
      <p:ext uri="{BB962C8B-B14F-4D97-AF65-F5344CB8AC3E}">
        <p14:creationId xmlns:p14="http://schemas.microsoft.com/office/powerpoint/2010/main" val="8647645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 Image Yellow 1">
  <p:cSld name="Content + Image Yellow 1">
    <p:bg>
      <p:bgPr>
        <a:solidFill>
          <a:srgbClr val="FAC33B"/>
        </a:solidFill>
        <a:effectLst/>
      </p:bgPr>
    </p:bg>
    <p:spTree>
      <p:nvGrpSpPr>
        <p:cNvPr id="1" name="Shape 1324"/>
        <p:cNvGrpSpPr/>
        <p:nvPr/>
      </p:nvGrpSpPr>
      <p:grpSpPr>
        <a:xfrm>
          <a:off x="0" y="0"/>
          <a:ext cx="0" cy="0"/>
          <a:chOff x="0" y="0"/>
          <a:chExt cx="0" cy="0"/>
        </a:xfrm>
      </p:grpSpPr>
      <p:sp>
        <p:nvSpPr>
          <p:cNvPr id="1325" name="Google Shape;1325;p9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6" name="Google Shape;1326;p92"/>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7" name="Google Shape;1327;p9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28" name="Google Shape;1328;p92"/>
          <p:cNvSpPr txBox="1">
            <a:spLocks noGrp="1"/>
          </p:cNvSpPr>
          <p:nvPr>
            <p:ph type="body" idx="1"/>
          </p:nvPr>
        </p:nvSpPr>
        <p:spPr>
          <a:xfrm>
            <a:off x="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1600"/>
              <a:buNone/>
              <a:defRPr sz="1600">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29" name="Google Shape;1329;p92"/>
          <p:cNvCxnSpPr/>
          <p:nvPr/>
        </p:nvCxnSpPr>
        <p:spPr>
          <a:xfrm>
            <a:off x="6096003" y="6380923"/>
            <a:ext cx="5695124" cy="0"/>
          </a:xfrm>
          <a:prstGeom prst="straightConnector1">
            <a:avLst/>
          </a:prstGeom>
          <a:noFill/>
          <a:ln w="31750" cap="rnd" cmpd="sng">
            <a:solidFill>
              <a:schemeClr val="lt1"/>
            </a:solidFill>
            <a:prstDash val="dot"/>
            <a:miter lim="800000"/>
            <a:headEnd type="none" w="sm" len="sm"/>
            <a:tailEnd type="none" w="sm" len="sm"/>
          </a:ln>
        </p:spPr>
      </p:cxnSp>
      <p:sp>
        <p:nvSpPr>
          <p:cNvPr id="1330" name="Google Shape;1330;p92"/>
          <p:cNvSpPr txBox="1">
            <a:spLocks noGrp="1"/>
          </p:cNvSpPr>
          <p:nvPr>
            <p:ph type="title"/>
          </p:nvPr>
        </p:nvSpPr>
        <p:spPr>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1" name="Google Shape;1331;p92"/>
          <p:cNvSpPr txBox="1">
            <a:spLocks noGrp="1"/>
          </p:cNvSpPr>
          <p:nvPr>
            <p:ph type="body" idx="2"/>
          </p:nvPr>
        </p:nvSpPr>
        <p:spPr>
          <a:xfrm>
            <a:off x="6496054" y="1397003"/>
            <a:ext cx="529507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32" name="Google Shape;1332;p92"/>
          <p:cNvCxnSpPr/>
          <p:nvPr/>
        </p:nvCxnSpPr>
        <p:spPr>
          <a:xfrm>
            <a:off x="6096003" y="1107952"/>
            <a:ext cx="5695124" cy="0"/>
          </a:xfrm>
          <a:prstGeom prst="straightConnector1">
            <a:avLst/>
          </a:prstGeom>
          <a:noFill/>
          <a:ln w="31750" cap="rnd" cmpd="sng">
            <a:solidFill>
              <a:schemeClr val="lt1"/>
            </a:solidFill>
            <a:prstDash val="dot"/>
            <a:miter lim="800000"/>
            <a:headEnd type="none" w="sm" len="sm"/>
            <a:tailEnd type="none" w="sm" len="sm"/>
          </a:ln>
        </p:spPr>
      </p:cxnSp>
    </p:spTree>
    <p:extLst>
      <p:ext uri="{BB962C8B-B14F-4D97-AF65-F5344CB8AC3E}">
        <p14:creationId xmlns:p14="http://schemas.microsoft.com/office/powerpoint/2010/main" val="35096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Content 2Col Yellow">
  <p:cSld name="Title + Content 2Col Yellow">
    <p:bg>
      <p:bgPr>
        <a:solidFill>
          <a:srgbClr val="FAC33B"/>
        </a:solidFill>
        <a:effectLst/>
      </p:bgPr>
    </p:bg>
    <p:spTree>
      <p:nvGrpSpPr>
        <p:cNvPr id="1" name="Shape 1333"/>
        <p:cNvGrpSpPr/>
        <p:nvPr/>
      </p:nvGrpSpPr>
      <p:grpSpPr>
        <a:xfrm>
          <a:off x="0" y="0"/>
          <a:ext cx="0" cy="0"/>
          <a:chOff x="0" y="0"/>
          <a:chExt cx="0" cy="0"/>
        </a:xfrm>
      </p:grpSpPr>
      <p:sp>
        <p:nvSpPr>
          <p:cNvPr id="1334" name="Google Shape;1334;p9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5" name="Google Shape;1335;p9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9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37" name="Google Shape;1337;p93"/>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8" name="Google Shape;1338;p93"/>
          <p:cNvSpPr txBox="1">
            <a:spLocks noGrp="1"/>
          </p:cNvSpPr>
          <p:nvPr>
            <p:ph type="body" idx="1"/>
          </p:nvPr>
        </p:nvSpPr>
        <p:spPr>
          <a:xfrm>
            <a:off x="400053"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39" name="Google Shape;1339;p93"/>
          <p:cNvCxnSpPr/>
          <p:nvPr/>
        </p:nvCxnSpPr>
        <p:spPr>
          <a:xfrm>
            <a:off x="400879" y="1107952"/>
            <a:ext cx="11390245" cy="0"/>
          </a:xfrm>
          <a:prstGeom prst="straightConnector1">
            <a:avLst/>
          </a:prstGeom>
          <a:noFill/>
          <a:ln w="31750" cap="rnd" cmpd="sng">
            <a:solidFill>
              <a:schemeClr val="lt1"/>
            </a:solidFill>
            <a:prstDash val="dot"/>
            <a:miter lim="800000"/>
            <a:headEnd type="none" w="sm" len="sm"/>
            <a:tailEnd type="none" w="sm" len="sm"/>
          </a:ln>
        </p:spPr>
      </p:cxnSp>
      <p:cxnSp>
        <p:nvCxnSpPr>
          <p:cNvPr id="1340" name="Google Shape;1340;p93"/>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341" name="Google Shape;1341;p93"/>
          <p:cNvSpPr txBox="1">
            <a:spLocks noGrp="1"/>
          </p:cNvSpPr>
          <p:nvPr>
            <p:ph type="body" idx="2"/>
          </p:nvPr>
        </p:nvSpPr>
        <p:spPr>
          <a:xfrm>
            <a:off x="6350002"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781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Content 3Col Yellow">
  <p:cSld name="Title + Content 3Col Yellow">
    <p:bg>
      <p:bgPr>
        <a:solidFill>
          <a:srgbClr val="FAC33B"/>
        </a:solidFill>
        <a:effectLst/>
      </p:bgPr>
    </p:bg>
    <p:spTree>
      <p:nvGrpSpPr>
        <p:cNvPr id="1" name="Shape 1342"/>
        <p:cNvGrpSpPr/>
        <p:nvPr/>
      </p:nvGrpSpPr>
      <p:grpSpPr>
        <a:xfrm>
          <a:off x="0" y="0"/>
          <a:ext cx="0" cy="0"/>
          <a:chOff x="0" y="0"/>
          <a:chExt cx="0" cy="0"/>
        </a:xfrm>
      </p:grpSpPr>
      <p:sp>
        <p:nvSpPr>
          <p:cNvPr id="1343" name="Google Shape;1343;p9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4" name="Google Shape;1344;p9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5" name="Google Shape;1345;p9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46" name="Google Shape;1346;p94"/>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94"/>
          <p:cNvSpPr txBox="1">
            <a:spLocks noGrp="1"/>
          </p:cNvSpPr>
          <p:nvPr>
            <p:ph type="body" idx="1"/>
          </p:nvPr>
        </p:nvSpPr>
        <p:spPr>
          <a:xfrm>
            <a:off x="400051"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48" name="Google Shape;1348;p94"/>
          <p:cNvCxnSpPr/>
          <p:nvPr/>
        </p:nvCxnSpPr>
        <p:spPr>
          <a:xfrm>
            <a:off x="400879" y="1107952"/>
            <a:ext cx="11390245" cy="0"/>
          </a:xfrm>
          <a:prstGeom prst="straightConnector1">
            <a:avLst/>
          </a:prstGeom>
          <a:noFill/>
          <a:ln w="31750" cap="rnd" cmpd="sng">
            <a:solidFill>
              <a:schemeClr val="lt1"/>
            </a:solidFill>
            <a:prstDash val="dot"/>
            <a:miter lim="800000"/>
            <a:headEnd type="none" w="sm" len="sm"/>
            <a:tailEnd type="none" w="sm" len="sm"/>
          </a:ln>
        </p:spPr>
      </p:cxnSp>
      <p:cxnSp>
        <p:nvCxnSpPr>
          <p:cNvPr id="1349" name="Google Shape;1349;p94"/>
          <p:cNvCxnSpPr/>
          <p:nvPr/>
        </p:nvCxnSpPr>
        <p:spPr>
          <a:xfrm>
            <a:off x="400879" y="6380923"/>
            <a:ext cx="11389419" cy="0"/>
          </a:xfrm>
          <a:prstGeom prst="straightConnector1">
            <a:avLst/>
          </a:prstGeom>
          <a:noFill/>
          <a:ln w="31750" cap="rnd" cmpd="sng">
            <a:solidFill>
              <a:schemeClr val="lt1"/>
            </a:solidFill>
            <a:prstDash val="dot"/>
            <a:miter lim="800000"/>
            <a:headEnd type="none" w="sm" len="sm"/>
            <a:tailEnd type="none" w="sm" len="sm"/>
          </a:ln>
        </p:spPr>
      </p:cxnSp>
      <p:sp>
        <p:nvSpPr>
          <p:cNvPr id="1350" name="Google Shape;1350;p94"/>
          <p:cNvSpPr txBox="1">
            <a:spLocks noGrp="1"/>
          </p:cNvSpPr>
          <p:nvPr>
            <p:ph type="body" idx="2"/>
          </p:nvPr>
        </p:nvSpPr>
        <p:spPr>
          <a:xfrm>
            <a:off x="4318002"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351" name="Google Shape;1351;p94"/>
          <p:cNvSpPr txBox="1">
            <a:spLocks noGrp="1"/>
          </p:cNvSpPr>
          <p:nvPr>
            <p:ph type="body" idx="3"/>
          </p:nvPr>
        </p:nvSpPr>
        <p:spPr>
          <a:xfrm>
            <a:off x="8235950"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592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 Image Teal 1">
  <p:cSld name="Content + Image Teal 1">
    <p:bg>
      <p:bgPr>
        <a:solidFill>
          <a:srgbClr val="00B2AD"/>
        </a:solidFill>
        <a:effectLst/>
      </p:bgPr>
    </p:bg>
    <p:spTree>
      <p:nvGrpSpPr>
        <p:cNvPr id="1" name="Shape 1352"/>
        <p:cNvGrpSpPr/>
        <p:nvPr/>
      </p:nvGrpSpPr>
      <p:grpSpPr>
        <a:xfrm>
          <a:off x="0" y="0"/>
          <a:ext cx="0" cy="0"/>
          <a:chOff x="0" y="0"/>
          <a:chExt cx="0" cy="0"/>
        </a:xfrm>
      </p:grpSpPr>
      <p:sp>
        <p:nvSpPr>
          <p:cNvPr id="1353" name="Google Shape;1353;p9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4" name="Google Shape;1354;p95"/>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5" name="Google Shape;1355;p9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356" name="Google Shape;1356;p95"/>
          <p:cNvCxnSpPr/>
          <p:nvPr/>
        </p:nvCxnSpPr>
        <p:spPr>
          <a:xfrm>
            <a:off x="6096003" y="6380923"/>
            <a:ext cx="5695124" cy="0"/>
          </a:xfrm>
          <a:prstGeom prst="straightConnector1">
            <a:avLst/>
          </a:prstGeom>
          <a:noFill/>
          <a:ln w="31750" cap="rnd" cmpd="sng">
            <a:solidFill>
              <a:srgbClr val="1D365E"/>
            </a:solidFill>
            <a:prstDash val="dot"/>
            <a:miter lim="800000"/>
            <a:headEnd type="none" w="sm" len="sm"/>
            <a:tailEnd type="none" w="sm" len="sm"/>
          </a:ln>
        </p:spPr>
      </p:cxnSp>
      <p:sp>
        <p:nvSpPr>
          <p:cNvPr id="1357" name="Google Shape;1357;p95"/>
          <p:cNvSpPr txBox="1">
            <a:spLocks noGrp="1"/>
          </p:cNvSpPr>
          <p:nvPr>
            <p:ph type="body" idx="1"/>
          </p:nvPr>
        </p:nvSpPr>
        <p:spPr>
          <a:xfrm>
            <a:off x="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1600"/>
              <a:buNone/>
              <a:defRPr sz="1600">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358" name="Google Shape;1358;p95"/>
          <p:cNvSpPr txBox="1">
            <a:spLocks noGrp="1"/>
          </p:cNvSpPr>
          <p:nvPr>
            <p:ph type="title"/>
          </p:nvPr>
        </p:nvSpPr>
        <p:spPr>
          <a:xfrm>
            <a:off x="6496882" y="253837"/>
            <a:ext cx="5294244"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9" name="Google Shape;1359;p95"/>
          <p:cNvSpPr txBox="1">
            <a:spLocks noGrp="1"/>
          </p:cNvSpPr>
          <p:nvPr>
            <p:ph type="body" idx="2"/>
          </p:nvPr>
        </p:nvSpPr>
        <p:spPr>
          <a:xfrm>
            <a:off x="6496054" y="1397003"/>
            <a:ext cx="529507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60" name="Google Shape;1360;p95"/>
          <p:cNvCxnSpPr/>
          <p:nvPr/>
        </p:nvCxnSpPr>
        <p:spPr>
          <a:xfrm>
            <a:off x="6096003" y="1107952"/>
            <a:ext cx="569512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37026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 Image Teal 2">
  <p:cSld name="Content + Image Teal 2">
    <p:bg>
      <p:bgPr>
        <a:solidFill>
          <a:srgbClr val="00B2AD"/>
        </a:solidFill>
        <a:effectLst/>
      </p:bgPr>
    </p:bg>
    <p:spTree>
      <p:nvGrpSpPr>
        <p:cNvPr id="1" name="Shape 1361"/>
        <p:cNvGrpSpPr/>
        <p:nvPr/>
      </p:nvGrpSpPr>
      <p:grpSpPr>
        <a:xfrm>
          <a:off x="0" y="0"/>
          <a:ext cx="0" cy="0"/>
          <a:chOff x="0" y="0"/>
          <a:chExt cx="0" cy="0"/>
        </a:xfrm>
      </p:grpSpPr>
      <p:sp>
        <p:nvSpPr>
          <p:cNvPr id="1362" name="Google Shape;1362;p9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3" name="Google Shape;1363;p9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4" name="Google Shape;1364;p9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365" name="Google Shape;1365;p96"/>
          <p:cNvCxnSpPr/>
          <p:nvPr/>
        </p:nvCxnSpPr>
        <p:spPr>
          <a:xfrm>
            <a:off x="400878" y="6380923"/>
            <a:ext cx="5695124" cy="0"/>
          </a:xfrm>
          <a:prstGeom prst="straightConnector1">
            <a:avLst/>
          </a:prstGeom>
          <a:noFill/>
          <a:ln w="31750" cap="rnd" cmpd="sng">
            <a:solidFill>
              <a:srgbClr val="1D365E"/>
            </a:solidFill>
            <a:prstDash val="dot"/>
            <a:miter lim="800000"/>
            <a:headEnd type="none" w="sm" len="sm"/>
            <a:tailEnd type="none" w="sm" len="sm"/>
          </a:ln>
        </p:spPr>
      </p:cxnSp>
      <p:sp>
        <p:nvSpPr>
          <p:cNvPr id="1366" name="Google Shape;1366;p96"/>
          <p:cNvSpPr txBox="1">
            <a:spLocks noGrp="1"/>
          </p:cNvSpPr>
          <p:nvPr>
            <p:ph type="body" idx="1"/>
          </p:nvPr>
        </p:nvSpPr>
        <p:spPr>
          <a:xfrm>
            <a:off x="6083808"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chemeClr val="lt1"/>
              </a:buClr>
              <a:buSzPts val="1600"/>
              <a:buNone/>
              <a:defRPr sz="1600">
                <a:solidFill>
                  <a:schemeClr val="lt1"/>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367" name="Google Shape;1367;p96"/>
          <p:cNvSpPr txBox="1">
            <a:spLocks noGrp="1"/>
          </p:cNvSpPr>
          <p:nvPr>
            <p:ph type="title"/>
          </p:nvPr>
        </p:nvSpPr>
        <p:spPr>
          <a:xfrm>
            <a:off x="400882"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8" name="Google Shape;1368;p96"/>
          <p:cNvSpPr txBox="1">
            <a:spLocks noGrp="1"/>
          </p:cNvSpPr>
          <p:nvPr>
            <p:ph type="body" idx="2"/>
          </p:nvPr>
        </p:nvSpPr>
        <p:spPr>
          <a:xfrm>
            <a:off x="400052" y="1397003"/>
            <a:ext cx="5283705"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69" name="Google Shape;1369;p96"/>
          <p:cNvCxnSpPr/>
          <p:nvPr/>
        </p:nvCxnSpPr>
        <p:spPr>
          <a:xfrm>
            <a:off x="400878" y="1107952"/>
            <a:ext cx="569512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40741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Content 3Col Teal">
  <p:cSld name="Title + Content 3Col Teal">
    <p:bg>
      <p:bgPr>
        <a:solidFill>
          <a:srgbClr val="00B2AD"/>
        </a:solidFill>
        <a:effectLst/>
      </p:bgPr>
    </p:bg>
    <p:spTree>
      <p:nvGrpSpPr>
        <p:cNvPr id="1" name="Shape 1370"/>
        <p:cNvGrpSpPr/>
        <p:nvPr/>
      </p:nvGrpSpPr>
      <p:grpSpPr>
        <a:xfrm>
          <a:off x="0" y="0"/>
          <a:ext cx="0" cy="0"/>
          <a:chOff x="0" y="0"/>
          <a:chExt cx="0" cy="0"/>
        </a:xfrm>
      </p:grpSpPr>
      <p:sp>
        <p:nvSpPr>
          <p:cNvPr id="1371" name="Google Shape;1371;p9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2" name="Google Shape;1372;p9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3" name="Google Shape;1373;p9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74" name="Google Shape;1374;p97"/>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chemeClr val="lt1"/>
              </a:buClr>
              <a:buSzPts val="2000"/>
              <a:buFont typeface="Arial"/>
              <a:buNone/>
              <a:defRPr sz="2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5" name="Google Shape;1375;p97"/>
          <p:cNvSpPr txBox="1">
            <a:spLocks noGrp="1"/>
          </p:cNvSpPr>
          <p:nvPr>
            <p:ph type="body" idx="1"/>
          </p:nvPr>
        </p:nvSpPr>
        <p:spPr>
          <a:xfrm>
            <a:off x="400051"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76" name="Google Shape;1376;p97"/>
          <p:cNvCxnSpPr/>
          <p:nvPr/>
        </p:nvCxnSpPr>
        <p:spPr>
          <a:xfrm>
            <a:off x="400879" y="1107952"/>
            <a:ext cx="11390245" cy="0"/>
          </a:xfrm>
          <a:prstGeom prst="straightConnector1">
            <a:avLst/>
          </a:prstGeom>
          <a:noFill/>
          <a:ln w="31750" cap="rnd" cmpd="sng">
            <a:solidFill>
              <a:srgbClr val="1D365E"/>
            </a:solidFill>
            <a:prstDash val="dot"/>
            <a:miter lim="800000"/>
            <a:headEnd type="none" w="sm" len="sm"/>
            <a:tailEnd type="none" w="sm" len="sm"/>
          </a:ln>
        </p:spPr>
      </p:cxnSp>
      <p:cxnSp>
        <p:nvCxnSpPr>
          <p:cNvPr id="1377" name="Google Shape;1377;p97"/>
          <p:cNvCxnSpPr/>
          <p:nvPr/>
        </p:nvCxnSpPr>
        <p:spPr>
          <a:xfrm>
            <a:off x="400879" y="6380923"/>
            <a:ext cx="11389419" cy="0"/>
          </a:xfrm>
          <a:prstGeom prst="straightConnector1">
            <a:avLst/>
          </a:prstGeom>
          <a:noFill/>
          <a:ln w="31750" cap="rnd" cmpd="sng">
            <a:solidFill>
              <a:srgbClr val="1D365E"/>
            </a:solidFill>
            <a:prstDash val="dot"/>
            <a:miter lim="800000"/>
            <a:headEnd type="none" w="sm" len="sm"/>
            <a:tailEnd type="none" w="sm" len="sm"/>
          </a:ln>
        </p:spPr>
      </p:cxnSp>
      <p:sp>
        <p:nvSpPr>
          <p:cNvPr id="1378" name="Google Shape;1378;p97"/>
          <p:cNvSpPr txBox="1">
            <a:spLocks noGrp="1"/>
          </p:cNvSpPr>
          <p:nvPr>
            <p:ph type="body" idx="2"/>
          </p:nvPr>
        </p:nvSpPr>
        <p:spPr>
          <a:xfrm>
            <a:off x="4318002"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379" name="Google Shape;1379;p97"/>
          <p:cNvSpPr txBox="1">
            <a:spLocks noGrp="1"/>
          </p:cNvSpPr>
          <p:nvPr>
            <p:ph type="body" idx="3"/>
          </p:nvPr>
        </p:nvSpPr>
        <p:spPr>
          <a:xfrm>
            <a:off x="8235950" y="1397003"/>
            <a:ext cx="3562351"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chemeClr val="lt1"/>
              </a:buClr>
              <a:buSzPts val="1400"/>
              <a:buChar char="•"/>
              <a:defRPr sz="1400">
                <a:solidFill>
                  <a:schemeClr val="lt1"/>
                </a:solidFill>
              </a:defRPr>
            </a:lvl1pPr>
            <a:lvl2pPr marL="914377" lvl="1" indent="-317492" algn="l">
              <a:lnSpc>
                <a:spcPct val="90000"/>
              </a:lnSpc>
              <a:spcBef>
                <a:spcPts val="500"/>
              </a:spcBef>
              <a:spcAft>
                <a:spcPts val="0"/>
              </a:spcAft>
              <a:buClr>
                <a:schemeClr val="lt1"/>
              </a:buClr>
              <a:buSzPts val="1400"/>
              <a:buChar char="•"/>
              <a:defRPr sz="1400">
                <a:solidFill>
                  <a:schemeClr val="lt1"/>
                </a:solidFill>
              </a:defRPr>
            </a:lvl2pPr>
            <a:lvl3pPr marL="1371566" lvl="2" indent="-317492" algn="l">
              <a:lnSpc>
                <a:spcPct val="90000"/>
              </a:lnSpc>
              <a:spcBef>
                <a:spcPts val="500"/>
              </a:spcBef>
              <a:spcAft>
                <a:spcPts val="0"/>
              </a:spcAft>
              <a:buClr>
                <a:schemeClr val="lt1"/>
              </a:buClr>
              <a:buSzPts val="1400"/>
              <a:buChar char="•"/>
              <a:defRPr sz="1400">
                <a:solidFill>
                  <a:schemeClr val="lt1"/>
                </a:solidFill>
              </a:defRPr>
            </a:lvl3pPr>
            <a:lvl4pPr marL="1828754" lvl="3" indent="-317492" algn="l">
              <a:lnSpc>
                <a:spcPct val="90000"/>
              </a:lnSpc>
              <a:spcBef>
                <a:spcPts val="500"/>
              </a:spcBef>
              <a:spcAft>
                <a:spcPts val="0"/>
              </a:spcAft>
              <a:buClr>
                <a:schemeClr val="lt1"/>
              </a:buClr>
              <a:buSzPts val="1400"/>
              <a:buChar char="•"/>
              <a:defRPr sz="1400">
                <a:solidFill>
                  <a:schemeClr val="lt1"/>
                </a:solidFill>
              </a:defRPr>
            </a:lvl4pPr>
            <a:lvl5pPr marL="2285943" lvl="4" indent="-317492" algn="l">
              <a:lnSpc>
                <a:spcPct val="90000"/>
              </a:lnSpc>
              <a:spcBef>
                <a:spcPts val="500"/>
              </a:spcBef>
              <a:spcAft>
                <a:spcPts val="0"/>
              </a:spcAft>
              <a:buClr>
                <a:schemeClr val="lt1"/>
              </a:buClr>
              <a:buSzPts val="1400"/>
              <a:buChar char="•"/>
              <a:defRPr sz="1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070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reaker/Statement Slide Teal">
  <p:cSld name="Breaker/Statement Slide Teal">
    <p:bg>
      <p:bgPr>
        <a:solidFill>
          <a:srgbClr val="00B2AD"/>
        </a:solidFill>
        <a:effectLst/>
      </p:bgPr>
    </p:bg>
    <p:spTree>
      <p:nvGrpSpPr>
        <p:cNvPr id="1" name="Shape 1380"/>
        <p:cNvGrpSpPr/>
        <p:nvPr/>
      </p:nvGrpSpPr>
      <p:grpSpPr>
        <a:xfrm>
          <a:off x="0" y="0"/>
          <a:ext cx="0" cy="0"/>
          <a:chOff x="0" y="0"/>
          <a:chExt cx="0" cy="0"/>
        </a:xfrm>
      </p:grpSpPr>
      <p:sp>
        <p:nvSpPr>
          <p:cNvPr id="1381" name="Google Shape;1381;p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2" name="Google Shape;1382;p9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3" name="Google Shape;1383;p9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384" name="Google Shape;1384;p98"/>
          <p:cNvCxnSpPr/>
          <p:nvPr/>
        </p:nvCxnSpPr>
        <p:spPr>
          <a:xfrm>
            <a:off x="400879" y="6380923"/>
            <a:ext cx="11389419" cy="0"/>
          </a:xfrm>
          <a:prstGeom prst="straightConnector1">
            <a:avLst/>
          </a:prstGeom>
          <a:noFill/>
          <a:ln w="31750" cap="rnd" cmpd="sng">
            <a:solidFill>
              <a:srgbClr val="1D365E"/>
            </a:solidFill>
            <a:prstDash val="dot"/>
            <a:miter lim="800000"/>
            <a:headEnd type="none" w="sm" len="sm"/>
            <a:tailEnd type="none" w="sm" len="sm"/>
          </a:ln>
        </p:spPr>
      </p:cxnSp>
      <p:sp>
        <p:nvSpPr>
          <p:cNvPr id="1385" name="Google Shape;1385;p98"/>
          <p:cNvSpPr txBox="1">
            <a:spLocks noGrp="1"/>
          </p:cNvSpPr>
          <p:nvPr>
            <p:ph type="body" idx="1"/>
          </p:nvPr>
        </p:nvSpPr>
        <p:spPr>
          <a:xfrm>
            <a:off x="400881" y="833972"/>
            <a:ext cx="11389417" cy="5181829"/>
          </a:xfrm>
          <a:prstGeom prst="rect">
            <a:avLst/>
          </a:prstGeom>
          <a:noFill/>
          <a:ln>
            <a:noFill/>
          </a:ln>
        </p:spPr>
        <p:txBody>
          <a:bodyPr spcFirstLastPara="1" wrap="square" lIns="0" tIns="45700" rIns="91425" bIns="45700" anchor="t" anchorCtr="0">
            <a:normAutofit/>
          </a:bodyPr>
          <a:lstStyle>
            <a:lvl1pPr marL="457189" lvl="0" indent="-228594" algn="l">
              <a:lnSpc>
                <a:spcPct val="90000"/>
              </a:lnSpc>
              <a:spcBef>
                <a:spcPts val="1000"/>
              </a:spcBef>
              <a:spcAft>
                <a:spcPts val="0"/>
              </a:spcAft>
              <a:buClr>
                <a:schemeClr val="lt1"/>
              </a:buClr>
              <a:buSzPts val="5400"/>
              <a:buNone/>
              <a:defRPr sz="5400">
                <a:solidFill>
                  <a:schemeClr val="lt1"/>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86" name="Google Shape;1386;p98"/>
          <p:cNvCxnSpPr/>
          <p:nvPr/>
        </p:nvCxnSpPr>
        <p:spPr>
          <a:xfrm>
            <a:off x="400882" y="460515"/>
            <a:ext cx="11390244" cy="0"/>
          </a:xfrm>
          <a:prstGeom prst="straightConnector1">
            <a:avLst/>
          </a:prstGeom>
          <a:noFill/>
          <a:ln w="31750" cap="rnd" cmpd="sng">
            <a:solidFill>
              <a:srgbClr val="1D365E"/>
            </a:solidFill>
            <a:prstDash val="dot"/>
            <a:miter lim="800000"/>
            <a:headEnd type="none" w="sm" len="sm"/>
            <a:tailEnd type="none" w="sm" len="sm"/>
          </a:ln>
        </p:spPr>
      </p:cxnSp>
    </p:spTree>
    <p:extLst>
      <p:ext uri="{BB962C8B-B14F-4D97-AF65-F5344CB8AC3E}">
        <p14:creationId xmlns:p14="http://schemas.microsoft.com/office/powerpoint/2010/main" val="337263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act Slide Teal">
  <p:cSld name="Fact Slide Teal">
    <p:bg>
      <p:bgPr>
        <a:solidFill>
          <a:srgbClr val="00B2AD"/>
        </a:solidFill>
        <a:effectLst/>
      </p:bgPr>
    </p:bg>
    <p:spTree>
      <p:nvGrpSpPr>
        <p:cNvPr id="1" name="Shape 1387"/>
        <p:cNvGrpSpPr/>
        <p:nvPr/>
      </p:nvGrpSpPr>
      <p:grpSpPr>
        <a:xfrm>
          <a:off x="0" y="0"/>
          <a:ext cx="0" cy="0"/>
          <a:chOff x="0" y="0"/>
          <a:chExt cx="0" cy="0"/>
        </a:xfrm>
      </p:grpSpPr>
      <p:sp>
        <p:nvSpPr>
          <p:cNvPr id="1388" name="Google Shape;1388;p9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9" name="Google Shape;1389;p9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0" name="Google Shape;1390;p9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91" name="Google Shape;1391;p99"/>
          <p:cNvSpPr txBox="1">
            <a:spLocks noGrp="1"/>
          </p:cNvSpPr>
          <p:nvPr>
            <p:ph type="body" idx="1"/>
          </p:nvPr>
        </p:nvSpPr>
        <p:spPr>
          <a:xfrm>
            <a:off x="400881" y="1299412"/>
            <a:ext cx="11389417" cy="4716389"/>
          </a:xfrm>
          <a:prstGeom prst="rect">
            <a:avLst/>
          </a:prstGeom>
          <a:noFill/>
          <a:ln>
            <a:noFill/>
          </a:ln>
        </p:spPr>
        <p:txBody>
          <a:bodyPr spcFirstLastPara="1" wrap="square" lIns="0" tIns="45700" rIns="91425" bIns="45700" anchor="b" anchorCtr="0">
            <a:normAutofit/>
          </a:bodyPr>
          <a:lstStyle>
            <a:lvl1pPr marL="457189" lvl="0" indent="-228594" algn="l">
              <a:lnSpc>
                <a:spcPct val="90000"/>
              </a:lnSpc>
              <a:spcBef>
                <a:spcPts val="1000"/>
              </a:spcBef>
              <a:spcAft>
                <a:spcPts val="0"/>
              </a:spcAft>
              <a:buClr>
                <a:srgbClr val="1D365E"/>
              </a:buClr>
              <a:buSzPts val="4200"/>
              <a:buNone/>
              <a:defRPr sz="4200">
                <a:solidFill>
                  <a:srgbClr val="1D365E"/>
                </a:solidFill>
              </a:defRPr>
            </a:lvl1pPr>
            <a:lvl2pPr marL="914377" lvl="1" indent="-228594" algn="l">
              <a:lnSpc>
                <a:spcPct val="90000"/>
              </a:lnSpc>
              <a:spcBef>
                <a:spcPts val="500"/>
              </a:spcBef>
              <a:spcAft>
                <a:spcPts val="0"/>
              </a:spcAft>
              <a:buClr>
                <a:schemeClr val="lt1"/>
              </a:buClr>
              <a:buSzPts val="5400"/>
              <a:buNone/>
              <a:defRPr sz="5400">
                <a:solidFill>
                  <a:schemeClr val="lt1"/>
                </a:solidFill>
              </a:defRPr>
            </a:lvl2pPr>
            <a:lvl3pPr marL="1371566" lvl="2" indent="-571486" algn="l">
              <a:lnSpc>
                <a:spcPct val="90000"/>
              </a:lnSpc>
              <a:spcBef>
                <a:spcPts val="500"/>
              </a:spcBef>
              <a:spcAft>
                <a:spcPts val="0"/>
              </a:spcAft>
              <a:buClr>
                <a:schemeClr val="lt1"/>
              </a:buClr>
              <a:buSzPts val="5400"/>
              <a:buChar char="•"/>
              <a:defRPr sz="5400">
                <a:solidFill>
                  <a:schemeClr val="lt1"/>
                </a:solidFill>
              </a:defRPr>
            </a:lvl3pPr>
            <a:lvl4pPr marL="1828754" lvl="3" indent="-571486" algn="l">
              <a:lnSpc>
                <a:spcPct val="90000"/>
              </a:lnSpc>
              <a:spcBef>
                <a:spcPts val="500"/>
              </a:spcBef>
              <a:spcAft>
                <a:spcPts val="0"/>
              </a:spcAft>
              <a:buClr>
                <a:schemeClr val="lt1"/>
              </a:buClr>
              <a:buSzPts val="5400"/>
              <a:buChar char="•"/>
              <a:defRPr sz="5400">
                <a:solidFill>
                  <a:schemeClr val="lt1"/>
                </a:solidFill>
              </a:defRPr>
            </a:lvl4pPr>
            <a:lvl5pPr marL="2285943" lvl="4" indent="-571486" algn="l">
              <a:lnSpc>
                <a:spcPct val="90000"/>
              </a:lnSpc>
              <a:spcBef>
                <a:spcPts val="500"/>
              </a:spcBef>
              <a:spcAft>
                <a:spcPts val="0"/>
              </a:spcAft>
              <a:buClr>
                <a:schemeClr val="lt1"/>
              </a:buClr>
              <a:buSzPts val="5400"/>
              <a:buChar char="•"/>
              <a:defRPr sz="5400">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392" name="Google Shape;1392;p99"/>
          <p:cNvCxnSpPr/>
          <p:nvPr/>
        </p:nvCxnSpPr>
        <p:spPr>
          <a:xfrm>
            <a:off x="400882" y="472289"/>
            <a:ext cx="11390244" cy="0"/>
          </a:xfrm>
          <a:prstGeom prst="straightConnector1">
            <a:avLst/>
          </a:prstGeom>
          <a:noFill/>
          <a:ln w="31750" cap="rnd" cmpd="sng">
            <a:solidFill>
              <a:schemeClr val="lt1"/>
            </a:solidFill>
            <a:prstDash val="dot"/>
            <a:miter lim="800000"/>
            <a:headEnd type="none" w="sm" len="sm"/>
            <a:tailEnd type="none" w="sm" len="sm"/>
          </a:ln>
        </p:spPr>
      </p:cxnSp>
      <p:cxnSp>
        <p:nvCxnSpPr>
          <p:cNvPr id="1393" name="Google Shape;1393;p99"/>
          <p:cNvCxnSpPr/>
          <p:nvPr/>
        </p:nvCxnSpPr>
        <p:spPr>
          <a:xfrm>
            <a:off x="400882" y="6380923"/>
            <a:ext cx="11390244" cy="0"/>
          </a:xfrm>
          <a:prstGeom prst="straightConnector1">
            <a:avLst/>
          </a:prstGeom>
          <a:noFill/>
          <a:ln w="31750" cap="rnd" cmpd="sng">
            <a:solidFill>
              <a:schemeClr val="lt1"/>
            </a:solidFill>
            <a:prstDash val="dot"/>
            <a:miter lim="800000"/>
            <a:headEnd type="none" w="sm" len="sm"/>
            <a:tailEnd type="none" w="sm" len="sm"/>
          </a:ln>
        </p:spPr>
      </p:cxnSp>
      <p:sp>
        <p:nvSpPr>
          <p:cNvPr id="1394" name="Google Shape;1394;p99"/>
          <p:cNvSpPr/>
          <p:nvPr/>
        </p:nvSpPr>
        <p:spPr>
          <a:xfrm>
            <a:off x="379710" y="453169"/>
            <a:ext cx="1961156" cy="573521"/>
          </a:xfrm>
          <a:custGeom>
            <a:avLst/>
            <a:gdLst/>
            <a:ahLst/>
            <a:cxnLst/>
            <a:rect l="l" t="t" r="r" b="b"/>
            <a:pathLst>
              <a:path w="1470867" h="430141" extrusionOk="0">
                <a:moveTo>
                  <a:pt x="0" y="0"/>
                </a:moveTo>
                <a:lnTo>
                  <a:pt x="458040" y="0"/>
                </a:lnTo>
                <a:lnTo>
                  <a:pt x="458040" y="1"/>
                </a:lnTo>
                <a:lnTo>
                  <a:pt x="1208638" y="1"/>
                </a:lnTo>
                <a:lnTo>
                  <a:pt x="1208638" y="2"/>
                </a:lnTo>
                <a:lnTo>
                  <a:pt x="1470867" y="2"/>
                </a:lnTo>
                <a:lnTo>
                  <a:pt x="1208638" y="430141"/>
                </a:lnTo>
                <a:lnTo>
                  <a:pt x="1208638" y="430140"/>
                </a:lnTo>
                <a:lnTo>
                  <a:pt x="458040" y="430140"/>
                </a:lnTo>
                <a:lnTo>
                  <a:pt x="458040" y="430141"/>
                </a:lnTo>
                <a:lnTo>
                  <a:pt x="0" y="430141"/>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95" name="Google Shape;1395;p99"/>
          <p:cNvSpPr txBox="1">
            <a:spLocks noGrp="1"/>
          </p:cNvSpPr>
          <p:nvPr>
            <p:ph type="body" idx="2"/>
          </p:nvPr>
        </p:nvSpPr>
        <p:spPr>
          <a:xfrm>
            <a:off x="379710" y="453167"/>
            <a:ext cx="1961156" cy="57352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00B2AD"/>
              </a:buClr>
              <a:buSzPts val="1600"/>
              <a:buNone/>
              <a:defRPr sz="1600" b="1" i="0">
                <a:solidFill>
                  <a:srgbClr val="00B2AD"/>
                </a:solidFill>
                <a:latin typeface="Arial"/>
                <a:ea typeface="Arial"/>
                <a:cs typeface="Arial"/>
                <a:sym typeface="Aria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7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 Image Gray 2">
  <p:cSld name="Content + Image Gray 2">
    <p:bg>
      <p:bgPr>
        <a:solidFill>
          <a:schemeClr val="lt2"/>
        </a:solidFill>
        <a:effectLst/>
      </p:bgPr>
    </p:bg>
    <p:spTree>
      <p:nvGrpSpPr>
        <p:cNvPr id="1" name="Shape 1396"/>
        <p:cNvGrpSpPr/>
        <p:nvPr/>
      </p:nvGrpSpPr>
      <p:grpSpPr>
        <a:xfrm>
          <a:off x="0" y="0"/>
          <a:ext cx="0" cy="0"/>
          <a:chOff x="0" y="0"/>
          <a:chExt cx="0" cy="0"/>
        </a:xfrm>
      </p:grpSpPr>
      <p:sp>
        <p:nvSpPr>
          <p:cNvPr id="1397" name="Google Shape;1397;p10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8" name="Google Shape;1398;p10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9" name="Google Shape;1399;p10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00" name="Google Shape;1400;p100"/>
          <p:cNvSpPr txBox="1">
            <a:spLocks noGrp="1"/>
          </p:cNvSpPr>
          <p:nvPr>
            <p:ph type="body" idx="1"/>
          </p:nvPr>
        </p:nvSpPr>
        <p:spPr>
          <a:xfrm>
            <a:off x="6096000" y="0"/>
            <a:ext cx="6096000" cy="6858000"/>
          </a:xfrm>
          <a:prstGeom prst="rect">
            <a:avLst/>
          </a:prstGeom>
          <a:noFill/>
          <a:ln>
            <a:noFill/>
          </a:ln>
        </p:spPr>
        <p:txBody>
          <a:bodyPr spcFirstLastPara="1" wrap="square" lIns="91425" tIns="45700" rIns="91425" bIns="45700" anchor="ctr" anchorCtr="0">
            <a:normAutofit/>
          </a:bodyPr>
          <a:lstStyle>
            <a:lvl1pPr marL="457189" lvl="0" indent="-228594" algn="ctr">
              <a:lnSpc>
                <a:spcPct val="90000"/>
              </a:lnSpc>
              <a:spcBef>
                <a:spcPts val="1000"/>
              </a:spcBef>
              <a:spcAft>
                <a:spcPts val="0"/>
              </a:spcAft>
              <a:buClr>
                <a:srgbClr val="1D365E"/>
              </a:buClr>
              <a:buSzPts val="1600"/>
              <a:buNone/>
              <a:defRPr sz="1600">
                <a:solidFill>
                  <a:srgbClr val="1D365E"/>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01" name="Google Shape;1401;p100"/>
          <p:cNvCxnSpPr/>
          <p:nvPr/>
        </p:nvCxnSpPr>
        <p:spPr>
          <a:xfrm>
            <a:off x="400878" y="6380923"/>
            <a:ext cx="5695124" cy="0"/>
          </a:xfrm>
          <a:prstGeom prst="straightConnector1">
            <a:avLst/>
          </a:prstGeom>
          <a:noFill/>
          <a:ln w="31750" cap="rnd" cmpd="sng">
            <a:solidFill>
              <a:srgbClr val="00B2AD"/>
            </a:solidFill>
            <a:prstDash val="dot"/>
            <a:miter lim="800000"/>
            <a:headEnd type="none" w="sm" len="sm"/>
            <a:tailEnd type="none" w="sm" len="sm"/>
          </a:ln>
        </p:spPr>
      </p:cxnSp>
      <p:sp>
        <p:nvSpPr>
          <p:cNvPr id="1402" name="Google Shape;1402;p100"/>
          <p:cNvSpPr txBox="1">
            <a:spLocks noGrp="1"/>
          </p:cNvSpPr>
          <p:nvPr>
            <p:ph type="title"/>
          </p:nvPr>
        </p:nvSpPr>
        <p:spPr>
          <a:xfrm>
            <a:off x="400882" y="253837"/>
            <a:ext cx="5282881"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3" name="Google Shape;1403;p100"/>
          <p:cNvSpPr txBox="1">
            <a:spLocks noGrp="1"/>
          </p:cNvSpPr>
          <p:nvPr>
            <p:ph type="body" idx="2"/>
          </p:nvPr>
        </p:nvSpPr>
        <p:spPr>
          <a:xfrm>
            <a:off x="400052" y="1397003"/>
            <a:ext cx="5283705"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04" name="Google Shape;1404;p100"/>
          <p:cNvCxnSpPr/>
          <p:nvPr/>
        </p:nvCxnSpPr>
        <p:spPr>
          <a:xfrm>
            <a:off x="400878" y="1107952"/>
            <a:ext cx="5695124" cy="0"/>
          </a:xfrm>
          <a:prstGeom prst="straightConnector1">
            <a:avLst/>
          </a:prstGeom>
          <a:noFill/>
          <a:ln w="31750" cap="rnd" cmpd="sng">
            <a:solidFill>
              <a:srgbClr val="00B2AD"/>
            </a:solidFill>
            <a:prstDash val="dot"/>
            <a:miter lim="800000"/>
            <a:headEnd type="none" w="sm" len="sm"/>
            <a:tailEnd type="none" w="sm" len="sm"/>
          </a:ln>
        </p:spPr>
      </p:cxnSp>
    </p:spTree>
    <p:extLst>
      <p:ext uri="{BB962C8B-B14F-4D97-AF65-F5344CB8AC3E}">
        <p14:creationId xmlns:p14="http://schemas.microsoft.com/office/powerpoint/2010/main" val="196423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Content 2Col Gray">
  <p:cSld name="Title + Content 2Col Gray">
    <p:bg>
      <p:bgPr>
        <a:solidFill>
          <a:schemeClr val="lt2"/>
        </a:solidFill>
        <a:effectLst/>
      </p:bgPr>
    </p:bg>
    <p:spTree>
      <p:nvGrpSpPr>
        <p:cNvPr id="1" name="Shape 1405"/>
        <p:cNvGrpSpPr/>
        <p:nvPr/>
      </p:nvGrpSpPr>
      <p:grpSpPr>
        <a:xfrm>
          <a:off x="0" y="0"/>
          <a:ext cx="0" cy="0"/>
          <a:chOff x="0" y="0"/>
          <a:chExt cx="0" cy="0"/>
        </a:xfrm>
      </p:grpSpPr>
      <p:sp>
        <p:nvSpPr>
          <p:cNvPr id="1406" name="Google Shape;1406;p10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7" name="Google Shape;1407;p10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8" name="Google Shape;1408;p10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409" name="Google Shape;1409;p101"/>
          <p:cNvSpPr txBox="1">
            <a:spLocks noGrp="1"/>
          </p:cNvSpPr>
          <p:nvPr>
            <p:ph type="title"/>
          </p:nvPr>
        </p:nvSpPr>
        <p:spPr>
          <a:xfrm>
            <a:off x="400879" y="253837"/>
            <a:ext cx="11389419" cy="854115"/>
          </a:xfrm>
          <a:prstGeom prst="rect">
            <a:avLst/>
          </a:prstGeom>
          <a:noFill/>
          <a:ln>
            <a:noFill/>
          </a:ln>
        </p:spPr>
        <p:txBody>
          <a:bodyPr spcFirstLastPara="1" wrap="square" lIns="0" tIns="45700" rIns="91425" bIns="64000" anchor="b" anchorCtr="0">
            <a:normAutofit/>
          </a:bodyPr>
          <a:lstStyle>
            <a:lvl1pPr lvl="0" algn="l">
              <a:lnSpc>
                <a:spcPct val="90000"/>
              </a:lnSpc>
              <a:spcBef>
                <a:spcPts val="0"/>
              </a:spcBef>
              <a:spcAft>
                <a:spcPts val="0"/>
              </a:spcAft>
              <a:buClr>
                <a:srgbClr val="1D365E"/>
              </a:buClr>
              <a:buSzPts val="2000"/>
              <a:buFont typeface="Arial"/>
              <a:buNone/>
              <a:defRPr sz="2000" b="1" i="0">
                <a:solidFill>
                  <a:srgbClr val="1D365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0" name="Google Shape;1410;p101"/>
          <p:cNvSpPr txBox="1">
            <a:spLocks noGrp="1"/>
          </p:cNvSpPr>
          <p:nvPr>
            <p:ph type="body" idx="1"/>
          </p:nvPr>
        </p:nvSpPr>
        <p:spPr>
          <a:xfrm>
            <a:off x="400053"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11" name="Google Shape;1411;p101"/>
          <p:cNvCxnSpPr/>
          <p:nvPr/>
        </p:nvCxnSpPr>
        <p:spPr>
          <a:xfrm>
            <a:off x="400879" y="1107952"/>
            <a:ext cx="11390245" cy="0"/>
          </a:xfrm>
          <a:prstGeom prst="straightConnector1">
            <a:avLst/>
          </a:prstGeom>
          <a:noFill/>
          <a:ln w="31750" cap="rnd" cmpd="sng">
            <a:solidFill>
              <a:srgbClr val="00B2AD"/>
            </a:solidFill>
            <a:prstDash val="dot"/>
            <a:miter lim="800000"/>
            <a:headEnd type="none" w="sm" len="sm"/>
            <a:tailEnd type="none" w="sm" len="sm"/>
          </a:ln>
        </p:spPr>
      </p:cxnSp>
      <p:cxnSp>
        <p:nvCxnSpPr>
          <p:cNvPr id="1412" name="Google Shape;1412;p101"/>
          <p:cNvCxnSpPr/>
          <p:nvPr/>
        </p:nvCxnSpPr>
        <p:spPr>
          <a:xfrm>
            <a:off x="400879" y="6380923"/>
            <a:ext cx="11389419" cy="0"/>
          </a:xfrm>
          <a:prstGeom prst="straightConnector1">
            <a:avLst/>
          </a:prstGeom>
          <a:noFill/>
          <a:ln w="31750" cap="rnd" cmpd="sng">
            <a:solidFill>
              <a:srgbClr val="00B2AD"/>
            </a:solidFill>
            <a:prstDash val="dot"/>
            <a:miter lim="800000"/>
            <a:headEnd type="none" w="sm" len="sm"/>
            <a:tailEnd type="none" w="sm" len="sm"/>
          </a:ln>
        </p:spPr>
      </p:cxnSp>
      <p:sp>
        <p:nvSpPr>
          <p:cNvPr id="1413" name="Google Shape;1413;p101"/>
          <p:cNvSpPr txBox="1">
            <a:spLocks noGrp="1"/>
          </p:cNvSpPr>
          <p:nvPr>
            <p:ph type="body" idx="2"/>
          </p:nvPr>
        </p:nvSpPr>
        <p:spPr>
          <a:xfrm>
            <a:off x="6350002" y="1397003"/>
            <a:ext cx="5441948" cy="4643372"/>
          </a:xfrm>
          <a:prstGeom prst="rect">
            <a:avLst/>
          </a:prstGeom>
          <a:noFill/>
          <a:ln>
            <a:noFill/>
          </a:ln>
        </p:spPr>
        <p:txBody>
          <a:bodyPr spcFirstLastPara="1" wrap="square" lIns="0" tIns="45700" rIns="91425" bIns="45700" anchor="t" anchorCtr="0">
            <a:normAutofit/>
          </a:bodyPr>
          <a:lstStyle>
            <a:lvl1pPr marL="457189" lvl="0" indent="-317492" algn="l">
              <a:lnSpc>
                <a:spcPct val="90000"/>
              </a:lnSpc>
              <a:spcBef>
                <a:spcPts val="1000"/>
              </a:spcBef>
              <a:spcAft>
                <a:spcPts val="0"/>
              </a:spcAft>
              <a:buClr>
                <a:srgbClr val="1D365E"/>
              </a:buClr>
              <a:buSzPts val="1400"/>
              <a:buChar char="•"/>
              <a:defRPr sz="1400">
                <a:solidFill>
                  <a:srgbClr val="1D365E"/>
                </a:solidFill>
              </a:defRPr>
            </a:lvl1pPr>
            <a:lvl2pPr marL="914377" lvl="1" indent="-317492" algn="l">
              <a:lnSpc>
                <a:spcPct val="90000"/>
              </a:lnSpc>
              <a:spcBef>
                <a:spcPts val="500"/>
              </a:spcBef>
              <a:spcAft>
                <a:spcPts val="0"/>
              </a:spcAft>
              <a:buClr>
                <a:srgbClr val="1D365E"/>
              </a:buClr>
              <a:buSzPts val="1400"/>
              <a:buChar char="•"/>
              <a:defRPr sz="1400">
                <a:solidFill>
                  <a:srgbClr val="1D365E"/>
                </a:solidFill>
              </a:defRPr>
            </a:lvl2pPr>
            <a:lvl3pPr marL="1371566" lvl="2" indent="-317492" algn="l">
              <a:lnSpc>
                <a:spcPct val="90000"/>
              </a:lnSpc>
              <a:spcBef>
                <a:spcPts val="500"/>
              </a:spcBef>
              <a:spcAft>
                <a:spcPts val="0"/>
              </a:spcAft>
              <a:buClr>
                <a:srgbClr val="1D365E"/>
              </a:buClr>
              <a:buSzPts val="1400"/>
              <a:buChar char="•"/>
              <a:defRPr sz="1400">
                <a:solidFill>
                  <a:srgbClr val="1D365E"/>
                </a:solidFill>
              </a:defRPr>
            </a:lvl3pPr>
            <a:lvl4pPr marL="1828754" lvl="3" indent="-317492" algn="l">
              <a:lnSpc>
                <a:spcPct val="90000"/>
              </a:lnSpc>
              <a:spcBef>
                <a:spcPts val="500"/>
              </a:spcBef>
              <a:spcAft>
                <a:spcPts val="0"/>
              </a:spcAft>
              <a:buClr>
                <a:srgbClr val="1D365E"/>
              </a:buClr>
              <a:buSzPts val="1400"/>
              <a:buChar char="•"/>
              <a:defRPr sz="1400">
                <a:solidFill>
                  <a:srgbClr val="1D365E"/>
                </a:solidFill>
              </a:defRPr>
            </a:lvl4pPr>
            <a:lvl5pPr marL="2285943" lvl="4" indent="-317492" algn="l">
              <a:lnSpc>
                <a:spcPct val="90000"/>
              </a:lnSpc>
              <a:spcBef>
                <a:spcPts val="500"/>
              </a:spcBef>
              <a:spcAft>
                <a:spcPts val="0"/>
              </a:spcAft>
              <a:buClr>
                <a:srgbClr val="1D365E"/>
              </a:buClr>
              <a:buSzPts val="1400"/>
              <a:buChar char="•"/>
              <a:defRPr sz="1400">
                <a:solidFill>
                  <a:srgbClr val="1D365E"/>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748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63" Type="http://schemas.openxmlformats.org/officeDocument/2006/relationships/slideLayout" Target="../slideLayouts/slideLayout119.xml"/><Relationship Id="rId68" Type="http://schemas.openxmlformats.org/officeDocument/2006/relationships/slideLayout" Target="../slideLayouts/slideLayout124.xml"/><Relationship Id="rId16" Type="http://schemas.openxmlformats.org/officeDocument/2006/relationships/slideLayout" Target="../slideLayouts/slideLayout7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slideLayout" Target="../slideLayouts/slideLayout122.xml"/><Relationship Id="rId74" Type="http://schemas.openxmlformats.org/officeDocument/2006/relationships/slideLayout" Target="../slideLayouts/slideLayout130.xml"/><Relationship Id="rId79" Type="http://schemas.openxmlformats.org/officeDocument/2006/relationships/slideLayout" Target="../slideLayouts/slideLayout135.xml"/><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69" Type="http://schemas.openxmlformats.org/officeDocument/2006/relationships/slideLayout" Target="../slideLayouts/slideLayout125.xml"/><Relationship Id="rId77" Type="http://schemas.openxmlformats.org/officeDocument/2006/relationships/slideLayout" Target="../slideLayouts/slideLayout133.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72" Type="http://schemas.openxmlformats.org/officeDocument/2006/relationships/slideLayout" Target="../slideLayouts/slideLayout128.xml"/><Relationship Id="rId80" Type="http://schemas.openxmlformats.org/officeDocument/2006/relationships/theme" Target="../theme/theme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67" Type="http://schemas.openxmlformats.org/officeDocument/2006/relationships/slideLayout" Target="../slideLayouts/slideLayout123.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70" Type="http://schemas.openxmlformats.org/officeDocument/2006/relationships/slideLayout" Target="../slideLayouts/slideLayout126.xml"/><Relationship Id="rId75" Type="http://schemas.openxmlformats.org/officeDocument/2006/relationships/slideLayout" Target="../slideLayouts/slideLayout131.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slideLayout" Target="../slideLayouts/slideLayout121.xml"/><Relationship Id="rId73" Type="http://schemas.openxmlformats.org/officeDocument/2006/relationships/slideLayout" Target="../slideLayouts/slideLayout129.xml"/><Relationship Id="rId78" Type="http://schemas.openxmlformats.org/officeDocument/2006/relationships/slideLayout" Target="../slideLayouts/slideLayout134.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 Id="rId34" Type="http://schemas.openxmlformats.org/officeDocument/2006/relationships/slideLayout" Target="../slideLayouts/slideLayout90.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76" Type="http://schemas.openxmlformats.org/officeDocument/2006/relationships/slideLayout" Target="../slideLayouts/slideLayout132.xml"/><Relationship Id="rId7" Type="http://schemas.openxmlformats.org/officeDocument/2006/relationships/slideLayout" Target="../slideLayouts/slideLayout63.xml"/><Relationship Id="rId71" Type="http://schemas.openxmlformats.org/officeDocument/2006/relationships/slideLayout" Target="../slideLayouts/slideLayout127.xml"/><Relationship Id="rId2" Type="http://schemas.openxmlformats.org/officeDocument/2006/relationships/slideLayout" Target="../slideLayouts/slideLayout58.xml"/><Relationship Id="rId2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73.xml"/><Relationship Id="rId21" Type="http://schemas.openxmlformats.org/officeDocument/2006/relationships/slideLayout" Target="../slideLayouts/slideLayout168.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63" Type="http://schemas.openxmlformats.org/officeDocument/2006/relationships/slideLayout" Target="../slideLayouts/slideLayout210.xml"/><Relationship Id="rId68" Type="http://schemas.openxmlformats.org/officeDocument/2006/relationships/slideLayout" Target="../slideLayouts/slideLayout215.xml"/><Relationship Id="rId7" Type="http://schemas.openxmlformats.org/officeDocument/2006/relationships/slideLayout" Target="../slideLayouts/slideLayout154.xml"/><Relationship Id="rId71" Type="http://schemas.openxmlformats.org/officeDocument/2006/relationships/slideLayout" Target="../slideLayouts/slideLayout218.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66" Type="http://schemas.openxmlformats.org/officeDocument/2006/relationships/slideLayout" Target="../slideLayouts/slideLayout213.xml"/><Relationship Id="rId5" Type="http://schemas.openxmlformats.org/officeDocument/2006/relationships/slideLayout" Target="../slideLayouts/slideLayout152.xml"/><Relationship Id="rId61" Type="http://schemas.openxmlformats.org/officeDocument/2006/relationships/slideLayout" Target="../slideLayouts/slideLayout208.xml"/><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slideLayout" Target="../slideLayouts/slideLayout203.xml"/><Relationship Id="rId64" Type="http://schemas.openxmlformats.org/officeDocument/2006/relationships/slideLayout" Target="../slideLayouts/slideLayout211.xml"/><Relationship Id="rId69" Type="http://schemas.openxmlformats.org/officeDocument/2006/relationships/slideLayout" Target="../slideLayouts/slideLayout216.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72" Type="http://schemas.openxmlformats.org/officeDocument/2006/relationships/theme" Target="../theme/theme9.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59" Type="http://schemas.openxmlformats.org/officeDocument/2006/relationships/slideLayout" Target="../slideLayouts/slideLayout206.xml"/><Relationship Id="rId67" Type="http://schemas.openxmlformats.org/officeDocument/2006/relationships/slideLayout" Target="../slideLayouts/slideLayout214.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slideLayout" Target="../slideLayouts/slideLayout201.xml"/><Relationship Id="rId62" Type="http://schemas.openxmlformats.org/officeDocument/2006/relationships/slideLayout" Target="../slideLayouts/slideLayout209.xml"/><Relationship Id="rId70" Type="http://schemas.openxmlformats.org/officeDocument/2006/relationships/slideLayout" Target="../slideLayouts/slideLayout21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slideLayout" Target="../slideLayouts/slideLayout20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 Id="rId60" Type="http://schemas.openxmlformats.org/officeDocument/2006/relationships/slideLayout" Target="../slideLayouts/slideLayout207.xml"/><Relationship Id="rId65" Type="http://schemas.openxmlformats.org/officeDocument/2006/relationships/slideLayout" Target="../slideLayouts/slideLayout212.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9" Type="http://schemas.openxmlformats.org/officeDocument/2006/relationships/slideLayout" Target="../slideLayouts/slideLayout186.xml"/><Relationship Id="rId34" Type="http://schemas.openxmlformats.org/officeDocument/2006/relationships/slideLayout" Target="../slideLayouts/slideLayout181.xml"/><Relationship Id="rId50" Type="http://schemas.openxmlformats.org/officeDocument/2006/relationships/slideLayout" Target="../slideLayouts/slideLayout197.xml"/><Relationship Id="rId55"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411454"/>
            <a:ext cx="12192000" cy="6446546"/>
          </a:xfrm>
          <a:prstGeom prst="rect">
            <a:avLst/>
          </a:prstGeom>
          <a:gradFill flip="none" rotWithShape="1">
            <a:gsLst>
              <a:gs pos="0">
                <a:srgbClr val="E8F0F1"/>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a:noFill/>
              </a:ln>
              <a:solidFill>
                <a:srgbClr val="5C8CA2"/>
              </a:solidFill>
              <a:latin typeface="Calibri" panose="020F0502020204030204" pitchFamily="34" charset="0"/>
            </a:endParaRP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4033" y="530515"/>
            <a:ext cx="4412060" cy="5706057"/>
          </a:xfrm>
          <a:prstGeom prst="rect">
            <a:avLst/>
          </a:prstGeom>
        </p:spPr>
      </p:pic>
      <p:sp>
        <p:nvSpPr>
          <p:cNvPr id="1026" name="Rectangle 2"/>
          <p:cNvSpPr>
            <a:spLocks noGrp="1" noChangeArrowheads="1"/>
          </p:cNvSpPr>
          <p:nvPr>
            <p:ph type="title"/>
          </p:nvPr>
        </p:nvSpPr>
        <p:spPr bwMode="auto">
          <a:xfrm>
            <a:off x="609599" y="411455"/>
            <a:ext cx="9338631" cy="91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17312" y="1641513"/>
            <a:ext cx="10561674" cy="448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29" name="Rectangle 5"/>
          <p:cNvSpPr>
            <a:spLocks noGrp="1" noChangeArrowheads="1"/>
          </p:cNvSpPr>
          <p:nvPr>
            <p:ph type="ftr" sz="quarter" idx="3"/>
          </p:nvPr>
        </p:nvSpPr>
        <p:spPr bwMode="auto">
          <a:xfrm>
            <a:off x="633501" y="6481465"/>
            <a:ext cx="3860800" cy="27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11071951" y="6445606"/>
            <a:ext cx="923098" cy="27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C5DADB"/>
                </a:solidFill>
                <a:latin typeface="Calibri" panose="020F0502020204030204" pitchFamily="34" charset="0"/>
              </a:defRPr>
            </a:lvl1pPr>
          </a:lstStyle>
          <a:p>
            <a:pPr fontAlgn="base">
              <a:spcBef>
                <a:spcPct val="0"/>
              </a:spcBef>
              <a:spcAft>
                <a:spcPct val="0"/>
              </a:spcAft>
              <a:defRPr/>
            </a:pPr>
            <a:fld id="{51AD2052-7A1F-43E4-B8F6-6DDC08BFE1AA}" type="slidenum">
              <a:rPr lang="en-US" altLang="en-US" smtClean="0"/>
              <a:pPr fontAlgn="base">
                <a:spcBef>
                  <a:spcPct val="0"/>
                </a:spcBef>
                <a:spcAft>
                  <a:spcPct val="0"/>
                </a:spcAft>
                <a:defRPr/>
              </a:pPr>
              <a:t>‹#›</a:t>
            </a:fld>
            <a:endParaRPr lang="en-US" altLang="en-US" dirty="0"/>
          </a:p>
        </p:txBody>
      </p:sp>
      <p:sp>
        <p:nvSpPr>
          <p:cNvPr id="2" name="Rectangle 1"/>
          <p:cNvSpPr/>
          <p:nvPr userDrawn="1"/>
        </p:nvSpPr>
        <p:spPr>
          <a:xfrm>
            <a:off x="0" y="0"/>
            <a:ext cx="11071951" cy="411455"/>
          </a:xfrm>
          <a:prstGeom prst="rect">
            <a:avLst/>
          </a:prstGeom>
          <a:gradFill flip="none" rotWithShape="1">
            <a:gsLst>
              <a:gs pos="44000">
                <a:srgbClr val="044E7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48230" y="50376"/>
            <a:ext cx="1948204" cy="694048"/>
          </a:xfrm>
          <a:prstGeom prst="rect">
            <a:avLst/>
          </a:prstGeom>
        </p:spPr>
      </p:pic>
      <p:sp>
        <p:nvSpPr>
          <p:cNvPr id="25" name="Rectangle 24"/>
          <p:cNvSpPr/>
          <p:nvPr userDrawn="1"/>
        </p:nvSpPr>
        <p:spPr>
          <a:xfrm>
            <a:off x="0" y="0"/>
            <a:ext cx="11071951" cy="66101"/>
          </a:xfrm>
          <a:prstGeom prst="rect">
            <a:avLst/>
          </a:prstGeom>
          <a:gradFill>
            <a:gsLst>
              <a:gs pos="44000">
                <a:srgbClr val="1F8BD6"/>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10034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704" r:id="rId5"/>
    <p:sldLayoutId id="2147483705" r:id="rId6"/>
    <p:sldLayoutId id="214748371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600" b="1">
          <a:solidFill>
            <a:srgbClr val="044E70"/>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44E70"/>
        </a:buClr>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44E70"/>
        </a:buClr>
        <a:buChar char="–"/>
        <a:defRPr sz="2600">
          <a:solidFill>
            <a:schemeClr val="tx1"/>
          </a:solidFill>
          <a:latin typeface="Calibri" panose="020F0502020204030204" pitchFamily="34" charset="0"/>
        </a:defRPr>
      </a:lvl2pPr>
      <a:lvl3pPr marL="1257300" indent="-342900" algn="l" rtl="0" eaLnBrk="0" fontAlgn="base" hangingPunct="0">
        <a:spcBef>
          <a:spcPct val="20000"/>
        </a:spcBef>
        <a:spcAft>
          <a:spcPct val="0"/>
        </a:spcAft>
        <a:buClr>
          <a:srgbClr val="044E70"/>
        </a:buClr>
        <a:buFont typeface="Arial" panose="020B0604020202020204" pitchFamily="34" charset="0"/>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4pPr>
      <a:lvl5pPr marL="20574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88" userDrawn="1">
          <p15:clr>
            <a:srgbClr val="F26B43"/>
          </p15:clr>
        </p15:guide>
        <p15:guide id="4" orient="horz" pos="4200" userDrawn="1">
          <p15:clr>
            <a:srgbClr val="F26B43"/>
          </p15:clr>
        </p15:guide>
        <p15:guide id="5"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5C8C2-E0CA-E94C-8E65-78B58732E981}" type="datetimeFigureOut">
              <a:rPr lang="en-US" smtClean="0"/>
              <a:t>11/3/2023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712CC-4DD8-2345-8D13-CC6C78D7EE00}" type="slidenum">
              <a:rPr lang="en-US" smtClean="0"/>
              <a:t>‹#›</a:t>
            </a:fld>
            <a:endParaRPr lang="en-US"/>
          </a:p>
        </p:txBody>
      </p:sp>
    </p:spTree>
    <p:extLst>
      <p:ext uri="{BB962C8B-B14F-4D97-AF65-F5344CB8AC3E}">
        <p14:creationId xmlns:p14="http://schemas.microsoft.com/office/powerpoint/2010/main" val="13581215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t="-21000" b="-21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7A0019"/>
              </a:buClr>
              <a:buSzPts val="2800"/>
              <a:buFont typeface="Raleway"/>
              <a:buNone/>
              <a:defRPr sz="2800">
                <a:solidFill>
                  <a:srgbClr val="7A0019"/>
                </a:solidFill>
                <a:latin typeface="Raleway"/>
                <a:ea typeface="Raleway"/>
                <a:cs typeface="Raleway"/>
                <a:sym typeface="Raleway"/>
              </a:defRPr>
            </a:lvl1pPr>
            <a:lvl2pPr lvl="1">
              <a:spcBef>
                <a:spcPts val="0"/>
              </a:spcBef>
              <a:spcAft>
                <a:spcPts val="0"/>
              </a:spcAft>
              <a:buClr>
                <a:srgbClr val="7A0019"/>
              </a:buClr>
              <a:buSzPts val="2800"/>
              <a:buNone/>
              <a:defRPr sz="2800">
                <a:solidFill>
                  <a:srgbClr val="7A0019"/>
                </a:solidFill>
              </a:defRPr>
            </a:lvl2pPr>
            <a:lvl3pPr lvl="2">
              <a:spcBef>
                <a:spcPts val="0"/>
              </a:spcBef>
              <a:spcAft>
                <a:spcPts val="0"/>
              </a:spcAft>
              <a:buClr>
                <a:srgbClr val="7A0019"/>
              </a:buClr>
              <a:buSzPts val="2800"/>
              <a:buNone/>
              <a:defRPr sz="2800">
                <a:solidFill>
                  <a:srgbClr val="7A0019"/>
                </a:solidFill>
              </a:defRPr>
            </a:lvl3pPr>
            <a:lvl4pPr lvl="3">
              <a:spcBef>
                <a:spcPts val="0"/>
              </a:spcBef>
              <a:spcAft>
                <a:spcPts val="0"/>
              </a:spcAft>
              <a:buClr>
                <a:srgbClr val="7A0019"/>
              </a:buClr>
              <a:buSzPts val="2800"/>
              <a:buNone/>
              <a:defRPr sz="2800">
                <a:solidFill>
                  <a:srgbClr val="7A0019"/>
                </a:solidFill>
              </a:defRPr>
            </a:lvl4pPr>
            <a:lvl5pPr lvl="4">
              <a:spcBef>
                <a:spcPts val="0"/>
              </a:spcBef>
              <a:spcAft>
                <a:spcPts val="0"/>
              </a:spcAft>
              <a:buClr>
                <a:srgbClr val="7A0019"/>
              </a:buClr>
              <a:buSzPts val="2800"/>
              <a:buNone/>
              <a:defRPr sz="2800">
                <a:solidFill>
                  <a:srgbClr val="7A0019"/>
                </a:solidFill>
              </a:defRPr>
            </a:lvl5pPr>
            <a:lvl6pPr lvl="5">
              <a:spcBef>
                <a:spcPts val="0"/>
              </a:spcBef>
              <a:spcAft>
                <a:spcPts val="0"/>
              </a:spcAft>
              <a:buClr>
                <a:srgbClr val="7A0019"/>
              </a:buClr>
              <a:buSzPts val="2800"/>
              <a:buNone/>
              <a:defRPr sz="2800">
                <a:solidFill>
                  <a:srgbClr val="7A0019"/>
                </a:solidFill>
              </a:defRPr>
            </a:lvl6pPr>
            <a:lvl7pPr lvl="6">
              <a:spcBef>
                <a:spcPts val="0"/>
              </a:spcBef>
              <a:spcAft>
                <a:spcPts val="0"/>
              </a:spcAft>
              <a:buClr>
                <a:srgbClr val="7A0019"/>
              </a:buClr>
              <a:buSzPts val="2800"/>
              <a:buNone/>
              <a:defRPr sz="2800">
                <a:solidFill>
                  <a:srgbClr val="7A0019"/>
                </a:solidFill>
              </a:defRPr>
            </a:lvl7pPr>
            <a:lvl8pPr lvl="7">
              <a:spcBef>
                <a:spcPts val="0"/>
              </a:spcBef>
              <a:spcAft>
                <a:spcPts val="0"/>
              </a:spcAft>
              <a:buClr>
                <a:srgbClr val="7A0019"/>
              </a:buClr>
              <a:buSzPts val="2800"/>
              <a:buNone/>
              <a:defRPr sz="2800">
                <a:solidFill>
                  <a:srgbClr val="7A0019"/>
                </a:solidFill>
              </a:defRPr>
            </a:lvl8pPr>
            <a:lvl9pPr lvl="8">
              <a:spcBef>
                <a:spcPts val="0"/>
              </a:spcBef>
              <a:spcAft>
                <a:spcPts val="0"/>
              </a:spcAft>
              <a:buClr>
                <a:srgbClr val="7A0019"/>
              </a:buClr>
              <a:buSzPts val="2800"/>
              <a:buNone/>
              <a:defRPr sz="2800">
                <a:solidFill>
                  <a:srgbClr val="7A0019"/>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SzPts val="1800"/>
              <a:buFont typeface="Raleway"/>
              <a:buChar char="●"/>
              <a:defRPr sz="1800">
                <a:latin typeface="Raleway"/>
                <a:ea typeface="Raleway"/>
                <a:cs typeface="Raleway"/>
                <a:sym typeface="Raleway"/>
              </a:defRPr>
            </a:lvl1pPr>
            <a:lvl2pPr marL="914400" lvl="1" indent="-317500">
              <a:lnSpc>
                <a:spcPct val="115000"/>
              </a:lnSpc>
              <a:spcBef>
                <a:spcPts val="1600"/>
              </a:spcBef>
              <a:spcAft>
                <a:spcPts val="0"/>
              </a:spcAft>
              <a:buSzPts val="1400"/>
              <a:buFont typeface="Raleway"/>
              <a:buChar char="○"/>
              <a:defRPr>
                <a:latin typeface="Raleway"/>
                <a:ea typeface="Raleway"/>
                <a:cs typeface="Raleway"/>
                <a:sym typeface="Raleway"/>
              </a:defRPr>
            </a:lvl2pPr>
            <a:lvl3pPr marL="1371600" lvl="2" indent="-317500">
              <a:lnSpc>
                <a:spcPct val="115000"/>
              </a:lnSpc>
              <a:spcBef>
                <a:spcPts val="1600"/>
              </a:spcBef>
              <a:spcAft>
                <a:spcPts val="0"/>
              </a:spcAft>
              <a:buSzPts val="1400"/>
              <a:buFont typeface="Raleway"/>
              <a:buChar char="■"/>
              <a:defRPr>
                <a:latin typeface="Raleway"/>
                <a:ea typeface="Raleway"/>
                <a:cs typeface="Raleway"/>
                <a:sym typeface="Raleway"/>
              </a:defRPr>
            </a:lvl3pPr>
            <a:lvl4pPr marL="1828800" lvl="3" indent="-317500">
              <a:lnSpc>
                <a:spcPct val="115000"/>
              </a:lnSpc>
              <a:spcBef>
                <a:spcPts val="1600"/>
              </a:spcBef>
              <a:spcAft>
                <a:spcPts val="0"/>
              </a:spcAft>
              <a:buSzPts val="1400"/>
              <a:buFont typeface="Raleway"/>
              <a:buChar char="●"/>
              <a:defRPr>
                <a:latin typeface="Raleway"/>
                <a:ea typeface="Raleway"/>
                <a:cs typeface="Raleway"/>
                <a:sym typeface="Raleway"/>
              </a:defRPr>
            </a:lvl4pPr>
            <a:lvl5pPr marL="2286000" lvl="4" indent="-317500">
              <a:lnSpc>
                <a:spcPct val="115000"/>
              </a:lnSpc>
              <a:spcBef>
                <a:spcPts val="1600"/>
              </a:spcBef>
              <a:spcAft>
                <a:spcPts val="0"/>
              </a:spcAft>
              <a:buSzPts val="1400"/>
              <a:buFont typeface="Raleway"/>
              <a:buChar char="○"/>
              <a:defRPr>
                <a:latin typeface="Raleway"/>
                <a:ea typeface="Raleway"/>
                <a:cs typeface="Raleway"/>
                <a:sym typeface="Raleway"/>
              </a:defRPr>
            </a:lvl5pPr>
            <a:lvl6pPr marL="2743200" lvl="5" indent="-317500">
              <a:lnSpc>
                <a:spcPct val="115000"/>
              </a:lnSpc>
              <a:spcBef>
                <a:spcPts val="1600"/>
              </a:spcBef>
              <a:spcAft>
                <a:spcPts val="0"/>
              </a:spcAft>
              <a:buSzPts val="1400"/>
              <a:buFont typeface="Raleway"/>
              <a:buChar char="■"/>
              <a:defRPr>
                <a:latin typeface="Raleway"/>
                <a:ea typeface="Raleway"/>
                <a:cs typeface="Raleway"/>
                <a:sym typeface="Raleway"/>
              </a:defRPr>
            </a:lvl6pPr>
            <a:lvl7pPr marL="3200400" lvl="6" indent="-317500">
              <a:lnSpc>
                <a:spcPct val="115000"/>
              </a:lnSpc>
              <a:spcBef>
                <a:spcPts val="1600"/>
              </a:spcBef>
              <a:spcAft>
                <a:spcPts val="0"/>
              </a:spcAft>
              <a:buSzPts val="1400"/>
              <a:buFont typeface="Raleway"/>
              <a:buChar char="●"/>
              <a:defRPr>
                <a:latin typeface="Raleway"/>
                <a:ea typeface="Raleway"/>
                <a:cs typeface="Raleway"/>
                <a:sym typeface="Raleway"/>
              </a:defRPr>
            </a:lvl7pPr>
            <a:lvl8pPr marL="3657600" lvl="7" indent="-317500">
              <a:lnSpc>
                <a:spcPct val="115000"/>
              </a:lnSpc>
              <a:spcBef>
                <a:spcPts val="1600"/>
              </a:spcBef>
              <a:spcAft>
                <a:spcPts val="0"/>
              </a:spcAft>
              <a:buSzPts val="1400"/>
              <a:buFont typeface="Raleway"/>
              <a:buChar char="○"/>
              <a:defRPr>
                <a:latin typeface="Raleway"/>
                <a:ea typeface="Raleway"/>
                <a:cs typeface="Raleway"/>
                <a:sym typeface="Raleway"/>
              </a:defRPr>
            </a:lvl8pPr>
            <a:lvl9pPr marL="4114800" lvl="8" indent="-317500">
              <a:lnSpc>
                <a:spcPct val="115000"/>
              </a:lnSpc>
              <a:spcBef>
                <a:spcPts val="1600"/>
              </a:spcBef>
              <a:spcAft>
                <a:spcPts val="1600"/>
              </a:spcAft>
              <a:buSzPts val="1400"/>
              <a:buFont typeface="Raleway"/>
              <a:buChar char="■"/>
              <a:defRPr>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6356663"/>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t="-21000" b="-21000"/>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8" name="Google Shape;58;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9" name="Google Shape;5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8672127"/>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411454"/>
            <a:ext cx="12192000" cy="6446546"/>
          </a:xfrm>
          <a:prstGeom prst="rect">
            <a:avLst/>
          </a:prstGeom>
          <a:gradFill flip="none" rotWithShape="1">
            <a:gsLst>
              <a:gs pos="0">
                <a:srgbClr val="E8F0F1"/>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5C8CA2"/>
              </a:solidFill>
              <a:latin typeface="Calibri" panose="020F0502020204030204" pitchFamily="34" charset="0"/>
            </a:endParaRP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033" y="530515"/>
            <a:ext cx="4412060" cy="5706057"/>
          </a:xfrm>
          <a:prstGeom prst="rect">
            <a:avLst/>
          </a:prstGeom>
        </p:spPr>
      </p:pic>
      <p:sp>
        <p:nvSpPr>
          <p:cNvPr id="1026" name="Rectangle 2"/>
          <p:cNvSpPr>
            <a:spLocks noGrp="1" noChangeArrowheads="1"/>
          </p:cNvSpPr>
          <p:nvPr>
            <p:ph type="title"/>
          </p:nvPr>
        </p:nvSpPr>
        <p:spPr bwMode="auto">
          <a:xfrm>
            <a:off x="609599" y="411455"/>
            <a:ext cx="9338631" cy="91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17312" y="1641513"/>
            <a:ext cx="10561674" cy="448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1029" name="Rectangle 5"/>
          <p:cNvSpPr>
            <a:spLocks noGrp="1" noChangeArrowheads="1"/>
          </p:cNvSpPr>
          <p:nvPr>
            <p:ph type="ftr" sz="quarter" idx="3"/>
          </p:nvPr>
        </p:nvSpPr>
        <p:spPr bwMode="auto">
          <a:xfrm>
            <a:off x="633501" y="6481465"/>
            <a:ext cx="3860800" cy="27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Calibri" panose="020F0502020204030204"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11071951" y="6445606"/>
            <a:ext cx="923098" cy="27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C5DADB"/>
                </a:solidFill>
                <a:latin typeface="Calibri" panose="020F0502020204030204" pitchFamily="34" charset="0"/>
              </a:defRPr>
            </a:lvl1pPr>
          </a:lstStyle>
          <a:p>
            <a:pPr fontAlgn="base">
              <a:spcBef>
                <a:spcPct val="0"/>
              </a:spcBef>
              <a:spcAft>
                <a:spcPct val="0"/>
              </a:spcAft>
              <a:defRPr/>
            </a:pPr>
            <a:fld id="{51AD2052-7A1F-43E4-B8F6-6DDC08BFE1AA}" type="slidenum">
              <a:rPr lang="en-US" altLang="en-US"/>
              <a:pPr fontAlgn="base">
                <a:spcBef>
                  <a:spcPct val="0"/>
                </a:spcBef>
                <a:spcAft>
                  <a:spcPct val="0"/>
                </a:spcAft>
                <a:defRPr/>
              </a:pPr>
              <a:t>‹#›</a:t>
            </a:fld>
            <a:endParaRPr lang="en-US" altLang="en-US" dirty="0"/>
          </a:p>
        </p:txBody>
      </p:sp>
      <p:sp>
        <p:nvSpPr>
          <p:cNvPr id="2" name="Rectangle 1"/>
          <p:cNvSpPr/>
          <p:nvPr userDrawn="1"/>
        </p:nvSpPr>
        <p:spPr>
          <a:xfrm>
            <a:off x="0" y="0"/>
            <a:ext cx="11071951" cy="411455"/>
          </a:xfrm>
          <a:prstGeom prst="rect">
            <a:avLst/>
          </a:prstGeom>
          <a:gradFill flip="none" rotWithShape="1">
            <a:gsLst>
              <a:gs pos="44000">
                <a:srgbClr val="044E7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48230" y="50376"/>
            <a:ext cx="1948204" cy="694048"/>
          </a:xfrm>
          <a:prstGeom prst="rect">
            <a:avLst/>
          </a:prstGeom>
        </p:spPr>
      </p:pic>
      <p:sp>
        <p:nvSpPr>
          <p:cNvPr id="25" name="Rectangle 24"/>
          <p:cNvSpPr/>
          <p:nvPr userDrawn="1"/>
        </p:nvSpPr>
        <p:spPr>
          <a:xfrm>
            <a:off x="0" y="0"/>
            <a:ext cx="11071951" cy="66101"/>
          </a:xfrm>
          <a:prstGeom prst="rect">
            <a:avLst/>
          </a:prstGeom>
          <a:gradFill>
            <a:gsLst>
              <a:gs pos="44000">
                <a:srgbClr val="1F8BD6"/>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9196240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600" b="1">
          <a:solidFill>
            <a:srgbClr val="044E70"/>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44E70"/>
        </a:buClr>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44E70"/>
        </a:buClr>
        <a:buChar char="–"/>
        <a:defRPr sz="2600">
          <a:solidFill>
            <a:schemeClr val="tx1"/>
          </a:solidFill>
          <a:latin typeface="Calibri" panose="020F0502020204030204" pitchFamily="34" charset="0"/>
        </a:defRPr>
      </a:lvl2pPr>
      <a:lvl3pPr marL="1257300" indent="-342900" algn="l" rtl="0" eaLnBrk="0" fontAlgn="base" hangingPunct="0">
        <a:spcBef>
          <a:spcPct val="20000"/>
        </a:spcBef>
        <a:spcAft>
          <a:spcPct val="0"/>
        </a:spcAft>
        <a:buClr>
          <a:srgbClr val="044E70"/>
        </a:buClr>
        <a:buFont typeface="Arial" panose="020B0604020202020204" pitchFamily="34" charset="0"/>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4pPr>
      <a:lvl5pPr marL="20574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88">
          <p15:clr>
            <a:srgbClr val="F26B43"/>
          </p15:clr>
        </p15:guide>
        <p15:guide id="4" orient="horz" pos="4200">
          <p15:clr>
            <a:srgbClr val="F26B43"/>
          </p15:clr>
        </p15:guide>
        <p15:guide id="5" pos="4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F1103-D42E-48A0-9A91-5A4444E7E11A}" type="datetimeFigureOut">
              <a:rPr lang="en-US" smtClean="0"/>
              <a:t>11/3/2023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B2C81-5D5A-4780-BCF4-CECAA5E49441}" type="slidenum">
              <a:rPr lang="en-US" smtClean="0"/>
              <a:t>‹#›</a:t>
            </a:fld>
            <a:endParaRPr lang="en-US"/>
          </a:p>
        </p:txBody>
      </p:sp>
    </p:spTree>
    <p:extLst>
      <p:ext uri="{BB962C8B-B14F-4D97-AF65-F5344CB8AC3E}">
        <p14:creationId xmlns:p14="http://schemas.microsoft.com/office/powerpoint/2010/main" val="15813076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9"/>
        <p:cNvGrpSpPr/>
        <p:nvPr/>
      </p:nvGrpSpPr>
      <p:grpSpPr>
        <a:xfrm>
          <a:off x="0" y="0"/>
          <a:ext cx="0" cy="0"/>
          <a:chOff x="0" y="0"/>
          <a:chExt cx="0" cy="0"/>
        </a:xfrm>
      </p:grpSpPr>
      <p:sp>
        <p:nvSpPr>
          <p:cNvPr id="990" name="Google Shape;990;p46"/>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1" name="Google Shape;991;p4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3" name="Google Shape;993;p46"/>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4" name="Google Shape;994;p4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0963611"/>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 id="2147483793" r:id="rId68"/>
    <p:sldLayoutId id="2147483794" r:id="rId69"/>
    <p:sldLayoutId id="2147483795" r:id="rId70"/>
    <p:sldLayoutId id="2147483796" r:id="rId71"/>
    <p:sldLayoutId id="2147483797" r:id="rId72"/>
    <p:sldLayoutId id="2147483798" r:id="rId73"/>
    <p:sldLayoutId id="2147483799" r:id="rId74"/>
    <p:sldLayoutId id="2147483800" r:id="rId75"/>
    <p:sldLayoutId id="2147483801" r:id="rId76"/>
    <p:sldLayoutId id="2147483802" r:id="rId77"/>
    <p:sldLayoutId id="2147483803" r:id="rId78"/>
    <p:sldLayoutId id="2147483804" r:id="rId7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6"/>
        <p:cNvGrpSpPr/>
        <p:nvPr/>
      </p:nvGrpSpPr>
      <p:grpSpPr>
        <a:xfrm>
          <a:off x="0" y="0"/>
          <a:ext cx="0" cy="0"/>
          <a:chOff x="0" y="0"/>
          <a:chExt cx="0" cy="0"/>
        </a:xfrm>
      </p:grpSpPr>
      <p:sp>
        <p:nvSpPr>
          <p:cNvPr id="3097" name="Google Shape;3097;p6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98" name="Google Shape;3098;p6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99" name="Google Shape;3099;p63"/>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00" name="Google Shape;3100;p63"/>
          <p:cNvSpPr txBox="1">
            <a:spLocks noGrp="1"/>
          </p:cNvSpPr>
          <p:nvPr>
            <p:ph type="ftr" idx="11"/>
          </p:nvPr>
        </p:nvSpPr>
        <p:spPr>
          <a:xfrm>
            <a:off x="4038600" y="635635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01" name="Google Shape;3101;p63"/>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4788621"/>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4" name="Google Shape;10;p53"/>
          <p:cNvSpPr>
            <a:spLocks noGrp="1"/>
          </p:cNvSpPr>
          <p:nvPr>
            <p:ph type="title"/>
          </p:nvPr>
        </p:nvSpPr>
        <p:spPr bwMode="auto">
          <a:xfrm>
            <a:off x="838201" y="365127"/>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5" name="Google Shape;11;p53"/>
          <p:cNvSpPr>
            <a:spLocks noGrp="1"/>
          </p:cNvSpPr>
          <p:nvPr>
            <p:ph type="body" idx="1"/>
          </p:nvPr>
        </p:nvSpPr>
        <p:spPr bwMode="auto">
          <a:xfrm>
            <a:off x="838201" y="1825624"/>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defRPr>
            </a:lvl1pPr>
            <a:lvl2pPr marL="914400" marR="0" lvl="1" indent="-342900"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2pPr>
            <a:lvl3pPr marL="1371600" marR="0" lvl="2"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defRPr>
            </a:lvl9pPr>
          </a:lstStyle>
          <a:p>
            <a:pPr>
              <a:defRPr/>
            </a:pPr>
            <a:endParaRPr/>
          </a:p>
        </p:txBody>
      </p:sp>
      <p:sp>
        <p:nvSpPr>
          <p:cNvPr id="6" name="Google Shape;12;p53"/>
          <p:cNvSpPr>
            <a:spLocks noGrp="1"/>
          </p:cNvSpPr>
          <p:nvPr>
            <p:ph type="dt" idx="10"/>
          </p:nvPr>
        </p:nvSpPr>
        <p:spPr bwMode="auto">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2400" b="0" i="0" u="none" strike="noStrike" cap="none">
                <a:solidFill>
                  <a:schemeClr val="dk1"/>
                </a:solidFill>
                <a:latin typeface="Calibri"/>
                <a:ea typeface="Calibri"/>
                <a:cs typeface="Calibri"/>
              </a:defRPr>
            </a:lvl2pPr>
            <a:lvl3pPr marR="0" lvl="2" algn="l">
              <a:spcBef>
                <a:spcPts val="0"/>
              </a:spcBef>
              <a:spcAft>
                <a:spcPts val="0"/>
              </a:spcAft>
              <a:buSzPts val="1400"/>
              <a:buNone/>
              <a:defRPr sz="2400" b="0" i="0" u="none" strike="noStrike" cap="none">
                <a:solidFill>
                  <a:schemeClr val="dk1"/>
                </a:solidFill>
                <a:latin typeface="Calibri"/>
                <a:ea typeface="Calibri"/>
                <a:cs typeface="Calibri"/>
              </a:defRPr>
            </a:lvl3pPr>
            <a:lvl4pPr marR="0" lvl="3" algn="l">
              <a:spcBef>
                <a:spcPts val="0"/>
              </a:spcBef>
              <a:spcAft>
                <a:spcPts val="0"/>
              </a:spcAft>
              <a:buSzPts val="1400"/>
              <a:buNone/>
              <a:defRPr sz="2400" b="0" i="0" u="none" strike="noStrike" cap="none">
                <a:solidFill>
                  <a:schemeClr val="dk1"/>
                </a:solidFill>
                <a:latin typeface="Calibri"/>
                <a:ea typeface="Calibri"/>
                <a:cs typeface="Calibri"/>
              </a:defRPr>
            </a:lvl4pPr>
            <a:lvl5pPr marR="0" lvl="4" algn="l">
              <a:spcBef>
                <a:spcPts val="0"/>
              </a:spcBef>
              <a:spcAft>
                <a:spcPts val="0"/>
              </a:spcAft>
              <a:buSzPts val="1400"/>
              <a:buNone/>
              <a:defRPr sz="2400" b="0" i="0" u="none" strike="noStrike" cap="none">
                <a:solidFill>
                  <a:schemeClr val="dk1"/>
                </a:solidFill>
                <a:latin typeface="Calibri"/>
                <a:ea typeface="Calibri"/>
                <a:cs typeface="Calibri"/>
              </a:defRPr>
            </a:lvl5pPr>
            <a:lvl6pPr marR="0" lvl="5" algn="l">
              <a:spcBef>
                <a:spcPts val="0"/>
              </a:spcBef>
              <a:spcAft>
                <a:spcPts val="0"/>
              </a:spcAft>
              <a:buSzPts val="1400"/>
              <a:buNone/>
              <a:defRPr sz="2400" b="0" i="0" u="none" strike="noStrike" cap="none">
                <a:solidFill>
                  <a:schemeClr val="dk1"/>
                </a:solidFill>
                <a:latin typeface="Calibri"/>
                <a:ea typeface="Calibri"/>
                <a:cs typeface="Calibri"/>
              </a:defRPr>
            </a:lvl6pPr>
            <a:lvl7pPr marR="0" lvl="6" algn="l">
              <a:spcBef>
                <a:spcPts val="0"/>
              </a:spcBef>
              <a:spcAft>
                <a:spcPts val="0"/>
              </a:spcAft>
              <a:buSzPts val="1400"/>
              <a:buNone/>
              <a:defRPr sz="2400" b="0" i="0" u="none" strike="noStrike" cap="none">
                <a:solidFill>
                  <a:schemeClr val="dk1"/>
                </a:solidFill>
                <a:latin typeface="Calibri"/>
                <a:ea typeface="Calibri"/>
                <a:cs typeface="Calibri"/>
              </a:defRPr>
            </a:lvl7pPr>
            <a:lvl8pPr marR="0" lvl="7" algn="l">
              <a:spcBef>
                <a:spcPts val="0"/>
              </a:spcBef>
              <a:spcAft>
                <a:spcPts val="0"/>
              </a:spcAft>
              <a:buSzPts val="1400"/>
              <a:buNone/>
              <a:defRPr sz="2400" b="0" i="0" u="none" strike="noStrike" cap="none">
                <a:solidFill>
                  <a:schemeClr val="dk1"/>
                </a:solidFill>
                <a:latin typeface="Calibri"/>
                <a:ea typeface="Calibri"/>
                <a:cs typeface="Calibri"/>
              </a:defRPr>
            </a:lvl8pPr>
            <a:lvl9pPr marR="0" lvl="8" algn="l">
              <a:spcBef>
                <a:spcPts val="0"/>
              </a:spcBef>
              <a:spcAft>
                <a:spcPts val="0"/>
              </a:spcAft>
              <a:buSzPts val="1400"/>
              <a:buNone/>
              <a:defRPr sz="2400" b="0" i="0" u="none" strike="noStrike" cap="none">
                <a:solidFill>
                  <a:schemeClr val="dk1"/>
                </a:solidFill>
                <a:latin typeface="Calibri"/>
                <a:ea typeface="Calibri"/>
                <a:cs typeface="Calibri"/>
              </a:defRPr>
            </a:lvl9pPr>
          </a:lstStyle>
          <a:p>
            <a:pPr>
              <a:defRPr/>
            </a:pPr>
            <a:endParaRPr/>
          </a:p>
        </p:txBody>
      </p:sp>
      <p:sp>
        <p:nvSpPr>
          <p:cNvPr id="7" name="Google Shape;13;p53"/>
          <p:cNvSpPr>
            <a:spLocks noGrp="1"/>
          </p:cNvSpPr>
          <p:nvPr>
            <p:ph type="ftr" idx="11"/>
          </p:nvPr>
        </p:nvSpPr>
        <p:spPr bwMode="auto">
          <a:xfrm>
            <a:off x="4038601" y="6356352"/>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2400" b="0" i="0" u="none" strike="noStrike" cap="none">
                <a:solidFill>
                  <a:schemeClr val="dk1"/>
                </a:solidFill>
                <a:latin typeface="Calibri"/>
                <a:ea typeface="Calibri"/>
                <a:cs typeface="Calibri"/>
              </a:defRPr>
            </a:lvl2pPr>
            <a:lvl3pPr marR="0" lvl="2" algn="l">
              <a:spcBef>
                <a:spcPts val="0"/>
              </a:spcBef>
              <a:spcAft>
                <a:spcPts val="0"/>
              </a:spcAft>
              <a:buSzPts val="1400"/>
              <a:buNone/>
              <a:defRPr sz="2400" b="0" i="0" u="none" strike="noStrike" cap="none">
                <a:solidFill>
                  <a:schemeClr val="dk1"/>
                </a:solidFill>
                <a:latin typeface="Calibri"/>
                <a:ea typeface="Calibri"/>
                <a:cs typeface="Calibri"/>
              </a:defRPr>
            </a:lvl3pPr>
            <a:lvl4pPr marR="0" lvl="3" algn="l">
              <a:spcBef>
                <a:spcPts val="0"/>
              </a:spcBef>
              <a:spcAft>
                <a:spcPts val="0"/>
              </a:spcAft>
              <a:buSzPts val="1400"/>
              <a:buNone/>
              <a:defRPr sz="2400" b="0" i="0" u="none" strike="noStrike" cap="none">
                <a:solidFill>
                  <a:schemeClr val="dk1"/>
                </a:solidFill>
                <a:latin typeface="Calibri"/>
                <a:ea typeface="Calibri"/>
                <a:cs typeface="Calibri"/>
              </a:defRPr>
            </a:lvl4pPr>
            <a:lvl5pPr marR="0" lvl="4" algn="l">
              <a:spcBef>
                <a:spcPts val="0"/>
              </a:spcBef>
              <a:spcAft>
                <a:spcPts val="0"/>
              </a:spcAft>
              <a:buSzPts val="1400"/>
              <a:buNone/>
              <a:defRPr sz="2400" b="0" i="0" u="none" strike="noStrike" cap="none">
                <a:solidFill>
                  <a:schemeClr val="dk1"/>
                </a:solidFill>
                <a:latin typeface="Calibri"/>
                <a:ea typeface="Calibri"/>
                <a:cs typeface="Calibri"/>
              </a:defRPr>
            </a:lvl5pPr>
            <a:lvl6pPr marR="0" lvl="5" algn="l">
              <a:spcBef>
                <a:spcPts val="0"/>
              </a:spcBef>
              <a:spcAft>
                <a:spcPts val="0"/>
              </a:spcAft>
              <a:buSzPts val="1400"/>
              <a:buNone/>
              <a:defRPr sz="2400" b="0" i="0" u="none" strike="noStrike" cap="none">
                <a:solidFill>
                  <a:schemeClr val="dk1"/>
                </a:solidFill>
                <a:latin typeface="Calibri"/>
                <a:ea typeface="Calibri"/>
                <a:cs typeface="Calibri"/>
              </a:defRPr>
            </a:lvl6pPr>
            <a:lvl7pPr marR="0" lvl="6" algn="l">
              <a:spcBef>
                <a:spcPts val="0"/>
              </a:spcBef>
              <a:spcAft>
                <a:spcPts val="0"/>
              </a:spcAft>
              <a:buSzPts val="1400"/>
              <a:buNone/>
              <a:defRPr sz="2400" b="0" i="0" u="none" strike="noStrike" cap="none">
                <a:solidFill>
                  <a:schemeClr val="dk1"/>
                </a:solidFill>
                <a:latin typeface="Calibri"/>
                <a:ea typeface="Calibri"/>
                <a:cs typeface="Calibri"/>
              </a:defRPr>
            </a:lvl7pPr>
            <a:lvl8pPr marR="0" lvl="7" algn="l">
              <a:spcBef>
                <a:spcPts val="0"/>
              </a:spcBef>
              <a:spcAft>
                <a:spcPts val="0"/>
              </a:spcAft>
              <a:buSzPts val="1400"/>
              <a:buNone/>
              <a:defRPr sz="2400" b="0" i="0" u="none" strike="noStrike" cap="none">
                <a:solidFill>
                  <a:schemeClr val="dk1"/>
                </a:solidFill>
                <a:latin typeface="Calibri"/>
                <a:ea typeface="Calibri"/>
                <a:cs typeface="Calibri"/>
              </a:defRPr>
            </a:lvl8pPr>
            <a:lvl9pPr marR="0" lvl="8" algn="l">
              <a:spcBef>
                <a:spcPts val="0"/>
              </a:spcBef>
              <a:spcAft>
                <a:spcPts val="0"/>
              </a:spcAft>
              <a:buSzPts val="1400"/>
              <a:buNone/>
              <a:defRPr sz="2400" b="0" i="0" u="none" strike="noStrike" cap="none">
                <a:solidFill>
                  <a:schemeClr val="dk1"/>
                </a:solidFill>
                <a:latin typeface="Calibri"/>
                <a:ea typeface="Calibri"/>
                <a:cs typeface="Calibri"/>
              </a:defRPr>
            </a:lvl9pPr>
          </a:lstStyle>
          <a:p>
            <a:pPr>
              <a:defRPr/>
            </a:pPr>
            <a:endParaRPr/>
          </a:p>
        </p:txBody>
      </p:sp>
      <p:sp>
        <p:nvSpPr>
          <p:cNvPr id="8" name="Google Shape;14;p53"/>
          <p:cNvSpPr>
            <a:spLocks noGrp="1"/>
          </p:cNvSpPr>
          <p:nvPr>
            <p:ph type="sldNum" idx="12"/>
          </p:nvPr>
        </p:nvSpPr>
        <p:spPr bwMode="auto">
          <a:xfrm>
            <a:off x="8610601"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defRPr>
            </a:lvl1pPr>
            <a:lvl2pPr marL="0" marR="0" lvl="1" indent="0" algn="r">
              <a:spcBef>
                <a:spcPts val="0"/>
              </a:spcBef>
              <a:buNone/>
              <a:defRPr sz="1200" b="0" i="0" u="none" strike="noStrike" cap="none">
                <a:solidFill>
                  <a:srgbClr val="888888"/>
                </a:solidFill>
                <a:latin typeface="Calibri"/>
                <a:ea typeface="Calibri"/>
                <a:cs typeface="Calibri"/>
              </a:defRPr>
            </a:lvl2pPr>
            <a:lvl3pPr marL="0" marR="0" lvl="2" indent="0" algn="r">
              <a:spcBef>
                <a:spcPts val="0"/>
              </a:spcBef>
              <a:buNone/>
              <a:defRPr sz="1200" b="0" i="0" u="none" strike="noStrike" cap="none">
                <a:solidFill>
                  <a:srgbClr val="888888"/>
                </a:solidFill>
                <a:latin typeface="Calibri"/>
                <a:ea typeface="Calibri"/>
                <a:cs typeface="Calibri"/>
              </a:defRPr>
            </a:lvl3pPr>
            <a:lvl4pPr marL="0" marR="0" lvl="3" indent="0" algn="r">
              <a:spcBef>
                <a:spcPts val="0"/>
              </a:spcBef>
              <a:buNone/>
              <a:defRPr sz="1200" b="0" i="0" u="none" strike="noStrike" cap="none">
                <a:solidFill>
                  <a:srgbClr val="888888"/>
                </a:solidFill>
                <a:latin typeface="Calibri"/>
                <a:ea typeface="Calibri"/>
                <a:cs typeface="Calibri"/>
              </a:defRPr>
            </a:lvl4pPr>
            <a:lvl5pPr marL="0" marR="0" lvl="4" indent="0" algn="r">
              <a:spcBef>
                <a:spcPts val="0"/>
              </a:spcBef>
              <a:buNone/>
              <a:defRPr sz="1200" b="0" i="0" u="none" strike="noStrike" cap="none">
                <a:solidFill>
                  <a:srgbClr val="888888"/>
                </a:solidFill>
                <a:latin typeface="Calibri"/>
                <a:ea typeface="Calibri"/>
                <a:cs typeface="Calibri"/>
              </a:defRPr>
            </a:lvl5pPr>
            <a:lvl6pPr marL="0" marR="0" lvl="5" indent="0" algn="r">
              <a:spcBef>
                <a:spcPts val="0"/>
              </a:spcBef>
              <a:buNone/>
              <a:defRPr sz="1200" b="0" i="0" u="none" strike="noStrike" cap="none">
                <a:solidFill>
                  <a:srgbClr val="888888"/>
                </a:solidFill>
                <a:latin typeface="Calibri"/>
                <a:ea typeface="Calibri"/>
                <a:cs typeface="Calibri"/>
              </a:defRPr>
            </a:lvl6pPr>
            <a:lvl7pPr marL="0" marR="0" lvl="6" indent="0" algn="r">
              <a:spcBef>
                <a:spcPts val="0"/>
              </a:spcBef>
              <a:buNone/>
              <a:defRPr sz="1200" b="0" i="0" u="none" strike="noStrike" cap="none">
                <a:solidFill>
                  <a:srgbClr val="888888"/>
                </a:solidFill>
                <a:latin typeface="Calibri"/>
                <a:ea typeface="Calibri"/>
                <a:cs typeface="Calibri"/>
              </a:defRPr>
            </a:lvl7pPr>
            <a:lvl8pPr marL="0" marR="0" lvl="7" indent="0" algn="r">
              <a:spcBef>
                <a:spcPts val="0"/>
              </a:spcBef>
              <a:buNone/>
              <a:defRPr sz="1200" b="0" i="0" u="none" strike="noStrike" cap="none">
                <a:solidFill>
                  <a:srgbClr val="888888"/>
                </a:solidFill>
                <a:latin typeface="Calibri"/>
                <a:ea typeface="Calibri"/>
                <a:cs typeface="Calibri"/>
              </a:defRPr>
            </a:lvl8pPr>
            <a:lvl9pPr marL="0" marR="0" lvl="8" indent="0" algn="r">
              <a:spcBef>
                <a:spcPts val="0"/>
              </a:spcBef>
              <a:buNone/>
              <a:defRPr sz="1200" b="0" i="0" u="none" strike="noStrike" cap="none">
                <a:solidFill>
                  <a:srgbClr val="888888"/>
                </a:solidFill>
                <a:latin typeface="Calibri"/>
                <a:ea typeface="Calibri"/>
                <a:cs typeface="Calibri"/>
              </a:defRPr>
            </a:lvl9pPr>
          </a:lstStyle>
          <a:p>
            <a:pPr>
              <a:defRPr/>
            </a:pPr>
            <a:fld id="{00000000-1234-1234-1234-123412341234}" type="slidenum">
              <a:rPr lang="en-US"/>
              <a:t>‹#›</a:t>
            </a:fld>
            <a:endParaRPr lang="en-US"/>
          </a:p>
        </p:txBody>
      </p:sp>
    </p:spTree>
    <p:extLst>
      <p:ext uri="{BB962C8B-B14F-4D97-AF65-F5344CB8AC3E}">
        <p14:creationId xmlns:p14="http://schemas.microsoft.com/office/powerpoint/2010/main" val="321279512"/>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 id="2147483871" r:id="rId53"/>
    <p:sldLayoutId id="2147483872" r:id="rId54"/>
    <p:sldLayoutId id="2147483873" r:id="rId55"/>
    <p:sldLayoutId id="2147483874" r:id="rId56"/>
    <p:sldLayoutId id="2147483875" r:id="rId57"/>
    <p:sldLayoutId id="2147483876" r:id="rId58"/>
    <p:sldLayoutId id="2147483877" r:id="rId59"/>
    <p:sldLayoutId id="2147483878" r:id="rId60"/>
    <p:sldLayoutId id="2147483879" r:id="rId61"/>
    <p:sldLayoutId id="2147483880" r:id="rId62"/>
    <p:sldLayoutId id="2147483881" r:id="rId63"/>
    <p:sldLayoutId id="2147483882" r:id="rId64"/>
    <p:sldLayoutId id="2147483883" r:id="rId65"/>
    <p:sldLayoutId id="2147483884" r:id="rId66"/>
    <p:sldLayoutId id="2147483885" r:id="rId67"/>
    <p:sldLayoutId id="2147483886" r:id="rId68"/>
    <p:sldLayoutId id="2147483887" r:id="rId69"/>
    <p:sldLayoutId id="2147483888" r:id="rId70"/>
    <p:sldLayoutId id="2147483889"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5" Type="http://schemas.openxmlformats.org/officeDocument/2006/relationships/image" Target="../media/image49.emf"/><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8.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8.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sojournermarablegrimmett.blogspot.com/2011/06/is-your-pediatrician-always-right.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pxhere.com/en/photo/1074889"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lickr.com/photos/seattleparks/16044643722" TargetMode="Externa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aap.org/fas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pexels.com/photo/photo-of-happy-family-4205505/"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familiesmovingforwardprogram.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ebc4cw.org/program/parenting-through-change/detailed"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cdc.gov/ncbddd/fasd/partners-tools.html" TargetMode="Externa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4.png"/><Relationship Id="rId5" Type="http://schemas.openxmlformats.org/officeDocument/2006/relationships/image" Target="../media/image101.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proofalliance.org/article/fact-sheets-and-strategy-guides/" TargetMode="External"/><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4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projects.propublica.org/graphics/maternity-drug-policies-by-state" TargetMode="Externa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p:cNvSpPr/>
          <p:nvPr/>
        </p:nvSpPr>
        <p:spPr>
          <a:xfrm>
            <a:off x="0" y="530515"/>
            <a:ext cx="12046226" cy="6327485"/>
          </a:xfrm>
          <a:prstGeom prst="rect">
            <a:avLst/>
          </a:prstGeom>
          <a:gradFill flip="none" rotWithShape="1">
            <a:gsLst>
              <a:gs pos="2315">
                <a:srgbClr val="C5DADB"/>
              </a:gs>
              <a:gs pos="24000">
                <a:srgbClr val="E8F0F1"/>
              </a:gs>
              <a:gs pos="5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latin typeface="Calibri" panose="020F0502020204030204" pitchFamily="34" charset="0"/>
            </a:endParaRPr>
          </a:p>
        </p:txBody>
      </p:sp>
      <p:sp>
        <p:nvSpPr>
          <p:cNvPr id="16" name="Rectangle 15"/>
          <p:cNvSpPr/>
          <p:nvPr/>
        </p:nvSpPr>
        <p:spPr>
          <a:xfrm>
            <a:off x="0" y="-1"/>
            <a:ext cx="12192000" cy="3132084"/>
          </a:xfrm>
          <a:prstGeom prst="rect">
            <a:avLst/>
          </a:prstGeom>
          <a:solidFill>
            <a:srgbClr val="1F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24" y="300790"/>
            <a:ext cx="4503713" cy="5824587"/>
          </a:xfrm>
          <a:prstGeom prst="rect">
            <a:avLst/>
          </a:prstGeom>
        </p:spPr>
      </p:pic>
      <p:sp>
        <p:nvSpPr>
          <p:cNvPr id="17" name="Title 1"/>
          <p:cNvSpPr>
            <a:spLocks noGrp="1"/>
          </p:cNvSpPr>
          <p:nvPr>
            <p:ph type="ctrTitle"/>
          </p:nvPr>
        </p:nvSpPr>
        <p:spPr>
          <a:xfrm>
            <a:off x="288623" y="3568716"/>
            <a:ext cx="11512705" cy="2556661"/>
          </a:xfrm>
        </p:spPr>
        <p:txBody>
          <a:bodyPr/>
          <a:lstStyle/>
          <a:p>
            <a:pPr>
              <a:spcBef>
                <a:spcPts val="600"/>
              </a:spcBef>
              <a:spcAft>
                <a:spcPts val="600"/>
              </a:spcAft>
            </a:pPr>
            <a:r>
              <a:rPr lang="en-US" dirty="0"/>
              <a:t>AMERSA 47</a:t>
            </a:r>
            <a:r>
              <a:rPr lang="en-US" baseline="30000" dirty="0"/>
              <a:t>th</a:t>
            </a:r>
            <a:r>
              <a:rPr lang="en-US" dirty="0"/>
              <a:t> Annual Conference</a:t>
            </a:r>
            <a:br>
              <a:rPr lang="en-US" dirty="0"/>
            </a:br>
            <a:r>
              <a:rPr lang="en-US" sz="3600" dirty="0"/>
              <a:t>November 3, 2023</a:t>
            </a:r>
            <a:br>
              <a:rPr lang="en-US" sz="3600" dirty="0"/>
            </a:br>
            <a:r>
              <a:rPr lang="en-US" sz="3600" dirty="0"/>
              <a:t>Washington DC</a:t>
            </a:r>
            <a:endParaRPr lang="en-US" sz="5400" dirty="0"/>
          </a:p>
        </p:txBody>
      </p:sp>
      <p:sp>
        <p:nvSpPr>
          <p:cNvPr id="18" name="Rectangle 17"/>
          <p:cNvSpPr/>
          <p:nvPr/>
        </p:nvSpPr>
        <p:spPr>
          <a:xfrm>
            <a:off x="0" y="0"/>
            <a:ext cx="11071951" cy="66101"/>
          </a:xfrm>
          <a:prstGeom prst="rect">
            <a:avLst/>
          </a:prstGeom>
          <a:gradFill>
            <a:gsLst>
              <a:gs pos="44000">
                <a:srgbClr val="1F8BD6"/>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extBox 11">
            <a:extLst>
              <a:ext uri="{FF2B5EF4-FFF2-40B4-BE49-F238E27FC236}">
                <a16:creationId xmlns:a16="http://schemas.microsoft.com/office/drawing/2014/main" id="{6076B340-4C26-477F-9733-1FB0F48848B8}"/>
              </a:ext>
            </a:extLst>
          </p:cNvPr>
          <p:cNvSpPr txBox="1"/>
          <p:nvPr/>
        </p:nvSpPr>
        <p:spPr>
          <a:xfrm>
            <a:off x="3" y="580370"/>
            <a:ext cx="12191996" cy="1837426"/>
          </a:xfrm>
          <a:prstGeom prst="rect">
            <a:avLst/>
          </a:prstGeom>
          <a:noFill/>
        </p:spPr>
        <p:txBody>
          <a:bodyPr wrap="square">
            <a:spAutoFit/>
          </a:bodyPr>
          <a:lstStyle/>
          <a:p>
            <a:pPr algn="ctr">
              <a:lnSpc>
                <a:spcPct val="90000"/>
              </a:lnSpc>
            </a:pPr>
            <a:r>
              <a:rPr lang="en-US" sz="5400" b="1" dirty="0">
                <a:solidFill>
                  <a:srgbClr val="FFFFFF"/>
                </a:solidFill>
                <a:effectLst>
                  <a:outerShdw blurRad="38100" dist="38100" dir="2700000" algn="tl">
                    <a:srgbClr val="000000">
                      <a:alpha val="43137"/>
                    </a:srgbClr>
                  </a:outerShdw>
                </a:effectLst>
                <a:latin typeface="Calibri" panose="020F0502020204030204" pitchFamily="34" charset="0"/>
              </a:rPr>
              <a:t>Fetal Alcohol Spectrum Disorders (FASDs)</a:t>
            </a:r>
            <a:br>
              <a:rPr lang="en-US" sz="5400" b="1" dirty="0">
                <a:solidFill>
                  <a:srgbClr val="FFFFFF"/>
                </a:solidFill>
                <a:effectLst>
                  <a:outerShdw blurRad="38100" dist="38100" dir="2700000" algn="tl">
                    <a:srgbClr val="000000">
                      <a:alpha val="43137"/>
                    </a:srgbClr>
                  </a:outerShdw>
                </a:effectLst>
                <a:latin typeface="Calibri" panose="020F0502020204030204" pitchFamily="34" charset="0"/>
              </a:rPr>
            </a:br>
            <a:r>
              <a:rPr lang="en-US" b="1" dirty="0">
                <a:solidFill>
                  <a:srgbClr val="E7F4F5"/>
                </a:solidFill>
                <a:effectLst>
                  <a:outerShdw blurRad="38100" dist="38100" dir="2700000" algn="tl">
                    <a:srgbClr val="000000">
                      <a:alpha val="43137"/>
                    </a:srgbClr>
                  </a:outerShdw>
                </a:effectLst>
                <a:latin typeface="Calibri" panose="020F0502020204030204" pitchFamily="34" charset="0"/>
              </a:rPr>
              <a:t> </a:t>
            </a:r>
            <a:endParaRPr lang="en-US" sz="5400" b="1" dirty="0">
              <a:solidFill>
                <a:srgbClr val="E7F4F5"/>
              </a:solidFill>
              <a:effectLst>
                <a:outerShdw blurRad="38100" dist="38100" dir="2700000" algn="tl">
                  <a:srgbClr val="000000">
                    <a:alpha val="43137"/>
                  </a:srgbClr>
                </a:outerShdw>
              </a:effectLst>
              <a:latin typeface="Calibri" panose="020F0502020204030204" pitchFamily="34" charset="0"/>
            </a:endParaRPr>
          </a:p>
          <a:p>
            <a:pPr algn="ctr">
              <a:lnSpc>
                <a:spcPct val="90000"/>
              </a:lnSpc>
            </a:pPr>
            <a:r>
              <a:rPr lang="en-US" sz="5000" b="1" dirty="0">
                <a:solidFill>
                  <a:srgbClr val="E7F4F5"/>
                </a:solidFill>
                <a:effectLst>
                  <a:outerShdw blurRad="38100" dist="38100" dir="2700000" algn="tl">
                    <a:srgbClr val="000000">
                      <a:alpha val="43137"/>
                    </a:srgbClr>
                  </a:outerShdw>
                </a:effectLst>
                <a:latin typeface="Calibri" panose="020F0502020204030204" pitchFamily="34" charset="0"/>
              </a:rPr>
              <a:t>Common, Complex and Unrecognized</a:t>
            </a:r>
          </a:p>
        </p:txBody>
      </p:sp>
    </p:spTree>
    <p:extLst>
      <p:ext uri="{BB962C8B-B14F-4D97-AF65-F5344CB8AC3E}">
        <p14:creationId xmlns:p14="http://schemas.microsoft.com/office/powerpoint/2010/main" val="3906595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5772-0000-3189-19C9-3116B6D88603}"/>
              </a:ext>
            </a:extLst>
          </p:cNvPr>
          <p:cNvSpPr>
            <a:spLocks noGrp="1"/>
          </p:cNvSpPr>
          <p:nvPr>
            <p:ph type="title"/>
          </p:nvPr>
        </p:nvSpPr>
        <p:spPr/>
        <p:txBody>
          <a:bodyPr/>
          <a:lstStyle/>
          <a:p>
            <a:r>
              <a:rPr lang="en-US" sz="4000" dirty="0"/>
              <a:t>Reasons for Alcohol Use During Pregnancy</a:t>
            </a:r>
          </a:p>
        </p:txBody>
      </p:sp>
      <p:sp>
        <p:nvSpPr>
          <p:cNvPr id="8" name="Content Placeholder 7">
            <a:extLst>
              <a:ext uri="{FF2B5EF4-FFF2-40B4-BE49-F238E27FC236}">
                <a16:creationId xmlns:a16="http://schemas.microsoft.com/office/drawing/2014/main" id="{BDCC3874-367E-EC0F-84CE-24C2FE0F887F}"/>
              </a:ext>
            </a:extLst>
          </p:cNvPr>
          <p:cNvSpPr>
            <a:spLocks noGrp="1"/>
          </p:cNvSpPr>
          <p:nvPr>
            <p:ph idx="1"/>
          </p:nvPr>
        </p:nvSpPr>
        <p:spPr>
          <a:xfrm>
            <a:off x="617312" y="1728132"/>
            <a:ext cx="11377737" cy="4344677"/>
          </a:xfrm>
        </p:spPr>
        <p:txBody>
          <a:bodyPr/>
          <a:lstStyle/>
          <a:p>
            <a:pPr marL="0" indent="0">
              <a:buNone/>
            </a:pPr>
            <a:r>
              <a:rPr lang="en-US" dirty="0">
                <a:solidFill>
                  <a:srgbClr val="044E70"/>
                </a:solidFill>
              </a:rPr>
              <a:t>Theme 3: </a:t>
            </a:r>
            <a:r>
              <a:rPr lang="en-US" b="1" i="1" dirty="0">
                <a:solidFill>
                  <a:srgbClr val="044E70"/>
                </a:solidFill>
              </a:rPr>
              <a:t>Influence of knowledge and advice</a:t>
            </a:r>
          </a:p>
          <a:p>
            <a:pPr lvl="1"/>
            <a:r>
              <a:rPr lang="en-US" sz="2400" dirty="0"/>
              <a:t>Consumed alcohol for other health conditions (e.g., nausea)</a:t>
            </a:r>
          </a:p>
          <a:p>
            <a:pPr lvl="1"/>
            <a:r>
              <a:rPr lang="en-US" sz="2400" dirty="0"/>
              <a:t>Lack of awareness/knowledge of the adverse impacts of alcohol on the fetus</a:t>
            </a:r>
          </a:p>
          <a:p>
            <a:pPr lvl="1"/>
            <a:r>
              <a:rPr lang="en-US" sz="2400" dirty="0"/>
              <a:t>Insufficient or mixed advice from medical practitioners</a:t>
            </a:r>
          </a:p>
          <a:p>
            <a:pPr marL="457200" lvl="1" indent="0">
              <a:buNone/>
            </a:pPr>
            <a:endParaRPr lang="en-US" sz="2400" dirty="0"/>
          </a:p>
          <a:p>
            <a:pPr marL="0" indent="0">
              <a:buNone/>
            </a:pPr>
            <a:r>
              <a:rPr lang="en-US" dirty="0">
                <a:solidFill>
                  <a:srgbClr val="044E70"/>
                </a:solidFill>
              </a:rPr>
              <a:t>Theme 4: </a:t>
            </a:r>
            <a:r>
              <a:rPr lang="en-US" b="1" i="1" dirty="0">
                <a:solidFill>
                  <a:srgbClr val="044E70"/>
                </a:solidFill>
              </a:rPr>
              <a:t>Influence of pregnancy circumstances</a:t>
            </a:r>
          </a:p>
          <a:p>
            <a:pPr lvl="1"/>
            <a:r>
              <a:rPr lang="en-US" sz="2400" dirty="0"/>
              <a:t>Consumed alcohol as a coping mechanism for adverse events during pregnancy</a:t>
            </a:r>
          </a:p>
          <a:p>
            <a:pPr lvl="1"/>
            <a:r>
              <a:rPr lang="en-US" sz="2400" dirty="0"/>
              <a:t>Unplanned or unwanted pregnancy</a:t>
            </a:r>
          </a:p>
          <a:p>
            <a:pPr lvl="1"/>
            <a:r>
              <a:rPr lang="en-US" sz="2400" dirty="0"/>
              <a:t>Alcohol use disorder</a:t>
            </a:r>
            <a:endParaRPr lang="en-US" sz="2200" dirty="0"/>
          </a:p>
        </p:txBody>
      </p:sp>
      <p:sp>
        <p:nvSpPr>
          <p:cNvPr id="4" name="Slide Number Placeholder 3">
            <a:extLst>
              <a:ext uri="{FF2B5EF4-FFF2-40B4-BE49-F238E27FC236}">
                <a16:creationId xmlns:a16="http://schemas.microsoft.com/office/drawing/2014/main" id="{CA71EB13-3B09-B962-7618-41F43FB23EC0}"/>
              </a:ext>
            </a:extLst>
          </p:cNvPr>
          <p:cNvSpPr>
            <a:spLocks noGrp="1"/>
          </p:cNvSpPr>
          <p:nvPr>
            <p:ph type="sldNum" sz="quarter" idx="12"/>
          </p:nvPr>
        </p:nvSpPr>
        <p:spPr/>
        <p:txBody>
          <a:bodyPr/>
          <a:lstStyle/>
          <a:p>
            <a:pPr>
              <a:defRPr/>
            </a:pPr>
            <a:fld id="{79BED015-3ABD-4DAC-92CA-93031857BB56}" type="slidenum">
              <a:rPr lang="en-US" altLang="en-US" smtClean="0"/>
              <a:pPr>
                <a:defRPr/>
              </a:pPr>
              <a:t>10</a:t>
            </a:fld>
            <a:endParaRPr lang="en-US" altLang="en-US" dirty="0"/>
          </a:p>
        </p:txBody>
      </p:sp>
      <p:sp>
        <p:nvSpPr>
          <p:cNvPr id="3" name="TextBox 2">
            <a:extLst>
              <a:ext uri="{FF2B5EF4-FFF2-40B4-BE49-F238E27FC236}">
                <a16:creationId xmlns:a16="http://schemas.microsoft.com/office/drawing/2014/main" id="{4C301CF7-84C1-065E-B7F3-76B8C472BC40}"/>
              </a:ext>
            </a:extLst>
          </p:cNvPr>
          <p:cNvSpPr txBox="1"/>
          <p:nvPr/>
        </p:nvSpPr>
        <p:spPr>
          <a:xfrm>
            <a:off x="609599" y="1109248"/>
            <a:ext cx="1598515" cy="523220"/>
          </a:xfrm>
          <a:prstGeom prst="rect">
            <a:avLst/>
          </a:prstGeom>
          <a:noFill/>
        </p:spPr>
        <p:txBody>
          <a:bodyPr wrap="none" rtlCol="0">
            <a:spAutoFit/>
          </a:bodyPr>
          <a:lstStyle/>
          <a:p>
            <a:r>
              <a:rPr lang="en-US" sz="2800" i="1" dirty="0">
                <a:solidFill>
                  <a:srgbClr val="044E70"/>
                </a:solidFill>
                <a:latin typeface="Calibri" panose="020F0502020204030204" pitchFamily="34" charset="0"/>
                <a:cs typeface="Calibri" panose="020F0502020204030204" pitchFamily="34" charset="0"/>
              </a:rPr>
              <a:t>4 Themes</a:t>
            </a:r>
          </a:p>
        </p:txBody>
      </p:sp>
      <p:sp>
        <p:nvSpPr>
          <p:cNvPr id="6" name="TextBox 5">
            <a:extLst>
              <a:ext uri="{FF2B5EF4-FFF2-40B4-BE49-F238E27FC236}">
                <a16:creationId xmlns:a16="http://schemas.microsoft.com/office/drawing/2014/main" id="{CE603183-08C7-4564-8015-08AE35F00065}"/>
              </a:ext>
            </a:extLst>
          </p:cNvPr>
          <p:cNvSpPr txBox="1"/>
          <p:nvPr/>
        </p:nvSpPr>
        <p:spPr>
          <a:xfrm>
            <a:off x="7882854" y="6398405"/>
            <a:ext cx="376314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Popova S et al. </a:t>
            </a:r>
            <a:r>
              <a:rPr lang="en-US" i="1" dirty="0">
                <a:latin typeface="Calibri" panose="020F0502020204030204" pitchFamily="34" charset="0"/>
                <a:cs typeface="Calibri" panose="020F0502020204030204" pitchFamily="34" charset="0"/>
              </a:rPr>
              <a:t>Drug Alcohol Rev. </a:t>
            </a:r>
            <a:r>
              <a:rPr lang="en-US" dirty="0">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61965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fade">
                                      <p:cBhvr>
                                        <p:cTn id="13" dur="500"/>
                                        <p:tgtEl>
                                          <p:spTgt spid="8">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1EF2-9DF5-4C40-AAC5-78B0F9C118FE}"/>
              </a:ext>
            </a:extLst>
          </p:cNvPr>
          <p:cNvSpPr>
            <a:spLocks noGrp="1"/>
          </p:cNvSpPr>
          <p:nvPr>
            <p:ph type="title"/>
          </p:nvPr>
        </p:nvSpPr>
        <p:spPr/>
        <p:txBody>
          <a:bodyPr/>
          <a:lstStyle/>
          <a:p>
            <a:r>
              <a:rPr lang="en-US" dirty="0"/>
              <a:t>Education Gaps &amp; Mixed Messaging</a:t>
            </a:r>
          </a:p>
        </p:txBody>
      </p:sp>
      <p:sp>
        <p:nvSpPr>
          <p:cNvPr id="3" name="Content Placeholder 2">
            <a:extLst>
              <a:ext uri="{FF2B5EF4-FFF2-40B4-BE49-F238E27FC236}">
                <a16:creationId xmlns:a16="http://schemas.microsoft.com/office/drawing/2014/main" id="{A8D98221-7931-420E-89A6-777203FF0F36}"/>
              </a:ext>
            </a:extLst>
          </p:cNvPr>
          <p:cNvSpPr>
            <a:spLocks noGrp="1"/>
          </p:cNvSpPr>
          <p:nvPr>
            <p:ph idx="1"/>
          </p:nvPr>
        </p:nvSpPr>
        <p:spPr>
          <a:xfrm>
            <a:off x="252288" y="2746853"/>
            <a:ext cx="7759199" cy="2417375"/>
          </a:xfrm>
        </p:spPr>
        <p:txBody>
          <a:bodyPr/>
          <a:lstStyle/>
          <a:p>
            <a:pPr>
              <a:spcBef>
                <a:spcPts val="600"/>
              </a:spcBef>
            </a:pPr>
            <a:r>
              <a:rPr lang="en-US" sz="2600" b="1" dirty="0"/>
              <a:t>Mixed messaging…</a:t>
            </a:r>
          </a:p>
          <a:p>
            <a:pPr marL="457200" lvl="1" indent="0" algn="ctr">
              <a:spcBef>
                <a:spcPts val="600"/>
              </a:spcBef>
              <a:buNone/>
            </a:pPr>
            <a:endParaRPr lang="en-US" sz="1000" i="1" dirty="0"/>
          </a:p>
          <a:p>
            <a:pPr marL="457200" lvl="1" indent="0" algn="ctr">
              <a:spcBef>
                <a:spcPts val="600"/>
              </a:spcBef>
              <a:buNone/>
            </a:pPr>
            <a:r>
              <a:rPr lang="en-US" sz="2000" i="1" dirty="0"/>
              <a:t>“more than the occasional drink is likely perfectly fine,...Specifically, one to two drinks a week in the first trimester, and up to a drink a day in the second and third trimester, is likely safe” </a:t>
            </a:r>
          </a:p>
          <a:p>
            <a:pPr marL="457200" lvl="1" indent="0" algn="ctr">
              <a:spcBef>
                <a:spcPts val="600"/>
              </a:spcBef>
              <a:buNone/>
            </a:pPr>
            <a:endParaRPr lang="en-US" sz="600" i="1" dirty="0"/>
          </a:p>
          <a:p>
            <a:pPr marL="457200" lvl="1" indent="0" algn="ctr">
              <a:spcBef>
                <a:spcPts val="600"/>
              </a:spcBef>
              <a:buNone/>
            </a:pPr>
            <a:r>
              <a:rPr lang="en-US" sz="2000" b="1" dirty="0"/>
              <a:t>Expecting Better </a:t>
            </a:r>
            <a:r>
              <a:rPr lang="en-US" sz="2000" dirty="0"/>
              <a:t>by Emily Oster </a:t>
            </a:r>
          </a:p>
        </p:txBody>
      </p:sp>
      <p:sp>
        <p:nvSpPr>
          <p:cNvPr id="4" name="Slide Number Placeholder 3">
            <a:extLst>
              <a:ext uri="{FF2B5EF4-FFF2-40B4-BE49-F238E27FC236}">
                <a16:creationId xmlns:a16="http://schemas.microsoft.com/office/drawing/2014/main" id="{845C2189-4419-4F89-B280-43EE02B9E43B}"/>
              </a:ext>
            </a:extLst>
          </p:cNvPr>
          <p:cNvSpPr>
            <a:spLocks noGrp="1"/>
          </p:cNvSpPr>
          <p:nvPr>
            <p:ph type="sldNum" sz="quarter" idx="12"/>
          </p:nvPr>
        </p:nvSpPr>
        <p:spPr/>
        <p:txBody>
          <a:bodyPr/>
          <a:lstStyle/>
          <a:p>
            <a:pPr>
              <a:defRPr/>
            </a:pPr>
            <a:fld id="{79BED015-3ABD-4DAC-92CA-93031857BB56}" type="slidenum">
              <a:rPr lang="en-US" altLang="en-US" smtClean="0"/>
              <a:pPr>
                <a:defRPr/>
              </a:pPr>
              <a:t>11</a:t>
            </a:fld>
            <a:endParaRPr lang="en-US" altLang="en-US" dirty="0"/>
          </a:p>
        </p:txBody>
      </p:sp>
      <p:sp>
        <p:nvSpPr>
          <p:cNvPr id="11" name="Content Placeholder 2">
            <a:extLst>
              <a:ext uri="{FF2B5EF4-FFF2-40B4-BE49-F238E27FC236}">
                <a16:creationId xmlns:a16="http://schemas.microsoft.com/office/drawing/2014/main" id="{F731B091-DC1B-D96F-B561-342BD7F002A2}"/>
              </a:ext>
            </a:extLst>
          </p:cNvPr>
          <p:cNvSpPr txBox="1">
            <a:spLocks/>
          </p:cNvSpPr>
          <p:nvPr/>
        </p:nvSpPr>
        <p:spPr bwMode="auto">
          <a:xfrm>
            <a:off x="252288" y="1322071"/>
            <a:ext cx="11148351" cy="132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4E70"/>
              </a:buClr>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44E70"/>
              </a:buClr>
              <a:buChar char="–"/>
              <a:defRPr sz="2600">
                <a:solidFill>
                  <a:schemeClr val="tx1"/>
                </a:solidFill>
                <a:latin typeface="Calibri" panose="020F0502020204030204" pitchFamily="34" charset="0"/>
              </a:defRPr>
            </a:lvl2pPr>
            <a:lvl3pPr marL="1257300" indent="-342900" algn="l" rtl="0" eaLnBrk="0" fontAlgn="base" hangingPunct="0">
              <a:spcBef>
                <a:spcPct val="20000"/>
              </a:spcBef>
              <a:spcAft>
                <a:spcPct val="0"/>
              </a:spcAft>
              <a:buClr>
                <a:srgbClr val="044E70"/>
              </a:buClr>
              <a:buFont typeface="Arial" panose="020B0604020202020204" pitchFamily="34" charset="0"/>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4pPr>
            <a:lvl5pPr marL="20574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600"/>
              </a:spcBef>
            </a:pPr>
            <a:r>
              <a:rPr lang="en-US" sz="2600" b="1" kern="0" dirty="0"/>
              <a:t>Lack of education and awareness among health care providers</a:t>
            </a:r>
          </a:p>
          <a:p>
            <a:pPr lvl="1">
              <a:spcBef>
                <a:spcPts val="600"/>
              </a:spcBef>
              <a:buFont typeface="Arial" panose="020B0604020202020204" pitchFamily="34" charset="0"/>
              <a:buChar char="•"/>
            </a:pPr>
            <a:r>
              <a:rPr lang="en-US" sz="2200" kern="0" dirty="0"/>
              <a:t>Only 16% of pregnant persons with known past 30-day alcohol consumption were advised by a health care provider to quit or reduce their alcohol use </a:t>
            </a:r>
            <a:r>
              <a:rPr lang="en-US" sz="1800" kern="0" dirty="0"/>
              <a:t>(Luong J, et al. </a:t>
            </a:r>
            <a:r>
              <a:rPr lang="en-US" sz="1800" i="1" kern="0" dirty="0"/>
              <a:t>MMWR </a:t>
            </a:r>
            <a:r>
              <a:rPr lang="en-US" sz="1800" kern="0" dirty="0"/>
              <a:t>2023)</a:t>
            </a:r>
            <a:endParaRPr lang="en-US" sz="2400" kern="0" dirty="0"/>
          </a:p>
        </p:txBody>
      </p:sp>
      <p:pic>
        <p:nvPicPr>
          <p:cNvPr id="12" name="Picture 2">
            <a:extLst>
              <a:ext uri="{FF2B5EF4-FFF2-40B4-BE49-F238E27FC236}">
                <a16:creationId xmlns:a16="http://schemas.microsoft.com/office/drawing/2014/main" id="{730957C6-FAF0-9AB0-F185-D2FBF5F431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4955" y="2650919"/>
            <a:ext cx="1949455" cy="2676090"/>
          </a:xfrm>
          <a:prstGeom prst="rect">
            <a:avLst/>
          </a:prstGeom>
          <a:solidFill>
            <a:schemeClr val="tx1">
              <a:lumMod val="75000"/>
              <a:lumOff val="25000"/>
            </a:schemeClr>
          </a:solidFill>
          <a:ln w="19050">
            <a:solidFill>
              <a:schemeClr val="tx1"/>
            </a:solidFill>
          </a:ln>
          <a:effectLst>
            <a:outerShdw blurRad="50800" dist="38100" dir="8100000" algn="tr" rotWithShape="0">
              <a:prstClr val="black">
                <a:alpha val="40000"/>
              </a:prstClr>
            </a:outerShdw>
          </a:effectLst>
        </p:spPr>
      </p:pic>
      <p:cxnSp>
        <p:nvCxnSpPr>
          <p:cNvPr id="16" name="Straight Arrow Connector 15">
            <a:extLst>
              <a:ext uri="{FF2B5EF4-FFF2-40B4-BE49-F238E27FC236}">
                <a16:creationId xmlns:a16="http://schemas.microsoft.com/office/drawing/2014/main" id="{9789B927-D272-EA3D-91E3-75E16229DD8E}"/>
              </a:ext>
            </a:extLst>
          </p:cNvPr>
          <p:cNvCxnSpPr>
            <a:cxnSpLocks/>
          </p:cNvCxnSpPr>
          <p:nvPr/>
        </p:nvCxnSpPr>
        <p:spPr>
          <a:xfrm>
            <a:off x="3956100" y="3097185"/>
            <a:ext cx="5350727" cy="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E065C1F-57B0-3718-08B0-BF8EE92680C0}"/>
              </a:ext>
            </a:extLst>
          </p:cNvPr>
          <p:cNvSpPr/>
          <p:nvPr/>
        </p:nvSpPr>
        <p:spPr>
          <a:xfrm>
            <a:off x="9948230" y="2707098"/>
            <a:ext cx="939567" cy="6123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BAFCDDEF-D8F8-C755-B465-EABA8A25358D}"/>
              </a:ext>
            </a:extLst>
          </p:cNvPr>
          <p:cNvSpPr txBox="1">
            <a:spLocks/>
          </p:cNvSpPr>
          <p:nvPr/>
        </p:nvSpPr>
        <p:spPr bwMode="auto">
          <a:xfrm>
            <a:off x="252287" y="5492124"/>
            <a:ext cx="11148351" cy="86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4E70"/>
              </a:buClr>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44E70"/>
              </a:buClr>
              <a:buChar char="–"/>
              <a:defRPr sz="2600">
                <a:solidFill>
                  <a:schemeClr val="tx1"/>
                </a:solidFill>
                <a:latin typeface="Calibri" panose="020F0502020204030204" pitchFamily="34" charset="0"/>
              </a:defRPr>
            </a:lvl2pPr>
            <a:lvl3pPr marL="1257300" indent="-342900" algn="l" rtl="0" eaLnBrk="0" fontAlgn="base" hangingPunct="0">
              <a:spcBef>
                <a:spcPct val="20000"/>
              </a:spcBef>
              <a:spcAft>
                <a:spcPct val="0"/>
              </a:spcAft>
              <a:buClr>
                <a:srgbClr val="044E70"/>
              </a:buClr>
              <a:buFont typeface="Arial" panose="020B0604020202020204" pitchFamily="34" charset="0"/>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4pPr>
            <a:lvl5pPr marL="20574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600"/>
              </a:spcBef>
            </a:pPr>
            <a:r>
              <a:rPr lang="en-US" sz="2600" kern="0" dirty="0"/>
              <a:t>Campaigns that use blaming and shaming language, such as “FASD is 100% preventable”, can stigmatize and isolate pregnant individuals who use alcohol</a:t>
            </a:r>
          </a:p>
        </p:txBody>
      </p:sp>
    </p:spTree>
    <p:extLst>
      <p:ext uri="{BB962C8B-B14F-4D97-AF65-F5344CB8AC3E}">
        <p14:creationId xmlns:p14="http://schemas.microsoft.com/office/powerpoint/2010/main" val="262683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3117908" y="586919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2884619" y="1067800"/>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402670" y="1916452"/>
            <a:ext cx="10883025" cy="2696123"/>
          </a:xfrm>
          <a:prstGeom prst="rect">
            <a:avLst/>
          </a:prstGeom>
          <a:noFill/>
        </p:spPr>
        <p:txBody>
          <a:bodyPr wrap="square" lIns="0" rtlCol="0">
            <a:spAutoFit/>
          </a:bodyPr>
          <a:lstStyle/>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Personal Experience </a:t>
            </a:r>
          </a:p>
          <a:p>
            <a:pPr marL="0" marR="0" lvl="0" indent="0" algn="ctr" defTabSz="914354" rtl="0" eaLnBrk="1" fontAlgn="auto" latinLnBrk="0" hangingPunct="1">
              <a:lnSpc>
                <a:spcPct val="90000"/>
              </a:lnSpc>
              <a:spcBef>
                <a:spcPts val="0"/>
              </a:spcBef>
              <a:spcAft>
                <a:spcPts val="0"/>
              </a:spcAft>
              <a:buClrTx/>
              <a:buSzTx/>
              <a:buFontTx/>
              <a:buNone/>
              <a:tabLst/>
              <a:defRPr/>
            </a:pPr>
            <a:endParaRPr kumimoji="0" lang="en-US" sz="72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Susan Terwey, MS</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54388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6096000" y="6380923"/>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6096000" y="85807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6018412" y="322544"/>
            <a:ext cx="5695123" cy="590931"/>
          </a:xfrm>
          <a:prstGeom prst="rect">
            <a:avLst/>
          </a:prstGeom>
          <a:noFill/>
        </p:spPr>
        <p:txBody>
          <a:bodyPr wrap="square" lIns="0" rtlCol="0">
            <a:spAutoFit/>
          </a:bodyPr>
          <a:lstStyle/>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Atypical?</a:t>
            </a:r>
          </a:p>
        </p:txBody>
      </p:sp>
      <p:sp>
        <p:nvSpPr>
          <p:cNvPr id="7" name="Rectangle 6">
            <a:extLst>
              <a:ext uri="{FF2B5EF4-FFF2-40B4-BE49-F238E27FC236}">
                <a16:creationId xmlns:a16="http://schemas.microsoft.com/office/drawing/2014/main" id="{BB1C3DB3-FB66-DA4F-9C0D-8A5CA4D32467}"/>
              </a:ext>
            </a:extLst>
          </p:cNvPr>
          <p:cNvSpPr/>
          <p:nvPr/>
        </p:nvSpPr>
        <p:spPr>
          <a:xfrm>
            <a:off x="0" y="0"/>
            <a:ext cx="6096000" cy="6858000"/>
          </a:xfrm>
          <a:prstGeom prst="rect">
            <a:avLst/>
          </a:prstGeom>
          <a:solidFill>
            <a:srgbClr val="04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43A51"/>
                </a:solidFill>
                <a:effectLst/>
                <a:uLnTx/>
                <a:uFillTx/>
                <a:latin typeface="Calibri" panose="020F0502020204030204"/>
                <a:ea typeface="+mn-ea"/>
                <a:cs typeface="+mn-cs"/>
              </a:rPr>
              <a:t>Image</a:t>
            </a:r>
          </a:p>
        </p:txBody>
      </p:sp>
      <p:sp>
        <p:nvSpPr>
          <p:cNvPr id="8" name="TextBox 7">
            <a:extLst>
              <a:ext uri="{FF2B5EF4-FFF2-40B4-BE49-F238E27FC236}">
                <a16:creationId xmlns:a16="http://schemas.microsoft.com/office/drawing/2014/main" id="{A3FE6EB9-6028-8944-B405-79EEED5F3500}"/>
              </a:ext>
            </a:extLst>
          </p:cNvPr>
          <p:cNvSpPr txBox="1"/>
          <p:nvPr/>
        </p:nvSpPr>
        <p:spPr>
          <a:xfrm>
            <a:off x="6134221" y="1230563"/>
            <a:ext cx="5579314" cy="4673284"/>
          </a:xfrm>
          <a:prstGeom prst="rect">
            <a:avLst/>
          </a:prstGeom>
          <a:noFill/>
        </p:spPr>
        <p:txBody>
          <a:bodyPr wrap="square" lIns="0" rtlCol="0">
            <a:noAutofit/>
          </a:bodyPr>
          <a:lstStyle/>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Caucasian</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Middle class</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Master Level education</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Professional in the FASD Field – 13 years</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Social Drinker</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Infertility issues - adoptions, unplanned pregnancy </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ma Medium" pitchFamily="2" charset="77"/>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pic>
        <p:nvPicPr>
          <p:cNvPr id="4" name="Picture 3">
            <a:extLst>
              <a:ext uri="{FF2B5EF4-FFF2-40B4-BE49-F238E27FC236}">
                <a16:creationId xmlns:a16="http://schemas.microsoft.com/office/drawing/2014/main" id="{EF84C0C3-0FF7-07F7-0219-9CC1C9CEDFE6}"/>
              </a:ext>
            </a:extLst>
          </p:cNvPr>
          <p:cNvPicPr>
            <a:picLocks noChangeAspect="1"/>
          </p:cNvPicPr>
          <p:nvPr/>
        </p:nvPicPr>
        <p:blipFill>
          <a:blip r:embed="rId2"/>
          <a:stretch>
            <a:fillRect/>
          </a:stretch>
        </p:blipFill>
        <p:spPr>
          <a:xfrm>
            <a:off x="931739" y="433343"/>
            <a:ext cx="4270743" cy="5735247"/>
          </a:xfrm>
          <a:prstGeom prst="rect">
            <a:avLst/>
          </a:prstGeom>
        </p:spPr>
      </p:pic>
    </p:spTree>
    <p:extLst>
      <p:ext uri="{BB962C8B-B14F-4D97-AF65-F5344CB8AC3E}">
        <p14:creationId xmlns:p14="http://schemas.microsoft.com/office/powerpoint/2010/main" val="230392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6096000" y="6380923"/>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6096000" y="85807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5890821" y="307833"/>
            <a:ext cx="5695123" cy="590931"/>
          </a:xfrm>
          <a:prstGeom prst="rect">
            <a:avLst/>
          </a:prstGeom>
          <a:noFill/>
        </p:spPr>
        <p:txBody>
          <a:bodyPr wrap="square" lIns="0" rtlCol="0">
            <a:spAutoFit/>
          </a:bodyPr>
          <a:lstStyle/>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Parenting History</a:t>
            </a:r>
          </a:p>
        </p:txBody>
      </p:sp>
      <p:sp>
        <p:nvSpPr>
          <p:cNvPr id="7" name="Rectangle 6">
            <a:extLst>
              <a:ext uri="{FF2B5EF4-FFF2-40B4-BE49-F238E27FC236}">
                <a16:creationId xmlns:a16="http://schemas.microsoft.com/office/drawing/2014/main" id="{BB1C3DB3-FB66-DA4F-9C0D-8A5CA4D32467}"/>
              </a:ext>
            </a:extLst>
          </p:cNvPr>
          <p:cNvSpPr/>
          <p:nvPr/>
        </p:nvSpPr>
        <p:spPr>
          <a:xfrm>
            <a:off x="0" y="0"/>
            <a:ext cx="6096000" cy="6858000"/>
          </a:xfrm>
          <a:prstGeom prst="rect">
            <a:avLst/>
          </a:prstGeom>
          <a:solidFill>
            <a:srgbClr val="04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43A51"/>
                </a:solidFill>
                <a:effectLst/>
                <a:uLnTx/>
                <a:uFillTx/>
                <a:latin typeface="Calibri" panose="020F0502020204030204"/>
                <a:ea typeface="+mn-ea"/>
                <a:cs typeface="+mn-cs"/>
              </a:rPr>
              <a:t>Image</a:t>
            </a:r>
          </a:p>
        </p:txBody>
      </p:sp>
      <p:sp>
        <p:nvSpPr>
          <p:cNvPr id="8" name="TextBox 7">
            <a:extLst>
              <a:ext uri="{FF2B5EF4-FFF2-40B4-BE49-F238E27FC236}">
                <a16:creationId xmlns:a16="http://schemas.microsoft.com/office/drawing/2014/main" id="{A3FE6EB9-6028-8944-B405-79EEED5F3500}"/>
              </a:ext>
            </a:extLst>
          </p:cNvPr>
          <p:cNvSpPr txBox="1"/>
          <p:nvPr/>
        </p:nvSpPr>
        <p:spPr>
          <a:xfrm>
            <a:off x="6231447" y="1230563"/>
            <a:ext cx="4801605" cy="4673284"/>
          </a:xfrm>
          <a:prstGeom prst="rect">
            <a:avLst/>
          </a:prstGeom>
          <a:noFill/>
        </p:spPr>
        <p:txBody>
          <a:bodyPr wrap="square" lIns="0" rtlCol="0">
            <a:noAutofit/>
          </a:bodyPr>
          <a:lstStyle/>
          <a:p>
            <a:pPr marL="342900" marR="0" lvl="0" indent="-342900" algn="l" defTabSz="457200" rtl="0" eaLnBrk="1" fontAlgn="auto" latinLnBrk="0" hangingPunct="1">
              <a:lnSpc>
                <a:spcPct val="100000"/>
              </a:lnSpc>
              <a:spcBef>
                <a:spcPts val="0"/>
              </a:spcBef>
              <a:spcAft>
                <a:spcPts val="18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Foster mom to kids with FASD and prenatal alcohol exposure</a:t>
            </a:r>
          </a:p>
          <a:p>
            <a:pPr marL="342900" marR="0" lvl="0" indent="-342900" algn="l" defTabSz="457200" rtl="0" eaLnBrk="1" fontAlgn="auto" latinLnBrk="0" hangingPunct="1">
              <a:lnSpc>
                <a:spcPct val="100000"/>
              </a:lnSpc>
              <a:spcBef>
                <a:spcPts val="0"/>
              </a:spcBef>
              <a:spcAft>
                <a:spcPts val="18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Infertility issues - adoptions, unplanned pregnancy</a:t>
            </a:r>
          </a:p>
          <a:p>
            <a:pPr marL="342900" marR="0" lvl="0" indent="-342900" algn="l" defTabSz="457200" rtl="0" eaLnBrk="1" fontAlgn="auto" latinLnBrk="0" hangingPunct="1">
              <a:lnSpc>
                <a:spcPct val="100000"/>
              </a:lnSpc>
              <a:spcBef>
                <a:spcPts val="0"/>
              </a:spcBef>
              <a:spcAft>
                <a:spcPts val="1800"/>
              </a:spcAft>
              <a:buClrTx/>
              <a:buSzPts val="1000"/>
              <a:buFont typeface="Symbol" panose="05050102010706020507" pitchFamily="18" charset="2"/>
              <a:buChar char=""/>
              <a:tabLst>
                <a:tab pos="457200" algn="l"/>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Prenatal care</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ma Medium" pitchFamily="2" charset="77"/>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pic>
        <p:nvPicPr>
          <p:cNvPr id="11" name="Picture 10">
            <a:extLst>
              <a:ext uri="{FF2B5EF4-FFF2-40B4-BE49-F238E27FC236}">
                <a16:creationId xmlns:a16="http://schemas.microsoft.com/office/drawing/2014/main" id="{C3BEA740-DBF9-C9B2-FEA1-FB5C96DFDCB8}"/>
              </a:ext>
            </a:extLst>
          </p:cNvPr>
          <p:cNvPicPr>
            <a:picLocks noChangeAspect="1"/>
          </p:cNvPicPr>
          <p:nvPr/>
        </p:nvPicPr>
        <p:blipFill>
          <a:blip r:embed="rId2"/>
          <a:stretch>
            <a:fillRect/>
          </a:stretch>
        </p:blipFill>
        <p:spPr>
          <a:xfrm>
            <a:off x="1158948" y="898764"/>
            <a:ext cx="4168347" cy="5228716"/>
          </a:xfrm>
          <a:prstGeom prst="rect">
            <a:avLst/>
          </a:prstGeom>
        </p:spPr>
      </p:pic>
    </p:spTree>
    <p:extLst>
      <p:ext uri="{BB962C8B-B14F-4D97-AF65-F5344CB8AC3E}">
        <p14:creationId xmlns:p14="http://schemas.microsoft.com/office/powerpoint/2010/main" val="6818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6096000" y="85807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6496877" y="322544"/>
            <a:ext cx="5695123" cy="535531"/>
          </a:xfrm>
          <a:prstGeom prst="rect">
            <a:avLst/>
          </a:prstGeom>
          <a:noFill/>
        </p:spPr>
        <p:txBody>
          <a:bodyPr wrap="square" lIns="0" rtlCol="0">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Realizing I was a “Birth Mom”</a:t>
            </a:r>
          </a:p>
        </p:txBody>
      </p:sp>
      <p:sp>
        <p:nvSpPr>
          <p:cNvPr id="7" name="Rectangle 6">
            <a:extLst>
              <a:ext uri="{FF2B5EF4-FFF2-40B4-BE49-F238E27FC236}">
                <a16:creationId xmlns:a16="http://schemas.microsoft.com/office/drawing/2014/main" id="{BB1C3DB3-FB66-DA4F-9C0D-8A5CA4D32467}"/>
              </a:ext>
            </a:extLst>
          </p:cNvPr>
          <p:cNvSpPr/>
          <p:nvPr/>
        </p:nvSpPr>
        <p:spPr>
          <a:xfrm>
            <a:off x="0" y="0"/>
            <a:ext cx="6096000" cy="6858000"/>
          </a:xfrm>
          <a:prstGeom prst="rect">
            <a:avLst/>
          </a:prstGeom>
          <a:solidFill>
            <a:srgbClr val="04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43A51"/>
                </a:solidFill>
                <a:effectLst/>
                <a:uLnTx/>
                <a:uFillTx/>
                <a:latin typeface="Calibri" panose="020F0502020204030204"/>
                <a:ea typeface="+mn-ea"/>
                <a:cs typeface="+mn-cs"/>
              </a:rPr>
              <a:t>Image</a:t>
            </a:r>
          </a:p>
        </p:txBody>
      </p:sp>
      <p:sp>
        <p:nvSpPr>
          <p:cNvPr id="8" name="TextBox 7">
            <a:extLst>
              <a:ext uri="{FF2B5EF4-FFF2-40B4-BE49-F238E27FC236}">
                <a16:creationId xmlns:a16="http://schemas.microsoft.com/office/drawing/2014/main" id="{A3FE6EB9-6028-8944-B405-79EEED5F3500}"/>
              </a:ext>
            </a:extLst>
          </p:cNvPr>
          <p:cNvSpPr txBox="1"/>
          <p:nvPr/>
        </p:nvSpPr>
        <p:spPr>
          <a:xfrm>
            <a:off x="6234224" y="985097"/>
            <a:ext cx="5695123" cy="5726865"/>
          </a:xfrm>
          <a:prstGeom prst="rect">
            <a:avLst/>
          </a:prstGeom>
          <a:noFill/>
        </p:spPr>
        <p:txBody>
          <a:bodyPr wrap="square" lIns="0" rtlCol="0">
            <a:noAutofit/>
          </a:bodyPr>
          <a:lstStyle/>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Bio son was the most challenging of all: sensory, high risk, refusals/hiding, behavior room, learning gaps</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School Special Ed assessments (504), Psych eval - no questions about prenatal alcohol exposure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Anger management, 2 school changes</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Neighborhood alcohol use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FASD lightbulb flickers</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1</a:t>
            </a:r>
            <a:r>
              <a:rPr kumimoji="0" lang="en-US" sz="20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mn-cs"/>
              </a:rPr>
              <a:t>st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detox at age 14 – intake interview</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Juvenile court charges – County social worker, FASD Assessment  </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Adult detox interview</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Awareness of adults with SUD dealing with undiagnosed FASD issues</a:t>
            </a:r>
          </a:p>
        </p:txBody>
      </p:sp>
      <p:pic>
        <p:nvPicPr>
          <p:cNvPr id="5" name="Picture 4">
            <a:extLst>
              <a:ext uri="{FF2B5EF4-FFF2-40B4-BE49-F238E27FC236}">
                <a16:creationId xmlns:a16="http://schemas.microsoft.com/office/drawing/2014/main" id="{A998DAE4-DFE1-AD11-9184-2C45AC91FBB2}"/>
              </a:ext>
            </a:extLst>
          </p:cNvPr>
          <p:cNvPicPr>
            <a:picLocks noChangeAspect="1"/>
          </p:cNvPicPr>
          <p:nvPr/>
        </p:nvPicPr>
        <p:blipFill>
          <a:blip r:embed="rId2"/>
          <a:stretch>
            <a:fillRect/>
          </a:stretch>
        </p:blipFill>
        <p:spPr>
          <a:xfrm>
            <a:off x="138224" y="146037"/>
            <a:ext cx="2828260" cy="3795342"/>
          </a:xfrm>
          <a:prstGeom prst="rect">
            <a:avLst/>
          </a:prstGeom>
        </p:spPr>
      </p:pic>
      <p:pic>
        <p:nvPicPr>
          <p:cNvPr id="12" name="Picture 11">
            <a:extLst>
              <a:ext uri="{FF2B5EF4-FFF2-40B4-BE49-F238E27FC236}">
                <a16:creationId xmlns:a16="http://schemas.microsoft.com/office/drawing/2014/main" id="{3711B2C7-CF4C-DA0A-2ED1-444B0514A5DE}"/>
              </a:ext>
            </a:extLst>
          </p:cNvPr>
          <p:cNvPicPr>
            <a:picLocks noChangeAspect="1"/>
          </p:cNvPicPr>
          <p:nvPr/>
        </p:nvPicPr>
        <p:blipFill>
          <a:blip r:embed="rId3"/>
          <a:stretch>
            <a:fillRect/>
          </a:stretch>
        </p:blipFill>
        <p:spPr>
          <a:xfrm>
            <a:off x="3118883" y="146038"/>
            <a:ext cx="2765691" cy="3795342"/>
          </a:xfrm>
          <a:prstGeom prst="rect">
            <a:avLst/>
          </a:prstGeom>
        </p:spPr>
      </p:pic>
      <p:pic>
        <p:nvPicPr>
          <p:cNvPr id="14" name="Picture 13">
            <a:extLst>
              <a:ext uri="{FF2B5EF4-FFF2-40B4-BE49-F238E27FC236}">
                <a16:creationId xmlns:a16="http://schemas.microsoft.com/office/drawing/2014/main" id="{EB6DC2C5-1C4D-8DBC-8611-C7B669806570}"/>
              </a:ext>
            </a:extLst>
          </p:cNvPr>
          <p:cNvPicPr>
            <a:picLocks noChangeAspect="1"/>
          </p:cNvPicPr>
          <p:nvPr/>
        </p:nvPicPr>
        <p:blipFill>
          <a:blip r:embed="rId4"/>
          <a:stretch>
            <a:fillRect/>
          </a:stretch>
        </p:blipFill>
        <p:spPr>
          <a:xfrm>
            <a:off x="737094" y="4040522"/>
            <a:ext cx="4763577" cy="2671440"/>
          </a:xfrm>
          <a:prstGeom prst="rect">
            <a:avLst/>
          </a:prstGeom>
        </p:spPr>
      </p:pic>
    </p:spTree>
    <p:extLst>
      <p:ext uri="{BB962C8B-B14F-4D97-AF65-F5344CB8AC3E}">
        <p14:creationId xmlns:p14="http://schemas.microsoft.com/office/powerpoint/2010/main" val="330997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ctrTitle"/>
          </p:nvPr>
        </p:nvSpPr>
        <p:spPr>
          <a:xfrm>
            <a:off x="203202" y="177799"/>
            <a:ext cx="11713533" cy="1652719"/>
          </a:xfrm>
          <a:prstGeom prst="rect">
            <a:avLst/>
          </a:prstGeom>
        </p:spPr>
        <p:txBody>
          <a:bodyPr spcFirstLastPara="1" wrap="square" lIns="121900" tIns="121900" rIns="121900" bIns="121900" anchor="b" anchorCtr="0">
            <a:noAutofit/>
          </a:bodyPr>
          <a:lstStyle/>
          <a:p>
            <a:pPr lvl="0"/>
            <a:r>
              <a:rPr lang="en-US" sz="4800" b="1" dirty="0">
                <a:solidFill>
                  <a:srgbClr val="7A0019"/>
                </a:solidFill>
              </a:rPr>
              <a:t>The state of the science of Fetal Alcohol Spectrum Disorders</a:t>
            </a:r>
            <a:endParaRPr sz="4800" b="1" dirty="0">
              <a:solidFill>
                <a:srgbClr val="7A0019"/>
              </a:solidFill>
            </a:endParaRPr>
          </a:p>
        </p:txBody>
      </p:sp>
      <p:sp>
        <p:nvSpPr>
          <p:cNvPr id="112" name="Google Shape;112;p27"/>
          <p:cNvSpPr txBox="1">
            <a:spLocks noGrp="1"/>
          </p:cNvSpPr>
          <p:nvPr>
            <p:ph type="subTitle" idx="1"/>
          </p:nvPr>
        </p:nvSpPr>
        <p:spPr>
          <a:xfrm>
            <a:off x="3267231" y="2273099"/>
            <a:ext cx="5657535" cy="2375100"/>
          </a:xfrm>
          <a:prstGeom prst="rect">
            <a:avLst/>
          </a:prstGeom>
        </p:spPr>
        <p:txBody>
          <a:bodyPr spcFirstLastPara="1" wrap="square" lIns="121900" tIns="121900" rIns="121900" bIns="121900" anchor="t" anchorCtr="0">
            <a:noAutofit/>
          </a:bodyPr>
          <a:lstStyle/>
          <a:p>
            <a:pPr marL="0" indent="0"/>
            <a:r>
              <a:rPr lang="en" sz="2400" dirty="0"/>
              <a:t>Jeffrey R. Wozniak, Ph.D.</a:t>
            </a:r>
            <a:endParaRPr sz="2400" dirty="0"/>
          </a:p>
          <a:p>
            <a:pPr marL="0" indent="0"/>
            <a:r>
              <a:rPr lang="en" sz="2400" dirty="0"/>
              <a:t>Professor</a:t>
            </a:r>
            <a:endParaRPr sz="2400" dirty="0"/>
          </a:p>
          <a:p>
            <a:pPr marL="0" indent="0"/>
            <a:r>
              <a:rPr lang="en" sz="2400" dirty="0"/>
              <a:t>Department of Psychiatry &amp; Behavioral Sciences</a:t>
            </a:r>
            <a:endParaRPr sz="2400" dirty="0"/>
          </a:p>
          <a:p>
            <a:pPr marL="0" indent="0"/>
            <a:r>
              <a:rPr lang="en" sz="2400" dirty="0"/>
              <a:t>University of Minnesota</a:t>
            </a:r>
            <a:endParaRPr sz="2400" dirty="0"/>
          </a:p>
        </p:txBody>
      </p:sp>
      <p:pic>
        <p:nvPicPr>
          <p:cNvPr id="113" name="Google Shape;113;p27"/>
          <p:cNvPicPr preferRelativeResize="0"/>
          <p:nvPr/>
        </p:nvPicPr>
        <p:blipFill>
          <a:blip r:embed="rId3">
            <a:alphaModFix/>
          </a:blip>
          <a:stretch>
            <a:fillRect/>
          </a:stretch>
        </p:blipFill>
        <p:spPr>
          <a:xfrm>
            <a:off x="508000" y="2311400"/>
            <a:ext cx="2759232" cy="1855917"/>
          </a:xfrm>
          <a:prstGeom prst="rect">
            <a:avLst/>
          </a:prstGeom>
          <a:noFill/>
          <a:ln>
            <a:noFill/>
          </a:ln>
        </p:spPr>
      </p:pic>
      <p:pic>
        <p:nvPicPr>
          <p:cNvPr id="114" name="Google Shape;114;p27"/>
          <p:cNvPicPr preferRelativeResize="0"/>
          <p:nvPr/>
        </p:nvPicPr>
        <p:blipFill>
          <a:blip r:embed="rId4">
            <a:alphaModFix/>
          </a:blip>
          <a:stretch>
            <a:fillRect/>
          </a:stretch>
        </p:blipFill>
        <p:spPr>
          <a:xfrm>
            <a:off x="9042401" y="2311400"/>
            <a:ext cx="2874335" cy="1855917"/>
          </a:xfrm>
          <a:prstGeom prst="rect">
            <a:avLst/>
          </a:prstGeom>
          <a:noFill/>
          <a:ln>
            <a:noFill/>
          </a:ln>
        </p:spPr>
      </p:pic>
      <p:pic>
        <p:nvPicPr>
          <p:cNvPr id="115" name="Google Shape;115;p27"/>
          <p:cNvPicPr preferRelativeResize="0"/>
          <p:nvPr/>
        </p:nvPicPr>
        <p:blipFill rotWithShape="1">
          <a:blip r:embed="rId5">
            <a:alphaModFix/>
          </a:blip>
          <a:srcRect/>
          <a:stretch/>
        </p:blipFill>
        <p:spPr>
          <a:xfrm>
            <a:off x="9248605" y="4867579"/>
            <a:ext cx="2461924" cy="634967"/>
          </a:xfrm>
          <a:prstGeom prst="rect">
            <a:avLst/>
          </a:prstGeom>
          <a:noFill/>
          <a:ln>
            <a:noFill/>
          </a:ln>
        </p:spPr>
      </p:pic>
      <p:pic>
        <p:nvPicPr>
          <p:cNvPr id="116" name="Google Shape;116;p27"/>
          <p:cNvPicPr preferRelativeResize="0"/>
          <p:nvPr/>
        </p:nvPicPr>
        <p:blipFill rotWithShape="1">
          <a:blip r:embed="rId6">
            <a:alphaModFix/>
          </a:blip>
          <a:srcRect/>
          <a:stretch/>
        </p:blipFill>
        <p:spPr>
          <a:xfrm>
            <a:off x="3442756" y="4829299"/>
            <a:ext cx="1972633" cy="720900"/>
          </a:xfrm>
          <a:prstGeom prst="rect">
            <a:avLst/>
          </a:prstGeom>
          <a:noFill/>
          <a:ln>
            <a:noFill/>
          </a:ln>
        </p:spPr>
      </p:pic>
      <p:pic>
        <p:nvPicPr>
          <p:cNvPr id="117" name="Google Shape;117;p27"/>
          <p:cNvPicPr preferRelativeResize="0"/>
          <p:nvPr/>
        </p:nvPicPr>
        <p:blipFill rotWithShape="1">
          <a:blip r:embed="rId7">
            <a:alphaModFix/>
          </a:blip>
          <a:srcRect l="22336" r="17876"/>
          <a:stretch/>
        </p:blipFill>
        <p:spPr>
          <a:xfrm>
            <a:off x="5778653" y="4915251"/>
            <a:ext cx="3111235" cy="634948"/>
          </a:xfrm>
          <a:prstGeom prst="rect">
            <a:avLst/>
          </a:prstGeom>
          <a:noFill/>
          <a:ln>
            <a:noFill/>
          </a:ln>
        </p:spPr>
      </p:pic>
      <p:pic>
        <p:nvPicPr>
          <p:cNvPr id="2" name="Picture 1"/>
          <p:cNvPicPr>
            <a:picLocks noChangeAspect="1"/>
          </p:cNvPicPr>
          <p:nvPr/>
        </p:nvPicPr>
        <p:blipFill>
          <a:blip r:embed="rId8"/>
          <a:stretch>
            <a:fillRect/>
          </a:stretch>
        </p:blipFill>
        <p:spPr>
          <a:xfrm>
            <a:off x="1002996" y="4716690"/>
            <a:ext cx="1769240" cy="8335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616200"/>
            <a:ext cx="11360800" cy="763600"/>
          </a:xfrm>
        </p:spPr>
        <p:txBody>
          <a:bodyPr/>
          <a:lstStyle/>
          <a:p>
            <a:pPr algn="ctr"/>
            <a:r>
              <a:rPr lang="en-US" sz="3200" b="1" dirty="0"/>
              <a:t>How and when does alcohol disrupt neurodevelopment?</a:t>
            </a:r>
          </a:p>
        </p:txBody>
      </p:sp>
    </p:spTree>
    <p:extLst>
      <p:ext uri="{BB962C8B-B14F-4D97-AF65-F5344CB8AC3E}">
        <p14:creationId xmlns:p14="http://schemas.microsoft.com/office/powerpoint/2010/main" val="113159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1" y="6333848"/>
            <a:ext cx="5312673"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panose="020B0604020202020204" pitchFamily="34" charset="0"/>
                <a:cs typeface="Arial" panose="020B0604020202020204" pitchFamily="34" charset="0"/>
                <a:sym typeface="Arial"/>
              </a:rPr>
              <a:t>Medina, A.E. The Neuroscientist, 17(3): 274-287</a:t>
            </a:r>
          </a:p>
        </p:txBody>
      </p:sp>
      <p:sp>
        <p:nvSpPr>
          <p:cNvPr id="3" name="TextBox 2"/>
          <p:cNvSpPr txBox="1"/>
          <p:nvPr/>
        </p:nvSpPr>
        <p:spPr>
          <a:xfrm>
            <a:off x="816911" y="178380"/>
            <a:ext cx="7467412" cy="5180970"/>
          </a:xfrm>
          <a:prstGeom prst="rect">
            <a:avLst/>
          </a:prstGeom>
          <a:noFill/>
        </p:spPr>
        <p:txBody>
          <a:bodyPr wrap="square" rtlCol="0">
            <a:spAutoFit/>
          </a:bodyPr>
          <a:lstStyle/>
          <a:p>
            <a:pPr defTabSz="1219170">
              <a:buClr>
                <a:srgbClr val="000000"/>
              </a:buClr>
            </a:pPr>
            <a:r>
              <a:rPr lang="en-US" sz="2400" u="sng" kern="0" dirty="0">
                <a:solidFill>
                  <a:srgbClr val="000000"/>
                </a:solidFill>
                <a:latin typeface="Arial"/>
                <a:cs typeface="Arial"/>
                <a:sym typeface="Arial"/>
              </a:rPr>
              <a:t>1. First</a:t>
            </a:r>
            <a:r>
              <a:rPr lang="en-US" sz="2400" kern="0" dirty="0">
                <a:solidFill>
                  <a:srgbClr val="000000"/>
                </a:solidFill>
                <a:latin typeface="Arial"/>
                <a:cs typeface="Arial"/>
                <a:sym typeface="Arial"/>
              </a:rPr>
              <a:t> trimester (gastrulation):</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Pregnancy loss</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Impact on the neural tube </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Small brain, eye defects, facial dysmorphology</a:t>
            </a:r>
          </a:p>
          <a:p>
            <a:pPr defTabSz="1219170">
              <a:buClr>
                <a:srgbClr val="000000"/>
              </a:buClr>
            </a:pPr>
            <a:endParaRPr lang="en-US" sz="2400" kern="0" dirty="0">
              <a:solidFill>
                <a:srgbClr val="000000"/>
              </a:solidFill>
              <a:latin typeface="Arial"/>
              <a:cs typeface="Arial"/>
              <a:sym typeface="Arial"/>
            </a:endParaRPr>
          </a:p>
          <a:p>
            <a:pPr defTabSz="1219170">
              <a:buClr>
                <a:srgbClr val="000000"/>
              </a:buClr>
            </a:pPr>
            <a:r>
              <a:rPr lang="en-US" sz="2400" u="sng" kern="0" dirty="0">
                <a:solidFill>
                  <a:srgbClr val="000000"/>
                </a:solidFill>
                <a:latin typeface="Arial"/>
                <a:cs typeface="Arial"/>
                <a:sym typeface="Arial"/>
              </a:rPr>
              <a:t>2. Second</a:t>
            </a:r>
            <a:r>
              <a:rPr lang="en-US" sz="2400" kern="0" dirty="0">
                <a:solidFill>
                  <a:srgbClr val="000000"/>
                </a:solidFill>
                <a:latin typeface="Arial"/>
                <a:cs typeface="Arial"/>
                <a:sym typeface="Arial"/>
              </a:rPr>
              <a:t> trimester (neurogenesis):</a:t>
            </a:r>
          </a:p>
          <a:p>
            <a:pPr marL="380990" lvl="2"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Impact on cell multiplication</a:t>
            </a:r>
          </a:p>
          <a:p>
            <a:pPr marL="380990" lvl="2"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Abnormal migration of neurons</a:t>
            </a:r>
          </a:p>
          <a:p>
            <a:pPr marL="0" lvl="1" defTabSz="1219170">
              <a:buClr>
                <a:srgbClr val="000000"/>
              </a:buClr>
            </a:pPr>
            <a:endParaRPr lang="en-US" sz="2400" kern="0" dirty="0">
              <a:solidFill>
                <a:srgbClr val="000000"/>
              </a:solidFill>
              <a:latin typeface="Arial"/>
              <a:cs typeface="Arial"/>
              <a:sym typeface="Arial"/>
            </a:endParaRPr>
          </a:p>
          <a:p>
            <a:pPr marL="0" lvl="1" defTabSz="1219170">
              <a:buClr>
                <a:srgbClr val="000000"/>
              </a:buClr>
            </a:pPr>
            <a:r>
              <a:rPr lang="en-US" sz="2400" u="sng" kern="0" dirty="0">
                <a:solidFill>
                  <a:srgbClr val="000000"/>
                </a:solidFill>
                <a:latin typeface="Arial"/>
                <a:cs typeface="Arial"/>
                <a:sym typeface="Arial"/>
              </a:rPr>
              <a:t>3. Third</a:t>
            </a:r>
            <a:r>
              <a:rPr lang="en-US" sz="2400" kern="0" dirty="0">
                <a:solidFill>
                  <a:srgbClr val="000000"/>
                </a:solidFill>
                <a:latin typeface="Arial"/>
                <a:cs typeface="Arial"/>
                <a:sym typeface="Arial"/>
              </a:rPr>
              <a:t> trimester (synaptogenesis):</a:t>
            </a:r>
          </a:p>
          <a:p>
            <a:pPr marL="380990" lvl="1"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Impact during the brain’s growth spurt </a:t>
            </a:r>
          </a:p>
          <a:p>
            <a:pPr marL="380990" lvl="1"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Effects on synaptogenesis / long lasting impacts on plasticity</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p:txBody>
      </p:sp>
      <p:pic>
        <p:nvPicPr>
          <p:cNvPr id="5" name="Picture 4"/>
          <p:cNvPicPr>
            <a:picLocks noChangeAspect="1"/>
          </p:cNvPicPr>
          <p:nvPr/>
        </p:nvPicPr>
        <p:blipFill>
          <a:blip r:embed="rId2"/>
          <a:stretch>
            <a:fillRect/>
          </a:stretch>
        </p:blipFill>
        <p:spPr>
          <a:xfrm>
            <a:off x="8237447" y="4632460"/>
            <a:ext cx="3574312" cy="1902705"/>
          </a:xfrm>
          <a:prstGeom prst="rect">
            <a:avLst/>
          </a:prstGeom>
        </p:spPr>
      </p:pic>
      <p:sp>
        <p:nvSpPr>
          <p:cNvPr id="6" name="TextBox 5"/>
          <p:cNvSpPr txBox="1"/>
          <p:nvPr/>
        </p:nvSpPr>
        <p:spPr>
          <a:xfrm>
            <a:off x="8128000" y="6575625"/>
            <a:ext cx="2549096" cy="276999"/>
          </a:xfrm>
          <a:prstGeom prst="rect">
            <a:avLst/>
          </a:prstGeom>
          <a:noFill/>
        </p:spPr>
        <p:txBody>
          <a:bodyPr wrap="none" rtlCol="0">
            <a:spAutoFit/>
          </a:bodyPr>
          <a:lstStyle/>
          <a:p>
            <a:pPr defTabSz="1219170">
              <a:buClr>
                <a:srgbClr val="000000"/>
              </a:buClr>
            </a:pPr>
            <a:r>
              <a:rPr lang="en-US" sz="1200" kern="0" dirty="0" err="1">
                <a:solidFill>
                  <a:srgbClr val="000000"/>
                </a:solidFill>
                <a:latin typeface="Arial"/>
                <a:cs typeface="Arial"/>
                <a:sym typeface="Arial"/>
              </a:rPr>
              <a:t>Ieraci</a:t>
            </a:r>
            <a:r>
              <a:rPr lang="en-US" sz="1200" kern="0" dirty="0">
                <a:solidFill>
                  <a:srgbClr val="000000"/>
                </a:solidFill>
                <a:latin typeface="Arial"/>
                <a:cs typeface="Arial"/>
                <a:sym typeface="Arial"/>
              </a:rPr>
              <a:t> &amp; Herrera (2006), </a:t>
            </a:r>
            <a:r>
              <a:rPr lang="en-US" sz="1200" kern="0" dirty="0" err="1">
                <a:solidFill>
                  <a:srgbClr val="000000"/>
                </a:solidFill>
                <a:latin typeface="Arial"/>
                <a:cs typeface="Arial"/>
                <a:sym typeface="Arial"/>
              </a:rPr>
              <a:t>PLoS</a:t>
            </a:r>
            <a:r>
              <a:rPr lang="en-US" sz="1200" kern="0" dirty="0">
                <a:solidFill>
                  <a:srgbClr val="000000"/>
                </a:solidFill>
                <a:latin typeface="Arial"/>
                <a:cs typeface="Arial"/>
                <a:sym typeface="Arial"/>
              </a:rPr>
              <a:t> One</a:t>
            </a:r>
          </a:p>
        </p:txBody>
      </p:sp>
      <p:pic>
        <p:nvPicPr>
          <p:cNvPr id="7" name="Picture 6"/>
          <p:cNvPicPr>
            <a:picLocks noChangeAspect="1"/>
          </p:cNvPicPr>
          <p:nvPr/>
        </p:nvPicPr>
        <p:blipFill>
          <a:blip r:embed="rId3"/>
          <a:stretch>
            <a:fillRect/>
          </a:stretch>
        </p:blipFill>
        <p:spPr>
          <a:xfrm>
            <a:off x="8440648" y="1994560"/>
            <a:ext cx="3040153" cy="2057763"/>
          </a:xfrm>
          <a:prstGeom prst="rect">
            <a:avLst/>
          </a:prstGeom>
        </p:spPr>
      </p:pic>
      <p:sp>
        <p:nvSpPr>
          <p:cNvPr id="8" name="TextBox 7"/>
          <p:cNvSpPr txBox="1"/>
          <p:nvPr/>
        </p:nvSpPr>
        <p:spPr>
          <a:xfrm>
            <a:off x="8128000" y="4038601"/>
            <a:ext cx="3597460" cy="276999"/>
          </a:xfrm>
          <a:prstGeom prst="rect">
            <a:avLst/>
          </a:prstGeom>
          <a:noFill/>
        </p:spPr>
        <p:txBody>
          <a:bodyPr wrap="none" rtlCol="0">
            <a:spAutoFit/>
          </a:bodyPr>
          <a:lstStyle/>
          <a:p>
            <a:pPr defTabSz="1219170">
              <a:buClr>
                <a:srgbClr val="000000"/>
              </a:buClr>
            </a:pPr>
            <a:r>
              <a:rPr lang="en-US" sz="1200" kern="0" dirty="0">
                <a:solidFill>
                  <a:srgbClr val="000000"/>
                </a:solidFill>
                <a:latin typeface="Arial"/>
                <a:cs typeface="Arial"/>
                <a:sym typeface="Arial"/>
              </a:rPr>
              <a:t>Miller et al. (1989), J. Comp Neurol., 287, 326-338</a:t>
            </a:r>
          </a:p>
        </p:txBody>
      </p:sp>
      <p:pic>
        <p:nvPicPr>
          <p:cNvPr id="9" name="Picture 2"/>
          <p:cNvPicPr>
            <a:picLocks noChangeAspect="1" noChangeArrowheads="1"/>
          </p:cNvPicPr>
          <p:nvPr/>
        </p:nvPicPr>
        <p:blipFill>
          <a:blip r:embed="rId4" cstate="print"/>
          <a:srcRect/>
          <a:stretch>
            <a:fillRect/>
          </a:stretch>
        </p:blipFill>
        <p:spPr bwMode="auto">
          <a:xfrm>
            <a:off x="8223251" y="90149"/>
            <a:ext cx="3460749" cy="1527913"/>
          </a:xfrm>
          <a:prstGeom prst="rect">
            <a:avLst/>
          </a:prstGeom>
          <a:noFill/>
          <a:ln w="9525">
            <a:noFill/>
            <a:miter lim="800000"/>
            <a:headEnd/>
            <a:tailEnd/>
          </a:ln>
        </p:spPr>
      </p:pic>
    </p:spTree>
    <p:extLst>
      <p:ext uri="{BB962C8B-B14F-4D97-AF65-F5344CB8AC3E}">
        <p14:creationId xmlns:p14="http://schemas.microsoft.com/office/powerpoint/2010/main" val="27604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025652" y="685801"/>
            <a:ext cx="7524749" cy="3322159"/>
          </a:xfrm>
          <a:prstGeom prst="rect">
            <a:avLst/>
          </a:prstGeom>
          <a:noFill/>
          <a:ln w="9525">
            <a:noFill/>
            <a:miter lim="800000"/>
            <a:headEnd/>
            <a:tailEnd/>
          </a:ln>
        </p:spPr>
      </p:pic>
      <p:sp>
        <p:nvSpPr>
          <p:cNvPr id="3" name="TextBox 2"/>
          <p:cNvSpPr txBox="1"/>
          <p:nvPr/>
        </p:nvSpPr>
        <p:spPr>
          <a:xfrm>
            <a:off x="1168400" y="-11826"/>
            <a:ext cx="9855200" cy="666786"/>
          </a:xfrm>
          <a:prstGeom prst="rect">
            <a:avLst/>
          </a:prstGeom>
          <a:noFill/>
        </p:spPr>
        <p:txBody>
          <a:bodyPr wrap="square" rtlCol="0">
            <a:spAutoFit/>
          </a:bodyPr>
          <a:lstStyle/>
          <a:p>
            <a:pPr algn="ctr" defTabSz="1219170">
              <a:buClr>
                <a:srgbClr val="000000"/>
              </a:buClr>
            </a:pPr>
            <a:r>
              <a:rPr lang="en-US" sz="3733" b="1" kern="0" dirty="0">
                <a:solidFill>
                  <a:srgbClr val="7A0019"/>
                </a:solidFill>
                <a:latin typeface="Raleway" panose="020B0604020202020204" charset="0"/>
                <a:cs typeface="Arial" panose="020B0604020202020204" pitchFamily="34" charset="0"/>
                <a:sym typeface="Arial"/>
              </a:rPr>
              <a:t>Sulik et al. 1981: Gastrulation model</a:t>
            </a:r>
          </a:p>
        </p:txBody>
      </p:sp>
      <p:sp>
        <p:nvSpPr>
          <p:cNvPr id="4" name="TextBox 3"/>
          <p:cNvSpPr txBox="1"/>
          <p:nvPr/>
        </p:nvSpPr>
        <p:spPr>
          <a:xfrm>
            <a:off x="0" y="6375400"/>
            <a:ext cx="8409674" cy="338554"/>
          </a:xfrm>
          <a:prstGeom prst="rect">
            <a:avLst/>
          </a:prstGeom>
          <a:noFill/>
        </p:spPr>
        <p:txBody>
          <a:bodyPr wrap="none" rtlCol="0">
            <a:spAutoFit/>
          </a:bodyPr>
          <a:lstStyle/>
          <a:p>
            <a:pPr defTabSz="1219170">
              <a:buClr>
                <a:srgbClr val="000000"/>
              </a:buClr>
            </a:pPr>
            <a:r>
              <a:rPr lang="en-US" sz="1600" kern="0" dirty="0">
                <a:solidFill>
                  <a:srgbClr val="000000"/>
                </a:solidFill>
                <a:latin typeface="Arial" panose="020B0604020202020204" pitchFamily="34" charset="0"/>
                <a:cs typeface="Arial" panose="020B0604020202020204" pitchFamily="34" charset="0"/>
                <a:sym typeface="Arial"/>
              </a:rPr>
              <a:t>Sulik, K.K. et al, 1981, Science 214: 936-938;  Lipinski et al., 2012, </a:t>
            </a:r>
            <a:r>
              <a:rPr lang="en-US" sz="1600" kern="0" dirty="0" err="1">
                <a:solidFill>
                  <a:srgbClr val="000000"/>
                </a:solidFill>
                <a:latin typeface="Arial" panose="020B0604020202020204" pitchFamily="34" charset="0"/>
                <a:cs typeface="Arial" panose="020B0604020202020204" pitchFamily="34" charset="0"/>
                <a:sym typeface="Arial"/>
              </a:rPr>
              <a:t>PLoS</a:t>
            </a:r>
            <a:r>
              <a:rPr lang="en-US" sz="1600" kern="0" dirty="0">
                <a:solidFill>
                  <a:srgbClr val="000000"/>
                </a:solidFill>
                <a:latin typeface="Arial" panose="020B0604020202020204" pitchFamily="34" charset="0"/>
                <a:cs typeface="Arial" panose="020B0604020202020204" pitchFamily="34" charset="0"/>
                <a:sym typeface="Arial"/>
              </a:rPr>
              <a:t> One 7(8):e43067</a:t>
            </a:r>
          </a:p>
        </p:txBody>
      </p:sp>
      <p:sp>
        <p:nvSpPr>
          <p:cNvPr id="5" name="Text Box 3"/>
          <p:cNvSpPr txBox="1">
            <a:spLocks noChangeArrowheads="1"/>
          </p:cNvSpPr>
          <p:nvPr/>
        </p:nvSpPr>
        <p:spPr bwMode="auto">
          <a:xfrm>
            <a:off x="508000" y="4140200"/>
            <a:ext cx="9753600" cy="1733488"/>
          </a:xfrm>
          <a:prstGeom prst="rect">
            <a:avLst/>
          </a:prstGeom>
          <a:noFill/>
          <a:ln w="9525">
            <a:noFill/>
            <a:miter lim="800000"/>
            <a:headEnd/>
            <a:tailEnd/>
          </a:ln>
          <a:effectLst/>
        </p:spPr>
        <p:txBody>
          <a:bodyPr wrap="square">
            <a:spAutoFit/>
          </a:bodyPr>
          <a:lstStyle/>
          <a:p>
            <a:pPr defTabSz="1219170">
              <a:buClr>
                <a:srgbClr val="52738D"/>
              </a:buClr>
              <a:buFontTx/>
              <a:buChar char="•"/>
              <a:defRPr/>
            </a:pPr>
            <a:r>
              <a:rPr lang="en-US" sz="1867" b="1" u="sng"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  </a:t>
            </a:r>
            <a:r>
              <a:rPr lang="en-US" sz="2133" b="1" u="sng"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Day 7 </a:t>
            </a:r>
            <a:r>
              <a:rPr lang="en-US" sz="2133"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(day 17 or 18 in human); 0.2 BAC (5-6 drink equiv. two doses)</a:t>
            </a:r>
          </a:p>
          <a:p>
            <a:pPr defTabSz="1219170">
              <a:buClr>
                <a:srgbClr val="52738D"/>
              </a:buClr>
              <a:buFontTx/>
              <a:buChar char="•"/>
              <a:defRPr/>
            </a:pPr>
            <a:r>
              <a:rPr lang="en-US" sz="2133"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  Craniofacial effects</a:t>
            </a:r>
          </a:p>
          <a:p>
            <a:pPr defTabSz="1219170">
              <a:buClr>
                <a:srgbClr val="52738D"/>
              </a:buClr>
              <a:buFontTx/>
              <a:buChar char="•"/>
              <a:defRPr/>
            </a:pPr>
            <a:r>
              <a:rPr lang="en-US" sz="2133"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  Forebrain, midline brain anomalies, callosum, hippocampus, basal ganglia </a:t>
            </a:r>
          </a:p>
          <a:p>
            <a:pPr marL="0" lvl="1" defTabSz="1219170">
              <a:buClr>
                <a:srgbClr val="52738D"/>
              </a:buClr>
              <a:buFontTx/>
              <a:buChar char="•"/>
              <a:defRPr/>
            </a:pPr>
            <a:r>
              <a:rPr lang="en-US" sz="2133"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  </a:t>
            </a:r>
            <a:r>
              <a:rPr lang="en-US" sz="2133" b="1" u="sng"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Day 8.5</a:t>
            </a:r>
            <a:r>
              <a:rPr lang="en-US" sz="2133" kern="0" dirty="0">
                <a:solidFill>
                  <a:srgbClr val="000000"/>
                </a:solidFill>
                <a:latin typeface="Arial" panose="020B0604020202020204" pitchFamily="34" charset="0"/>
                <a:ea typeface="ＭＳ Ｐゴシック" pitchFamily="34" charset="-128"/>
                <a:cs typeface="Arial" panose="020B0604020202020204" pitchFamily="34" charset="0"/>
                <a:sym typeface="Arial"/>
              </a:rPr>
              <a:t>: equivalent to week 4 (day 21-24) in humans -&gt; different pattern of anomalies </a:t>
            </a:r>
          </a:p>
        </p:txBody>
      </p:sp>
    </p:spTree>
    <p:extLst>
      <p:ext uri="{BB962C8B-B14F-4D97-AF65-F5344CB8AC3E}">
        <p14:creationId xmlns:p14="http://schemas.microsoft.com/office/powerpoint/2010/main" val="3437168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1EF2-9DF5-4C40-AAC5-78B0F9C118FE}"/>
              </a:ext>
            </a:extLst>
          </p:cNvPr>
          <p:cNvSpPr>
            <a:spLocks noGrp="1"/>
          </p:cNvSpPr>
          <p:nvPr>
            <p:ph type="title"/>
          </p:nvPr>
        </p:nvSpPr>
        <p:spPr>
          <a:xfrm>
            <a:off x="377480" y="602880"/>
            <a:ext cx="9338631" cy="910617"/>
          </a:xfrm>
        </p:spPr>
        <p:txBody>
          <a:bodyPr/>
          <a:lstStyle/>
          <a:p>
            <a:r>
              <a:rPr lang="en-US" sz="4800" dirty="0"/>
              <a:t>Agenda</a:t>
            </a:r>
          </a:p>
        </p:txBody>
      </p:sp>
      <p:sp>
        <p:nvSpPr>
          <p:cNvPr id="3" name="Content Placeholder 2">
            <a:extLst>
              <a:ext uri="{FF2B5EF4-FFF2-40B4-BE49-F238E27FC236}">
                <a16:creationId xmlns:a16="http://schemas.microsoft.com/office/drawing/2014/main" id="{A8D98221-7931-420E-89A6-777203FF0F36}"/>
              </a:ext>
            </a:extLst>
          </p:cNvPr>
          <p:cNvSpPr>
            <a:spLocks noGrp="1"/>
          </p:cNvSpPr>
          <p:nvPr>
            <p:ph idx="1"/>
          </p:nvPr>
        </p:nvSpPr>
        <p:spPr>
          <a:xfrm>
            <a:off x="658931" y="1711059"/>
            <a:ext cx="10085269" cy="4734547"/>
          </a:xfrm>
        </p:spPr>
        <p:txBody>
          <a:bodyPr/>
          <a:lstStyle/>
          <a:p>
            <a:pPr>
              <a:spcBef>
                <a:spcPts val="2400"/>
              </a:spcBef>
            </a:pPr>
            <a:r>
              <a:rPr lang="en-US" sz="3200" b="1" dirty="0"/>
              <a:t>Overview</a:t>
            </a:r>
            <a:r>
              <a:rPr lang="en-US" sz="2400" dirty="0">
                <a:solidFill>
                  <a:srgbClr val="044E70"/>
                </a:solidFill>
              </a:rPr>
              <a:t>………………………………………….................</a:t>
            </a:r>
            <a:r>
              <a:rPr lang="en-US" sz="2400" i="1" dirty="0">
                <a:solidFill>
                  <a:srgbClr val="044E70"/>
                </a:solidFill>
              </a:rPr>
              <a:t>Daniel P. Alford, MD, MPH </a:t>
            </a:r>
          </a:p>
          <a:p>
            <a:pPr>
              <a:spcBef>
                <a:spcPts val="2400"/>
              </a:spcBef>
            </a:pPr>
            <a:r>
              <a:rPr lang="en-US" sz="3200" b="1" dirty="0"/>
              <a:t>Personal Experience</a:t>
            </a:r>
            <a:r>
              <a:rPr lang="en-US" sz="3200" dirty="0"/>
              <a:t> </a:t>
            </a:r>
            <a:r>
              <a:rPr lang="en-US" sz="2400" dirty="0">
                <a:solidFill>
                  <a:srgbClr val="044E70"/>
                </a:solidFill>
              </a:rPr>
              <a:t>………………………………………………</a:t>
            </a:r>
            <a:r>
              <a:rPr lang="en-US" sz="2400" i="1" dirty="0">
                <a:solidFill>
                  <a:srgbClr val="044E70"/>
                </a:solidFill>
              </a:rPr>
              <a:t>Susan Terwey, MS</a:t>
            </a:r>
          </a:p>
          <a:p>
            <a:pPr>
              <a:spcBef>
                <a:spcPts val="2400"/>
              </a:spcBef>
            </a:pPr>
            <a:r>
              <a:rPr lang="en-US" sz="3200" b="1" dirty="0"/>
              <a:t>The State of the Science</a:t>
            </a:r>
            <a:r>
              <a:rPr lang="en-US" sz="3200" dirty="0"/>
              <a:t> </a:t>
            </a:r>
            <a:r>
              <a:rPr lang="en-US" sz="2400" dirty="0">
                <a:solidFill>
                  <a:srgbClr val="044E70"/>
                </a:solidFill>
              </a:rPr>
              <a:t>………………………………….</a:t>
            </a:r>
            <a:r>
              <a:rPr lang="en-US" sz="2400" i="1" dirty="0">
                <a:solidFill>
                  <a:srgbClr val="044E70"/>
                </a:solidFill>
              </a:rPr>
              <a:t>Jeffrey Wozniak, PhD</a:t>
            </a:r>
            <a:endParaRPr lang="en-US" sz="3000" i="1" dirty="0">
              <a:solidFill>
                <a:srgbClr val="044E70"/>
              </a:solidFill>
            </a:endParaRPr>
          </a:p>
          <a:p>
            <a:pPr>
              <a:spcBef>
                <a:spcPts val="2400"/>
              </a:spcBef>
            </a:pPr>
            <a:r>
              <a:rPr lang="en-US" sz="3200" b="1" dirty="0"/>
              <a:t>Clinical Presentation &amp; Treatment</a:t>
            </a:r>
            <a:r>
              <a:rPr lang="en-US" sz="2400" dirty="0">
                <a:solidFill>
                  <a:srgbClr val="044E70"/>
                </a:solidFill>
              </a:rPr>
              <a:t>…...</a:t>
            </a:r>
            <a:r>
              <a:rPr lang="en-US" sz="2400" i="1" dirty="0">
                <a:solidFill>
                  <a:srgbClr val="044E70"/>
                </a:solidFill>
              </a:rPr>
              <a:t>Vincent C. Smith, MD, MPH</a:t>
            </a:r>
            <a:endParaRPr lang="en-US" i="1" dirty="0">
              <a:solidFill>
                <a:srgbClr val="044E70"/>
              </a:solidFill>
            </a:endParaRPr>
          </a:p>
          <a:p>
            <a:pPr>
              <a:spcBef>
                <a:spcPts val="2400"/>
              </a:spcBef>
            </a:pPr>
            <a:r>
              <a:rPr lang="en-US" sz="3200" b="1" dirty="0"/>
              <a:t>Prevention, Resources &amp; Advocacy</a:t>
            </a:r>
            <a:r>
              <a:rPr lang="en-US" sz="2400" dirty="0">
                <a:solidFill>
                  <a:srgbClr val="044E70"/>
                </a:solidFill>
              </a:rPr>
              <a:t>…..............</a:t>
            </a:r>
            <a:r>
              <a:rPr lang="en-US" sz="2400" i="1" dirty="0">
                <a:solidFill>
                  <a:srgbClr val="044E70"/>
                </a:solidFill>
              </a:rPr>
              <a:t>Kendra Gludt, MPH</a:t>
            </a:r>
            <a:endParaRPr lang="en-US" sz="3600" b="1" dirty="0">
              <a:solidFill>
                <a:srgbClr val="044E70"/>
              </a:solidFill>
            </a:endParaRPr>
          </a:p>
          <a:p>
            <a:pPr>
              <a:spcBef>
                <a:spcPts val="2400"/>
              </a:spcBef>
            </a:pPr>
            <a:r>
              <a:rPr lang="en-US" sz="3200" b="1" dirty="0"/>
              <a:t>Final Thoughts</a:t>
            </a:r>
            <a:r>
              <a:rPr lang="en-US" sz="2400" dirty="0">
                <a:solidFill>
                  <a:srgbClr val="044E70"/>
                </a:solidFill>
              </a:rPr>
              <a:t>…………………………………………………………..</a:t>
            </a:r>
            <a:r>
              <a:rPr lang="en-US" sz="2400" i="1" dirty="0">
                <a:solidFill>
                  <a:srgbClr val="044E70"/>
                </a:solidFill>
              </a:rPr>
              <a:t>Susan Terwey, MS</a:t>
            </a:r>
            <a:endParaRPr lang="en-US" sz="3000" i="1" dirty="0">
              <a:solidFill>
                <a:srgbClr val="044E70"/>
              </a:solidFill>
            </a:endParaRPr>
          </a:p>
        </p:txBody>
      </p:sp>
      <p:sp>
        <p:nvSpPr>
          <p:cNvPr id="4" name="Slide Number Placeholder 3">
            <a:extLst>
              <a:ext uri="{FF2B5EF4-FFF2-40B4-BE49-F238E27FC236}">
                <a16:creationId xmlns:a16="http://schemas.microsoft.com/office/drawing/2014/main" id="{845C2189-4419-4F89-B280-43EE02B9E43B}"/>
              </a:ext>
            </a:extLst>
          </p:cNvPr>
          <p:cNvSpPr>
            <a:spLocks noGrp="1"/>
          </p:cNvSpPr>
          <p:nvPr>
            <p:ph type="sldNum" sz="quarter" idx="12"/>
          </p:nvPr>
        </p:nvSpPr>
        <p:spPr/>
        <p:txBody>
          <a:bodyPr/>
          <a:lstStyle/>
          <a:p>
            <a:pPr>
              <a:defRPr/>
            </a:pPr>
            <a:fld id="{79BED015-3ABD-4DAC-92CA-93031857BB56}" type="slidenum">
              <a:rPr lang="en-US" altLang="en-US" smtClean="0"/>
              <a:pPr>
                <a:defRPr/>
              </a:pPr>
              <a:t>2</a:t>
            </a:fld>
            <a:endParaRPr lang="en-US" altLang="en-US" dirty="0"/>
          </a:p>
        </p:txBody>
      </p:sp>
    </p:spTree>
    <p:extLst>
      <p:ext uri="{BB962C8B-B14F-4D97-AF65-F5344CB8AC3E}">
        <p14:creationId xmlns:p14="http://schemas.microsoft.com/office/powerpoint/2010/main" val="2469138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304800" y="121611"/>
            <a:ext cx="11785600" cy="777875"/>
          </a:xfrm>
          <a:prstGeom prst="rect">
            <a:avLst/>
          </a:prstGeom>
        </p:spPr>
        <p:txBody>
          <a:bodyPr>
            <a:noAutofit/>
          </a:bodyPr>
          <a:lstStyle/>
          <a:p>
            <a:pPr algn="ctr"/>
            <a:r>
              <a:rPr lang="en-US" altLang="en-US" sz="3200" b="1" dirty="0">
                <a:latin typeface="Raleway" panose="020B0604020202020204" charset="0"/>
                <a:cs typeface="Arial" panose="020B0604020202020204" pitchFamily="34" charset="0"/>
              </a:rPr>
              <a:t>Apoptosis from ethanol exposure (single “binge” model)</a:t>
            </a:r>
          </a:p>
        </p:txBody>
      </p:sp>
      <p:sp>
        <p:nvSpPr>
          <p:cNvPr id="122887" name="Rectangle 7"/>
          <p:cNvSpPr>
            <a:spLocks noGrp="1" noChangeArrowheads="1"/>
          </p:cNvSpPr>
          <p:nvPr>
            <p:ph idx="4294967295"/>
          </p:nvPr>
        </p:nvSpPr>
        <p:spPr>
          <a:xfrm>
            <a:off x="203200" y="6070600"/>
            <a:ext cx="11988800" cy="681037"/>
          </a:xfrm>
          <a:prstGeom prst="rect">
            <a:avLst/>
          </a:prstGeom>
          <a:noFill/>
          <a:ln/>
        </p:spPr>
        <p:txBody>
          <a:bodyPr/>
          <a:lstStyle/>
          <a:p>
            <a:pPr marL="0" indent="0">
              <a:buNone/>
            </a:pPr>
            <a:r>
              <a:rPr lang="en-US" altLang="en-US" sz="1400" dirty="0">
                <a:latin typeface="Arial" panose="020B0604020202020204" pitchFamily="34" charset="0"/>
                <a:cs typeface="Arial" panose="020B0604020202020204" pitchFamily="34" charset="0"/>
              </a:rPr>
              <a:t>Olney JW, Tenkova T, Dikranian K, Qin YQ, Labruyere J, et al. Ethanol-induced apoptotic neurodegeneration in the developing C57BL/6 mouse brain. </a:t>
            </a:r>
            <a:r>
              <a:rPr lang="en-US" altLang="en-US" sz="1400" i="1" dirty="0">
                <a:latin typeface="Arial" panose="020B0604020202020204" pitchFamily="34" charset="0"/>
                <a:cs typeface="Arial" panose="020B0604020202020204" pitchFamily="34" charset="0"/>
              </a:rPr>
              <a:t>Brain Res Dev Brain Res. </a:t>
            </a:r>
            <a:r>
              <a:rPr lang="en-US" altLang="en-US" sz="1400" dirty="0">
                <a:latin typeface="Arial" panose="020B0604020202020204" pitchFamily="34" charset="0"/>
                <a:cs typeface="Arial" panose="020B0604020202020204" pitchFamily="34" charset="0"/>
              </a:rPr>
              <a:t>2002;133:115–126. </a:t>
            </a:r>
          </a:p>
        </p:txBody>
      </p:sp>
      <p:pic>
        <p:nvPicPr>
          <p:cNvPr id="122885" name="Picture 5" descr="Two slices of brain, one with lots of working tissue, the other black with dea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719" y="2514602"/>
            <a:ext cx="7548563" cy="2811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7600" y="1072566"/>
            <a:ext cx="8419292" cy="1200329"/>
          </a:xfrm>
          <a:prstGeom prst="rect">
            <a:avLst/>
          </a:prstGeom>
          <a:noFill/>
        </p:spPr>
        <p:txBody>
          <a:bodyPr wrap="none" rtlCol="0">
            <a:spAutoFit/>
          </a:bodyPr>
          <a:lstStyle/>
          <a:p>
            <a:pPr defTabSz="1219170">
              <a:buClr>
                <a:srgbClr val="000000"/>
              </a:buClr>
            </a:pPr>
            <a:r>
              <a:rPr lang="en-US" sz="2000" kern="0" dirty="0">
                <a:solidFill>
                  <a:srgbClr val="000000"/>
                </a:solidFill>
                <a:latin typeface="Arial" panose="020B0604020202020204" pitchFamily="34" charset="0"/>
                <a:cs typeface="Arial" panose="020B0604020202020204" pitchFamily="34" charset="0"/>
                <a:sym typeface="Arial"/>
              </a:rPr>
              <a:t>- </a:t>
            </a:r>
            <a:r>
              <a:rPr lang="en-US" sz="2400" kern="0" dirty="0">
                <a:solidFill>
                  <a:srgbClr val="000000"/>
                </a:solidFill>
                <a:latin typeface="Arial" panose="020B0604020202020204" pitchFamily="34" charset="0"/>
                <a:cs typeface="Arial" panose="020B0604020202020204" pitchFamily="34" charset="0"/>
                <a:sym typeface="Arial"/>
              </a:rPr>
              <a:t>Third-trimester model (brain growth spurt; 7-day-olds)</a:t>
            </a:r>
          </a:p>
          <a:p>
            <a:pPr defTabSz="1219170">
              <a:buClr>
                <a:srgbClr val="000000"/>
              </a:buClr>
            </a:pPr>
            <a:r>
              <a:rPr lang="en-US" sz="2400" kern="0" dirty="0">
                <a:solidFill>
                  <a:srgbClr val="000000"/>
                </a:solidFill>
                <a:latin typeface="Arial" panose="020B0604020202020204" pitchFamily="34" charset="0"/>
                <a:cs typeface="Arial" panose="020B0604020202020204" pitchFamily="34" charset="0"/>
                <a:sym typeface="Arial"/>
              </a:rPr>
              <a:t>- Millions of neurons are signaled to self-destruct (apoptosis)</a:t>
            </a:r>
          </a:p>
          <a:p>
            <a:pPr defTabSz="1219170">
              <a:buClr>
                <a:srgbClr val="000000"/>
              </a:buClr>
            </a:pPr>
            <a:r>
              <a:rPr lang="en-US" sz="2400" kern="0" dirty="0">
                <a:solidFill>
                  <a:srgbClr val="000000"/>
                </a:solidFill>
                <a:latin typeface="Arial" panose="020B0604020202020204" pitchFamily="34" charset="0"/>
                <a:cs typeface="Arial" panose="020B0604020202020204" pitchFamily="34" charset="0"/>
                <a:sym typeface="Arial"/>
              </a:rPr>
              <a:t>- Significant behavioral and learning deficits</a:t>
            </a:r>
          </a:p>
        </p:txBody>
      </p:sp>
    </p:spTree>
    <p:extLst>
      <p:ext uri="{BB962C8B-B14F-4D97-AF65-F5344CB8AC3E}">
        <p14:creationId xmlns:p14="http://schemas.microsoft.com/office/powerpoint/2010/main" val="29507943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78919"/>
            <a:ext cx="11360800" cy="914399"/>
          </a:xfrm>
        </p:spPr>
        <p:txBody>
          <a:bodyPr/>
          <a:lstStyle/>
          <a:p>
            <a:pPr algn="ctr"/>
            <a:r>
              <a:rPr lang="en-US" sz="3200" b="1" dirty="0"/>
              <a:t>An example of co-occurring risk factors in PAE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184" y="904557"/>
            <a:ext cx="5689600" cy="35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5584" y="6172201"/>
            <a:ext cx="11988800" cy="584775"/>
          </a:xfrm>
          <a:prstGeom prst="rect">
            <a:avLst/>
          </a:prstGeom>
          <a:noFill/>
        </p:spPr>
        <p:txBody>
          <a:bodyPr wrap="square" rtlCol="0">
            <a:spAutoFit/>
          </a:bodyPr>
          <a:lstStyle/>
          <a:p>
            <a:pPr defTabSz="1219170">
              <a:buClr>
                <a:srgbClr val="000000"/>
              </a:buClr>
            </a:pPr>
            <a:r>
              <a:rPr lang="en-US" sz="1600" kern="0" dirty="0" err="1">
                <a:solidFill>
                  <a:srgbClr val="000000"/>
                </a:solidFill>
                <a:latin typeface="Arial"/>
                <a:cs typeface="Arial"/>
                <a:sym typeface="Arial"/>
              </a:rPr>
              <a:t>Rufer</a:t>
            </a:r>
            <a:r>
              <a:rPr lang="en-US" sz="1600" kern="0" dirty="0">
                <a:solidFill>
                  <a:srgbClr val="000000"/>
                </a:solidFill>
                <a:latin typeface="Arial"/>
                <a:cs typeface="Arial"/>
                <a:sym typeface="Arial"/>
              </a:rPr>
              <a:t> ES, Tran, TD, </a:t>
            </a:r>
            <a:r>
              <a:rPr lang="en-US" sz="1600" kern="0" dirty="0" err="1">
                <a:solidFill>
                  <a:srgbClr val="000000"/>
                </a:solidFill>
                <a:latin typeface="Arial"/>
                <a:cs typeface="Arial"/>
                <a:sym typeface="Arial"/>
              </a:rPr>
              <a:t>Attridge</a:t>
            </a:r>
            <a:r>
              <a:rPr lang="en-US" sz="1600" kern="0" dirty="0">
                <a:solidFill>
                  <a:srgbClr val="000000"/>
                </a:solidFill>
                <a:latin typeface="Arial"/>
                <a:cs typeface="Arial"/>
                <a:sym typeface="Arial"/>
              </a:rPr>
              <a:t>, MM, </a:t>
            </a:r>
            <a:r>
              <a:rPr lang="en-US" sz="1600" kern="0" dirty="0" err="1">
                <a:solidFill>
                  <a:srgbClr val="000000"/>
                </a:solidFill>
                <a:latin typeface="Arial"/>
                <a:cs typeface="Arial"/>
                <a:sym typeface="Arial"/>
              </a:rPr>
              <a:t>Andrzejewski</a:t>
            </a:r>
            <a:r>
              <a:rPr lang="en-US" sz="1600" kern="0" dirty="0">
                <a:solidFill>
                  <a:srgbClr val="000000"/>
                </a:solidFill>
                <a:latin typeface="Arial"/>
                <a:cs typeface="Arial"/>
                <a:sym typeface="Arial"/>
              </a:rPr>
              <a:t>, ME, </a:t>
            </a:r>
            <a:r>
              <a:rPr lang="en-US" sz="1600" kern="0" dirty="0" err="1">
                <a:solidFill>
                  <a:srgbClr val="000000"/>
                </a:solidFill>
                <a:latin typeface="Arial"/>
                <a:cs typeface="Arial"/>
                <a:sym typeface="Arial"/>
              </a:rPr>
              <a:t>Flentke</a:t>
            </a:r>
            <a:r>
              <a:rPr lang="en-US" sz="1600" kern="0" dirty="0">
                <a:solidFill>
                  <a:srgbClr val="000000"/>
                </a:solidFill>
                <a:latin typeface="Arial"/>
                <a:cs typeface="Arial"/>
                <a:sym typeface="Arial"/>
              </a:rPr>
              <a:t>, GR, &amp; Smith, SM. (2012) </a:t>
            </a:r>
            <a:r>
              <a:rPr lang="en-US" sz="1600" kern="0" dirty="0" err="1">
                <a:solidFill>
                  <a:srgbClr val="000000"/>
                </a:solidFill>
                <a:latin typeface="Arial"/>
                <a:cs typeface="Arial"/>
                <a:sym typeface="Arial"/>
              </a:rPr>
              <a:t>PLoS</a:t>
            </a:r>
            <a:r>
              <a:rPr lang="en-US" sz="1600" kern="0" dirty="0">
                <a:solidFill>
                  <a:srgbClr val="000000"/>
                </a:solidFill>
                <a:latin typeface="Arial"/>
                <a:cs typeface="Arial"/>
                <a:sym typeface="Arial"/>
              </a:rPr>
              <a:t> One, 7(10), </a:t>
            </a:r>
            <a:r>
              <a:rPr lang="en-US" sz="1600" kern="0" dirty="0" err="1">
                <a:solidFill>
                  <a:srgbClr val="000000"/>
                </a:solidFill>
                <a:latin typeface="Arial"/>
                <a:cs typeface="Arial"/>
                <a:sym typeface="Arial"/>
              </a:rPr>
              <a:t>doi</a:t>
            </a:r>
            <a:r>
              <a:rPr lang="en-US" sz="1600" kern="0" dirty="0">
                <a:solidFill>
                  <a:srgbClr val="000000"/>
                </a:solidFill>
                <a:latin typeface="Arial"/>
                <a:cs typeface="Arial"/>
                <a:sym typeface="Arial"/>
              </a:rPr>
              <a:t>: 10.1371/journal.pone.0047499.</a:t>
            </a:r>
          </a:p>
        </p:txBody>
      </p:sp>
      <p:sp>
        <p:nvSpPr>
          <p:cNvPr id="6" name="Rectangle 5"/>
          <p:cNvSpPr/>
          <p:nvPr/>
        </p:nvSpPr>
        <p:spPr>
          <a:xfrm>
            <a:off x="889000" y="4648200"/>
            <a:ext cx="9601200" cy="1200329"/>
          </a:xfrm>
          <a:prstGeom prst="rect">
            <a:avLst/>
          </a:prstGeom>
        </p:spPr>
        <p:txBody>
          <a:bodyPr wrap="square">
            <a:spAutoFit/>
          </a:bodyPr>
          <a:lstStyle/>
          <a:p>
            <a:pPr defTabSz="1219170">
              <a:buClr>
                <a:srgbClr val="000000"/>
              </a:buClr>
              <a:defRPr/>
            </a:pPr>
            <a:r>
              <a:rPr lang="en-US" sz="2400" kern="0" dirty="0">
                <a:solidFill>
                  <a:srgbClr val="000000"/>
                </a:solidFill>
                <a:latin typeface="Arial"/>
                <a:ea typeface="ＭＳ Ｐゴシック" pitchFamily="34" charset="-128"/>
                <a:cs typeface="Arial"/>
                <a:sym typeface="Arial"/>
              </a:rPr>
              <a:t>Third-trimester model in rats:  </a:t>
            </a:r>
            <a:r>
              <a:rPr lang="en-US" sz="2400" kern="0" dirty="0">
                <a:solidFill>
                  <a:srgbClr val="002060"/>
                </a:solidFill>
                <a:latin typeface="Arial"/>
                <a:ea typeface="ＭＳ Ｐゴシック" pitchFamily="34" charset="-128"/>
                <a:cs typeface="Arial"/>
                <a:sym typeface="Arial"/>
              </a:rPr>
              <a:t>Iron deficiency exacerbates damage </a:t>
            </a:r>
            <a:r>
              <a:rPr lang="en-US" sz="2400" kern="0" dirty="0">
                <a:solidFill>
                  <a:srgbClr val="000000"/>
                </a:solidFill>
                <a:latin typeface="Arial"/>
                <a:ea typeface="ＭＳ Ｐゴシック" pitchFamily="34" charset="-128"/>
                <a:cs typeface="Arial"/>
                <a:sym typeface="Arial"/>
              </a:rPr>
              <a:t>from alcohol (myelination, in this case); In humans, myelination occurs from week 14 into adolescence.</a:t>
            </a:r>
            <a:endParaRPr lang="en-US" sz="2400" i="1" kern="0" dirty="0">
              <a:solidFill>
                <a:srgbClr val="000000"/>
              </a:solidFill>
              <a:latin typeface="Arial"/>
              <a:cs typeface="Arial"/>
              <a:sym typeface="Arial"/>
            </a:endParaRPr>
          </a:p>
        </p:txBody>
      </p:sp>
    </p:spTree>
    <p:extLst>
      <p:ext uri="{BB962C8B-B14F-4D97-AF65-F5344CB8AC3E}">
        <p14:creationId xmlns:p14="http://schemas.microsoft.com/office/powerpoint/2010/main" val="215092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8327"/>
            <a:ext cx="6197600" cy="2563404"/>
          </a:xfrm>
          <a:prstGeom prst="rect">
            <a:avLst/>
          </a:prstGeom>
        </p:spPr>
      </p:pic>
      <p:sp>
        <p:nvSpPr>
          <p:cNvPr id="3" name="TextBox 2"/>
          <p:cNvSpPr txBox="1"/>
          <p:nvPr/>
        </p:nvSpPr>
        <p:spPr>
          <a:xfrm>
            <a:off x="5702300" y="2921000"/>
            <a:ext cx="6096000" cy="2308324"/>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Mouse model - </a:t>
            </a:r>
            <a:r>
              <a:rPr lang="en-US" sz="2400" u="sng" kern="0" dirty="0">
                <a:solidFill>
                  <a:srgbClr val="000000"/>
                </a:solidFill>
                <a:latin typeface="Arial"/>
                <a:cs typeface="Arial"/>
                <a:sym typeface="Arial"/>
              </a:rPr>
              <a:t>single exposure</a:t>
            </a:r>
            <a:endParaRPr lang="en-US" sz="2400"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Disruption in fetal blood flow </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Altered gene expression in the placenta</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Intrauterine growth restriction</a:t>
            </a:r>
          </a:p>
          <a:p>
            <a:pPr marL="380990" indent="-380990"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Ethanol-exposed fetuses were shorter and weighed less</a:t>
            </a:r>
          </a:p>
        </p:txBody>
      </p:sp>
      <p:pic>
        <p:nvPicPr>
          <p:cNvPr id="4" name="Picture 3"/>
          <p:cNvPicPr>
            <a:picLocks noChangeAspect="1"/>
          </p:cNvPicPr>
          <p:nvPr/>
        </p:nvPicPr>
        <p:blipFill>
          <a:blip r:embed="rId3"/>
          <a:stretch>
            <a:fillRect/>
          </a:stretch>
        </p:blipFill>
        <p:spPr>
          <a:xfrm>
            <a:off x="304801" y="2821155"/>
            <a:ext cx="4978400" cy="3813243"/>
          </a:xfrm>
          <a:prstGeom prst="rect">
            <a:avLst/>
          </a:prstGeom>
        </p:spPr>
      </p:pic>
    </p:spTree>
    <p:extLst>
      <p:ext uri="{BB962C8B-B14F-4D97-AF65-F5344CB8AC3E}">
        <p14:creationId xmlns:p14="http://schemas.microsoft.com/office/powerpoint/2010/main" val="2691142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78919"/>
            <a:ext cx="11868800" cy="9143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dirty="0">
                <a:solidFill>
                  <a:srgbClr val="7A0019"/>
                </a:solidFill>
                <a:latin typeface="Raleway" pitchFamily="2" charset="0"/>
              </a:rPr>
              <a:t>The influence of </a:t>
            </a:r>
            <a:r>
              <a:rPr lang="en-US" sz="3200" b="1" u="sng" kern="0" dirty="0">
                <a:solidFill>
                  <a:srgbClr val="7A0019"/>
                </a:solidFill>
                <a:latin typeface="Raleway" pitchFamily="2" charset="0"/>
              </a:rPr>
              <a:t>paternal</a:t>
            </a:r>
            <a:r>
              <a:rPr lang="en-US" sz="3200" b="1" kern="0" dirty="0">
                <a:solidFill>
                  <a:srgbClr val="7A0019"/>
                </a:solidFill>
                <a:latin typeface="Raleway" pitchFamily="2" charset="0"/>
              </a:rPr>
              <a:t> alcohol consumption on offspring</a:t>
            </a:r>
          </a:p>
        </p:txBody>
      </p:sp>
      <p:sp>
        <p:nvSpPr>
          <p:cNvPr id="3" name="TextBox 2"/>
          <p:cNvSpPr txBox="1"/>
          <p:nvPr/>
        </p:nvSpPr>
        <p:spPr>
          <a:xfrm>
            <a:off x="600400" y="1397000"/>
            <a:ext cx="11176000" cy="3539430"/>
          </a:xfrm>
          <a:prstGeom prst="rect">
            <a:avLst/>
          </a:prstGeom>
          <a:noFill/>
        </p:spPr>
        <p:txBody>
          <a:bodyPr wrap="square" rtlCol="0">
            <a:spAutoFit/>
          </a:bodyPr>
          <a:lstStyle/>
          <a:p>
            <a:pPr marL="342891" indent="-342891" defTabSz="1219170">
              <a:buClr>
                <a:srgbClr val="000000"/>
              </a:buClr>
              <a:buFont typeface="Arial" panose="020B0604020202020204" pitchFamily="34" charset="0"/>
              <a:buChar char="•"/>
            </a:pPr>
            <a:r>
              <a:rPr lang="en-US" sz="2800" kern="0" dirty="0">
                <a:solidFill>
                  <a:srgbClr val="000000"/>
                </a:solidFill>
                <a:latin typeface="Arial"/>
                <a:cs typeface="Arial"/>
                <a:sym typeface="Arial"/>
              </a:rPr>
              <a:t>In large </a:t>
            </a:r>
            <a:r>
              <a:rPr lang="en-US" sz="2800" u="sng" kern="0" dirty="0">
                <a:solidFill>
                  <a:srgbClr val="000000"/>
                </a:solidFill>
                <a:latin typeface="Arial"/>
                <a:cs typeface="Arial"/>
                <a:sym typeface="Arial"/>
              </a:rPr>
              <a:t>human</a:t>
            </a:r>
            <a:r>
              <a:rPr lang="en-US" sz="2800" kern="0" dirty="0">
                <a:solidFill>
                  <a:srgbClr val="000000"/>
                </a:solidFill>
                <a:latin typeface="Arial"/>
                <a:cs typeface="Arial"/>
                <a:sym typeface="Arial"/>
              </a:rPr>
              <a:t> cohort: association between father’s drinking and child behavior (anxiety &amp; aggression)</a:t>
            </a:r>
          </a:p>
          <a:p>
            <a:pPr defTabSz="1219170">
              <a:buClr>
                <a:srgbClr val="000000"/>
              </a:buClr>
            </a:pPr>
            <a:endParaRPr lang="en-US" sz="2800" kern="0" dirty="0">
              <a:solidFill>
                <a:srgbClr val="000000"/>
              </a:solidFill>
              <a:latin typeface="Arial"/>
              <a:cs typeface="Arial"/>
              <a:sym typeface="Arial"/>
            </a:endParaRPr>
          </a:p>
          <a:p>
            <a:pPr marL="342891" indent="-342891" defTabSz="1219170">
              <a:buClr>
                <a:srgbClr val="000000"/>
              </a:buClr>
              <a:buFont typeface="Arial" panose="020B0604020202020204" pitchFamily="34" charset="0"/>
              <a:buChar char="•"/>
            </a:pPr>
            <a:r>
              <a:rPr lang="en-US" sz="2800" u="sng" kern="0" dirty="0">
                <a:solidFill>
                  <a:srgbClr val="000000"/>
                </a:solidFill>
                <a:latin typeface="Arial"/>
                <a:cs typeface="Arial"/>
                <a:sym typeface="Arial"/>
              </a:rPr>
              <a:t>Animal</a:t>
            </a:r>
            <a:r>
              <a:rPr lang="en-US" sz="2800" kern="0" dirty="0">
                <a:solidFill>
                  <a:srgbClr val="000000"/>
                </a:solidFill>
                <a:latin typeface="Arial"/>
                <a:cs typeface="Arial"/>
                <a:sym typeface="Arial"/>
              </a:rPr>
              <a:t> studies have shown: </a:t>
            </a:r>
          </a:p>
          <a:p>
            <a:pPr marL="891518" lvl="1" indent="-342891" defTabSz="1219170">
              <a:buClr>
                <a:srgbClr val="000000"/>
              </a:buClr>
              <a:buFont typeface="Arial" panose="020B0604020202020204" pitchFamily="34" charset="0"/>
              <a:buChar char="•"/>
            </a:pPr>
            <a:r>
              <a:rPr lang="en-US" sz="2800" kern="0" dirty="0">
                <a:solidFill>
                  <a:srgbClr val="000000"/>
                </a:solidFill>
                <a:latin typeface="Arial"/>
                <a:cs typeface="Arial"/>
                <a:sym typeface="Arial"/>
              </a:rPr>
              <a:t>Paternal </a:t>
            </a:r>
            <a:r>
              <a:rPr lang="en-US" sz="2800" kern="0" dirty="0" err="1">
                <a:solidFill>
                  <a:srgbClr val="000000"/>
                </a:solidFill>
                <a:latin typeface="Arial"/>
                <a:cs typeface="Arial"/>
                <a:sym typeface="Arial"/>
              </a:rPr>
              <a:t>peri</a:t>
            </a:r>
            <a:r>
              <a:rPr lang="en-US" sz="2800" kern="0" dirty="0">
                <a:solidFill>
                  <a:srgbClr val="000000"/>
                </a:solidFill>
                <a:latin typeface="Arial"/>
                <a:cs typeface="Arial"/>
                <a:sym typeface="Arial"/>
              </a:rPr>
              <a:t>-conception alcohol consumption is associated with offspring hyperactivity (Abel et al. 1993)</a:t>
            </a:r>
          </a:p>
          <a:p>
            <a:pPr marL="891518" lvl="1" indent="-342891" defTabSz="1219170">
              <a:buClr>
                <a:srgbClr val="000000"/>
              </a:buClr>
              <a:buFont typeface="Arial" panose="020B0604020202020204" pitchFamily="34" charset="0"/>
              <a:buChar char="•"/>
            </a:pPr>
            <a:r>
              <a:rPr lang="en-US" sz="2800" kern="0" dirty="0">
                <a:solidFill>
                  <a:srgbClr val="000000"/>
                </a:solidFill>
                <a:latin typeface="Arial"/>
                <a:cs typeface="Arial"/>
                <a:sym typeface="Arial"/>
              </a:rPr>
              <a:t>Histone modifications (epigenetic effects) (</a:t>
            </a:r>
            <a:r>
              <a:rPr lang="en-US" sz="2800" kern="0" dirty="0" err="1">
                <a:solidFill>
                  <a:srgbClr val="000000"/>
                </a:solidFill>
                <a:latin typeface="Arial"/>
                <a:cs typeface="Arial"/>
                <a:sym typeface="Arial"/>
              </a:rPr>
              <a:t>Cambiasso</a:t>
            </a:r>
            <a:r>
              <a:rPr lang="en-US" sz="2800" kern="0" dirty="0">
                <a:solidFill>
                  <a:srgbClr val="000000"/>
                </a:solidFill>
                <a:latin typeface="Arial"/>
                <a:cs typeface="Arial"/>
                <a:sym typeface="Arial"/>
              </a:rPr>
              <a:t> et al. 2022)</a:t>
            </a:r>
            <a:endParaRPr lang="en-US" sz="2400" kern="0" dirty="0">
              <a:solidFill>
                <a:srgbClr val="000000"/>
              </a:solidFill>
              <a:latin typeface="Arial"/>
              <a:cs typeface="Arial"/>
              <a:sym typeface="Arial"/>
            </a:endParaRPr>
          </a:p>
        </p:txBody>
      </p:sp>
      <p:sp>
        <p:nvSpPr>
          <p:cNvPr id="4" name="TextBox 3"/>
          <p:cNvSpPr txBox="1"/>
          <p:nvPr/>
        </p:nvSpPr>
        <p:spPr>
          <a:xfrm>
            <a:off x="115238" y="6172201"/>
            <a:ext cx="12048124" cy="543867"/>
          </a:xfrm>
          <a:prstGeom prst="rect">
            <a:avLst/>
          </a:prstGeom>
          <a:noFill/>
        </p:spPr>
        <p:txBody>
          <a:bodyPr wrap="square" rtlCol="0">
            <a:spAutoFit/>
          </a:bodyPr>
          <a:lstStyle/>
          <a:p>
            <a:pPr defTabSz="1219170">
              <a:buClr>
                <a:srgbClr val="000000"/>
              </a:buClr>
            </a:pPr>
            <a:r>
              <a:rPr lang="en-US" sz="1467" kern="0" dirty="0">
                <a:solidFill>
                  <a:srgbClr val="000000"/>
                </a:solidFill>
                <a:latin typeface="Arial"/>
                <a:cs typeface="Arial"/>
                <a:sym typeface="Arial"/>
              </a:rPr>
              <a:t>Luan et al. (2022); </a:t>
            </a:r>
            <a:r>
              <a:rPr lang="en-US" sz="1467" kern="0" dirty="0" err="1">
                <a:solidFill>
                  <a:srgbClr val="000000"/>
                </a:solidFill>
                <a:latin typeface="Arial"/>
                <a:cs typeface="Arial"/>
                <a:sym typeface="Arial"/>
              </a:rPr>
              <a:t>Sci</a:t>
            </a:r>
            <a:r>
              <a:rPr lang="en-US" sz="1467" kern="0" dirty="0">
                <a:solidFill>
                  <a:srgbClr val="000000"/>
                </a:solidFill>
                <a:latin typeface="Arial"/>
                <a:cs typeface="Arial"/>
                <a:sym typeface="Arial"/>
              </a:rPr>
              <a:t> Rep; 12(1): 1508; Abel et al. (1993); </a:t>
            </a:r>
            <a:r>
              <a:rPr lang="en-US" sz="1467" kern="0" dirty="0" err="1">
                <a:solidFill>
                  <a:srgbClr val="000000"/>
                </a:solidFill>
                <a:latin typeface="Arial"/>
                <a:cs typeface="Arial"/>
                <a:sym typeface="Arial"/>
              </a:rPr>
              <a:t>Neurotoxicol</a:t>
            </a:r>
            <a:r>
              <a:rPr lang="en-US" sz="1467" kern="0" dirty="0">
                <a:solidFill>
                  <a:srgbClr val="000000"/>
                </a:solidFill>
                <a:latin typeface="Arial"/>
                <a:cs typeface="Arial"/>
                <a:sym typeface="Arial"/>
              </a:rPr>
              <a:t> Teratol;15(6):445–9.  </a:t>
            </a:r>
            <a:r>
              <a:rPr lang="en-US" sz="1467" kern="0" dirty="0" err="1">
                <a:solidFill>
                  <a:srgbClr val="000000"/>
                </a:solidFill>
                <a:latin typeface="Arial"/>
                <a:cs typeface="Arial"/>
                <a:sym typeface="Arial"/>
              </a:rPr>
              <a:t>Cambiasso</a:t>
            </a:r>
            <a:r>
              <a:rPr lang="en-US" sz="1467" kern="0" dirty="0">
                <a:solidFill>
                  <a:srgbClr val="000000"/>
                </a:solidFill>
                <a:latin typeface="Arial"/>
                <a:cs typeface="Arial"/>
                <a:sym typeface="Arial"/>
              </a:rPr>
              <a:t> et al., 2022; J. Assist </a:t>
            </a:r>
            <a:r>
              <a:rPr lang="en-US" sz="1467" kern="0" dirty="0" err="1">
                <a:solidFill>
                  <a:srgbClr val="000000"/>
                </a:solidFill>
                <a:latin typeface="Arial"/>
                <a:cs typeface="Arial"/>
                <a:sym typeface="Arial"/>
              </a:rPr>
              <a:t>Reprod</a:t>
            </a:r>
            <a:r>
              <a:rPr lang="en-US" sz="1467" kern="0" dirty="0">
                <a:solidFill>
                  <a:srgbClr val="000000"/>
                </a:solidFill>
                <a:latin typeface="Arial"/>
                <a:cs typeface="Arial"/>
                <a:sym typeface="Arial"/>
              </a:rPr>
              <a:t> Genet; 39(2): 441-459.</a:t>
            </a:r>
          </a:p>
        </p:txBody>
      </p:sp>
    </p:spTree>
    <p:extLst>
      <p:ext uri="{BB962C8B-B14F-4D97-AF65-F5344CB8AC3E}">
        <p14:creationId xmlns:p14="http://schemas.microsoft.com/office/powerpoint/2010/main" val="2279853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616199"/>
            <a:ext cx="11360800" cy="1251125"/>
          </a:xfrm>
        </p:spPr>
        <p:txBody>
          <a:bodyPr/>
          <a:lstStyle/>
          <a:p>
            <a:pPr algn="ctr"/>
            <a:r>
              <a:rPr lang="en-US" sz="3600" b="1" dirty="0"/>
              <a:t>What have we learned about neurodevelopmental impacts of alcohol from people with FASD?</a:t>
            </a:r>
          </a:p>
        </p:txBody>
      </p:sp>
    </p:spTree>
    <p:extLst>
      <p:ext uri="{BB962C8B-B14F-4D97-AF65-F5344CB8AC3E}">
        <p14:creationId xmlns:p14="http://schemas.microsoft.com/office/powerpoint/2010/main" val="224792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wozniak\Pictures\12-yo-sag-splenium-cross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27200"/>
            <a:ext cx="335280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wozniak\Pictures\Agenesis FAE 12 y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5" y="1727200"/>
            <a:ext cx="3576319" cy="35763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279401"/>
            <a:ext cx="10541668" cy="584775"/>
          </a:xfrm>
          <a:prstGeom prst="rect">
            <a:avLst/>
          </a:prstGeom>
          <a:noFill/>
        </p:spPr>
        <p:txBody>
          <a:bodyPr wrap="none" rtlCol="0">
            <a:spAutoFit/>
          </a:bodyPr>
          <a:lstStyle/>
          <a:p>
            <a:pPr defTabSz="1219170">
              <a:buClr>
                <a:srgbClr val="000000"/>
              </a:buClr>
            </a:pPr>
            <a:r>
              <a:rPr lang="en-US" sz="3200" b="1" kern="0" dirty="0">
                <a:solidFill>
                  <a:srgbClr val="7A0019"/>
                </a:solidFill>
                <a:latin typeface="Raleway" panose="020B0604020202020204" charset="0"/>
                <a:cs typeface="Arial"/>
                <a:sym typeface="Arial"/>
              </a:rPr>
              <a:t>Major structural anomalies sometimes occur in FASD</a:t>
            </a:r>
          </a:p>
        </p:txBody>
      </p:sp>
      <p:sp>
        <p:nvSpPr>
          <p:cNvPr id="7" name="TextBox 6"/>
          <p:cNvSpPr txBox="1"/>
          <p:nvPr/>
        </p:nvSpPr>
        <p:spPr>
          <a:xfrm>
            <a:off x="2675818" y="5389277"/>
            <a:ext cx="2417650"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Typical Development</a:t>
            </a:r>
          </a:p>
        </p:txBody>
      </p:sp>
      <p:sp>
        <p:nvSpPr>
          <p:cNvPr id="8" name="TextBox 7"/>
          <p:cNvSpPr txBox="1"/>
          <p:nvPr/>
        </p:nvSpPr>
        <p:spPr>
          <a:xfrm>
            <a:off x="6580439" y="5374957"/>
            <a:ext cx="2723823"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Fetal Alcohol Syndrome</a:t>
            </a:r>
          </a:p>
        </p:txBody>
      </p:sp>
    </p:spTree>
    <p:extLst>
      <p:ext uri="{BB962C8B-B14F-4D97-AF65-F5344CB8AC3E}">
        <p14:creationId xmlns:p14="http://schemas.microsoft.com/office/powerpoint/2010/main" val="280999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Fetal Alcohol\Papers and Presentations\Neuropsychology Review Paper\Figure 6 small version.jpg"/>
          <p:cNvPicPr>
            <a:picLocks noChangeAspect="1" noChangeArrowheads="1"/>
          </p:cNvPicPr>
          <p:nvPr/>
        </p:nvPicPr>
        <p:blipFill>
          <a:blip r:embed="rId3" cstate="print"/>
          <a:srcRect/>
          <a:stretch>
            <a:fillRect/>
          </a:stretch>
        </p:blipFill>
        <p:spPr bwMode="auto">
          <a:xfrm>
            <a:off x="5811561" y="783074"/>
            <a:ext cx="5490727" cy="5490727"/>
          </a:xfrm>
          <a:prstGeom prst="rect">
            <a:avLst/>
          </a:prstGeom>
          <a:noFill/>
          <a:ln w="9525">
            <a:noFill/>
            <a:miter lim="800000"/>
            <a:headEnd/>
            <a:tailEnd/>
          </a:ln>
        </p:spPr>
      </p:pic>
      <p:sp>
        <p:nvSpPr>
          <p:cNvPr id="2" name="Rectangle 1"/>
          <p:cNvSpPr/>
          <p:nvPr/>
        </p:nvSpPr>
        <p:spPr>
          <a:xfrm>
            <a:off x="101600" y="5750004"/>
            <a:ext cx="5709960" cy="995401"/>
          </a:xfrm>
          <a:prstGeom prst="rect">
            <a:avLst/>
          </a:prstGeom>
        </p:spPr>
        <p:txBody>
          <a:bodyPr wrap="square">
            <a:spAutoFit/>
          </a:bodyPr>
          <a:lstStyle/>
          <a:p>
            <a:pPr defTabSz="1219170">
              <a:buClr>
                <a:srgbClr val="000000"/>
              </a:buClr>
            </a:pPr>
            <a:r>
              <a:rPr lang="en-US" sz="1467" b="1" kern="0" dirty="0">
                <a:solidFill>
                  <a:srgbClr val="000000"/>
                </a:solidFill>
                <a:latin typeface="Arial"/>
                <a:cs typeface="Arial"/>
                <a:sym typeface="Arial"/>
              </a:rPr>
              <a:t>Wozniak, J.R.</a:t>
            </a:r>
            <a:r>
              <a:rPr lang="en-US" sz="1467" kern="0" dirty="0">
                <a:solidFill>
                  <a:srgbClr val="000000"/>
                </a:solidFill>
                <a:latin typeface="Arial"/>
                <a:cs typeface="Arial"/>
                <a:sym typeface="Arial"/>
              </a:rPr>
              <a:t> &amp; </a:t>
            </a:r>
            <a:r>
              <a:rPr lang="en-US" sz="1467" kern="0" dirty="0" err="1">
                <a:solidFill>
                  <a:srgbClr val="000000"/>
                </a:solidFill>
                <a:latin typeface="Arial"/>
                <a:cs typeface="Arial"/>
                <a:sym typeface="Arial"/>
              </a:rPr>
              <a:t>Muetzel</a:t>
            </a:r>
            <a:r>
              <a:rPr lang="en-US" sz="1467" kern="0" dirty="0">
                <a:solidFill>
                  <a:srgbClr val="000000"/>
                </a:solidFill>
                <a:latin typeface="Arial"/>
                <a:cs typeface="Arial"/>
                <a:sym typeface="Arial"/>
              </a:rPr>
              <a:t>, R.L. (2011). What Does Diffusion Tensor Imaging Reveal About the Brain and Cognition in Fetal Alcohol Spectrum Disorders? </a:t>
            </a:r>
            <a:r>
              <a:rPr lang="en-US" sz="1467" i="1" kern="0" dirty="0">
                <a:solidFill>
                  <a:srgbClr val="000000"/>
                </a:solidFill>
                <a:latin typeface="Arial"/>
                <a:cs typeface="Arial"/>
                <a:sym typeface="Arial"/>
              </a:rPr>
              <a:t>Neuropsychology Review, 21(2), 133-147.</a:t>
            </a:r>
            <a:endParaRPr lang="en-US" sz="1467" kern="0" dirty="0">
              <a:solidFill>
                <a:srgbClr val="000000"/>
              </a:solidFill>
              <a:latin typeface="Arial"/>
              <a:cs typeface="Arial"/>
              <a:sym typeface="Arial"/>
            </a:endParaRPr>
          </a:p>
        </p:txBody>
      </p:sp>
      <p:pic>
        <p:nvPicPr>
          <p:cNvPr id="3" name="Picture 2"/>
          <p:cNvPicPr>
            <a:picLocks noChangeAspect="1"/>
          </p:cNvPicPr>
          <p:nvPr/>
        </p:nvPicPr>
        <p:blipFill>
          <a:blip r:embed="rId4"/>
          <a:stretch>
            <a:fillRect/>
          </a:stretch>
        </p:blipFill>
        <p:spPr>
          <a:xfrm>
            <a:off x="1219200" y="3496078"/>
            <a:ext cx="4023339" cy="2109717"/>
          </a:xfrm>
          <a:prstGeom prst="rect">
            <a:avLst/>
          </a:prstGeom>
        </p:spPr>
      </p:pic>
      <p:pic>
        <p:nvPicPr>
          <p:cNvPr id="5" name="Picture 4"/>
          <p:cNvPicPr>
            <a:picLocks noChangeAspect="1"/>
          </p:cNvPicPr>
          <p:nvPr/>
        </p:nvPicPr>
        <p:blipFill>
          <a:blip r:embed="rId5"/>
          <a:stretch>
            <a:fillRect/>
          </a:stretch>
        </p:blipFill>
        <p:spPr>
          <a:xfrm>
            <a:off x="873739" y="889001"/>
            <a:ext cx="4368800" cy="2180905"/>
          </a:xfrm>
          <a:prstGeom prst="rect">
            <a:avLst/>
          </a:prstGeom>
        </p:spPr>
      </p:pic>
      <p:sp>
        <p:nvSpPr>
          <p:cNvPr id="6" name="TextBox 5"/>
          <p:cNvSpPr txBox="1"/>
          <p:nvPr/>
        </p:nvSpPr>
        <p:spPr>
          <a:xfrm>
            <a:off x="914400" y="83742"/>
            <a:ext cx="10700365" cy="543675"/>
          </a:xfrm>
          <a:prstGeom prst="rect">
            <a:avLst/>
          </a:prstGeom>
          <a:noFill/>
        </p:spPr>
        <p:txBody>
          <a:bodyPr wrap="none" rtlCol="0">
            <a:spAutoFit/>
          </a:bodyPr>
          <a:lstStyle/>
          <a:p>
            <a:pPr defTabSz="1219170">
              <a:buClr>
                <a:srgbClr val="000000"/>
              </a:buClr>
            </a:pPr>
            <a:r>
              <a:rPr lang="en-US" sz="2933" b="1" kern="0" dirty="0">
                <a:solidFill>
                  <a:srgbClr val="7A0019"/>
                </a:solidFill>
                <a:latin typeface="Raleway" panose="020B0604020202020204" charset="0"/>
                <a:cs typeface="Arial"/>
                <a:sym typeface="Arial"/>
              </a:rPr>
              <a:t>Diffusion imaging reveals white matter anomalies in FASD </a:t>
            </a:r>
          </a:p>
        </p:txBody>
      </p:sp>
    </p:spTree>
    <p:extLst>
      <p:ext uri="{BB962C8B-B14F-4D97-AF65-F5344CB8AC3E}">
        <p14:creationId xmlns:p14="http://schemas.microsoft.com/office/powerpoint/2010/main" val="1746531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s://lh6.googleusercontent.com/Icdtrz90s-FFXZQm0Hbq3TZss27UE328FMYUZ9n4_PYOnwsspNwNsS0rBfITY_211LPEeWh8nBz-y0GjeSrLheVvYXj_S9M0QkffKbC3OX13yWzLvMLf3v8so4ZrOygdCBGbjje-aoDBcC6hBDh-QTVcMLlBBrgiCn5K0aPm_WPEePYgVpYU-pgUoej4XPd9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40" y="350684"/>
            <a:ext cx="6432553"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MOF fMRI High Corr T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493741"/>
            <a:ext cx="4538133" cy="34036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MOF fMRI Low Corr F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867" y="2493741"/>
            <a:ext cx="4538133" cy="340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2801" y="5943867"/>
            <a:ext cx="4523001" cy="707694"/>
          </a:xfrm>
          <a:prstGeom prst="rect">
            <a:avLst/>
          </a:prstGeom>
        </p:spPr>
        <p:txBody>
          <a:bodyPr wrap="square">
            <a:spAutoFit/>
          </a:bodyPr>
          <a:lstStyle/>
          <a:p>
            <a:pPr defTabSz="1219170">
              <a:buClr>
                <a:srgbClr val="000000"/>
              </a:buClr>
            </a:pPr>
            <a:r>
              <a:rPr lang="en-US" sz="1333" b="1" kern="0" dirty="0">
                <a:solidFill>
                  <a:srgbClr val="000000"/>
                </a:solidFill>
                <a:latin typeface="Arial" panose="020B0604020202020204" pitchFamily="34" charset="0"/>
                <a:cs typeface="Arial"/>
                <a:sym typeface="Arial"/>
              </a:rPr>
              <a:t>Figure 1.</a:t>
            </a:r>
            <a:r>
              <a:rPr lang="en-US" sz="1333" kern="0" dirty="0">
                <a:solidFill>
                  <a:srgbClr val="000000"/>
                </a:solidFill>
                <a:latin typeface="Arial" panose="020B0604020202020204" pitchFamily="34" charset="0"/>
                <a:cs typeface="Arial"/>
                <a:sym typeface="Arial"/>
              </a:rPr>
              <a:t> fMRI time-series from one </a:t>
            </a:r>
            <a:r>
              <a:rPr lang="en-US" sz="1333" u="sng" kern="0" dirty="0">
                <a:solidFill>
                  <a:srgbClr val="000000"/>
                </a:solidFill>
                <a:latin typeface="Arial" panose="020B0604020202020204" pitchFamily="34" charset="0"/>
                <a:cs typeface="Arial"/>
                <a:sym typeface="Arial"/>
              </a:rPr>
              <a:t>control subject</a:t>
            </a:r>
            <a:r>
              <a:rPr lang="en-US" sz="1333" kern="0" dirty="0">
                <a:solidFill>
                  <a:srgbClr val="000000"/>
                </a:solidFill>
                <a:latin typeface="Arial" panose="020B0604020202020204" pitchFamily="34" charset="0"/>
                <a:cs typeface="Arial"/>
                <a:sym typeface="Arial"/>
              </a:rPr>
              <a:t> illustrating </a:t>
            </a:r>
            <a:r>
              <a:rPr lang="en-US" sz="1333" b="1" i="1" kern="0" dirty="0">
                <a:solidFill>
                  <a:srgbClr val="000000"/>
                </a:solidFill>
                <a:latin typeface="Arial" panose="020B0604020202020204" pitchFamily="34" charset="0"/>
                <a:cs typeface="Arial"/>
                <a:sym typeface="Arial"/>
              </a:rPr>
              <a:t>high correlation</a:t>
            </a:r>
            <a:r>
              <a:rPr lang="en-US" sz="1333" kern="0" dirty="0">
                <a:solidFill>
                  <a:srgbClr val="000000"/>
                </a:solidFill>
                <a:latin typeface="Arial" panose="020B0604020202020204" pitchFamily="34" charset="0"/>
                <a:cs typeface="Arial"/>
                <a:sym typeface="Arial"/>
              </a:rPr>
              <a:t> between BOLD signal change in right and left medial orbital frontal cortex.</a:t>
            </a:r>
            <a:endParaRPr lang="en-US" sz="1867" kern="0" dirty="0">
              <a:solidFill>
                <a:srgbClr val="000000"/>
              </a:solidFill>
              <a:latin typeface="Arial"/>
              <a:cs typeface="Arial"/>
              <a:sym typeface="Arial"/>
            </a:endParaRPr>
          </a:p>
        </p:txBody>
      </p:sp>
      <p:sp>
        <p:nvSpPr>
          <p:cNvPr id="6" name="Rectangle 5"/>
          <p:cNvSpPr/>
          <p:nvPr/>
        </p:nvSpPr>
        <p:spPr>
          <a:xfrm>
            <a:off x="5486400" y="5983062"/>
            <a:ext cx="4605867" cy="707694"/>
          </a:xfrm>
          <a:prstGeom prst="rect">
            <a:avLst/>
          </a:prstGeom>
        </p:spPr>
        <p:txBody>
          <a:bodyPr wrap="square">
            <a:spAutoFit/>
          </a:bodyPr>
          <a:lstStyle/>
          <a:p>
            <a:pPr defTabSz="1219170">
              <a:buClr>
                <a:srgbClr val="000000"/>
              </a:buClr>
            </a:pPr>
            <a:r>
              <a:rPr lang="en-US" sz="1333" b="1" kern="0" dirty="0">
                <a:solidFill>
                  <a:srgbClr val="000000"/>
                </a:solidFill>
                <a:latin typeface="Arial" panose="020B0604020202020204" pitchFamily="34" charset="0"/>
                <a:cs typeface="Arial"/>
                <a:sym typeface="Arial"/>
              </a:rPr>
              <a:t>Figure 2.</a:t>
            </a:r>
            <a:r>
              <a:rPr lang="en-US" sz="1333" kern="0" dirty="0">
                <a:solidFill>
                  <a:srgbClr val="000000"/>
                </a:solidFill>
                <a:latin typeface="Arial" panose="020B0604020202020204" pitchFamily="34" charset="0"/>
                <a:cs typeface="Arial"/>
                <a:sym typeface="Arial"/>
              </a:rPr>
              <a:t> fMRI time-series from one </a:t>
            </a:r>
            <a:r>
              <a:rPr lang="en-US" sz="1333" u="sng" kern="0" dirty="0">
                <a:solidFill>
                  <a:srgbClr val="000000"/>
                </a:solidFill>
                <a:latin typeface="Arial" panose="020B0604020202020204" pitchFamily="34" charset="0"/>
                <a:cs typeface="Arial"/>
                <a:sym typeface="Arial"/>
              </a:rPr>
              <a:t>FASD subject</a:t>
            </a:r>
            <a:r>
              <a:rPr lang="en-US" sz="1333" kern="0" dirty="0">
                <a:solidFill>
                  <a:srgbClr val="000000"/>
                </a:solidFill>
                <a:latin typeface="Arial" panose="020B0604020202020204" pitchFamily="34" charset="0"/>
                <a:cs typeface="Arial"/>
                <a:sym typeface="Arial"/>
              </a:rPr>
              <a:t> illustrating </a:t>
            </a:r>
            <a:r>
              <a:rPr lang="en-US" sz="1333" b="1" i="1" kern="0" dirty="0">
                <a:solidFill>
                  <a:srgbClr val="000000"/>
                </a:solidFill>
                <a:latin typeface="Arial" panose="020B0604020202020204" pitchFamily="34" charset="0"/>
                <a:cs typeface="Arial"/>
                <a:sym typeface="Arial"/>
              </a:rPr>
              <a:t>low correlation</a:t>
            </a:r>
            <a:r>
              <a:rPr lang="en-US" sz="1333" kern="0" dirty="0">
                <a:solidFill>
                  <a:srgbClr val="000000"/>
                </a:solidFill>
                <a:latin typeface="Arial" panose="020B0604020202020204" pitchFamily="34" charset="0"/>
                <a:cs typeface="Arial"/>
                <a:sym typeface="Arial"/>
              </a:rPr>
              <a:t> between BOLD signal change in right and left medial orbital frontal cortex.</a:t>
            </a:r>
            <a:endParaRPr lang="en-US" sz="1867" kern="0" dirty="0">
              <a:solidFill>
                <a:srgbClr val="000000"/>
              </a:solidFill>
              <a:latin typeface="Arial"/>
              <a:cs typeface="Arial"/>
              <a:sym typeface="Arial"/>
            </a:endParaRPr>
          </a:p>
        </p:txBody>
      </p:sp>
      <p:pic>
        <p:nvPicPr>
          <p:cNvPr id="1037" name="Picture 13" descr="Tract and cortical ROI exam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53421"/>
            <a:ext cx="2438400" cy="232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913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37" descr="bothHemi_GrpDiff_uncorr05_mcz05_abs_pix700x525_n175_11_15_16"/>
          <p:cNvPicPr preferRelativeResize="0"/>
          <p:nvPr/>
        </p:nvPicPr>
        <p:blipFill rotWithShape="1">
          <a:blip r:embed="rId3">
            <a:alphaModFix/>
          </a:blip>
          <a:srcRect/>
          <a:stretch/>
        </p:blipFill>
        <p:spPr>
          <a:xfrm>
            <a:off x="3657600" y="2006600"/>
            <a:ext cx="3921371" cy="2937381"/>
          </a:xfrm>
          <a:prstGeom prst="rect">
            <a:avLst/>
          </a:prstGeom>
          <a:noFill/>
          <a:ln>
            <a:noFill/>
          </a:ln>
        </p:spPr>
      </p:pic>
      <p:pic>
        <p:nvPicPr>
          <p:cNvPr id="199" name="Google Shape;199;p37"/>
          <p:cNvPicPr preferRelativeResize="0"/>
          <p:nvPr/>
        </p:nvPicPr>
        <p:blipFill rotWithShape="1">
          <a:blip r:embed="rId4">
            <a:alphaModFix/>
          </a:blip>
          <a:srcRect/>
          <a:stretch/>
        </p:blipFill>
        <p:spPr>
          <a:xfrm>
            <a:off x="304800" y="1397000"/>
            <a:ext cx="3138357" cy="2008549"/>
          </a:xfrm>
          <a:prstGeom prst="rect">
            <a:avLst/>
          </a:prstGeom>
          <a:noFill/>
          <a:ln>
            <a:noFill/>
          </a:ln>
        </p:spPr>
      </p:pic>
      <p:pic>
        <p:nvPicPr>
          <p:cNvPr id="200" name="Google Shape;200;p37"/>
          <p:cNvPicPr preferRelativeResize="0"/>
          <p:nvPr/>
        </p:nvPicPr>
        <p:blipFill rotWithShape="1">
          <a:blip r:embed="rId5">
            <a:alphaModFix/>
          </a:blip>
          <a:srcRect/>
          <a:stretch/>
        </p:blipFill>
        <p:spPr>
          <a:xfrm>
            <a:off x="304800" y="3530601"/>
            <a:ext cx="3138357" cy="2353769"/>
          </a:xfrm>
          <a:prstGeom prst="rect">
            <a:avLst/>
          </a:prstGeom>
          <a:noFill/>
          <a:ln>
            <a:noFill/>
          </a:ln>
        </p:spPr>
      </p:pic>
      <p:pic>
        <p:nvPicPr>
          <p:cNvPr id="201" name="Google Shape;201;p37"/>
          <p:cNvPicPr preferRelativeResize="0"/>
          <p:nvPr/>
        </p:nvPicPr>
        <p:blipFill rotWithShape="1">
          <a:blip r:embed="rId6">
            <a:alphaModFix/>
          </a:blip>
          <a:srcRect/>
          <a:stretch/>
        </p:blipFill>
        <p:spPr>
          <a:xfrm>
            <a:off x="7741248" y="2006600"/>
            <a:ext cx="4145953" cy="2946400"/>
          </a:xfrm>
          <a:prstGeom prst="rect">
            <a:avLst/>
          </a:prstGeom>
          <a:noFill/>
          <a:ln>
            <a:noFill/>
          </a:ln>
        </p:spPr>
      </p:pic>
      <p:sp>
        <p:nvSpPr>
          <p:cNvPr id="202" name="Google Shape;202;p37"/>
          <p:cNvSpPr txBox="1"/>
          <p:nvPr/>
        </p:nvSpPr>
        <p:spPr>
          <a:xfrm>
            <a:off x="365000" y="5884367"/>
            <a:ext cx="3018000" cy="52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Typical cortical folding</a:t>
            </a:r>
            <a:endParaRPr sz="1867" kern="0">
              <a:solidFill>
                <a:srgbClr val="000000"/>
              </a:solidFill>
              <a:latin typeface="Arial"/>
              <a:cs typeface="Arial"/>
              <a:sym typeface="Arial"/>
            </a:endParaRPr>
          </a:p>
        </p:txBody>
      </p:sp>
      <p:sp>
        <p:nvSpPr>
          <p:cNvPr id="203" name="Google Shape;203;p37"/>
          <p:cNvSpPr txBox="1"/>
          <p:nvPr/>
        </p:nvSpPr>
        <p:spPr>
          <a:xfrm>
            <a:off x="3657600" y="5875633"/>
            <a:ext cx="3874000" cy="70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dirty="0">
                <a:solidFill>
                  <a:srgbClr val="000000"/>
                </a:solidFill>
                <a:latin typeface="Arial"/>
                <a:cs typeface="Arial"/>
                <a:sym typeface="Arial"/>
              </a:rPr>
              <a:t>Alcohol’s impact on cortical folding</a:t>
            </a:r>
            <a:endParaRPr sz="1867" kern="0" dirty="0">
              <a:solidFill>
                <a:srgbClr val="000000"/>
              </a:solidFill>
              <a:latin typeface="Arial"/>
              <a:cs typeface="Arial"/>
              <a:sym typeface="Arial"/>
            </a:endParaRPr>
          </a:p>
        </p:txBody>
      </p:sp>
      <p:sp>
        <p:nvSpPr>
          <p:cNvPr id="204" name="Google Shape;204;p37"/>
          <p:cNvSpPr txBox="1"/>
          <p:nvPr/>
        </p:nvSpPr>
        <p:spPr>
          <a:xfrm>
            <a:off x="8229600" y="5875633"/>
            <a:ext cx="3620000" cy="70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Cortical folding and cognition</a:t>
            </a:r>
            <a:endParaRPr sz="1867" kern="0">
              <a:solidFill>
                <a:srgbClr val="000000"/>
              </a:solidFill>
              <a:latin typeface="Arial"/>
              <a:cs typeface="Arial"/>
              <a:sym typeface="Arial"/>
            </a:endParaRPr>
          </a:p>
        </p:txBody>
      </p:sp>
      <p:sp>
        <p:nvSpPr>
          <p:cNvPr id="11" name="Google Shape;187;p36"/>
          <p:cNvSpPr txBox="1">
            <a:spLocks/>
          </p:cNvSpPr>
          <p:nvPr/>
        </p:nvSpPr>
        <p:spPr>
          <a:xfrm>
            <a:off x="101600" y="273336"/>
            <a:ext cx="101574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304"/>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defTabSz="1219170">
              <a:buClr>
                <a:srgbClr val="000000"/>
              </a:buClr>
              <a:buSzPts val="1100"/>
            </a:pPr>
            <a:r>
              <a:rPr lang="en-US" sz="3733" b="1" kern="0" dirty="0">
                <a:solidFill>
                  <a:srgbClr val="7A0019"/>
                </a:solidFill>
                <a:latin typeface="Raleway" panose="020B0604020202020204" charset="0"/>
              </a:rPr>
              <a:t>Cortical complexity is altered in FASD</a:t>
            </a:r>
          </a:p>
        </p:txBody>
      </p:sp>
      <p:sp>
        <p:nvSpPr>
          <p:cNvPr id="3" name="Rectangle 2"/>
          <p:cNvSpPr/>
          <p:nvPr/>
        </p:nvSpPr>
        <p:spPr>
          <a:xfrm>
            <a:off x="0" y="6555106"/>
            <a:ext cx="12192000" cy="297454"/>
          </a:xfrm>
          <a:prstGeom prst="rect">
            <a:avLst/>
          </a:prstGeom>
        </p:spPr>
        <p:txBody>
          <a:bodyPr wrap="square">
            <a:spAutoFit/>
          </a:bodyPr>
          <a:lstStyle/>
          <a:p>
            <a:pPr defTabSz="1219170">
              <a:buClr>
                <a:srgbClr val="000000"/>
              </a:buClr>
            </a:pPr>
            <a:r>
              <a:rPr lang="en-US" sz="1333" kern="0" dirty="0">
                <a:solidFill>
                  <a:srgbClr val="000000"/>
                </a:solidFill>
                <a:latin typeface="Arial" panose="020B0604020202020204" pitchFamily="34" charset="0"/>
                <a:cs typeface="Arial" panose="020B0604020202020204" pitchFamily="34" charset="0"/>
                <a:sym typeface="Arial"/>
              </a:rPr>
              <a:t>Hendrickson, et al.  (2017).  Cortical gyrification is abnormal in children with Prenatal Alcohol Exposure.  </a:t>
            </a:r>
            <a:r>
              <a:rPr lang="en-US" sz="1333" i="1" kern="0" dirty="0" err="1">
                <a:solidFill>
                  <a:srgbClr val="000000"/>
                </a:solidFill>
                <a:latin typeface="Arial" panose="020B0604020202020204" pitchFamily="34" charset="0"/>
                <a:cs typeface="Arial" panose="020B0604020202020204" pitchFamily="34" charset="0"/>
                <a:sym typeface="Arial"/>
              </a:rPr>
              <a:t>Neuroimage</a:t>
            </a:r>
            <a:r>
              <a:rPr lang="en-US" sz="1333" i="1" kern="0" dirty="0">
                <a:solidFill>
                  <a:srgbClr val="000000"/>
                </a:solidFill>
                <a:latin typeface="Arial" panose="020B0604020202020204" pitchFamily="34" charset="0"/>
                <a:cs typeface="Arial" panose="020B0604020202020204" pitchFamily="34" charset="0"/>
                <a:sym typeface="Arial"/>
              </a:rPr>
              <a:t>: Clinical. 15, 391-400.</a:t>
            </a:r>
            <a:r>
              <a:rPr lang="en-US" sz="1333" kern="0" dirty="0">
                <a:solidFill>
                  <a:srgbClr val="000000"/>
                </a:solidFill>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953629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89601" y="3638493"/>
            <a:ext cx="6102663" cy="3041707"/>
          </a:xfrm>
          <a:prstGeom prst="rect">
            <a:avLst/>
          </a:prstGeom>
        </p:spPr>
      </p:pic>
      <p:pic>
        <p:nvPicPr>
          <p:cNvPr id="5" name="Picture 4">
            <a:extLst>
              <a:ext uri="{FF2B5EF4-FFF2-40B4-BE49-F238E27FC236}">
                <a16:creationId xmlns:a16="http://schemas.microsoft.com/office/drawing/2014/main" id="{28544113-FCAF-42F8-A9AD-6A23CCCBA387}"/>
              </a:ext>
            </a:extLst>
          </p:cNvPr>
          <p:cNvPicPr>
            <a:picLocks noChangeAspect="1"/>
          </p:cNvPicPr>
          <p:nvPr/>
        </p:nvPicPr>
        <p:blipFill rotWithShape="1">
          <a:blip r:embed="rId3"/>
          <a:srcRect t="2" b="78662"/>
          <a:stretch/>
        </p:blipFill>
        <p:spPr>
          <a:xfrm>
            <a:off x="203200" y="177800"/>
            <a:ext cx="5353576" cy="3824584"/>
          </a:xfrm>
          <a:prstGeom prst="rect">
            <a:avLst/>
          </a:prstGeom>
        </p:spPr>
      </p:pic>
      <p:pic>
        <p:nvPicPr>
          <p:cNvPr id="6" name="Picture 5">
            <a:extLst>
              <a:ext uri="{FF2B5EF4-FFF2-40B4-BE49-F238E27FC236}">
                <a16:creationId xmlns:a16="http://schemas.microsoft.com/office/drawing/2014/main" id="{187F59EF-BB37-4FFC-BFC3-7896F97318FD}"/>
              </a:ext>
            </a:extLst>
          </p:cNvPr>
          <p:cNvPicPr>
            <a:picLocks noChangeAspect="1"/>
          </p:cNvPicPr>
          <p:nvPr/>
        </p:nvPicPr>
        <p:blipFill rotWithShape="1">
          <a:blip r:embed="rId4"/>
          <a:srcRect t="6927"/>
          <a:stretch/>
        </p:blipFill>
        <p:spPr>
          <a:xfrm>
            <a:off x="406400" y="4033132"/>
            <a:ext cx="4743976" cy="2741088"/>
          </a:xfrm>
          <a:prstGeom prst="rect">
            <a:avLst/>
          </a:prstGeom>
        </p:spPr>
      </p:pic>
      <p:pic>
        <p:nvPicPr>
          <p:cNvPr id="3" name="Picture 2"/>
          <p:cNvPicPr>
            <a:picLocks noChangeAspect="1"/>
          </p:cNvPicPr>
          <p:nvPr/>
        </p:nvPicPr>
        <p:blipFill>
          <a:blip r:embed="rId5"/>
          <a:stretch>
            <a:fillRect/>
          </a:stretch>
        </p:blipFill>
        <p:spPr>
          <a:xfrm>
            <a:off x="6096001" y="381001"/>
            <a:ext cx="5293601" cy="2997703"/>
          </a:xfrm>
          <a:prstGeom prst="rect">
            <a:avLst/>
          </a:prstGeom>
        </p:spPr>
      </p:pic>
    </p:spTree>
    <p:extLst>
      <p:ext uri="{BB962C8B-B14F-4D97-AF65-F5344CB8AC3E}">
        <p14:creationId xmlns:p14="http://schemas.microsoft.com/office/powerpoint/2010/main" val="14378325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1EF2-9DF5-4C40-AAC5-78B0F9C118FE}"/>
              </a:ext>
            </a:extLst>
          </p:cNvPr>
          <p:cNvSpPr>
            <a:spLocks noGrp="1"/>
          </p:cNvSpPr>
          <p:nvPr>
            <p:ph type="title"/>
          </p:nvPr>
        </p:nvSpPr>
        <p:spPr/>
        <p:txBody>
          <a:bodyPr/>
          <a:lstStyle/>
          <a:p>
            <a:r>
              <a:rPr lang="en-US" sz="4400" dirty="0"/>
              <a:t>Learning Objectives</a:t>
            </a:r>
          </a:p>
        </p:txBody>
      </p:sp>
      <p:sp>
        <p:nvSpPr>
          <p:cNvPr id="3" name="Content Placeholder 2">
            <a:extLst>
              <a:ext uri="{FF2B5EF4-FFF2-40B4-BE49-F238E27FC236}">
                <a16:creationId xmlns:a16="http://schemas.microsoft.com/office/drawing/2014/main" id="{A8D98221-7931-420E-89A6-777203FF0F36}"/>
              </a:ext>
            </a:extLst>
          </p:cNvPr>
          <p:cNvSpPr>
            <a:spLocks noGrp="1"/>
          </p:cNvSpPr>
          <p:nvPr>
            <p:ph idx="1"/>
          </p:nvPr>
        </p:nvSpPr>
        <p:spPr>
          <a:xfrm>
            <a:off x="398586" y="1492469"/>
            <a:ext cx="11016342" cy="4633696"/>
          </a:xfrm>
        </p:spPr>
        <p:txBody>
          <a:bodyPr/>
          <a:lstStyle/>
          <a:p>
            <a:pPr lvl="0">
              <a:spcBef>
                <a:spcPts val="1800"/>
              </a:spcBef>
            </a:pPr>
            <a:r>
              <a:rPr lang="en-US" sz="3000" dirty="0"/>
              <a:t>Describe the full spectrum and prevalence of FASDs </a:t>
            </a:r>
          </a:p>
          <a:p>
            <a:pPr>
              <a:spcBef>
                <a:spcPts val="1800"/>
              </a:spcBef>
            </a:pPr>
            <a:r>
              <a:rPr lang="en-US" sz="3000" dirty="0"/>
              <a:t>Summarize the neuropathology of prenatal alcohol exposure (PAE)</a:t>
            </a:r>
          </a:p>
          <a:p>
            <a:pPr lvl="0">
              <a:spcBef>
                <a:spcPts val="1800"/>
              </a:spcBef>
            </a:pPr>
            <a:r>
              <a:rPr lang="en-US" sz="3000" dirty="0"/>
              <a:t>Discuss stigma and shame as it relates to PAE</a:t>
            </a:r>
          </a:p>
          <a:p>
            <a:pPr lvl="0">
              <a:spcBef>
                <a:spcPts val="1800"/>
              </a:spcBef>
            </a:pPr>
            <a:r>
              <a:rPr lang="en-US" sz="3000" dirty="0"/>
              <a:t>Describe clinical presentations and evidence informed care of individuals with an FASD </a:t>
            </a:r>
          </a:p>
          <a:p>
            <a:pPr lvl="0">
              <a:spcBef>
                <a:spcPts val="1800"/>
              </a:spcBef>
            </a:pPr>
            <a:r>
              <a:rPr lang="en-US" sz="3000" dirty="0"/>
              <a:t>Name prevention efforts and national resources that support individuals and families affected by FASDs</a:t>
            </a:r>
          </a:p>
        </p:txBody>
      </p:sp>
      <p:sp>
        <p:nvSpPr>
          <p:cNvPr id="4" name="Slide Number Placeholder 3">
            <a:extLst>
              <a:ext uri="{FF2B5EF4-FFF2-40B4-BE49-F238E27FC236}">
                <a16:creationId xmlns:a16="http://schemas.microsoft.com/office/drawing/2014/main" id="{845C2189-4419-4F89-B280-43EE02B9E43B}"/>
              </a:ext>
            </a:extLst>
          </p:cNvPr>
          <p:cNvSpPr>
            <a:spLocks noGrp="1"/>
          </p:cNvSpPr>
          <p:nvPr>
            <p:ph type="sldNum" sz="quarter" idx="12"/>
          </p:nvPr>
        </p:nvSpPr>
        <p:spPr/>
        <p:txBody>
          <a:bodyPr/>
          <a:lstStyle/>
          <a:p>
            <a:pPr>
              <a:defRPr/>
            </a:pPr>
            <a:fld id="{79BED015-3ABD-4DAC-92CA-93031857BB56}" type="slidenum">
              <a:rPr lang="en-US" altLang="en-US" smtClean="0"/>
              <a:pPr>
                <a:defRPr/>
              </a:pPr>
              <a:t>3</a:t>
            </a:fld>
            <a:endParaRPr lang="en-US" altLang="en-US" dirty="0"/>
          </a:p>
        </p:txBody>
      </p:sp>
    </p:spTree>
    <p:extLst>
      <p:ext uri="{BB962C8B-B14F-4D97-AF65-F5344CB8AC3E}">
        <p14:creationId xmlns:p14="http://schemas.microsoft.com/office/powerpoint/2010/main" val="1916569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a:blip r:embed="rId3">
            <a:alphaModFix/>
          </a:blip>
          <a:stretch>
            <a:fillRect/>
          </a:stretch>
        </p:blipFill>
        <p:spPr>
          <a:xfrm>
            <a:off x="2654517" y="152401"/>
            <a:ext cx="6997483" cy="6553199"/>
          </a:xfrm>
          <a:prstGeom prst="rect">
            <a:avLst/>
          </a:prstGeom>
          <a:noFill/>
          <a:ln>
            <a:noFill/>
          </a:ln>
        </p:spPr>
      </p:pic>
      <p:sp>
        <p:nvSpPr>
          <p:cNvPr id="175" name="Google Shape;175;p27"/>
          <p:cNvSpPr txBox="1"/>
          <p:nvPr/>
        </p:nvSpPr>
        <p:spPr>
          <a:xfrm>
            <a:off x="9832701" y="152401"/>
            <a:ext cx="1851300" cy="4207147"/>
          </a:xfrm>
          <a:prstGeom prst="rect">
            <a:avLst/>
          </a:prstGeom>
          <a:noFill/>
          <a:ln>
            <a:noFill/>
          </a:ln>
        </p:spPr>
        <p:txBody>
          <a:bodyPr spcFirstLastPara="1" wrap="square" lIns="91425" tIns="91425" rIns="91425" bIns="91425" anchor="t" anchorCtr="0">
            <a:spAutoFit/>
          </a:bodyPr>
          <a:lstStyle/>
          <a:p>
            <a:pPr defTabSz="1219170">
              <a:buClr>
                <a:srgbClr val="000000"/>
              </a:buClr>
            </a:pPr>
            <a:r>
              <a:rPr lang="en-US" sz="1867" kern="0" dirty="0">
                <a:solidFill>
                  <a:srgbClr val="000000"/>
                </a:solidFill>
                <a:latin typeface="Calibri"/>
                <a:ea typeface="Calibri"/>
                <a:cs typeface="Calibri"/>
                <a:sym typeface="Calibri"/>
              </a:rPr>
              <a:t>Lees et al. 2021 Association of prenatal alcohol exposure with psychological, behavioral, and neurodevelopmental outcomes in children from the ABCD study; American Journal of Psychiatry, 177:11</a:t>
            </a:r>
            <a:endParaRPr sz="1867" kern="0" dirty="0">
              <a:solidFill>
                <a:srgbClr val="000000"/>
              </a:solidFill>
              <a:latin typeface="Calibri"/>
              <a:ea typeface="Calibri"/>
              <a:cs typeface="Calibri"/>
              <a:sym typeface="Calibri"/>
            </a:endParaRPr>
          </a:p>
        </p:txBody>
      </p:sp>
      <p:sp>
        <p:nvSpPr>
          <p:cNvPr id="2" name="TextBox 1"/>
          <p:cNvSpPr txBox="1"/>
          <p:nvPr/>
        </p:nvSpPr>
        <p:spPr>
          <a:xfrm>
            <a:off x="34689" y="381001"/>
            <a:ext cx="2439129" cy="4976812"/>
          </a:xfrm>
          <a:prstGeom prst="rect">
            <a:avLst/>
          </a:prstGeom>
          <a:noFill/>
        </p:spPr>
        <p:txBody>
          <a:bodyPr wrap="square" rtlCol="0">
            <a:spAutoFit/>
          </a:bodyPr>
          <a:lstStyle/>
          <a:p>
            <a:pPr defTabSz="1219170">
              <a:buClr>
                <a:srgbClr val="000000"/>
              </a:buClr>
            </a:pPr>
            <a:r>
              <a:rPr lang="en-US" sz="1867" u="sng" kern="0" dirty="0">
                <a:solidFill>
                  <a:srgbClr val="000000"/>
                </a:solidFill>
                <a:latin typeface="Arial"/>
                <a:cs typeface="Arial"/>
                <a:sym typeface="Arial"/>
              </a:rPr>
              <a:t>An example from a non-clinical sample</a:t>
            </a:r>
          </a:p>
          <a:p>
            <a:pPr defTabSz="1219170">
              <a:buClr>
                <a:srgbClr val="000000"/>
              </a:buClr>
            </a:pPr>
            <a:endParaRPr lang="en-US" sz="1867" kern="0" dirty="0">
              <a:solidFill>
                <a:srgbClr val="000000"/>
              </a:solidFill>
              <a:latin typeface="Arial"/>
              <a:cs typeface="Arial"/>
              <a:sym typeface="Arial"/>
            </a:endParaRPr>
          </a:p>
          <a:p>
            <a:pPr defTabSz="1219170">
              <a:buClr>
                <a:srgbClr val="000000"/>
              </a:buClr>
            </a:pPr>
            <a:r>
              <a:rPr lang="en-US" sz="1867" kern="0" dirty="0">
                <a:solidFill>
                  <a:srgbClr val="000000"/>
                </a:solidFill>
                <a:latin typeface="Arial"/>
                <a:cs typeface="Arial"/>
                <a:sym typeface="Arial"/>
              </a:rPr>
              <a:t>Adolescent Brain Cognitive Brain Development (ABCD) Birth Cohort Study:</a:t>
            </a:r>
          </a:p>
          <a:p>
            <a:pPr defTabSz="1219170">
              <a:buClr>
                <a:srgbClr val="000000"/>
              </a:buCl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7201 unexposed</a:t>
            </a:r>
          </a:p>
          <a:p>
            <a:pPr marL="380990" indent="-380990"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2518 exposed</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defTabSz="1219170">
              <a:buClr>
                <a:srgbClr val="000000"/>
              </a:buClr>
            </a:pPr>
            <a:r>
              <a:rPr lang="en-US" sz="1867" kern="0" dirty="0">
                <a:solidFill>
                  <a:srgbClr val="000000"/>
                </a:solidFill>
                <a:latin typeface="Arial"/>
                <a:cs typeface="Arial"/>
                <a:sym typeface="Arial"/>
              </a:rPr>
              <a:t>Figure shows relative behavioral and cognitive deficits for exposed vs. unexposed children</a:t>
            </a:r>
          </a:p>
        </p:txBody>
      </p:sp>
    </p:spTree>
    <p:extLst>
      <p:ext uri="{BB962C8B-B14F-4D97-AF65-F5344CB8AC3E}">
        <p14:creationId xmlns:p14="http://schemas.microsoft.com/office/powerpoint/2010/main" val="62479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882" y="177800"/>
            <a:ext cx="10262236" cy="670560"/>
          </a:xfrm>
        </p:spPr>
        <p:txBody>
          <a:bodyPr/>
          <a:lstStyle/>
          <a:p>
            <a:pPr algn="ctr"/>
            <a:r>
              <a:rPr lang="en-US" b="1" dirty="0">
                <a:solidFill>
                  <a:srgbClr val="7A0019"/>
                </a:solidFill>
                <a:latin typeface="Raleway" pitchFamily="2" charset="0"/>
              </a:rPr>
              <a:t>Example of the cycle of secondary disability</a:t>
            </a:r>
          </a:p>
        </p:txBody>
      </p:sp>
      <p:graphicFrame>
        <p:nvGraphicFramePr>
          <p:cNvPr id="5" name="Diagram 4"/>
          <p:cNvGraphicFramePr/>
          <p:nvPr/>
        </p:nvGraphicFramePr>
        <p:xfrm>
          <a:off x="2438400" y="1397000"/>
          <a:ext cx="7315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9190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77" y="381000"/>
            <a:ext cx="9889020" cy="812800"/>
          </a:xfrm>
        </p:spPr>
        <p:txBody>
          <a:bodyPr/>
          <a:lstStyle/>
          <a:p>
            <a:pPr algn="ctr"/>
            <a:r>
              <a:rPr lang="en-US" b="1" dirty="0">
                <a:solidFill>
                  <a:srgbClr val="7A0019"/>
                </a:solidFill>
                <a:latin typeface="Raleway" pitchFamily="2" charset="0"/>
              </a:rPr>
              <a:t>FASD and </a:t>
            </a:r>
            <a:r>
              <a:rPr lang="en-US" b="1" u="sng" dirty="0">
                <a:solidFill>
                  <a:srgbClr val="7A0019"/>
                </a:solidFill>
                <a:latin typeface="Raleway" pitchFamily="2" charset="0"/>
              </a:rPr>
              <a:t>predisposition</a:t>
            </a:r>
            <a:r>
              <a:rPr lang="en-US" b="1" dirty="0">
                <a:solidFill>
                  <a:srgbClr val="7A0019"/>
                </a:solidFill>
                <a:latin typeface="Raleway" pitchFamily="2" charset="0"/>
              </a:rPr>
              <a:t> for substance use?</a:t>
            </a:r>
          </a:p>
        </p:txBody>
      </p:sp>
      <p:sp>
        <p:nvSpPr>
          <p:cNvPr id="5" name="TextBox 4"/>
          <p:cNvSpPr txBox="1"/>
          <p:nvPr/>
        </p:nvSpPr>
        <p:spPr>
          <a:xfrm>
            <a:off x="203201" y="5867399"/>
            <a:ext cx="11684000" cy="543867"/>
          </a:xfrm>
          <a:prstGeom prst="rect">
            <a:avLst/>
          </a:prstGeom>
          <a:noFill/>
        </p:spPr>
        <p:txBody>
          <a:bodyPr wrap="square" rtlCol="0">
            <a:spAutoFit/>
          </a:bodyPr>
          <a:lstStyle/>
          <a:p>
            <a:pPr defTabSz="1219170">
              <a:buClr>
                <a:srgbClr val="000000"/>
              </a:buClr>
            </a:pPr>
            <a:r>
              <a:rPr lang="en-US" sz="1467" kern="0" dirty="0" err="1">
                <a:solidFill>
                  <a:srgbClr val="000000"/>
                </a:solidFill>
                <a:latin typeface="Arial"/>
                <a:cs typeface="Arial"/>
                <a:sym typeface="Arial"/>
              </a:rPr>
              <a:t>Alati</a:t>
            </a:r>
            <a:r>
              <a:rPr lang="en-US" sz="1467" kern="0" dirty="0">
                <a:solidFill>
                  <a:srgbClr val="000000"/>
                </a:solidFill>
                <a:latin typeface="Arial"/>
                <a:cs typeface="Arial"/>
                <a:sym typeface="Arial"/>
              </a:rPr>
              <a:t> et al. (2008. Drug Alcohol Depend 98:136–143;  Baer et al. (1998). J Stud Alcohol 59:533–543;  O’Connor, </a:t>
            </a:r>
            <a:r>
              <a:rPr lang="en-US" sz="1467" kern="0" dirty="0" err="1">
                <a:solidFill>
                  <a:srgbClr val="000000"/>
                </a:solidFill>
                <a:latin typeface="Arial"/>
                <a:cs typeface="Arial"/>
                <a:sym typeface="Arial"/>
              </a:rPr>
              <a:t>Quattlebaum</a:t>
            </a:r>
            <a:r>
              <a:rPr lang="en-US" sz="1467" kern="0" dirty="0">
                <a:solidFill>
                  <a:srgbClr val="000000"/>
                </a:solidFill>
                <a:latin typeface="Arial"/>
                <a:cs typeface="Arial"/>
                <a:sym typeface="Arial"/>
              </a:rPr>
              <a:t>, Castaneda, &amp; Dibble (2016). ACER, 40; </a:t>
            </a:r>
            <a:r>
              <a:rPr lang="en-US" sz="1467" kern="0" dirty="0" err="1">
                <a:solidFill>
                  <a:srgbClr val="000000"/>
                </a:solidFill>
                <a:latin typeface="Arial"/>
                <a:cs typeface="Arial"/>
                <a:sym typeface="Arial"/>
              </a:rPr>
              <a:t>Chotro</a:t>
            </a:r>
            <a:r>
              <a:rPr lang="en-US" sz="1467" kern="0" dirty="0">
                <a:solidFill>
                  <a:srgbClr val="000000"/>
                </a:solidFill>
                <a:latin typeface="Arial"/>
                <a:cs typeface="Arial"/>
                <a:sym typeface="Arial"/>
              </a:rPr>
              <a:t> et al (2007). </a:t>
            </a:r>
            <a:r>
              <a:rPr lang="en-US" sz="1467" kern="0" dirty="0" err="1">
                <a:solidFill>
                  <a:srgbClr val="000000"/>
                </a:solidFill>
                <a:latin typeface="Arial"/>
                <a:cs typeface="Arial"/>
                <a:sym typeface="Arial"/>
              </a:rPr>
              <a:t>Neurosci</a:t>
            </a:r>
            <a:r>
              <a:rPr lang="en-US" sz="1467" kern="0" dirty="0">
                <a:solidFill>
                  <a:srgbClr val="000000"/>
                </a:solidFill>
                <a:latin typeface="Arial"/>
                <a:cs typeface="Arial"/>
                <a:sym typeface="Arial"/>
              </a:rPr>
              <a:t> </a:t>
            </a:r>
            <a:r>
              <a:rPr lang="en-US" sz="1467" kern="0" dirty="0" err="1">
                <a:solidFill>
                  <a:srgbClr val="000000"/>
                </a:solidFill>
                <a:latin typeface="Arial"/>
                <a:cs typeface="Arial"/>
                <a:sym typeface="Arial"/>
              </a:rPr>
              <a:t>Biobehav</a:t>
            </a:r>
            <a:r>
              <a:rPr lang="en-US" sz="1467" kern="0" dirty="0">
                <a:solidFill>
                  <a:srgbClr val="000000"/>
                </a:solidFill>
                <a:latin typeface="Arial"/>
                <a:cs typeface="Arial"/>
                <a:sym typeface="Arial"/>
              </a:rPr>
              <a:t> Rev 31:181–191.</a:t>
            </a:r>
          </a:p>
        </p:txBody>
      </p:sp>
      <p:sp>
        <p:nvSpPr>
          <p:cNvPr id="6" name="TextBox 5"/>
          <p:cNvSpPr txBox="1"/>
          <p:nvPr/>
        </p:nvSpPr>
        <p:spPr>
          <a:xfrm>
            <a:off x="609601" y="1827569"/>
            <a:ext cx="11176000" cy="1723549"/>
          </a:xfrm>
          <a:prstGeom prst="rect">
            <a:avLst/>
          </a:prstGeom>
          <a:noFill/>
        </p:spPr>
        <p:txBody>
          <a:bodyPr wrap="square" rtlCol="0">
            <a:spAutoFit/>
          </a:bodyPr>
          <a:lstStyle/>
          <a:p>
            <a:pPr defTabSz="1219170">
              <a:spcBef>
                <a:spcPts val="1800"/>
              </a:spcBef>
              <a:buClr>
                <a:srgbClr val="000000"/>
              </a:buClr>
            </a:pPr>
            <a:r>
              <a:rPr lang="en-US" sz="2800" kern="0" dirty="0">
                <a:solidFill>
                  <a:srgbClr val="000000"/>
                </a:solidFill>
                <a:latin typeface="Arial"/>
                <a:cs typeface="Arial"/>
                <a:sym typeface="Arial"/>
              </a:rPr>
              <a:t>Those with FASD are at high risk for substance use from:</a:t>
            </a:r>
          </a:p>
          <a:p>
            <a:pPr marL="1005815" lvl="1" indent="-457189" defTabSz="1219170">
              <a:spcBef>
                <a:spcPts val="1800"/>
              </a:spcBef>
              <a:buClr>
                <a:srgbClr val="000000"/>
              </a:buClr>
              <a:buFont typeface="+mj-lt"/>
              <a:buAutoNum type="arabicPeriod"/>
            </a:pPr>
            <a:r>
              <a:rPr lang="en-US" sz="2400" kern="0" dirty="0">
                <a:solidFill>
                  <a:srgbClr val="000000"/>
                </a:solidFill>
                <a:latin typeface="Arial"/>
                <a:cs typeface="Arial"/>
                <a:sym typeface="Arial"/>
              </a:rPr>
              <a:t>Genetic / early life adversity</a:t>
            </a:r>
          </a:p>
          <a:p>
            <a:pPr marL="1005815" lvl="1" indent="-457189" defTabSz="1219170">
              <a:spcBef>
                <a:spcPts val="1800"/>
              </a:spcBef>
              <a:buClr>
                <a:srgbClr val="000000"/>
              </a:buClr>
              <a:buFont typeface="+mj-lt"/>
              <a:buAutoNum type="arabicPeriod"/>
            </a:pPr>
            <a:r>
              <a:rPr lang="en-US" sz="2400" kern="0" dirty="0">
                <a:solidFill>
                  <a:srgbClr val="000000"/>
                </a:solidFill>
                <a:latin typeface="Arial"/>
                <a:cs typeface="Arial"/>
                <a:sym typeface="Arial"/>
              </a:rPr>
              <a:t>Physiological change (GABA receptor sensitivity; Dopamine) </a:t>
            </a:r>
          </a:p>
        </p:txBody>
      </p:sp>
    </p:spTree>
    <p:extLst>
      <p:ext uri="{BB962C8B-B14F-4D97-AF65-F5344CB8AC3E}">
        <p14:creationId xmlns:p14="http://schemas.microsoft.com/office/powerpoint/2010/main" val="317680598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616200"/>
            <a:ext cx="11360800" cy="763600"/>
          </a:xfrm>
        </p:spPr>
        <p:txBody>
          <a:bodyPr/>
          <a:lstStyle/>
          <a:p>
            <a:pPr algn="ctr"/>
            <a:r>
              <a:rPr lang="en-US" sz="3600" b="1" dirty="0"/>
              <a:t>Is medication effective for FASD?</a:t>
            </a:r>
          </a:p>
        </p:txBody>
      </p:sp>
    </p:spTree>
    <p:extLst>
      <p:ext uri="{BB962C8B-B14F-4D97-AF65-F5344CB8AC3E}">
        <p14:creationId xmlns:p14="http://schemas.microsoft.com/office/powerpoint/2010/main" val="1432502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112" y="177800"/>
            <a:ext cx="9587867" cy="670560"/>
          </a:xfrm>
        </p:spPr>
        <p:txBody>
          <a:bodyPr/>
          <a:lstStyle/>
          <a:p>
            <a:pPr algn="ctr"/>
            <a:r>
              <a:rPr lang="en-US" b="1" dirty="0">
                <a:solidFill>
                  <a:srgbClr val="7A0019"/>
                </a:solidFill>
                <a:latin typeface="Raleway" pitchFamily="2" charset="0"/>
              </a:rPr>
              <a:t>Medications for FASD</a:t>
            </a:r>
          </a:p>
        </p:txBody>
      </p:sp>
      <p:sp>
        <p:nvSpPr>
          <p:cNvPr id="3" name="Content Placeholder 2"/>
          <p:cNvSpPr>
            <a:spLocks noGrp="1"/>
          </p:cNvSpPr>
          <p:nvPr>
            <p:ph idx="1"/>
          </p:nvPr>
        </p:nvSpPr>
        <p:spPr>
          <a:xfrm>
            <a:off x="1261112" y="1003936"/>
            <a:ext cx="9587867" cy="5088256"/>
          </a:xfrm>
        </p:spPr>
        <p:txBody>
          <a:bodyPr>
            <a:normAutofit/>
          </a:bodyPr>
          <a:lstStyle/>
          <a:p>
            <a:r>
              <a:rPr lang="en-US" sz="2160" dirty="0">
                <a:solidFill>
                  <a:schemeClr val="tx1"/>
                </a:solidFill>
              </a:rPr>
              <a:t>Animal studies – prenatal ethanol exposure leads to </a:t>
            </a:r>
            <a:r>
              <a:rPr lang="en-US" sz="2160" u="sng" dirty="0">
                <a:solidFill>
                  <a:schemeClr val="tx1"/>
                </a:solidFill>
              </a:rPr>
              <a:t>hyper-sensitivity to methylphenidate</a:t>
            </a:r>
            <a:r>
              <a:rPr lang="en-US" sz="2160" dirty="0">
                <a:solidFill>
                  <a:schemeClr val="tx1"/>
                </a:solidFill>
              </a:rPr>
              <a:t> later in life</a:t>
            </a:r>
          </a:p>
          <a:p>
            <a:pPr lvl="1"/>
            <a:r>
              <a:rPr lang="en-US" sz="2160" dirty="0">
                <a:solidFill>
                  <a:schemeClr val="tx1"/>
                </a:solidFill>
              </a:rPr>
              <a:t>Means et al. (1984)</a:t>
            </a:r>
          </a:p>
          <a:p>
            <a:pPr lvl="1"/>
            <a:r>
              <a:rPr lang="en-US" sz="2160" dirty="0" err="1">
                <a:solidFill>
                  <a:schemeClr val="tx1"/>
                </a:solidFill>
              </a:rPr>
              <a:t>Ulug</a:t>
            </a:r>
            <a:r>
              <a:rPr lang="en-US" sz="2160" dirty="0">
                <a:solidFill>
                  <a:schemeClr val="tx1"/>
                </a:solidFill>
              </a:rPr>
              <a:t> &amp; Riley (1983)</a:t>
            </a:r>
          </a:p>
          <a:p>
            <a:r>
              <a:rPr lang="en-US" sz="2160" dirty="0">
                <a:solidFill>
                  <a:schemeClr val="tx1"/>
                </a:solidFill>
              </a:rPr>
              <a:t>Human studies:</a:t>
            </a:r>
          </a:p>
          <a:p>
            <a:pPr lvl="1"/>
            <a:r>
              <a:rPr lang="en-US" sz="2160" dirty="0" err="1">
                <a:solidFill>
                  <a:schemeClr val="tx1"/>
                </a:solidFill>
              </a:rPr>
              <a:t>Oesterheld</a:t>
            </a:r>
            <a:r>
              <a:rPr lang="en-US" sz="2160" dirty="0">
                <a:solidFill>
                  <a:schemeClr val="tx1"/>
                </a:solidFill>
              </a:rPr>
              <a:t> et al (1998): stimulants treated </a:t>
            </a:r>
            <a:r>
              <a:rPr lang="en-US" sz="2160" u="sng" dirty="0">
                <a:solidFill>
                  <a:schemeClr val="tx1"/>
                </a:solidFill>
              </a:rPr>
              <a:t>hyperactivity</a:t>
            </a:r>
            <a:r>
              <a:rPr lang="en-US" sz="2160" dirty="0">
                <a:solidFill>
                  <a:schemeClr val="tx1"/>
                </a:solidFill>
              </a:rPr>
              <a:t>, </a:t>
            </a:r>
            <a:r>
              <a:rPr lang="en-US" sz="2160" u="sng" dirty="0">
                <a:solidFill>
                  <a:schemeClr val="tx1"/>
                </a:solidFill>
              </a:rPr>
              <a:t>but not attention deficits</a:t>
            </a:r>
            <a:r>
              <a:rPr lang="en-US" sz="2160" dirty="0">
                <a:solidFill>
                  <a:schemeClr val="tx1"/>
                </a:solidFill>
              </a:rPr>
              <a:t> in those with FASD</a:t>
            </a:r>
          </a:p>
          <a:p>
            <a:pPr lvl="1"/>
            <a:r>
              <a:rPr lang="en-US" sz="2160" dirty="0">
                <a:solidFill>
                  <a:schemeClr val="tx1"/>
                </a:solidFill>
              </a:rPr>
              <a:t>Poor responsivity to stimulants:</a:t>
            </a:r>
          </a:p>
          <a:p>
            <a:pPr lvl="2"/>
            <a:r>
              <a:rPr lang="en-US" sz="2160" dirty="0">
                <a:solidFill>
                  <a:schemeClr val="tx1"/>
                </a:solidFill>
              </a:rPr>
              <a:t>O’Malley &amp; </a:t>
            </a:r>
            <a:r>
              <a:rPr lang="en-US" sz="2160" dirty="0" err="1">
                <a:solidFill>
                  <a:schemeClr val="tx1"/>
                </a:solidFill>
              </a:rPr>
              <a:t>Hagermann</a:t>
            </a:r>
            <a:r>
              <a:rPr lang="en-US" sz="2160" dirty="0">
                <a:solidFill>
                  <a:schemeClr val="tx1"/>
                </a:solidFill>
              </a:rPr>
              <a:t> (1998)</a:t>
            </a:r>
          </a:p>
          <a:p>
            <a:pPr lvl="2"/>
            <a:r>
              <a:rPr lang="en-US" sz="2160" dirty="0">
                <a:solidFill>
                  <a:schemeClr val="tx1"/>
                </a:solidFill>
              </a:rPr>
              <a:t>O’Malley &amp; Nanson (2002)</a:t>
            </a:r>
          </a:p>
          <a:p>
            <a:pPr lvl="2"/>
            <a:r>
              <a:rPr lang="en-US" sz="2160" dirty="0">
                <a:solidFill>
                  <a:schemeClr val="tx1"/>
                </a:solidFill>
              </a:rPr>
              <a:t>Snyder et al. (1997)</a:t>
            </a:r>
          </a:p>
        </p:txBody>
      </p:sp>
    </p:spTree>
    <p:extLst>
      <p:ext uri="{BB962C8B-B14F-4D97-AF65-F5344CB8AC3E}">
        <p14:creationId xmlns:p14="http://schemas.microsoft.com/office/powerpoint/2010/main" val="41739734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94337"/>
            <a:ext cx="10972799" cy="914400"/>
          </a:xfrm>
        </p:spPr>
        <p:txBody>
          <a:bodyPr/>
          <a:lstStyle/>
          <a:p>
            <a:pPr algn="ctr"/>
            <a:r>
              <a:rPr lang="en-US" b="1" dirty="0">
                <a:solidFill>
                  <a:srgbClr val="7A0019"/>
                </a:solidFill>
                <a:latin typeface="Raleway" pitchFamily="2" charset="0"/>
              </a:rPr>
              <a:t>Psychotropic medication algorithm for FASD</a:t>
            </a:r>
            <a:br>
              <a:rPr lang="en-US" dirty="0">
                <a:solidFill>
                  <a:schemeClr val="tx1"/>
                </a:solidFill>
              </a:rPr>
            </a:br>
            <a:r>
              <a:rPr lang="en-US" sz="2133" dirty="0">
                <a:solidFill>
                  <a:schemeClr val="tx1"/>
                </a:solidFill>
              </a:rPr>
              <a:t>(Mansfield </a:t>
            </a:r>
            <a:r>
              <a:rPr lang="en-US" sz="2133" dirty="0" err="1">
                <a:solidFill>
                  <a:schemeClr val="tx1"/>
                </a:solidFill>
              </a:rPr>
              <a:t>Mela</a:t>
            </a:r>
            <a:r>
              <a:rPr lang="en-US" sz="2133" dirty="0">
                <a:solidFill>
                  <a:schemeClr val="tx1"/>
                </a:solidFill>
              </a:rPr>
              <a:t>, MBBS; U. Saskatchewan:  </a:t>
            </a:r>
            <a:r>
              <a:rPr lang="en-US" sz="2133" b="1" u="sng" dirty="0">
                <a:solidFill>
                  <a:schemeClr val="tx1"/>
                </a:solidFill>
              </a:rPr>
              <a:t>canfasd.ca/algorithm</a:t>
            </a:r>
            <a:r>
              <a:rPr lang="en-US" sz="2133" dirty="0">
                <a:solidFill>
                  <a:schemeClr val="tx1"/>
                </a:solidFill>
              </a:rPr>
              <a:t>)</a:t>
            </a:r>
          </a:p>
        </p:txBody>
      </p:sp>
      <p:sp>
        <p:nvSpPr>
          <p:cNvPr id="4" name="TextBox 3"/>
          <p:cNvSpPr txBox="1"/>
          <p:nvPr/>
        </p:nvSpPr>
        <p:spPr>
          <a:xfrm>
            <a:off x="101600" y="5562601"/>
            <a:ext cx="12090400" cy="1117935"/>
          </a:xfrm>
          <a:prstGeom prst="rect">
            <a:avLst/>
          </a:prstGeom>
          <a:noFill/>
        </p:spPr>
        <p:txBody>
          <a:bodyPr wrap="square" rtlCol="0">
            <a:spAutoFit/>
          </a:bodyPr>
          <a:lstStyle/>
          <a:p>
            <a:pPr defTabSz="1219170">
              <a:buClr>
                <a:srgbClr val="000000"/>
              </a:buClr>
            </a:pPr>
            <a:r>
              <a:rPr lang="en-US" sz="1333" kern="0" dirty="0" err="1">
                <a:solidFill>
                  <a:srgbClr val="000000"/>
                </a:solidFill>
                <a:latin typeface="Arial"/>
                <a:cs typeface="Arial"/>
                <a:sym typeface="Arial"/>
              </a:rPr>
              <a:t>Mela</a:t>
            </a:r>
            <a:r>
              <a:rPr lang="en-US" sz="1333" kern="0" dirty="0">
                <a:solidFill>
                  <a:srgbClr val="000000"/>
                </a:solidFill>
                <a:latin typeface="Arial"/>
                <a:cs typeface="Arial"/>
                <a:sym typeface="Arial"/>
              </a:rPr>
              <a:t> M, et al. (2918). The utility of psychotropic drugs on patients with Fetal Alcohol Spectrum Disorder (FASD): a systematic review. Psychiatry and Clinical Psychopharmacology. 2018:1-10)</a:t>
            </a:r>
          </a:p>
          <a:p>
            <a:pPr defTabSz="1219170">
              <a:buClr>
                <a:srgbClr val="000000"/>
              </a:buClr>
            </a:pPr>
            <a:endParaRPr lang="en-US" sz="1333" kern="0" dirty="0">
              <a:solidFill>
                <a:srgbClr val="000000"/>
              </a:solidFill>
              <a:latin typeface="Arial"/>
              <a:cs typeface="Arial"/>
              <a:sym typeface="Arial"/>
            </a:endParaRPr>
          </a:p>
          <a:p>
            <a:pPr defTabSz="1219170">
              <a:buClr>
                <a:srgbClr val="000000"/>
              </a:buClr>
            </a:pPr>
            <a:r>
              <a:rPr lang="en-US" sz="1333" kern="0" dirty="0" err="1">
                <a:solidFill>
                  <a:srgbClr val="000000"/>
                </a:solidFill>
                <a:latin typeface="Arial"/>
                <a:cs typeface="Arial"/>
                <a:sym typeface="Arial"/>
              </a:rPr>
              <a:t>Mela</a:t>
            </a:r>
            <a:r>
              <a:rPr lang="en-US" sz="1333" kern="0" dirty="0">
                <a:solidFill>
                  <a:srgbClr val="000000"/>
                </a:solidFill>
                <a:latin typeface="Arial"/>
                <a:cs typeface="Arial"/>
                <a:sym typeface="Arial"/>
              </a:rPr>
              <a:t> et al. (2020). Treatment algorithm for the use of psychopharmacological agents in individuals prenatally exposed to alcohol and/or with diagnosis of fetal alcohol spectrum disorder (FASD). J. </a:t>
            </a:r>
            <a:r>
              <a:rPr lang="en-US" sz="1333" kern="0" dirty="0" err="1">
                <a:solidFill>
                  <a:srgbClr val="000000"/>
                </a:solidFill>
                <a:latin typeface="Arial"/>
                <a:cs typeface="Arial"/>
                <a:sym typeface="Arial"/>
              </a:rPr>
              <a:t>Popul</a:t>
            </a:r>
            <a:r>
              <a:rPr lang="en-US" sz="1333" kern="0" dirty="0">
                <a:solidFill>
                  <a:srgbClr val="000000"/>
                </a:solidFill>
                <a:latin typeface="Arial"/>
                <a:cs typeface="Arial"/>
                <a:sym typeface="Arial"/>
              </a:rPr>
              <a:t> </a:t>
            </a:r>
            <a:r>
              <a:rPr lang="en-US" sz="1333" kern="0" dirty="0" err="1">
                <a:solidFill>
                  <a:srgbClr val="000000"/>
                </a:solidFill>
                <a:latin typeface="Arial"/>
                <a:cs typeface="Arial"/>
                <a:sym typeface="Arial"/>
              </a:rPr>
              <a:t>Ther</a:t>
            </a:r>
            <a:r>
              <a:rPr lang="en-US" sz="1333" kern="0" dirty="0">
                <a:solidFill>
                  <a:srgbClr val="000000"/>
                </a:solidFill>
                <a:latin typeface="Arial"/>
                <a:cs typeface="Arial"/>
                <a:sym typeface="Arial"/>
              </a:rPr>
              <a:t> </a:t>
            </a:r>
            <a:r>
              <a:rPr lang="en-US" sz="1333" kern="0" dirty="0" err="1">
                <a:solidFill>
                  <a:srgbClr val="000000"/>
                </a:solidFill>
                <a:latin typeface="Arial"/>
                <a:cs typeface="Arial"/>
                <a:sym typeface="Arial"/>
              </a:rPr>
              <a:t>Pharmacol</a:t>
            </a:r>
            <a:r>
              <a:rPr lang="en-US" sz="1333" kern="0" dirty="0">
                <a:solidFill>
                  <a:srgbClr val="000000"/>
                </a:solidFill>
                <a:latin typeface="Arial"/>
                <a:cs typeface="Arial"/>
                <a:sym typeface="Arial"/>
              </a:rPr>
              <a:t>, 27(3):e1-e13.</a:t>
            </a:r>
          </a:p>
        </p:txBody>
      </p:sp>
      <p:sp>
        <p:nvSpPr>
          <p:cNvPr id="6" name="Rectangle 5"/>
          <p:cNvSpPr/>
          <p:nvPr/>
        </p:nvSpPr>
        <p:spPr>
          <a:xfrm>
            <a:off x="508000" y="1397001"/>
            <a:ext cx="11480800" cy="1816266"/>
          </a:xfrm>
          <a:prstGeom prst="rect">
            <a:avLst/>
          </a:prstGeom>
        </p:spPr>
        <p:txBody>
          <a:bodyPr wrap="square">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Consensus-based comprehensive decision-tree addressing four common symptom clusters in FASD:</a:t>
            </a:r>
          </a:p>
          <a:p>
            <a:pPr marL="891518" lvl="1" indent="-342891" defTabSz="1219170">
              <a:buClr>
                <a:srgbClr val="000000"/>
              </a:buClr>
              <a:buFont typeface="Arial" panose="020B0604020202020204" pitchFamily="34" charset="0"/>
              <a:buChar char="•"/>
            </a:pPr>
            <a:r>
              <a:rPr lang="en-US" sz="1867" kern="0" dirty="0" err="1">
                <a:solidFill>
                  <a:srgbClr val="000000"/>
                </a:solidFill>
                <a:latin typeface="Arial"/>
                <a:cs typeface="Arial"/>
                <a:sym typeface="Arial"/>
              </a:rPr>
              <a:t>Hyperarousal</a:t>
            </a:r>
            <a:endParaRPr lang="en-US" sz="1867" kern="0" dirty="0">
              <a:solidFill>
                <a:srgbClr val="000000"/>
              </a:solidFill>
              <a:latin typeface="Arial"/>
              <a:cs typeface="Arial"/>
              <a:sym typeface="Arial"/>
            </a:endParaRPr>
          </a:p>
          <a:p>
            <a:pPr marL="891518" lvl="1" indent="-342891"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Emotion dysregulation</a:t>
            </a:r>
          </a:p>
          <a:p>
            <a:pPr marL="891518" lvl="1" indent="-342891"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Hyperactivity / inattention</a:t>
            </a:r>
          </a:p>
          <a:p>
            <a:pPr marL="891518" lvl="1" indent="-342891"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Cognitive inflexibility</a:t>
            </a:r>
          </a:p>
          <a:p>
            <a:pPr marL="342891" indent="-342891" defTabSz="1219170">
              <a:buClr>
                <a:srgbClr val="000000"/>
              </a:buClr>
              <a:buFont typeface="Arial" panose="020B0604020202020204" pitchFamily="34" charset="0"/>
              <a:buChar char="•"/>
            </a:pPr>
            <a:r>
              <a:rPr lang="en-US" sz="1867" kern="0" dirty="0">
                <a:solidFill>
                  <a:srgbClr val="000000"/>
                </a:solidFill>
                <a:latin typeface="Arial"/>
                <a:cs typeface="Arial"/>
                <a:sym typeface="Arial"/>
              </a:rPr>
              <a:t>First and second line medications recommended</a:t>
            </a:r>
          </a:p>
        </p:txBody>
      </p:sp>
      <p:pic>
        <p:nvPicPr>
          <p:cNvPr id="2050" name="Picture 2" descr="https://betterhealthwhileaging.net/wp-content/uploads/2017/08/bigstock-pills-isolated-on-white-backgr-49490861-compres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391" y="1973526"/>
            <a:ext cx="5194008" cy="267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382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616200"/>
            <a:ext cx="11176000" cy="1219200"/>
          </a:xfrm>
        </p:spPr>
        <p:txBody>
          <a:bodyPr/>
          <a:lstStyle/>
          <a:p>
            <a:pPr algn="ctr"/>
            <a:r>
              <a:rPr lang="en-US" sz="3600" b="1" dirty="0"/>
              <a:t>How do we target </a:t>
            </a:r>
            <a:r>
              <a:rPr lang="en-US" sz="3600" b="1" u="sng" dirty="0"/>
              <a:t>neurodevelopment</a:t>
            </a:r>
            <a:r>
              <a:rPr lang="en-US" sz="3600" b="1" dirty="0"/>
              <a:t> </a:t>
            </a:r>
            <a:br>
              <a:rPr lang="en-US" sz="3600" b="1" dirty="0"/>
            </a:br>
            <a:r>
              <a:rPr lang="en-US" sz="3600" b="1" dirty="0"/>
              <a:t>in FASD?</a:t>
            </a:r>
          </a:p>
        </p:txBody>
      </p:sp>
    </p:spTree>
    <p:extLst>
      <p:ext uri="{BB962C8B-B14F-4D97-AF65-F5344CB8AC3E}">
        <p14:creationId xmlns:p14="http://schemas.microsoft.com/office/powerpoint/2010/main" val="611654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body" idx="4294967295"/>
          </p:nvPr>
        </p:nvSpPr>
        <p:spPr>
          <a:xfrm>
            <a:off x="1016000" y="177800"/>
            <a:ext cx="10160000" cy="5638800"/>
          </a:xfrm>
        </p:spPr>
        <p:txBody>
          <a:bodyPr/>
          <a:lstStyle/>
          <a:p>
            <a:pPr marL="0" indent="0" algn="ctr">
              <a:buNone/>
              <a:defRPr/>
            </a:pPr>
            <a:r>
              <a:rPr lang="en-US" sz="2800" b="1" dirty="0">
                <a:solidFill>
                  <a:srgbClr val="7A0019"/>
                </a:solidFill>
                <a:latin typeface="Raleway" panose="020B0604020202020204" charset="0"/>
              </a:rPr>
              <a:t>Example: Choline is an essential nutrient for humans</a:t>
            </a:r>
          </a:p>
          <a:p>
            <a:pPr marL="0" indent="0">
              <a:buNone/>
              <a:defRPr/>
            </a:pPr>
            <a:endParaRPr lang="en-US" sz="2400" dirty="0"/>
          </a:p>
        </p:txBody>
      </p:sp>
      <p:sp>
        <p:nvSpPr>
          <p:cNvPr id="418819" name="Text Box 3"/>
          <p:cNvSpPr txBox="1">
            <a:spLocks noChangeArrowheads="1"/>
          </p:cNvSpPr>
          <p:nvPr/>
        </p:nvSpPr>
        <p:spPr bwMode="auto">
          <a:xfrm>
            <a:off x="688019" y="1387408"/>
            <a:ext cx="8001000" cy="3374642"/>
          </a:xfrm>
          <a:prstGeom prst="rect">
            <a:avLst/>
          </a:prstGeom>
          <a:noFill/>
          <a:ln w="9525">
            <a:noFill/>
            <a:miter lim="800000"/>
            <a:headEnd/>
            <a:tailEnd/>
          </a:ln>
          <a:effectLst/>
        </p:spPr>
        <p:txBody>
          <a:bodyPr>
            <a:spAutoFit/>
          </a:bodyPr>
          <a:lstStyle/>
          <a:p>
            <a:pPr defTabSz="1219170">
              <a:buClr>
                <a:srgbClr val="000000"/>
              </a:buClr>
              <a:buFontTx/>
              <a:buChar char="•"/>
              <a:defRPr/>
            </a:pPr>
            <a:r>
              <a:rPr lang="en-US" sz="2000" kern="0" dirty="0">
                <a:solidFill>
                  <a:srgbClr val="000000"/>
                </a:solidFill>
                <a:effectLst>
                  <a:outerShdw blurRad="38100" dist="38100" dir="2700000" algn="tl">
                    <a:srgbClr val="000000"/>
                  </a:outerShdw>
                </a:effectLst>
                <a:latin typeface="Arial"/>
                <a:ea typeface="ＭＳ Ｐゴシック" pitchFamily="34" charset="-128"/>
                <a:cs typeface="Arial"/>
                <a:sym typeface="Arial"/>
              </a:rPr>
              <a:t> </a:t>
            </a:r>
            <a:r>
              <a:rPr lang="en-US" sz="2133" kern="0" dirty="0">
                <a:solidFill>
                  <a:srgbClr val="000000"/>
                </a:solidFill>
                <a:latin typeface="Arial"/>
                <a:ea typeface="ＭＳ Ｐゴシック" pitchFamily="34" charset="-128"/>
                <a:cs typeface="Arial"/>
                <a:sym typeface="Arial"/>
              </a:rPr>
              <a:t>Classified as essential nutrient</a:t>
            </a:r>
          </a:p>
          <a:p>
            <a:pPr defTabSz="1219170">
              <a:buClr>
                <a:srgbClr val="000000"/>
              </a:buClr>
              <a:buFontTx/>
              <a:buChar char="•"/>
              <a:defRPr/>
            </a:pPr>
            <a:r>
              <a:rPr lang="en-US" sz="2133" kern="0" dirty="0">
                <a:solidFill>
                  <a:srgbClr val="000000"/>
                </a:solidFill>
                <a:latin typeface="Arial"/>
                <a:ea typeface="ＭＳ Ｐゴシック" pitchFamily="34" charset="-128"/>
                <a:cs typeface="Arial"/>
                <a:sym typeface="Arial"/>
              </a:rPr>
              <a:t> Cells die by apoptosis without it</a:t>
            </a:r>
          </a:p>
          <a:p>
            <a:pPr defTabSz="1219170">
              <a:buClr>
                <a:srgbClr val="000000"/>
              </a:buClr>
              <a:defRPr/>
            </a:pPr>
            <a:endParaRPr lang="en-US" sz="2133" kern="0" dirty="0">
              <a:solidFill>
                <a:srgbClr val="000000"/>
              </a:solidFill>
              <a:latin typeface="Arial"/>
              <a:ea typeface="ＭＳ Ｐゴシック" pitchFamily="34" charset="-128"/>
              <a:cs typeface="Arial"/>
              <a:sym typeface="Arial"/>
            </a:endParaRPr>
          </a:p>
          <a:p>
            <a:pPr defTabSz="1219170">
              <a:buClr>
                <a:srgbClr val="000000"/>
              </a:buClr>
              <a:buFontTx/>
              <a:buChar char="•"/>
              <a:defRPr/>
            </a:pPr>
            <a:r>
              <a:rPr lang="en-US" sz="2133" kern="0" dirty="0">
                <a:solidFill>
                  <a:srgbClr val="000000"/>
                </a:solidFill>
                <a:latin typeface="Arial"/>
                <a:ea typeface="ＭＳ Ｐゴシック" pitchFamily="34" charset="-128"/>
                <a:cs typeface="Arial"/>
                <a:sym typeface="Arial"/>
              </a:rPr>
              <a:t> Multiple needs:</a:t>
            </a:r>
          </a:p>
          <a:p>
            <a:pPr marL="457189" lvl="5" defTabSz="1219170">
              <a:buClr>
                <a:srgbClr val="000000"/>
              </a:buClr>
              <a:buFont typeface="+mj-lt"/>
              <a:buAutoNum type="arabicPeriod"/>
              <a:defRPr/>
            </a:pPr>
            <a:r>
              <a:rPr lang="en-US" sz="2133" kern="0" dirty="0">
                <a:solidFill>
                  <a:srgbClr val="000000"/>
                </a:solidFill>
                <a:latin typeface="Arial"/>
                <a:ea typeface="ＭＳ Ｐゴシック" pitchFamily="34" charset="-128"/>
                <a:cs typeface="Arial"/>
                <a:sym typeface="Arial"/>
              </a:rPr>
              <a:t> </a:t>
            </a:r>
            <a:r>
              <a:rPr lang="en-US" sz="2133" u="sng" kern="0" dirty="0">
                <a:solidFill>
                  <a:srgbClr val="000000"/>
                </a:solidFill>
                <a:latin typeface="Arial"/>
                <a:ea typeface="ＭＳ Ｐゴシック" pitchFamily="34" charset="-128"/>
                <a:cs typeface="Arial"/>
                <a:sym typeface="Arial"/>
              </a:rPr>
              <a:t>Cell membrane</a:t>
            </a:r>
          </a:p>
          <a:p>
            <a:pPr marL="457189" lvl="1" defTabSz="1219170">
              <a:buClr>
                <a:srgbClr val="000000"/>
              </a:buClr>
              <a:buFont typeface="+mj-lt"/>
              <a:buAutoNum type="arabicPeriod"/>
              <a:defRPr/>
            </a:pPr>
            <a:r>
              <a:rPr lang="en-US" sz="2133" kern="0" dirty="0">
                <a:solidFill>
                  <a:srgbClr val="000000"/>
                </a:solidFill>
                <a:latin typeface="Arial"/>
                <a:ea typeface="ＭＳ Ｐゴシック" pitchFamily="34" charset="-128"/>
                <a:cs typeface="Arial"/>
                <a:sym typeface="Arial"/>
              </a:rPr>
              <a:t> </a:t>
            </a:r>
            <a:r>
              <a:rPr lang="en-US" sz="2133" u="sng" kern="0" dirty="0">
                <a:solidFill>
                  <a:srgbClr val="000000"/>
                </a:solidFill>
                <a:latin typeface="Arial"/>
                <a:ea typeface="ＭＳ Ｐゴシック" pitchFamily="34" charset="-128"/>
                <a:cs typeface="Arial"/>
                <a:sym typeface="Arial"/>
              </a:rPr>
              <a:t>Lipid metabolism</a:t>
            </a:r>
          </a:p>
          <a:p>
            <a:pPr marL="457189" lvl="1" defTabSz="1219170">
              <a:buClr>
                <a:srgbClr val="000000"/>
              </a:buClr>
              <a:buFont typeface="+mj-lt"/>
              <a:buAutoNum type="arabicPeriod"/>
              <a:defRPr/>
            </a:pPr>
            <a:r>
              <a:rPr lang="en-US" sz="2133" kern="0" dirty="0">
                <a:solidFill>
                  <a:srgbClr val="000000"/>
                </a:solidFill>
                <a:latin typeface="Arial"/>
                <a:ea typeface="ＭＳ Ｐゴシック" pitchFamily="34" charset="-128"/>
                <a:cs typeface="Arial"/>
                <a:sym typeface="Arial"/>
              </a:rPr>
              <a:t> </a:t>
            </a:r>
            <a:r>
              <a:rPr lang="en-US" sz="2133" u="sng" kern="0" dirty="0">
                <a:solidFill>
                  <a:srgbClr val="000000"/>
                </a:solidFill>
                <a:latin typeface="Arial"/>
                <a:ea typeface="ＭＳ Ｐゴシック" pitchFamily="34" charset="-128"/>
                <a:cs typeface="Arial"/>
                <a:sym typeface="Arial"/>
              </a:rPr>
              <a:t>Precursor to acetylcholine</a:t>
            </a:r>
          </a:p>
          <a:p>
            <a:pPr marL="457189" lvl="1" defTabSz="1219170">
              <a:buClr>
                <a:srgbClr val="000000"/>
              </a:buClr>
              <a:buFont typeface="+mj-lt"/>
              <a:buAutoNum type="arabicPeriod"/>
              <a:defRPr/>
            </a:pPr>
            <a:r>
              <a:rPr lang="en-US" sz="2133" kern="0" dirty="0">
                <a:solidFill>
                  <a:srgbClr val="000000"/>
                </a:solidFill>
                <a:latin typeface="Arial"/>
                <a:ea typeface="ＭＳ Ｐゴシック" pitchFamily="34" charset="-128"/>
                <a:cs typeface="Arial"/>
                <a:sym typeface="Arial"/>
              </a:rPr>
              <a:t> </a:t>
            </a:r>
            <a:r>
              <a:rPr lang="en-US" sz="2133" u="sng" kern="0" dirty="0">
                <a:solidFill>
                  <a:srgbClr val="000000"/>
                </a:solidFill>
                <a:latin typeface="Arial"/>
                <a:ea typeface="ＭＳ Ｐゴシック" pitchFamily="34" charset="-128"/>
                <a:cs typeface="Arial"/>
                <a:sym typeface="Arial"/>
              </a:rPr>
              <a:t>Gene expression (development)</a:t>
            </a:r>
          </a:p>
          <a:p>
            <a:pPr defTabSz="1219170">
              <a:buClr>
                <a:srgbClr val="000000"/>
              </a:buClr>
              <a:buFontTx/>
              <a:buChar char="•"/>
              <a:defRPr/>
            </a:pPr>
            <a:endParaRPr lang="en-US" sz="2133" kern="0" dirty="0">
              <a:solidFill>
                <a:srgbClr val="000000"/>
              </a:solidFill>
              <a:latin typeface="Arial"/>
              <a:ea typeface="ＭＳ Ｐゴシック" pitchFamily="34" charset="-128"/>
              <a:cs typeface="Arial"/>
              <a:sym typeface="Arial"/>
            </a:endParaRPr>
          </a:p>
          <a:p>
            <a:pPr marL="0" lvl="1" defTabSz="1219170">
              <a:buClr>
                <a:srgbClr val="000000"/>
              </a:buClr>
              <a:buFontTx/>
              <a:buChar char="•"/>
              <a:defRPr/>
            </a:pPr>
            <a:r>
              <a:rPr lang="en-US" sz="2133" kern="0" dirty="0">
                <a:solidFill>
                  <a:srgbClr val="000000"/>
                </a:solidFill>
                <a:latin typeface="Arial"/>
                <a:ea typeface="ＭＳ Ｐゴシック" pitchFamily="34" charset="-128"/>
                <a:cs typeface="Arial"/>
                <a:sym typeface="Arial"/>
              </a:rPr>
              <a:t> Deficiency -&gt; neural tube disorders</a:t>
            </a:r>
          </a:p>
        </p:txBody>
      </p:sp>
      <p:pic>
        <p:nvPicPr>
          <p:cNvPr id="36868" name="Picture 4" descr="SN9b_NMR_choline"/>
          <p:cNvPicPr>
            <a:picLocks noChangeAspect="1" noChangeArrowheads="1"/>
          </p:cNvPicPr>
          <p:nvPr/>
        </p:nvPicPr>
        <p:blipFill>
          <a:blip r:embed="rId3" cstate="print"/>
          <a:srcRect/>
          <a:stretch>
            <a:fillRect/>
          </a:stretch>
        </p:blipFill>
        <p:spPr bwMode="auto">
          <a:xfrm>
            <a:off x="8259437" y="1187871"/>
            <a:ext cx="2454927" cy="1902568"/>
          </a:xfrm>
          <a:prstGeom prst="rect">
            <a:avLst/>
          </a:prstGeom>
          <a:noFill/>
          <a:ln w="9525">
            <a:noFill/>
            <a:miter lim="800000"/>
            <a:headEnd/>
            <a:tailEnd/>
          </a:ln>
        </p:spPr>
      </p:pic>
      <p:sp>
        <p:nvSpPr>
          <p:cNvPr id="5" name="Text Box 4"/>
          <p:cNvSpPr txBox="1">
            <a:spLocks noChangeArrowheads="1"/>
          </p:cNvSpPr>
          <p:nvPr/>
        </p:nvSpPr>
        <p:spPr bwMode="auto">
          <a:xfrm>
            <a:off x="8128" y="6297809"/>
            <a:ext cx="6705600" cy="400110"/>
          </a:xfrm>
          <a:prstGeom prst="rect">
            <a:avLst/>
          </a:prstGeom>
          <a:noFill/>
          <a:ln w="9525">
            <a:noFill/>
            <a:miter lim="800000"/>
            <a:headEnd/>
            <a:tailEnd/>
          </a:ln>
        </p:spPr>
        <p:txBody>
          <a:bodyPr wrap="square">
            <a:spAutoFit/>
          </a:bodyPr>
          <a:lstStyle/>
          <a:p>
            <a:pPr defTabSz="1219170">
              <a:buClr>
                <a:srgbClr val="000000"/>
              </a:buClr>
            </a:pPr>
            <a:r>
              <a:rPr lang="en-US" sz="1000" kern="0" dirty="0">
                <a:solidFill>
                  <a:srgbClr val="000000"/>
                </a:solidFill>
                <a:latin typeface="Arial"/>
                <a:cs typeface="Arial"/>
                <a:sym typeface="Arial"/>
              </a:rPr>
              <a:t>(Albright et al., 1998; Eagle, 1955; Zeisel et al., 1997; Cho et al., 2006); Zeisel et al., 2003; (Shaw et al., 2004; </a:t>
            </a:r>
            <a:r>
              <a:rPr lang="en-US" sz="1000" kern="0" dirty="0" err="1">
                <a:solidFill>
                  <a:srgbClr val="000000"/>
                </a:solidFill>
                <a:latin typeface="Arial"/>
                <a:cs typeface="Arial"/>
                <a:sym typeface="Arial"/>
              </a:rPr>
              <a:t>Smithells</a:t>
            </a:r>
            <a:r>
              <a:rPr lang="en-US" sz="1000" kern="0" dirty="0">
                <a:solidFill>
                  <a:srgbClr val="000000"/>
                </a:solidFill>
                <a:latin typeface="Arial"/>
                <a:cs typeface="Arial"/>
                <a:sym typeface="Arial"/>
              </a:rPr>
              <a:t> et al., 1976; Zeisel, 2009b; (Albright et al., 1999a; Albright et al., 1999b </a:t>
            </a:r>
          </a:p>
        </p:txBody>
      </p:sp>
      <p:pic>
        <p:nvPicPr>
          <p:cNvPr id="2" name="Picture 1"/>
          <p:cNvPicPr>
            <a:picLocks noChangeAspect="1"/>
          </p:cNvPicPr>
          <p:nvPr/>
        </p:nvPicPr>
        <p:blipFill>
          <a:blip r:embed="rId4"/>
          <a:stretch>
            <a:fillRect/>
          </a:stretch>
        </p:blipFill>
        <p:spPr>
          <a:xfrm>
            <a:off x="7148906" y="3466259"/>
            <a:ext cx="4675989" cy="3105149"/>
          </a:xfrm>
          <a:prstGeom prst="rect">
            <a:avLst/>
          </a:prstGeom>
        </p:spPr>
      </p:pic>
    </p:spTree>
    <p:extLst>
      <p:ext uri="{BB962C8B-B14F-4D97-AF65-F5344CB8AC3E}">
        <p14:creationId xmlns:p14="http://schemas.microsoft.com/office/powerpoint/2010/main" val="3630787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785" y="314325"/>
            <a:ext cx="10037690" cy="584775"/>
          </a:xfrm>
          <a:prstGeom prst="rect">
            <a:avLst/>
          </a:prstGeom>
        </p:spPr>
        <p:txBody>
          <a:bodyPr wrap="square">
            <a:spAutoFit/>
          </a:bodyPr>
          <a:lstStyle/>
          <a:p>
            <a:pPr algn="ctr" defTabSz="4076598">
              <a:buClr>
                <a:srgbClr val="000000"/>
              </a:buClr>
              <a:defRPr/>
            </a:pPr>
            <a:r>
              <a:rPr lang="en-US" sz="3200" b="1" kern="0" dirty="0">
                <a:solidFill>
                  <a:srgbClr val="7A0019"/>
                </a:solidFill>
                <a:latin typeface="Raleway" pitchFamily="2" charset="0"/>
                <a:ea typeface="ＭＳ Ｐゴシック" pitchFamily="16" charset="-128"/>
                <a:cs typeface="Arial"/>
                <a:sym typeface="Arial"/>
              </a:rPr>
              <a:t>2009 Phase 1 study: delivery system development</a:t>
            </a:r>
            <a:endParaRPr lang="en-US" sz="2000" b="1" kern="0" dirty="0">
              <a:solidFill>
                <a:srgbClr val="7A0019"/>
              </a:solidFill>
              <a:latin typeface="Raleway" pitchFamily="2" charset="0"/>
              <a:ea typeface="ＭＳ Ｐゴシック" pitchFamily="16" charset="-128"/>
              <a:cs typeface="Arial"/>
              <a:sym typeface="Arial"/>
            </a:endParaRPr>
          </a:p>
        </p:txBody>
      </p:sp>
      <p:sp>
        <p:nvSpPr>
          <p:cNvPr id="7171" name="TextBox 2"/>
          <p:cNvSpPr txBox="1">
            <a:spLocks noChangeArrowheads="1"/>
          </p:cNvSpPr>
          <p:nvPr/>
        </p:nvSpPr>
        <p:spPr bwMode="auto">
          <a:xfrm>
            <a:off x="1752601" y="1143007"/>
            <a:ext cx="8734425" cy="1405256"/>
          </a:xfrm>
          <a:prstGeom prst="rect">
            <a:avLst/>
          </a:prstGeom>
          <a:noFill/>
          <a:ln w="9525">
            <a:noFill/>
            <a:miter lim="800000"/>
            <a:headEnd/>
            <a:tailEnd/>
          </a:ln>
        </p:spPr>
        <p:txBody>
          <a:bodyPr>
            <a:spAutoFit/>
          </a:bodyPr>
          <a:lstStyle/>
          <a:p>
            <a:pPr marL="457189" indent="-457189" defTabSz="1219170">
              <a:buClr>
                <a:srgbClr val="000000"/>
              </a:buClr>
              <a:buFont typeface="Arial" panose="020B0604020202020204" pitchFamily="34" charset="0"/>
              <a:buChar char="•"/>
              <a:defRPr/>
            </a:pPr>
            <a:r>
              <a:rPr lang="en-US" sz="2133" kern="0" dirty="0">
                <a:solidFill>
                  <a:srgbClr val="000000"/>
                </a:solidFill>
                <a:latin typeface="Arial"/>
                <a:cs typeface="Arial"/>
                <a:sym typeface="Arial"/>
              </a:rPr>
              <a:t>Two arms: 500 mg. choline vs. placebo per day</a:t>
            </a:r>
          </a:p>
          <a:p>
            <a:pPr marL="380990" lvl="2" indent="-380990" defTabSz="1219170">
              <a:buClr>
                <a:srgbClr val="000000"/>
              </a:buClr>
              <a:buFont typeface="Arial" panose="020B0604020202020204" pitchFamily="34" charset="0"/>
              <a:buChar char="•"/>
              <a:defRPr/>
            </a:pPr>
            <a:r>
              <a:rPr lang="en-US" sz="2133" kern="0" dirty="0">
                <a:solidFill>
                  <a:srgbClr val="000000"/>
                </a:solidFill>
                <a:latin typeface="Arial"/>
                <a:cs typeface="Arial"/>
                <a:sym typeface="Arial"/>
              </a:rPr>
              <a:t> Based on adequate intake of 200-250 mg. per day</a:t>
            </a:r>
          </a:p>
          <a:p>
            <a:pPr marL="380990" lvl="1" indent="-380990" defTabSz="1219170">
              <a:buClr>
                <a:srgbClr val="000000"/>
              </a:buClr>
              <a:buFont typeface="Arial" panose="020B0604020202020204" pitchFamily="34" charset="0"/>
              <a:buChar char="•"/>
              <a:defRPr/>
            </a:pPr>
            <a:r>
              <a:rPr lang="en-US" sz="2133" kern="0" dirty="0">
                <a:solidFill>
                  <a:srgbClr val="000000"/>
                </a:solidFill>
                <a:latin typeface="Arial"/>
                <a:cs typeface="Arial"/>
                <a:sym typeface="Arial"/>
              </a:rPr>
              <a:t> Fruit-flavored drink mix</a:t>
            </a:r>
          </a:p>
          <a:p>
            <a:pPr marL="380990" lvl="1" indent="-380990" defTabSz="1219170">
              <a:buClr>
                <a:srgbClr val="000000"/>
              </a:buClr>
              <a:buFont typeface="Arial" panose="020B0604020202020204" pitchFamily="34" charset="0"/>
              <a:buChar char="•"/>
              <a:defRPr/>
            </a:pPr>
            <a:r>
              <a:rPr lang="en-US" sz="2133" kern="0" dirty="0">
                <a:solidFill>
                  <a:srgbClr val="000000"/>
                </a:solidFill>
                <a:latin typeface="Arial"/>
                <a:cs typeface="Arial"/>
                <a:sym typeface="Arial"/>
              </a:rPr>
              <a:t> 9 month duration</a:t>
            </a:r>
          </a:p>
        </p:txBody>
      </p:sp>
      <p:pic>
        <p:nvPicPr>
          <p:cNvPr id="50180" name="Picture 2" descr="C:\Users\jwozniak\Pictures\DSC07292.JPG"/>
          <p:cNvPicPr>
            <a:picLocks noChangeAspect="1" noChangeArrowheads="1"/>
          </p:cNvPicPr>
          <p:nvPr/>
        </p:nvPicPr>
        <p:blipFill>
          <a:blip r:embed="rId2" cstate="print"/>
          <a:srcRect/>
          <a:stretch>
            <a:fillRect/>
          </a:stretch>
        </p:blipFill>
        <p:spPr bwMode="auto">
          <a:xfrm>
            <a:off x="1600200" y="4322762"/>
            <a:ext cx="2193925" cy="1646239"/>
          </a:xfrm>
          <a:prstGeom prst="rect">
            <a:avLst/>
          </a:prstGeom>
          <a:noFill/>
          <a:ln w="9525">
            <a:noFill/>
            <a:miter lim="800000"/>
            <a:headEnd/>
            <a:tailEnd/>
          </a:ln>
        </p:spPr>
      </p:pic>
      <p:pic>
        <p:nvPicPr>
          <p:cNvPr id="50181" name="Picture 3" descr="C:\Users\jwozniak\Pictures\DSC07293.JPG"/>
          <p:cNvPicPr>
            <a:picLocks noChangeAspect="1" noChangeArrowheads="1"/>
          </p:cNvPicPr>
          <p:nvPr/>
        </p:nvPicPr>
        <p:blipFill>
          <a:blip r:embed="rId3" cstate="print"/>
          <a:srcRect/>
          <a:stretch>
            <a:fillRect/>
          </a:stretch>
        </p:blipFill>
        <p:spPr bwMode="auto">
          <a:xfrm>
            <a:off x="3857626" y="4322762"/>
            <a:ext cx="2193925" cy="1646239"/>
          </a:xfrm>
          <a:prstGeom prst="rect">
            <a:avLst/>
          </a:prstGeom>
          <a:noFill/>
          <a:ln w="9525">
            <a:noFill/>
            <a:miter lim="800000"/>
            <a:headEnd/>
            <a:tailEnd/>
          </a:ln>
        </p:spPr>
      </p:pic>
      <p:pic>
        <p:nvPicPr>
          <p:cNvPr id="50182" name="Picture 4" descr="C:\Users\jwozniak\Pictures\DSC07294.JPG"/>
          <p:cNvPicPr>
            <a:picLocks noChangeAspect="1" noChangeArrowheads="1"/>
          </p:cNvPicPr>
          <p:nvPr/>
        </p:nvPicPr>
        <p:blipFill>
          <a:blip r:embed="rId4" cstate="print"/>
          <a:srcRect/>
          <a:stretch>
            <a:fillRect/>
          </a:stretch>
        </p:blipFill>
        <p:spPr bwMode="auto">
          <a:xfrm>
            <a:off x="6124576" y="4322762"/>
            <a:ext cx="2193925" cy="1646239"/>
          </a:xfrm>
          <a:prstGeom prst="rect">
            <a:avLst/>
          </a:prstGeom>
          <a:noFill/>
          <a:ln w="9525">
            <a:noFill/>
            <a:miter lim="800000"/>
            <a:headEnd/>
            <a:tailEnd/>
          </a:ln>
        </p:spPr>
      </p:pic>
      <p:pic>
        <p:nvPicPr>
          <p:cNvPr id="50183" name="Picture 5" descr="C:\Users\jwozniak\Pictures\DSC07312.JPG"/>
          <p:cNvPicPr>
            <a:picLocks noChangeAspect="1" noChangeArrowheads="1"/>
          </p:cNvPicPr>
          <p:nvPr/>
        </p:nvPicPr>
        <p:blipFill>
          <a:blip r:embed="rId5" cstate="print"/>
          <a:srcRect/>
          <a:stretch>
            <a:fillRect/>
          </a:stretch>
        </p:blipFill>
        <p:spPr bwMode="auto">
          <a:xfrm>
            <a:off x="8391526" y="4322762"/>
            <a:ext cx="2193925" cy="1646239"/>
          </a:xfrm>
          <a:prstGeom prst="rect">
            <a:avLst/>
          </a:prstGeom>
          <a:noFill/>
          <a:ln w="9525">
            <a:noFill/>
            <a:miter lim="800000"/>
            <a:headEnd/>
            <a:tailEnd/>
          </a:ln>
        </p:spPr>
      </p:pic>
    </p:spTree>
    <p:extLst>
      <p:ext uri="{BB962C8B-B14F-4D97-AF65-F5344CB8AC3E}">
        <p14:creationId xmlns:p14="http://schemas.microsoft.com/office/powerpoint/2010/main" val="139993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57" y="1995423"/>
            <a:ext cx="5283200" cy="609600"/>
          </a:xfrm>
        </p:spPr>
        <p:txBody>
          <a:bodyPr>
            <a:noAutofit/>
          </a:bodyPr>
          <a:lstStyle/>
          <a:p>
            <a:pPr algn="ctr"/>
            <a:r>
              <a:rPr lang="en-US" sz="1867" dirty="0"/>
              <a:t>Elicited Imitation (memory) performance</a:t>
            </a:r>
          </a:p>
        </p:txBody>
      </p:sp>
      <p:sp>
        <p:nvSpPr>
          <p:cNvPr id="5" name="TextBox 4"/>
          <p:cNvSpPr txBox="1"/>
          <p:nvPr/>
        </p:nvSpPr>
        <p:spPr>
          <a:xfrm>
            <a:off x="1117601" y="5867400"/>
            <a:ext cx="4291223" cy="502573"/>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Fig 1. EI items after short delay</a:t>
            </a:r>
          </a:p>
          <a:p>
            <a:pPr marL="285744" indent="-285744" defTabSz="1219170">
              <a:buClr>
                <a:srgbClr val="000000"/>
              </a:buClr>
              <a:buFont typeface="Arial" panose="020B0604020202020204" pitchFamily="34" charset="0"/>
              <a:buChar char="•"/>
            </a:pPr>
            <a:r>
              <a:rPr lang="en-US" sz="1333" b="1" kern="0" dirty="0">
                <a:solidFill>
                  <a:srgbClr val="FF0000"/>
                </a:solidFill>
                <a:latin typeface="Arial"/>
                <a:cs typeface="Arial"/>
                <a:sym typeface="Arial"/>
              </a:rPr>
              <a:t>21 point increase for young choline</a:t>
            </a:r>
          </a:p>
        </p:txBody>
      </p:sp>
      <p:sp>
        <p:nvSpPr>
          <p:cNvPr id="6" name="Rectangle 5"/>
          <p:cNvSpPr/>
          <p:nvPr/>
        </p:nvSpPr>
        <p:spPr>
          <a:xfrm>
            <a:off x="8441774" y="6549891"/>
            <a:ext cx="3962399" cy="256545"/>
          </a:xfrm>
          <a:prstGeom prst="rect">
            <a:avLst/>
          </a:prstGeom>
        </p:spPr>
        <p:txBody>
          <a:bodyPr wrap="square">
            <a:spAutoFit/>
          </a:bodyPr>
          <a:lstStyle/>
          <a:p>
            <a:pPr defTabSz="1219170">
              <a:buClr>
                <a:srgbClr val="000000"/>
              </a:buClr>
            </a:pPr>
            <a:r>
              <a:rPr lang="en-US" sz="1067" kern="0" dirty="0">
                <a:solidFill>
                  <a:srgbClr val="000000"/>
                </a:solidFill>
                <a:latin typeface="Arial"/>
                <a:cs typeface="Arial"/>
                <a:sym typeface="Arial"/>
              </a:rPr>
              <a:t>γ= -16.05, 95% CI [-31.71, -0.40], </a:t>
            </a:r>
            <a:r>
              <a:rPr lang="en-US" sz="1067" i="1" kern="0" dirty="0">
                <a:solidFill>
                  <a:srgbClr val="000000"/>
                </a:solidFill>
                <a:latin typeface="Arial"/>
                <a:cs typeface="Arial"/>
                <a:sym typeface="Arial"/>
              </a:rPr>
              <a:t>t</a:t>
            </a:r>
            <a:r>
              <a:rPr lang="en-US" sz="1067" kern="0" dirty="0">
                <a:solidFill>
                  <a:srgbClr val="000000"/>
                </a:solidFill>
                <a:latin typeface="Arial"/>
                <a:cs typeface="Arial"/>
                <a:sym typeface="Arial"/>
              </a:rPr>
              <a:t>(84.7)= -2.09, </a:t>
            </a:r>
            <a:r>
              <a:rPr lang="en-US" sz="1067" i="1" kern="0" dirty="0">
                <a:solidFill>
                  <a:srgbClr val="000000"/>
                </a:solidFill>
                <a:latin typeface="Arial"/>
                <a:cs typeface="Arial"/>
                <a:sym typeface="Arial"/>
              </a:rPr>
              <a:t>p</a:t>
            </a:r>
            <a:r>
              <a:rPr lang="en-US" sz="1067" kern="0" dirty="0">
                <a:solidFill>
                  <a:srgbClr val="000000"/>
                </a:solidFill>
                <a:latin typeface="Arial"/>
                <a:cs typeface="Arial"/>
                <a:sym typeface="Arial"/>
              </a:rPr>
              <a:t>=0.045.</a:t>
            </a:r>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1" y="2492312"/>
            <a:ext cx="4143316" cy="33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019188" y="104779"/>
            <a:ext cx="9144000" cy="1408176"/>
          </a:xfrm>
          <a:prstGeom prst="rect">
            <a:avLst/>
          </a:prstGeom>
        </p:spPr>
      </p:pic>
      <p:pic>
        <p:nvPicPr>
          <p:cNvPr id="4" name="Picture 3"/>
          <p:cNvPicPr>
            <a:picLocks noChangeAspect="1"/>
          </p:cNvPicPr>
          <p:nvPr/>
        </p:nvPicPr>
        <p:blipFill>
          <a:blip r:embed="rId4"/>
          <a:stretch>
            <a:fillRect/>
          </a:stretch>
        </p:blipFill>
        <p:spPr>
          <a:xfrm>
            <a:off x="47292" y="482600"/>
            <a:ext cx="2794785" cy="437851"/>
          </a:xfrm>
          <a:prstGeom prst="rect">
            <a:avLst/>
          </a:prstGeom>
        </p:spPr>
      </p:pic>
    </p:spTree>
    <p:extLst>
      <p:ext uri="{BB962C8B-B14F-4D97-AF65-F5344CB8AC3E}">
        <p14:creationId xmlns:p14="http://schemas.microsoft.com/office/powerpoint/2010/main" val="361312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65" y="275694"/>
            <a:ext cx="11158661" cy="941559"/>
          </a:xfrm>
          <a:noFill/>
        </p:spPr>
        <p:txBody>
          <a:bodyPr/>
          <a:lstStyle/>
          <a:p>
            <a:r>
              <a:rPr lang="en-US" sz="4400" b="1" dirty="0">
                <a:cs typeface="Calibri" panose="020F0502020204030204" pitchFamily="34" charset="0"/>
              </a:rPr>
              <a:t>Fetal Alcohol Toxicity</a:t>
            </a:r>
          </a:p>
        </p:txBody>
      </p:sp>
      <p:sp>
        <p:nvSpPr>
          <p:cNvPr id="3" name="Content Placeholder 2"/>
          <p:cNvSpPr>
            <a:spLocks noGrp="1"/>
          </p:cNvSpPr>
          <p:nvPr>
            <p:ph idx="1"/>
          </p:nvPr>
        </p:nvSpPr>
        <p:spPr>
          <a:xfrm>
            <a:off x="386895" y="1317072"/>
            <a:ext cx="11158661" cy="4748167"/>
          </a:xfrm>
        </p:spPr>
        <p:txBody>
          <a:bodyPr>
            <a:noAutofit/>
          </a:bodyPr>
          <a:lstStyle/>
          <a:p>
            <a:pPr>
              <a:spcBef>
                <a:spcPts val="1200"/>
              </a:spcBef>
            </a:pPr>
            <a:r>
              <a:rPr lang="en-US" sz="2600" dirty="0"/>
              <a:t>Experimental and clinical studies demonstrate alcohol is a teratogen</a:t>
            </a:r>
          </a:p>
          <a:p>
            <a:pPr>
              <a:spcBef>
                <a:spcPts val="1200"/>
              </a:spcBef>
            </a:pPr>
            <a:r>
              <a:rPr lang="en-US" sz="2600" dirty="0"/>
              <a:t>Prenatal alcohol exposure can impair brain development throughout all stages of gestation</a:t>
            </a:r>
          </a:p>
          <a:p>
            <a:pPr lvl="2">
              <a:spcBef>
                <a:spcPts val="600"/>
              </a:spcBef>
            </a:pPr>
            <a:r>
              <a:rPr lang="en-US" sz="2000" dirty="0"/>
              <a:t>Alcohol quickly equilibrates between the maternal and fetal compartments and rapidly reaches the fetus</a:t>
            </a:r>
          </a:p>
          <a:p>
            <a:pPr lvl="2">
              <a:spcBef>
                <a:spcPts val="600"/>
              </a:spcBef>
            </a:pPr>
            <a:r>
              <a:rPr lang="en-US" sz="2000" dirty="0"/>
              <a:t>The amniotic sac serves as a reservoir for alcohol, prolonging fetal exposure</a:t>
            </a:r>
          </a:p>
          <a:p>
            <a:pPr lvl="2">
              <a:spcBef>
                <a:spcPts val="600"/>
              </a:spcBef>
            </a:pPr>
            <a:r>
              <a:rPr lang="en-US" sz="2000" dirty="0"/>
              <a:t>Approximately 1 in every 13 infants prenatally exposed to alcohol will develop FASD</a:t>
            </a:r>
          </a:p>
          <a:p>
            <a:pPr>
              <a:spcBef>
                <a:spcPts val="1800"/>
              </a:spcBef>
              <a:buFont typeface="Arial" panose="020B0604020202020204" pitchFamily="34" charset="0"/>
              <a:buChar char="•"/>
            </a:pPr>
            <a:r>
              <a:rPr lang="en-US" sz="2600" dirty="0"/>
              <a:t>Variables leading to fetal damage are complex and interrelated</a:t>
            </a:r>
          </a:p>
          <a:p>
            <a:pPr lvl="2">
              <a:spcBef>
                <a:spcPts val="600"/>
              </a:spcBef>
            </a:pPr>
            <a:r>
              <a:rPr lang="en-US" sz="2000" dirty="0"/>
              <a:t>Maternal and fetal genetics, maternal health and nutrition</a:t>
            </a:r>
          </a:p>
          <a:p>
            <a:pPr lvl="2">
              <a:spcBef>
                <a:spcPts val="600"/>
              </a:spcBef>
            </a:pPr>
            <a:r>
              <a:rPr lang="en-US" sz="2000" dirty="0"/>
              <a:t>Alcohol dose, pattern and timing of exposure</a:t>
            </a:r>
          </a:p>
          <a:p>
            <a:pPr lvl="2">
              <a:spcBef>
                <a:spcPts val="600"/>
              </a:spcBef>
            </a:pPr>
            <a:r>
              <a:rPr lang="en-US" sz="2000" dirty="0"/>
              <a:t>Binge drinking (4+ drinks/occasion) is associated with more severe effects</a:t>
            </a:r>
            <a:endParaRPr lang="en-US" dirty="0"/>
          </a:p>
        </p:txBody>
      </p:sp>
      <p:sp>
        <p:nvSpPr>
          <p:cNvPr id="4" name="TextBox 3"/>
          <p:cNvSpPr txBox="1"/>
          <p:nvPr/>
        </p:nvSpPr>
        <p:spPr>
          <a:xfrm>
            <a:off x="307975" y="6217086"/>
            <a:ext cx="2700254" cy="523220"/>
          </a:xfrm>
          <a:prstGeom prst="rect">
            <a:avLst/>
          </a:prstGeom>
          <a:noFill/>
        </p:spPr>
        <p:txBody>
          <a:bodyPr wrap="square" rtlCol="0">
            <a:spAutoFit/>
          </a:bodyPr>
          <a:lstStyle/>
          <a:p>
            <a:r>
              <a:rPr lang="fr-FR" sz="1400" dirty="0">
                <a:solidFill>
                  <a:prstClr val="black"/>
                </a:solidFill>
                <a:latin typeface="Calibri" panose="020F0502020204030204" pitchFamily="34" charset="0"/>
                <a:cs typeface="Calibri" panose="020F0502020204030204" pitchFamily="34" charset="0"/>
              </a:rPr>
              <a:t>Lemoine P et al. </a:t>
            </a:r>
            <a:r>
              <a:rPr lang="fr-FR" sz="1400" i="1" dirty="0">
                <a:solidFill>
                  <a:prstClr val="black"/>
                </a:solidFill>
                <a:latin typeface="Calibri" panose="020F0502020204030204" pitchFamily="34" charset="0"/>
                <a:cs typeface="Calibri" panose="020F0502020204030204" pitchFamily="34" charset="0"/>
              </a:rPr>
              <a:t>Ouest Med</a:t>
            </a:r>
            <a:r>
              <a:rPr lang="fr-FR" sz="1400" dirty="0">
                <a:solidFill>
                  <a:prstClr val="black"/>
                </a:solidFill>
                <a:latin typeface="Calibri" panose="020F0502020204030204" pitchFamily="34" charset="0"/>
                <a:cs typeface="Calibri" panose="020F0502020204030204" pitchFamily="34" charset="0"/>
              </a:rPr>
              <a:t>. 1968</a:t>
            </a:r>
          </a:p>
          <a:p>
            <a:r>
              <a:rPr lang="en-US" sz="1400" dirty="0">
                <a:solidFill>
                  <a:prstClr val="black"/>
                </a:solidFill>
                <a:latin typeface="Calibri" panose="020F0502020204030204" pitchFamily="34" charset="0"/>
                <a:cs typeface="Calibri" panose="020F0502020204030204" pitchFamily="34" charset="0"/>
              </a:rPr>
              <a:t>Jones K et al. </a:t>
            </a:r>
            <a:r>
              <a:rPr lang="en-US" sz="1400" i="1" dirty="0">
                <a:solidFill>
                  <a:prstClr val="black"/>
                </a:solidFill>
                <a:latin typeface="Calibri" panose="020F0502020204030204" pitchFamily="34" charset="0"/>
                <a:cs typeface="Calibri" panose="020F0502020204030204" pitchFamily="34" charset="0"/>
              </a:rPr>
              <a:t>Lancet </a:t>
            </a:r>
            <a:r>
              <a:rPr lang="en-US" sz="1400" dirty="0">
                <a:solidFill>
                  <a:prstClr val="black"/>
                </a:solidFill>
                <a:latin typeface="Calibri" panose="020F0502020204030204" pitchFamily="34" charset="0"/>
                <a:cs typeface="Calibri" panose="020F0502020204030204" pitchFamily="34" charset="0"/>
              </a:rPr>
              <a:t>1973</a:t>
            </a:r>
          </a:p>
        </p:txBody>
      </p:sp>
      <p:sp>
        <p:nvSpPr>
          <p:cNvPr id="5" name="AutoShape 2" descr="Image result for brain cartoon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4F166352-40BA-06C1-9A5D-56F7F130ECBA}"/>
              </a:ext>
            </a:extLst>
          </p:cNvPr>
          <p:cNvSpPr txBox="1"/>
          <p:nvPr/>
        </p:nvSpPr>
        <p:spPr>
          <a:xfrm>
            <a:off x="5886275" y="6217085"/>
            <a:ext cx="3028913"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Lebel C, et al. </a:t>
            </a:r>
            <a:r>
              <a:rPr lang="en-US" sz="1400" i="1" dirty="0" err="1">
                <a:latin typeface="Calibri" panose="020F0502020204030204" pitchFamily="34" charset="0"/>
                <a:cs typeface="Calibri" panose="020F0502020204030204" pitchFamily="34" charset="0"/>
              </a:rPr>
              <a:t>Neuropsychol</a:t>
            </a:r>
            <a:r>
              <a:rPr lang="en-US" sz="1400" i="1" dirty="0">
                <a:latin typeface="Calibri" panose="020F0502020204030204" pitchFamily="34" charset="0"/>
                <a:cs typeface="Calibri" panose="020F0502020204030204" pitchFamily="34" charset="0"/>
              </a:rPr>
              <a:t> Rev. </a:t>
            </a:r>
            <a:r>
              <a:rPr lang="en-US" sz="1400" dirty="0">
                <a:latin typeface="Calibri" panose="020F0502020204030204" pitchFamily="34" charset="0"/>
                <a:cs typeface="Calibri" panose="020F0502020204030204" pitchFamily="34" charset="0"/>
              </a:rPr>
              <a:t>2011 </a:t>
            </a:r>
          </a:p>
          <a:p>
            <a:r>
              <a:rPr lang="en-US" sz="1400" dirty="0" err="1">
                <a:latin typeface="Calibri" panose="020F0502020204030204" pitchFamily="34" charset="0"/>
                <a:cs typeface="Calibri" panose="020F0502020204030204" pitchFamily="34" charset="0"/>
              </a:rPr>
              <a:t>Petrelli</a:t>
            </a:r>
            <a:r>
              <a:rPr lang="en-US" sz="1400" dirty="0">
                <a:latin typeface="Calibri" panose="020F0502020204030204" pitchFamily="34" charset="0"/>
                <a:cs typeface="Calibri" panose="020F0502020204030204" pitchFamily="34" charset="0"/>
              </a:rPr>
              <a:t> B, et al. </a:t>
            </a:r>
            <a:r>
              <a:rPr lang="en-US" sz="1400" i="1" dirty="0" err="1">
                <a:latin typeface="Calibri" panose="020F0502020204030204" pitchFamily="34" charset="0"/>
                <a:cs typeface="Calibri" panose="020F0502020204030204" pitchFamily="34" charset="0"/>
              </a:rPr>
              <a:t>Biochem</a:t>
            </a:r>
            <a:r>
              <a:rPr lang="en-US" sz="1400" i="1" dirty="0">
                <a:latin typeface="Calibri" panose="020F0502020204030204" pitchFamily="34" charset="0"/>
                <a:cs typeface="Calibri" panose="020F0502020204030204" pitchFamily="34" charset="0"/>
              </a:rPr>
              <a:t> Cell Biol. </a:t>
            </a:r>
            <a:r>
              <a:rPr lang="en-US" sz="1400" dirty="0">
                <a:latin typeface="Calibri" panose="020F0502020204030204" pitchFamily="34" charset="0"/>
                <a:cs typeface="Calibri" panose="020F0502020204030204" pitchFamily="34" charset="0"/>
              </a:rPr>
              <a:t>2018</a:t>
            </a:r>
          </a:p>
        </p:txBody>
      </p:sp>
      <p:sp>
        <p:nvSpPr>
          <p:cNvPr id="6" name="TextBox 5">
            <a:extLst>
              <a:ext uri="{FF2B5EF4-FFF2-40B4-BE49-F238E27FC236}">
                <a16:creationId xmlns:a16="http://schemas.microsoft.com/office/drawing/2014/main" id="{DE6F7ED4-07AF-1F79-F246-626B6452218D}"/>
              </a:ext>
            </a:extLst>
          </p:cNvPr>
          <p:cNvSpPr txBox="1"/>
          <p:nvPr/>
        </p:nvSpPr>
        <p:spPr>
          <a:xfrm>
            <a:off x="3008229" y="6217086"/>
            <a:ext cx="4280667" cy="523220"/>
          </a:xfrm>
          <a:prstGeom prst="rect">
            <a:avLst/>
          </a:prstGeom>
          <a:noFill/>
        </p:spPr>
        <p:txBody>
          <a:bodyPr wrap="square" rtlCol="0">
            <a:spAutoFit/>
          </a:bodyPr>
          <a:lstStyle/>
          <a:p>
            <a:r>
              <a:rPr lang="en-US" sz="1400" dirty="0">
                <a:solidFill>
                  <a:prstClr val="black"/>
                </a:solidFill>
                <a:latin typeface="Calibri" panose="020F0502020204030204" pitchFamily="34" charset="0"/>
                <a:cs typeface="Calibri" panose="020F0502020204030204" pitchFamily="34" charset="0"/>
              </a:rPr>
              <a:t>Abel EL et al. </a:t>
            </a:r>
            <a:r>
              <a:rPr lang="en-US" sz="1400" i="1" dirty="0">
                <a:solidFill>
                  <a:prstClr val="black"/>
                </a:solidFill>
                <a:latin typeface="Calibri" panose="020F0502020204030204" pitchFamily="34" charset="0"/>
                <a:cs typeface="Calibri" panose="020F0502020204030204" pitchFamily="34" charset="0"/>
              </a:rPr>
              <a:t>J Pharm Exp </a:t>
            </a:r>
            <a:r>
              <a:rPr lang="en-US" sz="1400" i="1" dirty="0" err="1">
                <a:solidFill>
                  <a:prstClr val="black"/>
                </a:solidFill>
                <a:latin typeface="Calibri" panose="020F0502020204030204" pitchFamily="34" charset="0"/>
                <a:cs typeface="Calibri" panose="020F0502020204030204" pitchFamily="34" charset="0"/>
              </a:rPr>
              <a:t>Ther</a:t>
            </a:r>
            <a:r>
              <a:rPr lang="en-US" sz="1400" i="1" dirty="0">
                <a:solidFill>
                  <a:prstClr val="black"/>
                </a:solidFill>
                <a:latin typeface="Calibri" panose="020F0502020204030204" pitchFamily="34" charset="0"/>
                <a:cs typeface="Calibri" panose="020F0502020204030204" pitchFamily="34" charset="0"/>
              </a:rPr>
              <a:t> </a:t>
            </a:r>
            <a:r>
              <a:rPr lang="en-US" sz="1400" dirty="0">
                <a:solidFill>
                  <a:prstClr val="black"/>
                </a:solidFill>
                <a:latin typeface="Calibri" panose="020F0502020204030204" pitchFamily="34" charset="0"/>
                <a:cs typeface="Calibri" panose="020F0502020204030204" pitchFamily="34" charset="0"/>
              </a:rPr>
              <a:t>1978</a:t>
            </a:r>
          </a:p>
          <a:p>
            <a:r>
              <a:rPr lang="en-US" sz="1400" dirty="0">
                <a:solidFill>
                  <a:prstClr val="black"/>
                </a:solidFill>
                <a:latin typeface="Calibri" panose="020F0502020204030204" pitchFamily="34" charset="0"/>
                <a:cs typeface="Calibri" panose="020F0502020204030204" pitchFamily="34" charset="0"/>
              </a:rPr>
              <a:t>Chernoff GF </a:t>
            </a:r>
            <a:r>
              <a:rPr lang="en-US" sz="1400" i="1" dirty="0">
                <a:solidFill>
                  <a:prstClr val="black"/>
                </a:solidFill>
                <a:latin typeface="Calibri" panose="020F0502020204030204" pitchFamily="34" charset="0"/>
                <a:cs typeface="Calibri" panose="020F0502020204030204" pitchFamily="34" charset="0"/>
              </a:rPr>
              <a:t>Teratology</a:t>
            </a:r>
            <a:r>
              <a:rPr lang="en-US" sz="1400" dirty="0">
                <a:solidFill>
                  <a:prstClr val="black"/>
                </a:solidFill>
                <a:latin typeface="Calibri" panose="020F0502020204030204" pitchFamily="34" charset="0"/>
                <a:cs typeface="Calibri" panose="020F0502020204030204" pitchFamily="34" charset="0"/>
              </a:rPr>
              <a:t>, 1977</a:t>
            </a:r>
            <a:endParaRPr lang="da-DK" sz="16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C6C6359-389C-43CA-D277-AE0CB9EB4FDB}"/>
              </a:ext>
            </a:extLst>
          </p:cNvPr>
          <p:cNvSpPr txBox="1"/>
          <p:nvPr/>
        </p:nvSpPr>
        <p:spPr>
          <a:xfrm>
            <a:off x="8990688" y="6217085"/>
            <a:ext cx="3028914" cy="523220"/>
          </a:xfrm>
          <a:prstGeom prst="rect">
            <a:avLst/>
          </a:prstGeom>
          <a:noFill/>
        </p:spPr>
        <p:txBody>
          <a:bodyPr wrap="square" rtlCol="0">
            <a:spAutoFit/>
          </a:bodyPr>
          <a:lstStyle/>
          <a:p>
            <a:r>
              <a:rPr lang="da-DK" sz="1400" dirty="0">
                <a:latin typeface="Calibri" panose="020F0502020204030204" pitchFamily="34" charset="0"/>
                <a:cs typeface="Calibri" panose="020F0502020204030204" pitchFamily="34" charset="0"/>
              </a:rPr>
              <a:t>Warren KR et al</a:t>
            </a:r>
            <a:r>
              <a:rPr lang="da-DK" sz="1400" i="1" dirty="0">
                <a:latin typeface="Calibri" panose="020F0502020204030204" pitchFamily="34" charset="0"/>
                <a:cs typeface="Calibri" panose="020F0502020204030204" pitchFamily="34" charset="0"/>
              </a:rPr>
              <a:t>. Alc Res &amp; Health. </a:t>
            </a:r>
            <a:r>
              <a:rPr lang="da-DK" sz="1400" dirty="0">
                <a:latin typeface="Calibri" panose="020F0502020204030204" pitchFamily="34" charset="0"/>
                <a:cs typeface="Calibri" panose="020F0502020204030204" pitchFamily="34" charset="0"/>
              </a:rPr>
              <a:t>2011 </a:t>
            </a:r>
          </a:p>
          <a:p>
            <a:r>
              <a:rPr lang="da-DK" sz="1400" dirty="0">
                <a:latin typeface="Calibri" panose="020F0502020204030204" pitchFamily="34" charset="0"/>
                <a:cs typeface="Calibri" panose="020F0502020204030204" pitchFamily="34" charset="0"/>
              </a:rPr>
              <a:t>Popova S, et al. </a:t>
            </a:r>
            <a:r>
              <a:rPr lang="da-DK" sz="1400" i="1" dirty="0">
                <a:latin typeface="Calibri" panose="020F0502020204030204" pitchFamily="34" charset="0"/>
                <a:cs typeface="Calibri" panose="020F0502020204030204" pitchFamily="34" charset="0"/>
              </a:rPr>
              <a:t>Biochem Cell Biol </a:t>
            </a:r>
            <a:r>
              <a:rPr lang="da-DK" sz="1400" dirty="0">
                <a:latin typeface="Calibri" panose="020F0502020204030204" pitchFamily="34" charset="0"/>
                <a:cs typeface="Calibri" panose="020F0502020204030204" pitchFamily="34" charset="0"/>
              </a:rPr>
              <a:t>2018</a:t>
            </a:r>
            <a:endParaRPr lang="da-DK" sz="1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780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0"/>
          <p:cNvPicPr preferRelativeResize="0"/>
          <p:nvPr/>
        </p:nvPicPr>
        <p:blipFill>
          <a:blip r:embed="rId3">
            <a:alphaModFix/>
          </a:blip>
          <a:stretch>
            <a:fillRect/>
          </a:stretch>
        </p:blipFill>
        <p:spPr>
          <a:xfrm>
            <a:off x="508000" y="244782"/>
            <a:ext cx="5384800" cy="2777820"/>
          </a:xfrm>
          <a:prstGeom prst="rect">
            <a:avLst/>
          </a:prstGeom>
          <a:noFill/>
          <a:ln>
            <a:noFill/>
          </a:ln>
        </p:spPr>
      </p:pic>
      <p:pic>
        <p:nvPicPr>
          <p:cNvPr id="195" name="Google Shape;195;p30"/>
          <p:cNvPicPr preferRelativeResize="0"/>
          <p:nvPr/>
        </p:nvPicPr>
        <p:blipFill>
          <a:blip r:embed="rId4">
            <a:alphaModFix/>
          </a:blip>
          <a:stretch>
            <a:fillRect/>
          </a:stretch>
        </p:blipFill>
        <p:spPr>
          <a:xfrm>
            <a:off x="812800" y="3733800"/>
            <a:ext cx="8839200" cy="2733675"/>
          </a:xfrm>
          <a:prstGeom prst="rect">
            <a:avLst/>
          </a:prstGeom>
          <a:noFill/>
          <a:ln>
            <a:noFill/>
          </a:ln>
        </p:spPr>
      </p:pic>
      <p:sp>
        <p:nvSpPr>
          <p:cNvPr id="196" name="Google Shape;196;p30"/>
          <p:cNvSpPr/>
          <p:nvPr/>
        </p:nvSpPr>
        <p:spPr>
          <a:xfrm>
            <a:off x="711201" y="4546601"/>
            <a:ext cx="1088975" cy="383551"/>
          </a:xfrm>
          <a:custGeom>
            <a:avLst/>
            <a:gdLst/>
            <a:ahLst/>
            <a:cxnLst/>
            <a:rect l="l" t="t" r="r" b="b"/>
            <a:pathLst>
              <a:path w="43559" h="15342" extrusionOk="0">
                <a:moveTo>
                  <a:pt x="38859" y="13863"/>
                </a:moveTo>
                <a:cubicBezTo>
                  <a:pt x="42508" y="12949"/>
                  <a:pt x="45163" y="5441"/>
                  <a:pt x="42225" y="3092"/>
                </a:cubicBezTo>
                <a:cubicBezTo>
                  <a:pt x="34952" y="-2725"/>
                  <a:pt x="23474" y="1223"/>
                  <a:pt x="14288" y="2756"/>
                </a:cubicBezTo>
                <a:cubicBezTo>
                  <a:pt x="9422" y="3568"/>
                  <a:pt x="963" y="2265"/>
                  <a:pt x="151" y="7131"/>
                </a:cubicBezTo>
                <a:cubicBezTo>
                  <a:pt x="-1986" y="19940"/>
                  <a:pt x="25536" y="13863"/>
                  <a:pt x="38522" y="13863"/>
                </a:cubicBezTo>
              </a:path>
            </a:pathLst>
          </a:custGeom>
          <a:noFill/>
          <a:ln w="28575" cap="flat" cmpd="sng">
            <a:solidFill>
              <a:srgbClr val="FFFF66"/>
            </a:solidFill>
            <a:prstDash val="solid"/>
            <a:round/>
            <a:headEnd type="none" w="med" len="med"/>
            <a:tailEnd type="none" w="med" len="med"/>
          </a:ln>
        </p:spPr>
      </p:sp>
      <p:sp>
        <p:nvSpPr>
          <p:cNvPr id="197" name="Google Shape;197;p30"/>
          <p:cNvSpPr/>
          <p:nvPr/>
        </p:nvSpPr>
        <p:spPr>
          <a:xfrm>
            <a:off x="711201" y="5867400"/>
            <a:ext cx="1396100" cy="326400"/>
          </a:xfrm>
          <a:custGeom>
            <a:avLst/>
            <a:gdLst/>
            <a:ahLst/>
            <a:cxnLst/>
            <a:rect l="l" t="t" r="r" b="b"/>
            <a:pathLst>
              <a:path w="55844" h="13056" extrusionOk="0">
                <a:moveTo>
                  <a:pt x="2689" y="2290"/>
                </a:moveTo>
                <a:cubicBezTo>
                  <a:pt x="3284" y="506"/>
                  <a:pt x="6219" y="917"/>
                  <a:pt x="8074" y="607"/>
                </a:cubicBezTo>
                <a:cubicBezTo>
                  <a:pt x="14604" y="-483"/>
                  <a:pt x="21363" y="123"/>
                  <a:pt x="27933" y="943"/>
                </a:cubicBezTo>
                <a:cubicBezTo>
                  <a:pt x="37511" y="2138"/>
                  <a:pt x="58589" y="539"/>
                  <a:pt x="55534" y="9695"/>
                </a:cubicBezTo>
                <a:cubicBezTo>
                  <a:pt x="53472" y="15876"/>
                  <a:pt x="42439" y="11775"/>
                  <a:pt x="36011" y="10705"/>
                </a:cubicBezTo>
                <a:cubicBezTo>
                  <a:pt x="27593" y="9304"/>
                  <a:pt x="18964" y="11714"/>
                  <a:pt x="10431" y="11714"/>
                </a:cubicBezTo>
                <a:cubicBezTo>
                  <a:pt x="7514" y="11714"/>
                  <a:pt x="4106" y="13332"/>
                  <a:pt x="1679" y="11714"/>
                </a:cubicBezTo>
                <a:cubicBezTo>
                  <a:pt x="-1529" y="9575"/>
                  <a:pt x="636" y="2996"/>
                  <a:pt x="3362" y="270"/>
                </a:cubicBezTo>
              </a:path>
            </a:pathLst>
          </a:custGeom>
          <a:noFill/>
          <a:ln w="28575" cap="flat" cmpd="sng">
            <a:solidFill>
              <a:srgbClr val="FFFF66"/>
            </a:solidFill>
            <a:prstDash val="solid"/>
            <a:round/>
            <a:headEnd type="none" w="med" len="med"/>
            <a:tailEnd type="none" w="med" len="med"/>
          </a:ln>
        </p:spPr>
      </p:sp>
      <p:pic>
        <p:nvPicPr>
          <p:cNvPr id="2" name="Picture 1"/>
          <p:cNvPicPr>
            <a:picLocks noChangeAspect="1"/>
          </p:cNvPicPr>
          <p:nvPr/>
        </p:nvPicPr>
        <p:blipFill>
          <a:blip r:embed="rId5"/>
          <a:stretch>
            <a:fillRect/>
          </a:stretch>
        </p:blipFill>
        <p:spPr>
          <a:xfrm>
            <a:off x="6400801" y="244782"/>
            <a:ext cx="4657665" cy="2942529"/>
          </a:xfrm>
          <a:prstGeom prst="rect">
            <a:avLst/>
          </a:prstGeom>
        </p:spPr>
      </p:pic>
    </p:spTree>
    <p:extLst>
      <p:ext uri="{BB962C8B-B14F-4D97-AF65-F5344CB8AC3E}">
        <p14:creationId xmlns:p14="http://schemas.microsoft.com/office/powerpoint/2010/main" val="2455191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7839" y="1498600"/>
            <a:ext cx="11425805" cy="4165600"/>
          </a:xfrm>
        </p:spPr>
        <p:txBody>
          <a:bodyPr/>
          <a:lstStyle/>
          <a:p>
            <a:pPr>
              <a:lnSpc>
                <a:spcPct val="100000"/>
              </a:lnSpc>
              <a:spcBef>
                <a:spcPts val="1200"/>
              </a:spcBef>
            </a:pPr>
            <a:r>
              <a:rPr lang="en-US" sz="2800" dirty="0">
                <a:solidFill>
                  <a:schemeClr val="tx1"/>
                </a:solidFill>
              </a:rPr>
              <a:t>Alcohol has numerous negative impacts on the developing brain</a:t>
            </a:r>
          </a:p>
          <a:p>
            <a:pPr>
              <a:lnSpc>
                <a:spcPct val="100000"/>
              </a:lnSpc>
              <a:spcBef>
                <a:spcPts val="1200"/>
              </a:spcBef>
            </a:pPr>
            <a:r>
              <a:rPr lang="en-US" sz="2800" dirty="0">
                <a:solidFill>
                  <a:schemeClr val="tx1"/>
                </a:solidFill>
              </a:rPr>
              <a:t>Even single episodes can be harmful</a:t>
            </a:r>
          </a:p>
          <a:p>
            <a:pPr>
              <a:lnSpc>
                <a:spcPct val="100000"/>
              </a:lnSpc>
              <a:spcBef>
                <a:spcPts val="1200"/>
              </a:spcBef>
            </a:pPr>
            <a:r>
              <a:rPr lang="en-US" sz="2800" dirty="0">
                <a:solidFill>
                  <a:schemeClr val="tx1"/>
                </a:solidFill>
              </a:rPr>
              <a:t>Cognitive &amp; behavioral effects are often present, even when the craniofacial elements are not</a:t>
            </a:r>
          </a:p>
          <a:p>
            <a:pPr>
              <a:lnSpc>
                <a:spcPct val="100000"/>
              </a:lnSpc>
              <a:spcBef>
                <a:spcPts val="1200"/>
              </a:spcBef>
            </a:pPr>
            <a:r>
              <a:rPr lang="en-US" sz="2800" dirty="0">
                <a:solidFill>
                  <a:schemeClr val="tx1"/>
                </a:solidFill>
              </a:rPr>
              <a:t>We’ve learned a great deal by collaborating with individuals with lived experience of FASD who contribute to research</a:t>
            </a:r>
          </a:p>
          <a:p>
            <a:pPr>
              <a:lnSpc>
                <a:spcPct val="100000"/>
              </a:lnSpc>
              <a:spcBef>
                <a:spcPts val="1200"/>
              </a:spcBef>
            </a:pPr>
            <a:r>
              <a:rPr lang="en-US" sz="2800" dirty="0">
                <a:solidFill>
                  <a:schemeClr val="tx1"/>
                </a:solidFill>
              </a:rPr>
              <a:t>New interventions may take advantage of windows of neuroplasticity and opportunities to optimize remaining brain development</a:t>
            </a:r>
            <a:endParaRPr lang="en-US" dirty="0">
              <a:solidFill>
                <a:schemeClr val="tx1"/>
              </a:solidFill>
            </a:endParaRPr>
          </a:p>
        </p:txBody>
      </p:sp>
      <p:sp>
        <p:nvSpPr>
          <p:cNvPr id="4" name="Rectangle 3"/>
          <p:cNvSpPr/>
          <p:nvPr/>
        </p:nvSpPr>
        <p:spPr>
          <a:xfrm>
            <a:off x="1371862" y="339492"/>
            <a:ext cx="9144000" cy="769441"/>
          </a:xfrm>
          <a:prstGeom prst="rect">
            <a:avLst/>
          </a:prstGeom>
        </p:spPr>
        <p:txBody>
          <a:bodyPr>
            <a:spAutoFit/>
          </a:bodyPr>
          <a:lstStyle/>
          <a:p>
            <a:pPr algn="ctr" defTabSz="4076598">
              <a:buClr>
                <a:srgbClr val="000000"/>
              </a:buClr>
              <a:defRPr/>
            </a:pPr>
            <a:r>
              <a:rPr lang="en-US" sz="4400" b="1" kern="0" dirty="0">
                <a:solidFill>
                  <a:srgbClr val="7A0019"/>
                </a:solidFill>
                <a:latin typeface="Raleway" pitchFamily="2" charset="0"/>
                <a:ea typeface="ＭＳ Ｐゴシック" pitchFamily="16" charset="-128"/>
                <a:cs typeface="Arial"/>
                <a:sym typeface="Arial"/>
              </a:rPr>
              <a:t>Summary</a:t>
            </a:r>
          </a:p>
        </p:txBody>
      </p:sp>
    </p:spTree>
    <p:extLst>
      <p:ext uri="{BB962C8B-B14F-4D97-AF65-F5344CB8AC3E}">
        <p14:creationId xmlns:p14="http://schemas.microsoft.com/office/powerpoint/2010/main" val="456761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 name="Rectangle 13"/>
          <p:cNvSpPr/>
          <p:nvPr/>
        </p:nvSpPr>
        <p:spPr>
          <a:xfrm>
            <a:off x="0" y="2086993"/>
            <a:ext cx="10829581" cy="5093885"/>
          </a:xfrm>
          <a:prstGeom prst="rect">
            <a:avLst/>
          </a:prstGeom>
          <a:gradFill flip="none" rotWithShape="1">
            <a:gsLst>
              <a:gs pos="2315">
                <a:srgbClr val="C5DADB"/>
              </a:gs>
              <a:gs pos="24000">
                <a:srgbClr val="E8F0F1"/>
              </a:gs>
              <a:gs pos="5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6" name="Rectangle 15"/>
          <p:cNvSpPr/>
          <p:nvPr/>
        </p:nvSpPr>
        <p:spPr>
          <a:xfrm>
            <a:off x="0" y="-1"/>
            <a:ext cx="12192000" cy="2130427"/>
          </a:xfrm>
          <a:prstGeom prst="rect">
            <a:avLst/>
          </a:prstGeom>
          <a:gradFill flip="none" rotWithShape="1">
            <a:gsLst>
              <a:gs pos="50000">
                <a:srgbClr val="1F6180"/>
              </a:gs>
              <a:gs pos="80000">
                <a:srgbClr val="BDD0D9"/>
              </a:gs>
              <a:gs pos="41000">
                <a:srgbClr val="044E7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24" y="300790"/>
            <a:ext cx="4503713" cy="582458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5942" y="5785630"/>
            <a:ext cx="1770928" cy="7659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3808" y="5782639"/>
            <a:ext cx="2433992" cy="867109"/>
          </a:xfrm>
          <a:prstGeom prst="rect">
            <a:avLst/>
          </a:prstGeom>
        </p:spPr>
      </p:pic>
      <p:sp>
        <p:nvSpPr>
          <p:cNvPr id="17" name="Title 1"/>
          <p:cNvSpPr>
            <a:spLocks noGrp="1"/>
          </p:cNvSpPr>
          <p:nvPr>
            <p:ph type="ctrTitle"/>
          </p:nvPr>
        </p:nvSpPr>
        <p:spPr>
          <a:xfrm>
            <a:off x="132480" y="118216"/>
            <a:ext cx="11512705" cy="1968777"/>
          </a:xfrm>
        </p:spPr>
        <p:txBody>
          <a:bodyPr/>
          <a:lstStyle/>
          <a:p>
            <a:pPr algn="l">
              <a:spcBef>
                <a:spcPts val="600"/>
              </a:spcBef>
              <a:spcAft>
                <a:spcPts val="600"/>
              </a:spcAft>
            </a:pPr>
            <a:r>
              <a:rPr lang="en-US" sz="5400" b="1" dirty="0">
                <a:solidFill>
                  <a:schemeClr val="bg1"/>
                </a:solidFill>
                <a:effectLst>
                  <a:outerShdw blurRad="38100" dist="38100" dir="2700000" algn="tl">
                    <a:srgbClr val="000000">
                      <a:alpha val="43137"/>
                    </a:srgbClr>
                  </a:outerShdw>
                </a:effectLst>
              </a:rPr>
              <a:t>FASDs Clinical Presentation and Evidence-Informed Treatment</a:t>
            </a:r>
            <a:endParaRPr lang="en-US" sz="5400"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0" y="0"/>
            <a:ext cx="11071951" cy="66101"/>
          </a:xfrm>
          <a:prstGeom prst="rect">
            <a:avLst/>
          </a:prstGeom>
          <a:gradFill>
            <a:gsLst>
              <a:gs pos="44000">
                <a:srgbClr val="1F8BD6"/>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DE6F33EF-935F-71E4-A566-523F998CD452}"/>
              </a:ext>
            </a:extLst>
          </p:cNvPr>
          <p:cNvSpPr txBox="1"/>
          <p:nvPr/>
        </p:nvSpPr>
        <p:spPr>
          <a:xfrm>
            <a:off x="286604" y="2596689"/>
            <a:ext cx="1078534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Vincent C. Smith, MD, MPH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Division Chief of Newborn Medicine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Boston Medical Center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Professor of Pediatrics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Boston University </a:t>
            </a:r>
            <a:r>
              <a:rPr kumimoji="0" lang="en-US" sz="2800" b="1" i="0" u="none" strike="noStrike" kern="1200" cap="none" spc="0" normalizeH="0" baseline="0" noProof="0" dirty="0" err="1">
                <a:ln>
                  <a:noFill/>
                </a:ln>
                <a:solidFill>
                  <a:srgbClr val="181818"/>
                </a:solidFill>
                <a:effectLst/>
                <a:uLnTx/>
                <a:uFillTx/>
                <a:latin typeface="Calibri" panose="020F0502020204030204" pitchFamily="34" charset="0"/>
                <a:ea typeface="+mn-ea"/>
                <a:cs typeface="Calibri" panose="020F0502020204030204" pitchFamily="34" charset="0"/>
              </a:rPr>
              <a:t>Chobanian</a:t>
            </a:r>
            <a:r>
              <a:rPr kumimoji="0" lang="en-US" sz="2800" b="1" i="0" u="none" strike="noStrike" kern="1200" cap="none" spc="0" normalizeH="0" baseline="0" noProof="0" dirty="0">
                <a:ln>
                  <a:noFill/>
                </a:ln>
                <a:solidFill>
                  <a:srgbClr val="181818"/>
                </a:solidFill>
                <a:effectLst/>
                <a:uLnTx/>
                <a:uFillTx/>
                <a:latin typeface="Calibri" panose="020F0502020204030204" pitchFamily="34" charset="0"/>
                <a:ea typeface="+mn-ea"/>
                <a:cs typeface="Calibri" panose="020F0502020204030204" pitchFamily="34" charset="0"/>
              </a:rPr>
              <a:t> &amp; Avedisian School of Medicine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8" descr="3286383823_7424848">
            <a:extLst>
              <a:ext uri="{FF2B5EF4-FFF2-40B4-BE49-F238E27FC236}">
                <a16:creationId xmlns:a16="http://schemas.microsoft.com/office/drawing/2014/main" id="{FCF65F3B-95F1-91D7-17F3-13DB3C5A6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935" y="5892803"/>
            <a:ext cx="1862967" cy="83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36628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t>Clinical Presentation</a:t>
            </a:r>
          </a:p>
        </p:txBody>
      </p:sp>
    </p:spTree>
    <p:extLst>
      <p:ext uri="{BB962C8B-B14F-4D97-AF65-F5344CB8AC3E}">
        <p14:creationId xmlns:p14="http://schemas.microsoft.com/office/powerpoint/2010/main" val="2229751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685E8-A62E-CA43-9E8B-0EBE33F0E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677" y="1545589"/>
            <a:ext cx="3682731" cy="3634654"/>
          </a:xfrm>
          <a:prstGeom prst="rect">
            <a:avLst/>
          </a:prstGeom>
        </p:spPr>
      </p:pic>
      <p:sp>
        <p:nvSpPr>
          <p:cNvPr id="2" name="Title 1"/>
          <p:cNvSpPr>
            <a:spLocks noGrp="1"/>
          </p:cNvSpPr>
          <p:nvPr>
            <p:ph type="title"/>
          </p:nvPr>
        </p:nvSpPr>
        <p:spPr>
          <a:xfrm>
            <a:off x="152398" y="521351"/>
            <a:ext cx="10744201" cy="910617"/>
          </a:xfrm>
        </p:spPr>
        <p:txBody>
          <a:bodyPr>
            <a:normAutofit/>
          </a:bodyPr>
          <a:lstStyle/>
          <a:p>
            <a:r>
              <a:rPr lang="en-US" altLang="en-US" dirty="0">
                <a:ea typeface="ＭＳ Ｐゴシック" panose="020B0600070205080204" pitchFamily="34" charset="-128"/>
              </a:rPr>
              <a:t>Brain Areas Affected By Prenatal Alcohol Exposure</a:t>
            </a:r>
            <a:endParaRPr lang="en-US" dirty="0"/>
          </a:p>
        </p:txBody>
      </p:sp>
      <p:sp>
        <p:nvSpPr>
          <p:cNvPr id="23" name="TextBox 8">
            <a:extLst>
              <a:ext uri="{FF2B5EF4-FFF2-40B4-BE49-F238E27FC236}">
                <a16:creationId xmlns:a16="http://schemas.microsoft.com/office/drawing/2014/main" id="{25728AB4-45CC-A443-8AB5-78DA184D5871}"/>
              </a:ext>
            </a:extLst>
          </p:cNvPr>
          <p:cNvSpPr txBox="1">
            <a:spLocks noChangeArrowheads="1"/>
          </p:cNvSpPr>
          <p:nvPr/>
        </p:nvSpPr>
        <p:spPr bwMode="auto">
          <a:xfrm>
            <a:off x="1861209" y="3365985"/>
            <a:ext cx="193796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Hypothalamus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appetite, emotions, temperature, and pain sensation </a:t>
            </a:r>
          </a:p>
        </p:txBody>
      </p:sp>
      <p:sp>
        <p:nvSpPr>
          <p:cNvPr id="24" name="TextBox 9">
            <a:extLst>
              <a:ext uri="{FF2B5EF4-FFF2-40B4-BE49-F238E27FC236}">
                <a16:creationId xmlns:a16="http://schemas.microsoft.com/office/drawing/2014/main" id="{F9893339-3F3E-424B-9C3E-BECB5CE2876B}"/>
              </a:ext>
            </a:extLst>
          </p:cNvPr>
          <p:cNvSpPr txBox="1">
            <a:spLocks noChangeArrowheads="1"/>
          </p:cNvSpPr>
          <p:nvPr/>
        </p:nvSpPr>
        <p:spPr bwMode="auto">
          <a:xfrm>
            <a:off x="4448056" y="4827542"/>
            <a:ext cx="1752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Cerebellum</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coordination </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and movement</a:t>
            </a:r>
          </a:p>
        </p:txBody>
      </p:sp>
      <p:sp>
        <p:nvSpPr>
          <p:cNvPr id="25" name="TextBox 10">
            <a:extLst>
              <a:ext uri="{FF2B5EF4-FFF2-40B4-BE49-F238E27FC236}">
                <a16:creationId xmlns:a16="http://schemas.microsoft.com/office/drawing/2014/main" id="{8D202049-EB91-8249-83F7-0E0F77D18419}"/>
              </a:ext>
            </a:extLst>
          </p:cNvPr>
          <p:cNvSpPr txBox="1">
            <a:spLocks noChangeArrowheads="1"/>
          </p:cNvSpPr>
          <p:nvPr/>
        </p:nvSpPr>
        <p:spPr bwMode="auto">
          <a:xfrm>
            <a:off x="6524506" y="4857002"/>
            <a:ext cx="361009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Basal Ganglia</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spatial memory, switching gears, working toward goals, predicting behavioral outcomes, and the perception of time</a:t>
            </a:r>
          </a:p>
        </p:txBody>
      </p:sp>
      <p:sp>
        <p:nvSpPr>
          <p:cNvPr id="26" name="TextBox 6">
            <a:extLst>
              <a:ext uri="{FF2B5EF4-FFF2-40B4-BE49-F238E27FC236}">
                <a16:creationId xmlns:a16="http://schemas.microsoft.com/office/drawing/2014/main" id="{BDEFB2EE-01D0-7448-AB73-05FE4E496589}"/>
              </a:ext>
            </a:extLst>
          </p:cNvPr>
          <p:cNvSpPr txBox="1">
            <a:spLocks noChangeArrowheads="1"/>
          </p:cNvSpPr>
          <p:nvPr/>
        </p:nvSpPr>
        <p:spPr bwMode="auto">
          <a:xfrm>
            <a:off x="8249920" y="1840610"/>
            <a:ext cx="22027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Corpus Callosum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passes information from the left brain (rules, logic) to the right brain (impulse, feelings) and vice versa </a:t>
            </a:r>
          </a:p>
        </p:txBody>
      </p:sp>
      <p:sp>
        <p:nvSpPr>
          <p:cNvPr id="27" name="TextBox 9">
            <a:extLst>
              <a:ext uri="{FF2B5EF4-FFF2-40B4-BE49-F238E27FC236}">
                <a16:creationId xmlns:a16="http://schemas.microsoft.com/office/drawing/2014/main" id="{18C912AB-8DD0-1246-A6D0-DEE05FC3DE9E}"/>
              </a:ext>
            </a:extLst>
          </p:cNvPr>
          <p:cNvSpPr txBox="1">
            <a:spLocks noChangeArrowheads="1"/>
          </p:cNvSpPr>
          <p:nvPr/>
        </p:nvSpPr>
        <p:spPr bwMode="auto">
          <a:xfrm>
            <a:off x="8266150" y="3933690"/>
            <a:ext cx="216656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Hippocampus</a:t>
            </a:r>
            <a:b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memory, learning, emotion</a:t>
            </a:r>
          </a:p>
        </p:txBody>
      </p:sp>
      <p:sp>
        <p:nvSpPr>
          <p:cNvPr id="28" name="Text Box 10">
            <a:extLst>
              <a:ext uri="{FF2B5EF4-FFF2-40B4-BE49-F238E27FC236}">
                <a16:creationId xmlns:a16="http://schemas.microsoft.com/office/drawing/2014/main" id="{19729FBD-7F4A-3D4F-8CBC-6AE55B384B82}"/>
              </a:ext>
            </a:extLst>
          </p:cNvPr>
          <p:cNvSpPr txBox="1">
            <a:spLocks noChangeArrowheads="1"/>
          </p:cNvSpPr>
          <p:nvPr/>
        </p:nvSpPr>
        <p:spPr bwMode="auto">
          <a:xfrm>
            <a:off x="276106" y="6404156"/>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Source: Dr. Sarah Mattson, University of San Diego</a:t>
            </a:r>
          </a:p>
        </p:txBody>
      </p:sp>
      <p:sp>
        <p:nvSpPr>
          <p:cNvPr id="29" name="TextBox 8">
            <a:extLst>
              <a:ext uri="{FF2B5EF4-FFF2-40B4-BE49-F238E27FC236}">
                <a16:creationId xmlns:a16="http://schemas.microsoft.com/office/drawing/2014/main" id="{AD183FE1-E9D7-6C44-98F2-589BB0D510FB}"/>
              </a:ext>
            </a:extLst>
          </p:cNvPr>
          <p:cNvSpPr txBox="1">
            <a:spLocks noChangeArrowheads="1"/>
          </p:cNvSpPr>
          <p:nvPr/>
        </p:nvSpPr>
        <p:spPr bwMode="auto">
          <a:xfrm>
            <a:off x="2169484" y="1705227"/>
            <a:ext cx="19713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Frontal Lobes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impulses and judgment; controls executive function </a:t>
            </a:r>
          </a:p>
        </p:txBody>
      </p:sp>
      <p:sp>
        <p:nvSpPr>
          <p:cNvPr id="30" name="TextBox 9">
            <a:extLst>
              <a:ext uri="{FF2B5EF4-FFF2-40B4-BE49-F238E27FC236}">
                <a16:creationId xmlns:a16="http://schemas.microsoft.com/office/drawing/2014/main" id="{5C9F1F19-19E2-194F-B921-EC46D1D76A60}"/>
              </a:ext>
            </a:extLst>
          </p:cNvPr>
          <p:cNvSpPr txBox="1">
            <a:spLocks noChangeArrowheads="1"/>
          </p:cNvSpPr>
          <p:nvPr/>
        </p:nvSpPr>
        <p:spPr bwMode="auto">
          <a:xfrm>
            <a:off x="2759524" y="4764687"/>
            <a:ext cx="12954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Amygdala</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b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emotions</a:t>
            </a:r>
          </a:p>
        </p:txBody>
      </p:sp>
      <p:cxnSp>
        <p:nvCxnSpPr>
          <p:cNvPr id="31" name="Straight Connector 30">
            <a:extLst>
              <a:ext uri="{FF2B5EF4-FFF2-40B4-BE49-F238E27FC236}">
                <a16:creationId xmlns:a16="http://schemas.microsoft.com/office/drawing/2014/main" id="{34D6B85B-B01E-4E45-94F9-A79ECDD90A4A}"/>
              </a:ext>
            </a:extLst>
          </p:cNvPr>
          <p:cNvCxnSpPr>
            <a:cxnSpLocks/>
          </p:cNvCxnSpPr>
          <p:nvPr/>
        </p:nvCxnSpPr>
        <p:spPr>
          <a:xfrm>
            <a:off x="3657600" y="2464753"/>
            <a:ext cx="1184678" cy="125720"/>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3BBC426-6BE4-1946-87C1-4899BD120C2A}"/>
              </a:ext>
            </a:extLst>
          </p:cNvPr>
          <p:cNvCxnSpPr>
            <a:cxnSpLocks/>
          </p:cNvCxnSpPr>
          <p:nvPr/>
        </p:nvCxnSpPr>
        <p:spPr>
          <a:xfrm flipV="1">
            <a:off x="3746690" y="3745426"/>
            <a:ext cx="1892111" cy="720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63B37-1A29-FC4D-A843-EAEAC373543D}"/>
              </a:ext>
            </a:extLst>
          </p:cNvPr>
          <p:cNvCxnSpPr>
            <a:cxnSpLocks/>
          </p:cNvCxnSpPr>
          <p:nvPr/>
        </p:nvCxnSpPr>
        <p:spPr>
          <a:xfrm flipV="1">
            <a:off x="3842816" y="3834404"/>
            <a:ext cx="1818485" cy="103996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13431C-90B8-3B48-9FBB-9DF0C78B1DB4}"/>
              </a:ext>
            </a:extLst>
          </p:cNvPr>
          <p:cNvCxnSpPr>
            <a:cxnSpLocks/>
            <a:stCxn id="24" idx="0"/>
          </p:cNvCxnSpPr>
          <p:nvPr/>
        </p:nvCxnSpPr>
        <p:spPr>
          <a:xfrm flipV="1">
            <a:off x="5324356" y="4137107"/>
            <a:ext cx="1209776" cy="69043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A581DD-AD9F-284F-921A-1D5F9535802E}"/>
              </a:ext>
            </a:extLst>
          </p:cNvPr>
          <p:cNvCxnSpPr>
            <a:cxnSpLocks/>
          </p:cNvCxnSpPr>
          <p:nvPr/>
        </p:nvCxnSpPr>
        <p:spPr>
          <a:xfrm>
            <a:off x="5919939" y="3745425"/>
            <a:ext cx="1037588" cy="114391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F761FF4-42BA-144D-BAEC-E45A688ED1F5}"/>
              </a:ext>
            </a:extLst>
          </p:cNvPr>
          <p:cNvCxnSpPr>
            <a:cxnSpLocks/>
          </p:cNvCxnSpPr>
          <p:nvPr/>
        </p:nvCxnSpPr>
        <p:spPr>
          <a:xfrm>
            <a:off x="5493464" y="3186114"/>
            <a:ext cx="2772687" cy="87222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9D15E6-DDFE-E54D-9450-043B879FD32B}"/>
              </a:ext>
            </a:extLst>
          </p:cNvPr>
          <p:cNvCxnSpPr>
            <a:cxnSpLocks/>
          </p:cNvCxnSpPr>
          <p:nvPr/>
        </p:nvCxnSpPr>
        <p:spPr>
          <a:xfrm flipV="1">
            <a:off x="5791200" y="2435259"/>
            <a:ext cx="2474950" cy="31786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74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496DD-6ADA-4810-96B4-AE6CAD36F55A}"/>
              </a:ext>
            </a:extLst>
          </p:cNvPr>
          <p:cNvSpPr>
            <a:spLocks noGrp="1"/>
          </p:cNvSpPr>
          <p:nvPr>
            <p:ph type="title"/>
          </p:nvPr>
        </p:nvSpPr>
        <p:spPr/>
        <p:txBody>
          <a:bodyPr/>
          <a:lstStyle/>
          <a:p>
            <a:r>
              <a:rPr lang="en-US" sz="4000" dirty="0"/>
              <a:t>Neurobehavioral Disorder</a:t>
            </a:r>
          </a:p>
        </p:txBody>
      </p:sp>
      <p:sp>
        <p:nvSpPr>
          <p:cNvPr id="4" name="Slide Number Placeholder 3">
            <a:extLst>
              <a:ext uri="{FF2B5EF4-FFF2-40B4-BE49-F238E27FC236}">
                <a16:creationId xmlns:a16="http://schemas.microsoft.com/office/drawing/2014/main" id="{0140A2CB-716E-4F65-935B-F90711B228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ED015-3ABD-4DAC-92CA-93031857BB56}"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grpSp>
        <p:nvGrpSpPr>
          <p:cNvPr id="5" name="Group 4">
            <a:extLst>
              <a:ext uri="{FF2B5EF4-FFF2-40B4-BE49-F238E27FC236}">
                <a16:creationId xmlns:a16="http://schemas.microsoft.com/office/drawing/2014/main" id="{A9AA9FFA-B541-4375-B5AE-76017220D114}"/>
              </a:ext>
            </a:extLst>
          </p:cNvPr>
          <p:cNvGrpSpPr/>
          <p:nvPr/>
        </p:nvGrpSpPr>
        <p:grpSpPr>
          <a:xfrm>
            <a:off x="824966" y="1638300"/>
            <a:ext cx="4612704" cy="4539884"/>
            <a:chOff x="815340" y="1283400"/>
            <a:chExt cx="4973582" cy="5144159"/>
          </a:xfrm>
          <a:effectLst>
            <a:outerShdw blurRad="50800" dist="38100" dir="8100000" algn="tr" rotWithShape="0">
              <a:prstClr val="black">
                <a:alpha val="40000"/>
              </a:prstClr>
            </a:outerShdw>
          </a:effectLst>
        </p:grpSpPr>
        <p:sp>
          <p:nvSpPr>
            <p:cNvPr id="6" name="Freeform: Shape 5">
              <a:extLst>
                <a:ext uri="{FF2B5EF4-FFF2-40B4-BE49-F238E27FC236}">
                  <a16:creationId xmlns:a16="http://schemas.microsoft.com/office/drawing/2014/main" id="{D84FAF1F-DCC5-4696-AC5F-769358B1BB57}"/>
                </a:ext>
              </a:extLst>
            </p:cNvPr>
            <p:cNvSpPr/>
            <p:nvPr/>
          </p:nvSpPr>
          <p:spPr>
            <a:xfrm>
              <a:off x="815340" y="1283400"/>
              <a:ext cx="4973582" cy="1307776"/>
            </a:xfrm>
            <a:custGeom>
              <a:avLst/>
              <a:gdLst>
                <a:gd name="connsiteX0" fmla="*/ 0 w 4973582"/>
                <a:gd name="connsiteY0" fmla="*/ 0 h 1307776"/>
                <a:gd name="connsiteX1" fmla="*/ 4973582 w 4973582"/>
                <a:gd name="connsiteY1" fmla="*/ 0 h 1307776"/>
                <a:gd name="connsiteX2" fmla="*/ 4973582 w 4973582"/>
                <a:gd name="connsiteY2" fmla="*/ 1307776 h 1307776"/>
                <a:gd name="connsiteX3" fmla="*/ 0 w 4973582"/>
                <a:gd name="connsiteY3" fmla="*/ 1307776 h 1307776"/>
                <a:gd name="connsiteX4" fmla="*/ 0 w 4973582"/>
                <a:gd name="connsiteY4" fmla="*/ 0 h 130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82" h="1307776">
                  <a:moveTo>
                    <a:pt x="0" y="0"/>
                  </a:moveTo>
                  <a:lnTo>
                    <a:pt x="4973582" y="0"/>
                  </a:lnTo>
                  <a:lnTo>
                    <a:pt x="4973582" y="1307776"/>
                  </a:lnTo>
                  <a:lnTo>
                    <a:pt x="0" y="1307776"/>
                  </a:lnTo>
                  <a:lnTo>
                    <a:pt x="0" y="0"/>
                  </a:lnTo>
                  <a:close/>
                </a:path>
              </a:pathLst>
            </a:custGeom>
            <a:solidFill>
              <a:srgbClr val="044E70"/>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Neurobehavioral Characteristics</a:t>
              </a:r>
            </a:p>
          </p:txBody>
        </p:sp>
        <p:sp>
          <p:nvSpPr>
            <p:cNvPr id="7" name="Freeform: Shape 6">
              <a:extLst>
                <a:ext uri="{FF2B5EF4-FFF2-40B4-BE49-F238E27FC236}">
                  <a16:creationId xmlns:a16="http://schemas.microsoft.com/office/drawing/2014/main" id="{EE20AA77-622B-409D-90D8-D7D43001983E}"/>
                </a:ext>
              </a:extLst>
            </p:cNvPr>
            <p:cNvSpPr/>
            <p:nvPr/>
          </p:nvSpPr>
          <p:spPr>
            <a:xfrm>
              <a:off x="815340" y="2591176"/>
              <a:ext cx="4973582" cy="3836383"/>
            </a:xfrm>
            <a:custGeom>
              <a:avLst/>
              <a:gdLst>
                <a:gd name="connsiteX0" fmla="*/ 0 w 4973582"/>
                <a:gd name="connsiteY0" fmla="*/ 0 h 4076324"/>
                <a:gd name="connsiteX1" fmla="*/ 4973582 w 4973582"/>
                <a:gd name="connsiteY1" fmla="*/ 0 h 4076324"/>
                <a:gd name="connsiteX2" fmla="*/ 4973582 w 4973582"/>
                <a:gd name="connsiteY2" fmla="*/ 4076324 h 4076324"/>
                <a:gd name="connsiteX3" fmla="*/ 0 w 4973582"/>
                <a:gd name="connsiteY3" fmla="*/ 4076324 h 4076324"/>
                <a:gd name="connsiteX4" fmla="*/ 0 w 4973582"/>
                <a:gd name="connsiteY4" fmla="*/ 0 h 407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82" h="4076324">
                  <a:moveTo>
                    <a:pt x="0" y="0"/>
                  </a:moveTo>
                  <a:lnTo>
                    <a:pt x="4973582" y="0"/>
                  </a:lnTo>
                  <a:lnTo>
                    <a:pt x="4973582" y="4076324"/>
                  </a:lnTo>
                  <a:lnTo>
                    <a:pt x="0" y="4076324"/>
                  </a:lnTo>
                  <a:lnTo>
                    <a:pt x="0" y="0"/>
                  </a:lnTo>
                  <a:close/>
                </a:path>
              </a:pathLst>
            </a:custGeom>
            <a:ln>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marR="0" lvl="1" indent="-228600" algn="l" defTabSz="1200150" rtl="0" eaLnBrk="1" fontAlgn="auto" latinLnBrk="0" hangingPunct="1">
                <a:lnSpc>
                  <a:spcPct val="100000"/>
                </a:lnSpc>
                <a:spcBef>
                  <a:spcPct val="0"/>
                </a:spcBef>
                <a:spcAft>
                  <a:spcPts val="600"/>
                </a:spcAft>
                <a:buClrTx/>
                <a:buSzTx/>
                <a:buFontTx/>
                <a:buChar char="•"/>
                <a:tabLst/>
                <a:defRPr/>
              </a:pPr>
              <a:r>
                <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Neurocognition                     </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Learning, memory, math, executive functioning, visual-spatial, IQ/DD</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endParaRPr>
            </a:p>
            <a:p>
              <a:pPr marL="228600" marR="0" lvl="1" indent="-228600" algn="l" defTabSz="1200150" rtl="0" eaLnBrk="1" fontAlgn="auto" latinLnBrk="0" hangingPunct="1">
                <a:lnSpc>
                  <a:spcPct val="100000"/>
                </a:lnSpc>
                <a:spcBef>
                  <a:spcPct val="0"/>
                </a:spcBef>
                <a:spcAft>
                  <a:spcPts val="600"/>
                </a:spcAft>
                <a:buClrTx/>
                <a:buSzTx/>
                <a:buFontTx/>
                <a:buChar char="•"/>
                <a:tabLst/>
                <a:defRPr/>
              </a:pPr>
              <a:r>
                <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Self-regulation                      </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Attention, impulsivity, emotional lability, outbursts</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endParaRPr>
            </a:p>
            <a:p>
              <a:pPr marL="228600" marR="0" lvl="1" indent="-228600" algn="l" defTabSz="1200150" rtl="0" eaLnBrk="1" fontAlgn="auto" latinLnBrk="0" hangingPunct="1">
                <a:lnSpc>
                  <a:spcPct val="100000"/>
                </a:lnSpc>
                <a:spcBef>
                  <a:spcPct val="0"/>
                </a:spcBef>
                <a:spcAft>
                  <a:spcPts val="600"/>
                </a:spcAft>
                <a:buClrTx/>
                <a:buSzTx/>
                <a:buFontTx/>
                <a:buChar char="•"/>
                <a:tabLst/>
                <a:defRPr/>
              </a:pPr>
              <a:r>
                <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Adaptive Functioning  </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Communication, social, daily living skills, motor</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endParaRPr>
            </a:p>
          </p:txBody>
        </p:sp>
      </p:grpSp>
      <p:grpSp>
        <p:nvGrpSpPr>
          <p:cNvPr id="8" name="Group 7">
            <a:extLst>
              <a:ext uri="{FF2B5EF4-FFF2-40B4-BE49-F238E27FC236}">
                <a16:creationId xmlns:a16="http://schemas.microsoft.com/office/drawing/2014/main" id="{C4C73337-B916-40C1-9566-7252150819A5}"/>
              </a:ext>
            </a:extLst>
          </p:cNvPr>
          <p:cNvGrpSpPr/>
          <p:nvPr/>
        </p:nvGrpSpPr>
        <p:grpSpPr>
          <a:xfrm>
            <a:off x="5980949" y="1638300"/>
            <a:ext cx="4612704" cy="4539884"/>
            <a:chOff x="6485225" y="1283400"/>
            <a:chExt cx="4973582" cy="5384100"/>
          </a:xfrm>
          <a:effectLst>
            <a:outerShdw blurRad="50800" dist="38100" dir="8100000" algn="tr" rotWithShape="0">
              <a:prstClr val="black">
                <a:alpha val="40000"/>
              </a:prstClr>
            </a:outerShdw>
          </a:effectLst>
        </p:grpSpPr>
        <p:sp>
          <p:nvSpPr>
            <p:cNvPr id="9" name="Freeform: Shape 8">
              <a:extLst>
                <a:ext uri="{FF2B5EF4-FFF2-40B4-BE49-F238E27FC236}">
                  <a16:creationId xmlns:a16="http://schemas.microsoft.com/office/drawing/2014/main" id="{04D9684D-94CF-4184-A1DC-9669EA3DFC18}"/>
                </a:ext>
              </a:extLst>
            </p:cNvPr>
            <p:cNvSpPr/>
            <p:nvPr/>
          </p:nvSpPr>
          <p:spPr>
            <a:xfrm>
              <a:off x="6485225" y="1283400"/>
              <a:ext cx="4973582" cy="1307776"/>
            </a:xfrm>
            <a:custGeom>
              <a:avLst/>
              <a:gdLst>
                <a:gd name="connsiteX0" fmla="*/ 0 w 4973582"/>
                <a:gd name="connsiteY0" fmla="*/ 0 h 1307776"/>
                <a:gd name="connsiteX1" fmla="*/ 4973582 w 4973582"/>
                <a:gd name="connsiteY1" fmla="*/ 0 h 1307776"/>
                <a:gd name="connsiteX2" fmla="*/ 4973582 w 4973582"/>
                <a:gd name="connsiteY2" fmla="*/ 1307776 h 1307776"/>
                <a:gd name="connsiteX3" fmla="*/ 0 w 4973582"/>
                <a:gd name="connsiteY3" fmla="*/ 1307776 h 1307776"/>
                <a:gd name="connsiteX4" fmla="*/ 0 w 4973582"/>
                <a:gd name="connsiteY4" fmla="*/ 0 h 130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82" h="1307776">
                  <a:moveTo>
                    <a:pt x="0" y="0"/>
                  </a:moveTo>
                  <a:lnTo>
                    <a:pt x="4973582" y="0"/>
                  </a:lnTo>
                  <a:lnTo>
                    <a:pt x="4973582" y="1307776"/>
                  </a:lnTo>
                  <a:lnTo>
                    <a:pt x="0" y="1307776"/>
                  </a:lnTo>
                  <a:lnTo>
                    <a:pt x="0" y="0"/>
                  </a:lnTo>
                  <a:close/>
                </a:path>
              </a:pathLst>
            </a:custGeom>
            <a:solidFill>
              <a:srgbClr val="044E70"/>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Physical Characteristics</a:t>
              </a:r>
              <a:endParaRPr kumimoji="0" lang="en-US" sz="3200" b="0" i="1"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p:txBody>
        </p:sp>
        <p:sp>
          <p:nvSpPr>
            <p:cNvPr id="10" name="Freeform: Shape 9">
              <a:extLst>
                <a:ext uri="{FF2B5EF4-FFF2-40B4-BE49-F238E27FC236}">
                  <a16:creationId xmlns:a16="http://schemas.microsoft.com/office/drawing/2014/main" id="{DD14C298-0355-4EC8-877A-15403B16327B}"/>
                </a:ext>
              </a:extLst>
            </p:cNvPr>
            <p:cNvSpPr/>
            <p:nvPr/>
          </p:nvSpPr>
          <p:spPr>
            <a:xfrm>
              <a:off x="6485225" y="2591176"/>
              <a:ext cx="4973582" cy="4076324"/>
            </a:xfrm>
            <a:custGeom>
              <a:avLst/>
              <a:gdLst>
                <a:gd name="connsiteX0" fmla="*/ 0 w 4973582"/>
                <a:gd name="connsiteY0" fmla="*/ 0 h 4076324"/>
                <a:gd name="connsiteX1" fmla="*/ 4973582 w 4973582"/>
                <a:gd name="connsiteY1" fmla="*/ 0 h 4076324"/>
                <a:gd name="connsiteX2" fmla="*/ 4973582 w 4973582"/>
                <a:gd name="connsiteY2" fmla="*/ 4076324 h 4076324"/>
                <a:gd name="connsiteX3" fmla="*/ 0 w 4973582"/>
                <a:gd name="connsiteY3" fmla="*/ 4076324 h 4076324"/>
                <a:gd name="connsiteX4" fmla="*/ 0 w 4973582"/>
                <a:gd name="connsiteY4" fmla="*/ 0 h 407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582" h="4076324">
                  <a:moveTo>
                    <a:pt x="0" y="0"/>
                  </a:moveTo>
                  <a:lnTo>
                    <a:pt x="4973582" y="0"/>
                  </a:lnTo>
                  <a:lnTo>
                    <a:pt x="4973582" y="4076324"/>
                  </a:lnTo>
                  <a:lnTo>
                    <a:pt x="0" y="4076324"/>
                  </a:lnTo>
                  <a:lnTo>
                    <a:pt x="0" y="0"/>
                  </a:lnTo>
                  <a:close/>
                </a:path>
              </a:pathLst>
            </a:custGeom>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0" marR="0" lvl="1" indent="0" algn="l" defTabSz="120015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of children affected</a:t>
              </a:r>
            </a:p>
            <a:p>
              <a:pPr marL="228600" marR="0" lvl="1" indent="-228600" algn="l" defTabSz="1200150" rtl="0" eaLnBrk="1" fontAlgn="auto" latinLnBrk="0" hangingPunct="1">
                <a:lnSpc>
                  <a:spcPct val="100000"/>
                </a:lnSpc>
                <a:spcBef>
                  <a:spcPct val="0"/>
                </a:spcBef>
                <a:spcAft>
                  <a:spcPts val="600"/>
                </a:spcAft>
                <a:buClrTx/>
                <a:buSzTx/>
                <a:buFontTx/>
                <a:buChar char="•"/>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Growth restriction </a:t>
              </a:r>
            </a:p>
            <a:p>
              <a:pPr marL="228600" marR="0" lvl="1" indent="-228600" algn="l" defTabSz="1200150" rtl="0" eaLnBrk="1" fontAlgn="auto" latinLnBrk="0" hangingPunct="1">
                <a:lnSpc>
                  <a:spcPct val="100000"/>
                </a:lnSpc>
                <a:spcBef>
                  <a:spcPct val="0"/>
                </a:spcBef>
                <a:spcAft>
                  <a:spcPts val="0"/>
                </a:spcAft>
                <a:buClrTx/>
                <a:buSzTx/>
                <a:buFontTx/>
                <a:buChar char="•"/>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Facial features:</a:t>
              </a:r>
            </a:p>
            <a:p>
              <a:pPr marL="857250" marR="0" lvl="2" indent="-395288" algn="l" defTabSz="12001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Smooth philtrum</a:t>
              </a:r>
            </a:p>
            <a:p>
              <a:pPr marL="857250" marR="0" lvl="2" indent="-395288" algn="l" defTabSz="12001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Thin upper lip</a:t>
              </a:r>
            </a:p>
            <a:p>
              <a:pPr marL="857250" marR="0" lvl="2" indent="-395288" algn="l" defTabSz="120015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pitchFamily="34" charset="0"/>
                  <a:ea typeface="+mn-ea"/>
                  <a:cs typeface="+mn-cs"/>
                </a:rPr>
                <a:t>Short palpebral fissures</a:t>
              </a:r>
            </a:p>
          </p:txBody>
        </p:sp>
      </p:grpSp>
      <p:sp>
        <p:nvSpPr>
          <p:cNvPr id="12" name="Rectangle 11"/>
          <p:cNvSpPr/>
          <p:nvPr/>
        </p:nvSpPr>
        <p:spPr>
          <a:xfrm>
            <a:off x="756376" y="6445606"/>
            <a:ext cx="366247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Kuehn D, et al., </a:t>
            </a:r>
            <a:r>
              <a:rPr kumimoji="0" lang="en-US" sz="1600" b="0" i="1"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Alcohol Clin Exp Res. </a:t>
            </a:r>
            <a:r>
              <a:rPr kumimoji="0" lang="en-US" sz="1600" b="0" i="0" u="none" strike="noStrike" kern="1200" cap="none" spc="0" normalizeH="0" baseline="0" noProof="0" dirty="0">
                <a:ln>
                  <a:noFill/>
                </a:ln>
                <a:solidFill>
                  <a:srgbClr val="313131"/>
                </a:solidFill>
                <a:effectLst/>
                <a:uLnTx/>
                <a:uFillTx/>
                <a:latin typeface="Calibri" panose="020F0502020204030204" pitchFamily="34" charset="0"/>
                <a:ea typeface="Calibri" panose="020F0502020204030204" pitchFamily="34" charset="0"/>
                <a:cs typeface="Calibri" panose="020F0502020204030204" pitchFamily="34" charset="0"/>
              </a:rPr>
              <a:t>2012</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55738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991D-44F6-4088-9E5D-1D53CD4AD413}"/>
              </a:ext>
            </a:extLst>
          </p:cNvPr>
          <p:cNvSpPr>
            <a:spLocks noGrp="1"/>
          </p:cNvSpPr>
          <p:nvPr>
            <p:ph type="title"/>
          </p:nvPr>
        </p:nvSpPr>
        <p:spPr/>
        <p:txBody>
          <a:bodyPr/>
          <a:lstStyle/>
          <a:p>
            <a:r>
              <a:rPr lang="en-US" sz="4400" dirty="0"/>
              <a:t>Facial Features</a:t>
            </a:r>
          </a:p>
        </p:txBody>
      </p:sp>
      <p:sp>
        <p:nvSpPr>
          <p:cNvPr id="4" name="Slide Number Placeholder 3">
            <a:extLst>
              <a:ext uri="{FF2B5EF4-FFF2-40B4-BE49-F238E27FC236}">
                <a16:creationId xmlns:a16="http://schemas.microsoft.com/office/drawing/2014/main" id="{B2A3BF53-E645-4FE7-8855-0CBBD4A2F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ED015-3ABD-4DAC-92CA-93031857BB56}"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6014BC66-59C0-4DCA-B1E4-8F26D1A7F37C}"/>
              </a:ext>
            </a:extLst>
          </p:cNvPr>
          <p:cNvSpPr txBox="1"/>
          <p:nvPr/>
        </p:nvSpPr>
        <p:spPr bwMode="auto">
          <a:xfrm>
            <a:off x="607171" y="6179173"/>
            <a:ext cx="5316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Copyright Susan Astley Hemingway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https://depts.washington.edu/fasdpn/htmls/fas-face.htm </a:t>
            </a:r>
          </a:p>
        </p:txBody>
      </p:sp>
      <p:sp>
        <p:nvSpPr>
          <p:cNvPr id="18" name="TextBox 17">
            <a:extLst>
              <a:ext uri="{FF2B5EF4-FFF2-40B4-BE49-F238E27FC236}">
                <a16:creationId xmlns:a16="http://schemas.microsoft.com/office/drawing/2014/main" id="{3A570E58-744B-4420-BF34-0E2544F9A8A2}"/>
              </a:ext>
            </a:extLst>
          </p:cNvPr>
          <p:cNvSpPr txBox="1"/>
          <p:nvPr/>
        </p:nvSpPr>
        <p:spPr>
          <a:xfrm>
            <a:off x="5745764" y="5576289"/>
            <a:ext cx="2054384"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Examples of facial phenotypes across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race and age</a:t>
            </a:r>
          </a:p>
        </p:txBody>
      </p:sp>
      <p:sp>
        <p:nvSpPr>
          <p:cNvPr id="19" name="TextBox 4">
            <a:extLst>
              <a:ext uri="{FF2B5EF4-FFF2-40B4-BE49-F238E27FC236}">
                <a16:creationId xmlns:a16="http://schemas.microsoft.com/office/drawing/2014/main" id="{C955EFF6-B1B3-4AA6-AE60-2ED9C5118E67}"/>
              </a:ext>
            </a:extLst>
          </p:cNvPr>
          <p:cNvSpPr/>
          <p:nvPr/>
        </p:nvSpPr>
        <p:spPr bwMode="auto">
          <a:xfrm>
            <a:off x="607171" y="1543869"/>
            <a:ext cx="5583563" cy="46474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It's a common myth that all people with an FASD have a specific set of facial features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The fact is, </a:t>
            </a:r>
            <a:r>
              <a:rPr kumimoji="0" lang="en-US" sz="2800" b="0" i="0" u="sng"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only a small</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rPr>
              <a:t>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percent of people with FASD have these facial features; for the vast majority of individuals with an FASD, their disability is invisible</a:t>
            </a:r>
          </a:p>
          <a:p>
            <a:pPr marL="380990" marR="0" lvl="0" indent="-380990" algn="l" defTabSz="609585"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380990" marR="0" lvl="0" indent="-380990" algn="l" defTabSz="609585"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12" y="794962"/>
            <a:ext cx="3425219" cy="5650644"/>
          </a:xfrm>
          <a:prstGeom prst="rect">
            <a:avLst/>
          </a:prstGeom>
        </p:spPr>
      </p:pic>
    </p:spTree>
    <p:custDataLst>
      <p:tags r:id="rId1"/>
    </p:custDataLst>
    <p:extLst>
      <p:ext uri="{BB962C8B-B14F-4D97-AF65-F5344CB8AC3E}">
        <p14:creationId xmlns:p14="http://schemas.microsoft.com/office/powerpoint/2010/main" val="1440190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a:t>Diagnosis of FASD</a:t>
            </a:r>
          </a:p>
        </p:txBody>
      </p:sp>
    </p:spTree>
    <p:extLst>
      <p:ext uri="{BB962C8B-B14F-4D97-AF65-F5344CB8AC3E}">
        <p14:creationId xmlns:p14="http://schemas.microsoft.com/office/powerpoint/2010/main" val="117970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1" y="341313"/>
            <a:ext cx="10871200" cy="1143000"/>
          </a:xfrm>
        </p:spPr>
        <p:txBody>
          <a:bodyPr>
            <a:noAutofit/>
          </a:bodyPr>
          <a:lstStyle/>
          <a:p>
            <a:r>
              <a:rPr lang="en-US" sz="4000" dirty="0">
                <a:cs typeface="Calibri" panose="020F0502020204030204" pitchFamily="34" charset="0"/>
              </a:rPr>
              <a:t>FASD Diagnostic Schema Available</a:t>
            </a:r>
          </a:p>
        </p:txBody>
      </p:sp>
      <p:sp>
        <p:nvSpPr>
          <p:cNvPr id="5" name="Content Placeholder 4"/>
          <p:cNvSpPr>
            <a:spLocks noGrp="1"/>
          </p:cNvSpPr>
          <p:nvPr>
            <p:ph sz="half" idx="1"/>
          </p:nvPr>
        </p:nvSpPr>
        <p:spPr>
          <a:xfrm>
            <a:off x="344557" y="1413980"/>
            <a:ext cx="5370443" cy="5294243"/>
          </a:xfrm>
        </p:spPr>
        <p:txBody>
          <a:bodyPr>
            <a:normAutofit lnSpcReduction="10000"/>
          </a:bodyPr>
          <a:lstStyle/>
          <a:p>
            <a:pPr marL="0" indent="-34290">
              <a:lnSpc>
                <a:spcPct val="120000"/>
              </a:lnSpc>
              <a:buNone/>
            </a:pPr>
            <a:r>
              <a:rPr lang="en-US" b="1" dirty="0">
                <a:solidFill>
                  <a:srgbClr val="044E70"/>
                </a:solidFill>
              </a:rPr>
              <a:t>Currently available guidelines:</a:t>
            </a:r>
          </a:p>
          <a:p>
            <a:pPr marL="347663" indent="-290513">
              <a:lnSpc>
                <a:spcPct val="120000"/>
              </a:lnSpc>
            </a:pPr>
            <a:r>
              <a:rPr lang="en-US" sz="2600" dirty="0"/>
              <a:t>Updated Clinical Guidelines for Diagnosing FASD </a:t>
            </a:r>
            <a:r>
              <a:rPr lang="en-US" sz="2000" dirty="0"/>
              <a:t>(Hoyme et al, </a:t>
            </a:r>
            <a:r>
              <a:rPr lang="en-US" sz="2000" i="1" dirty="0"/>
              <a:t>Pediatrics</a:t>
            </a:r>
            <a:r>
              <a:rPr lang="en-US" sz="2000" dirty="0"/>
              <a:t>, 2016)</a:t>
            </a:r>
          </a:p>
          <a:p>
            <a:pPr marL="347663" indent="-290513">
              <a:lnSpc>
                <a:spcPct val="120000"/>
              </a:lnSpc>
            </a:pPr>
            <a:r>
              <a:rPr lang="en-US" sz="2600" dirty="0"/>
              <a:t>Canadian guidelines for FASD diagnosis </a:t>
            </a:r>
            <a:r>
              <a:rPr lang="en-US" sz="2000" dirty="0"/>
              <a:t>(Cook et al, </a:t>
            </a:r>
            <a:r>
              <a:rPr lang="en-US" sz="2000" i="1" dirty="0"/>
              <a:t>CMAJ</a:t>
            </a:r>
            <a:r>
              <a:rPr lang="en-US" sz="2000" dirty="0"/>
              <a:t>, 2015)</a:t>
            </a:r>
          </a:p>
          <a:p>
            <a:pPr marL="347663" indent="-290513">
              <a:lnSpc>
                <a:spcPct val="120000"/>
              </a:lnSpc>
            </a:pPr>
            <a:r>
              <a:rPr lang="en-US" sz="2600" dirty="0"/>
              <a:t>National Task Force on Fetal Alcohol Syndrome and Fetal Alcohol Effect </a:t>
            </a:r>
            <a:r>
              <a:rPr lang="en-US" sz="2000" dirty="0"/>
              <a:t>(CDC 2004) </a:t>
            </a:r>
            <a:endParaRPr lang="en-US" sz="2600" dirty="0"/>
          </a:p>
          <a:p>
            <a:pPr marL="347663" indent="-290513">
              <a:lnSpc>
                <a:spcPct val="120000"/>
              </a:lnSpc>
            </a:pPr>
            <a:r>
              <a:rPr lang="en-US" sz="2600" dirty="0"/>
              <a:t>FASD 4-digit diagnostic code </a:t>
            </a:r>
            <a:r>
              <a:rPr lang="en-US" sz="2000" dirty="0"/>
              <a:t>(Astley and Clarren, </a:t>
            </a:r>
            <a:r>
              <a:rPr lang="en-US" sz="2000" i="1" dirty="0"/>
              <a:t>Alcohol</a:t>
            </a:r>
            <a:r>
              <a:rPr lang="en-US" sz="2000" dirty="0"/>
              <a:t>, 2000)</a:t>
            </a:r>
            <a:endParaRPr lang="en-US" sz="2600" dirty="0"/>
          </a:p>
        </p:txBody>
      </p:sp>
      <p:sp>
        <p:nvSpPr>
          <p:cNvPr id="6" name="Content Placeholder 5"/>
          <p:cNvSpPr>
            <a:spLocks noGrp="1"/>
          </p:cNvSpPr>
          <p:nvPr>
            <p:ph sz="half" idx="2"/>
          </p:nvPr>
        </p:nvSpPr>
        <p:spPr>
          <a:xfrm>
            <a:off x="6172200" y="1413980"/>
            <a:ext cx="5715000" cy="4708526"/>
          </a:xfrm>
        </p:spPr>
        <p:txBody>
          <a:bodyPr>
            <a:noAutofit/>
          </a:bodyPr>
          <a:lstStyle/>
          <a:p>
            <a:pPr marL="0" indent="0">
              <a:buNone/>
            </a:pPr>
            <a:r>
              <a:rPr lang="en-US" b="1" dirty="0">
                <a:solidFill>
                  <a:srgbClr val="044E70"/>
                </a:solidFill>
              </a:rPr>
              <a:t>Historically available guidelines: </a:t>
            </a:r>
          </a:p>
          <a:p>
            <a:pPr marL="288925" indent="-288925">
              <a:spcBef>
                <a:spcPts val="1800"/>
              </a:spcBef>
            </a:pPr>
            <a:r>
              <a:rPr lang="en-US" sz="2400" dirty="0"/>
              <a:t>A practical clinical approach to diagnosis of FASD: clarification of the 1996 Institute of Medicine criteria </a:t>
            </a:r>
            <a:r>
              <a:rPr lang="en-US" sz="1800" dirty="0"/>
              <a:t>(Hoyme et al, Pediatrics, 2005) </a:t>
            </a:r>
            <a:endParaRPr lang="en-US" sz="2400" dirty="0"/>
          </a:p>
          <a:p>
            <a:pPr marL="288925" indent="-288925">
              <a:spcBef>
                <a:spcPts val="1800"/>
              </a:spcBef>
            </a:pPr>
            <a:r>
              <a:rPr lang="en-US" sz="2400" dirty="0"/>
              <a:t>FASD: Canadian guidelines for diagnosis </a:t>
            </a:r>
            <a:r>
              <a:rPr lang="en-US" sz="2000" dirty="0"/>
              <a:t>(Chudley et al, CMAJ) 2005</a:t>
            </a:r>
            <a:endParaRPr lang="en-US" sz="2400" dirty="0"/>
          </a:p>
          <a:p>
            <a:pPr marL="288925" indent="-288925">
              <a:spcBef>
                <a:spcPts val="1800"/>
              </a:spcBef>
            </a:pPr>
            <a:r>
              <a:rPr lang="en-US" sz="2400" dirty="0"/>
              <a:t>Fetal Alcohol Syndrome </a:t>
            </a:r>
            <a:r>
              <a:rPr lang="en-US" sz="2000" dirty="0"/>
              <a:t>(The Lancet, 1973) </a:t>
            </a:r>
            <a:endParaRPr lang="en-US" sz="2400" dirty="0"/>
          </a:p>
        </p:txBody>
      </p:sp>
      <p:sp>
        <p:nvSpPr>
          <p:cNvPr id="7" name="TextBox 6"/>
          <p:cNvSpPr txBox="1"/>
          <p:nvPr/>
        </p:nvSpPr>
        <p:spPr>
          <a:xfrm>
            <a:off x="6477001" y="5844198"/>
            <a:ext cx="485139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Diagnostic and Statistical Manual version 5 published by the American Psychiatric Association also proposes criteria for neurobehavioral disorder associated with prenatal alcohol exposure.</a:t>
            </a:r>
          </a:p>
        </p:txBody>
      </p:sp>
    </p:spTree>
    <p:extLst>
      <p:ext uri="{BB962C8B-B14F-4D97-AF65-F5344CB8AC3E}">
        <p14:creationId xmlns:p14="http://schemas.microsoft.com/office/powerpoint/2010/main" val="2158355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Assessment Domains for Diagnosis</a:t>
            </a:r>
          </a:p>
        </p:txBody>
      </p:sp>
      <p:sp>
        <p:nvSpPr>
          <p:cNvPr id="6" name="Rectangle 3">
            <a:extLst>
              <a:ext uri="{FF2B5EF4-FFF2-40B4-BE49-F238E27FC236}">
                <a16:creationId xmlns:a16="http://schemas.microsoft.com/office/drawing/2014/main" id="{047ECCC7-D800-6D48-9008-0307766674D3}"/>
              </a:ext>
            </a:extLst>
          </p:cNvPr>
          <p:cNvSpPr txBox="1">
            <a:spLocks noChangeArrowheads="1"/>
          </p:cNvSpPr>
          <p:nvPr/>
        </p:nvSpPr>
        <p:spPr>
          <a:xfrm>
            <a:off x="1016000" y="1600200"/>
            <a:ext cx="8153400" cy="4525963"/>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Wingdings" pitchFamily="2" charset="2"/>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Wingdings" pitchFamily="2" charset="2"/>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Wingdings" pitchFamily="2" charset="2"/>
              <a:buChar char="§"/>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ts val="1800"/>
              </a:spcBef>
              <a:spcAft>
                <a:spcPct val="0"/>
              </a:spcAft>
              <a:buClr>
                <a:srgbClr val="044E70"/>
              </a:buClr>
              <a:buSzTx/>
              <a:buFont typeface="Arial" panose="020B0604020202020204" pitchFamily="34" charset="0"/>
              <a:buChar char="•"/>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History of Prenatal Alcohol Exposure</a:t>
            </a:r>
          </a:p>
          <a:p>
            <a:pPr marL="342900" marR="0" lvl="0" indent="-342900" algn="l" defTabSz="914400" rtl="0" eaLnBrk="0" fontAlgn="base" latinLnBrk="0" hangingPunct="0">
              <a:lnSpc>
                <a:spcPct val="100000"/>
              </a:lnSpc>
              <a:spcBef>
                <a:spcPts val="1800"/>
              </a:spcBef>
              <a:spcAft>
                <a:spcPct val="0"/>
              </a:spcAft>
              <a:buClr>
                <a:srgbClr val="044E70"/>
              </a:buClr>
              <a:buSzTx/>
              <a:buFont typeface="Arial" panose="020B0604020202020204" pitchFamily="34" charset="0"/>
              <a:buChar char="•"/>
              <a:tabLst/>
              <a:defRPr/>
            </a:pPr>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CNS (structural, neurologic, functional)</a:t>
            </a:r>
          </a:p>
          <a:p>
            <a:pPr marL="342900" marR="0" lvl="0" indent="-342900" algn="l" defTabSz="914400" rtl="0" eaLnBrk="0" fontAlgn="base" latinLnBrk="0" hangingPunct="0">
              <a:lnSpc>
                <a:spcPct val="100000"/>
              </a:lnSpc>
              <a:spcBef>
                <a:spcPts val="1800"/>
              </a:spcBef>
              <a:spcAft>
                <a:spcPct val="0"/>
              </a:spcAft>
              <a:buClr>
                <a:srgbClr val="044E70"/>
              </a:buClr>
              <a:buSzTx/>
              <a:buFont typeface="Arial" panose="020B0604020202020204" pitchFamily="34" charset="0"/>
              <a:buChar char="•"/>
              <a:tabLst/>
              <a:defRPr/>
            </a:pPr>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Growth</a:t>
            </a:r>
          </a:p>
          <a:p>
            <a:pPr marL="342900" marR="0" lvl="0" indent="-342900" algn="l" defTabSz="914400" rtl="0" eaLnBrk="0" fontAlgn="base" latinLnBrk="0" hangingPunct="0">
              <a:lnSpc>
                <a:spcPct val="100000"/>
              </a:lnSpc>
              <a:spcBef>
                <a:spcPts val="1800"/>
              </a:spcBef>
              <a:spcAft>
                <a:spcPct val="0"/>
              </a:spcAft>
              <a:buClr>
                <a:srgbClr val="044E70"/>
              </a:buClr>
              <a:buSzTx/>
              <a:buFont typeface="Arial" panose="020B0604020202020204" pitchFamily="34" charset="0"/>
              <a:buChar char="•"/>
              <a:tabLst/>
              <a:defRPr/>
            </a:pPr>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Dysmorphic Facial Features</a:t>
            </a:r>
          </a:p>
        </p:txBody>
      </p:sp>
      <p:pic>
        <p:nvPicPr>
          <p:cNvPr id="4" name="Picture 3" descr="A picture containing person, indoor, baby&#10;&#10;Description automatically generated">
            <a:extLst>
              <a:ext uri="{FF2B5EF4-FFF2-40B4-BE49-F238E27FC236}">
                <a16:creationId xmlns:a16="http://schemas.microsoft.com/office/drawing/2014/main" id="{2FDFAE27-29A3-45B7-B366-5E01865734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50360" y="3595825"/>
            <a:ext cx="3802223" cy="2530337"/>
          </a:xfrm>
          <a:prstGeom prst="rect">
            <a:avLst/>
          </a:prstGeom>
        </p:spPr>
      </p:pic>
    </p:spTree>
    <p:extLst>
      <p:ext uri="{BB962C8B-B14F-4D97-AF65-F5344CB8AC3E}">
        <p14:creationId xmlns:p14="http://schemas.microsoft.com/office/powerpoint/2010/main" val="312422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E62F6C-0700-4C87-812A-4511860AE5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7" t="6066" r="29199" b="11183"/>
          <a:stretch/>
        </p:blipFill>
        <p:spPr>
          <a:xfrm>
            <a:off x="746101" y="1475713"/>
            <a:ext cx="3176343" cy="4903789"/>
          </a:xfrm>
          <a:prstGeom prst="rect">
            <a:avLst/>
          </a:prstGeom>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DCBFB43A-5F99-41D7-BA90-9912AC25A493}"/>
              </a:ext>
            </a:extLst>
          </p:cNvPr>
          <p:cNvSpPr txBox="1"/>
          <p:nvPr/>
        </p:nvSpPr>
        <p:spPr>
          <a:xfrm>
            <a:off x="4086441" y="6434487"/>
            <a:ext cx="6661736" cy="369332"/>
          </a:xfrm>
          <a:prstGeom prst="rect">
            <a:avLst/>
          </a:prstGeom>
          <a:noFill/>
        </p:spPr>
        <p:txBody>
          <a:bodyPr wrap="square" rtlCol="0">
            <a:spAutoFit/>
          </a:bodyPr>
          <a:lstStyle/>
          <a:p>
            <a:r>
              <a:rPr lang="en-US" sz="1600" dirty="0">
                <a:solidFill>
                  <a:srgbClr val="044E70"/>
                </a:solidFill>
                <a:latin typeface="Calibri" panose="020F0502020204030204" pitchFamily="34" charset="0"/>
              </a:rPr>
              <a:t> </a:t>
            </a:r>
            <a:r>
              <a:rPr lang="en-US" dirty="0">
                <a:solidFill>
                  <a:srgbClr val="044E70"/>
                </a:solidFill>
                <a:latin typeface="Calibri" panose="020F0502020204030204" pitchFamily="34" charset="0"/>
              </a:rPr>
              <a:t>*included in DSM-5 appendix under “conditions for further study.” </a:t>
            </a:r>
            <a:endParaRPr lang="en-US" sz="1600" dirty="0">
              <a:solidFill>
                <a:srgbClr val="044E70"/>
              </a:solidFill>
              <a:latin typeface="Calibri" panose="020F0502020204030204" pitchFamily="34" charset="0"/>
            </a:endParaRPr>
          </a:p>
        </p:txBody>
      </p:sp>
      <p:sp>
        <p:nvSpPr>
          <p:cNvPr id="2" name="Title 1">
            <a:extLst>
              <a:ext uri="{FF2B5EF4-FFF2-40B4-BE49-F238E27FC236}">
                <a16:creationId xmlns:a16="http://schemas.microsoft.com/office/drawing/2014/main" id="{7AC7C947-4B84-4CC8-BC66-DBC341479C84}"/>
              </a:ext>
            </a:extLst>
          </p:cNvPr>
          <p:cNvSpPr>
            <a:spLocks noGrp="1"/>
          </p:cNvSpPr>
          <p:nvPr>
            <p:ph type="title"/>
          </p:nvPr>
        </p:nvSpPr>
        <p:spPr>
          <a:xfrm>
            <a:off x="598270" y="419225"/>
            <a:ext cx="9097749" cy="910617"/>
          </a:xfrm>
        </p:spPr>
        <p:txBody>
          <a:bodyPr/>
          <a:lstStyle/>
          <a:p>
            <a:r>
              <a:rPr lang="en-US" dirty="0"/>
              <a:t>Fetal Alcohol Spectrum Disorders (FASDs)</a:t>
            </a:r>
          </a:p>
        </p:txBody>
      </p:sp>
      <p:sp>
        <p:nvSpPr>
          <p:cNvPr id="4" name="Slide Number Placeholder 3">
            <a:extLst>
              <a:ext uri="{FF2B5EF4-FFF2-40B4-BE49-F238E27FC236}">
                <a16:creationId xmlns:a16="http://schemas.microsoft.com/office/drawing/2014/main" id="{A1555F3D-B6ED-40B5-A41D-6AA162039D90}"/>
              </a:ext>
            </a:extLst>
          </p:cNvPr>
          <p:cNvSpPr>
            <a:spLocks noGrp="1"/>
          </p:cNvSpPr>
          <p:nvPr>
            <p:ph type="sldNum" sz="quarter" idx="12"/>
          </p:nvPr>
        </p:nvSpPr>
        <p:spPr>
          <a:xfrm>
            <a:off x="11059594" y="6400798"/>
            <a:ext cx="923098" cy="274930"/>
          </a:xfrm>
        </p:spPr>
        <p:txBody>
          <a:bodyPr/>
          <a:lstStyle/>
          <a:p>
            <a:pPr>
              <a:defRPr/>
            </a:pPr>
            <a:fld id="{79BED015-3ABD-4DAC-92CA-93031857BB56}" type="slidenum">
              <a:rPr lang="en-US" altLang="en-US" smtClean="0"/>
              <a:pPr>
                <a:defRPr/>
              </a:pPr>
              <a:t>5</a:t>
            </a:fld>
            <a:endParaRPr lang="en-US" altLang="en-US" dirty="0"/>
          </a:p>
        </p:txBody>
      </p:sp>
      <p:sp>
        <p:nvSpPr>
          <p:cNvPr id="6" name="TextBox 5">
            <a:extLst>
              <a:ext uri="{FF2B5EF4-FFF2-40B4-BE49-F238E27FC236}">
                <a16:creationId xmlns:a16="http://schemas.microsoft.com/office/drawing/2014/main" id="{FA207088-775D-4657-A59D-9C51CDDE9C67}"/>
              </a:ext>
            </a:extLst>
          </p:cNvPr>
          <p:cNvSpPr txBox="1"/>
          <p:nvPr/>
        </p:nvSpPr>
        <p:spPr>
          <a:xfrm>
            <a:off x="1736641" y="1985759"/>
            <a:ext cx="964786" cy="523220"/>
          </a:xfrm>
          <a:prstGeom prst="rect">
            <a:avLst/>
          </a:prstGeom>
          <a:solidFill>
            <a:schemeClr val="bg1">
              <a:lumMod val="95000"/>
              <a:alpha val="80000"/>
            </a:schemeClr>
          </a:solidFill>
          <a:effectLst>
            <a:softEdge rad="127000"/>
          </a:effectLst>
        </p:spPr>
        <p:txBody>
          <a:bodyPr wrap="square" rtlCol="0">
            <a:spAutoFit/>
          </a:bodyPr>
          <a:lstStyle/>
          <a:p>
            <a:pPr algn="ctr"/>
            <a:r>
              <a:rPr lang="en-US" sz="2800" b="1" dirty="0">
                <a:latin typeface="Calibri" panose="020F0502020204030204" pitchFamily="34" charset="0"/>
              </a:rPr>
              <a:t>FAS</a:t>
            </a:r>
          </a:p>
        </p:txBody>
      </p:sp>
      <p:sp>
        <p:nvSpPr>
          <p:cNvPr id="7" name="TextBox 6">
            <a:extLst>
              <a:ext uri="{FF2B5EF4-FFF2-40B4-BE49-F238E27FC236}">
                <a16:creationId xmlns:a16="http://schemas.microsoft.com/office/drawing/2014/main" id="{AE6952A6-1AD2-4BE8-85E8-75300727A2B7}"/>
              </a:ext>
            </a:extLst>
          </p:cNvPr>
          <p:cNvSpPr txBox="1"/>
          <p:nvPr/>
        </p:nvSpPr>
        <p:spPr>
          <a:xfrm>
            <a:off x="1449455" y="2799835"/>
            <a:ext cx="1539157" cy="2246769"/>
          </a:xfrm>
          <a:prstGeom prst="rect">
            <a:avLst/>
          </a:prstGeom>
          <a:solidFill>
            <a:srgbClr val="2E75B6">
              <a:alpha val="80000"/>
            </a:srgbClr>
          </a:solidFill>
          <a:effectLst>
            <a:softEdge rad="317500"/>
          </a:effectLst>
        </p:spPr>
        <p:txBody>
          <a:bodyPr wrap="square" rtlCol="0">
            <a:spAutoFit/>
          </a:bodyPr>
          <a:lstStyle/>
          <a:p>
            <a:pPr algn="ctr">
              <a:spcAft>
                <a:spcPts val="6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pFAS</a:t>
            </a:r>
          </a:p>
          <a:p>
            <a:pPr algn="ctr">
              <a:spcAft>
                <a:spcPts val="6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ARND</a:t>
            </a:r>
          </a:p>
          <a:p>
            <a:pPr algn="ctr">
              <a:spcAft>
                <a:spcPts val="6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ARBD</a:t>
            </a:r>
          </a:p>
          <a:p>
            <a:pPr algn="ctr">
              <a:spcAft>
                <a:spcPts val="600"/>
              </a:spcAf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ND-PAE</a:t>
            </a:r>
          </a:p>
          <a:p>
            <a:pPr algn="ctr">
              <a:spcAft>
                <a:spcPts val="600"/>
              </a:spcAft>
            </a:pP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 name="Content Placeholder 7">
            <a:extLst>
              <a:ext uri="{FF2B5EF4-FFF2-40B4-BE49-F238E27FC236}">
                <a16:creationId xmlns:a16="http://schemas.microsoft.com/office/drawing/2014/main" id="{7C7CCBB5-8298-1350-D3C2-6AECC22162F6}"/>
              </a:ext>
            </a:extLst>
          </p:cNvPr>
          <p:cNvSpPr>
            <a:spLocks noGrp="1"/>
          </p:cNvSpPr>
          <p:nvPr>
            <p:ph idx="1"/>
          </p:nvPr>
        </p:nvSpPr>
        <p:spPr>
          <a:xfrm>
            <a:off x="4086441" y="1985759"/>
            <a:ext cx="7904678" cy="4484652"/>
          </a:xfrm>
        </p:spPr>
        <p:txBody>
          <a:bodyPr/>
          <a:lstStyle/>
          <a:p>
            <a:pPr eaLnBrk="1" fontAlgn="t" hangingPunct="1">
              <a:spcBef>
                <a:spcPts val="2400"/>
              </a:spcBef>
              <a:spcAft>
                <a:spcPts val="0"/>
              </a:spcAft>
            </a:pPr>
            <a:r>
              <a:rPr lang="en-US" b="1" i="0" u="none" strike="noStrike" kern="1200" dirty="0">
                <a:solidFill>
                  <a:srgbClr val="044E70"/>
                </a:solidFill>
                <a:effectLst/>
                <a:cs typeface="Calibri" panose="020F0502020204030204" pitchFamily="34" charset="0"/>
              </a:rPr>
              <a:t>FAS: </a:t>
            </a:r>
            <a:r>
              <a:rPr lang="en-US" sz="2400" i="0" u="none" strike="noStrike" kern="1200" dirty="0">
                <a:effectLst/>
                <a:cs typeface="Calibri" panose="020F0502020204030204" pitchFamily="34" charset="0"/>
              </a:rPr>
              <a:t>Fetal Alcohol Syndrome</a:t>
            </a:r>
            <a:endParaRPr lang="en-US" sz="2400" i="0" u="none" strike="noStrike" dirty="0">
              <a:effectLst/>
              <a:cs typeface="Calibri" panose="020F0502020204030204" pitchFamily="34" charset="0"/>
            </a:endParaRPr>
          </a:p>
          <a:p>
            <a:pPr eaLnBrk="1" fontAlgn="t" hangingPunct="1">
              <a:spcBef>
                <a:spcPts val="2400"/>
              </a:spcBef>
              <a:spcAft>
                <a:spcPts val="0"/>
              </a:spcAft>
            </a:pPr>
            <a:r>
              <a:rPr lang="en-US" b="1" i="0" u="none" strike="noStrike" kern="1200" dirty="0" err="1">
                <a:solidFill>
                  <a:srgbClr val="044E70"/>
                </a:solidFill>
                <a:effectLst/>
                <a:cs typeface="Calibri" panose="020F0502020204030204" pitchFamily="34" charset="0"/>
              </a:rPr>
              <a:t>pFAS</a:t>
            </a:r>
            <a:r>
              <a:rPr lang="en-US" b="1" i="0" u="none" strike="noStrike" kern="1200" dirty="0">
                <a:solidFill>
                  <a:srgbClr val="3C6171"/>
                </a:solidFill>
                <a:effectLst/>
                <a:cs typeface="Calibri" panose="020F0502020204030204" pitchFamily="34" charset="0"/>
              </a:rPr>
              <a:t>:</a:t>
            </a:r>
            <a:r>
              <a:rPr lang="en-US" sz="2400" b="1" i="0" u="none" strike="noStrike" kern="1200" dirty="0">
                <a:solidFill>
                  <a:srgbClr val="3C6171"/>
                </a:solidFill>
                <a:effectLst/>
                <a:cs typeface="Calibri" panose="020F0502020204030204" pitchFamily="34" charset="0"/>
              </a:rPr>
              <a:t> </a:t>
            </a:r>
            <a:r>
              <a:rPr lang="en-US" sz="2400" i="0" u="none" strike="noStrike" kern="1200" dirty="0">
                <a:effectLst/>
                <a:cs typeface="Calibri" panose="020F0502020204030204" pitchFamily="34" charset="0"/>
              </a:rPr>
              <a:t>Partial FAS</a:t>
            </a:r>
            <a:endParaRPr lang="en-US" sz="2400" i="0" u="none" strike="noStrike" dirty="0">
              <a:effectLst/>
              <a:cs typeface="Calibri" panose="020F0502020204030204" pitchFamily="34" charset="0"/>
            </a:endParaRPr>
          </a:p>
          <a:p>
            <a:pPr eaLnBrk="1" fontAlgn="t" hangingPunct="1">
              <a:spcBef>
                <a:spcPts val="2400"/>
              </a:spcBef>
              <a:spcAft>
                <a:spcPts val="0"/>
              </a:spcAft>
            </a:pPr>
            <a:r>
              <a:rPr lang="en-US" b="1" i="0" u="none" strike="noStrike" kern="1200" dirty="0">
                <a:solidFill>
                  <a:srgbClr val="044E70"/>
                </a:solidFill>
                <a:effectLst/>
                <a:cs typeface="Calibri" panose="020F0502020204030204" pitchFamily="34" charset="0"/>
              </a:rPr>
              <a:t>ARND</a:t>
            </a:r>
            <a:r>
              <a:rPr lang="en-US" b="1" i="0" u="none" strike="noStrike" kern="1200" dirty="0">
                <a:solidFill>
                  <a:srgbClr val="3C6171"/>
                </a:solidFill>
                <a:effectLst/>
                <a:cs typeface="Calibri" panose="020F0502020204030204" pitchFamily="34" charset="0"/>
              </a:rPr>
              <a:t>: </a:t>
            </a:r>
            <a:r>
              <a:rPr lang="en-US" sz="2400" i="0" u="none" strike="noStrike" kern="1200" dirty="0">
                <a:effectLst/>
                <a:cs typeface="Calibri" panose="020F0502020204030204" pitchFamily="34" charset="0"/>
              </a:rPr>
              <a:t>Alcohol-Related Neurodevelopmental Disorder</a:t>
            </a:r>
          </a:p>
          <a:p>
            <a:pPr eaLnBrk="1" fontAlgn="t" hangingPunct="1">
              <a:spcBef>
                <a:spcPts val="2400"/>
              </a:spcBef>
              <a:spcAft>
                <a:spcPts val="0"/>
              </a:spcAft>
            </a:pPr>
            <a:r>
              <a:rPr lang="en-US" b="1" kern="1200" dirty="0">
                <a:solidFill>
                  <a:srgbClr val="044E70"/>
                </a:solidFill>
                <a:cs typeface="Calibri" panose="020F0502020204030204" pitchFamily="34" charset="0"/>
              </a:rPr>
              <a:t>ARBD: </a:t>
            </a:r>
            <a:r>
              <a:rPr lang="en-US" sz="2400" kern="1200" dirty="0">
                <a:cs typeface="Calibri" panose="020F0502020204030204" pitchFamily="34" charset="0"/>
              </a:rPr>
              <a:t>Alcohol-Related Birth Defects</a:t>
            </a:r>
            <a:endParaRPr lang="en-US" sz="2400" i="0" u="none" strike="noStrike" dirty="0">
              <a:effectLst/>
              <a:cs typeface="Calibri" panose="020F0502020204030204" pitchFamily="34" charset="0"/>
            </a:endParaRPr>
          </a:p>
          <a:p>
            <a:pPr eaLnBrk="1" fontAlgn="t" hangingPunct="1">
              <a:spcBef>
                <a:spcPts val="2400"/>
              </a:spcBef>
              <a:spcAft>
                <a:spcPts val="0"/>
              </a:spcAft>
            </a:pPr>
            <a:r>
              <a:rPr lang="en-US" b="1" i="0" u="none" strike="noStrike" kern="1200" dirty="0">
                <a:solidFill>
                  <a:srgbClr val="044E70"/>
                </a:solidFill>
                <a:effectLst/>
                <a:cs typeface="Calibri" panose="020F0502020204030204" pitchFamily="34" charset="0"/>
              </a:rPr>
              <a:t>ND-PAE*: </a:t>
            </a:r>
            <a:r>
              <a:rPr lang="en-US" sz="2400" i="0" u="none" strike="noStrike" kern="1200" dirty="0">
                <a:effectLst/>
                <a:cs typeface="Calibri" panose="020F0502020204030204" pitchFamily="34" charset="0"/>
              </a:rPr>
              <a:t>Neurobehavioral Disorder associated with Prenatal Alcohol Exposure</a:t>
            </a:r>
            <a:endParaRPr lang="en-US" sz="2400" i="0" u="none" strike="noStrike" dirty="0">
              <a:effectLst/>
              <a:cs typeface="Calibri" panose="020F0502020204030204" pitchFamily="34" charset="0"/>
            </a:endParaRPr>
          </a:p>
        </p:txBody>
      </p:sp>
      <p:sp>
        <p:nvSpPr>
          <p:cNvPr id="13" name="Rectangle 12">
            <a:extLst>
              <a:ext uri="{FF2B5EF4-FFF2-40B4-BE49-F238E27FC236}">
                <a16:creationId xmlns:a16="http://schemas.microsoft.com/office/drawing/2014/main" id="{371C833F-C7EA-D865-5E81-BFC7F6B4AC6A}"/>
              </a:ext>
            </a:extLst>
          </p:cNvPr>
          <p:cNvSpPr/>
          <p:nvPr/>
        </p:nvSpPr>
        <p:spPr>
          <a:xfrm>
            <a:off x="4086441" y="2812418"/>
            <a:ext cx="7566408" cy="39914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A43B7C-9665-1431-420A-205E596D05DF}"/>
              </a:ext>
            </a:extLst>
          </p:cNvPr>
          <p:cNvSpPr/>
          <p:nvPr/>
        </p:nvSpPr>
        <p:spPr>
          <a:xfrm>
            <a:off x="723941" y="2519112"/>
            <a:ext cx="3176342" cy="3837742"/>
          </a:xfrm>
          <a:prstGeom prst="rect">
            <a:avLst/>
          </a:prstGeom>
          <a:gradFill flip="none" rotWithShape="1">
            <a:gsLst>
              <a:gs pos="13000">
                <a:srgbClr val="336699"/>
              </a:gs>
              <a:gs pos="81000">
                <a:srgbClr val="26267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Image result for fasd spectrum images">
            <a:extLst>
              <a:ext uri="{FF2B5EF4-FFF2-40B4-BE49-F238E27FC236}">
                <a16:creationId xmlns:a16="http://schemas.microsoft.com/office/drawing/2014/main" id="{A1234B0B-0878-2E25-FC9A-EB50D75D8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950" y="1329842"/>
            <a:ext cx="3235317" cy="3235317"/>
          </a:xfrm>
          <a:prstGeom prst="rect">
            <a:avLst/>
          </a:prstGeom>
          <a:solidFill>
            <a:schemeClr val="bg2">
              <a:lumMod val="90000"/>
            </a:schemeClr>
          </a:solidFill>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05075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EB0A-7DCC-4A18-B6EA-23D5B09D34F6}"/>
              </a:ext>
            </a:extLst>
          </p:cNvPr>
          <p:cNvSpPr>
            <a:spLocks noGrp="1"/>
          </p:cNvSpPr>
          <p:nvPr>
            <p:ph type="title"/>
          </p:nvPr>
        </p:nvSpPr>
        <p:spPr>
          <a:xfrm>
            <a:off x="596348" y="589721"/>
            <a:ext cx="8878957" cy="851453"/>
          </a:xfrm>
        </p:spPr>
        <p:txBody>
          <a:bodyPr>
            <a:noAutofit/>
          </a:bodyPr>
          <a:lstStyle/>
          <a:p>
            <a:r>
              <a:rPr lang="en-US" b="1" dirty="0"/>
              <a:t>Screening Concepts or Information Needed to Understand Potential PAE</a:t>
            </a:r>
            <a:endParaRPr lang="en-US" dirty="0"/>
          </a:p>
        </p:txBody>
      </p:sp>
      <p:sp>
        <p:nvSpPr>
          <p:cNvPr id="3" name="Content Placeholder 2">
            <a:extLst>
              <a:ext uri="{FF2B5EF4-FFF2-40B4-BE49-F238E27FC236}">
                <a16:creationId xmlns:a16="http://schemas.microsoft.com/office/drawing/2014/main" id="{FECDA731-E848-42D0-9F3A-1B81529653F3}"/>
              </a:ext>
            </a:extLst>
          </p:cNvPr>
          <p:cNvSpPr>
            <a:spLocks noGrp="1"/>
          </p:cNvSpPr>
          <p:nvPr>
            <p:ph idx="1"/>
          </p:nvPr>
        </p:nvSpPr>
        <p:spPr>
          <a:xfrm>
            <a:off x="685609" y="1752600"/>
            <a:ext cx="10328554" cy="4953000"/>
          </a:xfrm>
        </p:spPr>
        <p:txBody>
          <a:bodyPr>
            <a:normAutofit/>
          </a:bodyPr>
          <a:lstStyle/>
          <a:p>
            <a:pPr>
              <a:spcBef>
                <a:spcPts val="1200"/>
              </a:spcBef>
            </a:pPr>
            <a:r>
              <a:rPr lang="en-US" dirty="0"/>
              <a:t>General alcohol use in the home</a:t>
            </a:r>
          </a:p>
          <a:p>
            <a:pPr>
              <a:spcBef>
                <a:spcPts val="1200"/>
              </a:spcBef>
            </a:pPr>
            <a:r>
              <a:rPr lang="en-US" dirty="0"/>
              <a:t>Amount and type(s) of alcohol consumed </a:t>
            </a:r>
            <a:r>
              <a:rPr lang="en-US" b="1" i="1" u="sng" dirty="0"/>
              <a:t>before </a:t>
            </a:r>
            <a:r>
              <a:rPr lang="en-US" dirty="0"/>
              <a:t>finding                        out they were pregnant</a:t>
            </a:r>
          </a:p>
          <a:p>
            <a:pPr>
              <a:spcBef>
                <a:spcPts val="1200"/>
              </a:spcBef>
            </a:pPr>
            <a:r>
              <a:rPr lang="en-US" dirty="0"/>
              <a:t>Amount and type(s) of alcohol consumed </a:t>
            </a:r>
            <a:r>
              <a:rPr lang="en-US" b="1" i="1" u="sng" dirty="0"/>
              <a:t>after</a:t>
            </a:r>
            <a:r>
              <a:rPr lang="en-US" dirty="0"/>
              <a:t> finding they were pregnant</a:t>
            </a:r>
          </a:p>
          <a:p>
            <a:pPr>
              <a:spcBef>
                <a:spcPts val="1200"/>
              </a:spcBef>
            </a:pPr>
            <a:r>
              <a:rPr lang="en-US" dirty="0"/>
              <a:t>Occurrence of binge drinking (4 or more drinks in one sitting) </a:t>
            </a:r>
          </a:p>
          <a:p>
            <a:pPr lvl="1">
              <a:spcBef>
                <a:spcPts val="600"/>
              </a:spcBef>
            </a:pPr>
            <a:r>
              <a:rPr lang="en-US" sz="2400" dirty="0"/>
              <a:t>Women more likely to disclose this behavior</a:t>
            </a:r>
          </a:p>
          <a:p>
            <a:pPr lvl="1">
              <a:spcBef>
                <a:spcPts val="600"/>
              </a:spcBef>
            </a:pPr>
            <a:r>
              <a:rPr lang="en-US" sz="2400" dirty="0"/>
              <a:t>Indicative of general drinking</a:t>
            </a:r>
          </a:p>
          <a:p>
            <a:pPr lvl="1">
              <a:spcBef>
                <a:spcPts val="600"/>
              </a:spcBef>
            </a:pPr>
            <a:r>
              <a:rPr lang="en-US" sz="2400" dirty="0"/>
              <a:t>Most harmful to the fetus</a:t>
            </a:r>
          </a:p>
          <a:p>
            <a:endParaRPr lang="en-US" dirty="0"/>
          </a:p>
        </p:txBody>
      </p:sp>
      <p:sp>
        <p:nvSpPr>
          <p:cNvPr id="9" name="Slide Number Placeholder 3">
            <a:extLst>
              <a:ext uri="{FF2B5EF4-FFF2-40B4-BE49-F238E27FC236}">
                <a16:creationId xmlns:a16="http://schemas.microsoft.com/office/drawing/2014/main" id="{2152D398-D2FA-48E6-AC12-FC8701E939EE}"/>
              </a:ext>
            </a:extLst>
          </p:cNvPr>
          <p:cNvSpPr>
            <a:spLocks noGrp="1"/>
          </p:cNvSpPr>
          <p:nvPr>
            <p:ph type="sldNum" sz="quarter" idx="4294967295"/>
          </p:nvPr>
        </p:nvSpPr>
        <p:spPr>
          <a:xfrm>
            <a:off x="1177838" y="5717633"/>
            <a:ext cx="692324" cy="20619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ED015-3ABD-4DAC-92CA-93031857BB56}" type="slidenum">
              <a:rPr kumimoji="0" lang="en-US" altLang="en-US" sz="140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mn-cs"/>
            </a:endParaRPr>
          </a:p>
        </p:txBody>
      </p:sp>
      <p:pic>
        <p:nvPicPr>
          <p:cNvPr id="5" name="Picture 4" descr="A picture containing table, wine, glass, sitting&#10;&#10;Description automatically generated">
            <a:extLst>
              <a:ext uri="{FF2B5EF4-FFF2-40B4-BE49-F238E27FC236}">
                <a16:creationId xmlns:a16="http://schemas.microsoft.com/office/drawing/2014/main" id="{690313A3-699D-4F96-A84E-B1C8256E352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25539" y="931202"/>
            <a:ext cx="1373544" cy="2068328"/>
          </a:xfrm>
          <a:prstGeom prst="rect">
            <a:avLst/>
          </a:prstGeom>
        </p:spPr>
      </p:pic>
    </p:spTree>
    <p:extLst>
      <p:ext uri="{BB962C8B-B14F-4D97-AF65-F5344CB8AC3E}">
        <p14:creationId xmlns:p14="http://schemas.microsoft.com/office/powerpoint/2010/main" val="121834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39A77-610A-E846-8C7A-9BA810EA5B8D}"/>
              </a:ext>
            </a:extLst>
          </p:cNvPr>
          <p:cNvSpPr>
            <a:spLocks noGrp="1"/>
          </p:cNvSpPr>
          <p:nvPr>
            <p:ph type="title"/>
          </p:nvPr>
        </p:nvSpPr>
        <p:spPr/>
        <p:txBody>
          <a:bodyPr>
            <a:normAutofit/>
          </a:bodyPr>
          <a:lstStyle/>
          <a:p>
            <a:r>
              <a:rPr lang="en-US" dirty="0"/>
              <a:t>When to Consider a FASD Diagnosis?</a:t>
            </a:r>
          </a:p>
        </p:txBody>
      </p:sp>
      <p:sp>
        <p:nvSpPr>
          <p:cNvPr id="60419" name="Rectangle 3"/>
          <p:cNvSpPr>
            <a:spLocks noGrp="1" noChangeArrowheads="1"/>
          </p:cNvSpPr>
          <p:nvPr>
            <p:ph idx="1"/>
          </p:nvPr>
        </p:nvSpPr>
        <p:spPr>
          <a:xfrm>
            <a:off x="609599" y="1463383"/>
            <a:ext cx="9697278" cy="4983162"/>
          </a:xfrm>
        </p:spPr>
        <p:txBody>
          <a:bodyPr>
            <a:noAutofit/>
          </a:bodyPr>
          <a:lstStyle/>
          <a:p>
            <a:pPr marL="457200" indent="-457200">
              <a:spcBef>
                <a:spcPts val="1800"/>
              </a:spcBef>
            </a:pPr>
            <a:r>
              <a:rPr lang="en-US" altLang="en-US" dirty="0"/>
              <a:t>Developmental, cognitive, or behavioral concerns</a:t>
            </a:r>
          </a:p>
          <a:p>
            <a:pPr marL="457200" indent="-457200">
              <a:spcBef>
                <a:spcPts val="1800"/>
              </a:spcBef>
            </a:pPr>
            <a:r>
              <a:rPr lang="en-US" altLang="en-US" dirty="0"/>
              <a:t>Complex medical concerns (e.g., cardiac)</a:t>
            </a:r>
          </a:p>
          <a:p>
            <a:pPr marL="457200" indent="-457200">
              <a:spcBef>
                <a:spcPts val="1800"/>
              </a:spcBef>
            </a:pPr>
            <a:r>
              <a:rPr lang="en-US" altLang="en-US" dirty="0"/>
              <a:t>Growth deficits</a:t>
            </a:r>
          </a:p>
          <a:p>
            <a:pPr marL="457200" indent="-457200">
              <a:spcBef>
                <a:spcPts val="1800"/>
              </a:spcBef>
            </a:pPr>
            <a:r>
              <a:rPr lang="en-US" altLang="en-US" dirty="0"/>
              <a:t>History of maternal alcohol or drug use</a:t>
            </a:r>
          </a:p>
          <a:p>
            <a:pPr marL="457200" indent="-457200">
              <a:spcBef>
                <a:spcPts val="1800"/>
              </a:spcBef>
            </a:pPr>
            <a:r>
              <a:rPr lang="en-US" altLang="en-US" dirty="0"/>
              <a:t>History of adoption or child welfare involvement</a:t>
            </a:r>
          </a:p>
          <a:p>
            <a:pPr marL="457200" indent="-457200">
              <a:spcBef>
                <a:spcPts val="1800"/>
              </a:spcBef>
            </a:pPr>
            <a:r>
              <a:rPr lang="en-US" altLang="en-US" dirty="0"/>
              <a:t>A sibling diagnosed with a FASD</a:t>
            </a:r>
          </a:p>
          <a:p>
            <a:pPr marL="457200" indent="-457200">
              <a:spcBef>
                <a:spcPts val="1800"/>
              </a:spcBef>
            </a:pPr>
            <a:r>
              <a:rPr lang="en-US" altLang="en-US" dirty="0"/>
              <a:t>Dysmorphic facial characteristics associated with FAS are present</a:t>
            </a:r>
          </a:p>
        </p:txBody>
      </p:sp>
      <p:pic>
        <p:nvPicPr>
          <p:cNvPr id="4" name="Picture 3" descr="A child and child playing with toys&#10;&#10;Description automatically generated with medium confidence">
            <a:extLst>
              <a:ext uri="{FF2B5EF4-FFF2-40B4-BE49-F238E27FC236}">
                <a16:creationId xmlns:a16="http://schemas.microsoft.com/office/drawing/2014/main" id="{482EB7D6-3CC7-4AAF-94FE-E1581D294B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69753" y="1166192"/>
            <a:ext cx="2028204" cy="2163417"/>
          </a:xfrm>
          <a:prstGeom prst="rect">
            <a:avLst/>
          </a:prstGeom>
        </p:spPr>
      </p:pic>
    </p:spTree>
    <p:extLst>
      <p:ext uri="{BB962C8B-B14F-4D97-AF65-F5344CB8AC3E}">
        <p14:creationId xmlns:p14="http://schemas.microsoft.com/office/powerpoint/2010/main" val="174590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DB52E975-F8DA-9B39-29C1-B1955B2EE918}"/>
              </a:ext>
            </a:extLst>
          </p:cNvPr>
          <p:cNvSpPr/>
          <p:nvPr/>
        </p:nvSpPr>
        <p:spPr>
          <a:xfrm>
            <a:off x="4380918" y="2196529"/>
            <a:ext cx="925252" cy="797227"/>
          </a:xfrm>
          <a:prstGeom prst="hexagon">
            <a:avLst>
              <a:gd name="adj" fmla="val 28900"/>
              <a:gd name="vf" fmla="val 115470"/>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graphicFrame>
        <p:nvGraphicFramePr>
          <p:cNvPr id="5" name="Content Placeholder 4">
            <a:extLst>
              <a:ext uri="{FF2B5EF4-FFF2-40B4-BE49-F238E27FC236}">
                <a16:creationId xmlns:a16="http://schemas.microsoft.com/office/drawing/2014/main" id="{302B1337-AFA2-41D4-86EB-E65B3406C66D}"/>
              </a:ext>
            </a:extLst>
          </p:cNvPr>
          <p:cNvGraphicFramePr>
            <a:graphicFrameLocks noGrp="1"/>
          </p:cNvGraphicFramePr>
          <p:nvPr>
            <p:ph idx="1"/>
          </p:nvPr>
        </p:nvGraphicFramePr>
        <p:xfrm>
          <a:off x="617538" y="604434"/>
          <a:ext cx="11377511" cy="5521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01C8C4-CC69-465B-98ED-1998EC256A8A}"/>
              </a:ext>
            </a:extLst>
          </p:cNvPr>
          <p:cNvSpPr>
            <a:spLocks noGrp="1"/>
          </p:cNvSpPr>
          <p:nvPr>
            <p:ph type="sldNum" sz="quarter" idx="12"/>
          </p:nvPr>
        </p:nvSpPr>
        <p:spPr>
          <a:xfrm>
            <a:off x="10803469" y="6198158"/>
            <a:ext cx="923098" cy="27493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ED015-3ABD-4DAC-92CA-93031857BB56}"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Calibri" panose="020F0502020204030204" pitchFamily="34" charset="0"/>
            </a:endParaRPr>
          </a:p>
        </p:txBody>
      </p:sp>
      <p:graphicFrame>
        <p:nvGraphicFramePr>
          <p:cNvPr id="6" name="Diagram 5">
            <a:extLst>
              <a:ext uri="{FF2B5EF4-FFF2-40B4-BE49-F238E27FC236}">
                <a16:creationId xmlns:a16="http://schemas.microsoft.com/office/drawing/2014/main" id="{ED5CB3FF-81AD-4D04-B92D-20C27445A20C}"/>
              </a:ext>
            </a:extLst>
          </p:cNvPr>
          <p:cNvGraphicFramePr/>
          <p:nvPr/>
        </p:nvGraphicFramePr>
        <p:xfrm>
          <a:off x="1272946" y="899709"/>
          <a:ext cx="9646107" cy="59807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Hexagon 6">
            <a:extLst>
              <a:ext uri="{FF2B5EF4-FFF2-40B4-BE49-F238E27FC236}">
                <a16:creationId xmlns:a16="http://schemas.microsoft.com/office/drawing/2014/main" id="{A0DFA5A0-CCB1-42AD-BE5B-74C3B64AA89E}"/>
              </a:ext>
            </a:extLst>
          </p:cNvPr>
          <p:cNvSpPr/>
          <p:nvPr/>
        </p:nvSpPr>
        <p:spPr>
          <a:xfrm>
            <a:off x="602805" y="2739164"/>
            <a:ext cx="2563452" cy="2169763"/>
          </a:xfrm>
          <a:prstGeom prst="hexagon">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ADHD</a:t>
            </a:r>
          </a:p>
        </p:txBody>
      </p:sp>
      <p:sp>
        <p:nvSpPr>
          <p:cNvPr id="8" name="Hexagon 7">
            <a:extLst>
              <a:ext uri="{FF2B5EF4-FFF2-40B4-BE49-F238E27FC236}">
                <a16:creationId xmlns:a16="http://schemas.microsoft.com/office/drawing/2014/main" id="{61F6A0B6-9CFB-448B-854F-47B5246FB75C}"/>
              </a:ext>
            </a:extLst>
          </p:cNvPr>
          <p:cNvSpPr/>
          <p:nvPr/>
        </p:nvSpPr>
        <p:spPr>
          <a:xfrm>
            <a:off x="8973139" y="2805178"/>
            <a:ext cx="2563452" cy="2169763"/>
          </a:xfrm>
          <a:prstGeom prst="hexagon">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66">
                    <a:lumMod val="50000"/>
                  </a:srgbClr>
                </a:solidFill>
                <a:effectLst/>
                <a:uLnTx/>
                <a:uFillTx/>
                <a:latin typeface="Calibri" panose="020F0502020204030204" pitchFamily="34" charset="0"/>
                <a:ea typeface="+mn-ea"/>
                <a:cs typeface="Calibri" panose="020F0502020204030204" pitchFamily="34" charset="0"/>
              </a:rPr>
              <a:t>ASD</a:t>
            </a:r>
          </a:p>
        </p:txBody>
      </p:sp>
      <p:sp>
        <p:nvSpPr>
          <p:cNvPr id="12" name="TextBox 11">
            <a:extLst>
              <a:ext uri="{FF2B5EF4-FFF2-40B4-BE49-F238E27FC236}">
                <a16:creationId xmlns:a16="http://schemas.microsoft.com/office/drawing/2014/main" id="{ABF34E00-CBC8-41F4-82B7-7303784A9EAE}"/>
              </a:ext>
            </a:extLst>
          </p:cNvPr>
          <p:cNvSpPr txBox="1"/>
          <p:nvPr/>
        </p:nvSpPr>
        <p:spPr>
          <a:xfrm>
            <a:off x="0" y="408671"/>
            <a:ext cx="50819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4E70"/>
                </a:solidFill>
                <a:effectLst/>
                <a:uLnTx/>
                <a:uFillTx/>
                <a:latin typeface="Calibri" panose="020F0502020204030204" pitchFamily="34" charset="0"/>
                <a:ea typeface="+mn-ea"/>
                <a:cs typeface="Calibri" panose="020F0502020204030204" pitchFamily="34" charset="0"/>
              </a:rPr>
              <a:t>Diagnostic Dilemmas</a:t>
            </a:r>
          </a:p>
        </p:txBody>
      </p:sp>
    </p:spTree>
    <p:extLst>
      <p:ext uri="{BB962C8B-B14F-4D97-AF65-F5344CB8AC3E}">
        <p14:creationId xmlns:p14="http://schemas.microsoft.com/office/powerpoint/2010/main" val="20044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E7947-FEF9-42C4-96AF-C1FBB4068CBE}"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rotWithShape="1">
          <a:blip r:embed="rId3"/>
          <a:srcRect t="12963" r="18333" b="7037"/>
          <a:stretch/>
        </p:blipFill>
        <p:spPr>
          <a:xfrm>
            <a:off x="3720011" y="1462031"/>
            <a:ext cx="8449746" cy="4983575"/>
          </a:xfrm>
          <a:prstGeom prst="rect">
            <a:avLst/>
          </a:prstGeom>
          <a:effectLst>
            <a:outerShdw blurRad="50800" dist="38100" dir="8100000" algn="tr" rotWithShape="0">
              <a:prstClr val="black">
                <a:alpha val="40000"/>
              </a:prstClr>
            </a:outerShdw>
          </a:effectLst>
        </p:spPr>
      </p:pic>
      <p:sp>
        <p:nvSpPr>
          <p:cNvPr id="5" name="Rectangle 4"/>
          <p:cNvSpPr/>
          <p:nvPr/>
        </p:nvSpPr>
        <p:spPr>
          <a:xfrm>
            <a:off x="427384" y="412394"/>
            <a:ext cx="444570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44E70"/>
                </a:solidFill>
                <a:effectLst/>
                <a:uLnTx/>
                <a:uFillTx/>
                <a:latin typeface="Calibri" panose="020F0502020204030204" pitchFamily="34" charset="0"/>
                <a:ea typeface="+mn-ea"/>
                <a:cs typeface="Calibri" panose="020F0502020204030204" pitchFamily="34" charset="0"/>
              </a:rPr>
              <a:t>FASDs Resources</a:t>
            </a:r>
            <a:endParaRPr kumimoji="0" lang="en-US" sz="4800" b="0" i="0" u="none" strike="noStrike" kern="1200" cap="none" spc="0" normalizeH="0" baseline="0" noProof="0" dirty="0">
              <a:ln>
                <a:noFill/>
              </a:ln>
              <a:solidFill>
                <a:srgbClr val="044E70"/>
              </a:solidFill>
              <a:effectLst/>
              <a:uLnTx/>
              <a:uFillTx/>
              <a:latin typeface="Calibri" panose="020F0502020204030204" pitchFamily="34" charset="0"/>
              <a:ea typeface="+mn-ea"/>
              <a:cs typeface="+mn-cs"/>
            </a:endParaRPr>
          </a:p>
        </p:txBody>
      </p:sp>
      <p:sp>
        <p:nvSpPr>
          <p:cNvPr id="6" name="Text Placeholder 4"/>
          <p:cNvSpPr txBox="1">
            <a:spLocks/>
          </p:cNvSpPr>
          <p:nvPr/>
        </p:nvSpPr>
        <p:spPr>
          <a:xfrm>
            <a:off x="22243" y="1734211"/>
            <a:ext cx="3781131" cy="417468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Calibri" panose="020F0502020204030204" pitchFamily="34" charset="0"/>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Calibri" panose="020F0502020204030204" pitchFamily="34" charset="0"/>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Calibri" panose="020F0502020204030204" pitchFamily="34" charset="0"/>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Calibri" panose="020F0502020204030204" pitchFamily="34" charset="0"/>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Calibri" panose="020F0502020204030204" pitchFamily="34" charset="0"/>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00000"/>
              </a:lnSpc>
              <a:spcBef>
                <a:spcPts val="1800"/>
              </a:spcBef>
              <a:spcAft>
                <a:spcPts val="0"/>
              </a:spcAft>
              <a:buClr>
                <a:srgbClr val="30ACEC">
                  <a:lumMod val="75000"/>
                </a:srgbClr>
              </a:buClr>
              <a:buSzPct val="145000"/>
              <a:buFont typeface="Arial"/>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AAP FASD Toolkit: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aap.org/</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hlinkClick r:id="rId4"/>
              </a:rPr>
              <a:t>fasd</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1800"/>
              </a:spcBef>
              <a:spcAft>
                <a:spcPts val="0"/>
              </a:spcAft>
              <a:buClr>
                <a:srgbClr val="30ACEC">
                  <a:lumMod val="75000"/>
                </a:srgbClr>
              </a:buClr>
              <a:buSzPct val="145000"/>
              <a:buFont typeface="Arial"/>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Comprehensive, one-stop resource</a:t>
            </a:r>
          </a:p>
        </p:txBody>
      </p:sp>
    </p:spTree>
    <p:extLst>
      <p:ext uri="{BB962C8B-B14F-4D97-AF65-F5344CB8AC3E}">
        <p14:creationId xmlns:p14="http://schemas.microsoft.com/office/powerpoint/2010/main" val="3195910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39F5A0-A0B3-4A0F-832A-CE8EC02F98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ED015-3ABD-4DAC-92CA-93031857BB56}"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760F5F4A-1ACC-4AE7-98BD-DDDE924E5F8F}"/>
              </a:ext>
            </a:extLst>
          </p:cNvPr>
          <p:cNvSpPr/>
          <p:nvPr/>
        </p:nvSpPr>
        <p:spPr>
          <a:xfrm>
            <a:off x="1526958" y="4948606"/>
            <a:ext cx="4464117" cy="92656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01822B93-90F5-4536-B807-E556B66B6B57}"/>
              </a:ext>
            </a:extLst>
          </p:cNvPr>
          <p:cNvSpPr/>
          <p:nvPr/>
        </p:nvSpPr>
        <p:spPr>
          <a:xfrm>
            <a:off x="1277149" y="2394850"/>
            <a:ext cx="4713926" cy="10668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5439BAE-F9CB-449C-9FE2-EC31F060B586}"/>
              </a:ext>
            </a:extLst>
          </p:cNvPr>
          <p:cNvPicPr>
            <a:picLocks noChangeAspect="1"/>
          </p:cNvPicPr>
          <p:nvPr/>
        </p:nvPicPr>
        <p:blipFill>
          <a:blip r:embed="rId3"/>
          <a:stretch>
            <a:fillRect/>
          </a:stretch>
        </p:blipFill>
        <p:spPr>
          <a:xfrm>
            <a:off x="-6450" y="0"/>
            <a:ext cx="11995049" cy="6992427"/>
          </a:xfrm>
          <a:prstGeom prst="rect">
            <a:avLst/>
          </a:prstGeom>
        </p:spPr>
      </p:pic>
    </p:spTree>
    <p:extLst>
      <p:ext uri="{BB962C8B-B14F-4D97-AF65-F5344CB8AC3E}">
        <p14:creationId xmlns:p14="http://schemas.microsoft.com/office/powerpoint/2010/main" val="19875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pPr eaLnBrk="1" hangingPunct="1"/>
            <a:r>
              <a:rPr lang="en-US" altLang="en-US" sz="4000" dirty="0"/>
              <a:t>Potential Benefits of a Diagnosis</a:t>
            </a:r>
          </a:p>
        </p:txBody>
      </p:sp>
      <p:sp>
        <p:nvSpPr>
          <p:cNvPr id="61443" name="Rectangle 3"/>
          <p:cNvSpPr>
            <a:spLocks noGrp="1" noChangeArrowheads="1"/>
          </p:cNvSpPr>
          <p:nvPr>
            <p:ph idx="1"/>
          </p:nvPr>
        </p:nvSpPr>
        <p:spPr/>
        <p:txBody>
          <a:bodyPr>
            <a:normAutofit/>
          </a:bodyPr>
          <a:lstStyle/>
          <a:p>
            <a:pPr eaLnBrk="1" hangingPunct="1">
              <a:spcBef>
                <a:spcPts val="2400"/>
              </a:spcBef>
              <a:buFont typeface="Arial" panose="020B0604020202020204" pitchFamily="34" charset="0"/>
              <a:buChar char="•"/>
            </a:pPr>
            <a:r>
              <a:rPr lang="en-US" altLang="en-US" dirty="0"/>
              <a:t>Parental relief</a:t>
            </a:r>
          </a:p>
          <a:p>
            <a:pPr eaLnBrk="1" hangingPunct="1">
              <a:spcBef>
                <a:spcPts val="2400"/>
              </a:spcBef>
              <a:buFont typeface="Arial" panose="020B0604020202020204" pitchFamily="34" charset="0"/>
              <a:buChar char="•"/>
            </a:pPr>
            <a:r>
              <a:rPr lang="en-US" altLang="en-US" dirty="0"/>
              <a:t>Access to evidence-based interventions</a:t>
            </a:r>
          </a:p>
          <a:p>
            <a:pPr>
              <a:spcBef>
                <a:spcPts val="2400"/>
              </a:spcBef>
              <a:buFont typeface="Arial" panose="020B0604020202020204" pitchFamily="34" charset="0"/>
              <a:buChar char="•"/>
            </a:pPr>
            <a:r>
              <a:rPr lang="en-US" altLang="en-US" dirty="0"/>
              <a:t>Avoids unnecessary testing, referrals, and interventions</a:t>
            </a:r>
          </a:p>
          <a:p>
            <a:pPr>
              <a:spcBef>
                <a:spcPts val="2400"/>
              </a:spcBef>
              <a:buFont typeface="Arial" panose="020B0604020202020204" pitchFamily="34" charset="0"/>
              <a:buChar char="•"/>
            </a:pPr>
            <a:r>
              <a:rPr lang="en-US" altLang="en-US" dirty="0"/>
              <a:t>Reduce recurrence</a:t>
            </a:r>
          </a:p>
          <a:p>
            <a:endParaRPr lang="en-US" altLang="en-US" dirty="0"/>
          </a:p>
        </p:txBody>
      </p:sp>
      <p:pic>
        <p:nvPicPr>
          <p:cNvPr id="3" name="Picture 2" descr="A group of people posing for a photo&#10;&#10;Description automatically generated with medium confidence">
            <a:extLst>
              <a:ext uri="{FF2B5EF4-FFF2-40B4-BE49-F238E27FC236}">
                <a16:creationId xmlns:a16="http://schemas.microsoft.com/office/drawing/2014/main" id="{F3225F39-D3CC-43EE-9519-C0ACD9A96CA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67500" y="4013527"/>
            <a:ext cx="4604630" cy="240592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4680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779" y="2235530"/>
            <a:ext cx="11382704" cy="1470025"/>
          </a:xfrm>
        </p:spPr>
        <p:txBody>
          <a:bodyPr/>
          <a:lstStyle/>
          <a:p>
            <a:r>
              <a:rPr lang="en-US" sz="6600" dirty="0"/>
              <a:t>Non-Pharmacologic Treatments</a:t>
            </a:r>
          </a:p>
        </p:txBody>
      </p:sp>
    </p:spTree>
    <p:extLst>
      <p:ext uri="{BB962C8B-B14F-4D97-AF65-F5344CB8AC3E}">
        <p14:creationId xmlns:p14="http://schemas.microsoft.com/office/powerpoint/2010/main" val="3523222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8"/>
          <p:cNvSpPr txBox="1">
            <a:spLocks noGrp="1"/>
          </p:cNvSpPr>
          <p:nvPr>
            <p:ph type="title"/>
          </p:nvPr>
        </p:nvSpPr>
        <p:spPr>
          <a:xfrm>
            <a:off x="609598" y="411455"/>
            <a:ext cx="10820401"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Evidence Informed Programs for FASD</a:t>
            </a:r>
            <a:endParaRPr sz="4000" dirty="0"/>
          </a:p>
        </p:txBody>
      </p:sp>
      <p:sp>
        <p:nvSpPr>
          <p:cNvPr id="129" name="Google Shape;129;p8"/>
          <p:cNvSpPr txBox="1">
            <a:spLocks noGrp="1"/>
          </p:cNvSpPr>
          <p:nvPr>
            <p:ph type="body" idx="1"/>
          </p:nvPr>
        </p:nvSpPr>
        <p:spPr>
          <a:xfrm>
            <a:off x="609598" y="1322071"/>
            <a:ext cx="11396872" cy="5195461"/>
          </a:xfrm>
          <a:prstGeom prst="rect">
            <a:avLst/>
          </a:prstGeom>
          <a:noFill/>
          <a:ln>
            <a:noFill/>
          </a:ln>
        </p:spPr>
        <p:txBody>
          <a:bodyPr spcFirstLastPara="1" wrap="square" lIns="91425" tIns="45700" rIns="91425" bIns="45700" anchor="t" anchorCtr="0">
            <a:noAutofit/>
          </a:bodyPr>
          <a:lstStyle/>
          <a:p>
            <a:pPr>
              <a:spcBef>
                <a:spcPts val="1200"/>
              </a:spcBef>
              <a:buSzPct val="100000"/>
            </a:pPr>
            <a:r>
              <a:rPr lang="en-US" dirty="0"/>
              <a:t>Zones of Regulation (late preschool thru adulthood)</a:t>
            </a:r>
          </a:p>
          <a:p>
            <a:pPr>
              <a:spcBef>
                <a:spcPts val="1200"/>
              </a:spcBef>
              <a:buSzPct val="100000"/>
            </a:pPr>
            <a:r>
              <a:rPr lang="en-US" dirty="0"/>
              <a:t>Math Interactive Learning Experience (MILE)</a:t>
            </a:r>
          </a:p>
          <a:p>
            <a:pPr>
              <a:spcBef>
                <a:spcPts val="1200"/>
              </a:spcBef>
              <a:buSzPct val="100000"/>
            </a:pPr>
            <a:r>
              <a:rPr lang="en-US" dirty="0"/>
              <a:t>Go FAR</a:t>
            </a:r>
          </a:p>
          <a:p>
            <a:pPr>
              <a:spcBef>
                <a:spcPts val="1200"/>
              </a:spcBef>
              <a:buSzPct val="100000"/>
            </a:pPr>
            <a:r>
              <a:rPr lang="en-US" dirty="0"/>
              <a:t>Parents and Children Together (PACT)</a:t>
            </a:r>
          </a:p>
          <a:p>
            <a:pPr>
              <a:spcBef>
                <a:spcPts val="1200"/>
              </a:spcBef>
              <a:buSzPct val="100000"/>
            </a:pPr>
            <a:r>
              <a:rPr lang="en-US" dirty="0"/>
              <a:t>Families Moving Forward</a:t>
            </a:r>
          </a:p>
          <a:p>
            <a:pPr>
              <a:spcBef>
                <a:spcPts val="1200"/>
              </a:spcBef>
              <a:buSzPct val="100000"/>
            </a:pPr>
            <a:r>
              <a:rPr lang="en-US" dirty="0"/>
              <a:t>Good Buddies</a:t>
            </a:r>
          </a:p>
          <a:p>
            <a:pPr marL="114300" indent="0">
              <a:spcBef>
                <a:spcPts val="1200"/>
              </a:spcBef>
              <a:buSzPct val="100000"/>
              <a:buNone/>
            </a:pPr>
            <a:endParaRPr lang="en-US" sz="2400" dirty="0"/>
          </a:p>
          <a:p>
            <a:pPr marL="114300" indent="0">
              <a:spcBef>
                <a:spcPts val="1200"/>
              </a:spcBef>
              <a:buSzPct val="100000"/>
              <a:buNone/>
            </a:pPr>
            <a:r>
              <a:rPr lang="en-US" sz="2400" i="1" dirty="0"/>
              <a:t>Access to some of these programs remains limited in many communities </a:t>
            </a:r>
          </a:p>
          <a:p>
            <a:pPr marL="114300" indent="0">
              <a:spcBef>
                <a:spcPts val="1200"/>
              </a:spcBef>
              <a:buSzPct val="100000"/>
              <a:buNone/>
            </a:pPr>
            <a:r>
              <a:rPr lang="en-US" sz="2400" i="1" dirty="0"/>
              <a:t>A fundamental element is teaching parents how to interact with their children at home</a:t>
            </a:r>
            <a:endParaRPr sz="2400" i="1" dirty="0"/>
          </a:p>
          <a:p>
            <a:pPr marL="457200" lvl="0" indent="-228600" algn="l" rtl="0">
              <a:lnSpc>
                <a:spcPct val="100000"/>
              </a:lnSpc>
              <a:spcBef>
                <a:spcPts val="1560"/>
              </a:spcBef>
              <a:spcAft>
                <a:spcPts val="0"/>
              </a:spcAft>
              <a:buSzPts val="1800"/>
              <a:buNone/>
            </a:pPr>
            <a:endParaRPr dirty="0"/>
          </a:p>
          <a:p>
            <a:pPr marL="457200" lvl="0" indent="-228600" algn="l" rtl="0">
              <a:lnSpc>
                <a:spcPct val="100000"/>
              </a:lnSpc>
              <a:spcBef>
                <a:spcPts val="360"/>
              </a:spcBef>
              <a:spcAft>
                <a:spcPts val="0"/>
              </a:spcAft>
              <a:buSzPts val="1800"/>
              <a:buNone/>
            </a:pPr>
            <a:endParaRPr dirty="0"/>
          </a:p>
        </p:txBody>
      </p:sp>
      <p:sp>
        <p:nvSpPr>
          <p:cNvPr id="130" name="Google Shape;130;p8"/>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57</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5175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609599" y="411455"/>
            <a:ext cx="9338631" cy="910617"/>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SzPts val="1400"/>
              <a:buNone/>
            </a:pPr>
            <a:r>
              <a:rPr lang="en-US" sz="4000" dirty="0"/>
              <a:t>The Zones of Regulation</a:t>
            </a:r>
            <a:endParaRPr sz="4000" dirty="0"/>
          </a:p>
        </p:txBody>
      </p:sp>
      <p:grpSp>
        <p:nvGrpSpPr>
          <p:cNvPr id="144" name="Google Shape;144;p25"/>
          <p:cNvGrpSpPr/>
          <p:nvPr/>
        </p:nvGrpSpPr>
        <p:grpSpPr>
          <a:xfrm>
            <a:off x="777922" y="1856096"/>
            <a:ext cx="4940489" cy="4080680"/>
            <a:chOff x="777923" y="1856096"/>
            <a:chExt cx="3187250" cy="4080680"/>
          </a:xfrm>
        </p:grpSpPr>
        <p:sp>
          <p:nvSpPr>
            <p:cNvPr id="145" name="Google Shape;145;p25"/>
            <p:cNvSpPr/>
            <p:nvPr/>
          </p:nvSpPr>
          <p:spPr>
            <a:xfrm>
              <a:off x="777923" y="1856096"/>
              <a:ext cx="3187250" cy="972588"/>
            </a:xfrm>
            <a:custGeom>
              <a:avLst/>
              <a:gdLst/>
              <a:ahLst/>
              <a:cxnLst/>
              <a:rect l="l" t="t" r="r" b="b"/>
              <a:pathLst>
                <a:path w="1764506" h="590944" extrusionOk="0">
                  <a:moveTo>
                    <a:pt x="0" y="0"/>
                  </a:moveTo>
                  <a:lnTo>
                    <a:pt x="1764506" y="0"/>
                  </a:lnTo>
                  <a:lnTo>
                    <a:pt x="1764506" y="590944"/>
                  </a:lnTo>
                  <a:lnTo>
                    <a:pt x="0" y="590944"/>
                  </a:lnTo>
                  <a:lnTo>
                    <a:pt x="0" y="0"/>
                  </a:lnTo>
                  <a:close/>
                </a:path>
              </a:pathLst>
            </a:custGeom>
            <a:solidFill>
              <a:srgbClr val="044E70"/>
            </a:solidFill>
            <a:ln w="25400" cap="flat" cmpd="sng">
              <a:solidFill>
                <a:schemeClr val="lt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0900" tIns="69075" rIns="120900" bIns="690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t>Zone of Regulation</a:t>
              </a:r>
              <a:b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b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t>(modified for children with FASDs)</a:t>
              </a:r>
              <a:endParaRPr kumimoji="0" sz="1500" b="0" i="0" u="none" strike="noStrike" kern="120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endParaRPr>
            </a:p>
          </p:txBody>
        </p:sp>
        <p:sp>
          <p:nvSpPr>
            <p:cNvPr id="146" name="Google Shape;146;p25"/>
            <p:cNvSpPr/>
            <p:nvPr/>
          </p:nvSpPr>
          <p:spPr>
            <a:xfrm>
              <a:off x="777923" y="2828686"/>
              <a:ext cx="3187250" cy="3108090"/>
            </a:xfrm>
            <a:custGeom>
              <a:avLst/>
              <a:gdLst/>
              <a:ahLst/>
              <a:cxnLst/>
              <a:rect l="l" t="t" r="r" b="b"/>
              <a:pathLst>
                <a:path w="1764506" h="1888474" extrusionOk="0">
                  <a:moveTo>
                    <a:pt x="0" y="0"/>
                  </a:moveTo>
                  <a:lnTo>
                    <a:pt x="1764506" y="0"/>
                  </a:lnTo>
                  <a:lnTo>
                    <a:pt x="1764506" y="1888474"/>
                  </a:lnTo>
                  <a:lnTo>
                    <a:pt x="0" y="1888474"/>
                  </a:lnTo>
                  <a:lnTo>
                    <a:pt x="0" y="0"/>
                  </a:lnTo>
                  <a:close/>
                </a:path>
              </a:pathLst>
            </a:custGeom>
            <a:solidFill>
              <a:srgbClr val="E7F2F3">
                <a:alpha val="89411"/>
              </a:srgbClr>
            </a:solidFill>
            <a:ln w="25400" cap="flat" cmpd="sng">
              <a:solidFill>
                <a:schemeClr val="lt1"/>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90675" tIns="90675" rIns="120900" bIns="136000" anchor="t" anchorCtr="0">
              <a:noAutofit/>
            </a:bodyPr>
            <a:lstStyle/>
            <a:p>
              <a:pPr marL="0" marR="0" lvl="1"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sp>
        <p:nvSpPr>
          <p:cNvPr id="147" name="Google Shape;147;p25"/>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58</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
        <p:nvSpPr>
          <p:cNvPr id="148" name="Google Shape;148;p25"/>
          <p:cNvSpPr txBox="1"/>
          <p:nvPr/>
        </p:nvSpPr>
        <p:spPr>
          <a:xfrm>
            <a:off x="777923" y="2812279"/>
            <a:ext cx="5046407" cy="3684588"/>
          </a:xfrm>
          <a:prstGeom prst="rect">
            <a:avLst/>
          </a:prstGeom>
          <a:noFill/>
          <a:ln>
            <a:noFill/>
          </a:ln>
        </p:spPr>
        <p:txBody>
          <a:bodyPr spcFirstLastPara="1" wrap="square" lIns="91425" tIns="45700" rIns="91425" bIns="45700" anchor="t" anchorCtr="0">
            <a:normAutofit/>
          </a:bodyPr>
          <a:lstStyle/>
          <a:p>
            <a:pPr marL="342900" marR="0" lvl="0" indent="-342900" algn="l" defTabSz="914400" rtl="0" eaLnBrk="1" fontAlgn="auto" latinLnBrk="0" hangingPunct="1">
              <a:lnSpc>
                <a:spcPct val="100000"/>
              </a:lnSpc>
              <a:spcBef>
                <a:spcPts val="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Zones of Internal states</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0099FF"/>
                </a:solidFill>
                <a:effectLst/>
                <a:uLnTx/>
                <a:uFillTx/>
                <a:latin typeface="Calibri" panose="020F0502020204030204" pitchFamily="34" charset="0"/>
                <a:ea typeface="Arial"/>
                <a:cs typeface="Calibri" panose="020F0502020204030204" pitchFamily="34" charset="0"/>
                <a:sym typeface="Arial"/>
              </a:rPr>
              <a:t>Blue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 low/under arousal</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00B050"/>
                </a:solidFill>
                <a:effectLst/>
                <a:uLnTx/>
                <a:uFillTx/>
                <a:latin typeface="Calibri" panose="020F0502020204030204" pitchFamily="34" charset="0"/>
                <a:ea typeface="Arial"/>
                <a:cs typeface="Calibri" panose="020F0502020204030204" pitchFamily="34" charset="0"/>
                <a:sym typeface="Arial"/>
              </a:rPr>
              <a:t>Green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 optimal</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FF9900"/>
                </a:solidFill>
                <a:effectLst/>
                <a:uLnTx/>
                <a:uFillTx/>
                <a:latin typeface="Calibri" panose="020F0502020204030204" pitchFamily="34" charset="0"/>
                <a:ea typeface="Arial"/>
                <a:cs typeface="Calibri" panose="020F0502020204030204" pitchFamily="34" charset="0"/>
                <a:sym typeface="Arial"/>
              </a:rPr>
              <a:t>Yellow</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 increased arousal</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285750" algn="l" defTabSz="914400" rtl="0" eaLnBrk="1" fontAlgn="auto" latinLnBrk="0" hangingPunct="1">
              <a:lnSpc>
                <a:spcPct val="100000"/>
              </a:lnSpc>
              <a:spcBef>
                <a:spcPts val="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Arial"/>
                <a:cs typeface="Calibri" panose="020F0502020204030204" pitchFamily="34" charset="0"/>
                <a:sym typeface="Arial"/>
              </a:rPr>
              <a:t>Red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 high arousal, low emotional control</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342900" marR="0" lvl="0" indent="-342900" algn="l" defTabSz="914400" rtl="0" eaLnBrk="1" fontAlgn="auto" latinLnBrk="0" hangingPunct="1">
              <a:lnSpc>
                <a:spcPct val="100000"/>
              </a:lnSpc>
              <a:spcBef>
                <a:spcPts val="480"/>
              </a:spcBef>
              <a:spcAft>
                <a:spcPts val="0"/>
              </a:spcAft>
              <a:buClr>
                <a:srgbClr val="044E70"/>
              </a:buClr>
              <a:buSzPts val="24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Practical skills and strategies provided for each Zone </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1" indent="0" algn="l" defTabSz="914400" rtl="0" eaLnBrk="1" fontAlgn="auto" latinLnBrk="0" hangingPunct="1">
              <a:lnSpc>
                <a:spcPct val="100000"/>
              </a:lnSpc>
              <a:spcBef>
                <a:spcPts val="480"/>
              </a:spcBef>
              <a:spcAft>
                <a:spcPts val="0"/>
              </a:spcAft>
              <a:buClr>
                <a:srgbClr val="044E70"/>
              </a:buClr>
              <a:buSzPts val="2400"/>
              <a:buFont typeface="Arial"/>
              <a:buNone/>
              <a:tabLst/>
              <a:defRPr/>
            </a:pP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133350" algn="l" defTabSz="914400" rtl="0" eaLnBrk="1" fontAlgn="auto" latinLnBrk="0" hangingPunct="1">
              <a:lnSpc>
                <a:spcPct val="100000"/>
              </a:lnSpc>
              <a:spcBef>
                <a:spcPts val="480"/>
              </a:spcBef>
              <a:spcAft>
                <a:spcPts val="0"/>
              </a:spcAft>
              <a:buClr>
                <a:srgbClr val="044E70"/>
              </a:buClr>
              <a:buSzPts val="2400"/>
              <a:buFont typeface="Arial"/>
              <a:buNone/>
              <a:tabLst/>
              <a:defRPr/>
            </a:pP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742950" marR="0" lvl="1" indent="-133350" algn="l" defTabSz="914400" rtl="0" eaLnBrk="1" fontAlgn="auto" latinLnBrk="0" hangingPunct="1">
              <a:lnSpc>
                <a:spcPct val="100000"/>
              </a:lnSpc>
              <a:spcBef>
                <a:spcPts val="480"/>
              </a:spcBef>
              <a:spcAft>
                <a:spcPts val="0"/>
              </a:spcAft>
              <a:buClr>
                <a:srgbClr val="044E70"/>
              </a:buClr>
              <a:buSzPts val="2400"/>
              <a:buFont typeface="Arial"/>
              <a:buNone/>
              <a:tabLst/>
              <a:defRPr/>
            </a:pP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
        <p:nvSpPr>
          <p:cNvPr id="149" name="Google Shape;149;p25"/>
          <p:cNvSpPr txBox="1"/>
          <p:nvPr/>
        </p:nvSpPr>
        <p:spPr>
          <a:xfrm>
            <a:off x="5824330" y="1322072"/>
            <a:ext cx="6256290" cy="3262401"/>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1750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Teaches skills &amp; strategies</a:t>
            </a:r>
            <a:endParaRPr kumimoji="0"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1750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Includes parent education and skill building</a:t>
            </a:r>
            <a:endParaRPr kumimoji="0"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1750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Teaches children in group settings</a:t>
            </a:r>
            <a:endParaRPr kumimoji="0"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1750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Can be modified for the pediatric setting</a:t>
            </a:r>
            <a:endParaRPr kumimoji="0" sz="2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
        <p:nvSpPr>
          <p:cNvPr id="150" name="Google Shape;150;p25"/>
          <p:cNvSpPr txBox="1"/>
          <p:nvPr/>
        </p:nvSpPr>
        <p:spPr>
          <a:xfrm>
            <a:off x="6273324" y="4426446"/>
            <a:ext cx="5564179" cy="144652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600"/>
              </a:spcBef>
              <a:spcAft>
                <a:spcPts val="0"/>
              </a:spcAft>
              <a:buClr>
                <a:srgbClr val="000000"/>
              </a:buClr>
              <a:buSzPts val="1400"/>
              <a:buFont typeface="Arial"/>
              <a:buChar char="●"/>
              <a:tabLst/>
              <a:defRPr/>
            </a:pPr>
            <a:r>
              <a:rPr kumimoji="0" lang="en-US" sz="1800" b="0" i="1"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rPr>
              <a:t>Created by an occupational therapist, Leah </a:t>
            </a:r>
            <a:r>
              <a:rPr kumimoji="0" lang="en-US" sz="1800" b="0" i="1" u="none" strike="noStrike" kern="1200" cap="none" spc="0" normalizeH="0" baseline="0" noProof="0" dirty="0" err="1">
                <a:ln>
                  <a:noFill/>
                </a:ln>
                <a:solidFill>
                  <a:srgbClr val="002060"/>
                </a:solidFill>
                <a:effectLst/>
                <a:uLnTx/>
                <a:uFillTx/>
                <a:latin typeface="Calibri" panose="020F0502020204030204" pitchFamily="34" charset="0"/>
                <a:ea typeface="Arial"/>
                <a:cs typeface="Calibri" panose="020F0502020204030204" pitchFamily="34" charset="0"/>
                <a:sym typeface="Arial"/>
              </a:rPr>
              <a:t>Kuypers</a:t>
            </a:r>
            <a:endParaRPr kumimoji="0" sz="1800" b="0" i="1"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a:p>
            <a:pPr marL="457200" marR="0" lvl="0" indent="-317500" algn="l" defTabSz="914400" rtl="0" eaLnBrk="1" fontAlgn="auto" latinLnBrk="0" hangingPunct="1">
              <a:lnSpc>
                <a:spcPct val="100000"/>
              </a:lnSpc>
              <a:spcBef>
                <a:spcPts val="600"/>
              </a:spcBef>
              <a:spcAft>
                <a:spcPts val="0"/>
              </a:spcAft>
              <a:buClr>
                <a:srgbClr val="000000"/>
              </a:buClr>
              <a:buSzPts val="1400"/>
              <a:buFont typeface="Arial"/>
              <a:buChar char="●"/>
              <a:tabLst/>
              <a:defRPr/>
            </a:pPr>
            <a:r>
              <a:rPr kumimoji="0" lang="en-US" sz="1800" b="0" i="1"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rPr>
              <a:t>Zones of regulation: systematic, cognitive-behavioral approach to teach how to regulate feelings, energy &amp; sensory needs</a:t>
            </a:r>
            <a:endParaRPr kumimoji="0" sz="1800" b="0" i="1"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p:txBody>
      </p:sp>
      <p:sp>
        <p:nvSpPr>
          <p:cNvPr id="151" name="Google Shape;151;p25"/>
          <p:cNvSpPr txBox="1"/>
          <p:nvPr/>
        </p:nvSpPr>
        <p:spPr>
          <a:xfrm>
            <a:off x="578977" y="6317005"/>
            <a:ext cx="4940489"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https://zonesofregulation.com/index.html</a:t>
            </a: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513165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609599" y="542083"/>
            <a:ext cx="10391336"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Math Interactive Learning Experience (MILE)</a:t>
            </a:r>
            <a:br>
              <a:rPr lang="en-US" sz="4000" dirty="0"/>
            </a:br>
            <a:r>
              <a:rPr lang="en-US" sz="2800" b="0" i="1" dirty="0"/>
              <a:t>Ages: 3-9 years</a:t>
            </a:r>
            <a:endParaRPr dirty="0"/>
          </a:p>
        </p:txBody>
      </p:sp>
      <p:sp>
        <p:nvSpPr>
          <p:cNvPr id="157" name="Google Shape;157;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800"/>
              </a:spcBef>
              <a:spcAft>
                <a:spcPts val="0"/>
              </a:spcAft>
              <a:buSzPts val="1800"/>
              <a:buChar char="•"/>
            </a:pPr>
            <a:r>
              <a:rPr lang="en-US" dirty="0"/>
              <a:t>6-week intervention</a:t>
            </a:r>
            <a:endParaRPr dirty="0"/>
          </a:p>
          <a:p>
            <a:pPr marL="457200" lvl="0" indent="-342900" algn="l" rtl="0">
              <a:lnSpc>
                <a:spcPct val="100000"/>
              </a:lnSpc>
              <a:spcBef>
                <a:spcPts val="1800"/>
              </a:spcBef>
              <a:spcAft>
                <a:spcPts val="0"/>
              </a:spcAft>
              <a:buSzPts val="1800"/>
              <a:buChar char="•"/>
            </a:pPr>
            <a:r>
              <a:rPr lang="en-US" dirty="0"/>
              <a:t>Improves math skills and handwriting</a:t>
            </a:r>
            <a:endParaRPr dirty="0"/>
          </a:p>
          <a:p>
            <a:pPr marL="457200" lvl="0" indent="-342900" algn="l" rtl="0">
              <a:lnSpc>
                <a:spcPct val="100000"/>
              </a:lnSpc>
              <a:spcBef>
                <a:spcPts val="1800"/>
              </a:spcBef>
              <a:spcAft>
                <a:spcPts val="0"/>
              </a:spcAft>
              <a:buSzPts val="1800"/>
              <a:buChar char="•"/>
            </a:pPr>
            <a:r>
              <a:rPr lang="en-US" dirty="0"/>
              <a:t>Improves behavior per parent report</a:t>
            </a:r>
            <a:endParaRPr dirty="0"/>
          </a:p>
        </p:txBody>
      </p:sp>
      <p:sp>
        <p:nvSpPr>
          <p:cNvPr id="158" name="Google Shape;158;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800"/>
              </a:spcBef>
              <a:spcAft>
                <a:spcPts val="0"/>
              </a:spcAft>
              <a:buSzPts val="1800"/>
              <a:buChar char="•"/>
            </a:pPr>
            <a:r>
              <a:rPr lang="en-US" dirty="0"/>
              <a:t>Educate parents and teachers about FASD</a:t>
            </a:r>
            <a:endParaRPr dirty="0"/>
          </a:p>
          <a:p>
            <a:pPr marL="457200" lvl="0" indent="-342900" algn="l" rtl="0">
              <a:lnSpc>
                <a:spcPct val="100000"/>
              </a:lnSpc>
              <a:spcBef>
                <a:spcPts val="1800"/>
              </a:spcBef>
              <a:spcAft>
                <a:spcPts val="0"/>
              </a:spcAft>
              <a:buSzPts val="1800"/>
              <a:buChar char="•"/>
            </a:pPr>
            <a:r>
              <a:rPr lang="en-US" dirty="0"/>
              <a:t>1:1 instruction for children</a:t>
            </a:r>
            <a:endParaRPr dirty="0"/>
          </a:p>
        </p:txBody>
      </p:sp>
      <p:sp>
        <p:nvSpPr>
          <p:cNvPr id="159" name="Google Shape;159;p11"/>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1200" cap="none" spc="0" normalizeH="0" baseline="0" noProof="0">
              <a:ln>
                <a:noFill/>
              </a:ln>
              <a:solidFill>
                <a:srgbClr val="C5DADB"/>
              </a:solidFill>
              <a:effectLst/>
              <a:uLnTx/>
              <a:uFillTx/>
              <a:latin typeface="Calibri" panose="020F0502020204030204" pitchFamily="34" charset="0"/>
              <a:cs typeface="Calibri" panose="020F0502020204030204" pitchFamily="34" charset="0"/>
              <a:sym typeface="Arial"/>
            </a:endParaRPr>
          </a:p>
        </p:txBody>
      </p:sp>
      <p:sp>
        <p:nvSpPr>
          <p:cNvPr id="160" name="Google Shape;160;p11"/>
          <p:cNvSpPr txBox="1"/>
          <p:nvPr/>
        </p:nvSpPr>
        <p:spPr>
          <a:xfrm>
            <a:off x="609598" y="6395999"/>
            <a:ext cx="5562601"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http://msacd.emory.edu/Research/MILE.html</a:t>
            </a: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981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96458"/>
            <a:ext cx="9860783" cy="910617"/>
          </a:xfrm>
        </p:spPr>
        <p:txBody>
          <a:bodyPr/>
          <a:lstStyle/>
          <a:p>
            <a:r>
              <a:rPr lang="en-US" sz="4000" dirty="0"/>
              <a:t>Fetal Alcohol Spectrum Disorders (FASDs)</a:t>
            </a:r>
          </a:p>
        </p:txBody>
      </p:sp>
      <p:sp>
        <p:nvSpPr>
          <p:cNvPr id="3" name="Content Placeholder 2"/>
          <p:cNvSpPr>
            <a:spLocks noGrp="1"/>
          </p:cNvSpPr>
          <p:nvPr>
            <p:ph idx="1"/>
          </p:nvPr>
        </p:nvSpPr>
        <p:spPr>
          <a:xfrm>
            <a:off x="609599" y="1823181"/>
            <a:ext cx="11140788" cy="1019410"/>
          </a:xfrm>
        </p:spPr>
        <p:txBody>
          <a:bodyPr>
            <a:normAutofit/>
          </a:bodyPr>
          <a:lstStyle/>
          <a:p>
            <a:pPr>
              <a:lnSpc>
                <a:spcPct val="100000"/>
              </a:lnSpc>
              <a:spcBef>
                <a:spcPts val="1800"/>
              </a:spcBef>
              <a:buClr>
                <a:srgbClr val="52469C"/>
              </a:buClr>
            </a:pPr>
            <a:r>
              <a:rPr lang="en-US" sz="2600" dirty="0"/>
              <a:t>FASDs are a range of conditions attributable to prenatal alcohol exposure</a:t>
            </a:r>
            <a:r>
              <a:rPr lang="en-US" sz="2600" baseline="30000" dirty="0"/>
              <a:t>  </a:t>
            </a:r>
            <a:r>
              <a:rPr lang="en-US" sz="2600" dirty="0"/>
              <a:t>that include behavioral, learning, and physical problems</a:t>
            </a:r>
            <a:endParaRPr lang="en-US" sz="2600" baseline="30000" dirty="0"/>
          </a:p>
        </p:txBody>
      </p:sp>
      <p:sp>
        <p:nvSpPr>
          <p:cNvPr id="5" name="TextBox 4"/>
          <p:cNvSpPr txBox="1"/>
          <p:nvPr/>
        </p:nvSpPr>
        <p:spPr>
          <a:xfrm>
            <a:off x="679872" y="6074205"/>
            <a:ext cx="8336059"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May PA et al. </a:t>
            </a:r>
            <a:r>
              <a:rPr kumimoji="0" lang="en-US"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JAMA.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2018</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solidFill>
                  <a:srgbClr val="000000"/>
                </a:solidFill>
                <a:latin typeface="Calibri" panose="020F0502020204030204" pitchFamily="34" charset="0"/>
              </a:rPr>
              <a:t>Popova S et al. </a:t>
            </a:r>
            <a:r>
              <a:rPr lang="en-US" altLang="en-US" i="1" dirty="0">
                <a:solidFill>
                  <a:srgbClr val="000000"/>
                </a:solidFill>
                <a:latin typeface="Calibri" panose="020F0502020204030204" pitchFamily="34" charset="0"/>
              </a:rPr>
              <a:t>BMC Public Health. </a:t>
            </a:r>
            <a:r>
              <a:rPr lang="en-US" altLang="en-US" dirty="0">
                <a:solidFill>
                  <a:srgbClr val="000000"/>
                </a:solidFill>
                <a:latin typeface="Calibri" panose="020F0502020204030204" pitchFamily="34" charset="0"/>
              </a:rPr>
              <a:t>2019</a:t>
            </a: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Slide Number Placeholder 2"/>
          <p:cNvSpPr>
            <a:spLocks noGrp="1"/>
          </p:cNvSpPr>
          <p:nvPr>
            <p:ph type="sldNum" sz="quarter" idx="12"/>
          </p:nvPr>
        </p:nvSpPr>
        <p:spPr>
          <a:xfrm>
            <a:off x="11071951" y="6445606"/>
            <a:ext cx="923098" cy="27493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8D15F-8534-4EA4-BB08-8595CDE3D808}" type="slidenum">
              <a:rPr kumimoji="0" lang="en-US" altLang="en-US" sz="1400" b="0" i="0" u="none" strike="noStrike" kern="1200" cap="none" spc="0" normalizeH="0" baseline="0" noProof="0" smtClean="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dirty="0">
              <a:ln>
                <a:noFill/>
              </a:ln>
              <a:solidFill>
                <a:srgbClr val="C5DADB"/>
              </a:solidFill>
              <a:effectLst/>
              <a:uLnTx/>
              <a:uFillTx/>
              <a:latin typeface="Calibri" panose="020F0502020204030204" pitchFamily="34" charset="0"/>
              <a:ea typeface="+mn-ea"/>
              <a:cs typeface="+mn-cs"/>
            </a:endParaRPr>
          </a:p>
        </p:txBody>
      </p:sp>
      <p:pic>
        <p:nvPicPr>
          <p:cNvPr id="2054" name="Picture 6">
            <a:extLst>
              <a:ext uri="{FF2B5EF4-FFF2-40B4-BE49-F238E27FC236}">
                <a16:creationId xmlns:a16="http://schemas.microsoft.com/office/drawing/2014/main" id="{A434AB29-FA7B-E301-CECE-709C3405AF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9117" y="4274865"/>
            <a:ext cx="3709649" cy="2086677"/>
          </a:xfrm>
          <a:prstGeom prst="rect">
            <a:avLst/>
          </a:prstGeom>
          <a:noFill/>
          <a:ln>
            <a:solidFill>
              <a:srgbClr val="044E70"/>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64F96C04-ECF8-52BE-4BC7-4CD4A87486CB}"/>
              </a:ext>
            </a:extLst>
          </p:cNvPr>
          <p:cNvSpPr txBox="1">
            <a:spLocks/>
          </p:cNvSpPr>
          <p:nvPr/>
        </p:nvSpPr>
        <p:spPr bwMode="auto">
          <a:xfrm>
            <a:off x="590389" y="2842591"/>
            <a:ext cx="11159997" cy="273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lr>
                <a:srgbClr val="044E70"/>
              </a:buClr>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44E70"/>
              </a:buClr>
              <a:buChar char="–"/>
              <a:defRPr sz="2600">
                <a:solidFill>
                  <a:schemeClr val="tx1"/>
                </a:solidFill>
                <a:latin typeface="Calibri" panose="020F0502020204030204" pitchFamily="34" charset="0"/>
              </a:defRPr>
            </a:lvl2pPr>
            <a:lvl3pPr marL="1257300" indent="-342900" algn="l" rtl="0" eaLnBrk="0" fontAlgn="base" hangingPunct="0">
              <a:spcBef>
                <a:spcPct val="20000"/>
              </a:spcBef>
              <a:spcAft>
                <a:spcPct val="0"/>
              </a:spcAft>
              <a:buClr>
                <a:srgbClr val="044E70"/>
              </a:buClr>
              <a:buFont typeface="Arial" panose="020B0604020202020204" pitchFamily="34" charset="0"/>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4pPr>
            <a:lvl5pPr marL="2057400" indent="-228600" algn="l" rtl="0" eaLnBrk="0" fontAlgn="base" hangingPunct="0">
              <a:spcBef>
                <a:spcPct val="20000"/>
              </a:spcBef>
              <a:spcAft>
                <a:spcPct val="0"/>
              </a:spcAft>
              <a:buClr>
                <a:srgbClr val="1F8BD6"/>
              </a:buClr>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800"/>
              </a:spcBef>
              <a:buClr>
                <a:srgbClr val="52469C"/>
              </a:buClr>
            </a:pPr>
            <a:r>
              <a:rPr lang="en-US" sz="2600" kern="0" dirty="0"/>
              <a:t>In the US, FASDs are the most common </a:t>
            </a:r>
            <a:r>
              <a:rPr lang="en-US" sz="2600" b="1" kern="0" dirty="0"/>
              <a:t>preventable</a:t>
            </a:r>
            <a:r>
              <a:rPr lang="en-US" sz="2600" kern="0" dirty="0"/>
              <a:t> developmental disabilities</a:t>
            </a:r>
          </a:p>
          <a:p>
            <a:pPr>
              <a:spcBef>
                <a:spcPts val="1800"/>
              </a:spcBef>
              <a:buClr>
                <a:srgbClr val="52469C"/>
              </a:buClr>
            </a:pPr>
            <a:r>
              <a:rPr lang="en-US" sz="2600" kern="0" dirty="0"/>
              <a:t>FASDs are </a:t>
            </a:r>
            <a:r>
              <a:rPr lang="en-US" sz="2600" b="1" kern="0" dirty="0"/>
              <a:t>permanent</a:t>
            </a:r>
            <a:r>
              <a:rPr lang="en-US" sz="2600" kern="0" baseline="30000" dirty="0"/>
              <a:t> </a:t>
            </a:r>
          </a:p>
          <a:p>
            <a:pPr>
              <a:spcBef>
                <a:spcPts val="1800"/>
              </a:spcBef>
              <a:buClr>
                <a:srgbClr val="52469C"/>
              </a:buClr>
            </a:pPr>
            <a:r>
              <a:rPr lang="en-US" sz="2600" kern="0" dirty="0"/>
              <a:t>In the US, an estimated 1-5% of 1</a:t>
            </a:r>
            <a:r>
              <a:rPr lang="en-US" sz="2600" kern="0" baseline="30000" dirty="0"/>
              <a:t>st</a:t>
            </a:r>
            <a:r>
              <a:rPr lang="en-US" sz="2600" kern="0" dirty="0"/>
              <a:t> grade children                                              may have an FASD</a:t>
            </a:r>
            <a:r>
              <a:rPr lang="en-US" sz="2600" kern="0" baseline="30000" dirty="0"/>
              <a:t>1</a:t>
            </a:r>
          </a:p>
          <a:p>
            <a:pPr>
              <a:spcBef>
                <a:spcPts val="1800"/>
              </a:spcBef>
              <a:buClr>
                <a:srgbClr val="52469C"/>
              </a:buClr>
            </a:pPr>
            <a:r>
              <a:rPr lang="en-US" sz="2600" kern="0" dirty="0"/>
              <a:t>FASDs occur in all socioeconomic and ethnic groups</a:t>
            </a:r>
            <a:r>
              <a:rPr lang="en-US" sz="2600" kern="0" baseline="30000" dirty="0"/>
              <a:t>2</a:t>
            </a:r>
          </a:p>
        </p:txBody>
      </p:sp>
    </p:spTree>
    <p:custDataLst>
      <p:tags r:id="rId1"/>
    </p:custDataLst>
    <p:extLst>
      <p:ext uri="{BB962C8B-B14F-4D97-AF65-F5344CB8AC3E}">
        <p14:creationId xmlns:p14="http://schemas.microsoft.com/office/powerpoint/2010/main" val="132435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f4d6cde788_0_0"/>
          <p:cNvSpPr txBox="1">
            <a:spLocks noGrp="1"/>
          </p:cNvSpPr>
          <p:nvPr>
            <p:ph type="title"/>
          </p:nvPr>
        </p:nvSpPr>
        <p:spPr>
          <a:xfrm>
            <a:off x="609599" y="411455"/>
            <a:ext cx="9338700" cy="138831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err="1"/>
              <a:t>GoFar</a:t>
            </a:r>
            <a:br>
              <a:rPr lang="en-US" dirty="0"/>
            </a:br>
            <a:r>
              <a:rPr lang="en-US" sz="2800" b="0" i="1" dirty="0"/>
              <a:t>Ages 5-10 years</a:t>
            </a:r>
            <a:endParaRPr b="0" i="1" dirty="0"/>
          </a:p>
        </p:txBody>
      </p:sp>
      <p:sp>
        <p:nvSpPr>
          <p:cNvPr id="167" name="Google Shape;167;gf4d6cde788_0_0"/>
          <p:cNvSpPr txBox="1">
            <a:spLocks noGrp="1"/>
          </p:cNvSpPr>
          <p:nvPr>
            <p:ph type="body" idx="1"/>
          </p:nvPr>
        </p:nvSpPr>
        <p:spPr>
          <a:xfrm>
            <a:off x="609599" y="1799770"/>
            <a:ext cx="10561800" cy="4280989"/>
          </a:xfrm>
          <a:prstGeom prst="rect">
            <a:avLst/>
          </a:prstGeom>
          <a:noFill/>
          <a:ln>
            <a:noFill/>
          </a:ln>
        </p:spPr>
        <p:txBody>
          <a:bodyPr spcFirstLastPara="1" wrap="square" lIns="91425" tIns="45700" rIns="91425" bIns="45700" anchor="t" anchorCtr="0">
            <a:noAutofit/>
          </a:bodyPr>
          <a:lstStyle/>
          <a:p>
            <a:pPr marL="571500" indent="-457200">
              <a:spcBef>
                <a:spcPts val="1200"/>
              </a:spcBef>
              <a:spcAft>
                <a:spcPts val="0"/>
              </a:spcAft>
              <a:buSzPts val="1800"/>
            </a:pPr>
            <a:r>
              <a:rPr lang="en-US" sz="3200" i="0" dirty="0">
                <a:solidFill>
                  <a:srgbClr val="333333"/>
                </a:solidFill>
                <a:ea typeface="Arial"/>
                <a:cs typeface="Calibri" panose="020F0502020204030204" pitchFamily="34" charset="0"/>
                <a:sym typeface="Arial"/>
              </a:rPr>
              <a:t>FAR: “F” Focus/Plan, “A” Act, “R” Reflect</a:t>
            </a:r>
            <a:endParaRPr lang="en-US" sz="3200" dirty="0">
              <a:solidFill>
                <a:srgbClr val="333333"/>
              </a:solidFill>
              <a:ea typeface="Arial"/>
              <a:cs typeface="Calibri" panose="020F0502020204030204" pitchFamily="34" charset="0"/>
              <a:sym typeface="Arial"/>
            </a:endParaRPr>
          </a:p>
          <a:p>
            <a:pPr marL="971550" lvl="1" indent="-457200">
              <a:spcBef>
                <a:spcPts val="1200"/>
              </a:spcBef>
              <a:spcAft>
                <a:spcPts val="0"/>
              </a:spcAft>
              <a:buSzPts val="1800"/>
            </a:pPr>
            <a:r>
              <a:rPr lang="en-US" sz="2800" dirty="0">
                <a:solidFill>
                  <a:srgbClr val="333333"/>
                </a:solidFill>
                <a:ea typeface="Arial"/>
                <a:cs typeface="Calibri" panose="020F0502020204030204" pitchFamily="34" charset="0"/>
                <a:sym typeface="Arial"/>
              </a:rPr>
              <a:t>Improves behavioral and educational outcomes in FASD</a:t>
            </a:r>
            <a:endParaRPr sz="2800" i="0" dirty="0">
              <a:solidFill>
                <a:srgbClr val="333333"/>
              </a:solidFill>
              <a:ea typeface="Arial"/>
              <a:cs typeface="Calibri" panose="020F0502020204030204" pitchFamily="34" charset="0"/>
              <a:sym typeface="Arial"/>
            </a:endParaRPr>
          </a:p>
          <a:p>
            <a:pPr marL="571500" indent="-457200">
              <a:spcBef>
                <a:spcPts val="1200"/>
              </a:spcBef>
              <a:spcAft>
                <a:spcPts val="0"/>
              </a:spcAft>
              <a:buSzPts val="1800"/>
            </a:pPr>
            <a:r>
              <a:rPr lang="en-US" sz="3200" dirty="0">
                <a:solidFill>
                  <a:srgbClr val="333333"/>
                </a:solidFill>
              </a:rPr>
              <a:t>Parents/Caregivers learn parenting strategies</a:t>
            </a:r>
            <a:endParaRPr sz="3200" dirty="0">
              <a:solidFill>
                <a:srgbClr val="333333"/>
              </a:solidFill>
            </a:endParaRPr>
          </a:p>
          <a:p>
            <a:pPr marL="571500" indent="-457200">
              <a:spcBef>
                <a:spcPts val="1200"/>
              </a:spcBef>
              <a:spcAft>
                <a:spcPts val="0"/>
              </a:spcAft>
              <a:buSzPts val="1800"/>
            </a:pPr>
            <a:r>
              <a:rPr lang="en-US" sz="3200" dirty="0">
                <a:solidFill>
                  <a:srgbClr val="333333"/>
                </a:solidFill>
              </a:rPr>
              <a:t>Incorporates a computer game to teach children to control impulsive  and problematic behavior</a:t>
            </a:r>
            <a:endParaRPr sz="3200" dirty="0">
              <a:solidFill>
                <a:srgbClr val="333333"/>
              </a:solidFill>
            </a:endParaRPr>
          </a:p>
          <a:p>
            <a:pPr marL="571500" indent="-457200">
              <a:spcBef>
                <a:spcPts val="1200"/>
              </a:spcBef>
              <a:spcAft>
                <a:spcPts val="0"/>
              </a:spcAft>
              <a:buSzPts val="1800"/>
            </a:pPr>
            <a:r>
              <a:rPr lang="en-US" sz="3200" dirty="0">
                <a:solidFill>
                  <a:srgbClr val="333333"/>
                </a:solidFill>
              </a:rPr>
              <a:t>10 weekly sessions</a:t>
            </a:r>
            <a:endParaRPr sz="3200" dirty="0">
              <a:solidFill>
                <a:srgbClr val="333333"/>
              </a:solidFill>
            </a:endParaRPr>
          </a:p>
          <a:p>
            <a:pPr marL="0" lvl="0" indent="0" algn="l" rtl="0">
              <a:lnSpc>
                <a:spcPct val="100000"/>
              </a:lnSpc>
              <a:spcBef>
                <a:spcPts val="960"/>
              </a:spcBef>
              <a:spcAft>
                <a:spcPts val="0"/>
              </a:spcAft>
              <a:buSzPts val="1800"/>
              <a:buNone/>
            </a:pPr>
            <a:endParaRPr dirty="0"/>
          </a:p>
        </p:txBody>
      </p:sp>
      <p:sp>
        <p:nvSpPr>
          <p:cNvPr id="168" name="Google Shape;168;gf4d6cde788_0_0"/>
          <p:cNvSpPr txBox="1">
            <a:spLocks noGrp="1"/>
          </p:cNvSpPr>
          <p:nvPr>
            <p:ph type="sldNum" idx="12"/>
          </p:nvPr>
        </p:nvSpPr>
        <p:spPr>
          <a:xfrm>
            <a:off x="9162432" y="6442275"/>
            <a:ext cx="923100" cy="274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pic>
        <p:nvPicPr>
          <p:cNvPr id="169" name="Google Shape;169;gf4d6cde788_0_0"/>
          <p:cNvPicPr preferRelativeResize="0"/>
          <p:nvPr/>
        </p:nvPicPr>
        <p:blipFill rotWithShape="1">
          <a:blip r:embed="rId3">
            <a:alphaModFix/>
          </a:blip>
          <a:srcRect/>
          <a:stretch/>
        </p:blipFill>
        <p:spPr>
          <a:xfrm>
            <a:off x="9243391" y="4711148"/>
            <a:ext cx="2848136" cy="2146852"/>
          </a:xfrm>
          <a:prstGeom prst="rect">
            <a:avLst/>
          </a:prstGeom>
          <a:noFill/>
          <a:ln>
            <a:noFill/>
          </a:ln>
        </p:spPr>
      </p:pic>
      <p:pic>
        <p:nvPicPr>
          <p:cNvPr id="170" name="Google Shape;170;gf4d6cde788_0_0"/>
          <p:cNvPicPr preferRelativeResize="0"/>
          <p:nvPr/>
        </p:nvPicPr>
        <p:blipFill rotWithShape="1">
          <a:blip r:embed="rId4">
            <a:alphaModFix/>
          </a:blip>
          <a:srcRect/>
          <a:stretch/>
        </p:blipFill>
        <p:spPr>
          <a:xfrm>
            <a:off x="6664668" y="5058230"/>
            <a:ext cx="2497764" cy="1799770"/>
          </a:xfrm>
          <a:prstGeom prst="rect">
            <a:avLst/>
          </a:prstGeom>
          <a:noFill/>
          <a:ln>
            <a:noFill/>
          </a:ln>
        </p:spPr>
      </p:pic>
      <p:pic>
        <p:nvPicPr>
          <p:cNvPr id="171" name="Google Shape;171;gf4d6cde788_0_0"/>
          <p:cNvPicPr preferRelativeResize="0"/>
          <p:nvPr/>
        </p:nvPicPr>
        <p:blipFill rotWithShape="1">
          <a:blip r:embed="rId5">
            <a:alphaModFix/>
          </a:blip>
          <a:srcRect/>
          <a:stretch/>
        </p:blipFill>
        <p:spPr>
          <a:xfrm>
            <a:off x="2219266" y="595968"/>
            <a:ext cx="565787" cy="541465"/>
          </a:xfrm>
          <a:prstGeom prst="rect">
            <a:avLst/>
          </a:prstGeom>
          <a:noFill/>
          <a:ln>
            <a:noFill/>
          </a:ln>
        </p:spPr>
      </p:pic>
      <p:sp>
        <p:nvSpPr>
          <p:cNvPr id="172" name="Google Shape;172;gf4d6cde788_0_0"/>
          <p:cNvSpPr txBox="1"/>
          <p:nvPr/>
        </p:nvSpPr>
        <p:spPr>
          <a:xfrm>
            <a:off x="609598" y="6379575"/>
            <a:ext cx="5833887"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http://msacd.emory.edu/Research/GOFAR.html</a:t>
            </a: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4240863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609599" y="513055"/>
            <a:ext cx="9338631"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Parents and Children Together (PACT)</a:t>
            </a:r>
            <a:br>
              <a:rPr lang="en-US" sz="4000" dirty="0"/>
            </a:br>
            <a:r>
              <a:rPr lang="en-US" sz="2800" b="0" i="1" dirty="0"/>
              <a:t>Ages: 6-12 years</a:t>
            </a:r>
            <a:endParaRPr dirty="0"/>
          </a:p>
        </p:txBody>
      </p:sp>
      <p:sp>
        <p:nvSpPr>
          <p:cNvPr id="178" name="Google Shape;178;p12"/>
          <p:cNvSpPr txBox="1">
            <a:spLocks noGrp="1"/>
          </p:cNvSpPr>
          <p:nvPr>
            <p:ph type="body" idx="1"/>
          </p:nvPr>
        </p:nvSpPr>
        <p:spPr>
          <a:xfrm>
            <a:off x="838200" y="1825625"/>
            <a:ext cx="10595700" cy="4351500"/>
          </a:xfrm>
          <a:prstGeom prst="rect">
            <a:avLst/>
          </a:prstGeom>
          <a:noFill/>
          <a:ln>
            <a:noFill/>
          </a:ln>
        </p:spPr>
        <p:txBody>
          <a:bodyPr spcFirstLastPara="1" wrap="square" lIns="91425" tIns="45700" rIns="91425" bIns="45700" anchor="t" anchorCtr="0">
            <a:noAutofit/>
          </a:bodyPr>
          <a:lstStyle/>
          <a:p>
            <a:pPr>
              <a:spcBef>
                <a:spcPts val="600"/>
              </a:spcBef>
            </a:pPr>
            <a:r>
              <a:rPr lang="en-US" dirty="0">
                <a:sym typeface="Arial"/>
              </a:rPr>
              <a:t>12-week group therapy intervention </a:t>
            </a:r>
          </a:p>
          <a:p>
            <a:pPr lvl="1">
              <a:spcBef>
                <a:spcPts val="600"/>
              </a:spcBef>
            </a:pPr>
            <a:r>
              <a:rPr lang="en-US" dirty="0"/>
              <a:t>Equal time spent training parent &amp; child separately,  parent &amp; child together</a:t>
            </a:r>
            <a:endParaRPr dirty="0"/>
          </a:p>
          <a:p>
            <a:pPr>
              <a:spcBef>
                <a:spcPts val="600"/>
              </a:spcBef>
            </a:pPr>
            <a:r>
              <a:rPr lang="en-US" dirty="0"/>
              <a:t>Parent goals:</a:t>
            </a:r>
            <a:endParaRPr dirty="0"/>
          </a:p>
          <a:p>
            <a:pPr lvl="1">
              <a:spcBef>
                <a:spcPts val="600"/>
              </a:spcBef>
            </a:pPr>
            <a:r>
              <a:rPr lang="en-US" dirty="0"/>
              <a:t>Understand brain changes due to PAE</a:t>
            </a:r>
            <a:endParaRPr dirty="0"/>
          </a:p>
          <a:p>
            <a:pPr lvl="1">
              <a:spcBef>
                <a:spcPts val="600"/>
              </a:spcBef>
            </a:pPr>
            <a:r>
              <a:rPr lang="en-US" dirty="0"/>
              <a:t>Prevent/intervene in child’s behavioral difficulties</a:t>
            </a:r>
            <a:endParaRPr dirty="0"/>
          </a:p>
          <a:p>
            <a:pPr>
              <a:spcBef>
                <a:spcPts val="600"/>
              </a:spcBef>
            </a:pPr>
            <a:r>
              <a:rPr lang="en-US" dirty="0"/>
              <a:t>Child goals:</a:t>
            </a:r>
            <a:endParaRPr dirty="0"/>
          </a:p>
          <a:p>
            <a:pPr lvl="1">
              <a:spcBef>
                <a:spcPts val="600"/>
              </a:spcBef>
            </a:pPr>
            <a:r>
              <a:rPr lang="en-US" dirty="0"/>
              <a:t>Improve executive function</a:t>
            </a:r>
            <a:endParaRPr dirty="0"/>
          </a:p>
          <a:p>
            <a:pPr lvl="1">
              <a:spcBef>
                <a:spcPts val="600"/>
              </a:spcBef>
            </a:pPr>
            <a:r>
              <a:rPr lang="en-US" dirty="0"/>
              <a:t>Improve emotional regulation</a:t>
            </a:r>
            <a:endParaRPr dirty="0"/>
          </a:p>
          <a:p>
            <a:pPr marL="571500" lvl="1" indent="0" algn="l" rtl="0">
              <a:lnSpc>
                <a:spcPct val="100000"/>
              </a:lnSpc>
              <a:spcBef>
                <a:spcPts val="360"/>
              </a:spcBef>
              <a:spcAft>
                <a:spcPts val="0"/>
              </a:spcAft>
              <a:buSzPts val="1800"/>
              <a:buNone/>
            </a:pPr>
            <a:endParaRPr dirty="0"/>
          </a:p>
        </p:txBody>
      </p:sp>
      <p:sp>
        <p:nvSpPr>
          <p:cNvPr id="179" name="Google Shape;179;p12"/>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1200" cap="none" spc="0" normalizeH="0" baseline="0" noProof="0">
              <a:ln>
                <a:noFill/>
              </a:ln>
              <a:solidFill>
                <a:srgbClr val="C5DADB"/>
              </a:solidFill>
              <a:effectLst/>
              <a:uLnTx/>
              <a:uFillTx/>
              <a:latin typeface="Calibri" panose="020F0502020204030204" pitchFamily="34" charset="0"/>
              <a:cs typeface="Calibri" panose="020F0502020204030204" pitchFamily="34" charset="0"/>
              <a:sym typeface="Arial"/>
            </a:endParaRPr>
          </a:p>
        </p:txBody>
      </p:sp>
      <p:sp>
        <p:nvSpPr>
          <p:cNvPr id="2" name="TextBox 1"/>
          <p:cNvSpPr txBox="1"/>
          <p:nvPr/>
        </p:nvSpPr>
        <p:spPr>
          <a:xfrm>
            <a:off x="609599" y="6442275"/>
            <a:ext cx="687902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https://www.cebc4cw.org/program/parents-and-children-together-pact/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44876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a:spLocks noGrp="1"/>
          </p:cNvSpPr>
          <p:nvPr>
            <p:ph type="title"/>
          </p:nvPr>
        </p:nvSpPr>
        <p:spPr>
          <a:xfrm>
            <a:off x="609598" y="572841"/>
            <a:ext cx="9338631"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Families Moving Forward</a:t>
            </a:r>
            <a:br>
              <a:rPr lang="en-US" dirty="0"/>
            </a:br>
            <a:r>
              <a:rPr lang="en-US" sz="2800" b="0" i="1" dirty="0"/>
              <a:t>Ages: 3-12 years</a:t>
            </a:r>
            <a:endParaRPr dirty="0"/>
          </a:p>
        </p:txBody>
      </p:sp>
      <p:sp>
        <p:nvSpPr>
          <p:cNvPr id="185" name="Google Shape;185;p14"/>
          <p:cNvSpPr txBox="1">
            <a:spLocks noGrp="1"/>
          </p:cNvSpPr>
          <p:nvPr>
            <p:ph type="body" idx="1"/>
          </p:nvPr>
        </p:nvSpPr>
        <p:spPr>
          <a:xfrm>
            <a:off x="617312" y="1641513"/>
            <a:ext cx="10561674" cy="4484652"/>
          </a:xfrm>
          <a:prstGeom prst="rect">
            <a:avLst/>
          </a:prstGeom>
          <a:noFill/>
          <a:ln>
            <a:noFill/>
          </a:ln>
        </p:spPr>
        <p:txBody>
          <a:bodyPr spcFirstLastPara="1" wrap="square" lIns="91425" tIns="45700" rIns="91425" bIns="45700" anchor="t" anchorCtr="0">
            <a:noAutofit/>
          </a:bodyPr>
          <a:lstStyle/>
          <a:p>
            <a:pPr marL="571500" indent="-457200">
              <a:spcBef>
                <a:spcPts val="600"/>
              </a:spcBef>
              <a:spcAft>
                <a:spcPts val="0"/>
              </a:spcAft>
              <a:buSzPts val="1800"/>
            </a:pPr>
            <a:r>
              <a:rPr lang="en-US" dirty="0"/>
              <a:t>Caregiver support and coaching</a:t>
            </a:r>
            <a:endParaRPr dirty="0"/>
          </a:p>
          <a:p>
            <a:pPr marL="1028700" lvl="1" indent="-457200">
              <a:spcBef>
                <a:spcPts val="1800"/>
              </a:spcBef>
              <a:spcAft>
                <a:spcPts val="0"/>
              </a:spcAft>
              <a:buSzPts val="1800"/>
            </a:pPr>
            <a:r>
              <a:rPr lang="en-US" dirty="0"/>
              <a:t>Education about PAE effects</a:t>
            </a:r>
            <a:endParaRPr dirty="0"/>
          </a:p>
          <a:p>
            <a:pPr marL="1028700" lvl="1" indent="-457200">
              <a:spcBef>
                <a:spcPts val="1800"/>
              </a:spcBef>
              <a:spcAft>
                <a:spcPts val="0"/>
              </a:spcAft>
              <a:buSzPts val="1800"/>
            </a:pPr>
            <a:r>
              <a:rPr lang="en-US" dirty="0"/>
              <a:t>Teaching proactive parenting strategies</a:t>
            </a:r>
            <a:endParaRPr dirty="0"/>
          </a:p>
          <a:p>
            <a:pPr marL="571500" indent="-457200">
              <a:spcBef>
                <a:spcPts val="1800"/>
              </a:spcBef>
              <a:spcAft>
                <a:spcPts val="0"/>
              </a:spcAft>
              <a:buSzPts val="1800"/>
            </a:pPr>
            <a:r>
              <a:rPr lang="en-US" dirty="0"/>
              <a:t>School/provider consultation</a:t>
            </a:r>
            <a:endParaRPr dirty="0"/>
          </a:p>
          <a:p>
            <a:pPr marL="571500" indent="-457200">
              <a:spcBef>
                <a:spcPts val="1800"/>
              </a:spcBef>
              <a:spcAft>
                <a:spcPts val="0"/>
              </a:spcAft>
              <a:buSzPts val="1800"/>
            </a:pPr>
            <a:r>
              <a:rPr lang="en-US" dirty="0"/>
              <a:t>Community resource linkage</a:t>
            </a:r>
            <a:endParaRPr dirty="0"/>
          </a:p>
          <a:p>
            <a:pPr marL="571500" indent="-457200">
              <a:spcBef>
                <a:spcPts val="1800"/>
              </a:spcBef>
              <a:spcAft>
                <a:spcPts val="1200"/>
              </a:spcAft>
              <a:buSzPts val="1800"/>
            </a:pPr>
            <a:r>
              <a:rPr lang="en-US" dirty="0"/>
              <a:t>Training and support provided through Seattle office</a:t>
            </a:r>
            <a:endParaRPr dirty="0"/>
          </a:p>
        </p:txBody>
      </p:sp>
      <p:sp>
        <p:nvSpPr>
          <p:cNvPr id="186" name="Google Shape;186;p14"/>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62</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
        <p:nvSpPr>
          <p:cNvPr id="187" name="Google Shape;187;p14"/>
          <p:cNvSpPr txBox="1"/>
          <p:nvPr/>
        </p:nvSpPr>
        <p:spPr>
          <a:xfrm>
            <a:off x="609598" y="6150114"/>
            <a:ext cx="672534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hlinkClick r:id="rId3">
                  <a:extLst>
                    <a:ext uri="{A12FA001-AC4F-418D-AE19-62706E023703}">
                      <ahyp:hlinkClr xmlns:ahyp="http://schemas.microsoft.com/office/drawing/2018/hyperlinkcolor" val="tx"/>
                    </a:ext>
                  </a:extLst>
                </a:hlinkClick>
              </a:rPr>
              <a:t>https://familiesmovingforwardprogram.com/</a:t>
            </a: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Arial"/>
              </a:rPr>
              <a:t>Familiesmovingforward@seattlechildrens.org</a:t>
            </a:r>
            <a:endParaRPr kumimoji="0"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36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609599" y="411455"/>
            <a:ext cx="9338631"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Good Buddies</a:t>
            </a:r>
            <a:endParaRPr sz="4000" dirty="0"/>
          </a:p>
        </p:txBody>
      </p:sp>
      <p:sp>
        <p:nvSpPr>
          <p:cNvPr id="194" name="Google Shape;194;p15"/>
          <p:cNvSpPr txBox="1">
            <a:spLocks noGrp="1"/>
          </p:cNvSpPr>
          <p:nvPr>
            <p:ph type="body" idx="1"/>
          </p:nvPr>
        </p:nvSpPr>
        <p:spPr>
          <a:xfrm>
            <a:off x="500580" y="1322072"/>
            <a:ext cx="10561674" cy="4484652"/>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200"/>
              </a:spcBef>
              <a:spcAft>
                <a:spcPts val="0"/>
              </a:spcAft>
              <a:buSzPct val="100000"/>
              <a:buChar char="•"/>
            </a:pPr>
            <a:r>
              <a:rPr lang="en-US" dirty="0"/>
              <a:t>Teaches social skills</a:t>
            </a:r>
            <a:endParaRPr dirty="0"/>
          </a:p>
          <a:p>
            <a:pPr marL="457200" lvl="0" indent="-342900" algn="l" rtl="0">
              <a:lnSpc>
                <a:spcPct val="100000"/>
              </a:lnSpc>
              <a:spcBef>
                <a:spcPts val="1200"/>
              </a:spcBef>
              <a:spcAft>
                <a:spcPts val="0"/>
              </a:spcAft>
              <a:buSzPct val="100000"/>
              <a:buChar char="•"/>
            </a:pPr>
            <a:r>
              <a:rPr lang="en-US" dirty="0"/>
              <a:t>12-week group sessions for child and parents</a:t>
            </a:r>
            <a:endParaRPr dirty="0"/>
          </a:p>
          <a:p>
            <a:pPr marL="457200" lvl="0" indent="-342900" algn="l" rtl="0">
              <a:lnSpc>
                <a:spcPct val="100000"/>
              </a:lnSpc>
              <a:spcBef>
                <a:spcPts val="1200"/>
              </a:spcBef>
              <a:spcAft>
                <a:spcPts val="0"/>
              </a:spcAft>
              <a:buSzPct val="100000"/>
              <a:buChar char="•"/>
            </a:pPr>
            <a:r>
              <a:rPr lang="en-US" dirty="0"/>
              <a:t>Instruction + practice + homework </a:t>
            </a:r>
            <a:endParaRPr dirty="0"/>
          </a:p>
          <a:p>
            <a:pPr marL="457200" lvl="0" indent="-342900" algn="l" rtl="0">
              <a:lnSpc>
                <a:spcPct val="100000"/>
              </a:lnSpc>
              <a:spcBef>
                <a:spcPts val="1200"/>
              </a:spcBef>
              <a:spcAft>
                <a:spcPts val="0"/>
              </a:spcAft>
              <a:buSzPct val="100000"/>
              <a:buChar char="•"/>
            </a:pPr>
            <a:r>
              <a:rPr lang="en-US" dirty="0"/>
              <a:t>Build a play date</a:t>
            </a:r>
            <a:endParaRPr dirty="0"/>
          </a:p>
          <a:p>
            <a:pPr marL="457200" lvl="0" indent="-342900" algn="l" rtl="0">
              <a:lnSpc>
                <a:spcPct val="100000"/>
              </a:lnSpc>
              <a:spcBef>
                <a:spcPts val="1200"/>
              </a:spcBef>
              <a:spcAft>
                <a:spcPts val="0"/>
              </a:spcAft>
              <a:buSzPct val="100000"/>
              <a:buChar char="•"/>
            </a:pPr>
            <a:r>
              <a:rPr lang="en-US" dirty="0"/>
              <a:t>Explicit, “in-your-pocket”</a:t>
            </a:r>
            <a:endParaRPr dirty="0"/>
          </a:p>
          <a:p>
            <a:pPr marL="457200" lvl="0" indent="-228600" algn="l" rtl="0">
              <a:lnSpc>
                <a:spcPct val="100000"/>
              </a:lnSpc>
              <a:spcBef>
                <a:spcPts val="360"/>
              </a:spcBef>
              <a:spcAft>
                <a:spcPts val="0"/>
              </a:spcAft>
              <a:buSzPts val="1800"/>
              <a:buNone/>
            </a:pPr>
            <a:endParaRPr dirty="0"/>
          </a:p>
        </p:txBody>
      </p:sp>
      <p:sp>
        <p:nvSpPr>
          <p:cNvPr id="195" name="Google Shape;195;p15"/>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63</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graphicFrame>
        <p:nvGraphicFramePr>
          <p:cNvPr id="196" name="Google Shape;196;p15"/>
          <p:cNvGraphicFramePr/>
          <p:nvPr/>
        </p:nvGraphicFramePr>
        <p:xfrm>
          <a:off x="4625010" y="2977560"/>
          <a:ext cx="5176097" cy="3685265"/>
        </p:xfrm>
        <a:graphic>
          <a:graphicData uri="http://schemas.openxmlformats.org/drawingml/2006/chart">
            <c:chart xmlns:c="http://schemas.openxmlformats.org/drawingml/2006/chart" xmlns:r="http://schemas.openxmlformats.org/officeDocument/2006/relationships" r:id="rId3"/>
          </a:graphicData>
        </a:graphic>
      </p:graphicFrame>
      <p:pic>
        <p:nvPicPr>
          <p:cNvPr id="197" name="Google Shape;197;p15"/>
          <p:cNvPicPr preferRelativeResize="0"/>
          <p:nvPr/>
        </p:nvPicPr>
        <p:blipFill rotWithShape="1">
          <a:blip r:embed="rId4">
            <a:alphaModFix/>
          </a:blip>
          <a:srcRect/>
          <a:stretch/>
        </p:blipFill>
        <p:spPr>
          <a:xfrm rot="419290">
            <a:off x="9247162" y="898756"/>
            <a:ext cx="2568034" cy="3291840"/>
          </a:xfrm>
          <a:prstGeom prst="rect">
            <a:avLst/>
          </a:prstGeom>
          <a:noFill/>
          <a:ln>
            <a:noFill/>
          </a:ln>
          <a:effectLst>
            <a:outerShdw dist="35921" dir="2700000" algn="ctr" rotWithShape="0">
              <a:schemeClr val="lt2"/>
            </a:outerShdw>
          </a:effectLst>
        </p:spPr>
      </p:pic>
      <p:sp>
        <p:nvSpPr>
          <p:cNvPr id="2" name="TextBox 1"/>
          <p:cNvSpPr txBox="1"/>
          <p:nvPr/>
        </p:nvSpPr>
        <p:spPr>
          <a:xfrm>
            <a:off x="609599" y="6292328"/>
            <a:ext cx="80912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https://alaskacenterforfasd.org/wp-content/uploads/2020/07/Good-Buddies-Trainer-Workbook-final.pdf-5-14.pdf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3DD1B8C0-D398-4299-AAFF-F1FDD1D1BC9D}"/>
              </a:ext>
            </a:extLst>
          </p:cNvPr>
          <p:cNvSpPr/>
          <p:nvPr/>
        </p:nvSpPr>
        <p:spPr>
          <a:xfrm>
            <a:off x="5280816" y="3564398"/>
            <a:ext cx="3686783" cy="26736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322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609599" y="547812"/>
            <a:ext cx="10275652" cy="123991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Evidence Informed Programs for Child Behavior Problems </a:t>
            </a:r>
            <a:r>
              <a:rPr lang="en-US" sz="3200" b="0" i="1" dirty="0"/>
              <a:t>(not specific for FASD)</a:t>
            </a:r>
            <a:endParaRPr b="0" i="1" dirty="0"/>
          </a:p>
        </p:txBody>
      </p:sp>
      <p:sp>
        <p:nvSpPr>
          <p:cNvPr id="204" name="Google Shape;204;p16"/>
          <p:cNvSpPr txBox="1">
            <a:spLocks noGrp="1"/>
          </p:cNvSpPr>
          <p:nvPr>
            <p:ph type="body" idx="1"/>
          </p:nvPr>
        </p:nvSpPr>
        <p:spPr>
          <a:xfrm>
            <a:off x="609599" y="2041683"/>
            <a:ext cx="10561674" cy="4484652"/>
          </a:xfrm>
          <a:prstGeom prst="rect">
            <a:avLst/>
          </a:prstGeom>
          <a:noFill/>
          <a:ln>
            <a:noFill/>
          </a:ln>
        </p:spPr>
        <p:txBody>
          <a:bodyPr spcFirstLastPara="1" wrap="square" lIns="91425" tIns="45700" rIns="91425" bIns="45700" anchor="t" anchorCtr="0">
            <a:noAutofit/>
          </a:bodyPr>
          <a:lstStyle/>
          <a:p>
            <a:pPr marL="457200">
              <a:spcBef>
                <a:spcPts val="600"/>
              </a:spcBef>
              <a:spcAft>
                <a:spcPts val="0"/>
              </a:spcAft>
              <a:buSzPts val="1800"/>
            </a:pPr>
            <a:r>
              <a:rPr lang="en-US" sz="3200" dirty="0"/>
              <a:t>Parent/Child Interaction Therapy (PCIT)</a:t>
            </a:r>
            <a:endParaRPr sz="3200" dirty="0"/>
          </a:p>
          <a:p>
            <a:pPr marL="457200">
              <a:spcBef>
                <a:spcPts val="600"/>
              </a:spcBef>
              <a:spcAft>
                <a:spcPts val="0"/>
              </a:spcAft>
              <a:buSzPts val="1800"/>
            </a:pPr>
            <a:r>
              <a:rPr lang="en-US" sz="3200" dirty="0"/>
              <a:t>Parenting through Change</a:t>
            </a:r>
            <a:endParaRPr sz="3200" dirty="0"/>
          </a:p>
          <a:p>
            <a:pPr marL="457200">
              <a:spcBef>
                <a:spcPts val="600"/>
              </a:spcBef>
              <a:spcAft>
                <a:spcPts val="0"/>
              </a:spcAft>
              <a:buSzPts val="1800"/>
            </a:pPr>
            <a:r>
              <a:rPr lang="en-US" sz="3200" dirty="0"/>
              <a:t>Incredible Years</a:t>
            </a:r>
          </a:p>
          <a:p>
            <a:pPr marL="457200">
              <a:spcBef>
                <a:spcPts val="600"/>
              </a:spcBef>
              <a:spcAft>
                <a:spcPts val="0"/>
              </a:spcAft>
              <a:buSzPts val="1800"/>
            </a:pPr>
            <a:r>
              <a:rPr lang="en-US" sz="3200" dirty="0"/>
              <a:t>Attachment and </a:t>
            </a:r>
            <a:r>
              <a:rPr lang="en-US" sz="3200" dirty="0" err="1"/>
              <a:t>Biobehavioral</a:t>
            </a:r>
            <a:r>
              <a:rPr lang="en-US" sz="3200" dirty="0"/>
              <a:t> Catch-up (ABC)</a:t>
            </a:r>
          </a:p>
          <a:p>
            <a:pPr marL="457200">
              <a:spcBef>
                <a:spcPts val="600"/>
              </a:spcBef>
              <a:spcAft>
                <a:spcPts val="0"/>
              </a:spcAft>
              <a:buSzPts val="1800"/>
            </a:pPr>
            <a:r>
              <a:rPr lang="en-US" sz="3200" dirty="0"/>
              <a:t>Guided Growth</a:t>
            </a:r>
            <a:endParaRPr sz="3200" dirty="0"/>
          </a:p>
        </p:txBody>
      </p:sp>
      <p:sp>
        <p:nvSpPr>
          <p:cNvPr id="205" name="Google Shape;205;p16"/>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64</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008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f58ed9323f_1_13"/>
          <p:cNvSpPr txBox="1">
            <a:spLocks noGrp="1"/>
          </p:cNvSpPr>
          <p:nvPr>
            <p:ph type="title"/>
          </p:nvPr>
        </p:nvSpPr>
        <p:spPr>
          <a:xfrm>
            <a:off x="609599" y="411455"/>
            <a:ext cx="9338700" cy="910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Parent-Child Interaction Therapy (PCIT)</a:t>
            </a:r>
            <a:endParaRPr sz="4000" dirty="0"/>
          </a:p>
        </p:txBody>
      </p:sp>
      <p:sp>
        <p:nvSpPr>
          <p:cNvPr id="212" name="Google Shape;212;gf58ed9323f_1_13"/>
          <p:cNvSpPr txBox="1">
            <a:spLocks noGrp="1"/>
          </p:cNvSpPr>
          <p:nvPr>
            <p:ph type="body" idx="1"/>
          </p:nvPr>
        </p:nvSpPr>
        <p:spPr>
          <a:xfrm>
            <a:off x="617312" y="1641513"/>
            <a:ext cx="10861326" cy="4484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800"/>
              </a:spcBef>
              <a:spcAft>
                <a:spcPts val="0"/>
              </a:spcAft>
              <a:buSzPts val="1800"/>
              <a:buChar char="•"/>
            </a:pPr>
            <a:r>
              <a:rPr lang="en-US" dirty="0"/>
              <a:t>For young children with emotional/behavioral disorders</a:t>
            </a:r>
            <a:endParaRPr dirty="0"/>
          </a:p>
          <a:p>
            <a:pPr marL="457200" lvl="0" indent="-342900" algn="l" rtl="0">
              <a:lnSpc>
                <a:spcPct val="100000"/>
              </a:lnSpc>
              <a:spcBef>
                <a:spcPts val="1800"/>
              </a:spcBef>
              <a:spcAft>
                <a:spcPts val="0"/>
              </a:spcAft>
              <a:buSzPts val="1800"/>
              <a:buChar char="•"/>
            </a:pPr>
            <a:r>
              <a:rPr lang="en-US" dirty="0"/>
              <a:t>Improve quality of parent-child relationships and interaction patterns</a:t>
            </a:r>
            <a:endParaRPr dirty="0"/>
          </a:p>
          <a:p>
            <a:pPr marL="457200" lvl="0" indent="-342900" algn="l" rtl="0">
              <a:lnSpc>
                <a:spcPct val="100000"/>
              </a:lnSpc>
              <a:spcBef>
                <a:spcPts val="1800"/>
              </a:spcBef>
              <a:spcAft>
                <a:spcPts val="0"/>
              </a:spcAft>
              <a:buSzPts val="1800"/>
              <a:buChar char="•"/>
            </a:pPr>
            <a:r>
              <a:rPr lang="en-US" dirty="0"/>
              <a:t>Live-coaching model (parents in room with child, therapist watching by one-way mirror or video, coaching through an earpiece)</a:t>
            </a:r>
            <a:endParaRPr dirty="0"/>
          </a:p>
          <a:p>
            <a:pPr marL="0" lvl="0" indent="0" algn="l" rtl="0">
              <a:lnSpc>
                <a:spcPct val="100000"/>
              </a:lnSpc>
              <a:spcBef>
                <a:spcPts val="360"/>
              </a:spcBef>
              <a:spcAft>
                <a:spcPts val="0"/>
              </a:spcAft>
              <a:buSzPts val="1800"/>
              <a:buNone/>
            </a:pPr>
            <a:endParaRPr dirty="0"/>
          </a:p>
        </p:txBody>
      </p:sp>
      <p:sp>
        <p:nvSpPr>
          <p:cNvPr id="213" name="Google Shape;213;gf58ed9323f_1_13"/>
          <p:cNvSpPr txBox="1">
            <a:spLocks noGrp="1"/>
          </p:cNvSpPr>
          <p:nvPr>
            <p:ph type="sldNum" idx="12"/>
          </p:nvPr>
        </p:nvSpPr>
        <p:spPr>
          <a:xfrm>
            <a:off x="9162432" y="6442275"/>
            <a:ext cx="923100" cy="274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
        <p:nvSpPr>
          <p:cNvPr id="2" name="TextBox 1"/>
          <p:cNvSpPr txBox="1"/>
          <p:nvPr/>
        </p:nvSpPr>
        <p:spPr>
          <a:xfrm>
            <a:off x="617313" y="6318065"/>
            <a:ext cx="622156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pcit.org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2608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f58ed9323f_1_21"/>
          <p:cNvSpPr txBox="1">
            <a:spLocks noGrp="1"/>
          </p:cNvSpPr>
          <p:nvPr>
            <p:ph type="title"/>
          </p:nvPr>
        </p:nvSpPr>
        <p:spPr>
          <a:xfrm>
            <a:off x="609599" y="411455"/>
            <a:ext cx="9338700" cy="910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Parenting Through Change</a:t>
            </a:r>
            <a:endParaRPr sz="4000" dirty="0"/>
          </a:p>
        </p:txBody>
      </p:sp>
      <p:sp>
        <p:nvSpPr>
          <p:cNvPr id="220" name="Google Shape;220;gf58ed9323f_1_21"/>
          <p:cNvSpPr txBox="1">
            <a:spLocks noGrp="1"/>
          </p:cNvSpPr>
          <p:nvPr>
            <p:ph type="body" idx="1"/>
          </p:nvPr>
        </p:nvSpPr>
        <p:spPr>
          <a:xfrm>
            <a:off x="609599" y="1183361"/>
            <a:ext cx="10561800" cy="448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800"/>
              <a:buNone/>
            </a:pPr>
            <a:r>
              <a:rPr lang="en-US" i="1" dirty="0">
                <a:solidFill>
                  <a:srgbClr val="044E70"/>
                </a:solidFill>
              </a:rPr>
              <a:t>Target: parents of 2-18 </a:t>
            </a:r>
            <a:r>
              <a:rPr lang="en-US" i="1" dirty="0" err="1">
                <a:solidFill>
                  <a:srgbClr val="044E70"/>
                </a:solidFill>
              </a:rPr>
              <a:t>yo</a:t>
            </a:r>
            <a:endParaRPr i="1" dirty="0">
              <a:solidFill>
                <a:srgbClr val="044E70"/>
              </a:solidFill>
            </a:endParaRPr>
          </a:p>
          <a:p>
            <a:pPr marL="457200">
              <a:spcBef>
                <a:spcPts val="600"/>
              </a:spcBef>
              <a:spcAft>
                <a:spcPts val="0"/>
              </a:spcAft>
              <a:buSzPts val="1800"/>
            </a:pPr>
            <a:r>
              <a:rPr lang="en-US" sz="2600" dirty="0"/>
              <a:t>Group parenting intervention</a:t>
            </a:r>
          </a:p>
          <a:p>
            <a:pPr marL="857250" lvl="1" indent="-342900">
              <a:spcBef>
                <a:spcPts val="600"/>
              </a:spcBef>
              <a:spcAft>
                <a:spcPts val="0"/>
              </a:spcAft>
              <a:buSzPts val="1800"/>
            </a:pPr>
            <a:r>
              <a:rPr lang="en-US" dirty="0"/>
              <a:t>weekly lessons  (10, 12, and 14 week formats)</a:t>
            </a:r>
          </a:p>
          <a:p>
            <a:pPr marL="457200">
              <a:spcBef>
                <a:spcPts val="600"/>
              </a:spcBef>
              <a:spcAft>
                <a:spcPts val="0"/>
              </a:spcAft>
              <a:buSzPts val="1800"/>
            </a:pPr>
            <a:r>
              <a:rPr lang="en-US" sz="2600" dirty="0"/>
              <a:t>Oppositional/defiant, conduct problems</a:t>
            </a:r>
          </a:p>
          <a:p>
            <a:pPr marL="457200">
              <a:spcBef>
                <a:spcPts val="600"/>
              </a:spcBef>
              <a:spcAft>
                <a:spcPts val="0"/>
              </a:spcAft>
              <a:buSzPts val="1800"/>
            </a:pPr>
            <a:r>
              <a:rPr lang="en-US" sz="2600" dirty="0"/>
              <a:t>ADHD symptoms</a:t>
            </a:r>
          </a:p>
          <a:p>
            <a:pPr marL="457200">
              <a:spcBef>
                <a:spcPts val="600"/>
              </a:spcBef>
              <a:spcAft>
                <a:spcPts val="0"/>
              </a:spcAft>
              <a:buSzPts val="1800"/>
            </a:pPr>
            <a:r>
              <a:rPr lang="en-US" sz="2600" dirty="0"/>
              <a:t>Delinquency, deviant peer associations</a:t>
            </a:r>
          </a:p>
          <a:p>
            <a:pPr marL="457200">
              <a:spcBef>
                <a:spcPts val="600"/>
              </a:spcBef>
              <a:spcAft>
                <a:spcPts val="0"/>
              </a:spcAft>
              <a:buSzPts val="1800"/>
            </a:pPr>
            <a:r>
              <a:rPr lang="en-US" sz="2600" dirty="0"/>
              <a:t>Substance use</a:t>
            </a:r>
          </a:p>
          <a:p>
            <a:pPr marL="457200">
              <a:spcBef>
                <a:spcPts val="600"/>
              </a:spcBef>
              <a:spcAft>
                <a:spcPts val="0"/>
              </a:spcAft>
              <a:buSzPts val="1800"/>
            </a:pPr>
            <a:r>
              <a:rPr lang="en-US" sz="2600" dirty="0"/>
              <a:t>Depression</a:t>
            </a:r>
          </a:p>
          <a:p>
            <a:pPr marL="457200">
              <a:spcBef>
                <a:spcPts val="600"/>
              </a:spcBef>
              <a:spcAft>
                <a:spcPts val="0"/>
              </a:spcAft>
              <a:buSzPts val="1800"/>
            </a:pPr>
            <a:r>
              <a:rPr lang="en-US" sz="2600" dirty="0"/>
              <a:t>Academic problems</a:t>
            </a:r>
          </a:p>
          <a:p>
            <a:pPr marL="0" lvl="0" indent="0" algn="l" rtl="0">
              <a:lnSpc>
                <a:spcPct val="100000"/>
              </a:lnSpc>
              <a:spcBef>
                <a:spcPts val="360"/>
              </a:spcBef>
              <a:spcAft>
                <a:spcPts val="0"/>
              </a:spcAft>
              <a:buSzPts val="1800"/>
              <a:buNone/>
            </a:pPr>
            <a:r>
              <a:rPr lang="en-US" sz="1300" dirty="0">
                <a:highlight>
                  <a:srgbClr val="FFFFFF"/>
                </a:highlight>
              </a:rPr>
              <a:t> </a:t>
            </a:r>
            <a:endParaRPr dirty="0"/>
          </a:p>
        </p:txBody>
      </p:sp>
      <p:sp>
        <p:nvSpPr>
          <p:cNvPr id="221" name="Google Shape;221;gf58ed9323f_1_21"/>
          <p:cNvSpPr txBox="1">
            <a:spLocks noGrp="1"/>
          </p:cNvSpPr>
          <p:nvPr>
            <p:ph type="sldNum" idx="12"/>
          </p:nvPr>
        </p:nvSpPr>
        <p:spPr>
          <a:xfrm>
            <a:off x="9162432" y="6442275"/>
            <a:ext cx="923100" cy="274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66</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
        <p:nvSpPr>
          <p:cNvPr id="222" name="Google Shape;222;gf58ed9323f_1_21"/>
          <p:cNvSpPr txBox="1"/>
          <p:nvPr/>
        </p:nvSpPr>
        <p:spPr>
          <a:xfrm>
            <a:off x="8166955" y="1702795"/>
            <a:ext cx="3562687" cy="4370397"/>
          </a:xfrm>
          <a:prstGeom prst="rect">
            <a:avLst/>
          </a:prstGeom>
          <a:solidFill>
            <a:srgbClr val="BADDE1"/>
          </a:solidFill>
          <a:ln>
            <a:noFill/>
          </a:ln>
          <a:effectLst>
            <a:outerShdw blurRad="50800" dist="38100" dir="8100000" algn="tr" rotWithShape="0">
              <a:prstClr val="black">
                <a:alpha val="40000"/>
              </a:prstClr>
            </a:outerShdw>
          </a:effectLst>
        </p:spPr>
        <p:txBody>
          <a:bodyPr spcFirstLastPara="1" wrap="square" lIns="91425" tIns="91425" rIns="91425" bIns="91425" anchor="t" anchorCtr="0">
            <a:spAutoFit/>
          </a:bodyPr>
          <a:lstStyle/>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skill encouragement</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limit setting</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monitoring</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problem solving</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positive involvement</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active communication</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emotional regulation</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457200" marR="0" lvl="0" indent="-349250" algn="l" defTabSz="914400" rtl="0" eaLnBrk="1" fontAlgn="auto" latinLnBrk="0" hangingPunct="1">
              <a:lnSpc>
                <a:spcPct val="100000"/>
              </a:lnSpc>
              <a:spcBef>
                <a:spcPts val="1200"/>
              </a:spcBef>
              <a:spcAft>
                <a:spcPts val="0"/>
              </a:spcAft>
              <a:buClr>
                <a:srgbClr val="000000"/>
              </a:buClr>
              <a:buSzPts val="19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academic promotion</a:t>
            </a:r>
            <a:endParaRPr kumimoji="0" sz="1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
        <p:nvSpPr>
          <p:cNvPr id="2" name="TextBox 1"/>
          <p:cNvSpPr txBox="1"/>
          <p:nvPr/>
        </p:nvSpPr>
        <p:spPr>
          <a:xfrm>
            <a:off x="609599" y="6073192"/>
            <a:ext cx="7178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https://www.cebc4cw.org/program/parenting-through-change/detailed</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https://www.generationpmto.org/</a:t>
            </a:r>
          </a:p>
        </p:txBody>
      </p:sp>
    </p:spTree>
    <p:extLst>
      <p:ext uri="{BB962C8B-B14F-4D97-AF65-F5344CB8AC3E}">
        <p14:creationId xmlns:p14="http://schemas.microsoft.com/office/powerpoint/2010/main" val="260533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0" y="339288"/>
            <a:ext cx="9927772" cy="97842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The Incredible Years </a:t>
            </a:r>
            <a:r>
              <a:rPr lang="en-US" b="0" dirty="0"/>
              <a:t>(Programs for 0-18 y)</a:t>
            </a:r>
            <a:endParaRPr b="0" dirty="0"/>
          </a:p>
        </p:txBody>
      </p:sp>
      <p:sp>
        <p:nvSpPr>
          <p:cNvPr id="231" name="Google Shape;231;p17"/>
          <p:cNvSpPr txBox="1">
            <a:spLocks noGrp="1"/>
          </p:cNvSpPr>
          <p:nvPr>
            <p:ph type="sldNum" idx="12"/>
          </p:nvPr>
        </p:nvSpPr>
        <p:spPr>
          <a:xfrm>
            <a:off x="9162432" y="6442275"/>
            <a:ext cx="923100" cy="274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67</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32887FB0-3205-D8C5-A85A-B8A2966DB9A7}"/>
              </a:ext>
            </a:extLst>
          </p:cNvPr>
          <p:cNvPicPr>
            <a:picLocks noChangeAspect="1"/>
          </p:cNvPicPr>
          <p:nvPr/>
        </p:nvPicPr>
        <p:blipFill rotWithShape="1">
          <a:blip r:embed="rId3"/>
          <a:srcRect l="17758" t="25861" r="17956" b="15829"/>
          <a:stretch/>
        </p:blipFill>
        <p:spPr>
          <a:xfrm>
            <a:off x="524830" y="1341064"/>
            <a:ext cx="9483063" cy="5376011"/>
          </a:xfrm>
          <a:prstGeom prst="rect">
            <a:avLst/>
          </a:prstGeom>
        </p:spPr>
      </p:pic>
      <p:sp>
        <p:nvSpPr>
          <p:cNvPr id="2" name="TextBox 1"/>
          <p:cNvSpPr txBox="1"/>
          <p:nvPr/>
        </p:nvSpPr>
        <p:spPr>
          <a:xfrm>
            <a:off x="7856260" y="6424120"/>
            <a:ext cx="370511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https://incredibleyears.com/programs/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5272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cb6f88196d_0_51"/>
          <p:cNvSpPr txBox="1">
            <a:spLocks noGrp="1"/>
          </p:cNvSpPr>
          <p:nvPr>
            <p:ph type="title"/>
          </p:nvPr>
        </p:nvSpPr>
        <p:spPr>
          <a:xfrm>
            <a:off x="609599" y="411455"/>
            <a:ext cx="10848976" cy="150679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Attachment and Biobehavioral Catch-up (ABC)</a:t>
            </a:r>
            <a:br>
              <a:rPr lang="en-US" sz="4000" dirty="0"/>
            </a:br>
            <a:r>
              <a:rPr lang="en-US" sz="3200" b="0" i="1" dirty="0"/>
              <a:t>6-24 months</a:t>
            </a:r>
            <a:endParaRPr sz="3200" b="0" i="1" dirty="0"/>
          </a:p>
        </p:txBody>
      </p:sp>
      <p:sp>
        <p:nvSpPr>
          <p:cNvPr id="239" name="Google Shape;239;gcb6f88196d_0_51"/>
          <p:cNvSpPr txBox="1">
            <a:spLocks noGrp="1"/>
          </p:cNvSpPr>
          <p:nvPr>
            <p:ph type="body" idx="1"/>
          </p:nvPr>
        </p:nvSpPr>
        <p:spPr>
          <a:xfrm>
            <a:off x="617312" y="2146852"/>
            <a:ext cx="10561674" cy="4015409"/>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600"/>
              </a:spcBef>
              <a:spcAft>
                <a:spcPts val="0"/>
              </a:spcAft>
              <a:buSzPts val="1800"/>
              <a:buChar char="•"/>
            </a:pPr>
            <a:r>
              <a:rPr lang="en-US" dirty="0"/>
              <a:t>Home visiting program</a:t>
            </a:r>
            <a:endParaRPr dirty="0"/>
          </a:p>
          <a:p>
            <a:pPr marL="457200" lvl="0" indent="-457200" algn="l" rtl="0">
              <a:lnSpc>
                <a:spcPct val="100000"/>
              </a:lnSpc>
              <a:spcBef>
                <a:spcPts val="1800"/>
              </a:spcBef>
              <a:spcAft>
                <a:spcPts val="0"/>
              </a:spcAft>
              <a:buSzPts val="1800"/>
              <a:buChar char="•"/>
            </a:pPr>
            <a:r>
              <a:rPr lang="en-US" dirty="0"/>
              <a:t>Caregiver intervention to help caregivers nurture infants and toddlers, foster their development, and form strong and healthy relationships</a:t>
            </a:r>
            <a:endParaRPr dirty="0"/>
          </a:p>
          <a:p>
            <a:pPr marL="457200" lvl="0" indent="-457200" algn="l" rtl="0">
              <a:lnSpc>
                <a:spcPct val="100000"/>
              </a:lnSpc>
              <a:spcBef>
                <a:spcPts val="1800"/>
              </a:spcBef>
              <a:spcAft>
                <a:spcPts val="0"/>
              </a:spcAft>
              <a:buSzPts val="1800"/>
              <a:buChar char="•"/>
            </a:pPr>
            <a:r>
              <a:rPr lang="en-US" dirty="0"/>
              <a:t>Adapted for telehealth</a:t>
            </a:r>
            <a:endParaRPr dirty="0"/>
          </a:p>
          <a:p>
            <a:pPr marL="457200" lvl="0" indent="-457200" algn="l" rtl="0">
              <a:lnSpc>
                <a:spcPct val="100000"/>
              </a:lnSpc>
              <a:spcBef>
                <a:spcPts val="1800"/>
              </a:spcBef>
              <a:spcAft>
                <a:spcPts val="0"/>
              </a:spcAft>
              <a:buSzPts val="1800"/>
              <a:buChar char="•"/>
            </a:pPr>
            <a:r>
              <a:rPr lang="en-US" dirty="0"/>
              <a:t>ABC team provides training for parent coaches.</a:t>
            </a:r>
            <a:endParaRPr dirty="0"/>
          </a:p>
          <a:p>
            <a:pPr marL="457200" lvl="0" indent="-342900" algn="l" rtl="0">
              <a:lnSpc>
                <a:spcPct val="100000"/>
              </a:lnSpc>
              <a:spcBef>
                <a:spcPts val="1560"/>
              </a:spcBef>
              <a:spcAft>
                <a:spcPts val="0"/>
              </a:spcAft>
              <a:buSzPts val="1800"/>
              <a:buNone/>
            </a:pPr>
            <a:endParaRPr dirty="0"/>
          </a:p>
          <a:p>
            <a:pPr marL="457200" lvl="0" indent="-342900" algn="l" rtl="0">
              <a:lnSpc>
                <a:spcPct val="100000"/>
              </a:lnSpc>
              <a:spcBef>
                <a:spcPts val="360"/>
              </a:spcBef>
              <a:spcAft>
                <a:spcPts val="0"/>
              </a:spcAft>
              <a:buSzPts val="1800"/>
              <a:buNone/>
            </a:pPr>
            <a:endParaRPr dirty="0"/>
          </a:p>
        </p:txBody>
      </p:sp>
      <p:sp>
        <p:nvSpPr>
          <p:cNvPr id="240" name="Google Shape;240;gcb6f88196d_0_51"/>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sp>
        <p:nvSpPr>
          <p:cNvPr id="2" name="TextBox 1"/>
          <p:cNvSpPr txBox="1"/>
          <p:nvPr/>
        </p:nvSpPr>
        <p:spPr>
          <a:xfrm>
            <a:off x="617311" y="6409428"/>
            <a:ext cx="346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http://www.abcintervention.org/</a:t>
            </a:r>
          </a:p>
        </p:txBody>
      </p:sp>
    </p:spTree>
    <p:extLst>
      <p:ext uri="{BB962C8B-B14F-4D97-AF65-F5344CB8AC3E}">
        <p14:creationId xmlns:p14="http://schemas.microsoft.com/office/powerpoint/2010/main" val="247153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8"/>
          <p:cNvSpPr txBox="1">
            <a:spLocks noGrp="1"/>
          </p:cNvSpPr>
          <p:nvPr>
            <p:ph type="title"/>
          </p:nvPr>
        </p:nvSpPr>
        <p:spPr>
          <a:xfrm>
            <a:off x="616226" y="711525"/>
            <a:ext cx="7673009" cy="23596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solidFill>
                  <a:srgbClr val="044E70"/>
                </a:solidFill>
              </a:rPr>
              <a:t>Guided Growth: </a:t>
            </a:r>
            <a:r>
              <a:rPr lang="en-US" sz="4000" b="0" dirty="0">
                <a:solidFill>
                  <a:srgbClr val="044E70"/>
                </a:solidFill>
              </a:rPr>
              <a:t>Educational and Behavioral Interventions for Children and Teens with FASDS and Early Trauma</a:t>
            </a:r>
            <a:endParaRPr sz="4000" b="0" dirty="0">
              <a:solidFill>
                <a:srgbClr val="044E70"/>
              </a:solidFill>
            </a:endParaRPr>
          </a:p>
          <a:p>
            <a:pPr marL="0" lvl="0" indent="0" algn="l" rtl="0">
              <a:lnSpc>
                <a:spcPct val="100000"/>
              </a:lnSpc>
              <a:spcBef>
                <a:spcPts val="0"/>
              </a:spcBef>
              <a:spcAft>
                <a:spcPts val="0"/>
              </a:spcAft>
              <a:buSzPts val="1400"/>
              <a:buNone/>
            </a:pPr>
            <a:endParaRPr sz="2400" dirty="0">
              <a:solidFill>
                <a:srgbClr val="044E70"/>
              </a:solidFill>
            </a:endParaRPr>
          </a:p>
        </p:txBody>
      </p:sp>
      <p:sp>
        <p:nvSpPr>
          <p:cNvPr id="246" name="Google Shape;246;p18"/>
          <p:cNvSpPr txBox="1">
            <a:spLocks noGrp="1"/>
          </p:cNvSpPr>
          <p:nvPr>
            <p:ph type="body" idx="1"/>
          </p:nvPr>
        </p:nvSpPr>
        <p:spPr>
          <a:xfrm>
            <a:off x="281975" y="2951921"/>
            <a:ext cx="7345800" cy="2906103"/>
          </a:xfrm>
          <a:prstGeom prst="rect">
            <a:avLst/>
          </a:prstGeom>
          <a:noFill/>
          <a:ln>
            <a:noFill/>
          </a:ln>
        </p:spPr>
        <p:txBody>
          <a:bodyPr spcFirstLastPara="1" wrap="square" lIns="91425" tIns="45700" rIns="91425" bIns="45700" anchor="t" anchorCtr="0">
            <a:noAutofit/>
          </a:bodyPr>
          <a:lstStyle/>
          <a:p>
            <a:pPr marL="457200" lvl="0" indent="-342900" algn="l" rtl="0">
              <a:spcBef>
                <a:spcPts val="1800"/>
              </a:spcBef>
              <a:spcAft>
                <a:spcPts val="0"/>
              </a:spcAft>
              <a:buSzPts val="1800"/>
              <a:buChar char="•"/>
            </a:pPr>
            <a:r>
              <a:rPr lang="en-US" dirty="0"/>
              <a:t>Interactive training and prerecorded webinars, videos, books</a:t>
            </a:r>
            <a:endParaRPr dirty="0"/>
          </a:p>
          <a:p>
            <a:pPr marL="457200" lvl="0" indent="-342900" algn="l" rtl="0">
              <a:spcBef>
                <a:spcPts val="1800"/>
              </a:spcBef>
              <a:spcAft>
                <a:spcPts val="0"/>
              </a:spcAft>
              <a:buSzPts val="1800"/>
              <a:buChar char="•"/>
            </a:pPr>
            <a:r>
              <a:rPr lang="en-US" dirty="0"/>
              <a:t>Leadership Institute – technical assistance for creating system of care for families at risk for/affected by prenatal substance exposure</a:t>
            </a:r>
            <a:endParaRPr dirty="0"/>
          </a:p>
          <a:p>
            <a:pPr marL="457200" lvl="0" indent="0" algn="l" rtl="0">
              <a:lnSpc>
                <a:spcPct val="100000"/>
              </a:lnSpc>
              <a:spcBef>
                <a:spcPts val="360"/>
              </a:spcBef>
              <a:spcAft>
                <a:spcPts val="0"/>
              </a:spcAft>
              <a:buNone/>
            </a:pPr>
            <a:endParaRPr dirty="0"/>
          </a:p>
        </p:txBody>
      </p:sp>
      <p:sp>
        <p:nvSpPr>
          <p:cNvPr id="247" name="Google Shape;247;p18"/>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69</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pic>
        <p:nvPicPr>
          <p:cNvPr id="248" name="Google Shape;248;p18"/>
          <p:cNvPicPr preferRelativeResize="0"/>
          <p:nvPr/>
        </p:nvPicPr>
        <p:blipFill>
          <a:blip r:embed="rId3">
            <a:alphaModFix/>
          </a:blip>
          <a:stretch>
            <a:fillRect/>
          </a:stretch>
        </p:blipFill>
        <p:spPr>
          <a:xfrm>
            <a:off x="8537714" y="1034611"/>
            <a:ext cx="3449868" cy="4823414"/>
          </a:xfrm>
          <a:prstGeom prst="rect">
            <a:avLst/>
          </a:prstGeom>
          <a:noFill/>
          <a:ln>
            <a:noFill/>
          </a:ln>
          <a:effectLst>
            <a:outerShdw blurRad="50800" dist="38100" dir="8100000" algn="tr" rotWithShape="0">
              <a:prstClr val="black">
                <a:alpha val="40000"/>
              </a:prstClr>
            </a:outerShdw>
          </a:effectLst>
        </p:spPr>
      </p:pic>
      <p:sp>
        <p:nvSpPr>
          <p:cNvPr id="2" name="TextBox 1"/>
          <p:cNvSpPr txBox="1"/>
          <p:nvPr/>
        </p:nvSpPr>
        <p:spPr>
          <a:xfrm>
            <a:off x="701375" y="6438391"/>
            <a:ext cx="557149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Ntiupstream.com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366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D68B6D11-484A-44F2-8A62-ECC14ACCD762}"/>
              </a:ext>
            </a:extLst>
          </p:cNvPr>
          <p:cNvGraphicFramePr/>
          <p:nvPr>
            <p:extLst>
              <p:ext uri="{D42A27DB-BD31-4B8C-83A1-F6EECF244321}">
                <p14:modId xmlns:p14="http://schemas.microsoft.com/office/powerpoint/2010/main" val="2071807716"/>
              </p:ext>
            </p:extLst>
          </p:nvPr>
        </p:nvGraphicFramePr>
        <p:xfrm>
          <a:off x="701846" y="1322072"/>
          <a:ext cx="10783229" cy="43929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4B612C4-66F5-4B0A-B72A-0F0B8D696457}"/>
              </a:ext>
            </a:extLst>
          </p:cNvPr>
          <p:cNvSpPr>
            <a:spLocks noGrp="1"/>
          </p:cNvSpPr>
          <p:nvPr>
            <p:ph type="title"/>
          </p:nvPr>
        </p:nvSpPr>
        <p:spPr/>
        <p:txBody>
          <a:bodyPr/>
          <a:lstStyle/>
          <a:p>
            <a:r>
              <a:rPr lang="en-US" dirty="0">
                <a:cs typeface="Calibri" panose="020F0502020204030204" pitchFamily="34" charset="0"/>
              </a:rPr>
              <a:t>Comparison of FASDs and Other Conditions</a:t>
            </a:r>
            <a:endParaRPr lang="en-US"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903FB682-164F-4EA9-8F72-C386BBA58FE5}"/>
              </a:ext>
            </a:extLst>
          </p:cNvPr>
          <p:cNvSpPr>
            <a:spLocks noGrp="1"/>
          </p:cNvSpPr>
          <p:nvPr>
            <p:ph idx="1"/>
          </p:nvPr>
        </p:nvSpPr>
        <p:spPr>
          <a:xfrm>
            <a:off x="1097281" y="2029476"/>
            <a:ext cx="2669299" cy="406425"/>
          </a:xfrm>
        </p:spPr>
        <p:txBody>
          <a:bodyPr/>
          <a:lstStyle/>
          <a:p>
            <a:pPr marL="111125" indent="-111125" algn="r">
              <a:lnSpc>
                <a:spcPct val="107000"/>
              </a:lnSpc>
              <a:spcBef>
                <a:spcPts val="0"/>
              </a:spcBef>
              <a:spcAft>
                <a:spcPts val="1200"/>
              </a:spcAft>
              <a:buNone/>
              <a:tabLst>
                <a:tab pos="685800" algn="l"/>
              </a:tabLst>
            </a:pPr>
            <a:r>
              <a:rPr lang="en-US" sz="1050" i="1" dirty="0">
                <a:cs typeface="Calibri" panose="020F0502020204030204" pitchFamily="34" charset="0"/>
              </a:rPr>
              <a:t> </a:t>
            </a:r>
            <a:r>
              <a:rPr lang="en-US" sz="1200" i="1" dirty="0">
                <a:cs typeface="Calibri" panose="020F0502020204030204" pitchFamily="34" charset="0"/>
              </a:rPr>
              <a:t>Actual FASD numbers unknown, these are likely conservative estimates</a:t>
            </a:r>
            <a:endParaRPr lang="en-US" sz="1050" i="1" dirty="0">
              <a:cs typeface="Calibri" panose="020F0502020204030204" pitchFamily="34" charset="0"/>
            </a:endParaRPr>
          </a:p>
        </p:txBody>
      </p:sp>
      <p:sp>
        <p:nvSpPr>
          <p:cNvPr id="4" name="Slide Number Placeholder 3">
            <a:extLst>
              <a:ext uri="{FF2B5EF4-FFF2-40B4-BE49-F238E27FC236}">
                <a16:creationId xmlns:a16="http://schemas.microsoft.com/office/drawing/2014/main" id="{16474B5F-D717-4395-ADE4-60EA09C259FF}"/>
              </a:ext>
            </a:extLst>
          </p:cNvPr>
          <p:cNvSpPr>
            <a:spLocks noGrp="1"/>
          </p:cNvSpPr>
          <p:nvPr>
            <p:ph type="sldNum" sz="quarter" idx="12"/>
          </p:nvPr>
        </p:nvSpPr>
        <p:spPr/>
        <p:txBody>
          <a:bodyPr/>
          <a:lstStyle/>
          <a:p>
            <a:pPr>
              <a:defRPr/>
            </a:pPr>
            <a:fld id="{79BED015-3ABD-4DAC-92CA-93031857BB56}" type="slidenum">
              <a:rPr lang="en-US" altLang="en-US" smtClean="0">
                <a:cs typeface="Calibri" panose="020F0502020204030204" pitchFamily="34" charset="0"/>
              </a:rPr>
              <a:pPr>
                <a:defRPr/>
              </a:pPr>
              <a:t>7</a:t>
            </a:fld>
            <a:endParaRPr lang="en-US" altLang="en-US" dirty="0">
              <a:cs typeface="Calibri" panose="020F0502020204030204" pitchFamily="34" charset="0"/>
            </a:endParaRPr>
          </a:p>
        </p:txBody>
      </p:sp>
      <p:sp>
        <p:nvSpPr>
          <p:cNvPr id="6" name="TextBox 5">
            <a:extLst>
              <a:ext uri="{FF2B5EF4-FFF2-40B4-BE49-F238E27FC236}">
                <a16:creationId xmlns:a16="http://schemas.microsoft.com/office/drawing/2014/main" id="{2479C1EA-F5C2-450F-996F-9C1EB88CE59D}"/>
              </a:ext>
            </a:extLst>
          </p:cNvPr>
          <p:cNvSpPr txBox="1"/>
          <p:nvPr/>
        </p:nvSpPr>
        <p:spPr>
          <a:xfrm>
            <a:off x="185030" y="6053074"/>
            <a:ext cx="5908431" cy="738664"/>
          </a:xfrm>
          <a:prstGeom prst="rect">
            <a:avLst/>
          </a:prstGeom>
          <a:noFill/>
        </p:spPr>
        <p:txBody>
          <a:bodyPr wrap="square" rtlCol="0">
            <a:spAutoFit/>
          </a:bodyPr>
          <a:lstStyle/>
          <a:p>
            <a:r>
              <a:rPr lang="da-DK" sz="1400" dirty="0">
                <a:latin typeface="Calibri" panose="020F0502020204030204" pitchFamily="34" charset="0"/>
                <a:cs typeface="Calibri" panose="020F0502020204030204" pitchFamily="34" charset="0"/>
              </a:rPr>
              <a:t>May JA, et al. </a:t>
            </a:r>
            <a:r>
              <a:rPr lang="da-DK" sz="1400" i="1" dirty="0">
                <a:latin typeface="Calibri" panose="020F0502020204030204" pitchFamily="34" charset="0"/>
                <a:cs typeface="Calibri" panose="020F0502020204030204" pitchFamily="34" charset="0"/>
              </a:rPr>
              <a:t>JAMA</a:t>
            </a:r>
            <a:r>
              <a:rPr lang="da-DK" sz="1400" dirty="0">
                <a:latin typeface="Calibri" panose="020F0502020204030204" pitchFamily="34" charset="0"/>
                <a:cs typeface="Calibri" panose="020F0502020204030204" pitchFamily="34" charset="0"/>
              </a:rPr>
              <a:t>. 2018 </a:t>
            </a:r>
            <a:endParaRPr lang="pt-BR" sz="1400" i="1"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Popova S, et al. </a:t>
            </a:r>
            <a:r>
              <a:rPr lang="pt-BR" sz="1400" i="1" dirty="0">
                <a:latin typeface="Calibri" panose="020F0502020204030204" pitchFamily="34" charset="0"/>
                <a:cs typeface="Calibri" panose="020F0502020204030204" pitchFamily="34" charset="0"/>
              </a:rPr>
              <a:t>Lancet Glob Health. </a:t>
            </a:r>
            <a:r>
              <a:rPr lang="pt-BR" sz="1400" dirty="0">
                <a:latin typeface="Calibri" panose="020F0502020204030204" pitchFamily="34" charset="0"/>
                <a:cs typeface="Calibri" panose="020F0502020204030204" pitchFamily="34" charset="0"/>
              </a:rPr>
              <a:t>2017</a:t>
            </a:r>
            <a:r>
              <a:rPr lang="pt-BR" sz="1400" i="1"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Williams JF, et al. </a:t>
            </a:r>
            <a:r>
              <a:rPr lang="en-US" sz="1400" i="1" dirty="0">
                <a:latin typeface="Calibri" panose="020F0502020204030204" pitchFamily="34" charset="0"/>
                <a:cs typeface="Calibri" panose="020F0502020204030204" pitchFamily="34" charset="0"/>
              </a:rPr>
              <a:t>Pediatrics. </a:t>
            </a:r>
            <a:r>
              <a:rPr lang="pt-BR" sz="1400" dirty="0">
                <a:latin typeface="Calibri" panose="020F0502020204030204" pitchFamily="34" charset="0"/>
                <a:cs typeface="Calibri" panose="020F0502020204030204" pitchFamily="34" charset="0"/>
              </a:rPr>
              <a:t>2015 </a:t>
            </a:r>
            <a:endParaRPr lang="pt-BR" sz="14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11FAEF0-EB4D-4F3F-8D11-A56DDDF83C07}"/>
              </a:ext>
            </a:extLst>
          </p:cNvPr>
          <p:cNvSpPr txBox="1"/>
          <p:nvPr/>
        </p:nvSpPr>
        <p:spPr>
          <a:xfrm>
            <a:off x="4213352" y="2713520"/>
            <a:ext cx="2356413" cy="375552"/>
          </a:xfrm>
          <a:prstGeom prst="rect">
            <a:avLst/>
          </a:prstGeom>
          <a:noFill/>
        </p:spPr>
        <p:txBody>
          <a:bodyPr wrap="square">
            <a:spAutoFit/>
          </a:bodyPr>
          <a:lstStyle/>
          <a:p>
            <a:pPr marR="0" lvl="0">
              <a:lnSpc>
                <a:spcPct val="107000"/>
              </a:lnSpc>
              <a:spcBef>
                <a:spcPts val="0"/>
              </a:spcBef>
              <a:spcAft>
                <a:spcPts val="0"/>
              </a:spcAft>
            </a:pP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Affects </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in 44 </a:t>
            </a: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CHILDREN</a:t>
            </a:r>
          </a:p>
        </p:txBody>
      </p:sp>
      <p:sp>
        <p:nvSpPr>
          <p:cNvPr id="11" name="TextBox 10">
            <a:extLst>
              <a:ext uri="{FF2B5EF4-FFF2-40B4-BE49-F238E27FC236}">
                <a16:creationId xmlns:a16="http://schemas.microsoft.com/office/drawing/2014/main" id="{7AB8F9B7-367A-4492-A10E-D94DD519866B}"/>
              </a:ext>
            </a:extLst>
          </p:cNvPr>
          <p:cNvSpPr txBox="1"/>
          <p:nvPr/>
        </p:nvSpPr>
        <p:spPr>
          <a:xfrm>
            <a:off x="4213352" y="1787767"/>
            <a:ext cx="5734878" cy="375552"/>
          </a:xfrm>
          <a:prstGeom prst="rect">
            <a:avLst/>
          </a:prstGeom>
          <a:noFill/>
        </p:spPr>
        <p:txBody>
          <a:bodyPr wrap="square">
            <a:spAutoFit/>
          </a:bodyPr>
          <a:lstStyle/>
          <a:p>
            <a:pPr marR="0" lvl="0">
              <a:lnSpc>
                <a:spcPct val="107000"/>
              </a:lnSpc>
              <a:spcBef>
                <a:spcPts val="0"/>
              </a:spcBef>
              <a:spcAft>
                <a:spcPts val="0"/>
              </a:spcAft>
            </a:pP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Affects </a:t>
            </a:r>
            <a:r>
              <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in 20 </a:t>
            </a:r>
            <a:r>
              <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SCHOOL AGED CHILDREN</a:t>
            </a:r>
          </a:p>
        </p:txBody>
      </p:sp>
      <p:sp>
        <p:nvSpPr>
          <p:cNvPr id="12" name="TextBox 11">
            <a:extLst>
              <a:ext uri="{FF2B5EF4-FFF2-40B4-BE49-F238E27FC236}">
                <a16:creationId xmlns:a16="http://schemas.microsoft.com/office/drawing/2014/main" id="{74D271AC-350B-41F3-BF92-72F6D6AFE00C}"/>
              </a:ext>
            </a:extLst>
          </p:cNvPr>
          <p:cNvSpPr txBox="1"/>
          <p:nvPr/>
        </p:nvSpPr>
        <p:spPr>
          <a:xfrm>
            <a:off x="4810899" y="3701334"/>
            <a:ext cx="3762809" cy="341632"/>
          </a:xfrm>
          <a:prstGeom prst="rect">
            <a:avLst/>
          </a:prstGeom>
          <a:noFill/>
        </p:spPr>
        <p:txBody>
          <a:bodyPr wrap="square">
            <a:spAutoFit/>
          </a:bodyPr>
          <a:lstStyle/>
          <a:p>
            <a:pPr marR="0" lvl="0">
              <a:lnSpc>
                <a:spcPct val="90000"/>
              </a:lnSpc>
              <a:spcBef>
                <a:spcPts val="0"/>
              </a:spcBef>
            </a:pPr>
            <a:r>
              <a:rPr lang="en-US" sz="1600" dirty="0">
                <a:effectLst/>
                <a:latin typeface="Calibri" panose="020F0502020204030204" pitchFamily="34" charset="0"/>
                <a:ea typeface="Calibri" panose="020F0502020204030204" pitchFamily="34" charset="0"/>
                <a:cs typeface="Calibri" panose="020F0502020204030204" pitchFamily="34" charset="0"/>
              </a:rPr>
              <a:t>Affects </a:t>
            </a:r>
            <a:r>
              <a:rPr lang="en-US" b="1" dirty="0">
                <a:effectLst/>
                <a:latin typeface="Calibri" panose="020F0502020204030204" pitchFamily="34" charset="0"/>
                <a:ea typeface="Calibri" panose="020F0502020204030204" pitchFamily="34" charset="0"/>
                <a:cs typeface="Calibri" panose="020F0502020204030204" pitchFamily="34" charset="0"/>
              </a:rPr>
              <a:t>1 in 700 </a:t>
            </a:r>
            <a:r>
              <a:rPr lang="en-US" sz="1600" dirty="0">
                <a:effectLst/>
                <a:latin typeface="Calibri" panose="020F0502020204030204" pitchFamily="34" charset="0"/>
                <a:ea typeface="Calibri" panose="020F0502020204030204" pitchFamily="34" charset="0"/>
                <a:cs typeface="Calibri" panose="020F0502020204030204" pitchFamily="34" charset="0"/>
              </a:rPr>
              <a:t>BIRTHS</a:t>
            </a:r>
          </a:p>
        </p:txBody>
      </p:sp>
      <p:sp>
        <p:nvSpPr>
          <p:cNvPr id="14" name="TextBox 13">
            <a:extLst>
              <a:ext uri="{FF2B5EF4-FFF2-40B4-BE49-F238E27FC236}">
                <a16:creationId xmlns:a16="http://schemas.microsoft.com/office/drawing/2014/main" id="{BF61092F-86B0-4FF1-A7F1-B12B9F002B5B}"/>
              </a:ext>
            </a:extLst>
          </p:cNvPr>
          <p:cNvSpPr txBox="1"/>
          <p:nvPr/>
        </p:nvSpPr>
        <p:spPr>
          <a:xfrm>
            <a:off x="4810899" y="4607403"/>
            <a:ext cx="4240373" cy="341632"/>
          </a:xfrm>
          <a:prstGeom prst="rect">
            <a:avLst/>
          </a:prstGeom>
          <a:noFill/>
        </p:spPr>
        <p:txBody>
          <a:bodyPr wrap="square">
            <a:spAutoFit/>
          </a:bodyPr>
          <a:lstStyle/>
          <a:p>
            <a:pPr marR="0" lvl="0">
              <a:lnSpc>
                <a:spcPct val="90000"/>
              </a:lnSpc>
              <a:spcBef>
                <a:spcPts val="0"/>
              </a:spcBef>
            </a:pPr>
            <a:r>
              <a:rPr lang="en-US" sz="1600" dirty="0">
                <a:effectLst/>
                <a:latin typeface="Calibri" panose="020F0502020204030204" pitchFamily="34" charset="0"/>
                <a:ea typeface="Calibri" panose="020F0502020204030204" pitchFamily="34" charset="0"/>
                <a:cs typeface="Calibri" panose="020F0502020204030204" pitchFamily="34" charset="0"/>
              </a:rPr>
              <a:t>Affects </a:t>
            </a:r>
            <a:r>
              <a:rPr lang="en-US" b="1" dirty="0">
                <a:effectLst/>
                <a:latin typeface="Calibri" panose="020F0502020204030204" pitchFamily="34" charset="0"/>
                <a:ea typeface="Calibri" panose="020F0502020204030204" pitchFamily="34" charset="0"/>
                <a:cs typeface="Calibri" panose="020F0502020204030204" pitchFamily="34" charset="0"/>
              </a:rPr>
              <a:t>1 in 2,758 </a:t>
            </a:r>
            <a:r>
              <a:rPr lang="en-US" sz="1600" dirty="0">
                <a:effectLst/>
                <a:latin typeface="Calibri" panose="020F0502020204030204" pitchFamily="34" charset="0"/>
                <a:ea typeface="Calibri" panose="020F0502020204030204" pitchFamily="34" charset="0"/>
                <a:cs typeface="Calibri" panose="020F0502020204030204" pitchFamily="34" charset="0"/>
              </a:rPr>
              <a:t>BIRTHS</a:t>
            </a:r>
          </a:p>
        </p:txBody>
      </p:sp>
      <p:sp>
        <p:nvSpPr>
          <p:cNvPr id="15" name="TextBox 14">
            <a:extLst>
              <a:ext uri="{FF2B5EF4-FFF2-40B4-BE49-F238E27FC236}">
                <a16:creationId xmlns:a16="http://schemas.microsoft.com/office/drawing/2014/main" id="{2479C1EA-F5C2-450F-996F-9C1EB88CE59D}"/>
              </a:ext>
            </a:extLst>
          </p:cNvPr>
          <p:cNvSpPr txBox="1"/>
          <p:nvPr/>
        </p:nvSpPr>
        <p:spPr>
          <a:xfrm>
            <a:off x="3696323" y="5903893"/>
            <a:ext cx="5746883" cy="95410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www.healthline.com/health/birth-defects</a:t>
            </a:r>
          </a:p>
          <a:p>
            <a:r>
              <a:rPr lang="en-US" sz="1400" dirty="0">
                <a:latin typeface="Calibri" panose="020F0502020204030204" pitchFamily="34" charset="0"/>
                <a:cs typeface="Calibri" panose="020F0502020204030204" pitchFamily="34" charset="0"/>
              </a:rPr>
              <a:t>www.cdc.gov/ncbddd/autism/data.html</a:t>
            </a:r>
          </a:p>
          <a:p>
            <a:r>
              <a:rPr lang="en-US" sz="1400" dirty="0">
                <a:latin typeface="Calibri" panose="020F0502020204030204" pitchFamily="34" charset="0"/>
                <a:cs typeface="Calibri" panose="020F0502020204030204" pitchFamily="34" charset="0"/>
              </a:rPr>
              <a:t>www.ndss.org/about-down-syndrome/down-syndrome/</a:t>
            </a:r>
          </a:p>
          <a:p>
            <a:r>
              <a:rPr lang="en-US" sz="1400" dirty="0">
                <a:latin typeface="Calibri" panose="020F0502020204030204" pitchFamily="34" charset="0"/>
                <a:cs typeface="Calibri" panose="020F0502020204030204" pitchFamily="34" charset="0"/>
              </a:rPr>
              <a:t>www.cdc.gov/ncbddd/spinabifida/data.html</a:t>
            </a:r>
          </a:p>
        </p:txBody>
      </p:sp>
      <p:sp>
        <p:nvSpPr>
          <p:cNvPr id="5" name="TextBox 4"/>
          <p:cNvSpPr txBox="1"/>
          <p:nvPr/>
        </p:nvSpPr>
        <p:spPr>
          <a:xfrm>
            <a:off x="9948230" y="1739986"/>
            <a:ext cx="751615" cy="369332"/>
          </a:xfrm>
          <a:prstGeom prst="rect">
            <a:avLst/>
          </a:prstGeom>
          <a:noFill/>
        </p:spPr>
        <p:txBody>
          <a:bodyPr wrap="square" rtlCol="0">
            <a:spAutoFit/>
          </a:bodyPr>
          <a:lstStyle/>
          <a:p>
            <a:r>
              <a:rPr lang="en-US" b="1" dirty="0">
                <a:solidFill>
                  <a:schemeClr val="tx1">
                    <a:lumMod val="50000"/>
                    <a:lumOff val="50000"/>
                  </a:schemeClr>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85140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609599" y="411455"/>
            <a:ext cx="9338631" cy="91061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dirty="0"/>
              <a:t>FASD Tools for Parents</a:t>
            </a:r>
            <a:endParaRPr sz="4000" dirty="0"/>
          </a:p>
        </p:txBody>
      </p:sp>
      <p:sp>
        <p:nvSpPr>
          <p:cNvPr id="255" name="Google Shape;255;p34"/>
          <p:cNvSpPr txBox="1">
            <a:spLocks noGrp="1"/>
          </p:cNvSpPr>
          <p:nvPr>
            <p:ph type="sldNum" idx="12"/>
          </p:nvPr>
        </p:nvSpPr>
        <p:spPr>
          <a:xfrm>
            <a:off x="9162432" y="6442275"/>
            <a:ext cx="923098" cy="27493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70</a:t>
            </a:fld>
            <a:endParaRPr kumimoji="0" sz="1400" b="0" i="0" u="none" strike="noStrike" kern="1200" cap="none" spc="0" normalizeH="0" baseline="0" noProof="0">
              <a:ln>
                <a:noFill/>
              </a:ln>
              <a:solidFill>
                <a:srgbClr val="C5DADB"/>
              </a:solidFill>
              <a:effectLst/>
              <a:uLnTx/>
              <a:uFillTx/>
              <a:latin typeface="Calibri" panose="020F0502020204030204" pitchFamily="34" charset="0"/>
              <a:ea typeface="+mn-ea"/>
              <a:cs typeface="+mn-cs"/>
            </a:endParaRPr>
          </a:p>
        </p:txBody>
      </p:sp>
      <p:pic>
        <p:nvPicPr>
          <p:cNvPr id="256" name="Google Shape;256;p34"/>
          <p:cNvPicPr preferRelativeResize="0"/>
          <p:nvPr/>
        </p:nvPicPr>
        <p:blipFill rotWithShape="1">
          <a:blip r:embed="rId3">
            <a:alphaModFix/>
          </a:blip>
          <a:srcRect l="3534" r="16931" b="22916"/>
          <a:stretch/>
        </p:blipFill>
        <p:spPr>
          <a:xfrm>
            <a:off x="165634" y="1291151"/>
            <a:ext cx="2731477" cy="2168770"/>
          </a:xfrm>
          <a:prstGeom prst="rect">
            <a:avLst/>
          </a:prstGeom>
          <a:noFill/>
          <a:ln>
            <a:noFill/>
          </a:ln>
          <a:effectLst>
            <a:outerShdw blurRad="50800" dist="38100" dir="8100000" algn="tr" rotWithShape="0">
              <a:prstClr val="black">
                <a:alpha val="40000"/>
              </a:prstClr>
            </a:outerShdw>
          </a:effectLst>
        </p:spPr>
      </p:pic>
      <p:pic>
        <p:nvPicPr>
          <p:cNvPr id="257" name="Google Shape;257;p34"/>
          <p:cNvPicPr preferRelativeResize="0"/>
          <p:nvPr/>
        </p:nvPicPr>
        <p:blipFill rotWithShape="1">
          <a:blip r:embed="rId4">
            <a:alphaModFix/>
          </a:blip>
          <a:srcRect/>
          <a:stretch/>
        </p:blipFill>
        <p:spPr>
          <a:xfrm>
            <a:off x="9259024" y="11453"/>
            <a:ext cx="2580108" cy="3339246"/>
          </a:xfrm>
          <a:prstGeom prst="rect">
            <a:avLst/>
          </a:prstGeom>
          <a:noFill/>
          <a:ln>
            <a:noFill/>
          </a:ln>
          <a:effectLst>
            <a:outerShdw blurRad="50800" dist="38100" dir="8100000" algn="tr" rotWithShape="0">
              <a:prstClr val="black">
                <a:alpha val="40000"/>
              </a:prstClr>
            </a:outerShdw>
          </a:effectLst>
        </p:spPr>
      </p:pic>
      <p:pic>
        <p:nvPicPr>
          <p:cNvPr id="258" name="Google Shape;258;p34"/>
          <p:cNvPicPr preferRelativeResize="0"/>
          <p:nvPr/>
        </p:nvPicPr>
        <p:blipFill rotWithShape="1">
          <a:blip r:embed="rId5">
            <a:alphaModFix/>
          </a:blip>
          <a:srcRect/>
          <a:stretch/>
        </p:blipFill>
        <p:spPr>
          <a:xfrm>
            <a:off x="7986522" y="3192803"/>
            <a:ext cx="2614311" cy="3424379"/>
          </a:xfrm>
          <a:prstGeom prst="rect">
            <a:avLst/>
          </a:prstGeom>
          <a:noFill/>
          <a:ln>
            <a:solidFill>
              <a:schemeClr val="tx1"/>
            </a:solidFill>
          </a:ln>
          <a:effectLst>
            <a:outerShdw blurRad="50800" dist="38100" dir="8100000" algn="tr" rotWithShape="0">
              <a:prstClr val="black">
                <a:alpha val="40000"/>
              </a:prstClr>
            </a:outerShdw>
          </a:effectLst>
        </p:spPr>
      </p:pic>
      <p:pic>
        <p:nvPicPr>
          <p:cNvPr id="259" name="Google Shape;259;p34"/>
          <p:cNvPicPr preferRelativeResize="0"/>
          <p:nvPr/>
        </p:nvPicPr>
        <p:blipFill rotWithShape="1">
          <a:blip r:embed="rId6">
            <a:alphaModFix/>
          </a:blip>
          <a:srcRect t="5431"/>
          <a:stretch/>
        </p:blipFill>
        <p:spPr>
          <a:xfrm>
            <a:off x="3515118" y="1291151"/>
            <a:ext cx="2407616" cy="2964029"/>
          </a:xfrm>
          <a:prstGeom prst="rect">
            <a:avLst/>
          </a:prstGeom>
          <a:noFill/>
          <a:ln>
            <a:solidFill>
              <a:schemeClr val="tx1"/>
            </a:solidFill>
          </a:ln>
          <a:effectLst>
            <a:outerShdw blurRad="50800" dist="38100" dir="8100000" algn="tr" rotWithShape="0">
              <a:prstClr val="black">
                <a:alpha val="40000"/>
              </a:prstClr>
            </a:outerShdw>
          </a:effectLst>
        </p:spPr>
      </p:pic>
      <p:pic>
        <p:nvPicPr>
          <p:cNvPr id="260" name="Google Shape;260;p34"/>
          <p:cNvPicPr preferRelativeResize="0"/>
          <p:nvPr/>
        </p:nvPicPr>
        <p:blipFill rotWithShape="1">
          <a:blip r:embed="rId7">
            <a:alphaModFix/>
          </a:blip>
          <a:srcRect/>
          <a:stretch/>
        </p:blipFill>
        <p:spPr>
          <a:xfrm>
            <a:off x="1469723" y="3296866"/>
            <a:ext cx="2553433" cy="3386937"/>
          </a:xfrm>
          <a:prstGeom prst="rect">
            <a:avLst/>
          </a:prstGeom>
          <a:noFill/>
          <a:ln>
            <a:solidFill>
              <a:schemeClr val="tx1"/>
            </a:solidFill>
          </a:ln>
          <a:effectLst>
            <a:outerShdw blurRad="50800" dist="38100" dir="8100000" algn="tr" rotWithShape="0">
              <a:prstClr val="black">
                <a:alpha val="40000"/>
              </a:prstClr>
            </a:outerShdw>
          </a:effectLst>
        </p:spPr>
      </p:pic>
      <p:pic>
        <p:nvPicPr>
          <p:cNvPr id="261" name="Google Shape;261;p34"/>
          <p:cNvPicPr preferRelativeResize="0"/>
          <p:nvPr/>
        </p:nvPicPr>
        <p:blipFill rotWithShape="1">
          <a:blip r:embed="rId8">
            <a:alphaModFix/>
          </a:blip>
          <a:srcRect/>
          <a:stretch/>
        </p:blipFill>
        <p:spPr>
          <a:xfrm>
            <a:off x="4718926" y="3741208"/>
            <a:ext cx="2778369" cy="2744279"/>
          </a:xfrm>
          <a:prstGeom prst="rect">
            <a:avLst/>
          </a:prstGeom>
          <a:noFill/>
          <a:ln>
            <a:solidFill>
              <a:schemeClr val="tx1"/>
            </a:solidFill>
          </a:ln>
          <a:effectLst>
            <a:outerShdw blurRad="50800" dist="38100" dir="8100000" algn="tr" rotWithShape="0">
              <a:prstClr val="black">
                <a:alpha val="40000"/>
              </a:prstClr>
            </a:outerShdw>
          </a:effectLst>
        </p:spPr>
      </p:pic>
      <p:pic>
        <p:nvPicPr>
          <p:cNvPr id="262" name="Google Shape;262;p34"/>
          <p:cNvPicPr preferRelativeResize="0"/>
          <p:nvPr/>
        </p:nvPicPr>
        <p:blipFill rotWithShape="1">
          <a:blip r:embed="rId9">
            <a:alphaModFix/>
          </a:blip>
          <a:srcRect/>
          <a:stretch/>
        </p:blipFill>
        <p:spPr>
          <a:xfrm>
            <a:off x="6269267" y="453108"/>
            <a:ext cx="2353506" cy="3156405"/>
          </a:xfrm>
          <a:prstGeom prst="rect">
            <a:avLst/>
          </a:prstGeom>
          <a:no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17967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Take Home Points</a:t>
            </a:r>
          </a:p>
        </p:txBody>
      </p:sp>
      <p:sp>
        <p:nvSpPr>
          <p:cNvPr id="3" name="Content Placeholder 2"/>
          <p:cNvSpPr>
            <a:spLocks noGrp="1"/>
          </p:cNvSpPr>
          <p:nvPr>
            <p:ph idx="1"/>
          </p:nvPr>
        </p:nvSpPr>
        <p:spPr>
          <a:xfrm>
            <a:off x="788276" y="1641512"/>
            <a:ext cx="10731062" cy="4685715"/>
          </a:xfrm>
        </p:spPr>
        <p:txBody>
          <a:bodyPr>
            <a:normAutofit/>
          </a:bodyPr>
          <a:lstStyle/>
          <a:p>
            <a:pPr>
              <a:spcBef>
                <a:spcPts val="1800"/>
              </a:spcBef>
            </a:pPr>
            <a:r>
              <a:rPr lang="en-US" dirty="0"/>
              <a:t>Prenatal alcohol exposure is the most common </a:t>
            </a:r>
            <a:r>
              <a:rPr lang="en-US" i="1" dirty="0"/>
              <a:t>preventable </a:t>
            </a:r>
            <a:r>
              <a:rPr lang="en-US" dirty="0"/>
              <a:t>cause of intellectual disability and behavior disorder</a:t>
            </a:r>
          </a:p>
          <a:p>
            <a:pPr lvl="0">
              <a:spcBef>
                <a:spcPts val="1800"/>
              </a:spcBef>
            </a:pPr>
            <a:r>
              <a:rPr lang="en-US" dirty="0"/>
              <a:t>The effects of prenatal alcohol exposure are lifelong</a:t>
            </a:r>
          </a:p>
          <a:p>
            <a:pPr lvl="0">
              <a:spcBef>
                <a:spcPts val="1800"/>
              </a:spcBef>
            </a:pPr>
            <a:r>
              <a:rPr lang="en-US" dirty="0"/>
              <a:t>Documentation of prenatal alcohol exposure is often a limitation of in the diagnosis of FASD</a:t>
            </a:r>
          </a:p>
          <a:p>
            <a:pPr lvl="0">
              <a:spcBef>
                <a:spcPts val="1800"/>
              </a:spcBef>
            </a:pPr>
            <a:r>
              <a:rPr lang="en-US" dirty="0"/>
              <a:t>There are benefits to making a FASD diagnosis</a:t>
            </a:r>
          </a:p>
          <a:p>
            <a:pPr lvl="0">
              <a:spcBef>
                <a:spcPts val="1800"/>
              </a:spcBef>
            </a:pPr>
            <a:r>
              <a:rPr lang="en-US" dirty="0"/>
              <a:t>There are evidence-informed programs to support individuals, families, and providers affected by FASD</a:t>
            </a:r>
          </a:p>
        </p:txBody>
      </p:sp>
    </p:spTree>
    <p:extLst>
      <p:ext uri="{BB962C8B-B14F-4D97-AF65-F5344CB8AC3E}">
        <p14:creationId xmlns:p14="http://schemas.microsoft.com/office/powerpoint/2010/main" val="684636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0A4A58-BF5B-1F48-BF3E-172963B26A94}"/>
              </a:ext>
            </a:extLst>
          </p:cNvPr>
          <p:cNvSpPr txBox="1"/>
          <p:nvPr/>
        </p:nvSpPr>
        <p:spPr>
          <a:xfrm>
            <a:off x="5717613" y="5293795"/>
            <a:ext cx="5819232" cy="1077218"/>
          </a:xfrm>
          <a:prstGeom prst="rect">
            <a:avLst/>
          </a:prstGeom>
          <a:noFill/>
        </p:spPr>
        <p:txBody>
          <a:bodyPr wrap="square" lIns="0" tIns="45720" rIns="0" bIns="45720" rtlCol="0" anchor="t">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43A51"/>
                </a:solidFill>
                <a:effectLst/>
                <a:uLnTx/>
                <a:uFillTx/>
                <a:latin typeface="Calibri"/>
                <a:ea typeface="Calibri"/>
                <a:cs typeface="Arial"/>
              </a:rPr>
              <a:t>Kendra Gludt, MPH</a:t>
            </a:r>
            <a:br>
              <a:rPr kumimoji="0" lang="en-US" sz="3200" b="1" i="0" u="none" strike="noStrike" kern="0" cap="none" spc="0" normalizeH="0" baseline="0" noProof="0" dirty="0">
                <a:ln>
                  <a:noFill/>
                </a:ln>
                <a:solidFill>
                  <a:prstClr val="black"/>
                </a:solidFill>
                <a:effectLst/>
                <a:uLnTx/>
                <a:uFillTx/>
                <a:latin typeface="Calibri"/>
                <a:ea typeface="+mn-ea"/>
                <a:cs typeface="Arial"/>
              </a:rPr>
            </a:br>
            <a:r>
              <a:rPr kumimoji="0" lang="en-US" sz="3200" b="1" i="0" u="none" strike="noStrike" kern="0" cap="none" spc="0" normalizeH="0" baseline="0" noProof="0" dirty="0">
                <a:ln>
                  <a:noFill/>
                </a:ln>
                <a:solidFill>
                  <a:srgbClr val="043A51"/>
                </a:solidFill>
                <a:effectLst/>
                <a:uLnTx/>
                <a:uFillTx/>
                <a:latin typeface="Calibri"/>
                <a:ea typeface="Calibri"/>
                <a:cs typeface="Arial"/>
              </a:rPr>
              <a:t>Director of National Programs</a:t>
            </a:r>
          </a:p>
        </p:txBody>
      </p:sp>
      <p:sp>
        <p:nvSpPr>
          <p:cNvPr id="59" name="TextBox 58">
            <a:extLst>
              <a:ext uri="{FF2B5EF4-FFF2-40B4-BE49-F238E27FC236}">
                <a16:creationId xmlns:a16="http://schemas.microsoft.com/office/drawing/2014/main" id="{8F574733-834C-4337-8088-DA0FD45EA61B}"/>
              </a:ext>
            </a:extLst>
          </p:cNvPr>
          <p:cNvSpPr txBox="1"/>
          <p:nvPr/>
        </p:nvSpPr>
        <p:spPr>
          <a:xfrm>
            <a:off x="3875131" y="2747025"/>
            <a:ext cx="8169190" cy="1938992"/>
          </a:xfrm>
          <a:prstGeom prst="rect">
            <a:avLst/>
          </a:prstGeom>
          <a:noFill/>
        </p:spPr>
        <p:txBody>
          <a:bodyPr wrap="square" lIns="0" tIns="45720" rIns="0" bIns="45720" rtlCol="0" anchor="t">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43A51"/>
                </a:solidFill>
                <a:effectLst/>
                <a:uLnTx/>
                <a:uFillTx/>
                <a:latin typeface="Calibri"/>
                <a:ea typeface="Calibri"/>
                <a:cs typeface="Arial"/>
              </a:rPr>
              <a:t>FASD Prevention, Resources, and Advocacy</a:t>
            </a:r>
          </a:p>
        </p:txBody>
      </p:sp>
      <p:grpSp>
        <p:nvGrpSpPr>
          <p:cNvPr id="4" name="Group 3">
            <a:extLst>
              <a:ext uri="{FF2B5EF4-FFF2-40B4-BE49-F238E27FC236}">
                <a16:creationId xmlns:a16="http://schemas.microsoft.com/office/drawing/2014/main" id="{F819C634-88E7-D291-0A50-E052199A4544}"/>
              </a:ext>
            </a:extLst>
          </p:cNvPr>
          <p:cNvGrpSpPr/>
          <p:nvPr/>
        </p:nvGrpSpPr>
        <p:grpSpPr>
          <a:xfrm>
            <a:off x="106429" y="-30498"/>
            <a:ext cx="3437633" cy="6911129"/>
            <a:chOff x="-698501" y="-19766"/>
            <a:chExt cx="3437633" cy="6911129"/>
          </a:xfrm>
        </p:grpSpPr>
        <p:sp>
          <p:nvSpPr>
            <p:cNvPr id="5" name="object 14">
              <a:extLst>
                <a:ext uri="{FF2B5EF4-FFF2-40B4-BE49-F238E27FC236}">
                  <a16:creationId xmlns:a16="http://schemas.microsoft.com/office/drawing/2014/main" id="{E1BBA784-5401-2546-5037-5C4EFE9AC532}"/>
                </a:ext>
              </a:extLst>
            </p:cNvPr>
            <p:cNvSpPr/>
            <p:nvPr/>
          </p:nvSpPr>
          <p:spPr bwMode="auto">
            <a:xfrm>
              <a:off x="-698501" y="1621509"/>
              <a:ext cx="585995" cy="579075"/>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51">
              <a:extLst>
                <a:ext uri="{FF2B5EF4-FFF2-40B4-BE49-F238E27FC236}">
                  <a16:creationId xmlns:a16="http://schemas.microsoft.com/office/drawing/2014/main" id="{C2C87072-3599-9314-3F6C-BB3A2E875B1E}"/>
                </a:ext>
              </a:extLst>
            </p:cNvPr>
            <p:cNvSpPr/>
            <p:nvPr/>
          </p:nvSpPr>
          <p:spPr bwMode="auto">
            <a:xfrm>
              <a:off x="218563" y="1199997"/>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52">
              <a:extLst>
                <a:ext uri="{FF2B5EF4-FFF2-40B4-BE49-F238E27FC236}">
                  <a16:creationId xmlns:a16="http://schemas.microsoft.com/office/drawing/2014/main" id="{6FDCD516-5720-A3A3-F02A-F7976942EAC7}"/>
                </a:ext>
              </a:extLst>
            </p:cNvPr>
            <p:cNvSpPr/>
            <p:nvPr/>
          </p:nvSpPr>
          <p:spPr bwMode="auto">
            <a:xfrm>
              <a:off x="-82462" y="1188933"/>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53">
              <a:extLst>
                <a:ext uri="{FF2B5EF4-FFF2-40B4-BE49-F238E27FC236}">
                  <a16:creationId xmlns:a16="http://schemas.microsoft.com/office/drawing/2014/main" id="{5D153BD6-7FB3-0D23-F01A-9F9AFBDE4BD3}"/>
                </a:ext>
              </a:extLst>
            </p:cNvPr>
            <p:cNvSpPr/>
            <p:nvPr/>
          </p:nvSpPr>
          <p:spPr bwMode="auto">
            <a:xfrm>
              <a:off x="728278" y="1621509"/>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51">
              <a:extLst>
                <a:ext uri="{FF2B5EF4-FFF2-40B4-BE49-F238E27FC236}">
                  <a16:creationId xmlns:a16="http://schemas.microsoft.com/office/drawing/2014/main" id="{B4306DB2-9FBF-9BDA-3D57-151C2CE2A1AB}"/>
                </a:ext>
              </a:extLst>
            </p:cNvPr>
            <p:cNvSpPr/>
            <p:nvPr/>
          </p:nvSpPr>
          <p:spPr bwMode="auto">
            <a:xfrm>
              <a:off x="1643422" y="1213685"/>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52">
              <a:extLst>
                <a:ext uri="{FF2B5EF4-FFF2-40B4-BE49-F238E27FC236}">
                  <a16:creationId xmlns:a16="http://schemas.microsoft.com/office/drawing/2014/main" id="{B1E777C9-F05F-4378-45A1-D03D7E6B9A55}"/>
                </a:ext>
              </a:extLst>
            </p:cNvPr>
            <p:cNvSpPr/>
            <p:nvPr/>
          </p:nvSpPr>
          <p:spPr bwMode="auto">
            <a:xfrm>
              <a:off x="1314274" y="1130913"/>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53">
              <a:extLst>
                <a:ext uri="{FF2B5EF4-FFF2-40B4-BE49-F238E27FC236}">
                  <a16:creationId xmlns:a16="http://schemas.microsoft.com/office/drawing/2014/main" id="{31CC64FC-B945-50CF-3B31-72F93D62EE21}"/>
                </a:ext>
              </a:extLst>
            </p:cNvPr>
            <p:cNvSpPr/>
            <p:nvPr/>
          </p:nvSpPr>
          <p:spPr bwMode="auto">
            <a:xfrm>
              <a:off x="2153137" y="1635197"/>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6">
              <a:extLst>
                <a:ext uri="{FF2B5EF4-FFF2-40B4-BE49-F238E27FC236}">
                  <a16:creationId xmlns:a16="http://schemas.microsoft.com/office/drawing/2014/main" id="{027BB709-31A2-3865-8093-2F0AAB95AFCD}"/>
                </a:ext>
              </a:extLst>
            </p:cNvPr>
            <p:cNvSpPr/>
            <p:nvPr/>
          </p:nvSpPr>
          <p:spPr bwMode="auto">
            <a:xfrm>
              <a:off x="-698501" y="2790781"/>
              <a:ext cx="585995" cy="579075"/>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54">
              <a:extLst>
                <a:ext uri="{FF2B5EF4-FFF2-40B4-BE49-F238E27FC236}">
                  <a16:creationId xmlns:a16="http://schemas.microsoft.com/office/drawing/2014/main" id="{8FB635A5-AAF4-EED6-5647-1F587B3D0634}"/>
                </a:ext>
              </a:extLst>
            </p:cNvPr>
            <p:cNvSpPr/>
            <p:nvPr/>
          </p:nvSpPr>
          <p:spPr bwMode="auto">
            <a:xfrm>
              <a:off x="218563" y="2369269"/>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55">
              <a:extLst>
                <a:ext uri="{FF2B5EF4-FFF2-40B4-BE49-F238E27FC236}">
                  <a16:creationId xmlns:a16="http://schemas.microsoft.com/office/drawing/2014/main" id="{EEEC360B-07E5-F19F-C7BD-80F5E4BE3F3B}"/>
                </a:ext>
              </a:extLst>
            </p:cNvPr>
            <p:cNvSpPr/>
            <p:nvPr/>
          </p:nvSpPr>
          <p:spPr bwMode="auto">
            <a:xfrm>
              <a:off x="-82462" y="2358209"/>
              <a:ext cx="585995" cy="579075"/>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56">
              <a:extLst>
                <a:ext uri="{FF2B5EF4-FFF2-40B4-BE49-F238E27FC236}">
                  <a16:creationId xmlns:a16="http://schemas.microsoft.com/office/drawing/2014/main" id="{00C74719-AE97-8F71-EC45-A2B9E37FFCDE}"/>
                </a:ext>
              </a:extLst>
            </p:cNvPr>
            <p:cNvSpPr/>
            <p:nvPr/>
          </p:nvSpPr>
          <p:spPr bwMode="auto">
            <a:xfrm>
              <a:off x="728278" y="2790781"/>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54">
              <a:extLst>
                <a:ext uri="{FF2B5EF4-FFF2-40B4-BE49-F238E27FC236}">
                  <a16:creationId xmlns:a16="http://schemas.microsoft.com/office/drawing/2014/main" id="{1CE46AEB-4BDB-B103-65D9-3EF786623D75}"/>
                </a:ext>
              </a:extLst>
            </p:cNvPr>
            <p:cNvSpPr/>
            <p:nvPr/>
          </p:nvSpPr>
          <p:spPr bwMode="auto">
            <a:xfrm>
              <a:off x="1643422" y="2382952"/>
              <a:ext cx="792764" cy="992611"/>
            </a:xfrm>
            <a:custGeom>
              <a:avLst/>
              <a:gdLst/>
              <a:ahLst/>
              <a:cxnLst/>
              <a:rect l="l" t="t" r="r" b="b"/>
              <a:pathLst>
                <a:path w="1672590" h="2094229" extrusionOk="0">
                  <a:moveTo>
                    <a:pt x="1660429" y="0"/>
                  </a:moveTo>
                  <a:lnTo>
                    <a:pt x="1291697" y="0"/>
                  </a:lnTo>
                  <a:lnTo>
                    <a:pt x="1288103" y="1790"/>
                  </a:lnTo>
                  <a:lnTo>
                    <a:pt x="1285855" y="4826"/>
                  </a:lnTo>
                  <a:lnTo>
                    <a:pt x="2393" y="2074443"/>
                  </a:lnTo>
                  <a:lnTo>
                    <a:pt x="0" y="2080802"/>
                  </a:lnTo>
                  <a:lnTo>
                    <a:pt x="1274" y="2087052"/>
                  </a:lnTo>
                  <a:lnTo>
                    <a:pt x="5528" y="2091815"/>
                  </a:lnTo>
                  <a:lnTo>
                    <a:pt x="12071" y="2093709"/>
                  </a:lnTo>
                  <a:lnTo>
                    <a:pt x="380790" y="2093709"/>
                  </a:lnTo>
                  <a:lnTo>
                    <a:pt x="384346" y="2091931"/>
                  </a:lnTo>
                  <a:lnTo>
                    <a:pt x="386632" y="2088883"/>
                  </a:lnTo>
                  <a:lnTo>
                    <a:pt x="1670094" y="19278"/>
                  </a:lnTo>
                  <a:lnTo>
                    <a:pt x="1672484" y="12917"/>
                  </a:lnTo>
                  <a:lnTo>
                    <a:pt x="1671215" y="6662"/>
                  </a:lnTo>
                  <a:lnTo>
                    <a:pt x="1666968" y="1896"/>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55">
              <a:extLst>
                <a:ext uri="{FF2B5EF4-FFF2-40B4-BE49-F238E27FC236}">
                  <a16:creationId xmlns:a16="http://schemas.microsoft.com/office/drawing/2014/main" id="{14EBE3A1-916A-6D58-EEC7-5BF6BDF4C116}"/>
                </a:ext>
              </a:extLst>
            </p:cNvPr>
            <p:cNvSpPr/>
            <p:nvPr/>
          </p:nvSpPr>
          <p:spPr bwMode="auto">
            <a:xfrm>
              <a:off x="1342395" y="2371892"/>
              <a:ext cx="585995" cy="579075"/>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56">
              <a:extLst>
                <a:ext uri="{FF2B5EF4-FFF2-40B4-BE49-F238E27FC236}">
                  <a16:creationId xmlns:a16="http://schemas.microsoft.com/office/drawing/2014/main" id="{A83F4ACA-83BA-30E9-9905-61433A6F2CF0}"/>
                </a:ext>
              </a:extLst>
            </p:cNvPr>
            <p:cNvSpPr/>
            <p:nvPr/>
          </p:nvSpPr>
          <p:spPr bwMode="auto">
            <a:xfrm>
              <a:off x="2153137" y="2804469"/>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38">
              <a:extLst>
                <a:ext uri="{FF2B5EF4-FFF2-40B4-BE49-F238E27FC236}">
                  <a16:creationId xmlns:a16="http://schemas.microsoft.com/office/drawing/2014/main" id="{EA5C4F0B-0010-2454-250D-CD3931A7AA2A}"/>
                </a:ext>
              </a:extLst>
            </p:cNvPr>
            <p:cNvSpPr/>
            <p:nvPr/>
          </p:nvSpPr>
          <p:spPr bwMode="auto">
            <a:xfrm>
              <a:off x="-698501" y="3960053"/>
              <a:ext cx="585995" cy="579075"/>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4"/>
                  </a:lnTo>
                  <a:lnTo>
                    <a:pt x="64111" y="334595"/>
                  </a:lnTo>
                  <a:lnTo>
                    <a:pt x="44438" y="376815"/>
                  </a:lnTo>
                  <a:lnTo>
                    <a:pt x="28387" y="420500"/>
                  </a:lnTo>
                  <a:lnTo>
                    <a:pt x="15938" y="465700"/>
                  </a:lnTo>
                  <a:lnTo>
                    <a:pt x="7070" y="512463"/>
                  </a:lnTo>
                  <a:lnTo>
                    <a:pt x="1764"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57">
              <a:extLst>
                <a:ext uri="{FF2B5EF4-FFF2-40B4-BE49-F238E27FC236}">
                  <a16:creationId xmlns:a16="http://schemas.microsoft.com/office/drawing/2014/main" id="{345FDC21-3CB4-1431-0751-B39BFFB6CE38}"/>
                </a:ext>
              </a:extLst>
            </p:cNvPr>
            <p:cNvSpPr/>
            <p:nvPr/>
          </p:nvSpPr>
          <p:spPr bwMode="auto">
            <a:xfrm>
              <a:off x="218563" y="3538541"/>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58">
              <a:extLst>
                <a:ext uri="{FF2B5EF4-FFF2-40B4-BE49-F238E27FC236}">
                  <a16:creationId xmlns:a16="http://schemas.microsoft.com/office/drawing/2014/main" id="{099EF20E-9A06-B38D-BC8C-8E10B8088CF7}"/>
                </a:ext>
              </a:extLst>
            </p:cNvPr>
            <p:cNvSpPr/>
            <p:nvPr/>
          </p:nvSpPr>
          <p:spPr bwMode="auto">
            <a:xfrm>
              <a:off x="-82462" y="3527481"/>
              <a:ext cx="585995" cy="579075"/>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59">
              <a:extLst>
                <a:ext uri="{FF2B5EF4-FFF2-40B4-BE49-F238E27FC236}">
                  <a16:creationId xmlns:a16="http://schemas.microsoft.com/office/drawing/2014/main" id="{C4ECC64C-216F-9D2F-205C-6D3B42C57B04}"/>
                </a:ext>
              </a:extLst>
            </p:cNvPr>
            <p:cNvSpPr/>
            <p:nvPr/>
          </p:nvSpPr>
          <p:spPr bwMode="auto">
            <a:xfrm>
              <a:off x="728278" y="3960053"/>
              <a:ext cx="585995" cy="579075"/>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57">
              <a:extLst>
                <a:ext uri="{FF2B5EF4-FFF2-40B4-BE49-F238E27FC236}">
                  <a16:creationId xmlns:a16="http://schemas.microsoft.com/office/drawing/2014/main" id="{25263F1D-8DE0-8848-1226-744672F10302}"/>
                </a:ext>
              </a:extLst>
            </p:cNvPr>
            <p:cNvSpPr/>
            <p:nvPr/>
          </p:nvSpPr>
          <p:spPr bwMode="auto">
            <a:xfrm>
              <a:off x="1643422" y="3552225"/>
              <a:ext cx="792764" cy="992611"/>
            </a:xfrm>
            <a:custGeom>
              <a:avLst/>
              <a:gdLst/>
              <a:ahLst/>
              <a:cxnLst/>
              <a:rect l="l" t="t" r="r" b="b"/>
              <a:pathLst>
                <a:path w="1672590" h="2094229" extrusionOk="0">
                  <a:moveTo>
                    <a:pt x="1660429" y="0"/>
                  </a:moveTo>
                  <a:lnTo>
                    <a:pt x="1291697" y="0"/>
                  </a:lnTo>
                  <a:lnTo>
                    <a:pt x="1288103" y="1790"/>
                  </a:lnTo>
                  <a:lnTo>
                    <a:pt x="1285855" y="4825"/>
                  </a:lnTo>
                  <a:lnTo>
                    <a:pt x="2393" y="2074430"/>
                  </a:lnTo>
                  <a:lnTo>
                    <a:pt x="0" y="2080796"/>
                  </a:lnTo>
                  <a:lnTo>
                    <a:pt x="1274" y="2087051"/>
                  </a:lnTo>
                  <a:lnTo>
                    <a:pt x="5528" y="2091815"/>
                  </a:lnTo>
                  <a:lnTo>
                    <a:pt x="12071" y="2093709"/>
                  </a:lnTo>
                  <a:lnTo>
                    <a:pt x="380790" y="2093709"/>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58">
              <a:extLst>
                <a:ext uri="{FF2B5EF4-FFF2-40B4-BE49-F238E27FC236}">
                  <a16:creationId xmlns:a16="http://schemas.microsoft.com/office/drawing/2014/main" id="{28418663-A73F-C79A-8C9B-28C0AEF8C4E0}"/>
                </a:ext>
              </a:extLst>
            </p:cNvPr>
            <p:cNvSpPr/>
            <p:nvPr/>
          </p:nvSpPr>
          <p:spPr bwMode="auto">
            <a:xfrm>
              <a:off x="1342395" y="3541165"/>
              <a:ext cx="585995" cy="579075"/>
            </a:xfrm>
            <a:custGeom>
              <a:avLst/>
              <a:gdLst/>
              <a:ahLst/>
              <a:cxnLst/>
              <a:rect l="l" t="t" r="r" b="b"/>
              <a:pathLst>
                <a:path w="1236344" h="1221739"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5" y="1079192"/>
                  </a:lnTo>
                  <a:lnTo>
                    <a:pt x="253089" y="1109003"/>
                  </a:lnTo>
                  <a:lnTo>
                    <a:pt x="292650" y="1135343"/>
                  </a:lnTo>
                  <a:lnTo>
                    <a:pt x="333994" y="1158203"/>
                  </a:lnTo>
                  <a:lnTo>
                    <a:pt x="377094" y="1177572"/>
                  </a:lnTo>
                  <a:lnTo>
                    <a:pt x="421928" y="1193442"/>
                  </a:lnTo>
                  <a:lnTo>
                    <a:pt x="468469" y="1205802"/>
                  </a:lnTo>
                  <a:lnTo>
                    <a:pt x="516694" y="1214643"/>
                  </a:lnTo>
                  <a:lnTo>
                    <a:pt x="566578" y="1219954"/>
                  </a:lnTo>
                  <a:lnTo>
                    <a:pt x="618096" y="1221727"/>
                  </a:lnTo>
                  <a:lnTo>
                    <a:pt x="669620" y="1219954"/>
                  </a:lnTo>
                  <a:lnTo>
                    <a:pt x="719510" y="1214643"/>
                  </a:lnTo>
                  <a:lnTo>
                    <a:pt x="767739" y="1205802"/>
                  </a:lnTo>
                  <a:lnTo>
                    <a:pt x="814283" y="1193442"/>
                  </a:lnTo>
                  <a:lnTo>
                    <a:pt x="859118" y="1177572"/>
                  </a:lnTo>
                  <a:lnTo>
                    <a:pt x="902219" y="1158203"/>
                  </a:lnTo>
                  <a:lnTo>
                    <a:pt x="943562" y="1135343"/>
                  </a:lnTo>
                  <a:lnTo>
                    <a:pt x="983121" y="1109003"/>
                  </a:lnTo>
                  <a:lnTo>
                    <a:pt x="1020873" y="1079192"/>
                  </a:lnTo>
                  <a:lnTo>
                    <a:pt x="1056792" y="1045921"/>
                  </a:lnTo>
                  <a:lnTo>
                    <a:pt x="1090742" y="1009390"/>
                  </a:lnTo>
                  <a:lnTo>
                    <a:pt x="1121164" y="971243"/>
                  </a:lnTo>
                  <a:lnTo>
                    <a:pt x="1148046" y="931504"/>
                  </a:lnTo>
                  <a:lnTo>
                    <a:pt x="1171377" y="890200"/>
                  </a:lnTo>
                  <a:lnTo>
                    <a:pt x="1191147" y="847353"/>
                  </a:lnTo>
                  <a:lnTo>
                    <a:pt x="1207345" y="802989"/>
                  </a:lnTo>
                  <a:lnTo>
                    <a:pt x="1219962" y="757133"/>
                  </a:lnTo>
                  <a:lnTo>
                    <a:pt x="1228986" y="709809"/>
                  </a:lnTo>
                  <a:lnTo>
                    <a:pt x="1234408" y="661042"/>
                  </a:lnTo>
                  <a:lnTo>
                    <a:pt x="1236217" y="610857"/>
                  </a:lnTo>
                  <a:lnTo>
                    <a:pt x="1234454" y="560824"/>
                  </a:lnTo>
                  <a:lnTo>
                    <a:pt x="1229148" y="512452"/>
                  </a:lnTo>
                  <a:lnTo>
                    <a:pt x="1220281" y="465690"/>
                  </a:lnTo>
                  <a:lnTo>
                    <a:pt x="1207832" y="420492"/>
                  </a:lnTo>
                  <a:lnTo>
                    <a:pt x="1191782" y="376809"/>
                  </a:lnTo>
                  <a:lnTo>
                    <a:pt x="1172109" y="334591"/>
                  </a:lnTo>
                  <a:lnTo>
                    <a:pt x="1148794" y="293791"/>
                  </a:lnTo>
                  <a:lnTo>
                    <a:pt x="1121816" y="254360"/>
                  </a:lnTo>
                  <a:lnTo>
                    <a:pt x="1091155" y="216250"/>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59">
              <a:extLst>
                <a:ext uri="{FF2B5EF4-FFF2-40B4-BE49-F238E27FC236}">
                  <a16:creationId xmlns:a16="http://schemas.microsoft.com/office/drawing/2014/main" id="{AF2B9C7B-0C39-760C-6A98-7060A8C8744F}"/>
                </a:ext>
              </a:extLst>
            </p:cNvPr>
            <p:cNvSpPr/>
            <p:nvPr/>
          </p:nvSpPr>
          <p:spPr bwMode="auto">
            <a:xfrm>
              <a:off x="2153137" y="3973737"/>
              <a:ext cx="585995" cy="579075"/>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70"/>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8" y="1079193"/>
                  </a:lnTo>
                  <a:lnTo>
                    <a:pt x="253094" y="1109004"/>
                  </a:lnTo>
                  <a:lnTo>
                    <a:pt x="292656" y="1135346"/>
                  </a:lnTo>
                  <a:lnTo>
                    <a:pt x="334000" y="1158207"/>
                  </a:lnTo>
                  <a:lnTo>
                    <a:pt x="377101" y="1177578"/>
                  </a:lnTo>
                  <a:lnTo>
                    <a:pt x="421934" y="1193450"/>
                  </a:lnTo>
                  <a:lnTo>
                    <a:pt x="468476" y="1205812"/>
                  </a:lnTo>
                  <a:lnTo>
                    <a:pt x="516702" y="1214654"/>
                  </a:lnTo>
                  <a:lnTo>
                    <a:pt x="566588" y="1219966"/>
                  </a:lnTo>
                  <a:lnTo>
                    <a:pt x="618108" y="1221740"/>
                  </a:lnTo>
                  <a:lnTo>
                    <a:pt x="669633" y="1219966"/>
                  </a:lnTo>
                  <a:lnTo>
                    <a:pt x="719521" y="1214654"/>
                  </a:lnTo>
                  <a:lnTo>
                    <a:pt x="767749" y="1205812"/>
                  </a:lnTo>
                  <a:lnTo>
                    <a:pt x="814291" y="1193450"/>
                  </a:lnTo>
                  <a:lnTo>
                    <a:pt x="859124" y="1177578"/>
                  </a:lnTo>
                  <a:lnTo>
                    <a:pt x="902224" y="1158207"/>
                  </a:lnTo>
                  <a:lnTo>
                    <a:pt x="943564" y="1135346"/>
                  </a:lnTo>
                  <a:lnTo>
                    <a:pt x="983122" y="1109004"/>
                  </a:lnTo>
                  <a:lnTo>
                    <a:pt x="1020873" y="1079193"/>
                  </a:lnTo>
                  <a:lnTo>
                    <a:pt x="1056792" y="1045921"/>
                  </a:lnTo>
                  <a:lnTo>
                    <a:pt x="1090742" y="1009393"/>
                  </a:lnTo>
                  <a:lnTo>
                    <a:pt x="1121165" y="971249"/>
                  </a:lnTo>
                  <a:lnTo>
                    <a:pt x="1148047" y="931513"/>
                  </a:lnTo>
                  <a:lnTo>
                    <a:pt x="1171380" y="890210"/>
                  </a:lnTo>
                  <a:lnTo>
                    <a:pt x="1191152" y="847364"/>
                  </a:lnTo>
                  <a:lnTo>
                    <a:pt x="1207352" y="803001"/>
                  </a:lnTo>
                  <a:lnTo>
                    <a:pt x="1219971" y="757145"/>
                  </a:lnTo>
                  <a:lnTo>
                    <a:pt x="1228997" y="709822"/>
                  </a:lnTo>
                  <a:lnTo>
                    <a:pt x="1234420" y="661055"/>
                  </a:lnTo>
                  <a:lnTo>
                    <a:pt x="1236230" y="610870"/>
                  </a:lnTo>
                  <a:lnTo>
                    <a:pt x="1234466" y="560837"/>
                  </a:lnTo>
                  <a:lnTo>
                    <a:pt x="1229161" y="512463"/>
                  </a:lnTo>
                  <a:lnTo>
                    <a:pt x="1220294" y="465700"/>
                  </a:lnTo>
                  <a:lnTo>
                    <a:pt x="1207844" y="420500"/>
                  </a:lnTo>
                  <a:lnTo>
                    <a:pt x="1191793" y="376815"/>
                  </a:lnTo>
                  <a:lnTo>
                    <a:pt x="1172119" y="334595"/>
                  </a:lnTo>
                  <a:lnTo>
                    <a:pt x="1148802" y="293794"/>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50">
              <a:extLst>
                <a:ext uri="{FF2B5EF4-FFF2-40B4-BE49-F238E27FC236}">
                  <a16:creationId xmlns:a16="http://schemas.microsoft.com/office/drawing/2014/main" id="{3473D936-0703-7353-1672-4384129F444D}"/>
                </a:ext>
              </a:extLst>
            </p:cNvPr>
            <p:cNvSpPr/>
            <p:nvPr/>
          </p:nvSpPr>
          <p:spPr bwMode="auto">
            <a:xfrm>
              <a:off x="-698501" y="5129329"/>
              <a:ext cx="585995" cy="579075"/>
            </a:xfrm>
            <a:custGeom>
              <a:avLst/>
              <a:gdLst/>
              <a:ahLst/>
              <a:cxnLst/>
              <a:rect l="l" t="t" r="r" b="b"/>
              <a:pathLst>
                <a:path w="1236345"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0"/>
                  </a:lnTo>
                  <a:lnTo>
                    <a:pt x="114399" y="254360"/>
                  </a:lnTo>
                  <a:lnTo>
                    <a:pt x="87425" y="293791"/>
                  </a:lnTo>
                  <a:lnTo>
                    <a:pt x="64111" y="334591"/>
                  </a:lnTo>
                  <a:lnTo>
                    <a:pt x="44438" y="376809"/>
                  </a:lnTo>
                  <a:lnTo>
                    <a:pt x="28387" y="420492"/>
                  </a:lnTo>
                  <a:lnTo>
                    <a:pt x="15938" y="465690"/>
                  </a:lnTo>
                  <a:lnTo>
                    <a:pt x="7070" y="512452"/>
                  </a:lnTo>
                  <a:lnTo>
                    <a:pt x="1764"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60">
              <a:extLst>
                <a:ext uri="{FF2B5EF4-FFF2-40B4-BE49-F238E27FC236}">
                  <a16:creationId xmlns:a16="http://schemas.microsoft.com/office/drawing/2014/main" id="{B35AF4E0-E1AC-2474-E020-3F4D0A587E3B}"/>
                </a:ext>
              </a:extLst>
            </p:cNvPr>
            <p:cNvSpPr/>
            <p:nvPr/>
          </p:nvSpPr>
          <p:spPr bwMode="auto">
            <a:xfrm>
              <a:off x="218563" y="4707817"/>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61">
              <a:extLst>
                <a:ext uri="{FF2B5EF4-FFF2-40B4-BE49-F238E27FC236}">
                  <a16:creationId xmlns:a16="http://schemas.microsoft.com/office/drawing/2014/main" id="{AF77BBE7-9AB2-348E-AE1E-98C63D303E18}"/>
                </a:ext>
              </a:extLst>
            </p:cNvPr>
            <p:cNvSpPr/>
            <p:nvPr/>
          </p:nvSpPr>
          <p:spPr bwMode="auto">
            <a:xfrm>
              <a:off x="-82462" y="4696749"/>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62">
              <a:extLst>
                <a:ext uri="{FF2B5EF4-FFF2-40B4-BE49-F238E27FC236}">
                  <a16:creationId xmlns:a16="http://schemas.microsoft.com/office/drawing/2014/main" id="{8475E10D-094C-2BDF-BCE6-F985409EFC0A}"/>
                </a:ext>
              </a:extLst>
            </p:cNvPr>
            <p:cNvSpPr/>
            <p:nvPr/>
          </p:nvSpPr>
          <p:spPr bwMode="auto">
            <a:xfrm>
              <a:off x="728278" y="5129329"/>
              <a:ext cx="585995" cy="579075"/>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60">
              <a:extLst>
                <a:ext uri="{FF2B5EF4-FFF2-40B4-BE49-F238E27FC236}">
                  <a16:creationId xmlns:a16="http://schemas.microsoft.com/office/drawing/2014/main" id="{35192E1D-B394-4520-248C-F80F92F8226D}"/>
                </a:ext>
              </a:extLst>
            </p:cNvPr>
            <p:cNvSpPr/>
            <p:nvPr/>
          </p:nvSpPr>
          <p:spPr bwMode="auto">
            <a:xfrm>
              <a:off x="1643422" y="4721505"/>
              <a:ext cx="792764" cy="992611"/>
            </a:xfrm>
            <a:custGeom>
              <a:avLst/>
              <a:gdLst/>
              <a:ahLst/>
              <a:cxnLst/>
              <a:rect l="l" t="t" r="r" b="b"/>
              <a:pathLst>
                <a:path w="1672590" h="2094229" extrusionOk="0">
                  <a:moveTo>
                    <a:pt x="1660429" y="0"/>
                  </a:moveTo>
                  <a:lnTo>
                    <a:pt x="1291697" y="0"/>
                  </a:lnTo>
                  <a:lnTo>
                    <a:pt x="1288103" y="1778"/>
                  </a:lnTo>
                  <a:lnTo>
                    <a:pt x="1285855" y="4813"/>
                  </a:lnTo>
                  <a:lnTo>
                    <a:pt x="2393" y="2074430"/>
                  </a:lnTo>
                  <a:lnTo>
                    <a:pt x="0" y="2080789"/>
                  </a:lnTo>
                  <a:lnTo>
                    <a:pt x="1274" y="2087040"/>
                  </a:lnTo>
                  <a:lnTo>
                    <a:pt x="5528" y="2091802"/>
                  </a:lnTo>
                  <a:lnTo>
                    <a:pt x="12071" y="2093696"/>
                  </a:lnTo>
                  <a:lnTo>
                    <a:pt x="380790" y="2093696"/>
                  </a:lnTo>
                  <a:lnTo>
                    <a:pt x="384346" y="2091918"/>
                  </a:lnTo>
                  <a:lnTo>
                    <a:pt x="386632" y="2088883"/>
                  </a:lnTo>
                  <a:lnTo>
                    <a:pt x="1670094" y="19265"/>
                  </a:lnTo>
                  <a:lnTo>
                    <a:pt x="1672484" y="12906"/>
                  </a:lnTo>
                  <a:lnTo>
                    <a:pt x="1671215" y="6656"/>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61">
              <a:extLst>
                <a:ext uri="{FF2B5EF4-FFF2-40B4-BE49-F238E27FC236}">
                  <a16:creationId xmlns:a16="http://schemas.microsoft.com/office/drawing/2014/main" id="{1022E8FD-7B43-E211-D712-9F93AB533B94}"/>
                </a:ext>
              </a:extLst>
            </p:cNvPr>
            <p:cNvSpPr/>
            <p:nvPr/>
          </p:nvSpPr>
          <p:spPr bwMode="auto">
            <a:xfrm>
              <a:off x="1342395" y="4710437"/>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4"/>
                  </a:lnTo>
                  <a:lnTo>
                    <a:pt x="64105" y="334595"/>
                  </a:lnTo>
                  <a:lnTo>
                    <a:pt x="44434" y="376815"/>
                  </a:lnTo>
                  <a:lnTo>
                    <a:pt x="28384" y="420500"/>
                  </a:lnTo>
                  <a:lnTo>
                    <a:pt x="15935" y="465700"/>
                  </a:lnTo>
                  <a:lnTo>
                    <a:pt x="7069" y="512463"/>
                  </a:lnTo>
                  <a:lnTo>
                    <a:pt x="1763" y="560837"/>
                  </a:lnTo>
                  <a:lnTo>
                    <a:pt x="0" y="610869"/>
                  </a:lnTo>
                  <a:lnTo>
                    <a:pt x="1809" y="661058"/>
                  </a:lnTo>
                  <a:lnTo>
                    <a:pt x="7232" y="709827"/>
                  </a:lnTo>
                  <a:lnTo>
                    <a:pt x="16256" y="757151"/>
                  </a:lnTo>
                  <a:lnTo>
                    <a:pt x="28872" y="803007"/>
                  </a:lnTo>
                  <a:lnTo>
                    <a:pt x="45069" y="847369"/>
                  </a:lnTo>
                  <a:lnTo>
                    <a:pt x="64837" y="890213"/>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3"/>
                  </a:lnTo>
                  <a:lnTo>
                    <a:pt x="1171375" y="890210"/>
                  </a:lnTo>
                  <a:lnTo>
                    <a:pt x="1191145" y="847364"/>
                  </a:lnTo>
                  <a:lnTo>
                    <a:pt x="1207344" y="803001"/>
                  </a:lnTo>
                  <a:lnTo>
                    <a:pt x="1219961" y="757145"/>
                  </a:lnTo>
                  <a:lnTo>
                    <a:pt x="1228985" y="709822"/>
                  </a:lnTo>
                  <a:lnTo>
                    <a:pt x="1234408" y="661055"/>
                  </a:lnTo>
                  <a:lnTo>
                    <a:pt x="1236217" y="610869"/>
                  </a:lnTo>
                  <a:lnTo>
                    <a:pt x="1234454" y="560837"/>
                  </a:lnTo>
                  <a:lnTo>
                    <a:pt x="1229148" y="512463"/>
                  </a:lnTo>
                  <a:lnTo>
                    <a:pt x="1220281" y="465700"/>
                  </a:lnTo>
                  <a:lnTo>
                    <a:pt x="1207832" y="420500"/>
                  </a:lnTo>
                  <a:lnTo>
                    <a:pt x="1191782" y="376815"/>
                  </a:lnTo>
                  <a:lnTo>
                    <a:pt x="1172109" y="334595"/>
                  </a:lnTo>
                  <a:lnTo>
                    <a:pt x="1148794" y="293794"/>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62">
              <a:extLst>
                <a:ext uri="{FF2B5EF4-FFF2-40B4-BE49-F238E27FC236}">
                  <a16:creationId xmlns:a16="http://schemas.microsoft.com/office/drawing/2014/main" id="{CC5025CA-4DA5-51CE-40B3-75EC6CCCAA12}"/>
                </a:ext>
              </a:extLst>
            </p:cNvPr>
            <p:cNvSpPr/>
            <p:nvPr/>
          </p:nvSpPr>
          <p:spPr bwMode="auto">
            <a:xfrm>
              <a:off x="2153137" y="5143013"/>
              <a:ext cx="585995" cy="579075"/>
            </a:xfrm>
            <a:custGeom>
              <a:avLst/>
              <a:gdLst/>
              <a:ahLst/>
              <a:cxnLst/>
              <a:rect l="l" t="t" r="r" b="b"/>
              <a:pathLst>
                <a:path w="1236344" h="1221740"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0"/>
                  </a:lnTo>
                  <a:lnTo>
                    <a:pt x="114395" y="254360"/>
                  </a:lnTo>
                  <a:lnTo>
                    <a:pt x="87419" y="293791"/>
                  </a:lnTo>
                  <a:lnTo>
                    <a:pt x="64105" y="334591"/>
                  </a:lnTo>
                  <a:lnTo>
                    <a:pt x="44434" y="376809"/>
                  </a:lnTo>
                  <a:lnTo>
                    <a:pt x="28384" y="420492"/>
                  </a:lnTo>
                  <a:lnTo>
                    <a:pt x="15935" y="465690"/>
                  </a:lnTo>
                  <a:lnTo>
                    <a:pt x="7069" y="512452"/>
                  </a:lnTo>
                  <a:lnTo>
                    <a:pt x="1763" y="560824"/>
                  </a:lnTo>
                  <a:lnTo>
                    <a:pt x="0" y="610857"/>
                  </a:lnTo>
                  <a:lnTo>
                    <a:pt x="1810" y="661048"/>
                  </a:lnTo>
                  <a:lnTo>
                    <a:pt x="7233" y="709819"/>
                  </a:lnTo>
                  <a:lnTo>
                    <a:pt x="16258" y="757144"/>
                  </a:lnTo>
                  <a:lnTo>
                    <a:pt x="28874" y="803000"/>
                  </a:lnTo>
                  <a:lnTo>
                    <a:pt x="45071" y="847363"/>
                  </a:lnTo>
                  <a:lnTo>
                    <a:pt x="64839" y="890207"/>
                  </a:lnTo>
                  <a:lnTo>
                    <a:pt x="88167" y="931509"/>
                  </a:lnTo>
                  <a:lnTo>
                    <a:pt x="115045"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3" y="1009390"/>
                  </a:lnTo>
                  <a:lnTo>
                    <a:pt x="1121165" y="971243"/>
                  </a:lnTo>
                  <a:lnTo>
                    <a:pt x="1148049" y="931504"/>
                  </a:lnTo>
                  <a:lnTo>
                    <a:pt x="1171382" y="890200"/>
                  </a:lnTo>
                  <a:lnTo>
                    <a:pt x="1191153" y="847353"/>
                  </a:lnTo>
                  <a:lnTo>
                    <a:pt x="1207354" y="802989"/>
                  </a:lnTo>
                  <a:lnTo>
                    <a:pt x="1219972" y="757133"/>
                  </a:lnTo>
                  <a:lnTo>
                    <a:pt x="1228997" y="709809"/>
                  </a:lnTo>
                  <a:lnTo>
                    <a:pt x="1234420" y="661042"/>
                  </a:lnTo>
                  <a:lnTo>
                    <a:pt x="1236230" y="610857"/>
                  </a:lnTo>
                  <a:lnTo>
                    <a:pt x="1234466" y="560824"/>
                  </a:lnTo>
                  <a:lnTo>
                    <a:pt x="1229161" y="512452"/>
                  </a:lnTo>
                  <a:lnTo>
                    <a:pt x="1220294" y="465690"/>
                  </a:lnTo>
                  <a:lnTo>
                    <a:pt x="1207844" y="420492"/>
                  </a:lnTo>
                  <a:lnTo>
                    <a:pt x="1191793" y="376809"/>
                  </a:lnTo>
                  <a:lnTo>
                    <a:pt x="1172119" y="334591"/>
                  </a:lnTo>
                  <a:lnTo>
                    <a:pt x="1148802" y="293791"/>
                  </a:lnTo>
                  <a:lnTo>
                    <a:pt x="1121822" y="254360"/>
                  </a:lnTo>
                  <a:lnTo>
                    <a:pt x="1091159" y="216250"/>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14">
              <a:extLst>
                <a:ext uri="{FF2B5EF4-FFF2-40B4-BE49-F238E27FC236}">
                  <a16:creationId xmlns:a16="http://schemas.microsoft.com/office/drawing/2014/main" id="{5D178271-3340-FBD1-0EBF-79366F94A611}"/>
                </a:ext>
              </a:extLst>
            </p:cNvPr>
            <p:cNvSpPr/>
            <p:nvPr/>
          </p:nvSpPr>
          <p:spPr bwMode="auto">
            <a:xfrm>
              <a:off x="-698501" y="452237"/>
              <a:ext cx="585995" cy="579075"/>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51">
              <a:extLst>
                <a:ext uri="{FF2B5EF4-FFF2-40B4-BE49-F238E27FC236}">
                  <a16:creationId xmlns:a16="http://schemas.microsoft.com/office/drawing/2014/main" id="{882D3486-CE7B-A25D-C08F-D63B6FA72358}"/>
                </a:ext>
              </a:extLst>
            </p:cNvPr>
            <p:cNvSpPr/>
            <p:nvPr/>
          </p:nvSpPr>
          <p:spPr bwMode="auto">
            <a:xfrm>
              <a:off x="228512" y="0"/>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52">
              <a:extLst>
                <a:ext uri="{FF2B5EF4-FFF2-40B4-BE49-F238E27FC236}">
                  <a16:creationId xmlns:a16="http://schemas.microsoft.com/office/drawing/2014/main" id="{D97FE01A-BADB-3F8D-9294-5F5FE92F34AA}"/>
                </a:ext>
              </a:extLst>
            </p:cNvPr>
            <p:cNvSpPr/>
            <p:nvPr/>
          </p:nvSpPr>
          <p:spPr bwMode="auto">
            <a:xfrm>
              <a:off x="-82462" y="-19766"/>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53">
              <a:extLst>
                <a:ext uri="{FF2B5EF4-FFF2-40B4-BE49-F238E27FC236}">
                  <a16:creationId xmlns:a16="http://schemas.microsoft.com/office/drawing/2014/main" id="{4C195BDE-CFB8-F81C-FE47-6CF23506AA82}"/>
                </a:ext>
              </a:extLst>
            </p:cNvPr>
            <p:cNvSpPr/>
            <p:nvPr/>
          </p:nvSpPr>
          <p:spPr bwMode="auto">
            <a:xfrm>
              <a:off x="728278" y="452237"/>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51">
              <a:extLst>
                <a:ext uri="{FF2B5EF4-FFF2-40B4-BE49-F238E27FC236}">
                  <a16:creationId xmlns:a16="http://schemas.microsoft.com/office/drawing/2014/main" id="{B5A9CDEA-6E55-BD9E-9F05-CAC855205F6C}"/>
                </a:ext>
              </a:extLst>
            </p:cNvPr>
            <p:cNvSpPr/>
            <p:nvPr/>
          </p:nvSpPr>
          <p:spPr bwMode="auto">
            <a:xfrm>
              <a:off x="1643422" y="-19764"/>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52">
              <a:extLst>
                <a:ext uri="{FF2B5EF4-FFF2-40B4-BE49-F238E27FC236}">
                  <a16:creationId xmlns:a16="http://schemas.microsoft.com/office/drawing/2014/main" id="{6F2E777A-2BD3-7C2D-D2D0-5A18F52BC64A}"/>
                </a:ext>
              </a:extLst>
            </p:cNvPr>
            <p:cNvSpPr/>
            <p:nvPr/>
          </p:nvSpPr>
          <p:spPr bwMode="auto">
            <a:xfrm>
              <a:off x="1342395" y="-19766"/>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3">
              <a:extLst>
                <a:ext uri="{FF2B5EF4-FFF2-40B4-BE49-F238E27FC236}">
                  <a16:creationId xmlns:a16="http://schemas.microsoft.com/office/drawing/2014/main" id="{9FC9A81B-8DDB-B0F7-0DB4-C57A89B72D9C}"/>
                </a:ext>
              </a:extLst>
            </p:cNvPr>
            <p:cNvSpPr/>
            <p:nvPr/>
          </p:nvSpPr>
          <p:spPr bwMode="auto">
            <a:xfrm>
              <a:off x="2153137" y="465921"/>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14">
              <a:extLst>
                <a:ext uri="{FF2B5EF4-FFF2-40B4-BE49-F238E27FC236}">
                  <a16:creationId xmlns:a16="http://schemas.microsoft.com/office/drawing/2014/main" id="{CE511A5F-B3E1-7063-2F47-783237ED0395}"/>
                </a:ext>
              </a:extLst>
            </p:cNvPr>
            <p:cNvSpPr/>
            <p:nvPr/>
          </p:nvSpPr>
          <p:spPr bwMode="auto">
            <a:xfrm>
              <a:off x="-698501" y="6298605"/>
              <a:ext cx="585995" cy="579075"/>
            </a:xfrm>
            <a:custGeom>
              <a:avLst/>
              <a:gdLst/>
              <a:ahLst/>
              <a:cxnLst/>
              <a:rect l="l" t="t" r="r" b="b"/>
              <a:pathLst>
                <a:path w="1236345"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5" y="216251"/>
                  </a:lnTo>
                  <a:lnTo>
                    <a:pt x="114399" y="254362"/>
                  </a:lnTo>
                  <a:lnTo>
                    <a:pt x="87425" y="293793"/>
                  </a:lnTo>
                  <a:lnTo>
                    <a:pt x="64111" y="334595"/>
                  </a:lnTo>
                  <a:lnTo>
                    <a:pt x="44438" y="376813"/>
                  </a:lnTo>
                  <a:lnTo>
                    <a:pt x="28387" y="420498"/>
                  </a:lnTo>
                  <a:lnTo>
                    <a:pt x="15938" y="465696"/>
                  </a:lnTo>
                  <a:lnTo>
                    <a:pt x="7070" y="512456"/>
                  </a:lnTo>
                  <a:lnTo>
                    <a:pt x="1764"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51">
              <a:extLst>
                <a:ext uri="{FF2B5EF4-FFF2-40B4-BE49-F238E27FC236}">
                  <a16:creationId xmlns:a16="http://schemas.microsoft.com/office/drawing/2014/main" id="{567D36CB-F20A-7BCC-32C4-A103BF9F0234}"/>
                </a:ext>
              </a:extLst>
            </p:cNvPr>
            <p:cNvSpPr/>
            <p:nvPr/>
          </p:nvSpPr>
          <p:spPr bwMode="auto">
            <a:xfrm>
              <a:off x="218563" y="5877092"/>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52">
              <a:extLst>
                <a:ext uri="{FF2B5EF4-FFF2-40B4-BE49-F238E27FC236}">
                  <a16:creationId xmlns:a16="http://schemas.microsoft.com/office/drawing/2014/main" id="{77AD659A-4676-117B-4103-99EB6128CA64}"/>
                </a:ext>
              </a:extLst>
            </p:cNvPr>
            <p:cNvSpPr/>
            <p:nvPr/>
          </p:nvSpPr>
          <p:spPr bwMode="auto">
            <a:xfrm>
              <a:off x="-82462" y="5866029"/>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53">
              <a:extLst>
                <a:ext uri="{FF2B5EF4-FFF2-40B4-BE49-F238E27FC236}">
                  <a16:creationId xmlns:a16="http://schemas.microsoft.com/office/drawing/2014/main" id="{4474F26E-E066-33C2-ACA2-0EDD0CB33535}"/>
                </a:ext>
              </a:extLst>
            </p:cNvPr>
            <p:cNvSpPr/>
            <p:nvPr/>
          </p:nvSpPr>
          <p:spPr bwMode="auto">
            <a:xfrm>
              <a:off x="728278" y="6298605"/>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51">
              <a:extLst>
                <a:ext uri="{FF2B5EF4-FFF2-40B4-BE49-F238E27FC236}">
                  <a16:creationId xmlns:a16="http://schemas.microsoft.com/office/drawing/2014/main" id="{39B80054-6DAD-A9E2-6357-5021D5D01441}"/>
                </a:ext>
              </a:extLst>
            </p:cNvPr>
            <p:cNvSpPr/>
            <p:nvPr/>
          </p:nvSpPr>
          <p:spPr bwMode="auto">
            <a:xfrm>
              <a:off x="1643422" y="5890777"/>
              <a:ext cx="792764" cy="992611"/>
            </a:xfrm>
            <a:custGeom>
              <a:avLst/>
              <a:gdLst/>
              <a:ahLst/>
              <a:cxnLst/>
              <a:rect l="l" t="t" r="r" b="b"/>
              <a:pathLst>
                <a:path w="1672590" h="2094230" extrusionOk="0">
                  <a:moveTo>
                    <a:pt x="1660429" y="0"/>
                  </a:moveTo>
                  <a:lnTo>
                    <a:pt x="1291697" y="0"/>
                  </a:lnTo>
                  <a:lnTo>
                    <a:pt x="1288103" y="1790"/>
                  </a:lnTo>
                  <a:lnTo>
                    <a:pt x="1285855" y="4826"/>
                  </a:lnTo>
                  <a:lnTo>
                    <a:pt x="2393" y="2074430"/>
                  </a:lnTo>
                  <a:lnTo>
                    <a:pt x="0" y="2080794"/>
                  </a:lnTo>
                  <a:lnTo>
                    <a:pt x="1274" y="2087044"/>
                  </a:lnTo>
                  <a:lnTo>
                    <a:pt x="5528" y="2091804"/>
                  </a:lnTo>
                  <a:lnTo>
                    <a:pt x="12071" y="2093696"/>
                  </a:lnTo>
                  <a:lnTo>
                    <a:pt x="380790" y="2093696"/>
                  </a:lnTo>
                  <a:lnTo>
                    <a:pt x="384346" y="2091918"/>
                  </a:lnTo>
                  <a:lnTo>
                    <a:pt x="386632" y="2088883"/>
                  </a:lnTo>
                  <a:lnTo>
                    <a:pt x="1670094" y="19278"/>
                  </a:lnTo>
                  <a:lnTo>
                    <a:pt x="1672484" y="12912"/>
                  </a:lnTo>
                  <a:lnTo>
                    <a:pt x="1671215" y="6657"/>
                  </a:lnTo>
                  <a:lnTo>
                    <a:pt x="1666968" y="1894"/>
                  </a:lnTo>
                  <a:lnTo>
                    <a:pt x="1660429" y="0"/>
                  </a:lnTo>
                  <a:close/>
                </a:path>
              </a:pathLst>
            </a:custGeom>
            <a:solidFill>
              <a:srgbClr val="1D365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52">
              <a:extLst>
                <a:ext uri="{FF2B5EF4-FFF2-40B4-BE49-F238E27FC236}">
                  <a16:creationId xmlns:a16="http://schemas.microsoft.com/office/drawing/2014/main" id="{D70708D9-F6AC-8B2D-3B32-33158158FB65}"/>
                </a:ext>
              </a:extLst>
            </p:cNvPr>
            <p:cNvSpPr/>
            <p:nvPr/>
          </p:nvSpPr>
          <p:spPr bwMode="auto">
            <a:xfrm>
              <a:off x="1342395" y="5879713"/>
              <a:ext cx="585995" cy="579075"/>
            </a:xfrm>
            <a:custGeom>
              <a:avLst/>
              <a:gdLst/>
              <a:ahLst/>
              <a:cxnLst/>
              <a:rect l="l" t="t" r="r" b="b"/>
              <a:pathLst>
                <a:path w="1236344" h="1221740" extrusionOk="0">
                  <a:moveTo>
                    <a:pt x="618096" y="0"/>
                  </a:moveTo>
                  <a:lnTo>
                    <a:pt x="567226" y="1808"/>
                  </a:lnTo>
                  <a:lnTo>
                    <a:pt x="517846" y="7228"/>
                  </a:lnTo>
                  <a:lnTo>
                    <a:pt x="469982" y="16250"/>
                  </a:lnTo>
                  <a:lnTo>
                    <a:pt x="423656" y="28863"/>
                  </a:lnTo>
                  <a:lnTo>
                    <a:pt x="378894" y="45058"/>
                  </a:lnTo>
                  <a:lnTo>
                    <a:pt x="335722" y="64824"/>
                  </a:lnTo>
                  <a:lnTo>
                    <a:pt x="294163" y="88153"/>
                  </a:lnTo>
                  <a:lnTo>
                    <a:pt x="254241"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9"/>
                  </a:lnTo>
                  <a:lnTo>
                    <a:pt x="7232" y="709820"/>
                  </a:lnTo>
                  <a:lnTo>
                    <a:pt x="16256" y="757147"/>
                  </a:lnTo>
                  <a:lnTo>
                    <a:pt x="28872" y="803004"/>
                  </a:lnTo>
                  <a:lnTo>
                    <a:pt x="45069" y="847367"/>
                  </a:lnTo>
                  <a:lnTo>
                    <a:pt x="64837" y="890212"/>
                  </a:lnTo>
                  <a:lnTo>
                    <a:pt x="88165" y="931515"/>
                  </a:lnTo>
                  <a:lnTo>
                    <a:pt x="115044" y="971250"/>
                  </a:lnTo>
                  <a:lnTo>
                    <a:pt x="145463" y="1009393"/>
                  </a:lnTo>
                  <a:lnTo>
                    <a:pt x="179412" y="1045921"/>
                  </a:lnTo>
                  <a:lnTo>
                    <a:pt x="215335" y="1079193"/>
                  </a:lnTo>
                  <a:lnTo>
                    <a:pt x="253089" y="1109004"/>
                  </a:lnTo>
                  <a:lnTo>
                    <a:pt x="292650" y="1135346"/>
                  </a:lnTo>
                  <a:lnTo>
                    <a:pt x="333994" y="1158207"/>
                  </a:lnTo>
                  <a:lnTo>
                    <a:pt x="377094" y="1177578"/>
                  </a:lnTo>
                  <a:lnTo>
                    <a:pt x="421928" y="1193450"/>
                  </a:lnTo>
                  <a:lnTo>
                    <a:pt x="468469" y="1205812"/>
                  </a:lnTo>
                  <a:lnTo>
                    <a:pt x="516694" y="1214654"/>
                  </a:lnTo>
                  <a:lnTo>
                    <a:pt x="566578" y="1219966"/>
                  </a:lnTo>
                  <a:lnTo>
                    <a:pt x="618096" y="1221739"/>
                  </a:lnTo>
                  <a:lnTo>
                    <a:pt x="669620" y="1219966"/>
                  </a:lnTo>
                  <a:lnTo>
                    <a:pt x="719510" y="1214654"/>
                  </a:lnTo>
                  <a:lnTo>
                    <a:pt x="767739" y="1205812"/>
                  </a:lnTo>
                  <a:lnTo>
                    <a:pt x="814283" y="1193450"/>
                  </a:lnTo>
                  <a:lnTo>
                    <a:pt x="859118" y="1177578"/>
                  </a:lnTo>
                  <a:lnTo>
                    <a:pt x="902219" y="1158207"/>
                  </a:lnTo>
                  <a:lnTo>
                    <a:pt x="943562" y="1135346"/>
                  </a:lnTo>
                  <a:lnTo>
                    <a:pt x="983121" y="1109004"/>
                  </a:lnTo>
                  <a:lnTo>
                    <a:pt x="1020873" y="1079193"/>
                  </a:lnTo>
                  <a:lnTo>
                    <a:pt x="1056792" y="1045921"/>
                  </a:lnTo>
                  <a:lnTo>
                    <a:pt x="1090742" y="1009393"/>
                  </a:lnTo>
                  <a:lnTo>
                    <a:pt x="1121163" y="971249"/>
                  </a:lnTo>
                  <a:lnTo>
                    <a:pt x="1148045" y="931512"/>
                  </a:lnTo>
                  <a:lnTo>
                    <a:pt x="1171375" y="890209"/>
                  </a:lnTo>
                  <a:lnTo>
                    <a:pt x="1191145" y="847363"/>
                  </a:lnTo>
                  <a:lnTo>
                    <a:pt x="1207344" y="802998"/>
                  </a:lnTo>
                  <a:lnTo>
                    <a:pt x="1219961" y="757141"/>
                  </a:lnTo>
                  <a:lnTo>
                    <a:pt x="1228985" y="709815"/>
                  </a:lnTo>
                  <a:lnTo>
                    <a:pt x="1234408" y="661046"/>
                  </a:lnTo>
                  <a:lnTo>
                    <a:pt x="1236217" y="610857"/>
                  </a:lnTo>
                  <a:lnTo>
                    <a:pt x="1234454" y="560827"/>
                  </a:lnTo>
                  <a:lnTo>
                    <a:pt x="1229148" y="512456"/>
                  </a:lnTo>
                  <a:lnTo>
                    <a:pt x="1220281" y="465696"/>
                  </a:lnTo>
                  <a:lnTo>
                    <a:pt x="1207832" y="420498"/>
                  </a:lnTo>
                  <a:lnTo>
                    <a:pt x="1191782" y="376813"/>
                  </a:lnTo>
                  <a:lnTo>
                    <a:pt x="1172109" y="334595"/>
                  </a:lnTo>
                  <a:lnTo>
                    <a:pt x="1148794" y="293793"/>
                  </a:lnTo>
                  <a:lnTo>
                    <a:pt x="1121816" y="254362"/>
                  </a:lnTo>
                  <a:lnTo>
                    <a:pt x="1091155" y="216251"/>
                  </a:lnTo>
                  <a:lnTo>
                    <a:pt x="1056792" y="179412"/>
                  </a:lnTo>
                  <a:lnTo>
                    <a:pt x="1020231" y="145457"/>
                  </a:lnTo>
                  <a:lnTo>
                    <a:pt x="981981" y="115033"/>
                  </a:lnTo>
                  <a:lnTo>
                    <a:pt x="942065" y="88153"/>
                  </a:lnTo>
                  <a:lnTo>
                    <a:pt x="900509" y="64824"/>
                  </a:lnTo>
                  <a:lnTo>
                    <a:pt x="857337" y="45058"/>
                  </a:lnTo>
                  <a:lnTo>
                    <a:pt x="812573" y="28863"/>
                  </a:lnTo>
                  <a:lnTo>
                    <a:pt x="766242" y="16250"/>
                  </a:lnTo>
                  <a:lnTo>
                    <a:pt x="718370" y="7228"/>
                  </a:lnTo>
                  <a:lnTo>
                    <a:pt x="668979" y="1808"/>
                  </a:lnTo>
                  <a:lnTo>
                    <a:pt x="618096" y="0"/>
                  </a:lnTo>
                  <a:close/>
                </a:path>
              </a:pathLst>
            </a:custGeom>
            <a:solidFill>
              <a:srgbClr val="FAC3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53">
              <a:extLst>
                <a:ext uri="{FF2B5EF4-FFF2-40B4-BE49-F238E27FC236}">
                  <a16:creationId xmlns:a16="http://schemas.microsoft.com/office/drawing/2014/main" id="{ACD4DEA8-4BB4-A590-AA9E-1E8B8130014B}"/>
                </a:ext>
              </a:extLst>
            </p:cNvPr>
            <p:cNvSpPr/>
            <p:nvPr/>
          </p:nvSpPr>
          <p:spPr bwMode="auto">
            <a:xfrm>
              <a:off x="2153137" y="6312288"/>
              <a:ext cx="585995" cy="579075"/>
            </a:xfrm>
            <a:custGeom>
              <a:avLst/>
              <a:gdLst/>
              <a:ahLst/>
              <a:cxnLst/>
              <a:rect l="l" t="t" r="r" b="b"/>
              <a:pathLst>
                <a:path w="1236344" h="1221739" extrusionOk="0">
                  <a:moveTo>
                    <a:pt x="618108" y="0"/>
                  </a:moveTo>
                  <a:lnTo>
                    <a:pt x="567235" y="1808"/>
                  </a:lnTo>
                  <a:lnTo>
                    <a:pt x="517853" y="7228"/>
                  </a:lnTo>
                  <a:lnTo>
                    <a:pt x="469986" y="16250"/>
                  </a:lnTo>
                  <a:lnTo>
                    <a:pt x="423659" y="28863"/>
                  </a:lnTo>
                  <a:lnTo>
                    <a:pt x="378896" y="45058"/>
                  </a:lnTo>
                  <a:lnTo>
                    <a:pt x="335723" y="64824"/>
                  </a:lnTo>
                  <a:lnTo>
                    <a:pt x="294163" y="88153"/>
                  </a:lnTo>
                  <a:lnTo>
                    <a:pt x="254242" y="115033"/>
                  </a:lnTo>
                  <a:lnTo>
                    <a:pt x="215983" y="145457"/>
                  </a:lnTo>
                  <a:lnTo>
                    <a:pt x="179412" y="179412"/>
                  </a:lnTo>
                  <a:lnTo>
                    <a:pt x="145052" y="216251"/>
                  </a:lnTo>
                  <a:lnTo>
                    <a:pt x="114395" y="254362"/>
                  </a:lnTo>
                  <a:lnTo>
                    <a:pt x="87419" y="293793"/>
                  </a:lnTo>
                  <a:lnTo>
                    <a:pt x="64105" y="334595"/>
                  </a:lnTo>
                  <a:lnTo>
                    <a:pt x="44434" y="376813"/>
                  </a:lnTo>
                  <a:lnTo>
                    <a:pt x="28384" y="420498"/>
                  </a:lnTo>
                  <a:lnTo>
                    <a:pt x="15935" y="465696"/>
                  </a:lnTo>
                  <a:lnTo>
                    <a:pt x="7069" y="512456"/>
                  </a:lnTo>
                  <a:lnTo>
                    <a:pt x="1763" y="560827"/>
                  </a:lnTo>
                  <a:lnTo>
                    <a:pt x="0" y="610857"/>
                  </a:lnTo>
                  <a:lnTo>
                    <a:pt x="1809" y="661048"/>
                  </a:lnTo>
                  <a:lnTo>
                    <a:pt x="7232" y="709819"/>
                  </a:lnTo>
                  <a:lnTo>
                    <a:pt x="16256" y="757144"/>
                  </a:lnTo>
                  <a:lnTo>
                    <a:pt x="28872" y="803000"/>
                  </a:lnTo>
                  <a:lnTo>
                    <a:pt x="45069" y="847363"/>
                  </a:lnTo>
                  <a:lnTo>
                    <a:pt x="64837" y="890207"/>
                  </a:lnTo>
                  <a:lnTo>
                    <a:pt x="88165" y="931509"/>
                  </a:lnTo>
                  <a:lnTo>
                    <a:pt x="115044" y="971245"/>
                  </a:lnTo>
                  <a:lnTo>
                    <a:pt x="145463" y="1009390"/>
                  </a:lnTo>
                  <a:lnTo>
                    <a:pt x="179412" y="1045921"/>
                  </a:lnTo>
                  <a:lnTo>
                    <a:pt x="215338" y="1079192"/>
                  </a:lnTo>
                  <a:lnTo>
                    <a:pt x="253094" y="1109003"/>
                  </a:lnTo>
                  <a:lnTo>
                    <a:pt x="292656" y="1135343"/>
                  </a:lnTo>
                  <a:lnTo>
                    <a:pt x="334000" y="1158203"/>
                  </a:lnTo>
                  <a:lnTo>
                    <a:pt x="377101" y="1177572"/>
                  </a:lnTo>
                  <a:lnTo>
                    <a:pt x="421934" y="1193442"/>
                  </a:lnTo>
                  <a:lnTo>
                    <a:pt x="468476" y="1205802"/>
                  </a:lnTo>
                  <a:lnTo>
                    <a:pt x="516702" y="1214643"/>
                  </a:lnTo>
                  <a:lnTo>
                    <a:pt x="566588" y="1219954"/>
                  </a:lnTo>
                  <a:lnTo>
                    <a:pt x="618108" y="1221727"/>
                  </a:lnTo>
                  <a:lnTo>
                    <a:pt x="669633" y="1219954"/>
                  </a:lnTo>
                  <a:lnTo>
                    <a:pt x="719521" y="1214643"/>
                  </a:lnTo>
                  <a:lnTo>
                    <a:pt x="767749" y="1205802"/>
                  </a:lnTo>
                  <a:lnTo>
                    <a:pt x="814291" y="1193442"/>
                  </a:lnTo>
                  <a:lnTo>
                    <a:pt x="859124" y="1177572"/>
                  </a:lnTo>
                  <a:lnTo>
                    <a:pt x="902224" y="1158203"/>
                  </a:lnTo>
                  <a:lnTo>
                    <a:pt x="943564" y="1135343"/>
                  </a:lnTo>
                  <a:lnTo>
                    <a:pt x="983122" y="1109003"/>
                  </a:lnTo>
                  <a:lnTo>
                    <a:pt x="1020873" y="1079192"/>
                  </a:lnTo>
                  <a:lnTo>
                    <a:pt x="1056792" y="1045921"/>
                  </a:lnTo>
                  <a:lnTo>
                    <a:pt x="1090742" y="1009390"/>
                  </a:lnTo>
                  <a:lnTo>
                    <a:pt x="1121165" y="971244"/>
                  </a:lnTo>
                  <a:lnTo>
                    <a:pt x="1148047" y="931507"/>
                  </a:lnTo>
                  <a:lnTo>
                    <a:pt x="1171380" y="890203"/>
                  </a:lnTo>
                  <a:lnTo>
                    <a:pt x="1191152" y="847358"/>
                  </a:lnTo>
                  <a:lnTo>
                    <a:pt x="1207352" y="802995"/>
                  </a:lnTo>
                  <a:lnTo>
                    <a:pt x="1219971" y="757139"/>
                  </a:lnTo>
                  <a:lnTo>
                    <a:pt x="1228997" y="709814"/>
                  </a:lnTo>
                  <a:lnTo>
                    <a:pt x="1234420" y="661045"/>
                  </a:lnTo>
                  <a:lnTo>
                    <a:pt x="1236230" y="610857"/>
                  </a:lnTo>
                  <a:lnTo>
                    <a:pt x="1234466" y="560827"/>
                  </a:lnTo>
                  <a:lnTo>
                    <a:pt x="1229161" y="512456"/>
                  </a:lnTo>
                  <a:lnTo>
                    <a:pt x="1220294" y="465696"/>
                  </a:lnTo>
                  <a:lnTo>
                    <a:pt x="1207844" y="420498"/>
                  </a:lnTo>
                  <a:lnTo>
                    <a:pt x="1191793" y="376813"/>
                  </a:lnTo>
                  <a:lnTo>
                    <a:pt x="1172119" y="334595"/>
                  </a:lnTo>
                  <a:lnTo>
                    <a:pt x="1148802" y="293793"/>
                  </a:lnTo>
                  <a:lnTo>
                    <a:pt x="1121822" y="254362"/>
                  </a:lnTo>
                  <a:lnTo>
                    <a:pt x="1091159" y="216251"/>
                  </a:lnTo>
                  <a:lnTo>
                    <a:pt x="1056792" y="179412"/>
                  </a:lnTo>
                  <a:lnTo>
                    <a:pt x="1020232" y="145457"/>
                  </a:lnTo>
                  <a:lnTo>
                    <a:pt x="981982" y="115033"/>
                  </a:lnTo>
                  <a:lnTo>
                    <a:pt x="942068" y="88153"/>
                  </a:lnTo>
                  <a:lnTo>
                    <a:pt x="900514" y="64824"/>
                  </a:lnTo>
                  <a:lnTo>
                    <a:pt x="857343" y="45058"/>
                  </a:lnTo>
                  <a:lnTo>
                    <a:pt x="812581" y="28863"/>
                  </a:lnTo>
                  <a:lnTo>
                    <a:pt x="766252" y="16250"/>
                  </a:lnTo>
                  <a:lnTo>
                    <a:pt x="718381" y="7228"/>
                  </a:lnTo>
                  <a:lnTo>
                    <a:pt x="668992" y="1808"/>
                  </a:lnTo>
                  <a:lnTo>
                    <a:pt x="618108" y="0"/>
                  </a:lnTo>
                  <a:close/>
                </a:path>
              </a:pathLst>
            </a:custGeom>
            <a:solidFill>
              <a:srgbClr val="F2F2F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6" name="Picture 75" descr="A black and white sign with white text&#10;&#10;Description automatically generated">
            <a:extLst>
              <a:ext uri="{FF2B5EF4-FFF2-40B4-BE49-F238E27FC236}">
                <a16:creationId xmlns:a16="http://schemas.microsoft.com/office/drawing/2014/main" id="{67DD9F8C-BAD4-2187-FA0B-574EEC136EA7}"/>
              </a:ext>
            </a:extLst>
          </p:cNvPr>
          <p:cNvPicPr>
            <a:picLocks noChangeAspect="1"/>
          </p:cNvPicPr>
          <p:nvPr/>
        </p:nvPicPr>
        <p:blipFill>
          <a:blip r:embed="rId2"/>
          <a:stretch>
            <a:fillRect/>
          </a:stretch>
        </p:blipFill>
        <p:spPr>
          <a:xfrm>
            <a:off x="8564449" y="938218"/>
            <a:ext cx="2972875" cy="1311086"/>
          </a:xfrm>
          <a:prstGeom prst="rect">
            <a:avLst/>
          </a:prstGeom>
        </p:spPr>
      </p:pic>
    </p:spTree>
    <p:extLst>
      <p:ext uri="{BB962C8B-B14F-4D97-AF65-F5344CB8AC3E}">
        <p14:creationId xmlns:p14="http://schemas.microsoft.com/office/powerpoint/2010/main" val="18086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438" b="7438"/>
          <a:stretch/>
        </p:blipFill>
        <p:spPr>
          <a:xfrm>
            <a:off x="4039038" y="2"/>
            <a:ext cx="8487808" cy="7279861"/>
          </a:xfrm>
          <a:prstGeom prst="rect">
            <a:avLst/>
          </a:prstGeom>
        </p:spPr>
      </p:pic>
      <p:sp>
        <p:nvSpPr>
          <p:cNvPr id="4" name="Freeform 3">
            <a:extLst>
              <a:ext uri="{FF2B5EF4-FFF2-40B4-BE49-F238E27FC236}">
                <a16:creationId xmlns:a16="http://schemas.microsoft.com/office/drawing/2014/main" id="{80C7E762-C860-6844-A877-2E62CA49CF51}"/>
              </a:ext>
            </a:extLst>
          </p:cNvPr>
          <p:cNvSpPr/>
          <p:nvPr/>
        </p:nvSpPr>
        <p:spPr>
          <a:xfrm>
            <a:off x="-191385" y="2"/>
            <a:ext cx="7547120" cy="7279861"/>
          </a:xfrm>
          <a:custGeom>
            <a:avLst/>
            <a:gdLst>
              <a:gd name="connsiteX0" fmla="*/ 0 w 5229225"/>
              <a:gd name="connsiteY0" fmla="*/ 0 h 5143500"/>
              <a:gd name="connsiteX1" fmla="*/ 1685925 w 5229225"/>
              <a:gd name="connsiteY1" fmla="*/ 0 h 5143500"/>
              <a:gd name="connsiteX2" fmla="*/ 3927605 w 5229225"/>
              <a:gd name="connsiteY2" fmla="*/ 0 h 5143500"/>
              <a:gd name="connsiteX3" fmla="*/ 5229225 w 5229225"/>
              <a:gd name="connsiteY3" fmla="*/ 5143500 h 5143500"/>
              <a:gd name="connsiteX4" fmla="*/ 3927605 w 5229225"/>
              <a:gd name="connsiteY4" fmla="*/ 5143500 h 5143500"/>
              <a:gd name="connsiteX5" fmla="*/ 1685925 w 5229225"/>
              <a:gd name="connsiteY5" fmla="*/ 5143500 h 5143500"/>
              <a:gd name="connsiteX6" fmla="*/ 0 w 522922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9225" h="5143500">
                <a:moveTo>
                  <a:pt x="0" y="0"/>
                </a:moveTo>
                <a:lnTo>
                  <a:pt x="1685925" y="0"/>
                </a:lnTo>
                <a:lnTo>
                  <a:pt x="3927605" y="0"/>
                </a:lnTo>
                <a:lnTo>
                  <a:pt x="5229225" y="5143500"/>
                </a:lnTo>
                <a:lnTo>
                  <a:pt x="3927605" y="5143500"/>
                </a:lnTo>
                <a:lnTo>
                  <a:pt x="1685925" y="5143500"/>
                </a:lnTo>
                <a:lnTo>
                  <a:pt x="0" y="5143500"/>
                </a:lnTo>
                <a:close/>
              </a:path>
            </a:pathLst>
          </a:custGeom>
          <a:solidFill>
            <a:srgbClr val="04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EEDFC67-89E6-C740-A1CF-E472B7EB7BC5}"/>
              </a:ext>
            </a:extLst>
          </p:cNvPr>
          <p:cNvSpPr txBox="1"/>
          <p:nvPr/>
        </p:nvSpPr>
        <p:spPr>
          <a:xfrm>
            <a:off x="4450" y="3431872"/>
            <a:ext cx="6533644" cy="1569660"/>
          </a:xfrm>
          <a:prstGeom prst="rect">
            <a:avLst/>
          </a:prstGeom>
          <a:noFill/>
        </p:spPr>
        <p:txBody>
          <a:bodyPr wrap="square" lIns="91440" tIns="45720" rIns="91440" bIns="45720" rtlCol="0" anchor="t">
            <a:spAutoFit/>
          </a:bodyPr>
          <a:lstStyle/>
          <a:p>
            <a:pPr marL="0" marR="0" lvl="0" indent="0" algn="ctr" defTabSz="6857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Our mission is to prevent </a:t>
            </a:r>
            <a:br>
              <a:rPr kumimoji="0" lang="en-US" sz="3200" b="1"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br>
            <a:r>
              <a:rPr kumimoji="0" lang="en-US" sz="3200" b="1"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fetal alcohol spectrum disorders (FASD) and to support all impacted.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3" name="Picture 2" descr="A white text on a black background&#10;&#10;Description automatically generated">
            <a:extLst>
              <a:ext uri="{FF2B5EF4-FFF2-40B4-BE49-F238E27FC236}">
                <a16:creationId xmlns:a16="http://schemas.microsoft.com/office/drawing/2014/main" id="{C96B8C2F-76E6-BA4B-1FF9-7F7BE3AB414C}"/>
              </a:ext>
            </a:extLst>
          </p:cNvPr>
          <p:cNvPicPr>
            <a:picLocks noChangeAspect="1"/>
          </p:cNvPicPr>
          <p:nvPr/>
        </p:nvPicPr>
        <p:blipFill>
          <a:blip r:embed="rId4"/>
          <a:stretch>
            <a:fillRect/>
          </a:stretch>
        </p:blipFill>
        <p:spPr>
          <a:xfrm>
            <a:off x="276360" y="460627"/>
            <a:ext cx="4217832" cy="1836972"/>
          </a:xfrm>
          <a:prstGeom prst="rect">
            <a:avLst/>
          </a:prstGeom>
        </p:spPr>
      </p:pic>
    </p:spTree>
    <p:extLst>
      <p:ext uri="{BB962C8B-B14F-4D97-AF65-F5344CB8AC3E}">
        <p14:creationId xmlns:p14="http://schemas.microsoft.com/office/powerpoint/2010/main" val="4194930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Shape 3198"/>
        <p:cNvGrpSpPr/>
        <p:nvPr/>
      </p:nvGrpSpPr>
      <p:grpSpPr>
        <a:xfrm>
          <a:off x="0" y="0"/>
          <a:ext cx="0" cy="0"/>
          <a:chOff x="0" y="0"/>
          <a:chExt cx="0" cy="0"/>
        </a:xfrm>
      </p:grpSpPr>
      <p:cxnSp>
        <p:nvCxnSpPr>
          <p:cNvPr id="3202" name="Google Shape;3202;p3"/>
          <p:cNvCxnSpPr>
            <a:cxnSpLocks/>
          </p:cNvCxnSpPr>
          <p:nvPr/>
        </p:nvCxnSpPr>
        <p:spPr>
          <a:xfrm>
            <a:off x="-139521" y="914324"/>
            <a:ext cx="12376031" cy="0"/>
          </a:xfrm>
          <a:prstGeom prst="straightConnector1">
            <a:avLst/>
          </a:prstGeom>
          <a:noFill/>
          <a:ln w="31750" cap="rnd" cmpd="sng">
            <a:solidFill>
              <a:srgbClr val="00B2AD"/>
            </a:solidFill>
            <a:prstDash val="dot"/>
            <a:miter lim="800000"/>
            <a:headEnd type="none" w="sm" len="sm"/>
            <a:tailEnd type="none" w="sm" len="sm"/>
          </a:ln>
        </p:spPr>
      </p:cxnSp>
      <p:cxnSp>
        <p:nvCxnSpPr>
          <p:cNvPr id="3203" name="Google Shape;3203;p3"/>
          <p:cNvCxnSpPr>
            <a:cxnSpLocks/>
          </p:cNvCxnSpPr>
          <p:nvPr/>
        </p:nvCxnSpPr>
        <p:spPr>
          <a:xfrm>
            <a:off x="0" y="6540367"/>
            <a:ext cx="12376031" cy="0"/>
          </a:xfrm>
          <a:prstGeom prst="straightConnector1">
            <a:avLst/>
          </a:prstGeom>
          <a:noFill/>
          <a:ln w="31750" cap="rnd" cmpd="sng">
            <a:solidFill>
              <a:srgbClr val="00B2AD"/>
            </a:solidFill>
            <a:prstDash val="dot"/>
            <a:miter lim="800000"/>
            <a:headEnd type="none" w="sm" len="sm"/>
            <a:tailEnd type="none" w="sm" len="sm"/>
          </a:ln>
        </p:spPr>
      </p:cxnSp>
      <p:sp>
        <p:nvSpPr>
          <p:cNvPr id="10" name="TextBox 9">
            <a:extLst>
              <a:ext uri="{FF2B5EF4-FFF2-40B4-BE49-F238E27FC236}">
                <a16:creationId xmlns:a16="http://schemas.microsoft.com/office/drawing/2014/main" id="{2C332182-00DE-2E5A-0DE2-29FB4584AACF}"/>
              </a:ext>
            </a:extLst>
          </p:cNvPr>
          <p:cNvSpPr txBox="1"/>
          <p:nvPr/>
        </p:nvSpPr>
        <p:spPr>
          <a:xfrm>
            <a:off x="320260" y="273986"/>
            <a:ext cx="36221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D00"/>
                </a:solidFill>
                <a:effectLst/>
                <a:uLnTx/>
                <a:uFillTx/>
                <a:latin typeface="Calibri"/>
                <a:ea typeface="+mn-ea"/>
                <a:cs typeface="Arial"/>
              </a:rPr>
              <a:t>FASD Resources</a:t>
            </a:r>
            <a:endParaRPr kumimoji="0" lang="en-US" sz="4000" b="1" i="0" u="none" strike="noStrike" kern="1200" cap="none" spc="0" normalizeH="0" baseline="0" noProof="0" dirty="0">
              <a:ln>
                <a:noFill/>
              </a:ln>
              <a:solidFill>
                <a:srgbClr val="FFCD00"/>
              </a:solidFill>
              <a:effectLst/>
              <a:uLnTx/>
              <a:uFillTx/>
              <a:latin typeface="Calibri"/>
              <a:ea typeface="+mn-ea"/>
              <a:cs typeface="Calibri"/>
            </a:endParaRPr>
          </a:p>
        </p:txBody>
      </p:sp>
      <p:sp>
        <p:nvSpPr>
          <p:cNvPr id="12" name="Rectangle: Rounded Corners 11">
            <a:extLst>
              <a:ext uri="{FF2B5EF4-FFF2-40B4-BE49-F238E27FC236}">
                <a16:creationId xmlns:a16="http://schemas.microsoft.com/office/drawing/2014/main" id="{8A9A3A3F-7D0A-5110-AE0B-6E6357686993}"/>
              </a:ext>
            </a:extLst>
          </p:cNvPr>
          <p:cNvSpPr/>
          <p:nvPr/>
        </p:nvSpPr>
        <p:spPr>
          <a:xfrm>
            <a:off x="226936" y="2266946"/>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Identification of FASD:​</a:t>
            </a:r>
            <a:endParaRPr kumimoji="0" lang="en-US" sz="1800" b="1" i="0" u="none" strike="noStrike" kern="1200" cap="none" spc="0" normalizeH="0" baseline="0" noProof="0">
              <a:ln>
                <a:noFill/>
              </a:ln>
              <a:solidFill>
                <a:srgbClr val="043A51"/>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43A51"/>
              </a:solidFill>
              <a:effectLst/>
              <a:uLnTx/>
              <a:uFillTx/>
              <a:latin typeface="Calibri"/>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alibri"/>
              <a:buChar char="-"/>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Screening ​</a:t>
            </a:r>
          </a:p>
          <a:p>
            <a:pPr marL="171450" marR="0" lvl="0" indent="-171450" algn="l" defTabSz="457200" rtl="0" eaLnBrk="1" fontAlgn="auto" latinLnBrk="0" hangingPunct="1">
              <a:lnSpc>
                <a:spcPct val="100000"/>
              </a:lnSpc>
              <a:spcBef>
                <a:spcPts val="0"/>
              </a:spcBef>
              <a:spcAft>
                <a:spcPts val="0"/>
              </a:spcAft>
              <a:buClrTx/>
              <a:buSzTx/>
              <a:buFont typeface="Calibri"/>
              <a:buChar char="-"/>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Diagnosis</a:t>
            </a:r>
          </a:p>
        </p:txBody>
      </p:sp>
      <p:sp>
        <p:nvSpPr>
          <p:cNvPr id="13" name="Rectangle: Rounded Corners 12">
            <a:extLst>
              <a:ext uri="{FF2B5EF4-FFF2-40B4-BE49-F238E27FC236}">
                <a16:creationId xmlns:a16="http://schemas.microsoft.com/office/drawing/2014/main" id="{4AECB266-C28A-81EE-3CF0-98CCBEC0AE80}"/>
              </a:ext>
            </a:extLst>
          </p:cNvPr>
          <p:cNvSpPr/>
          <p:nvPr/>
        </p:nvSpPr>
        <p:spPr>
          <a:xfrm>
            <a:off x="2576086" y="2266946"/>
            <a:ext cx="2210873" cy="2768957"/>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FASD Informed Professionals and Parents</a:t>
            </a:r>
          </a:p>
        </p:txBody>
      </p:sp>
      <p:sp>
        <p:nvSpPr>
          <p:cNvPr id="14" name="Rectangle: Rounded Corners 13">
            <a:extLst>
              <a:ext uri="{FF2B5EF4-FFF2-40B4-BE49-F238E27FC236}">
                <a16:creationId xmlns:a16="http://schemas.microsoft.com/office/drawing/2014/main" id="{C7805A57-2326-7645-6BD9-9B2411E14603}"/>
              </a:ext>
            </a:extLst>
          </p:cNvPr>
          <p:cNvSpPr/>
          <p:nvPr/>
        </p:nvSpPr>
        <p:spPr>
          <a:xfrm>
            <a:off x="4946390" y="2266946"/>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Prevention of Prenatal Alcohol Exposure</a:t>
            </a:r>
          </a:p>
        </p:txBody>
      </p:sp>
      <p:sp>
        <p:nvSpPr>
          <p:cNvPr id="15" name="Rectangle: Rounded Corners 14">
            <a:extLst>
              <a:ext uri="{FF2B5EF4-FFF2-40B4-BE49-F238E27FC236}">
                <a16:creationId xmlns:a16="http://schemas.microsoft.com/office/drawing/2014/main" id="{8B0CE304-6176-975F-D032-7E3977FA6159}"/>
              </a:ext>
            </a:extLst>
          </p:cNvPr>
          <p:cNvSpPr/>
          <p:nvPr/>
        </p:nvSpPr>
        <p:spPr>
          <a:xfrm>
            <a:off x="7316693" y="2266945"/>
            <a:ext cx="2210873" cy="2768957"/>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lt"/>
                <a:cs typeface="Arial"/>
              </a:rPr>
              <a:t>Culturally Responsive Programs</a:t>
            </a:r>
          </a:p>
        </p:txBody>
      </p:sp>
      <p:sp>
        <p:nvSpPr>
          <p:cNvPr id="16" name="Rectangle: Rounded Corners 15">
            <a:extLst>
              <a:ext uri="{FF2B5EF4-FFF2-40B4-BE49-F238E27FC236}">
                <a16:creationId xmlns:a16="http://schemas.microsoft.com/office/drawing/2014/main" id="{868EB870-5C2D-BC09-2A90-44AF005CCED6}"/>
              </a:ext>
            </a:extLst>
          </p:cNvPr>
          <p:cNvSpPr/>
          <p:nvPr/>
        </p:nvSpPr>
        <p:spPr>
          <a:xfrm>
            <a:off x="9720127" y="2266945"/>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Arial"/>
              </a:rPr>
              <a:t>Policy Change</a:t>
            </a:r>
            <a:endParaRPr kumimoji="0" lang="en-US" sz="2400" b="1" i="0" u="none" strike="noStrike" kern="1200" cap="none" spc="0" normalizeH="0" baseline="0" noProof="0">
              <a:ln>
                <a:noFill/>
              </a:ln>
              <a:solidFill>
                <a:srgbClr val="043A51"/>
              </a:solidFill>
              <a:effectLst/>
              <a:uLnTx/>
              <a:uFillTx/>
              <a:latin typeface="Calibri"/>
              <a:ea typeface="+mn-ea"/>
              <a:cs typeface="Calibri"/>
            </a:endParaRPr>
          </a:p>
        </p:txBody>
      </p:sp>
    </p:spTree>
    <p:extLst>
      <p:ext uri="{BB962C8B-B14F-4D97-AF65-F5344CB8AC3E}">
        <p14:creationId xmlns:p14="http://schemas.microsoft.com/office/powerpoint/2010/main" val="234844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flipV="1">
            <a:off x="5226677" y="847317"/>
            <a:ext cx="7116526" cy="10758"/>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5390634" y="303459"/>
            <a:ext cx="6902173" cy="480131"/>
          </a:xfrm>
          <a:prstGeom prst="rect">
            <a:avLst/>
          </a:prstGeom>
          <a:noFill/>
        </p:spPr>
        <p:txBody>
          <a:bodyPr wrap="square" lIns="0" tIns="45720" rIns="91440" bIns="45720" rtlCol="0" anchor="t">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D00"/>
                </a:solidFill>
                <a:effectLst/>
                <a:uLnTx/>
                <a:uFillTx/>
                <a:latin typeface="Calibri"/>
                <a:ea typeface="Calibri"/>
                <a:cs typeface="Arial"/>
              </a:rPr>
              <a:t>Interagency Coordinating Committee on FASD</a:t>
            </a:r>
          </a:p>
        </p:txBody>
      </p:sp>
      <p:sp>
        <p:nvSpPr>
          <p:cNvPr id="7" name="Rectangle 6">
            <a:extLst>
              <a:ext uri="{FF2B5EF4-FFF2-40B4-BE49-F238E27FC236}">
                <a16:creationId xmlns:a16="http://schemas.microsoft.com/office/drawing/2014/main" id="{BB1C3DB3-FB66-DA4F-9C0D-8A5CA4D32467}"/>
              </a:ext>
            </a:extLst>
          </p:cNvPr>
          <p:cNvSpPr/>
          <p:nvPr/>
        </p:nvSpPr>
        <p:spPr>
          <a:xfrm>
            <a:off x="0" y="0"/>
            <a:ext cx="5205212" cy="6858000"/>
          </a:xfrm>
          <a:prstGeom prst="rect">
            <a:avLst/>
          </a:prstGeom>
          <a:solidFill>
            <a:srgbClr val="B7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43A51"/>
                </a:solidFill>
                <a:effectLst/>
                <a:uLnTx/>
                <a:uFillTx/>
                <a:latin typeface="Calibri" panose="020F0502020204030204"/>
                <a:ea typeface="+mn-ea"/>
                <a:cs typeface="+mn-cs"/>
              </a:rPr>
              <a:t>Image</a:t>
            </a:r>
          </a:p>
        </p:txBody>
      </p:sp>
      <p:sp>
        <p:nvSpPr>
          <p:cNvPr id="8" name="TextBox 7">
            <a:extLst>
              <a:ext uri="{FF2B5EF4-FFF2-40B4-BE49-F238E27FC236}">
                <a16:creationId xmlns:a16="http://schemas.microsoft.com/office/drawing/2014/main" id="{A3FE6EB9-6028-8944-B405-79EEED5F3500}"/>
              </a:ext>
            </a:extLst>
          </p:cNvPr>
          <p:cNvSpPr txBox="1"/>
          <p:nvPr/>
        </p:nvSpPr>
        <p:spPr>
          <a:xfrm>
            <a:off x="5304514" y="849640"/>
            <a:ext cx="7105794" cy="5727701"/>
          </a:xfrm>
          <a:prstGeom prst="rect">
            <a:avLst/>
          </a:prstGeom>
          <a:noFill/>
        </p:spPr>
        <p:txBody>
          <a:bodyPr wrap="square" lIns="0" tIns="45720" rIns="91440" bIns="45720" rtlCol="0" anchor="t">
            <a:noAutofit/>
          </a:bodyPr>
          <a:lstStyle/>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CDC    </a:t>
            </a:r>
            <a:r>
              <a:rPr kumimoji="0" lang="en-US" b="0" i="0" u="none" strike="noStrike" kern="1200" cap="none" spc="0" normalizeH="0" baseline="0" noProof="0" dirty="0">
                <a:ln>
                  <a:noFill/>
                </a:ln>
                <a:solidFill>
                  <a:prstClr val="white"/>
                </a:solidFill>
                <a:effectLst/>
                <a:uLnTx/>
                <a:uFillTx/>
                <a:latin typeface="Calibri"/>
                <a:ea typeface="Calibri"/>
                <a:cs typeface="Arial"/>
              </a:rPr>
              <a:t>Centers for Disease Control and Prevention</a:t>
            </a:r>
            <a:endParaRPr kumimoji="0" lang="en-US" sz="18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lang="en-US" sz="2400" b="1" dirty="0">
                <a:solidFill>
                  <a:srgbClr val="FFCD00"/>
                </a:solidFill>
                <a:latin typeface="Calibri"/>
                <a:ea typeface="Calibri"/>
                <a:cs typeface="Arial"/>
              </a:rPr>
              <a:t>IHS</a:t>
            </a:r>
            <a:r>
              <a:rPr kumimoji="0" lang="en-US" sz="2400" b="1" i="0" u="none" strike="noStrike" kern="1200" cap="none" spc="0" normalizeH="0" baseline="0" noProof="0" dirty="0">
                <a:ln>
                  <a:noFill/>
                </a:ln>
                <a:solidFill>
                  <a:srgbClr val="FFCD00"/>
                </a:solidFill>
                <a:effectLst/>
                <a:uLnTx/>
                <a:uFillTx/>
                <a:latin typeface="Calibri"/>
                <a:ea typeface="Calibri"/>
                <a:cs typeface="Arial"/>
              </a:rPr>
              <a:t>    </a:t>
            </a:r>
            <a:r>
              <a:rPr kumimoji="0" lang="en-US" b="1" i="0" u="none" strike="noStrike" kern="1200" cap="none" spc="0" normalizeH="0" baseline="0" noProof="0" dirty="0">
                <a:ln>
                  <a:noFill/>
                </a:ln>
                <a:solidFill>
                  <a:srgbClr val="FFCD00"/>
                </a:solidFill>
                <a:effectLst/>
                <a:uLnTx/>
                <a:uFillTx/>
                <a:latin typeface="Calibri"/>
                <a:ea typeface="Calibri"/>
                <a:cs typeface="Arial"/>
              </a:rPr>
              <a:t> </a:t>
            </a:r>
            <a:r>
              <a:rPr kumimoji="0" lang="en-US" b="0" i="0" u="none" strike="noStrike" kern="1200" cap="none" spc="0" normalizeH="0" baseline="0" noProof="0" dirty="0">
                <a:ln>
                  <a:noFill/>
                </a:ln>
                <a:solidFill>
                  <a:prstClr val="white"/>
                </a:solidFill>
                <a:effectLst/>
                <a:uLnTx/>
                <a:uFillTx/>
                <a:latin typeface="Calibri"/>
                <a:ea typeface="Calibri"/>
                <a:cs typeface="Arial"/>
              </a:rPr>
              <a:t>Indian Health Service</a:t>
            </a: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HRSA  </a:t>
            </a:r>
            <a:r>
              <a:rPr kumimoji="0" lang="en-US" b="0" i="0" u="none" strike="noStrike" kern="1200" cap="none" spc="0" normalizeH="0" baseline="0" noProof="0" dirty="0">
                <a:ln>
                  <a:noFill/>
                </a:ln>
                <a:solidFill>
                  <a:prstClr val="white"/>
                </a:solidFill>
                <a:effectLst/>
                <a:uLnTx/>
                <a:uFillTx/>
                <a:latin typeface="Calibri"/>
                <a:ea typeface="Calibri"/>
                <a:cs typeface="Arial"/>
              </a:rPr>
              <a:t>Health Resources and Services Administration</a:t>
            </a:r>
            <a:endParaRPr kumimoji="0" lang="en-US" sz="16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NIH     </a:t>
            </a:r>
            <a:r>
              <a:rPr kumimoji="0" lang="en-US" b="0" i="0" u="none" strike="noStrike" kern="1200" cap="none" spc="0" normalizeH="0" baseline="0" noProof="0" dirty="0">
                <a:ln>
                  <a:noFill/>
                </a:ln>
                <a:solidFill>
                  <a:prstClr val="white"/>
                </a:solidFill>
                <a:effectLst/>
                <a:uLnTx/>
                <a:uFillTx/>
                <a:latin typeface="Calibri"/>
                <a:ea typeface="Calibri"/>
                <a:cs typeface="Arial"/>
              </a:rPr>
              <a:t>National Institutes of Health</a:t>
            </a:r>
            <a:endParaRPr kumimoji="0" lang="en-US" sz="16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ACF     </a:t>
            </a:r>
            <a:r>
              <a:rPr kumimoji="0" lang="en-US" b="0" i="0" u="none" strike="noStrike" kern="1200" cap="none" spc="0" normalizeH="0" baseline="0" noProof="0" dirty="0">
                <a:ln>
                  <a:noFill/>
                </a:ln>
                <a:solidFill>
                  <a:prstClr val="white"/>
                </a:solidFill>
                <a:effectLst/>
                <a:uLnTx/>
                <a:uFillTx/>
                <a:latin typeface="Calibri"/>
                <a:ea typeface="Calibri"/>
                <a:cs typeface="Arial"/>
              </a:rPr>
              <a:t>Administration for Children &amp; Families</a:t>
            </a:r>
            <a:endParaRPr kumimoji="0" lang="en-US" sz="16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CMS    </a:t>
            </a:r>
            <a:r>
              <a:rPr kumimoji="0" lang="en-US" b="0" i="0" u="none" strike="noStrike" kern="1200" cap="none" spc="0" normalizeH="0" baseline="0" noProof="0" dirty="0">
                <a:ln>
                  <a:noFill/>
                </a:ln>
                <a:solidFill>
                  <a:prstClr val="white"/>
                </a:solidFill>
                <a:effectLst/>
                <a:uLnTx/>
                <a:uFillTx/>
                <a:latin typeface="Calibri"/>
                <a:ea typeface="Calibri"/>
                <a:cs typeface="Arial"/>
              </a:rPr>
              <a:t>Centers for Medicare &amp; Medicaid Services</a:t>
            </a:r>
            <a:endParaRPr kumimoji="0" lang="en-US" sz="20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DOJ </a:t>
            </a:r>
            <a:r>
              <a:rPr kumimoji="0" lang="en-US" sz="2400" b="1" i="0" u="none" strike="noStrike" kern="1200" cap="none" spc="0" normalizeH="0" baseline="0" noProof="0" dirty="0">
                <a:ln>
                  <a:noFill/>
                </a:ln>
                <a:solidFill>
                  <a:srgbClr val="00B2AD"/>
                </a:solidFill>
                <a:effectLst/>
                <a:uLnTx/>
                <a:uFillTx/>
                <a:latin typeface="Calibri"/>
                <a:ea typeface="Calibri"/>
                <a:cs typeface="Calibri"/>
              </a:rPr>
              <a:t>    </a:t>
            </a:r>
            <a:r>
              <a:rPr kumimoji="0" lang="en-US" b="0" i="0" u="none" strike="noStrike" kern="1200" cap="none" spc="0" normalizeH="0" baseline="0" noProof="0" dirty="0">
                <a:ln>
                  <a:noFill/>
                </a:ln>
                <a:solidFill>
                  <a:prstClr val="white"/>
                </a:solidFill>
                <a:effectLst/>
                <a:uLnTx/>
                <a:uFillTx/>
                <a:latin typeface="Calibri"/>
                <a:ea typeface="Calibri"/>
                <a:cs typeface="Arial"/>
              </a:rPr>
              <a:t>United States Department of Justice</a:t>
            </a:r>
            <a:endParaRPr kumimoji="0" lang="en-US" sz="1600" b="0" i="0" u="none" strike="noStrike" kern="1200" cap="none" spc="0" normalizeH="0" baseline="0" noProof="0" dirty="0">
              <a:ln>
                <a:noFill/>
              </a:ln>
              <a:solidFill>
                <a:prstClr val="white"/>
              </a:solidFill>
              <a:effectLst/>
              <a:uLnTx/>
              <a:uFillTx/>
              <a:latin typeface="Calibri"/>
              <a:ea typeface="Calibri"/>
              <a:cs typeface="Arial"/>
            </a:endParaRPr>
          </a:p>
          <a:p>
            <a:pPr marL="0" marR="0" lvl="0" indent="0" algn="l" defTabSz="914354" rtl="0" eaLnBrk="1" fontAlgn="auto" latinLnBrk="0" hangingPunct="1">
              <a:lnSpc>
                <a:spcPct val="15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D00"/>
                </a:solidFill>
                <a:effectLst/>
                <a:uLnTx/>
                <a:uFillTx/>
                <a:latin typeface="Calibri"/>
                <a:ea typeface="Calibri"/>
                <a:cs typeface="Arial"/>
              </a:rPr>
              <a:t>SAMHSA  </a:t>
            </a:r>
            <a:r>
              <a:rPr kumimoji="0" lang="en-US" sz="1700" b="0" i="0" u="none" strike="noStrike" kern="1200" cap="none" spc="0" normalizeH="0" baseline="0" noProof="0" dirty="0">
                <a:ln>
                  <a:noFill/>
                </a:ln>
                <a:solidFill>
                  <a:prstClr val="white"/>
                </a:solidFill>
                <a:effectLst/>
                <a:uLnTx/>
                <a:uFillTx/>
                <a:latin typeface="Calibri"/>
                <a:ea typeface="Calibri"/>
                <a:cs typeface="Arial"/>
              </a:rPr>
              <a:t>Substance Abuse and Mental Health Services Administration</a:t>
            </a:r>
          </a:p>
          <a:p>
            <a:pPr marL="0" marR="0" lvl="0" indent="0" algn="l" defTabSz="914354"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Calibri"/>
              <a:cs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pic>
        <p:nvPicPr>
          <p:cNvPr id="4" name="Picture 3">
            <a:extLst>
              <a:ext uri="{FF2B5EF4-FFF2-40B4-BE49-F238E27FC236}">
                <a16:creationId xmlns:a16="http://schemas.microsoft.com/office/drawing/2014/main" id="{3B1F19C6-4A24-DC34-FC8E-DBA2D57593BF}"/>
              </a:ext>
            </a:extLst>
          </p:cNvPr>
          <p:cNvPicPr>
            <a:picLocks noChangeAspect="1"/>
          </p:cNvPicPr>
          <p:nvPr/>
        </p:nvPicPr>
        <p:blipFill>
          <a:blip r:embed="rId2"/>
          <a:stretch>
            <a:fillRect/>
          </a:stretch>
        </p:blipFill>
        <p:spPr>
          <a:xfrm>
            <a:off x="-9656" y="1059527"/>
            <a:ext cx="5206162" cy="4729843"/>
          </a:xfrm>
          <a:prstGeom prst="rect">
            <a:avLst/>
          </a:prstGeom>
        </p:spPr>
      </p:pic>
      <p:sp>
        <p:nvSpPr>
          <p:cNvPr id="2" name="TextBox 1">
            <a:extLst>
              <a:ext uri="{FF2B5EF4-FFF2-40B4-BE49-F238E27FC236}">
                <a16:creationId xmlns:a16="http://schemas.microsoft.com/office/drawing/2014/main" id="{E2F18049-DA67-8C45-52F3-AB964CD9726B}"/>
              </a:ext>
            </a:extLst>
          </p:cNvPr>
          <p:cNvSpPr txBox="1"/>
          <p:nvPr/>
        </p:nvSpPr>
        <p:spPr>
          <a:xfrm>
            <a:off x="2146" y="5990822"/>
            <a:ext cx="53833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43A51"/>
                </a:solidFill>
                <a:effectLst/>
                <a:uLnTx/>
                <a:uFillTx/>
                <a:latin typeface="Calibri" panose="020F0502020204030204"/>
                <a:ea typeface="+mn-ea"/>
                <a:cs typeface="+mn-cs"/>
              </a:rPr>
              <a:t>https://www.niaaa.nih.gov/interagency-coordinating-committee-fetal-alcohol-spectrum-disorders</a:t>
            </a:r>
            <a:r>
              <a:rPr kumimoji="0" lang="en-US" sz="1600" b="0" i="0" u="none" strike="noStrike" kern="1200" cap="none" spc="0" normalizeH="0" baseline="0" noProof="0">
                <a:ln>
                  <a:noFill/>
                </a:ln>
                <a:solidFill>
                  <a:srgbClr val="043A51"/>
                </a:solidFill>
                <a:effectLst/>
                <a:uLnTx/>
                <a:uFillTx/>
                <a:latin typeface="Calibri" panose="020F0502020204030204"/>
                <a:ea typeface="+mn-ea"/>
                <a:cs typeface="Calibri"/>
              </a:rPr>
              <a:t>​</a:t>
            </a:r>
            <a:endParaRPr kumimoji="0" lang="en-US" sz="1800" b="0" i="0" u="none" strike="noStrike" kern="1200" cap="none" spc="0" normalizeH="0" baseline="0" noProof="0">
              <a:ln>
                <a:noFill/>
              </a:ln>
              <a:solidFill>
                <a:srgbClr val="043A51"/>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656285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315019" y="85761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462D663-2B03-E6EE-DC26-C051679D1D8D}"/>
              </a:ext>
            </a:extLst>
          </p:cNvPr>
          <p:cNvSpPr txBox="1"/>
          <p:nvPr/>
        </p:nvSpPr>
        <p:spPr>
          <a:xfrm>
            <a:off x="992760" y="144563"/>
            <a:ext cx="9419409"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D00"/>
                </a:solidFill>
                <a:effectLst/>
                <a:uLnTx/>
                <a:uFillTx/>
                <a:latin typeface="Calibri" panose="020F0502020204030204"/>
                <a:ea typeface="+mn-ea"/>
                <a:cs typeface="+mn-cs"/>
              </a:rPr>
              <a:t>FASD Research: </a:t>
            </a:r>
            <a:r>
              <a:rPr kumimoji="0" lang="en-US" sz="3600" b="1" i="1" u="none" strike="noStrike" kern="1200" cap="none" spc="0" normalizeH="0" baseline="0" noProof="0" dirty="0">
                <a:ln>
                  <a:noFill/>
                </a:ln>
                <a:solidFill>
                  <a:srgbClr val="FFCD00"/>
                </a:solidFill>
                <a:effectLst/>
                <a:uLnTx/>
                <a:uFillTx/>
                <a:latin typeface="Calibri" panose="020F0502020204030204"/>
                <a:ea typeface="+mn-ea"/>
                <a:cs typeface="+mn-cs"/>
              </a:rPr>
              <a:t>Collaborative Initiative on FASD</a:t>
            </a:r>
            <a:endParaRPr kumimoji="0" lang="en-US" sz="3600" b="1" i="1" u="none" strike="noStrike" kern="1200" cap="none" spc="0" normalizeH="0" baseline="0" noProof="0" dirty="0">
              <a:ln>
                <a:noFill/>
              </a:ln>
              <a:solidFill>
                <a:srgbClr val="FFCD00"/>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09033FFC-E7C8-0CE4-8E6F-FBA18A5AE33F}"/>
              </a:ext>
            </a:extLst>
          </p:cNvPr>
          <p:cNvPicPr>
            <a:picLocks noChangeAspect="1"/>
          </p:cNvPicPr>
          <p:nvPr/>
        </p:nvPicPr>
        <p:blipFill>
          <a:blip r:embed="rId2"/>
          <a:stretch>
            <a:fillRect/>
          </a:stretch>
        </p:blipFill>
        <p:spPr>
          <a:xfrm>
            <a:off x="566058" y="965485"/>
            <a:ext cx="11068594" cy="4922836"/>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82A998A5-1C7B-A04C-986C-45ED84F26B57}"/>
              </a:ext>
            </a:extLst>
          </p:cNvPr>
          <p:cNvSpPr txBox="1"/>
          <p:nvPr/>
        </p:nvSpPr>
        <p:spPr>
          <a:xfrm>
            <a:off x="357117" y="597544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cifasd.org​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907515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571476" y="790335"/>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643338" y="6004178"/>
            <a:ext cx="7127463" cy="341632"/>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rPr>
              <a:t> </a:t>
            </a:r>
            <a:r>
              <a:rPr kumimoji="0" lang="en-US" sz="1800" b="0" i="0" u="none" strike="noStrike" kern="1200" cap="none" spc="0" normalizeH="0" baseline="0" noProof="0" dirty="0">
                <a:ln>
                  <a:noFill/>
                </a:ln>
                <a:solidFill>
                  <a:prstClr val="white"/>
                </a:solidFill>
                <a:effectLst/>
                <a:uLnTx/>
                <a:uFillTx/>
                <a:latin typeface="Calibri"/>
                <a:ea typeface="Calibri"/>
                <a:cs typeface="Calibri"/>
                <a:hlinkClick r:id="rId2">
                  <a:extLst>
                    <a:ext uri="{A12FA001-AC4F-418D-AE19-62706E023703}">
                      <ahyp:hlinkClr xmlns:ahyp="http://schemas.microsoft.com/office/drawing/2018/hyperlinkcolor" val="tx"/>
                    </a:ext>
                  </a:extLst>
                </a:hlinkClick>
              </a:rPr>
              <a:t>https://www.cdc.gov/ncbddd/fasd/partners-tools.html</a:t>
            </a:r>
            <a:r>
              <a:rPr kumimoji="0" lang="en-US" sz="1800" b="0" i="0" u="none" strike="noStrike" kern="1200" cap="none" spc="0" normalizeH="0" baseline="0" noProof="0" dirty="0">
                <a:ln>
                  <a:noFill/>
                </a:ln>
                <a:solidFill>
                  <a:prstClr val="white"/>
                </a:solidFill>
                <a:effectLst/>
                <a:uLnTx/>
                <a:uFillTx/>
                <a:latin typeface="Calibri"/>
                <a:ea typeface="Calibri"/>
                <a:cs typeface="Calibri"/>
              </a:rPr>
              <a:t> </a:t>
            </a:r>
            <a:endParaRPr kumimoji="0" lang="en-US" sz="18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3" name="Picture 2" descr="Let's talk. Alcohol and Pregnancy">
            <a:extLst>
              <a:ext uri="{FF2B5EF4-FFF2-40B4-BE49-F238E27FC236}">
                <a16:creationId xmlns:a16="http://schemas.microsoft.com/office/drawing/2014/main" id="{AA078E33-00F8-406F-FAE3-BDAFF5014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13" y="1229813"/>
            <a:ext cx="4301985" cy="4301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AE0125-2545-C261-76FD-051EF32C873D}"/>
              </a:ext>
            </a:extLst>
          </p:cNvPr>
          <p:cNvPicPr>
            <a:picLocks noChangeAspect="1"/>
          </p:cNvPicPr>
          <p:nvPr/>
        </p:nvPicPr>
        <p:blipFill>
          <a:blip r:embed="rId4"/>
          <a:stretch>
            <a:fillRect/>
          </a:stretch>
        </p:blipFill>
        <p:spPr>
          <a:xfrm>
            <a:off x="5515599" y="1275306"/>
            <a:ext cx="6284437" cy="4294261"/>
          </a:xfrm>
          <a:prstGeom prst="rect">
            <a:avLst/>
          </a:prstGeom>
        </p:spPr>
      </p:pic>
      <p:sp>
        <p:nvSpPr>
          <p:cNvPr id="4" name="TextBox 3">
            <a:extLst>
              <a:ext uri="{FF2B5EF4-FFF2-40B4-BE49-F238E27FC236}">
                <a16:creationId xmlns:a16="http://schemas.microsoft.com/office/drawing/2014/main" id="{2E1777D6-A60E-0CAC-8D25-379189357A42}"/>
              </a:ext>
            </a:extLst>
          </p:cNvPr>
          <p:cNvSpPr txBox="1"/>
          <p:nvPr/>
        </p:nvSpPr>
        <p:spPr>
          <a:xfrm>
            <a:off x="789296" y="141026"/>
            <a:ext cx="83046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mn-cs"/>
              </a:rPr>
              <a:t>CDC FASD Communication Materials</a:t>
            </a:r>
            <a:endPar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08305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80491" y="949560"/>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320548" y="291547"/>
            <a:ext cx="10241723" cy="1015727"/>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D00"/>
                </a:solidFill>
                <a:effectLst/>
                <a:uLnTx/>
                <a:uFillTx/>
                <a:latin typeface="Calibri"/>
                <a:ea typeface="Calibri"/>
                <a:cs typeface="Arial"/>
              </a:rPr>
              <a:t>CDC FASD Project: Building FASD Surveillance </a:t>
            </a:r>
            <a:endParaRPr kumimoji="0" lang="en-US" sz="4000" b="1" i="0" u="none" strike="noStrike" kern="1200" cap="none" spc="0" normalizeH="0" baseline="0" noProof="0" dirty="0">
              <a:ln>
                <a:noFill/>
              </a:ln>
              <a:solidFill>
                <a:srgbClr val="FFCD00"/>
              </a:solidFill>
              <a:effectLst/>
              <a:uLnTx/>
              <a:uFillTx/>
              <a:latin typeface="Calibri"/>
              <a:ea typeface="+mn-ea"/>
              <a:cs typeface="Arial" panose="020B0604020202020204" pitchFamily="34" charset="0"/>
            </a:endParaRP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sp>
        <p:nvSpPr>
          <p:cNvPr id="9" name="TextBox 8">
            <a:extLst>
              <a:ext uri="{FF2B5EF4-FFF2-40B4-BE49-F238E27FC236}">
                <a16:creationId xmlns:a16="http://schemas.microsoft.com/office/drawing/2014/main" id="{C3D0DB9A-D838-6626-223C-DBE542B28D6A}"/>
              </a:ext>
            </a:extLst>
          </p:cNvPr>
          <p:cNvSpPr txBox="1"/>
          <p:nvPr/>
        </p:nvSpPr>
        <p:spPr>
          <a:xfrm>
            <a:off x="395653" y="6009208"/>
            <a:ext cx="6928010" cy="3693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https://www.cdc.gov/ncbddd/fasd/partnerships.html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0157117F-8F2D-0D71-8E6E-81F00F1664B7}"/>
              </a:ext>
            </a:extLst>
          </p:cNvPr>
          <p:cNvSpPr txBox="1"/>
          <p:nvPr/>
        </p:nvSpPr>
        <p:spPr>
          <a:xfrm>
            <a:off x="527892" y="1381338"/>
            <a:ext cx="11136215" cy="40934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Understanding Clinical Data and Pathways to Inform Surveillance of Children with FASD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 feasibility project that will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Characterize information accessible within health-related data systems for children suspected of or diagnosed with FASD.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Describe the referral, evaluation, and diagnosis processes.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Findings will be used to inform the development of future public health surveillance activities.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Recipients: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Emory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Minnesota Department of Health and Proof Alliance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Period of Performance: 9/1/2022 – 8/31/2025</a:t>
            </a:r>
          </a:p>
        </p:txBody>
      </p:sp>
    </p:spTree>
    <p:extLst>
      <p:ext uri="{BB962C8B-B14F-4D97-AF65-F5344CB8AC3E}">
        <p14:creationId xmlns:p14="http://schemas.microsoft.com/office/powerpoint/2010/main" val="476302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BFA8820-B75C-8542-ABA1-7FCD2806E0E4}"/>
              </a:ext>
            </a:extLst>
          </p:cNvPr>
          <p:cNvCxnSpPr/>
          <p:nvPr/>
        </p:nvCxnSpPr>
        <p:spPr>
          <a:xfrm>
            <a:off x="400878" y="718924"/>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462D663-2B03-E6EE-DC26-C051679D1D8D}"/>
              </a:ext>
            </a:extLst>
          </p:cNvPr>
          <p:cNvSpPr txBox="1"/>
          <p:nvPr/>
        </p:nvSpPr>
        <p:spPr>
          <a:xfrm>
            <a:off x="111957" y="3158009"/>
            <a:ext cx="585803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www.cdc.gov/ncbddd/fasd/searchable-training/index.html</a:t>
            </a:r>
          </a:p>
        </p:txBody>
      </p:sp>
      <p:pic>
        <p:nvPicPr>
          <p:cNvPr id="18" name="Picture 17">
            <a:extLst>
              <a:ext uri="{FF2B5EF4-FFF2-40B4-BE49-F238E27FC236}">
                <a16:creationId xmlns:a16="http://schemas.microsoft.com/office/drawing/2014/main" id="{78B14620-8C6F-F722-21CB-EB1ECB3DEAFC}"/>
              </a:ext>
            </a:extLst>
          </p:cNvPr>
          <p:cNvPicPr>
            <a:picLocks noChangeAspect="1"/>
          </p:cNvPicPr>
          <p:nvPr/>
        </p:nvPicPr>
        <p:blipFill rotWithShape="1">
          <a:blip r:embed="rId2"/>
          <a:srcRect b="19628"/>
          <a:stretch/>
        </p:blipFill>
        <p:spPr>
          <a:xfrm>
            <a:off x="262706" y="1249315"/>
            <a:ext cx="5080214" cy="1816074"/>
          </a:xfrm>
          <a:prstGeom prst="rect">
            <a:avLst/>
          </a:prstGeom>
          <a:ln>
            <a:solidFill>
              <a:schemeClr val="bg1"/>
            </a:solidFill>
          </a:ln>
          <a:effectLst>
            <a:outerShdw blurRad="50800" dist="38100" dir="8100000" algn="tr" rotWithShape="0">
              <a:prstClr val="black">
                <a:alpha val="40000"/>
              </a:prstClr>
            </a:outerShdw>
          </a:effectLst>
        </p:spPr>
      </p:pic>
      <p:sp>
        <p:nvSpPr>
          <p:cNvPr id="2" name="TextBox 8">
            <a:extLst>
              <a:ext uri="{FF2B5EF4-FFF2-40B4-BE49-F238E27FC236}">
                <a16:creationId xmlns:a16="http://schemas.microsoft.com/office/drawing/2014/main" id="{30F169B6-5A49-82DF-A9CA-58CCD45E9D2C}"/>
              </a:ext>
            </a:extLst>
          </p:cNvPr>
          <p:cNvSpPr/>
          <p:nvPr/>
        </p:nvSpPr>
        <p:spPr bwMode="auto">
          <a:xfrm>
            <a:off x="403852" y="132814"/>
            <a:ext cx="11330404" cy="590931"/>
          </a:xfrm>
          <a:prstGeom prst="rect">
            <a:avLst/>
          </a:prstGeom>
          <a:noFill/>
        </p:spPr>
        <p:txBody>
          <a:bodyPr wrap="square" lIns="0" tIns="45720" rIns="91440" bIns="45720" rtlCol="0" anchor="t">
            <a:spAutoFit/>
          </a:bodyPr>
          <a:lstStyle/>
          <a:p>
            <a:pPr marL="0" marR="0" lvl="0" indent="0" algn="l" defTabSz="685783" rtl="0" eaLnBrk="1" fontAlgn="auto" latinLnBrk="0" hangingPunct="1">
              <a:lnSpc>
                <a:spcPct val="9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CD00"/>
                </a:solidFill>
                <a:effectLst/>
                <a:uLnTx/>
                <a:uFillTx/>
                <a:latin typeface="Calibri"/>
                <a:ea typeface="Calibri"/>
                <a:cs typeface="Arial"/>
                <a:sym typeface="Arial"/>
              </a:rPr>
              <a:t>Online Training and Resources for Medical Professionals</a:t>
            </a:r>
            <a:endParaRPr kumimoji="0" lang="en-US" sz="3600" b="1" i="0" u="none" strike="noStrike" kern="0" cap="none" spc="0" normalizeH="0" baseline="0" noProof="0">
              <a:ln>
                <a:noFill/>
              </a:ln>
              <a:solidFill>
                <a:srgbClr val="FFCD00"/>
              </a:solidFill>
              <a:effectLst/>
              <a:uLnTx/>
              <a:uFillTx/>
              <a:latin typeface="Calibri"/>
              <a:ea typeface="Calibri"/>
              <a:cs typeface="Arial"/>
            </a:endParaRPr>
          </a:p>
        </p:txBody>
      </p:sp>
      <p:pic>
        <p:nvPicPr>
          <p:cNvPr id="3" name="Picture 2">
            <a:extLst>
              <a:ext uri="{FF2B5EF4-FFF2-40B4-BE49-F238E27FC236}">
                <a16:creationId xmlns:a16="http://schemas.microsoft.com/office/drawing/2014/main" id="{C8580EDB-623D-6EF6-19E5-D6A3A3BF8B62}"/>
              </a:ext>
            </a:extLst>
          </p:cNvPr>
          <p:cNvPicPr>
            <a:picLocks noChangeAspect="1"/>
          </p:cNvPicPr>
          <p:nvPr/>
        </p:nvPicPr>
        <p:blipFill rotWithShape="1">
          <a:blip r:embed="rId3"/>
          <a:srcRect l="1192" t="-1169" r="30207" b="19804"/>
          <a:stretch/>
        </p:blipFill>
        <p:spPr>
          <a:xfrm>
            <a:off x="262706" y="3978592"/>
            <a:ext cx="3532330" cy="2445603"/>
          </a:xfrm>
          <a:prstGeom prst="rect">
            <a:avLst/>
          </a:prstGeom>
          <a:ln w="19050">
            <a:solidFill>
              <a:schemeClr val="bg1"/>
            </a:solidFill>
          </a:ln>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64896F44-6918-D174-0C82-643B96ABA8DB}"/>
              </a:ext>
            </a:extLst>
          </p:cNvPr>
          <p:cNvPicPr>
            <a:picLocks noChangeAspect="1"/>
          </p:cNvPicPr>
          <p:nvPr/>
        </p:nvPicPr>
        <p:blipFill rotWithShape="1">
          <a:blip r:embed="rId4"/>
          <a:srcRect r="6583" b="45559"/>
          <a:stretch/>
        </p:blipFill>
        <p:spPr>
          <a:xfrm>
            <a:off x="7549580" y="1213787"/>
            <a:ext cx="4374991" cy="1676229"/>
          </a:xfrm>
          <a:prstGeom prst="rect">
            <a:avLst/>
          </a:prstGeom>
          <a:ln w="28575">
            <a:solidFill>
              <a:schemeClr val="bg1"/>
            </a:solidFill>
          </a:ln>
        </p:spPr>
      </p:pic>
      <p:sp>
        <p:nvSpPr>
          <p:cNvPr id="7" name="TextBox 6">
            <a:extLst>
              <a:ext uri="{FF2B5EF4-FFF2-40B4-BE49-F238E27FC236}">
                <a16:creationId xmlns:a16="http://schemas.microsoft.com/office/drawing/2014/main" id="{CA41A594-34DB-6E55-20A5-BFBBFC91483B}"/>
              </a:ext>
            </a:extLst>
          </p:cNvPr>
          <p:cNvSpPr txBox="1"/>
          <p:nvPr/>
        </p:nvSpPr>
        <p:spPr>
          <a:xfrm>
            <a:off x="111359" y="6516815"/>
            <a:ext cx="616841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www.aap.org/en/patient-care/fetal-alcohol-spectrum-disorders/</a:t>
            </a:r>
          </a:p>
        </p:txBody>
      </p:sp>
      <p:sp>
        <p:nvSpPr>
          <p:cNvPr id="8" name="TextBox 7">
            <a:extLst>
              <a:ext uri="{FF2B5EF4-FFF2-40B4-BE49-F238E27FC236}">
                <a16:creationId xmlns:a16="http://schemas.microsoft.com/office/drawing/2014/main" id="{079767EF-F369-067D-868A-37E6BE2F32DF}"/>
              </a:ext>
            </a:extLst>
          </p:cNvPr>
          <p:cNvSpPr txBox="1"/>
          <p:nvPr/>
        </p:nvSpPr>
        <p:spPr>
          <a:xfrm>
            <a:off x="39542" y="3510356"/>
            <a:ext cx="4689911"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mn-cs"/>
              </a:rPr>
              <a:t>AAP FASD Toolkit and Resources</a:t>
            </a:r>
            <a:endPar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3CA2B329-9278-94FB-D5D0-CA3F5E6938B2}"/>
              </a:ext>
            </a:extLst>
          </p:cNvPr>
          <p:cNvSpPr txBox="1"/>
          <p:nvPr/>
        </p:nvSpPr>
        <p:spPr>
          <a:xfrm>
            <a:off x="7459404" y="2950962"/>
            <a:ext cx="414835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www.acog.org/programs/fasd</a:t>
            </a:r>
          </a:p>
        </p:txBody>
      </p:sp>
      <p:sp>
        <p:nvSpPr>
          <p:cNvPr id="10" name="TextBox 9">
            <a:extLst>
              <a:ext uri="{FF2B5EF4-FFF2-40B4-BE49-F238E27FC236}">
                <a16:creationId xmlns:a16="http://schemas.microsoft.com/office/drawing/2014/main" id="{93DA0C31-CD9C-B843-E3CA-9AB66A2F49C4}"/>
              </a:ext>
            </a:extLst>
          </p:cNvPr>
          <p:cNvSpPr txBox="1"/>
          <p:nvPr/>
        </p:nvSpPr>
        <p:spPr>
          <a:xfrm>
            <a:off x="116287" y="773857"/>
            <a:ext cx="5859216"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mn-cs"/>
              </a:rPr>
              <a:t>Collaborative for Alcohol-Free Pregnancy</a:t>
            </a:r>
            <a:endPar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CF685FF6-119D-01B3-47EB-782C3952F689}"/>
              </a:ext>
            </a:extLst>
          </p:cNvPr>
          <p:cNvSpPr txBox="1"/>
          <p:nvPr/>
        </p:nvSpPr>
        <p:spPr>
          <a:xfrm>
            <a:off x="7459404" y="702854"/>
            <a:ext cx="3210877"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mn-cs"/>
              </a:rPr>
              <a:t>ACOG FASD Champions</a:t>
            </a:r>
            <a:endPar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Calibri"/>
            </a:endParaRPr>
          </a:p>
        </p:txBody>
      </p:sp>
      <p:pic>
        <p:nvPicPr>
          <p:cNvPr id="12" name="Picture 11" descr="A purple and white cover with a microphone and headphones&#10;&#10;Description automatically generated">
            <a:extLst>
              <a:ext uri="{FF2B5EF4-FFF2-40B4-BE49-F238E27FC236}">
                <a16:creationId xmlns:a16="http://schemas.microsoft.com/office/drawing/2014/main" id="{05BB039C-04D9-C985-E655-03A79FC5D048}"/>
              </a:ext>
            </a:extLst>
          </p:cNvPr>
          <p:cNvPicPr>
            <a:picLocks noChangeAspect="1"/>
          </p:cNvPicPr>
          <p:nvPr/>
        </p:nvPicPr>
        <p:blipFill>
          <a:blip r:embed="rId5"/>
          <a:stretch>
            <a:fillRect/>
          </a:stretch>
        </p:blipFill>
        <p:spPr>
          <a:xfrm>
            <a:off x="7549580" y="3978715"/>
            <a:ext cx="2431778" cy="2445356"/>
          </a:xfrm>
          <a:prstGeom prst="rect">
            <a:avLst/>
          </a:prstGeom>
          <a:ln w="28575">
            <a:solidFill>
              <a:schemeClr val="bg1"/>
            </a:solidFill>
          </a:ln>
          <a:effectLst>
            <a:outerShdw blurRad="50800" dist="38100" dir="8100000" algn="tr" rotWithShape="0">
              <a:prstClr val="black">
                <a:alpha val="40000"/>
              </a:prstClr>
            </a:outerShdw>
          </a:effectLst>
        </p:spPr>
      </p:pic>
      <p:sp>
        <p:nvSpPr>
          <p:cNvPr id="13" name="TextBox 12">
            <a:extLst>
              <a:ext uri="{FF2B5EF4-FFF2-40B4-BE49-F238E27FC236}">
                <a16:creationId xmlns:a16="http://schemas.microsoft.com/office/drawing/2014/main" id="{924CFB58-326A-0FC9-AD5C-44FF8A4C3B03}"/>
              </a:ext>
            </a:extLst>
          </p:cNvPr>
          <p:cNvSpPr txBox="1"/>
          <p:nvPr/>
        </p:nvSpPr>
        <p:spPr>
          <a:xfrm>
            <a:off x="7459404" y="3467441"/>
            <a:ext cx="3635717"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mn-cs"/>
              </a:rPr>
              <a:t>B-SMART Podcast on FASD</a:t>
            </a:r>
            <a:endParaRPr kumimoji="0" lang="en-US" sz="2400" b="1" i="0" u="none" strike="noStrike" kern="1200" cap="none" spc="0" normalizeH="0" baseline="0" noProof="0" dirty="0">
              <a:ln>
                <a:noFill/>
              </a:ln>
              <a:solidFill>
                <a:srgbClr val="2DFFFA"/>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A15F61F5-1BF9-098A-9099-3C566584A334}"/>
              </a:ext>
            </a:extLst>
          </p:cNvPr>
          <p:cNvSpPr txBox="1"/>
          <p:nvPr/>
        </p:nvSpPr>
        <p:spPr>
          <a:xfrm>
            <a:off x="7139159" y="6424195"/>
            <a:ext cx="5195834" cy="33855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www.bmc.org/addiction/training-education/b-smart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1592E4E-369B-AA36-E169-062C65CCC0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934"/>
          <a:stretch/>
        </p:blipFill>
        <p:spPr bwMode="auto">
          <a:xfrm>
            <a:off x="3923999" y="3985814"/>
            <a:ext cx="2255302" cy="2438381"/>
          </a:xfrm>
          <a:prstGeom prst="rect">
            <a:avLst/>
          </a:prstGeom>
          <a:noFill/>
          <a:ln w="28575">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41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ED2D-AC7A-4837-937C-625CE8ABCA45}"/>
              </a:ext>
            </a:extLst>
          </p:cNvPr>
          <p:cNvSpPr>
            <a:spLocks noGrp="1"/>
          </p:cNvSpPr>
          <p:nvPr>
            <p:ph type="title"/>
          </p:nvPr>
        </p:nvSpPr>
        <p:spPr/>
        <p:txBody>
          <a:bodyPr/>
          <a:lstStyle/>
          <a:p>
            <a:r>
              <a:rPr lang="en-US" b="1" dirty="0"/>
              <a:t>Prevention Challenge</a:t>
            </a:r>
          </a:p>
        </p:txBody>
      </p:sp>
      <p:sp>
        <p:nvSpPr>
          <p:cNvPr id="4" name="Slide Number Placeholder 3">
            <a:extLst>
              <a:ext uri="{FF2B5EF4-FFF2-40B4-BE49-F238E27FC236}">
                <a16:creationId xmlns:a16="http://schemas.microsoft.com/office/drawing/2014/main" id="{792C1681-BDFE-4530-8F57-9CE02CB90982}"/>
              </a:ext>
            </a:extLst>
          </p:cNvPr>
          <p:cNvSpPr>
            <a:spLocks noGrp="1"/>
          </p:cNvSpPr>
          <p:nvPr>
            <p:ph type="sldNum" sz="quarter" idx="12"/>
          </p:nvPr>
        </p:nvSpPr>
        <p:spPr/>
        <p:txBody>
          <a:bodyPr/>
          <a:lstStyle/>
          <a:p>
            <a:pPr>
              <a:defRPr/>
            </a:pPr>
            <a:fld id="{79BED015-3ABD-4DAC-92CA-93031857BB56}" type="slidenum">
              <a:rPr lang="en-US" altLang="en-US" smtClean="0"/>
              <a:pPr>
                <a:defRPr/>
              </a:pPr>
              <a:t>8</a:t>
            </a:fld>
            <a:endParaRPr lang="en-US" altLang="en-US" dirty="0"/>
          </a:p>
        </p:txBody>
      </p:sp>
      <p:sp>
        <p:nvSpPr>
          <p:cNvPr id="6" name="Freeform: Shape 5">
            <a:extLst>
              <a:ext uri="{FF2B5EF4-FFF2-40B4-BE49-F238E27FC236}">
                <a16:creationId xmlns:a16="http://schemas.microsoft.com/office/drawing/2014/main" id="{456367DF-9FE0-435E-9FD7-64E30DD83236}"/>
              </a:ext>
            </a:extLst>
          </p:cNvPr>
          <p:cNvSpPr/>
          <p:nvPr/>
        </p:nvSpPr>
        <p:spPr>
          <a:xfrm>
            <a:off x="728072" y="1418406"/>
            <a:ext cx="3342273" cy="1563355"/>
          </a:xfrm>
          <a:custGeom>
            <a:avLst/>
            <a:gdLst>
              <a:gd name="connsiteX0" fmla="*/ 0 w 2485454"/>
              <a:gd name="connsiteY0" fmla="*/ 0 h 977513"/>
              <a:gd name="connsiteX1" fmla="*/ 2485454 w 2485454"/>
              <a:gd name="connsiteY1" fmla="*/ 0 h 977513"/>
              <a:gd name="connsiteX2" fmla="*/ 2485454 w 2485454"/>
              <a:gd name="connsiteY2" fmla="*/ 977513 h 977513"/>
              <a:gd name="connsiteX3" fmla="*/ 0 w 2485454"/>
              <a:gd name="connsiteY3" fmla="*/ 977513 h 977513"/>
              <a:gd name="connsiteX4" fmla="*/ 0 w 2485454"/>
              <a:gd name="connsiteY4" fmla="*/ 0 h 97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977513">
                <a:moveTo>
                  <a:pt x="0" y="0"/>
                </a:moveTo>
                <a:lnTo>
                  <a:pt x="2485454" y="0"/>
                </a:lnTo>
                <a:lnTo>
                  <a:pt x="2485454" y="977513"/>
                </a:lnTo>
                <a:lnTo>
                  <a:pt x="0" y="977513"/>
                </a:lnTo>
                <a:lnTo>
                  <a:pt x="0" y="0"/>
                </a:lnTo>
                <a:close/>
              </a:path>
            </a:pathLst>
          </a:custGeom>
          <a:solidFill>
            <a:srgbClr val="044E70"/>
          </a:solidFill>
          <a:ln>
            <a:solidFill>
              <a:schemeClr val="bg1"/>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Calibri" panose="020F0502020204030204" pitchFamily="34" charset="0"/>
              </a:rPr>
              <a:t>Non-Pregnant Women of Reproductive Age</a:t>
            </a:r>
          </a:p>
        </p:txBody>
      </p:sp>
      <p:sp>
        <p:nvSpPr>
          <p:cNvPr id="7" name="Freeform: Shape 6">
            <a:extLst>
              <a:ext uri="{FF2B5EF4-FFF2-40B4-BE49-F238E27FC236}">
                <a16:creationId xmlns:a16="http://schemas.microsoft.com/office/drawing/2014/main" id="{EB10D233-99FB-4B84-9B56-C28AE3012288}"/>
              </a:ext>
            </a:extLst>
          </p:cNvPr>
          <p:cNvSpPr/>
          <p:nvPr/>
        </p:nvSpPr>
        <p:spPr>
          <a:xfrm>
            <a:off x="728072" y="2981761"/>
            <a:ext cx="3342273" cy="2689197"/>
          </a:xfrm>
          <a:custGeom>
            <a:avLst/>
            <a:gdLst>
              <a:gd name="connsiteX0" fmla="*/ 0 w 2485454"/>
              <a:gd name="connsiteY0" fmla="*/ 0 h 1523475"/>
              <a:gd name="connsiteX1" fmla="*/ 2485454 w 2485454"/>
              <a:gd name="connsiteY1" fmla="*/ 0 h 1523475"/>
              <a:gd name="connsiteX2" fmla="*/ 2485454 w 2485454"/>
              <a:gd name="connsiteY2" fmla="*/ 1523475 h 1523475"/>
              <a:gd name="connsiteX3" fmla="*/ 0 w 2485454"/>
              <a:gd name="connsiteY3" fmla="*/ 1523475 h 1523475"/>
              <a:gd name="connsiteX4" fmla="*/ 0 w 2485454"/>
              <a:gd name="connsiteY4" fmla="*/ 0 h 152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1523475">
                <a:moveTo>
                  <a:pt x="0" y="0"/>
                </a:moveTo>
                <a:lnTo>
                  <a:pt x="2485454" y="0"/>
                </a:lnTo>
                <a:lnTo>
                  <a:pt x="2485454" y="1523475"/>
                </a:lnTo>
                <a:lnTo>
                  <a:pt x="0" y="1523475"/>
                </a:lnTo>
                <a:lnTo>
                  <a:pt x="0" y="0"/>
                </a:lnTo>
                <a:close/>
              </a:path>
            </a:pathLst>
          </a:custGeom>
          <a:solidFill>
            <a:srgbClr val="E7F3F4"/>
          </a:solidFill>
          <a:effectLst>
            <a:outerShdw blurRad="50800" dist="38100" dir="8100000" algn="tr"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227013" lvl="1" indent="-227013" algn="l" defTabSz="711200">
              <a:spcBef>
                <a:spcPts val="1800"/>
              </a:spcBef>
              <a:buFont typeface="Arial" panose="020B0604020202020204" pitchFamily="34" charset="0"/>
              <a:buChar char="•"/>
            </a:pPr>
            <a:r>
              <a:rPr lang="en-US" sz="2400" kern="1200" dirty="0">
                <a:latin typeface="Calibri" panose="020F0502020204030204" pitchFamily="34" charset="0"/>
              </a:rPr>
              <a:t>54% report alcohol use in previous 30 days</a:t>
            </a:r>
            <a:r>
              <a:rPr lang="en-US" sz="2400" kern="1200" baseline="30000" dirty="0">
                <a:latin typeface="Calibri" panose="020F0502020204030204" pitchFamily="34" charset="0"/>
              </a:rPr>
              <a:t>1</a:t>
            </a:r>
            <a:endParaRPr lang="en-US" sz="2400" kern="1200" dirty="0">
              <a:latin typeface="Calibri" panose="020F0502020204030204" pitchFamily="34" charset="0"/>
            </a:endParaRPr>
          </a:p>
          <a:p>
            <a:pPr marL="227013" lvl="1" indent="-227013" algn="l" defTabSz="711200">
              <a:spcBef>
                <a:spcPts val="1800"/>
              </a:spcBef>
              <a:buFont typeface="Arial" panose="020B0604020202020204" pitchFamily="34" charset="0"/>
              <a:buChar char="•"/>
            </a:pPr>
            <a:r>
              <a:rPr lang="en-US" sz="2400" kern="1200" dirty="0">
                <a:latin typeface="Calibri" panose="020F0502020204030204" pitchFamily="34" charset="0"/>
              </a:rPr>
              <a:t>18% report binge drinking in previous 30 days</a:t>
            </a:r>
            <a:r>
              <a:rPr lang="en-US" sz="2400" kern="1200" baseline="30000" dirty="0">
                <a:latin typeface="Calibri" panose="020F0502020204030204" pitchFamily="34" charset="0"/>
              </a:rPr>
              <a:t> 1</a:t>
            </a:r>
            <a:endParaRPr lang="en-US" sz="2400" kern="1200" dirty="0">
              <a:latin typeface="Calibri" panose="020F0502020204030204" pitchFamily="34" charset="0"/>
            </a:endParaRPr>
          </a:p>
        </p:txBody>
      </p:sp>
      <p:sp>
        <p:nvSpPr>
          <p:cNvPr id="8" name="Freeform: Shape 7">
            <a:extLst>
              <a:ext uri="{FF2B5EF4-FFF2-40B4-BE49-F238E27FC236}">
                <a16:creationId xmlns:a16="http://schemas.microsoft.com/office/drawing/2014/main" id="{05314108-993D-48CD-95D9-F1CFD0592778}"/>
              </a:ext>
            </a:extLst>
          </p:cNvPr>
          <p:cNvSpPr/>
          <p:nvPr/>
        </p:nvSpPr>
        <p:spPr>
          <a:xfrm>
            <a:off x="4538264" y="1418406"/>
            <a:ext cx="3342273" cy="1563355"/>
          </a:xfrm>
          <a:custGeom>
            <a:avLst/>
            <a:gdLst>
              <a:gd name="connsiteX0" fmla="*/ 0 w 2485454"/>
              <a:gd name="connsiteY0" fmla="*/ 0 h 977513"/>
              <a:gd name="connsiteX1" fmla="*/ 2485454 w 2485454"/>
              <a:gd name="connsiteY1" fmla="*/ 0 h 977513"/>
              <a:gd name="connsiteX2" fmla="*/ 2485454 w 2485454"/>
              <a:gd name="connsiteY2" fmla="*/ 977513 h 977513"/>
              <a:gd name="connsiteX3" fmla="*/ 0 w 2485454"/>
              <a:gd name="connsiteY3" fmla="*/ 977513 h 977513"/>
              <a:gd name="connsiteX4" fmla="*/ 0 w 2485454"/>
              <a:gd name="connsiteY4" fmla="*/ 0 h 97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977513">
                <a:moveTo>
                  <a:pt x="0" y="0"/>
                </a:moveTo>
                <a:lnTo>
                  <a:pt x="2485454" y="0"/>
                </a:lnTo>
                <a:lnTo>
                  <a:pt x="2485454" y="977513"/>
                </a:lnTo>
                <a:lnTo>
                  <a:pt x="0" y="977513"/>
                </a:lnTo>
                <a:lnTo>
                  <a:pt x="0" y="0"/>
                </a:lnTo>
                <a:close/>
              </a:path>
            </a:pathLst>
          </a:custGeom>
          <a:solidFill>
            <a:srgbClr val="044E70"/>
          </a:solidFill>
          <a:ln>
            <a:solidFill>
              <a:schemeClr val="bg1"/>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Calibri" panose="020F0502020204030204" pitchFamily="34" charset="0"/>
              </a:rPr>
              <a:t>Unintended Pregnancies</a:t>
            </a:r>
          </a:p>
        </p:txBody>
      </p:sp>
      <p:sp>
        <p:nvSpPr>
          <p:cNvPr id="9" name="Freeform: Shape 8">
            <a:extLst>
              <a:ext uri="{FF2B5EF4-FFF2-40B4-BE49-F238E27FC236}">
                <a16:creationId xmlns:a16="http://schemas.microsoft.com/office/drawing/2014/main" id="{CD395CBF-2C81-4771-9970-AFF9D82DF28E}"/>
              </a:ext>
            </a:extLst>
          </p:cNvPr>
          <p:cNvSpPr/>
          <p:nvPr/>
        </p:nvSpPr>
        <p:spPr>
          <a:xfrm>
            <a:off x="4538264" y="2981761"/>
            <a:ext cx="3342273" cy="2689197"/>
          </a:xfrm>
          <a:custGeom>
            <a:avLst/>
            <a:gdLst>
              <a:gd name="connsiteX0" fmla="*/ 0 w 2485454"/>
              <a:gd name="connsiteY0" fmla="*/ 0 h 1523475"/>
              <a:gd name="connsiteX1" fmla="*/ 2485454 w 2485454"/>
              <a:gd name="connsiteY1" fmla="*/ 0 h 1523475"/>
              <a:gd name="connsiteX2" fmla="*/ 2485454 w 2485454"/>
              <a:gd name="connsiteY2" fmla="*/ 1523475 h 1523475"/>
              <a:gd name="connsiteX3" fmla="*/ 0 w 2485454"/>
              <a:gd name="connsiteY3" fmla="*/ 1523475 h 1523475"/>
              <a:gd name="connsiteX4" fmla="*/ 0 w 2485454"/>
              <a:gd name="connsiteY4" fmla="*/ 0 h 152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1523475">
                <a:moveTo>
                  <a:pt x="0" y="0"/>
                </a:moveTo>
                <a:lnTo>
                  <a:pt x="2485454" y="0"/>
                </a:lnTo>
                <a:lnTo>
                  <a:pt x="2485454" y="1523475"/>
                </a:lnTo>
                <a:lnTo>
                  <a:pt x="0" y="1523475"/>
                </a:lnTo>
                <a:lnTo>
                  <a:pt x="0" y="0"/>
                </a:lnTo>
                <a:close/>
              </a:path>
            </a:pathLst>
          </a:custGeom>
          <a:solidFill>
            <a:srgbClr val="E7F3F4"/>
          </a:solidFill>
          <a:effectLst>
            <a:outerShdw blurRad="50800" dist="38100" dir="8100000" algn="tr"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227013" lvl="1" indent="-227013" algn="l" defTabSz="711200">
              <a:spcBef>
                <a:spcPts val="1800"/>
              </a:spcBef>
              <a:buFont typeface="Arial" panose="020B0604020202020204" pitchFamily="34" charset="0"/>
              <a:buChar char="•"/>
            </a:pPr>
            <a:r>
              <a:rPr lang="en-US" sz="2400" kern="1200" dirty="0">
                <a:latin typeface="Calibri" panose="020F0502020204030204" pitchFamily="34" charset="0"/>
              </a:rPr>
              <a:t>49% of pregnancies are unplanned</a:t>
            </a:r>
            <a:r>
              <a:rPr lang="en-US" sz="2400" kern="1200" baseline="30000" dirty="0">
                <a:latin typeface="Calibri" panose="020F0502020204030204" pitchFamily="34" charset="0"/>
              </a:rPr>
              <a:t>1</a:t>
            </a:r>
            <a:endParaRPr lang="en-US" sz="2400" kern="1200" dirty="0">
              <a:latin typeface="Calibri" panose="020F0502020204030204" pitchFamily="34" charset="0"/>
            </a:endParaRPr>
          </a:p>
          <a:p>
            <a:pPr marL="227013" lvl="1" indent="-227013" algn="l" defTabSz="711200">
              <a:spcBef>
                <a:spcPts val="1800"/>
              </a:spcBef>
              <a:buFont typeface="Arial" panose="020B0604020202020204" pitchFamily="34" charset="0"/>
              <a:buChar char="•"/>
            </a:pPr>
            <a:r>
              <a:rPr lang="en-US" sz="2400" kern="1200" dirty="0">
                <a:latin typeface="Calibri" panose="020F0502020204030204" pitchFamily="34" charset="0"/>
              </a:rPr>
              <a:t>Pregnancy may not be known for up to 6 weeks or later into the pregnancy</a:t>
            </a:r>
            <a:r>
              <a:rPr lang="en-US" sz="2400" kern="1200" baseline="30000" dirty="0">
                <a:latin typeface="Calibri" panose="020F0502020204030204" pitchFamily="34" charset="0"/>
              </a:rPr>
              <a:t>2</a:t>
            </a:r>
            <a:endParaRPr lang="en-US" sz="2400" kern="1200" dirty="0">
              <a:latin typeface="Calibri" panose="020F0502020204030204" pitchFamily="34" charset="0"/>
            </a:endParaRPr>
          </a:p>
        </p:txBody>
      </p:sp>
      <p:sp>
        <p:nvSpPr>
          <p:cNvPr id="10" name="Freeform: Shape 9">
            <a:extLst>
              <a:ext uri="{FF2B5EF4-FFF2-40B4-BE49-F238E27FC236}">
                <a16:creationId xmlns:a16="http://schemas.microsoft.com/office/drawing/2014/main" id="{720E3D29-0AB1-4097-881B-D3F5E3369AC0}"/>
              </a:ext>
            </a:extLst>
          </p:cNvPr>
          <p:cNvSpPr/>
          <p:nvPr/>
        </p:nvSpPr>
        <p:spPr>
          <a:xfrm>
            <a:off x="8348455" y="1418406"/>
            <a:ext cx="3342273" cy="1563355"/>
          </a:xfrm>
          <a:custGeom>
            <a:avLst/>
            <a:gdLst>
              <a:gd name="connsiteX0" fmla="*/ 0 w 2485454"/>
              <a:gd name="connsiteY0" fmla="*/ 0 h 977513"/>
              <a:gd name="connsiteX1" fmla="*/ 2485454 w 2485454"/>
              <a:gd name="connsiteY1" fmla="*/ 0 h 977513"/>
              <a:gd name="connsiteX2" fmla="*/ 2485454 w 2485454"/>
              <a:gd name="connsiteY2" fmla="*/ 977513 h 977513"/>
              <a:gd name="connsiteX3" fmla="*/ 0 w 2485454"/>
              <a:gd name="connsiteY3" fmla="*/ 977513 h 977513"/>
              <a:gd name="connsiteX4" fmla="*/ 0 w 2485454"/>
              <a:gd name="connsiteY4" fmla="*/ 0 h 97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977513">
                <a:moveTo>
                  <a:pt x="0" y="0"/>
                </a:moveTo>
                <a:lnTo>
                  <a:pt x="2485454" y="0"/>
                </a:lnTo>
                <a:lnTo>
                  <a:pt x="2485454" y="977513"/>
                </a:lnTo>
                <a:lnTo>
                  <a:pt x="0" y="977513"/>
                </a:lnTo>
                <a:lnTo>
                  <a:pt x="0" y="0"/>
                </a:lnTo>
                <a:close/>
              </a:path>
            </a:pathLst>
          </a:custGeom>
          <a:solidFill>
            <a:srgbClr val="044E70"/>
          </a:solidFill>
          <a:ln>
            <a:solidFill>
              <a:schemeClr val="bg1"/>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Calibri" panose="020F0502020204030204" pitchFamily="34" charset="0"/>
              </a:rPr>
              <a:t>Pregnant Women</a:t>
            </a:r>
          </a:p>
        </p:txBody>
      </p:sp>
      <p:sp>
        <p:nvSpPr>
          <p:cNvPr id="11" name="Freeform: Shape 10">
            <a:extLst>
              <a:ext uri="{FF2B5EF4-FFF2-40B4-BE49-F238E27FC236}">
                <a16:creationId xmlns:a16="http://schemas.microsoft.com/office/drawing/2014/main" id="{27750788-B20C-4B63-A7D5-F9EA25B7539D}"/>
              </a:ext>
            </a:extLst>
          </p:cNvPr>
          <p:cNvSpPr/>
          <p:nvPr/>
        </p:nvSpPr>
        <p:spPr>
          <a:xfrm>
            <a:off x="8348455" y="2981761"/>
            <a:ext cx="3342273" cy="2689197"/>
          </a:xfrm>
          <a:custGeom>
            <a:avLst/>
            <a:gdLst>
              <a:gd name="connsiteX0" fmla="*/ 0 w 2485454"/>
              <a:gd name="connsiteY0" fmla="*/ 0 h 1523475"/>
              <a:gd name="connsiteX1" fmla="*/ 2485454 w 2485454"/>
              <a:gd name="connsiteY1" fmla="*/ 0 h 1523475"/>
              <a:gd name="connsiteX2" fmla="*/ 2485454 w 2485454"/>
              <a:gd name="connsiteY2" fmla="*/ 1523475 h 1523475"/>
              <a:gd name="connsiteX3" fmla="*/ 0 w 2485454"/>
              <a:gd name="connsiteY3" fmla="*/ 1523475 h 1523475"/>
              <a:gd name="connsiteX4" fmla="*/ 0 w 2485454"/>
              <a:gd name="connsiteY4" fmla="*/ 0 h 152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54" h="1523475">
                <a:moveTo>
                  <a:pt x="0" y="0"/>
                </a:moveTo>
                <a:lnTo>
                  <a:pt x="2485454" y="0"/>
                </a:lnTo>
                <a:lnTo>
                  <a:pt x="2485454" y="1523475"/>
                </a:lnTo>
                <a:lnTo>
                  <a:pt x="0" y="1523475"/>
                </a:lnTo>
                <a:lnTo>
                  <a:pt x="0" y="0"/>
                </a:lnTo>
                <a:close/>
              </a:path>
            </a:pathLst>
          </a:custGeom>
          <a:solidFill>
            <a:srgbClr val="E7F3F4"/>
          </a:solidFill>
          <a:effectLst>
            <a:outerShdw blurRad="50800" dist="38100" dir="8100000" algn="tr"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227013" lvl="1" indent="-227013" algn="l" defTabSz="711200">
              <a:spcBef>
                <a:spcPts val="1800"/>
              </a:spcBef>
              <a:buFont typeface="Arial" panose="020B0604020202020204" pitchFamily="34" charset="0"/>
              <a:buChar char="•"/>
            </a:pPr>
            <a:r>
              <a:rPr lang="en-US" sz="2400" dirty="0">
                <a:latin typeface="Calibri" panose="020F0502020204030204" pitchFamily="34" charset="0"/>
              </a:rPr>
              <a:t>13.5</a:t>
            </a:r>
            <a:r>
              <a:rPr lang="en-US" sz="2400" kern="1200" dirty="0">
                <a:latin typeface="Calibri" panose="020F0502020204030204" pitchFamily="34" charset="0"/>
              </a:rPr>
              <a:t>% report alcohol use in previous 30 days</a:t>
            </a:r>
            <a:r>
              <a:rPr lang="en-US" sz="2400" kern="1200" baseline="30000" dirty="0">
                <a:latin typeface="Calibri" panose="020F0502020204030204" pitchFamily="34" charset="0"/>
              </a:rPr>
              <a:t>3</a:t>
            </a:r>
          </a:p>
          <a:p>
            <a:pPr marL="227013" lvl="1" indent="-227013" defTabSz="711200">
              <a:spcBef>
                <a:spcPts val="1800"/>
              </a:spcBef>
              <a:buFont typeface="Arial" panose="020B0604020202020204" pitchFamily="34" charset="0"/>
              <a:buChar char="•"/>
            </a:pPr>
            <a:r>
              <a:rPr lang="en-US" sz="2400" dirty="0">
                <a:latin typeface="Calibri" panose="020F0502020204030204" pitchFamily="34" charset="0"/>
              </a:rPr>
              <a:t>5% reported binge drinking in previous 30 days</a:t>
            </a:r>
            <a:r>
              <a:rPr lang="en-US" sz="2400" baseline="30000" dirty="0">
                <a:latin typeface="Calibri" panose="020F0502020204030204" pitchFamily="34" charset="0"/>
              </a:rPr>
              <a:t>3</a:t>
            </a:r>
            <a:endParaRPr lang="en-US" sz="2400" dirty="0">
              <a:latin typeface="Calibri" panose="020F0502020204030204" pitchFamily="34" charset="0"/>
            </a:endParaRPr>
          </a:p>
        </p:txBody>
      </p:sp>
      <p:sp>
        <p:nvSpPr>
          <p:cNvPr id="14" name="TextBox 13">
            <a:extLst>
              <a:ext uri="{FF2B5EF4-FFF2-40B4-BE49-F238E27FC236}">
                <a16:creationId xmlns:a16="http://schemas.microsoft.com/office/drawing/2014/main" id="{48B09919-A655-4484-97DD-F6C850FAA159}"/>
              </a:ext>
            </a:extLst>
          </p:cNvPr>
          <p:cNvSpPr txBox="1"/>
          <p:nvPr/>
        </p:nvSpPr>
        <p:spPr>
          <a:xfrm>
            <a:off x="4429443" y="6137829"/>
            <a:ext cx="3745762" cy="307777"/>
          </a:xfrm>
          <a:prstGeom prst="rect">
            <a:avLst/>
          </a:prstGeom>
          <a:noFill/>
        </p:spPr>
        <p:txBody>
          <a:bodyPr wrap="square">
            <a:spAutoFit/>
          </a:bodyPr>
          <a:lstStyle/>
          <a:p>
            <a:pPr marL="227013" indent="-227013">
              <a:buFont typeface="+mj-lt"/>
              <a:buAutoNum type="arabicPeriod" startAt="2"/>
            </a:pPr>
            <a:r>
              <a:rPr lang="en-US" sz="1400" dirty="0">
                <a:latin typeface="Calibri" panose="020F0502020204030204" pitchFamily="34" charset="0"/>
              </a:rPr>
              <a:t>Green PP, et al. </a:t>
            </a:r>
            <a:r>
              <a:rPr lang="en-US" sz="1400" i="1" dirty="0" err="1">
                <a:latin typeface="Calibri" panose="020F0502020204030204" pitchFamily="34" charset="0"/>
              </a:rPr>
              <a:t>Morb</a:t>
            </a:r>
            <a:r>
              <a:rPr lang="en-US" sz="1400" i="1" dirty="0">
                <a:latin typeface="Calibri" panose="020F0502020204030204" pitchFamily="34" charset="0"/>
              </a:rPr>
              <a:t> Mortal </a:t>
            </a:r>
            <a:r>
              <a:rPr lang="en-US" sz="1400" i="1" dirty="0" err="1">
                <a:latin typeface="Calibri" panose="020F0502020204030204" pitchFamily="34" charset="0"/>
              </a:rPr>
              <a:t>Wkly</a:t>
            </a:r>
            <a:r>
              <a:rPr lang="en-US" sz="1400" i="1" dirty="0">
                <a:latin typeface="Calibri" panose="020F0502020204030204" pitchFamily="34" charset="0"/>
              </a:rPr>
              <a:t> Rep</a:t>
            </a:r>
            <a:r>
              <a:rPr lang="en-US" sz="1400" dirty="0">
                <a:latin typeface="Calibri" panose="020F0502020204030204" pitchFamily="34" charset="0"/>
              </a:rPr>
              <a:t>. 2016  </a:t>
            </a:r>
          </a:p>
        </p:txBody>
      </p:sp>
      <p:sp>
        <p:nvSpPr>
          <p:cNvPr id="3" name="TextBox 2">
            <a:extLst>
              <a:ext uri="{FF2B5EF4-FFF2-40B4-BE49-F238E27FC236}">
                <a16:creationId xmlns:a16="http://schemas.microsoft.com/office/drawing/2014/main" id="{A5BE3FCC-163F-67E8-8C1D-F3EE97B833D7}"/>
              </a:ext>
            </a:extLst>
          </p:cNvPr>
          <p:cNvSpPr txBox="1"/>
          <p:nvPr/>
        </p:nvSpPr>
        <p:spPr>
          <a:xfrm>
            <a:off x="8249287" y="6134917"/>
            <a:ext cx="3745762" cy="307777"/>
          </a:xfrm>
          <a:prstGeom prst="rect">
            <a:avLst/>
          </a:prstGeom>
          <a:noFill/>
        </p:spPr>
        <p:txBody>
          <a:bodyPr wrap="square">
            <a:spAutoFit/>
          </a:bodyPr>
          <a:lstStyle/>
          <a:p>
            <a:pPr marL="227013" indent="-227013">
              <a:buFont typeface="+mj-lt"/>
              <a:buAutoNum type="arabicPeriod" startAt="3"/>
            </a:pPr>
            <a:r>
              <a:rPr lang="en-US" sz="1400" dirty="0" err="1">
                <a:latin typeface="Calibri" panose="020F0502020204030204" pitchFamily="34" charset="0"/>
              </a:rPr>
              <a:t>Gosdin</a:t>
            </a:r>
            <a:r>
              <a:rPr lang="en-US" sz="1400" dirty="0">
                <a:latin typeface="Calibri" panose="020F0502020204030204" pitchFamily="34" charset="0"/>
              </a:rPr>
              <a:t> LK  et al. </a:t>
            </a:r>
            <a:r>
              <a:rPr lang="en-US" sz="1400" i="1" dirty="0" err="1">
                <a:latin typeface="Calibri" panose="020F0502020204030204" pitchFamily="34" charset="0"/>
              </a:rPr>
              <a:t>Morb</a:t>
            </a:r>
            <a:r>
              <a:rPr lang="en-US" sz="1400" i="1" dirty="0">
                <a:latin typeface="Calibri" panose="020F0502020204030204" pitchFamily="34" charset="0"/>
              </a:rPr>
              <a:t> Mortal </a:t>
            </a:r>
            <a:r>
              <a:rPr lang="en-US" sz="1400" i="1" dirty="0" err="1">
                <a:latin typeface="Calibri" panose="020F0502020204030204" pitchFamily="34" charset="0"/>
              </a:rPr>
              <a:t>Wkly</a:t>
            </a:r>
            <a:r>
              <a:rPr lang="en-US" sz="1400" i="1" dirty="0">
                <a:latin typeface="Calibri" panose="020F0502020204030204" pitchFamily="34" charset="0"/>
              </a:rPr>
              <a:t> Rep </a:t>
            </a:r>
            <a:r>
              <a:rPr lang="en-US" sz="1400" dirty="0">
                <a:latin typeface="Calibri" panose="020F0502020204030204" pitchFamily="34" charset="0"/>
              </a:rPr>
              <a:t>2022</a:t>
            </a:r>
            <a:endParaRPr lang="en-US" sz="1200" dirty="0">
              <a:latin typeface="Calibri" panose="020F0502020204030204" pitchFamily="34" charset="0"/>
            </a:endParaRPr>
          </a:p>
        </p:txBody>
      </p:sp>
      <p:sp>
        <p:nvSpPr>
          <p:cNvPr id="5" name="TextBox 4">
            <a:extLst>
              <a:ext uri="{FF2B5EF4-FFF2-40B4-BE49-F238E27FC236}">
                <a16:creationId xmlns:a16="http://schemas.microsoft.com/office/drawing/2014/main" id="{0976430A-E91D-9C7B-1FA0-05486ADEAFEA}"/>
              </a:ext>
            </a:extLst>
          </p:cNvPr>
          <p:cNvSpPr txBox="1"/>
          <p:nvPr/>
        </p:nvSpPr>
        <p:spPr>
          <a:xfrm>
            <a:off x="609599" y="6142909"/>
            <a:ext cx="3745762" cy="307777"/>
          </a:xfrm>
          <a:prstGeom prst="rect">
            <a:avLst/>
          </a:prstGeom>
          <a:noFill/>
        </p:spPr>
        <p:txBody>
          <a:bodyPr wrap="square">
            <a:spAutoFit/>
          </a:bodyPr>
          <a:lstStyle/>
          <a:p>
            <a:pPr marL="228600" indent="-228600">
              <a:buFont typeface="+mj-lt"/>
              <a:buAutoNum type="arabicPeriod"/>
            </a:pPr>
            <a:r>
              <a:rPr lang="en-US" sz="1400" dirty="0">
                <a:latin typeface="Calibri" panose="020F0502020204030204" pitchFamily="34" charset="0"/>
              </a:rPr>
              <a:t>Tan CH, et al. </a:t>
            </a:r>
            <a:r>
              <a:rPr lang="en-US" sz="1400" i="1" dirty="0" err="1">
                <a:latin typeface="Calibri" panose="020F0502020204030204" pitchFamily="34" charset="0"/>
              </a:rPr>
              <a:t>Morb</a:t>
            </a:r>
            <a:r>
              <a:rPr lang="en-US" sz="1400" i="1" dirty="0">
                <a:latin typeface="Calibri" panose="020F0502020204030204" pitchFamily="34" charset="0"/>
              </a:rPr>
              <a:t> Mortal </a:t>
            </a:r>
            <a:r>
              <a:rPr lang="en-US" sz="1400" i="1" dirty="0" err="1">
                <a:latin typeface="Calibri" panose="020F0502020204030204" pitchFamily="34" charset="0"/>
              </a:rPr>
              <a:t>Wkly</a:t>
            </a:r>
            <a:r>
              <a:rPr lang="en-US" sz="1400" i="1" dirty="0">
                <a:latin typeface="Calibri" panose="020F0502020204030204" pitchFamily="34" charset="0"/>
              </a:rPr>
              <a:t> Rep</a:t>
            </a:r>
            <a:r>
              <a:rPr lang="en-US" sz="1400" dirty="0">
                <a:latin typeface="Calibri" panose="020F0502020204030204" pitchFamily="34" charset="0"/>
              </a:rPr>
              <a:t>. 2015</a:t>
            </a:r>
          </a:p>
        </p:txBody>
      </p:sp>
    </p:spTree>
    <p:extLst>
      <p:ext uri="{BB962C8B-B14F-4D97-AF65-F5344CB8AC3E}">
        <p14:creationId xmlns:p14="http://schemas.microsoft.com/office/powerpoint/2010/main" val="29385106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311720" y="2209800"/>
            <a:ext cx="11568559" cy="3496733"/>
          </a:xfrm>
          <a:solidFill>
            <a:schemeClr val="bg1"/>
          </a:solidFill>
          <a:ln>
            <a:noFill/>
          </a:ln>
        </p:spPr>
        <p:txBody>
          <a:bodyPr vert="horz" lIns="91440" tIns="45720" rIns="91440" bIns="45720" rtlCol="0" anchor="t">
            <a:normAutofit fontScale="85000" lnSpcReduction="20000"/>
          </a:bodyPr>
          <a:lstStyle/>
          <a:p>
            <a:pPr marL="0" indent="0" algn="ctr" defTabSz="457189">
              <a:lnSpc>
                <a:spcPct val="100000"/>
              </a:lnSpc>
              <a:spcBef>
                <a:spcPts val="1800"/>
              </a:spcBef>
              <a:buNone/>
            </a:pPr>
            <a:r>
              <a:rPr lang="en-US" sz="3000" i="1" dirty="0">
                <a:solidFill>
                  <a:srgbClr val="000000"/>
                </a:solidFill>
                <a:latin typeface="Calibri"/>
                <a:ea typeface="Calibri"/>
                <a:cs typeface="Calibri"/>
              </a:rPr>
              <a:t>Prevent FASD and care for children affected by it</a:t>
            </a:r>
            <a:endParaRPr lang="en-US" sz="3000" dirty="0">
              <a:solidFill>
                <a:srgbClr val="000000"/>
              </a:solidFill>
              <a:latin typeface="Calibri"/>
              <a:ea typeface="Calibri"/>
              <a:cs typeface="Calibri"/>
            </a:endParaRPr>
          </a:p>
          <a:p>
            <a:pPr marL="227965" indent="-227965" defTabSz="457189">
              <a:lnSpc>
                <a:spcPct val="120000"/>
              </a:lnSpc>
              <a:spcBef>
                <a:spcPts val="1200"/>
              </a:spcBef>
              <a:spcAft>
                <a:spcPts val="0"/>
              </a:spcAft>
            </a:pPr>
            <a:r>
              <a:rPr lang="en-US" sz="2400" dirty="0">
                <a:solidFill>
                  <a:srgbClr val="000000"/>
                </a:solidFill>
                <a:latin typeface="Calibri"/>
                <a:ea typeface="Calibri"/>
                <a:cs typeface="Calibri"/>
              </a:rPr>
              <a:t>HRSA funded virtual ECHO® sessions for pediatric and prenatal practices, 2020-2024.</a:t>
            </a:r>
            <a:endParaRPr lang="en-US" sz="2400" b="1" dirty="0">
              <a:solidFill>
                <a:srgbClr val="000000"/>
              </a:solidFill>
              <a:highlight>
                <a:srgbClr val="FFFF00"/>
              </a:highlight>
              <a:latin typeface="Calibri"/>
              <a:ea typeface="Calibri"/>
              <a:cs typeface="Calibri"/>
            </a:endParaRPr>
          </a:p>
          <a:p>
            <a:pPr marL="227965" indent="-227965" defTabSz="457189">
              <a:lnSpc>
                <a:spcPct val="120000"/>
              </a:lnSpc>
              <a:spcBef>
                <a:spcPts val="1200"/>
              </a:spcBef>
              <a:spcAft>
                <a:spcPts val="0"/>
              </a:spcAft>
            </a:pPr>
            <a:r>
              <a:rPr lang="en-US" sz="2400" dirty="0">
                <a:solidFill>
                  <a:srgbClr val="000000"/>
                </a:solidFill>
                <a:ea typeface="+mn-lt"/>
                <a:cs typeface="+mn-lt"/>
              </a:rPr>
              <a:t>Collaboration between Proof Alliance and Boston Medical Center.</a:t>
            </a:r>
            <a:endParaRPr lang="en-US" sz="2400" dirty="0">
              <a:solidFill>
                <a:srgbClr val="000000"/>
              </a:solidFill>
              <a:latin typeface="Calibri" panose="020F0502020204030204"/>
              <a:ea typeface="Calibri"/>
              <a:cs typeface="Calibri"/>
            </a:endParaRPr>
          </a:p>
          <a:p>
            <a:pPr marL="227965" indent="-227965" defTabSz="457189">
              <a:lnSpc>
                <a:spcPct val="120000"/>
              </a:lnSpc>
              <a:spcBef>
                <a:spcPts val="1200"/>
              </a:spcBef>
              <a:spcAft>
                <a:spcPts val="0"/>
              </a:spcAft>
            </a:pPr>
            <a:r>
              <a:rPr lang="en-US" sz="2400" dirty="0">
                <a:solidFill>
                  <a:srgbClr val="000000"/>
                </a:solidFill>
                <a:latin typeface="Calibri" panose="020F0502020204030204"/>
                <a:ea typeface="Calibri"/>
                <a:cs typeface="Calibri"/>
              </a:rPr>
              <a:t>Teaches healthcare teams how to screen for prenatal alcohol exposure, counsel on FASD, and care for patients impacted by FASD.</a:t>
            </a:r>
            <a:endParaRPr lang="en-US" sz="2400" dirty="0">
              <a:latin typeface="Calibri"/>
              <a:ea typeface="Calibri"/>
              <a:cs typeface="Calibri"/>
            </a:endParaRPr>
          </a:p>
          <a:p>
            <a:pPr marL="227965" indent="-227965" defTabSz="457189">
              <a:lnSpc>
                <a:spcPct val="120000"/>
              </a:lnSpc>
              <a:spcBef>
                <a:spcPts val="1200"/>
              </a:spcBef>
              <a:spcAft>
                <a:spcPts val="0"/>
              </a:spcAft>
            </a:pPr>
            <a:r>
              <a:rPr lang="en-US" sz="2400" dirty="0">
                <a:solidFill>
                  <a:srgbClr val="000000"/>
                </a:solidFill>
                <a:ea typeface="+mn-lt"/>
                <a:cs typeface="+mn-lt"/>
              </a:rPr>
              <a:t>Free</a:t>
            </a:r>
            <a:r>
              <a:rPr lang="en-US" sz="2400" dirty="0">
                <a:solidFill>
                  <a:srgbClr val="000000"/>
                </a:solidFill>
                <a:latin typeface="Calibri"/>
                <a:ea typeface="Calibri"/>
                <a:cs typeface="Calibri"/>
              </a:rPr>
              <a:t> Continuing Education Credits.</a:t>
            </a:r>
          </a:p>
          <a:p>
            <a:pPr marL="227965" indent="-227965" defTabSz="457189">
              <a:lnSpc>
                <a:spcPct val="120000"/>
              </a:lnSpc>
              <a:spcBef>
                <a:spcPts val="1200"/>
              </a:spcBef>
              <a:spcAft>
                <a:spcPts val="0"/>
              </a:spcAft>
            </a:pPr>
            <a:r>
              <a:rPr lang="en-US" sz="2400" dirty="0">
                <a:solidFill>
                  <a:srgbClr val="000000"/>
                </a:solidFill>
                <a:latin typeface="Calibri"/>
                <a:ea typeface="Calibri"/>
                <a:cs typeface="Calibri"/>
              </a:rPr>
              <a:t>Since it started three years ago, 57 clinic practices participated across 15 states.</a:t>
            </a:r>
          </a:p>
          <a:p>
            <a:pPr marL="227965" indent="-227965" defTabSz="457189">
              <a:lnSpc>
                <a:spcPct val="120000"/>
              </a:lnSpc>
              <a:spcBef>
                <a:spcPts val="1200"/>
              </a:spcBef>
              <a:spcAft>
                <a:spcPts val="0"/>
              </a:spcAft>
            </a:pPr>
            <a:r>
              <a:rPr lang="en-US" sz="2400" dirty="0">
                <a:solidFill>
                  <a:srgbClr val="000000"/>
                </a:solidFill>
                <a:latin typeface="Calibri"/>
                <a:ea typeface="Calibri"/>
                <a:cs typeface="Calibri"/>
              </a:rPr>
              <a:t>Currently recruiting for prenatal practices to enroll, starts in February 2024.</a:t>
            </a:r>
            <a:endParaRPr lang="en-US" sz="2400" b="1" dirty="0">
              <a:solidFill>
                <a:schemeClr val="accent1">
                  <a:lumMod val="75000"/>
                </a:schemeClr>
              </a:solidFill>
              <a:latin typeface="Calibri"/>
              <a:ea typeface="Calibri"/>
              <a:cs typeface="Calibri"/>
            </a:endParaRPr>
          </a:p>
          <a:p>
            <a:pPr marL="0" indent="0">
              <a:lnSpc>
                <a:spcPct val="107000"/>
              </a:lnSpc>
              <a:spcBef>
                <a:spcPts val="0"/>
              </a:spcBef>
              <a:spcAft>
                <a:spcPts val="400"/>
              </a:spcAft>
              <a:buNone/>
            </a:pPr>
            <a:endParaRPr lang="en-US"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EA8BB7E-B0A9-2108-EADF-DB739E2C04C4}"/>
              </a:ext>
            </a:extLst>
          </p:cNvPr>
          <p:cNvPicPr>
            <a:picLocks noChangeAspect="1"/>
          </p:cNvPicPr>
          <p:nvPr/>
        </p:nvPicPr>
        <p:blipFill rotWithShape="1">
          <a:blip r:embed="rId4"/>
          <a:srcRect l="11729" t="11111" r="12037" b="68025"/>
          <a:stretch/>
        </p:blipFill>
        <p:spPr>
          <a:xfrm>
            <a:off x="0" y="0"/>
            <a:ext cx="12176363" cy="2082800"/>
          </a:xfrm>
          <a:prstGeom prst="rect">
            <a:avLst/>
          </a:prstGeom>
        </p:spPr>
      </p:pic>
      <p:sp>
        <p:nvSpPr>
          <p:cNvPr id="4" name="TextBox 3">
            <a:extLst>
              <a:ext uri="{FF2B5EF4-FFF2-40B4-BE49-F238E27FC236}">
                <a16:creationId xmlns:a16="http://schemas.microsoft.com/office/drawing/2014/main" id="{6190599C-45E8-D0BA-5AAD-8BC5AD9526B9}"/>
              </a:ext>
            </a:extLst>
          </p:cNvPr>
          <p:cNvSpPr txBox="1"/>
          <p:nvPr/>
        </p:nvSpPr>
        <p:spPr>
          <a:xfrm>
            <a:off x="6697133" y="127000"/>
            <a:ext cx="4004735"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43A51"/>
                </a:solidFill>
                <a:effectLst/>
                <a:uLnTx/>
                <a:uFillTx/>
                <a:latin typeface="Calibri" panose="020F0502020204030204" pitchFamily="34" charset="0"/>
                <a:ea typeface="+mn-ea"/>
                <a:cs typeface="Calibri" panose="020F0502020204030204" pitchFamily="34" charset="0"/>
              </a:rPr>
              <a:t>safestchoice.org </a:t>
            </a:r>
            <a:endParaRPr kumimoji="0" lang="en-US" sz="32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a:cs typeface="Calibri" panose="020F0502020204030204" pitchFamily="34" charset="0"/>
            </a:endParaRPr>
          </a:p>
        </p:txBody>
      </p:sp>
      <p:pic>
        <p:nvPicPr>
          <p:cNvPr id="2" name="Picture 1" descr="Proof Alliance">
            <a:extLst>
              <a:ext uri="{FF2B5EF4-FFF2-40B4-BE49-F238E27FC236}">
                <a16:creationId xmlns:a16="http://schemas.microsoft.com/office/drawing/2014/main" id="{78AB4163-36CF-C9E6-15F8-809CFBCC2F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7067" y="6030607"/>
            <a:ext cx="1243684" cy="575491"/>
          </a:xfrm>
          <a:prstGeom prst="rect">
            <a:avLst/>
          </a:prstGeom>
          <a:noFill/>
          <a:ln>
            <a:noFill/>
          </a:ln>
        </p:spPr>
      </p:pic>
      <p:pic>
        <p:nvPicPr>
          <p:cNvPr id="3" name="Picture 2">
            <a:extLst>
              <a:ext uri="{FF2B5EF4-FFF2-40B4-BE49-F238E27FC236}">
                <a16:creationId xmlns:a16="http://schemas.microsoft.com/office/drawing/2014/main" id="{1377B5DC-A507-ABC4-3B0C-1528599F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207" y="5920392"/>
            <a:ext cx="1585450" cy="685706"/>
          </a:xfrm>
          <a:prstGeom prst="rect">
            <a:avLst/>
          </a:prstGeom>
        </p:spPr>
      </p:pic>
      <p:pic>
        <p:nvPicPr>
          <p:cNvPr id="7" name="Picture 6">
            <a:extLst>
              <a:ext uri="{FF2B5EF4-FFF2-40B4-BE49-F238E27FC236}">
                <a16:creationId xmlns:a16="http://schemas.microsoft.com/office/drawing/2014/main" id="{00715A9D-75E6-85F6-1206-60A24FC57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7093" y="5961241"/>
            <a:ext cx="1304925" cy="644857"/>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76791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468759"/>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8" y="832655"/>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8">
            <a:extLst>
              <a:ext uri="{FF2B5EF4-FFF2-40B4-BE49-F238E27FC236}">
                <a16:creationId xmlns:a16="http://schemas.microsoft.com/office/drawing/2014/main" id="{30F169B6-5A49-82DF-A9CA-58CCD45E9D2C}"/>
              </a:ext>
            </a:extLst>
          </p:cNvPr>
          <p:cNvSpPr/>
          <p:nvPr/>
        </p:nvSpPr>
        <p:spPr bwMode="auto">
          <a:xfrm>
            <a:off x="549158" y="292038"/>
            <a:ext cx="11241964" cy="646331"/>
          </a:xfrm>
          <a:prstGeom prst="rect">
            <a:avLst/>
          </a:prstGeom>
          <a:noFill/>
        </p:spPr>
        <p:txBody>
          <a:bodyPr wrap="square" lIns="0" tIns="45720" rIns="91440" bIns="45720" rtlCol="0" anchor="t">
            <a:spAutoFit/>
          </a:bodyPr>
          <a:lstStyle/>
          <a:p>
            <a:pPr marL="0" marR="0" lvl="0" indent="0" algn="l" defTabSz="685783" rtl="0" eaLnBrk="1" fontAlgn="auto" latinLnBrk="0" hangingPunct="1">
              <a:lnSpc>
                <a:spcPct val="9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CD00"/>
                </a:solidFill>
                <a:effectLst/>
                <a:uLnTx/>
                <a:uFillTx/>
                <a:latin typeface="Calibri"/>
                <a:ea typeface="Calibri"/>
                <a:cs typeface="Arial"/>
                <a:sym typeface="Arial"/>
              </a:rPr>
              <a:t>Proof Alliance Online Training</a:t>
            </a:r>
            <a:endParaRPr kumimoji="0" lang="en-US" sz="4000" b="1" i="0" u="none" strike="noStrike" kern="0" cap="none" spc="0" normalizeH="0" baseline="0" noProof="0" dirty="0">
              <a:ln>
                <a:noFill/>
              </a:ln>
              <a:solidFill>
                <a:srgbClr val="FFCD00"/>
              </a:solidFill>
              <a:effectLst/>
              <a:uLnTx/>
              <a:uFillTx/>
              <a:latin typeface="Calibri"/>
              <a:ea typeface="Calibri"/>
              <a:cs typeface="Arial"/>
            </a:endParaRPr>
          </a:p>
        </p:txBody>
      </p:sp>
      <p:pic>
        <p:nvPicPr>
          <p:cNvPr id="7" name="Picture 6">
            <a:extLst>
              <a:ext uri="{FF2B5EF4-FFF2-40B4-BE49-F238E27FC236}">
                <a16:creationId xmlns:a16="http://schemas.microsoft.com/office/drawing/2014/main" id="{F042D29B-52B0-338A-A618-A062B57A81A8}"/>
              </a:ext>
            </a:extLst>
          </p:cNvPr>
          <p:cNvPicPr>
            <a:picLocks noChangeAspect="1"/>
          </p:cNvPicPr>
          <p:nvPr/>
        </p:nvPicPr>
        <p:blipFill rotWithShape="1">
          <a:blip r:embed="rId2"/>
          <a:srcRect l="6822" t="-2387" r="6841" b="-23629"/>
          <a:stretch/>
        </p:blipFill>
        <p:spPr bwMode="auto">
          <a:xfrm>
            <a:off x="222023" y="1413863"/>
            <a:ext cx="6818335" cy="4468801"/>
          </a:xfrm>
          <a:prstGeom prst="rect">
            <a:avLst/>
          </a:prstGeom>
        </p:spPr>
      </p:pic>
      <p:sp>
        <p:nvSpPr>
          <p:cNvPr id="3" name="TextBox 2">
            <a:extLst>
              <a:ext uri="{FF2B5EF4-FFF2-40B4-BE49-F238E27FC236}">
                <a16:creationId xmlns:a16="http://schemas.microsoft.com/office/drawing/2014/main" id="{6D8E96AB-06B2-7826-693A-2711663C3627}"/>
              </a:ext>
            </a:extLst>
          </p:cNvPr>
          <p:cNvSpPr txBox="1"/>
          <p:nvPr/>
        </p:nvSpPr>
        <p:spPr>
          <a:xfrm>
            <a:off x="396960" y="6024972"/>
            <a:ext cx="3922506" cy="46166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learn.proofalliance.org</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4" name="Rectangle: Rounded Corners 3">
            <a:extLst>
              <a:ext uri="{FF2B5EF4-FFF2-40B4-BE49-F238E27FC236}">
                <a16:creationId xmlns:a16="http://schemas.microsoft.com/office/drawing/2014/main" id="{48DACAB8-5BFF-394B-6D16-4688193DE262}"/>
              </a:ext>
            </a:extLst>
          </p:cNvPr>
          <p:cNvSpPr/>
          <p:nvPr/>
        </p:nvSpPr>
        <p:spPr>
          <a:xfrm>
            <a:off x="7193507" y="241679"/>
            <a:ext cx="4958685" cy="6437194"/>
          </a:xfrm>
          <a:prstGeom prst="roundRect">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CD00"/>
                </a:solidFill>
                <a:effectLst/>
                <a:uLnTx/>
                <a:uFillTx/>
                <a:latin typeface="Calibri" panose="020F0502020204030204"/>
                <a:ea typeface="+mn-lt"/>
                <a:cs typeface="Calibri" panose="020F0502020204030204"/>
              </a:rPr>
              <a:t>Trainings available for: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Caregivers and foster caregivers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Social service providers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Medical professionals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Substance use treatment providers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People in treatment for substance use disorders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Justice and corrections professionals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Educators, paraprofessionals, after-school programs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Middle/ high school students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College students</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600"/>
              </a:spcBef>
              <a:spcAft>
                <a:spcPts val="0"/>
              </a:spcAft>
              <a:buClrTx/>
              <a:buSzTx/>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General Population</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209517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8" y="1087836"/>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5070FC8-8348-6173-83AE-5923BBEAE9BD}"/>
              </a:ext>
            </a:extLst>
          </p:cNvPr>
          <p:cNvSpPr txBox="1"/>
          <p:nvPr/>
        </p:nvSpPr>
        <p:spPr>
          <a:xfrm>
            <a:off x="294603" y="473282"/>
            <a:ext cx="11214651"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D00"/>
                </a:solidFill>
                <a:effectLst/>
                <a:uLnTx/>
                <a:uFillTx/>
                <a:latin typeface="Calibri" panose="020F0502020204030204"/>
                <a:ea typeface="+mn-ea"/>
                <a:cs typeface="+mn-cs"/>
              </a:rPr>
              <a:t>Creative FASD Prevention: Being in Unexpected Places</a:t>
            </a:r>
            <a:endParaRPr kumimoji="0" lang="en-US" sz="3600" b="1" i="0" u="none" strike="noStrike" kern="1200" cap="none" spc="0" normalizeH="0" baseline="0" noProof="0">
              <a:ln>
                <a:noFill/>
              </a:ln>
              <a:solidFill>
                <a:srgbClr val="FFCD00"/>
              </a:solidFill>
              <a:effectLst/>
              <a:uLnTx/>
              <a:uFillTx/>
              <a:latin typeface="Calibri" panose="020F0502020204030204"/>
              <a:ea typeface="+mn-ea"/>
              <a:cs typeface="Calibri"/>
            </a:endParaRPr>
          </a:p>
        </p:txBody>
      </p:sp>
      <p:pic>
        <p:nvPicPr>
          <p:cNvPr id="7" name="Picture 6" descr="A couple of people standing in front of a table with a wheel&#10;&#10;Description automatically generated">
            <a:extLst>
              <a:ext uri="{FF2B5EF4-FFF2-40B4-BE49-F238E27FC236}">
                <a16:creationId xmlns:a16="http://schemas.microsoft.com/office/drawing/2014/main" id="{FCB4AA07-909B-89FB-081D-96FDCE199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497" y="2090891"/>
            <a:ext cx="4374822" cy="3321524"/>
          </a:xfrm>
          <a:prstGeom prst="rect">
            <a:avLst/>
          </a:prstGeom>
        </p:spPr>
      </p:pic>
      <p:sp>
        <p:nvSpPr>
          <p:cNvPr id="3" name="Rectangle: Rounded Corners 2">
            <a:extLst>
              <a:ext uri="{FF2B5EF4-FFF2-40B4-BE49-F238E27FC236}">
                <a16:creationId xmlns:a16="http://schemas.microsoft.com/office/drawing/2014/main" id="{36628F6F-4817-439D-2A09-15828E9FB65A}"/>
              </a:ext>
            </a:extLst>
          </p:cNvPr>
          <p:cNvSpPr/>
          <p:nvPr/>
        </p:nvSpPr>
        <p:spPr>
          <a:xfrm>
            <a:off x="125104" y="1231140"/>
            <a:ext cx="7096834" cy="2799808"/>
          </a:xfrm>
          <a:prstGeom prst="roundRect">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Arial"/>
                <a:cs typeface="Arial"/>
              </a:rPr>
              <a:t>Not just pregnancy related spaces, not just women​.</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1371600" marR="0" lvl="2" indent="-4572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Calibri"/>
                <a:ea typeface="Arial"/>
                <a:cs typeface="Arial"/>
              </a:rPr>
              <a:t>Liquor stores​</a:t>
            </a:r>
          </a:p>
          <a:p>
            <a:pPr marL="1371600" marR="0" lvl="2" indent="-4572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Calibri"/>
                <a:ea typeface="Arial"/>
                <a:cs typeface="Arial"/>
              </a:rPr>
              <a:t>College campuses​</a:t>
            </a:r>
          </a:p>
          <a:p>
            <a:pPr marL="1371600" marR="0" lvl="2" indent="-4572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Calibri"/>
                <a:ea typeface="Arial"/>
                <a:cs typeface="Arial"/>
              </a:rPr>
              <a:t>Beer tasting events​</a:t>
            </a:r>
          </a:p>
          <a:p>
            <a:pPr marL="1371600" marR="0" lvl="2" indent="-4572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Calibri"/>
                <a:ea typeface="Arial"/>
                <a:cs typeface="Arial"/>
              </a:rPr>
              <a:t>Special Olympics​</a:t>
            </a:r>
          </a:p>
          <a:p>
            <a:pPr marL="1371600" marR="0" lvl="2" indent="-45720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Calibri"/>
                <a:ea typeface="Arial"/>
                <a:cs typeface="Arial"/>
              </a:rPr>
              <a:t>Pride festival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
        <p:nvSpPr>
          <p:cNvPr id="8" name="Rectangle: Rounded Corners 7">
            <a:extLst>
              <a:ext uri="{FF2B5EF4-FFF2-40B4-BE49-F238E27FC236}">
                <a16:creationId xmlns:a16="http://schemas.microsoft.com/office/drawing/2014/main" id="{FBD8BC60-9D3B-27A1-2CB8-3DE4810F32EC}"/>
              </a:ext>
            </a:extLst>
          </p:cNvPr>
          <p:cNvSpPr/>
          <p:nvPr/>
        </p:nvSpPr>
        <p:spPr>
          <a:xfrm>
            <a:off x="181969" y="4392687"/>
            <a:ext cx="7109124" cy="1570776"/>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A51"/>
                </a:solidFill>
                <a:effectLst/>
                <a:uLnTx/>
                <a:uFillTx/>
                <a:latin typeface="Calibri"/>
                <a:ea typeface="+mn-ea"/>
                <a:cs typeface="Arial"/>
              </a:rPr>
              <a:t>Going where people are getting their information.</a:t>
            </a:r>
            <a:endParaRPr kumimoji="0" lang="en-US" sz="1800" b="0" i="0" u="none" strike="noStrike" kern="1200" cap="none" spc="0" normalizeH="0" baseline="0" noProof="0" dirty="0">
              <a:ln>
                <a:noFill/>
              </a:ln>
              <a:solidFill>
                <a:srgbClr val="043A51"/>
              </a:solidFill>
              <a:effectLst/>
              <a:uLnTx/>
              <a:uFillTx/>
              <a:latin typeface="Calibri" panose="020F0502020204030204"/>
              <a:ea typeface="+mn-ea"/>
              <a:cs typeface="Calibri" panose="020F0502020204030204"/>
            </a:endParaRP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43A51"/>
                </a:solidFill>
                <a:effectLst/>
                <a:uLnTx/>
                <a:uFillTx/>
                <a:latin typeface="Calibri"/>
                <a:ea typeface="+mn-ea"/>
                <a:cs typeface="Arial"/>
              </a:rPr>
              <a:t>Social media</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43A51"/>
                </a:solidFill>
                <a:effectLst/>
                <a:uLnTx/>
                <a:uFillTx/>
                <a:latin typeface="Calibri"/>
                <a:ea typeface="+mn-ea"/>
                <a:cs typeface="Arial"/>
              </a:rPr>
              <a:t>Influencers</a:t>
            </a:r>
          </a:p>
        </p:txBody>
      </p:sp>
    </p:spTree>
    <p:extLst>
      <p:ext uri="{BB962C8B-B14F-4D97-AF65-F5344CB8AC3E}">
        <p14:creationId xmlns:p14="http://schemas.microsoft.com/office/powerpoint/2010/main" val="301618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460515"/>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244C9CDD-F50C-8C1D-B4C7-06D26F2E1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79" y="630194"/>
            <a:ext cx="4046858" cy="5146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D1F612B-B97A-3E4E-1313-2789700150AD}"/>
              </a:ext>
            </a:extLst>
          </p:cNvPr>
          <p:cNvPicPr>
            <a:picLocks noChangeAspect="1"/>
          </p:cNvPicPr>
          <p:nvPr/>
        </p:nvPicPr>
        <p:blipFill rotWithShape="1">
          <a:blip r:embed="rId3"/>
          <a:srcRect l="36610" t="30274" r="37337" b="20170"/>
          <a:stretch/>
        </p:blipFill>
        <p:spPr>
          <a:xfrm>
            <a:off x="5376615" y="586410"/>
            <a:ext cx="3217051" cy="3069602"/>
          </a:xfrm>
          <a:prstGeom prst="rect">
            <a:avLst/>
          </a:prstGeom>
        </p:spPr>
      </p:pic>
      <p:pic>
        <p:nvPicPr>
          <p:cNvPr id="10" name="Picture 9">
            <a:extLst>
              <a:ext uri="{FF2B5EF4-FFF2-40B4-BE49-F238E27FC236}">
                <a16:creationId xmlns:a16="http://schemas.microsoft.com/office/drawing/2014/main" id="{16EA5092-6F4C-2F42-6300-08CA51B150D5}"/>
              </a:ext>
            </a:extLst>
          </p:cNvPr>
          <p:cNvPicPr>
            <a:picLocks noChangeAspect="1"/>
          </p:cNvPicPr>
          <p:nvPr/>
        </p:nvPicPr>
        <p:blipFill rotWithShape="1">
          <a:blip r:embed="rId4"/>
          <a:srcRect l="12760" t="27892"/>
          <a:stretch/>
        </p:blipFill>
        <p:spPr>
          <a:xfrm>
            <a:off x="5190349" y="3781906"/>
            <a:ext cx="3722562" cy="2235425"/>
          </a:xfrm>
          <a:prstGeom prst="rect">
            <a:avLst/>
          </a:prstGeom>
        </p:spPr>
      </p:pic>
      <p:pic>
        <p:nvPicPr>
          <p:cNvPr id="11" name="Picture 10">
            <a:extLst>
              <a:ext uri="{FF2B5EF4-FFF2-40B4-BE49-F238E27FC236}">
                <a16:creationId xmlns:a16="http://schemas.microsoft.com/office/drawing/2014/main" id="{5B238A73-AC4D-A926-3B6B-BBD99A51B2C8}"/>
              </a:ext>
            </a:extLst>
          </p:cNvPr>
          <p:cNvPicPr>
            <a:picLocks noChangeAspect="1"/>
          </p:cNvPicPr>
          <p:nvPr/>
        </p:nvPicPr>
        <p:blipFill rotWithShape="1">
          <a:blip r:embed="rId5"/>
          <a:srcRect t="6023" r="10146" b="15676"/>
          <a:stretch/>
        </p:blipFill>
        <p:spPr>
          <a:xfrm>
            <a:off x="9258306" y="766120"/>
            <a:ext cx="2735978" cy="4658496"/>
          </a:xfrm>
          <a:prstGeom prst="rect">
            <a:avLst/>
          </a:prstGeom>
        </p:spPr>
      </p:pic>
    </p:spTree>
    <p:extLst>
      <p:ext uri="{BB962C8B-B14F-4D97-AF65-F5344CB8AC3E}">
        <p14:creationId xmlns:p14="http://schemas.microsoft.com/office/powerpoint/2010/main" val="3189686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339427" y="988999"/>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40C77B-185A-56FB-E1E9-F5925F0F07A0}"/>
              </a:ext>
            </a:extLst>
          </p:cNvPr>
          <p:cNvPicPr>
            <a:picLocks noChangeAspect="1"/>
          </p:cNvPicPr>
          <p:nvPr/>
        </p:nvPicPr>
        <p:blipFill>
          <a:blip r:embed="rId2"/>
          <a:stretch>
            <a:fillRect/>
          </a:stretch>
        </p:blipFill>
        <p:spPr>
          <a:xfrm>
            <a:off x="190494" y="1797852"/>
            <a:ext cx="6919461" cy="3259733"/>
          </a:xfrm>
          <a:prstGeom prst="rect">
            <a:avLst/>
          </a:prstGeom>
        </p:spPr>
      </p:pic>
      <p:sp>
        <p:nvSpPr>
          <p:cNvPr id="4" name="TextBox 3">
            <a:extLst>
              <a:ext uri="{FF2B5EF4-FFF2-40B4-BE49-F238E27FC236}">
                <a16:creationId xmlns:a16="http://schemas.microsoft.com/office/drawing/2014/main" id="{5EF815F6-CD98-188C-CA22-00CD84527066}"/>
              </a:ext>
            </a:extLst>
          </p:cNvPr>
          <p:cNvSpPr txBox="1"/>
          <p:nvPr/>
        </p:nvSpPr>
        <p:spPr>
          <a:xfrm>
            <a:off x="7189589" y="2351407"/>
            <a:ext cx="4806016" cy="2243756"/>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Calibri"/>
              <a:cs typeface="Calibri"/>
            </a:endParaRPr>
          </a:p>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Calibri"/>
                <a:cs typeface="Calibri"/>
              </a:rPr>
              <a:t>Pregnancyalcoholcalculator.org</a:t>
            </a:r>
          </a:p>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Calibri"/>
                <a:cs typeface="Calibri"/>
              </a:rPr>
              <a:t>Drinkingwhilepregnant.org</a:t>
            </a:r>
          </a:p>
          <a:p>
            <a:pPr marL="0" marR="0" lvl="0" indent="0" algn="l" defTabSz="91437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Calibri"/>
                <a:cs typeface="Calibri"/>
              </a:rPr>
              <a:t>Fasdproof.org </a:t>
            </a:r>
            <a:endParaRPr kumimoji="0" lang="en-US" sz="3733" b="0" i="0" u="none" strike="noStrike" kern="1200" cap="none" spc="0" normalizeH="0" baseline="0" noProof="0">
              <a:ln>
                <a:noFill/>
              </a:ln>
              <a:solidFill>
                <a:prstClr val="white"/>
              </a:solidFill>
              <a:effectLst/>
              <a:uLnTx/>
              <a:uFillTx/>
              <a:latin typeface="Segma Medium" pitchFamily="2" charset="77"/>
              <a:ea typeface="+mn-ea"/>
              <a:cs typeface="+mn-cs"/>
            </a:endParaRP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Segma Medium" pitchFamily="2" charset="77"/>
              <a:ea typeface="+mn-ea"/>
              <a:cs typeface="+mn-cs"/>
            </a:endParaRPr>
          </a:p>
        </p:txBody>
      </p:sp>
      <p:sp>
        <p:nvSpPr>
          <p:cNvPr id="2" name="TextBox 1">
            <a:extLst>
              <a:ext uri="{FF2B5EF4-FFF2-40B4-BE49-F238E27FC236}">
                <a16:creationId xmlns:a16="http://schemas.microsoft.com/office/drawing/2014/main" id="{57483818-67AF-2E5A-0BFC-3F82EFD74931}"/>
              </a:ext>
            </a:extLst>
          </p:cNvPr>
          <p:cNvSpPr txBox="1"/>
          <p:nvPr/>
        </p:nvSpPr>
        <p:spPr>
          <a:xfrm>
            <a:off x="545690" y="275303"/>
            <a:ext cx="59263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mn-cs"/>
              </a:rPr>
              <a:t>Social Media Campaign:</a:t>
            </a:r>
            <a:endPar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5284768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75548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294361" y="5941222"/>
            <a:ext cx="8187635" cy="369332"/>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Calibri"/>
                <a:cs typeface="Calibri"/>
              </a:rPr>
              <a:t> </a:t>
            </a:r>
            <a:r>
              <a:rPr kumimoji="0" lang="en-US" sz="2000" b="0" i="0" u="none" strike="noStrike" kern="1200" cap="none" spc="0" normalizeH="0" baseline="0" noProof="0" dirty="0">
                <a:ln>
                  <a:noFill/>
                </a:ln>
                <a:solidFill>
                  <a:prstClr val="white"/>
                </a:solidFill>
                <a:effectLst/>
                <a:uLnTx/>
                <a:uFillTx/>
                <a:latin typeface="Calibri"/>
                <a:ea typeface="Calibri"/>
                <a:cs typeface="Calibri"/>
                <a:hlinkClick r:id="rId2">
                  <a:extLst>
                    <a:ext uri="{A12FA001-AC4F-418D-AE19-62706E023703}">
                      <ahyp:hlinkClr xmlns:ahyp="http://schemas.microsoft.com/office/drawing/2018/hyperlinkcolor" val="tx"/>
                    </a:ext>
                  </a:extLst>
                </a:hlinkClick>
              </a:rPr>
              <a:t>https://www.proofalliance.org/article/fact-sheets-and-strategy-guides/</a:t>
            </a:r>
            <a:r>
              <a:rPr kumimoji="0" lang="en-US" sz="2000" b="0" i="0" u="none" strike="noStrike" kern="1200" cap="none" spc="0" normalizeH="0" baseline="0" noProof="0" dirty="0">
                <a:ln>
                  <a:noFill/>
                </a:ln>
                <a:solidFill>
                  <a:prstClr val="white"/>
                </a:solidFill>
                <a:effectLst/>
                <a:uLnTx/>
                <a:uFillTx/>
                <a:latin typeface="Calibri"/>
                <a:ea typeface="Calibri"/>
                <a:cs typeface="Calibri"/>
              </a:rPr>
              <a:t> </a:t>
            </a:r>
            <a:endParaRPr kumimoji="0" lang="en-US" sz="2000"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pic>
        <p:nvPicPr>
          <p:cNvPr id="7" name="Picture 6">
            <a:extLst>
              <a:ext uri="{FF2B5EF4-FFF2-40B4-BE49-F238E27FC236}">
                <a16:creationId xmlns:a16="http://schemas.microsoft.com/office/drawing/2014/main" id="{AE5C85B2-60C6-2503-81C0-6025D2EDB103}"/>
              </a:ext>
            </a:extLst>
          </p:cNvPr>
          <p:cNvPicPr>
            <a:picLocks noChangeAspect="1"/>
          </p:cNvPicPr>
          <p:nvPr/>
        </p:nvPicPr>
        <p:blipFill>
          <a:blip r:embed="rId3"/>
          <a:stretch>
            <a:fillRect/>
          </a:stretch>
        </p:blipFill>
        <p:spPr>
          <a:xfrm>
            <a:off x="356116" y="1385835"/>
            <a:ext cx="5229763" cy="4088818"/>
          </a:xfrm>
          <a:prstGeom prst="rect">
            <a:avLst/>
          </a:prstGeom>
        </p:spPr>
      </p:pic>
      <p:pic>
        <p:nvPicPr>
          <p:cNvPr id="9" name="Picture 8">
            <a:extLst>
              <a:ext uri="{FF2B5EF4-FFF2-40B4-BE49-F238E27FC236}">
                <a16:creationId xmlns:a16="http://schemas.microsoft.com/office/drawing/2014/main" id="{92E2AB22-F0A4-F2BE-45D3-02729EC4EAE3}"/>
              </a:ext>
            </a:extLst>
          </p:cNvPr>
          <p:cNvPicPr>
            <a:picLocks noChangeAspect="1"/>
          </p:cNvPicPr>
          <p:nvPr/>
        </p:nvPicPr>
        <p:blipFill>
          <a:blip r:embed="rId4"/>
          <a:stretch>
            <a:fillRect/>
          </a:stretch>
        </p:blipFill>
        <p:spPr>
          <a:xfrm>
            <a:off x="6286231" y="1385834"/>
            <a:ext cx="5488200" cy="4088818"/>
          </a:xfrm>
          <a:prstGeom prst="rect">
            <a:avLst/>
          </a:prstGeom>
        </p:spPr>
      </p:pic>
      <p:sp>
        <p:nvSpPr>
          <p:cNvPr id="3" name="TextBox 2">
            <a:extLst>
              <a:ext uri="{FF2B5EF4-FFF2-40B4-BE49-F238E27FC236}">
                <a16:creationId xmlns:a16="http://schemas.microsoft.com/office/drawing/2014/main" id="{280F7DBE-642A-689E-0C2C-FE88927AFA1B}"/>
              </a:ext>
            </a:extLst>
          </p:cNvPr>
          <p:cNvSpPr txBox="1"/>
          <p:nvPr/>
        </p:nvSpPr>
        <p:spPr>
          <a:xfrm>
            <a:off x="164690" y="90948"/>
            <a:ext cx="109777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mn-cs"/>
              </a:rPr>
              <a:t>Proof Alliance FASD Communication Materials</a:t>
            </a:r>
            <a:endParaRPr kumimoji="0" lang="en-US" sz="4000" b="1" i="0" u="none" strike="noStrike" kern="1200" cap="none" spc="0" normalizeH="0" baseline="0" noProof="0" dirty="0">
              <a:ln>
                <a:noFill/>
              </a:ln>
              <a:solidFill>
                <a:srgbClr val="FFCD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212981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460515"/>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5A36F2-65BC-5150-E3F9-D6561EBDFC46}"/>
              </a:ext>
            </a:extLst>
          </p:cNvPr>
          <p:cNvSpPr txBox="1"/>
          <p:nvPr/>
        </p:nvSpPr>
        <p:spPr>
          <a:xfrm>
            <a:off x="400879" y="6401362"/>
            <a:ext cx="6797365" cy="33855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https://store.samhsa.gov/sites/default/files/d7/priv/sma13-4803.pdf</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692002F9-CA83-F7E6-C3F9-97B88C336D3F}"/>
              </a:ext>
            </a:extLst>
          </p:cNvPr>
          <p:cNvPicPr>
            <a:picLocks noChangeAspect="1"/>
          </p:cNvPicPr>
          <p:nvPr/>
        </p:nvPicPr>
        <p:blipFill>
          <a:blip r:embed="rId2"/>
          <a:stretch>
            <a:fillRect/>
          </a:stretch>
        </p:blipFill>
        <p:spPr>
          <a:xfrm>
            <a:off x="826299" y="287361"/>
            <a:ext cx="4744768" cy="5968979"/>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BC79424F-9412-D538-F505-B1D0C35D4BCE}"/>
              </a:ext>
            </a:extLst>
          </p:cNvPr>
          <p:cNvPicPr>
            <a:picLocks noChangeAspect="1"/>
          </p:cNvPicPr>
          <p:nvPr/>
        </p:nvPicPr>
        <p:blipFill>
          <a:blip r:embed="rId3"/>
          <a:stretch>
            <a:fillRect/>
          </a:stretch>
        </p:blipFill>
        <p:spPr>
          <a:xfrm>
            <a:off x="5839458" y="299476"/>
            <a:ext cx="4947075" cy="59270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813413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4170556" y="6593574"/>
            <a:ext cx="7620567"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4702690" y="738188"/>
            <a:ext cx="740869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6002795" y="283063"/>
            <a:ext cx="6287579" cy="461729"/>
          </a:xfrm>
          <a:prstGeom prst="rect">
            <a:avLst/>
          </a:prstGeom>
          <a:noFill/>
        </p:spPr>
        <p:txBody>
          <a:bodyPr wrap="square" lIns="0" tIns="45720" rIns="91440" bIns="45720" rtlCol="0" anchor="t">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2650" b="1" i="0" u="none" strike="noStrike" kern="1200" cap="none" spc="0" normalizeH="0" baseline="0" noProof="0">
                <a:ln>
                  <a:noFill/>
                </a:ln>
                <a:solidFill>
                  <a:srgbClr val="FFCD00"/>
                </a:solidFill>
                <a:effectLst/>
                <a:uLnTx/>
                <a:uFillTx/>
                <a:latin typeface="Calibri"/>
                <a:ea typeface="Calibri"/>
                <a:cs typeface="Calibri"/>
              </a:rPr>
              <a:t>Support for Families, Youth, and Caregivers</a:t>
            </a:r>
          </a:p>
        </p:txBody>
      </p:sp>
      <p:sp>
        <p:nvSpPr>
          <p:cNvPr id="8" name="TextBox 7">
            <a:extLst>
              <a:ext uri="{FF2B5EF4-FFF2-40B4-BE49-F238E27FC236}">
                <a16:creationId xmlns:a16="http://schemas.microsoft.com/office/drawing/2014/main" id="{A3FE6EB9-6028-8944-B405-79EEED5F3500}"/>
              </a:ext>
            </a:extLst>
          </p:cNvPr>
          <p:cNvSpPr txBox="1"/>
          <p:nvPr/>
        </p:nvSpPr>
        <p:spPr>
          <a:xfrm>
            <a:off x="6143250" y="941411"/>
            <a:ext cx="5129314" cy="5196553"/>
          </a:xfrm>
          <a:prstGeom prst="rect">
            <a:avLst/>
          </a:prstGeom>
          <a:noFill/>
        </p:spPr>
        <p:txBody>
          <a:bodyPr wrap="square" lIns="0" rtlCol="0">
            <a:noAutofit/>
          </a:bodyPr>
          <a:lstStyle/>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Support groups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Retreats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Social events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Life skills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Advocacy</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Caregiver conference</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Online support spaces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Panel presentations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Podcasts</a:t>
            </a:r>
          </a:p>
          <a:p>
            <a:pPr marL="342900" marR="0" lvl="0" indent="-342900" algn="l" defTabSz="914354"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Resource navigation</a:t>
            </a: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1" i="0" u="none" strike="noStrike" kern="1200" cap="none" spc="0" normalizeH="0" baseline="0" noProof="0" dirty="0">
              <a:ln>
                <a:noFill/>
              </a:ln>
              <a:solidFill>
                <a:prstClr val="white"/>
              </a:solidFill>
              <a:effectLst/>
              <a:uLnTx/>
              <a:uFillTx/>
              <a:latin typeface="Segma SemiBold" pitchFamily="2" charset="77"/>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Light" pitchFamily="2" charset="77"/>
              <a:ea typeface="+mn-ea"/>
              <a:cs typeface="+mn-cs"/>
            </a:endParaRPr>
          </a:p>
          <a:p>
            <a:pPr marL="380990" marR="0" lvl="0" indent="-38099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prstClr val="white"/>
              </a:solidFill>
              <a:effectLst/>
              <a:uLnTx/>
              <a:uFillTx/>
              <a:latin typeface="Segma Light" pitchFamily="2" charset="77"/>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Medium" pitchFamily="2" charset="77"/>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white"/>
              </a:solidFill>
              <a:effectLst/>
              <a:uLnTx/>
              <a:uFillTx/>
              <a:latin typeface="Segma Medium" pitchFamily="2" charset="77"/>
              <a:ea typeface="+mn-ea"/>
              <a:cs typeface="+mn-cs"/>
            </a:endParaRPr>
          </a:p>
        </p:txBody>
      </p:sp>
      <p:pic>
        <p:nvPicPr>
          <p:cNvPr id="4" name="Google Shape;3244;p7" descr="A person walking down the street&#10;&#10;Description automatically generated">
            <a:extLst>
              <a:ext uri="{FF2B5EF4-FFF2-40B4-BE49-F238E27FC236}">
                <a16:creationId xmlns:a16="http://schemas.microsoft.com/office/drawing/2014/main" id="{C42FFF19-D782-F761-CD7D-41035D990C3D}"/>
              </a:ext>
            </a:extLst>
          </p:cNvPr>
          <p:cNvPicPr preferRelativeResize="0">
            <a:picLocks/>
          </p:cNvPicPr>
          <p:nvPr/>
        </p:nvPicPr>
        <p:blipFill rotWithShape="1">
          <a:blip r:embed="rId2">
            <a:alphaModFix/>
          </a:blip>
          <a:srcRect l="17944" r="17944"/>
          <a:stretch/>
        </p:blipFill>
        <p:spPr>
          <a:xfrm>
            <a:off x="1" y="-1"/>
            <a:ext cx="5842959" cy="7568231"/>
          </a:xfrm>
          <a:prstGeom prst="rect">
            <a:avLst/>
          </a:prstGeom>
          <a:noFill/>
          <a:ln>
            <a:noFill/>
          </a:ln>
        </p:spPr>
      </p:pic>
    </p:spTree>
    <p:extLst>
      <p:ext uri="{BB962C8B-B14F-4D97-AF65-F5344CB8AC3E}">
        <p14:creationId xmlns:p14="http://schemas.microsoft.com/office/powerpoint/2010/main" val="3902291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solidFill>
          <a:srgbClr val="043A51"/>
        </a:solidFill>
        <a:effectLst/>
      </p:bgPr>
    </p:bg>
    <p:spTree>
      <p:nvGrpSpPr>
        <p:cNvPr id="1" name=""/>
        <p:cNvGrpSpPr/>
        <p:nvPr/>
      </p:nvGrpSpPr>
      <p:grpSpPr bwMode="auto">
        <a:xfrm>
          <a:off x="0" y="0"/>
          <a:ext cx="0" cy="0"/>
          <a:chOff x="0" y="0"/>
          <a:chExt cx="0" cy="0"/>
        </a:xfrm>
      </p:grpSpPr>
      <p:sp>
        <p:nvSpPr>
          <p:cNvPr id="7" name="TextBox 8"/>
          <p:cNvSpPr/>
          <p:nvPr/>
        </p:nvSpPr>
        <p:spPr bwMode="auto">
          <a:xfrm>
            <a:off x="393664" y="387389"/>
            <a:ext cx="9020351" cy="646331"/>
          </a:xfrm>
          <a:prstGeom prst="rect">
            <a:avLst/>
          </a:prstGeom>
          <a:noFill/>
        </p:spPr>
        <p:txBody>
          <a:bodyPr wrap="square" lIns="0" tIns="45720" rIns="91440" bIns="45720" rtlCol="0" anchor="t">
            <a:spAutoFit/>
          </a:bodyPr>
          <a:lstStyle/>
          <a:p>
            <a:pPr marL="0" marR="0" lvl="0" indent="0" algn="l" defTabSz="685783" rtl="0" eaLnBrk="1" fontAlgn="auto" latinLnBrk="0" hangingPunct="1">
              <a:lnSpc>
                <a:spcPct val="9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CD00"/>
                </a:solidFill>
                <a:effectLst/>
                <a:uLnTx/>
                <a:uFillTx/>
                <a:latin typeface="Calibri"/>
                <a:ea typeface="Calibri"/>
                <a:cs typeface="Arial"/>
                <a:sym typeface="Arial"/>
              </a:rPr>
              <a:t>Proof Alliance Family Support</a:t>
            </a:r>
            <a:endParaRPr kumimoji="0" lang="en-US" sz="4000" b="1" i="0" u="none" strike="noStrike" kern="0" cap="none" spc="0" normalizeH="0" baseline="0" noProof="0" dirty="0">
              <a:ln>
                <a:noFill/>
              </a:ln>
              <a:solidFill>
                <a:srgbClr val="FFCD00"/>
              </a:solidFill>
              <a:effectLst/>
              <a:uLnTx/>
              <a:uFillTx/>
              <a:latin typeface="Calibri"/>
              <a:ea typeface="Calibri"/>
              <a:cs typeface="Arial"/>
            </a:endParaRPr>
          </a:p>
        </p:txBody>
      </p:sp>
      <p:sp>
        <p:nvSpPr>
          <p:cNvPr id="13" name="TextBox 12">
            <a:extLst>
              <a:ext uri="{FF2B5EF4-FFF2-40B4-BE49-F238E27FC236}">
                <a16:creationId xmlns:a16="http://schemas.microsoft.com/office/drawing/2014/main" id="{CB0E23EB-108F-C738-20F8-7E23632E1FBE}"/>
              </a:ext>
            </a:extLst>
          </p:cNvPr>
          <p:cNvSpPr txBox="1"/>
          <p:nvPr/>
        </p:nvSpPr>
        <p:spPr>
          <a:xfrm>
            <a:off x="3486717" y="6188265"/>
            <a:ext cx="53009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Arial"/>
              </a:rPr>
              <a:t>Visit Events Calendar: proofalliance.org/events</a:t>
            </a:r>
            <a:endParaRPr kumimoji="0" lang="en-US" sz="2000" b="1" i="0" u="none" strike="noStrike" kern="0" cap="none" spc="0" normalizeH="0" baseline="0" noProof="0" dirty="0">
              <a:ln>
                <a:noFill/>
              </a:ln>
              <a:solidFill>
                <a:srgbClr val="FFFFFF"/>
              </a:solidFill>
              <a:effectLst/>
              <a:uLnTx/>
              <a:uFillTx/>
              <a:latin typeface="Calibri"/>
              <a:ea typeface="Calibri"/>
              <a:cs typeface="Calibri"/>
            </a:endParaRPr>
          </a:p>
        </p:txBody>
      </p:sp>
      <p:pic>
        <p:nvPicPr>
          <p:cNvPr id="15" name="Picture 14" descr="A group of people standing next to a canoe&#10;&#10;Description automatically generated">
            <a:extLst>
              <a:ext uri="{FF2B5EF4-FFF2-40B4-BE49-F238E27FC236}">
                <a16:creationId xmlns:a16="http://schemas.microsoft.com/office/drawing/2014/main" id="{321C59A1-F816-F4AD-BBA5-30216F2D44E3}"/>
              </a:ext>
            </a:extLst>
          </p:cNvPr>
          <p:cNvPicPr>
            <a:picLocks noChangeAspect="1"/>
          </p:cNvPicPr>
          <p:nvPr/>
        </p:nvPicPr>
        <p:blipFill rotWithShape="1">
          <a:blip r:embed="rId2">
            <a:extLst>
              <a:ext uri="{28A0092B-C50C-407E-A947-70E740481C1C}">
                <a14:useLocalDpi xmlns:a14="http://schemas.microsoft.com/office/drawing/2010/main" val="0"/>
              </a:ext>
            </a:extLst>
          </a:blip>
          <a:srcRect r="4527"/>
          <a:stretch/>
        </p:blipFill>
        <p:spPr>
          <a:xfrm>
            <a:off x="3248024" y="2383166"/>
            <a:ext cx="5714001" cy="2923208"/>
          </a:xfrm>
          <a:prstGeom prst="rect">
            <a:avLst/>
          </a:prstGeom>
          <a:ln>
            <a:solidFill>
              <a:schemeClr val="tx1"/>
            </a:solidFill>
          </a:ln>
        </p:spPr>
      </p:pic>
      <p:cxnSp>
        <p:nvCxnSpPr>
          <p:cNvPr id="6" name="Straight Connector 5">
            <a:extLst>
              <a:ext uri="{FF2B5EF4-FFF2-40B4-BE49-F238E27FC236}">
                <a16:creationId xmlns:a16="http://schemas.microsoft.com/office/drawing/2014/main" id="{A3F5132E-4AE5-1B0A-0A5E-B48E7DF2971D}"/>
              </a:ext>
            </a:extLst>
          </p:cNvPr>
          <p:cNvCxnSpPr/>
          <p:nvPr/>
        </p:nvCxnSpPr>
        <p:spPr>
          <a:xfrm>
            <a:off x="339427" y="988999"/>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1" descr="Qr code&#10;&#10;Description automatically generated">
            <a:extLst>
              <a:ext uri="{FF2B5EF4-FFF2-40B4-BE49-F238E27FC236}">
                <a16:creationId xmlns:a16="http://schemas.microsoft.com/office/drawing/2014/main" id="{EA3548B8-3191-E263-AD9F-241F14E12706}"/>
              </a:ext>
            </a:extLst>
          </p:cNvPr>
          <p:cNvPicPr>
            <a:picLocks noChangeAspect="1"/>
          </p:cNvPicPr>
          <p:nvPr/>
        </p:nvPicPr>
        <p:blipFill>
          <a:blip r:embed="rId3"/>
          <a:stretch>
            <a:fillRect/>
          </a:stretch>
        </p:blipFill>
        <p:spPr>
          <a:xfrm>
            <a:off x="208063" y="1273197"/>
            <a:ext cx="3278654" cy="1843559"/>
          </a:xfrm>
          <a:prstGeom prst="rect">
            <a:avLst/>
          </a:prstGeom>
          <a:ln>
            <a:solidFill>
              <a:schemeClr val="bg1"/>
            </a:solidFill>
          </a:ln>
        </p:spPr>
      </p:pic>
      <p:pic>
        <p:nvPicPr>
          <p:cNvPr id="12" name="Picture 12" descr="Text&#10;&#10;Description automatically generated">
            <a:extLst>
              <a:ext uri="{FF2B5EF4-FFF2-40B4-BE49-F238E27FC236}">
                <a16:creationId xmlns:a16="http://schemas.microsoft.com/office/drawing/2014/main" id="{C250CE37-4795-7098-3913-36B73B3E6011}"/>
              </a:ext>
            </a:extLst>
          </p:cNvPr>
          <p:cNvPicPr>
            <a:picLocks noChangeAspect="1"/>
          </p:cNvPicPr>
          <p:nvPr/>
        </p:nvPicPr>
        <p:blipFill>
          <a:blip r:embed="rId4"/>
          <a:stretch>
            <a:fillRect/>
          </a:stretch>
        </p:blipFill>
        <p:spPr>
          <a:xfrm>
            <a:off x="153914" y="4836868"/>
            <a:ext cx="3257730" cy="1843559"/>
          </a:xfrm>
          <a:prstGeom prst="rect">
            <a:avLst/>
          </a:prstGeom>
          <a:ln>
            <a:solidFill>
              <a:schemeClr val="bg1"/>
            </a:solidFill>
          </a:ln>
        </p:spPr>
      </p:pic>
      <p:pic>
        <p:nvPicPr>
          <p:cNvPr id="3" name="Picture 9" descr="A group of people posing for the camera&#10;&#10;Description automatically generated">
            <a:extLst>
              <a:ext uri="{FF2B5EF4-FFF2-40B4-BE49-F238E27FC236}">
                <a16:creationId xmlns:a16="http://schemas.microsoft.com/office/drawing/2014/main" id="{06D601E2-E829-5985-C8AE-3E7A66C3A868}"/>
              </a:ext>
            </a:extLst>
          </p:cNvPr>
          <p:cNvPicPr>
            <a:picLocks noChangeAspect="1"/>
          </p:cNvPicPr>
          <p:nvPr/>
        </p:nvPicPr>
        <p:blipFill>
          <a:blip r:embed="rId5"/>
          <a:stretch>
            <a:fillRect/>
          </a:stretch>
        </p:blipFill>
        <p:spPr>
          <a:xfrm>
            <a:off x="8389923" y="1275022"/>
            <a:ext cx="3691514" cy="2077777"/>
          </a:xfrm>
          <a:prstGeom prst="rect">
            <a:avLst/>
          </a:prstGeom>
          <a:ln>
            <a:solidFill>
              <a:schemeClr val="bg1"/>
            </a:solidFill>
          </a:ln>
        </p:spPr>
      </p:pic>
      <p:pic>
        <p:nvPicPr>
          <p:cNvPr id="2" name="Picture 2" descr="A picture containing text, electronics, computer, screenshot&#10;&#10;Description automatically generated">
            <a:extLst>
              <a:ext uri="{FF2B5EF4-FFF2-40B4-BE49-F238E27FC236}">
                <a16:creationId xmlns:a16="http://schemas.microsoft.com/office/drawing/2014/main" id="{1A04779C-CB79-C977-AF14-1B494265B89B}"/>
              </a:ext>
            </a:extLst>
          </p:cNvPr>
          <p:cNvPicPr>
            <a:picLocks noChangeAspect="1"/>
          </p:cNvPicPr>
          <p:nvPr/>
        </p:nvPicPr>
        <p:blipFill>
          <a:blip r:embed="rId6"/>
          <a:stretch>
            <a:fillRect/>
          </a:stretch>
        </p:blipFill>
        <p:spPr>
          <a:xfrm>
            <a:off x="8703830" y="4746965"/>
            <a:ext cx="3374878" cy="1888997"/>
          </a:xfrm>
          <a:prstGeom prst="rect">
            <a:avLst/>
          </a:prstGeom>
          <a:ln>
            <a:solidFill>
              <a:schemeClr val="bg1"/>
            </a:solidFill>
          </a:ln>
        </p:spPr>
      </p:pic>
    </p:spTree>
    <p:extLst>
      <p:ext uri="{BB962C8B-B14F-4D97-AF65-F5344CB8AC3E}">
        <p14:creationId xmlns:p14="http://schemas.microsoft.com/office/powerpoint/2010/main" val="241591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rgbClr val="043A51"/>
        </a:solidFill>
        <a:effectLst/>
      </p:bgPr>
    </p:bg>
    <p:spTree>
      <p:nvGrpSpPr>
        <p:cNvPr id="1" name=""/>
        <p:cNvGrpSpPr/>
        <p:nvPr/>
      </p:nvGrpSpPr>
      <p:grpSpPr bwMode="auto">
        <a:xfrm>
          <a:off x="0" y="0"/>
          <a:ext cx="0" cy="0"/>
          <a:chOff x="0" y="0"/>
          <a:chExt cx="0" cy="0"/>
        </a:xfrm>
      </p:grpSpPr>
      <p:sp>
        <p:nvSpPr>
          <p:cNvPr id="7" name="TextBox 8"/>
          <p:cNvSpPr/>
          <p:nvPr/>
        </p:nvSpPr>
        <p:spPr bwMode="auto">
          <a:xfrm>
            <a:off x="430797" y="391607"/>
            <a:ext cx="11330404" cy="646331"/>
          </a:xfrm>
          <a:prstGeom prst="rect">
            <a:avLst/>
          </a:prstGeom>
          <a:noFill/>
        </p:spPr>
        <p:txBody>
          <a:bodyPr wrap="square" lIns="0" tIns="45720" rIns="91440" bIns="45720" rtlCol="0" anchor="t">
            <a:spAutoFit/>
          </a:bodyPr>
          <a:lstStyle/>
          <a:p>
            <a:pPr marL="0" marR="0" lvl="0" indent="0" algn="l" defTabSz="685783" rtl="0" eaLnBrk="1" fontAlgn="auto" latinLnBrk="0" hangingPunct="1">
              <a:lnSpc>
                <a:spcPct val="9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CD00"/>
                </a:solidFill>
                <a:effectLst/>
                <a:uLnTx/>
                <a:uFillTx/>
                <a:latin typeface="Calibri"/>
                <a:ea typeface="Calibri"/>
                <a:cs typeface="Arial"/>
                <a:sym typeface="Arial"/>
              </a:rPr>
              <a:t>FASD United Affiliate Network</a:t>
            </a:r>
            <a:endParaRPr kumimoji="0" lang="en-US" sz="4000" b="1" i="0" u="none" strike="noStrike" kern="0" cap="none" spc="0" normalizeH="0" baseline="0" noProof="0" dirty="0">
              <a:ln>
                <a:noFill/>
              </a:ln>
              <a:solidFill>
                <a:srgbClr val="FFCD00"/>
              </a:solidFill>
              <a:effectLst/>
              <a:uLnTx/>
              <a:uFillTx/>
              <a:latin typeface="Calibri"/>
              <a:ea typeface="Calibri"/>
              <a:cs typeface="Arial"/>
            </a:endParaRPr>
          </a:p>
        </p:txBody>
      </p:sp>
      <p:sp>
        <p:nvSpPr>
          <p:cNvPr id="8" name="TextBox 9"/>
          <p:cNvSpPr/>
          <p:nvPr/>
        </p:nvSpPr>
        <p:spPr bwMode="auto">
          <a:xfrm>
            <a:off x="1824658" y="1172967"/>
            <a:ext cx="8542684" cy="4673284"/>
          </a:xfrm>
          <a:prstGeom prst="rect">
            <a:avLst/>
          </a:prstGeom>
          <a:noFill/>
        </p:spPr>
        <p:txBody>
          <a:bodyPr wrap="square" lIns="0" tIns="45720" rIns="91440" bIns="45720" rtlCol="0" anchor="t">
            <a:no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endParaRPr kumimoji="0" lang="en-US" sz="2400" b="0" i="0" u="none" strike="noStrike" kern="0" cap="none" spc="0" normalizeH="0" baseline="0" noProof="0">
              <a:ln>
                <a:noFill/>
              </a:ln>
              <a:solidFill>
                <a:srgbClr val="003B51"/>
              </a:solidFill>
              <a:effectLst/>
              <a:uLnTx/>
              <a:uFillTx/>
              <a:latin typeface="Segma"/>
              <a:ea typeface="+mn-ea"/>
              <a:cs typeface="Arial"/>
              <a:sym typeface="Arial"/>
            </a:endParaRPr>
          </a:p>
        </p:txBody>
      </p:sp>
      <p:sp>
        <p:nvSpPr>
          <p:cNvPr id="13" name="TextBox 12">
            <a:extLst>
              <a:ext uri="{FF2B5EF4-FFF2-40B4-BE49-F238E27FC236}">
                <a16:creationId xmlns:a16="http://schemas.microsoft.com/office/drawing/2014/main" id="{CB0E23EB-108F-C738-20F8-7E23632E1FBE}"/>
              </a:ext>
            </a:extLst>
          </p:cNvPr>
          <p:cNvSpPr txBox="1"/>
          <p:nvPr/>
        </p:nvSpPr>
        <p:spPr>
          <a:xfrm>
            <a:off x="328439" y="5631281"/>
            <a:ext cx="29924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1F2F2"/>
                </a:solidFill>
                <a:effectLst/>
                <a:uLnTx/>
                <a:uFillTx/>
                <a:latin typeface="Calibri"/>
                <a:ea typeface="Calibri"/>
                <a:cs typeface="Calibri"/>
                <a:sym typeface="Arial"/>
              </a:rPr>
              <a:t>fasdunited.org</a:t>
            </a:r>
            <a:endParaRPr kumimoji="0" lang="en-US" sz="2400" b="0" i="0" u="none" strike="noStrike" kern="0" cap="none" spc="0" normalizeH="0" baseline="0" noProof="0">
              <a:ln>
                <a:noFill/>
              </a:ln>
              <a:solidFill>
                <a:srgbClr val="F1F2F2"/>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3B51"/>
              </a:solidFill>
              <a:effectLst/>
              <a:uLnTx/>
              <a:uFillTx/>
              <a:latin typeface="Arial"/>
              <a:ea typeface="Calibri"/>
              <a:cs typeface="Calibri"/>
              <a:sym typeface="Arial"/>
            </a:endParaRPr>
          </a:p>
        </p:txBody>
      </p:sp>
      <p:pic>
        <p:nvPicPr>
          <p:cNvPr id="2" name="Picture 1">
            <a:extLst>
              <a:ext uri="{FF2B5EF4-FFF2-40B4-BE49-F238E27FC236}">
                <a16:creationId xmlns:a16="http://schemas.microsoft.com/office/drawing/2014/main" id="{AD10DB1C-C8FC-47DD-CB4A-75B321BDCF20}"/>
              </a:ext>
            </a:extLst>
          </p:cNvPr>
          <p:cNvPicPr>
            <a:picLocks noChangeAspect="1"/>
          </p:cNvPicPr>
          <p:nvPr/>
        </p:nvPicPr>
        <p:blipFill>
          <a:blip r:embed="rId2"/>
          <a:stretch>
            <a:fillRect/>
          </a:stretch>
        </p:blipFill>
        <p:spPr>
          <a:xfrm>
            <a:off x="430796" y="1146729"/>
            <a:ext cx="6451133" cy="4478089"/>
          </a:xfrm>
          <a:prstGeom prst="rect">
            <a:avLst/>
          </a:prstGeom>
        </p:spPr>
      </p:pic>
      <p:pic>
        <p:nvPicPr>
          <p:cNvPr id="5" name="Picture 4">
            <a:extLst>
              <a:ext uri="{FF2B5EF4-FFF2-40B4-BE49-F238E27FC236}">
                <a16:creationId xmlns:a16="http://schemas.microsoft.com/office/drawing/2014/main" id="{52A05C65-C371-B3B2-BAD7-EBD38F83209C}"/>
              </a:ext>
            </a:extLst>
          </p:cNvPr>
          <p:cNvPicPr>
            <a:picLocks noChangeAspect="1"/>
          </p:cNvPicPr>
          <p:nvPr/>
        </p:nvPicPr>
        <p:blipFill>
          <a:blip r:embed="rId3"/>
          <a:stretch>
            <a:fillRect/>
          </a:stretch>
        </p:blipFill>
        <p:spPr>
          <a:xfrm>
            <a:off x="7137262" y="1100123"/>
            <a:ext cx="4121647" cy="4531153"/>
          </a:xfrm>
          <a:prstGeom prst="rect">
            <a:avLst/>
          </a:prstGeom>
        </p:spPr>
      </p:pic>
      <p:sp>
        <p:nvSpPr>
          <p:cNvPr id="6" name="TextBox 5">
            <a:extLst>
              <a:ext uri="{FF2B5EF4-FFF2-40B4-BE49-F238E27FC236}">
                <a16:creationId xmlns:a16="http://schemas.microsoft.com/office/drawing/2014/main" id="{A366233D-80E3-C8B2-7BC5-F5DAB48BF338}"/>
              </a:ext>
            </a:extLst>
          </p:cNvPr>
          <p:cNvSpPr txBox="1"/>
          <p:nvPr/>
        </p:nvSpPr>
        <p:spPr bwMode="auto">
          <a:xfrm>
            <a:off x="7695330" y="5676775"/>
            <a:ext cx="37593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1F2F2"/>
                </a:solidFill>
                <a:effectLst/>
                <a:uLnTx/>
                <a:uFillTx/>
                <a:latin typeface="Calibri"/>
                <a:ea typeface="Calibri"/>
                <a:cs typeface="Calibri"/>
                <a:sym typeface="Arial"/>
              </a:rPr>
              <a:t>recoveringmothers.org</a:t>
            </a:r>
            <a:endParaRPr kumimoji="0" lang="en-US" sz="2400" b="0" i="0" u="none" strike="noStrike" kern="0" cap="none" spc="0" normalizeH="0" baseline="0" noProof="0">
              <a:ln>
                <a:noFill/>
              </a:ln>
              <a:solidFill>
                <a:srgbClr val="F1F2F2"/>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3B51"/>
              </a:solidFill>
              <a:effectLst/>
              <a:uLnTx/>
              <a:uFillTx/>
              <a:latin typeface="Arial"/>
              <a:ea typeface="Calibri"/>
              <a:cs typeface="Calibri"/>
              <a:sym typeface="Arial"/>
            </a:endParaRPr>
          </a:p>
        </p:txBody>
      </p:sp>
      <p:cxnSp>
        <p:nvCxnSpPr>
          <p:cNvPr id="4" name="Straight Connector 3">
            <a:extLst>
              <a:ext uri="{FF2B5EF4-FFF2-40B4-BE49-F238E27FC236}">
                <a16:creationId xmlns:a16="http://schemas.microsoft.com/office/drawing/2014/main" id="{31DCA193-B198-4256-C3CD-46A0C80D718B}"/>
              </a:ext>
            </a:extLst>
          </p:cNvPr>
          <p:cNvCxnSpPr/>
          <p:nvPr/>
        </p:nvCxnSpPr>
        <p:spPr>
          <a:xfrm>
            <a:off x="339427" y="988999"/>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66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5772-0000-3189-19C9-3116B6D88603}"/>
              </a:ext>
            </a:extLst>
          </p:cNvPr>
          <p:cNvSpPr>
            <a:spLocks noGrp="1"/>
          </p:cNvSpPr>
          <p:nvPr>
            <p:ph type="title"/>
          </p:nvPr>
        </p:nvSpPr>
        <p:spPr/>
        <p:txBody>
          <a:bodyPr/>
          <a:lstStyle/>
          <a:p>
            <a:r>
              <a:rPr lang="en-US" sz="4000" dirty="0"/>
              <a:t>Reasons for Alcohol Use During Pregnancy</a:t>
            </a:r>
          </a:p>
        </p:txBody>
      </p:sp>
      <p:sp>
        <p:nvSpPr>
          <p:cNvPr id="8" name="Content Placeholder 7">
            <a:extLst>
              <a:ext uri="{FF2B5EF4-FFF2-40B4-BE49-F238E27FC236}">
                <a16:creationId xmlns:a16="http://schemas.microsoft.com/office/drawing/2014/main" id="{BDCC3874-367E-EC0F-84CE-24C2FE0F887F}"/>
              </a:ext>
            </a:extLst>
          </p:cNvPr>
          <p:cNvSpPr>
            <a:spLocks noGrp="1"/>
          </p:cNvSpPr>
          <p:nvPr>
            <p:ph idx="1"/>
          </p:nvPr>
        </p:nvSpPr>
        <p:spPr>
          <a:xfrm>
            <a:off x="617312" y="1728131"/>
            <a:ext cx="11377737" cy="4251649"/>
          </a:xfrm>
        </p:spPr>
        <p:txBody>
          <a:bodyPr/>
          <a:lstStyle/>
          <a:p>
            <a:pPr marL="0" indent="0">
              <a:spcBef>
                <a:spcPts val="600"/>
              </a:spcBef>
              <a:buNone/>
            </a:pPr>
            <a:r>
              <a:rPr lang="en-US" dirty="0">
                <a:solidFill>
                  <a:srgbClr val="044E70"/>
                </a:solidFill>
              </a:rPr>
              <a:t>Theme 1: </a:t>
            </a:r>
            <a:r>
              <a:rPr lang="en-US" b="1" i="1" dirty="0">
                <a:solidFill>
                  <a:srgbClr val="044E70"/>
                </a:solidFill>
              </a:rPr>
              <a:t>Influence of individual beliefs</a:t>
            </a:r>
          </a:p>
          <a:p>
            <a:pPr lvl="1">
              <a:spcBef>
                <a:spcPts val="600"/>
              </a:spcBef>
            </a:pPr>
            <a:r>
              <a:rPr lang="en-US" sz="2400" dirty="0"/>
              <a:t>Belief alcohol has beneficial properties</a:t>
            </a:r>
          </a:p>
          <a:p>
            <a:pPr lvl="1">
              <a:spcBef>
                <a:spcPts val="600"/>
              </a:spcBef>
            </a:pPr>
            <a:r>
              <a:rPr lang="en-US" sz="2400" dirty="0"/>
              <a:t>Belief alcohol is harmful only in specific types and quantities</a:t>
            </a:r>
          </a:p>
          <a:p>
            <a:pPr lvl="1">
              <a:spcBef>
                <a:spcPts val="600"/>
              </a:spcBef>
            </a:pPr>
            <a:r>
              <a:rPr lang="en-US" sz="2400" dirty="0"/>
              <a:t>Belief alcohol is less harmful than other prenatal exposures (e.g., smoking)</a:t>
            </a:r>
          </a:p>
          <a:p>
            <a:pPr marL="457200" lvl="1" indent="0">
              <a:spcBef>
                <a:spcPts val="600"/>
              </a:spcBef>
              <a:buNone/>
            </a:pPr>
            <a:endParaRPr lang="en-US" sz="2000" dirty="0"/>
          </a:p>
          <a:p>
            <a:pPr marL="0" indent="0">
              <a:spcBef>
                <a:spcPts val="600"/>
              </a:spcBef>
              <a:buNone/>
            </a:pPr>
            <a:r>
              <a:rPr lang="en-US" dirty="0">
                <a:solidFill>
                  <a:srgbClr val="044E70"/>
                </a:solidFill>
              </a:rPr>
              <a:t>Theme 2: </a:t>
            </a:r>
            <a:r>
              <a:rPr lang="en-US" b="1" i="1" dirty="0">
                <a:solidFill>
                  <a:srgbClr val="044E70"/>
                </a:solidFill>
              </a:rPr>
              <a:t>Influence of culture</a:t>
            </a:r>
            <a:endParaRPr lang="en-US" sz="3200" b="1" i="1" dirty="0">
              <a:solidFill>
                <a:srgbClr val="044E70"/>
              </a:solidFill>
            </a:endParaRPr>
          </a:p>
          <a:p>
            <a:pPr lvl="1">
              <a:spcBef>
                <a:spcPts val="600"/>
              </a:spcBef>
            </a:pPr>
            <a:r>
              <a:rPr lang="en-US" sz="2400" dirty="0"/>
              <a:t>Social acceptability and pressure for alcohol consumption</a:t>
            </a:r>
          </a:p>
          <a:p>
            <a:pPr lvl="1">
              <a:spcBef>
                <a:spcPts val="600"/>
              </a:spcBef>
            </a:pPr>
            <a:r>
              <a:rPr lang="en-US" sz="2400" dirty="0"/>
              <a:t>Alcohol consumed as part of tradition and custom</a:t>
            </a:r>
          </a:p>
          <a:p>
            <a:pPr lvl="1">
              <a:spcBef>
                <a:spcPts val="600"/>
              </a:spcBef>
            </a:pPr>
            <a:r>
              <a:rPr lang="en-US" sz="2400" dirty="0"/>
              <a:t>Alcohol consumed based on intuitive decision making influenced by personal/peer experiences in the community</a:t>
            </a:r>
          </a:p>
        </p:txBody>
      </p:sp>
      <p:sp>
        <p:nvSpPr>
          <p:cNvPr id="4" name="Slide Number Placeholder 3">
            <a:extLst>
              <a:ext uri="{FF2B5EF4-FFF2-40B4-BE49-F238E27FC236}">
                <a16:creationId xmlns:a16="http://schemas.microsoft.com/office/drawing/2014/main" id="{CA71EB13-3B09-B962-7618-41F43FB23EC0}"/>
              </a:ext>
            </a:extLst>
          </p:cNvPr>
          <p:cNvSpPr>
            <a:spLocks noGrp="1"/>
          </p:cNvSpPr>
          <p:nvPr>
            <p:ph type="sldNum" sz="quarter" idx="12"/>
          </p:nvPr>
        </p:nvSpPr>
        <p:spPr/>
        <p:txBody>
          <a:bodyPr/>
          <a:lstStyle/>
          <a:p>
            <a:pPr>
              <a:defRPr/>
            </a:pPr>
            <a:fld id="{79BED015-3ABD-4DAC-92CA-93031857BB56}" type="slidenum">
              <a:rPr lang="en-US" altLang="en-US" smtClean="0"/>
              <a:pPr>
                <a:defRPr/>
              </a:pPr>
              <a:t>9</a:t>
            </a:fld>
            <a:endParaRPr lang="en-US" altLang="en-US" dirty="0"/>
          </a:p>
        </p:txBody>
      </p:sp>
      <p:sp>
        <p:nvSpPr>
          <p:cNvPr id="5" name="TextBox 4">
            <a:extLst>
              <a:ext uri="{FF2B5EF4-FFF2-40B4-BE49-F238E27FC236}">
                <a16:creationId xmlns:a16="http://schemas.microsoft.com/office/drawing/2014/main" id="{8C7C3754-E085-3D20-B5B8-A94D74B2C1E0}"/>
              </a:ext>
            </a:extLst>
          </p:cNvPr>
          <p:cNvSpPr txBox="1"/>
          <p:nvPr/>
        </p:nvSpPr>
        <p:spPr>
          <a:xfrm>
            <a:off x="7882854" y="6398405"/>
            <a:ext cx="376314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Popova S et al. </a:t>
            </a:r>
            <a:r>
              <a:rPr lang="en-US" i="1" dirty="0">
                <a:latin typeface="Calibri" panose="020F0502020204030204" pitchFamily="34" charset="0"/>
                <a:cs typeface="Calibri" panose="020F0502020204030204" pitchFamily="34" charset="0"/>
              </a:rPr>
              <a:t>Drug Alcohol Rev. </a:t>
            </a:r>
            <a:r>
              <a:rPr lang="en-US" dirty="0">
                <a:latin typeface="Calibri" panose="020F0502020204030204" pitchFamily="34" charset="0"/>
                <a:cs typeface="Calibri" panose="020F0502020204030204" pitchFamily="34" charset="0"/>
              </a:rPr>
              <a:t>2022</a:t>
            </a:r>
          </a:p>
        </p:txBody>
      </p:sp>
      <p:sp>
        <p:nvSpPr>
          <p:cNvPr id="9" name="TextBox 8">
            <a:extLst>
              <a:ext uri="{FF2B5EF4-FFF2-40B4-BE49-F238E27FC236}">
                <a16:creationId xmlns:a16="http://schemas.microsoft.com/office/drawing/2014/main" id="{06434EAF-BA65-879F-71A2-E185AA1C4D92}"/>
              </a:ext>
            </a:extLst>
          </p:cNvPr>
          <p:cNvSpPr txBox="1"/>
          <p:nvPr/>
        </p:nvSpPr>
        <p:spPr>
          <a:xfrm>
            <a:off x="609599" y="1109248"/>
            <a:ext cx="1598515" cy="523220"/>
          </a:xfrm>
          <a:prstGeom prst="rect">
            <a:avLst/>
          </a:prstGeom>
          <a:noFill/>
        </p:spPr>
        <p:txBody>
          <a:bodyPr wrap="none" rtlCol="0">
            <a:spAutoFit/>
          </a:bodyPr>
          <a:lstStyle/>
          <a:p>
            <a:r>
              <a:rPr lang="en-US" sz="2800" i="1" dirty="0">
                <a:solidFill>
                  <a:srgbClr val="044E70"/>
                </a:solidFill>
                <a:latin typeface="Calibri" panose="020F0502020204030204" pitchFamily="34" charset="0"/>
                <a:cs typeface="Calibri" panose="020F0502020204030204" pitchFamily="34" charset="0"/>
              </a:rPr>
              <a:t>4 Themes</a:t>
            </a:r>
          </a:p>
        </p:txBody>
      </p:sp>
    </p:spTree>
    <p:extLst>
      <p:ext uri="{BB962C8B-B14F-4D97-AF65-F5344CB8AC3E}">
        <p14:creationId xmlns:p14="http://schemas.microsoft.com/office/powerpoint/2010/main" val="273986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fade">
                                      <p:cBhvr>
                                        <p:cTn id="3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rgbClr val="043A51"/>
        </a:solidFill>
        <a:effectLst/>
      </p:bgPr>
    </p:bg>
    <p:spTree>
      <p:nvGrpSpPr>
        <p:cNvPr id="1" name=""/>
        <p:cNvGrpSpPr/>
        <p:nvPr/>
      </p:nvGrpSpPr>
      <p:grpSpPr bwMode="auto">
        <a:xfrm>
          <a:off x="0" y="0"/>
          <a:ext cx="0" cy="0"/>
          <a:chOff x="0" y="0"/>
          <a:chExt cx="0" cy="0"/>
        </a:xfrm>
      </p:grpSpPr>
      <p:cxnSp>
        <p:nvCxnSpPr>
          <p:cNvPr id="6" name="Google Shape;3198;p21"/>
          <p:cNvCxnSpPr>
            <a:cxnSpLocks/>
          </p:cNvCxnSpPr>
          <p:nvPr/>
        </p:nvCxnSpPr>
        <p:spPr bwMode="auto">
          <a:xfrm>
            <a:off x="719403" y="870237"/>
            <a:ext cx="8463204" cy="0"/>
          </a:xfrm>
          <a:prstGeom prst="straightConnector1">
            <a:avLst/>
          </a:prstGeom>
          <a:noFill/>
          <a:ln w="31750" cap="rnd" cmpd="sng">
            <a:solidFill>
              <a:srgbClr val="00B2AD"/>
            </a:solidFill>
            <a:prstDash val="dot"/>
            <a:miter lim="800000"/>
            <a:headEnd type="none" w="sm" len="sm"/>
            <a:tailEnd type="none" w="sm" len="sm"/>
          </a:ln>
        </p:spPr>
      </p:cxnSp>
      <p:cxnSp>
        <p:nvCxnSpPr>
          <p:cNvPr id="7" name="Google Shape;3199;p21"/>
          <p:cNvCxnSpPr>
            <a:cxnSpLocks/>
          </p:cNvCxnSpPr>
          <p:nvPr/>
        </p:nvCxnSpPr>
        <p:spPr bwMode="auto">
          <a:xfrm>
            <a:off x="3311691" y="6356352"/>
            <a:ext cx="8361604" cy="0"/>
          </a:xfrm>
          <a:prstGeom prst="straightConnector1">
            <a:avLst/>
          </a:prstGeom>
          <a:noFill/>
          <a:ln w="31750" cap="rnd" cmpd="sng">
            <a:solidFill>
              <a:srgbClr val="00B2AD"/>
            </a:solidFill>
            <a:prstDash val="dot"/>
            <a:miter lim="800000"/>
            <a:headEnd type="none" w="sm" len="sm"/>
            <a:tailEnd type="none" w="sm" len="sm"/>
          </a:ln>
        </p:spPr>
      </p:cxnSp>
      <p:pic>
        <p:nvPicPr>
          <p:cNvPr id="8" name="Picture 2" descr="Qr code&#10;&#10;Description automatically generated"/>
          <p:cNvPicPr>
            <a:picLocks noChangeAspect="1"/>
          </p:cNvPicPr>
          <p:nvPr/>
        </p:nvPicPr>
        <p:blipFill>
          <a:blip r:embed="rId3"/>
          <a:stretch/>
        </p:blipFill>
        <p:spPr bwMode="auto">
          <a:xfrm>
            <a:off x="363854" y="271629"/>
            <a:ext cx="11281383" cy="6345777"/>
          </a:xfrm>
          <a:prstGeom prst="rect">
            <a:avLst/>
          </a:prstGeom>
        </p:spPr>
      </p:pic>
    </p:spTree>
    <p:extLst>
      <p:ext uri="{BB962C8B-B14F-4D97-AF65-F5344CB8AC3E}">
        <p14:creationId xmlns:p14="http://schemas.microsoft.com/office/powerpoint/2010/main" val="124988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705064"/>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792030" y="183758"/>
            <a:ext cx="10241723" cy="960328"/>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D00"/>
                </a:solidFill>
                <a:effectLst/>
                <a:uLnTx/>
                <a:uFillTx/>
                <a:latin typeface="Calibri"/>
                <a:ea typeface="Calibri"/>
                <a:cs typeface="Arial"/>
              </a:rPr>
              <a:t>Mandated Reporting: Alcohol Use During Pregnancy</a:t>
            </a: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Segma Medium" pitchFamily="2" charset="77"/>
              <a:ea typeface="+mn-ea"/>
              <a:cs typeface="+mn-cs"/>
            </a:endParaRPr>
          </a:p>
        </p:txBody>
      </p:sp>
      <p:sp>
        <p:nvSpPr>
          <p:cNvPr id="9" name="TextBox 8">
            <a:extLst>
              <a:ext uri="{FF2B5EF4-FFF2-40B4-BE49-F238E27FC236}">
                <a16:creationId xmlns:a16="http://schemas.microsoft.com/office/drawing/2014/main" id="{97A962C1-CD0B-66B0-86C7-8651CA6F4CA5}"/>
              </a:ext>
            </a:extLst>
          </p:cNvPr>
          <p:cNvSpPr txBox="1"/>
          <p:nvPr/>
        </p:nvSpPr>
        <p:spPr>
          <a:xfrm>
            <a:off x="1428915" y="966460"/>
            <a:ext cx="9319535" cy="4616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Calibri"/>
              <a:cs typeface="Arial"/>
            </a:endParaRPr>
          </a:p>
        </p:txBody>
      </p:sp>
      <p:sp>
        <p:nvSpPr>
          <p:cNvPr id="7" name="TextBox 6">
            <a:extLst>
              <a:ext uri="{FF2B5EF4-FFF2-40B4-BE49-F238E27FC236}">
                <a16:creationId xmlns:a16="http://schemas.microsoft.com/office/drawing/2014/main" id="{7CF75160-8465-7923-4969-C9BA939CDBA3}"/>
              </a:ext>
            </a:extLst>
          </p:cNvPr>
          <p:cNvSpPr txBox="1"/>
          <p:nvPr/>
        </p:nvSpPr>
        <p:spPr>
          <a:xfrm>
            <a:off x="174046" y="5348151"/>
            <a:ext cx="6336663" cy="33855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Calibri"/>
                <a:hlinkClick r:id="rId2">
                  <a:extLst>
                    <a:ext uri="{A12FA001-AC4F-418D-AE19-62706E023703}">
                      <ahyp:hlinkClr xmlns:ahyp="http://schemas.microsoft.com/office/drawing/2018/hyperlinkcolor" val="tx"/>
                    </a:ext>
                  </a:extLst>
                </a:hlinkClick>
              </a:rPr>
              <a:t>https://projects.propublica.org/graphics/maternity-drug-policies-by-state</a:t>
            </a:r>
            <a:endParaRPr kumimoji="0" lang="en-US" sz="16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11" name="Picture 10">
            <a:extLst>
              <a:ext uri="{FF2B5EF4-FFF2-40B4-BE49-F238E27FC236}">
                <a16:creationId xmlns:a16="http://schemas.microsoft.com/office/drawing/2014/main" id="{F2C8DDF4-B947-467C-4881-074251DA9D2B}"/>
              </a:ext>
            </a:extLst>
          </p:cNvPr>
          <p:cNvPicPr>
            <a:picLocks noChangeAspect="1"/>
          </p:cNvPicPr>
          <p:nvPr/>
        </p:nvPicPr>
        <p:blipFill>
          <a:blip r:embed="rId3"/>
          <a:stretch>
            <a:fillRect/>
          </a:stretch>
        </p:blipFill>
        <p:spPr>
          <a:xfrm>
            <a:off x="178632" y="1894924"/>
            <a:ext cx="6224251" cy="3288476"/>
          </a:xfrm>
          <a:prstGeom prst="rect">
            <a:avLst/>
          </a:prstGeom>
        </p:spPr>
      </p:pic>
      <p:sp>
        <p:nvSpPr>
          <p:cNvPr id="12" name="TextBox 11">
            <a:extLst>
              <a:ext uri="{FF2B5EF4-FFF2-40B4-BE49-F238E27FC236}">
                <a16:creationId xmlns:a16="http://schemas.microsoft.com/office/drawing/2014/main" id="{3E3BB88F-F592-397B-D5CF-F914F66C7DDA}"/>
              </a:ext>
            </a:extLst>
          </p:cNvPr>
          <p:cNvSpPr txBox="1"/>
          <p:nvPr/>
        </p:nvSpPr>
        <p:spPr>
          <a:xfrm>
            <a:off x="5539819" y="4828078"/>
            <a:ext cx="743282" cy="30777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43A51"/>
                </a:solidFill>
                <a:effectLst/>
                <a:uLnTx/>
                <a:uFillTx/>
                <a:latin typeface="Calibri"/>
                <a:ea typeface="+mn-ea"/>
                <a:cs typeface="Calibri"/>
              </a:rPr>
              <a:t>2015</a:t>
            </a:r>
          </a:p>
        </p:txBody>
      </p:sp>
      <p:sp>
        <p:nvSpPr>
          <p:cNvPr id="10" name="Rectangle: Rounded Corners 9">
            <a:extLst>
              <a:ext uri="{FF2B5EF4-FFF2-40B4-BE49-F238E27FC236}">
                <a16:creationId xmlns:a16="http://schemas.microsoft.com/office/drawing/2014/main" id="{78053CCE-531A-CE85-D81F-8EDAE4008E7F}"/>
              </a:ext>
            </a:extLst>
          </p:cNvPr>
          <p:cNvSpPr/>
          <p:nvPr/>
        </p:nvSpPr>
        <p:spPr>
          <a:xfrm>
            <a:off x="285750" y="810199"/>
            <a:ext cx="11602063" cy="786580"/>
          </a:xfrm>
          <a:prstGeom prst="roundRect">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Policy changes are happening all the time and vary from state to state. </a:t>
            </a:r>
          </a:p>
        </p:txBody>
      </p:sp>
      <p:sp>
        <p:nvSpPr>
          <p:cNvPr id="13" name="Rectangle: Rounded Corners 12">
            <a:extLst>
              <a:ext uri="{FF2B5EF4-FFF2-40B4-BE49-F238E27FC236}">
                <a16:creationId xmlns:a16="http://schemas.microsoft.com/office/drawing/2014/main" id="{62D46703-BB75-D5AB-CDE1-3D81CAB592D7}"/>
              </a:ext>
            </a:extLst>
          </p:cNvPr>
          <p:cNvSpPr/>
          <p:nvPr/>
        </p:nvSpPr>
        <p:spPr>
          <a:xfrm>
            <a:off x="6627695" y="1723029"/>
            <a:ext cx="5356745" cy="4901821"/>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computer&#10;&#10;Description automatically generated">
            <a:extLst>
              <a:ext uri="{FF2B5EF4-FFF2-40B4-BE49-F238E27FC236}">
                <a16:creationId xmlns:a16="http://schemas.microsoft.com/office/drawing/2014/main" id="{AE57B6F5-5B1E-DC4D-6F27-029D5D98B597}"/>
              </a:ext>
            </a:extLst>
          </p:cNvPr>
          <p:cNvPicPr>
            <a:picLocks noChangeAspect="1"/>
          </p:cNvPicPr>
          <p:nvPr/>
        </p:nvPicPr>
        <p:blipFill>
          <a:blip r:embed="rId4"/>
          <a:stretch>
            <a:fillRect/>
          </a:stretch>
        </p:blipFill>
        <p:spPr>
          <a:xfrm>
            <a:off x="6623532" y="1726728"/>
            <a:ext cx="5397409" cy="2509164"/>
          </a:xfrm>
          <a:prstGeom prst="rect">
            <a:avLst/>
          </a:prstGeom>
        </p:spPr>
      </p:pic>
      <p:sp>
        <p:nvSpPr>
          <p:cNvPr id="14" name="TextBox 13">
            <a:extLst>
              <a:ext uri="{FF2B5EF4-FFF2-40B4-BE49-F238E27FC236}">
                <a16:creationId xmlns:a16="http://schemas.microsoft.com/office/drawing/2014/main" id="{5EC9A489-579A-FA1C-3815-2F5C4CACBC4C}"/>
              </a:ext>
            </a:extLst>
          </p:cNvPr>
          <p:cNvSpPr txBox="1"/>
          <p:nvPr/>
        </p:nvSpPr>
        <p:spPr>
          <a:xfrm>
            <a:off x="6752798" y="4441207"/>
            <a:ext cx="51491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43A51"/>
                </a:solidFill>
                <a:effectLst/>
                <a:uLnTx/>
                <a:uFillTx/>
                <a:latin typeface="Calibri" panose="020F0502020204030204"/>
                <a:ea typeface="+mn-ea"/>
                <a:cs typeface="Calibri"/>
              </a:rPr>
              <a:t>Conclusions: "Most policies targeting alcohol use during pregnancy do not appear to be associated with less alcohol consumption during pregnancy."</a:t>
            </a:r>
            <a:endParaRPr kumimoji="0" lang="en-US" sz="2400" b="0" i="0" u="none" strike="noStrike" kern="1200" cap="none" spc="0" normalizeH="0" baseline="0" noProof="0">
              <a:ln>
                <a:noFill/>
              </a:ln>
              <a:solidFill>
                <a:srgbClr val="043A51"/>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654363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705064"/>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792030" y="183758"/>
            <a:ext cx="10241723" cy="960328"/>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D00"/>
                </a:solidFill>
                <a:effectLst/>
                <a:uLnTx/>
                <a:uFillTx/>
                <a:latin typeface="Calibri"/>
                <a:ea typeface="Calibri"/>
                <a:cs typeface="Arial"/>
              </a:rPr>
              <a:t>National Policy Advocacy: FASD RESPECT ACT</a:t>
            </a: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Segma Medium" pitchFamily="2" charset="77"/>
              <a:ea typeface="+mn-ea"/>
              <a:cs typeface="+mn-cs"/>
            </a:endParaRPr>
          </a:p>
        </p:txBody>
      </p:sp>
      <p:sp>
        <p:nvSpPr>
          <p:cNvPr id="4" name="TextBox 3">
            <a:extLst>
              <a:ext uri="{FF2B5EF4-FFF2-40B4-BE49-F238E27FC236}">
                <a16:creationId xmlns:a16="http://schemas.microsoft.com/office/drawing/2014/main" id="{5B5D341C-EE25-1F5B-8DB5-2BE4D781CEE1}"/>
              </a:ext>
            </a:extLst>
          </p:cNvPr>
          <p:cNvSpPr txBox="1"/>
          <p:nvPr/>
        </p:nvSpPr>
        <p:spPr>
          <a:xfrm>
            <a:off x="313289" y="5902322"/>
            <a:ext cx="497400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https://nofaspolicycenter.org/the-fasd-respect-act/</a:t>
            </a:r>
          </a:p>
        </p:txBody>
      </p:sp>
      <p:pic>
        <p:nvPicPr>
          <p:cNvPr id="8" name="Picture 7">
            <a:extLst>
              <a:ext uri="{FF2B5EF4-FFF2-40B4-BE49-F238E27FC236}">
                <a16:creationId xmlns:a16="http://schemas.microsoft.com/office/drawing/2014/main" id="{2698C989-5ED4-380B-BA8A-DB39FDAE8174}"/>
              </a:ext>
            </a:extLst>
          </p:cNvPr>
          <p:cNvPicPr>
            <a:picLocks noChangeAspect="1"/>
          </p:cNvPicPr>
          <p:nvPr/>
        </p:nvPicPr>
        <p:blipFill>
          <a:blip r:embed="rId2"/>
          <a:stretch>
            <a:fillRect/>
          </a:stretch>
        </p:blipFill>
        <p:spPr>
          <a:xfrm>
            <a:off x="7676226" y="1889743"/>
            <a:ext cx="3955123" cy="3696020"/>
          </a:xfrm>
          <a:prstGeom prst="rect">
            <a:avLst/>
          </a:prstGeom>
        </p:spPr>
      </p:pic>
      <p:sp>
        <p:nvSpPr>
          <p:cNvPr id="9" name="TextBox 8">
            <a:extLst>
              <a:ext uri="{FF2B5EF4-FFF2-40B4-BE49-F238E27FC236}">
                <a16:creationId xmlns:a16="http://schemas.microsoft.com/office/drawing/2014/main" id="{97A962C1-CD0B-66B0-86C7-8651CA6F4CA5}"/>
              </a:ext>
            </a:extLst>
          </p:cNvPr>
          <p:cNvSpPr txBox="1"/>
          <p:nvPr/>
        </p:nvSpPr>
        <p:spPr>
          <a:xfrm>
            <a:off x="283365" y="2058993"/>
            <a:ext cx="7091696" cy="33547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FFCD00"/>
                </a:solidFill>
                <a:effectLst/>
                <a:uLnTx/>
                <a:uFillTx/>
                <a:latin typeface="Calibri"/>
                <a:ea typeface="Calibri"/>
                <a:cs typeface="Arial"/>
              </a:rPr>
              <a:t>Bi-partisan legislation:</a:t>
            </a:r>
            <a:endParaRPr kumimoji="0" lang="en-US" sz="2400" b="0" i="0" u="none" strike="noStrike" kern="1200" cap="none" spc="0" normalizeH="0" baseline="0" noProof="0">
              <a:ln>
                <a:noFill/>
              </a:ln>
              <a:solidFill>
                <a:srgbClr val="FFFFFF"/>
              </a:solidFill>
              <a:effectLst/>
              <a:uLnTx/>
              <a:uFillTx/>
              <a:latin typeface="Calibri"/>
              <a:ea typeface="Calibri"/>
              <a:cs typeface="Arial"/>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Co-sponsored in the Senate by Senator Amy Klobuchar (D-Minnesota) and Senator Lisa Murkowski (R-Alaska)</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Co-sponsored in the House of Representatives by Representative Betty McCollum (D-Minnesota, 4th District) and Representative Don Bacon (R-Nebraska, 2nd)</a:t>
            </a:r>
          </a:p>
        </p:txBody>
      </p:sp>
      <p:sp>
        <p:nvSpPr>
          <p:cNvPr id="3" name="Rectangle: Rounded Corners 2">
            <a:extLst>
              <a:ext uri="{FF2B5EF4-FFF2-40B4-BE49-F238E27FC236}">
                <a16:creationId xmlns:a16="http://schemas.microsoft.com/office/drawing/2014/main" id="{8951098A-59F6-9142-E3D5-5554BD60D898}"/>
              </a:ext>
            </a:extLst>
          </p:cNvPr>
          <p:cNvSpPr/>
          <p:nvPr/>
        </p:nvSpPr>
        <p:spPr>
          <a:xfrm>
            <a:off x="285750" y="912557"/>
            <a:ext cx="11602063" cy="786580"/>
          </a:xfrm>
          <a:prstGeom prst="roundRect">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rPr>
              <a:t>The FASD Respect Act (H.R. 3946/S.1800) is legislation addressing FASD on a national level.</a:t>
            </a:r>
          </a:p>
        </p:txBody>
      </p:sp>
    </p:spTree>
    <p:extLst>
      <p:ext uri="{BB962C8B-B14F-4D97-AF65-F5344CB8AC3E}">
        <p14:creationId xmlns:p14="http://schemas.microsoft.com/office/powerpoint/2010/main" val="13151841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F7296F-CB41-5E44-80B1-E0DFA18B107D}"/>
              </a:ext>
            </a:extLst>
          </p:cNvPr>
          <p:cNvCxnSpPr/>
          <p:nvPr/>
        </p:nvCxnSpPr>
        <p:spPr>
          <a:xfrm>
            <a:off x="400879" y="6380923"/>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A8820-B75C-8542-ABA1-7FCD2806E0E4}"/>
              </a:ext>
            </a:extLst>
          </p:cNvPr>
          <p:cNvCxnSpPr/>
          <p:nvPr/>
        </p:nvCxnSpPr>
        <p:spPr>
          <a:xfrm>
            <a:off x="400879" y="777954"/>
            <a:ext cx="11390244"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A48280-5CD7-938D-531C-B189BB7BD9C0}"/>
              </a:ext>
            </a:extLst>
          </p:cNvPr>
          <p:cNvSpPr txBox="1"/>
          <p:nvPr/>
        </p:nvSpPr>
        <p:spPr>
          <a:xfrm>
            <a:off x="-262594" y="190008"/>
            <a:ext cx="10241723" cy="960328"/>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D00"/>
                </a:solidFill>
                <a:effectLst/>
                <a:uLnTx/>
                <a:uFillTx/>
                <a:latin typeface="Calibri"/>
                <a:ea typeface="Calibri"/>
                <a:cs typeface="Arial"/>
              </a:rPr>
              <a:t>National Policy Advocacy: FASD RESPECT ACT</a:t>
            </a:r>
          </a:p>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Segma Medium" pitchFamily="2" charset="77"/>
              <a:ea typeface="+mn-ea"/>
              <a:cs typeface="+mn-cs"/>
            </a:endParaRPr>
          </a:p>
        </p:txBody>
      </p:sp>
      <p:sp>
        <p:nvSpPr>
          <p:cNvPr id="4" name="TextBox 3">
            <a:extLst>
              <a:ext uri="{FF2B5EF4-FFF2-40B4-BE49-F238E27FC236}">
                <a16:creationId xmlns:a16="http://schemas.microsoft.com/office/drawing/2014/main" id="{5B5D341C-EE25-1F5B-8DB5-2BE4D781CEE1}"/>
              </a:ext>
            </a:extLst>
          </p:cNvPr>
          <p:cNvSpPr txBox="1"/>
          <p:nvPr/>
        </p:nvSpPr>
        <p:spPr>
          <a:xfrm>
            <a:off x="93505" y="6483517"/>
            <a:ext cx="6141051" cy="40011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https://nofaspolicycenter.org/the-fasd-respect-act/</a:t>
            </a:r>
          </a:p>
        </p:txBody>
      </p:sp>
      <p:pic>
        <p:nvPicPr>
          <p:cNvPr id="8" name="Picture 7">
            <a:extLst>
              <a:ext uri="{FF2B5EF4-FFF2-40B4-BE49-F238E27FC236}">
                <a16:creationId xmlns:a16="http://schemas.microsoft.com/office/drawing/2014/main" id="{2698C989-5ED4-380B-BA8A-DB39FDAE8174}"/>
              </a:ext>
            </a:extLst>
          </p:cNvPr>
          <p:cNvPicPr>
            <a:picLocks noChangeAspect="1"/>
          </p:cNvPicPr>
          <p:nvPr/>
        </p:nvPicPr>
        <p:blipFill>
          <a:blip r:embed="rId2"/>
          <a:stretch>
            <a:fillRect/>
          </a:stretch>
        </p:blipFill>
        <p:spPr>
          <a:xfrm>
            <a:off x="9279526" y="3855808"/>
            <a:ext cx="2585339" cy="2415972"/>
          </a:xfrm>
          <a:prstGeom prst="rect">
            <a:avLst/>
          </a:prstGeom>
        </p:spPr>
      </p:pic>
      <p:sp>
        <p:nvSpPr>
          <p:cNvPr id="9" name="TextBox 8">
            <a:extLst>
              <a:ext uri="{FF2B5EF4-FFF2-40B4-BE49-F238E27FC236}">
                <a16:creationId xmlns:a16="http://schemas.microsoft.com/office/drawing/2014/main" id="{97A962C1-CD0B-66B0-86C7-8651CA6F4CA5}"/>
              </a:ext>
            </a:extLst>
          </p:cNvPr>
          <p:cNvSpPr txBox="1"/>
          <p:nvPr/>
        </p:nvSpPr>
        <p:spPr>
          <a:xfrm>
            <a:off x="265682" y="1175291"/>
            <a:ext cx="11090908" cy="503214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Calibri"/>
              <a:cs typeface="Arial"/>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Funding for education, awareness, and services across community agencies and systems of care for infants to adults</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Provide funding to state and tribal systems for FASD services throughout the lifespan</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Create Centers for Excellence to guide states and other systems of care in </a:t>
            </a:r>
            <a:endParaRPr kumimoji="0" lang="en-US" sz="2400" b="0" i="0" u="none" strike="noStrike" kern="1200" cap="none" spc="0" normalizeH="0" baseline="0" noProof="0">
              <a:ln>
                <a:noFill/>
              </a:ln>
              <a:solidFill>
                <a:prstClr val="white"/>
              </a:solidFill>
              <a:effectLst/>
              <a:uLnTx/>
              <a:uFillTx/>
              <a:latin typeface="Calibri"/>
              <a:ea typeface="Calibri"/>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Expanding diagnostic capacity</a:t>
            </a:r>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Public awareness and outreach about FASD</a:t>
            </a:r>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Training and technical assistance on prevention</a:t>
            </a:r>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a:ea typeface="Calibri"/>
                <a:cs typeface="Arial"/>
              </a:rPr>
              <a:t>Supports and interventions for people diagnosed with FASD</a:t>
            </a:r>
          </a:p>
        </p:txBody>
      </p:sp>
      <p:sp>
        <p:nvSpPr>
          <p:cNvPr id="7" name="Rectangle: Rounded Corners 6">
            <a:extLst>
              <a:ext uri="{FF2B5EF4-FFF2-40B4-BE49-F238E27FC236}">
                <a16:creationId xmlns:a16="http://schemas.microsoft.com/office/drawing/2014/main" id="{386AB633-7590-0FC6-D572-778B3ACF9A8A}"/>
              </a:ext>
            </a:extLst>
          </p:cNvPr>
          <p:cNvSpPr/>
          <p:nvPr/>
        </p:nvSpPr>
        <p:spPr>
          <a:xfrm>
            <a:off x="261169" y="924848"/>
            <a:ext cx="11602063" cy="786580"/>
          </a:xfrm>
          <a:prstGeom prst="roundRect">
            <a:avLst/>
          </a:prstGeom>
          <a:solidFill>
            <a:srgbClr val="009A9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The FASD Respect Act (H.R. 3946/S.1800) would allow the US Department of Health and Human Services to provide: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22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Shape 3198"/>
        <p:cNvGrpSpPr/>
        <p:nvPr/>
      </p:nvGrpSpPr>
      <p:grpSpPr>
        <a:xfrm>
          <a:off x="0" y="0"/>
          <a:ext cx="0" cy="0"/>
          <a:chOff x="0" y="0"/>
          <a:chExt cx="0" cy="0"/>
        </a:xfrm>
      </p:grpSpPr>
      <p:cxnSp>
        <p:nvCxnSpPr>
          <p:cNvPr id="3202" name="Google Shape;3202;p3"/>
          <p:cNvCxnSpPr>
            <a:cxnSpLocks/>
          </p:cNvCxnSpPr>
          <p:nvPr/>
        </p:nvCxnSpPr>
        <p:spPr>
          <a:xfrm>
            <a:off x="-139521" y="914324"/>
            <a:ext cx="12376031" cy="0"/>
          </a:xfrm>
          <a:prstGeom prst="straightConnector1">
            <a:avLst/>
          </a:prstGeom>
          <a:noFill/>
          <a:ln w="31750" cap="rnd" cmpd="sng">
            <a:solidFill>
              <a:srgbClr val="00B2AD"/>
            </a:solidFill>
            <a:prstDash val="dot"/>
            <a:miter lim="800000"/>
            <a:headEnd type="none" w="sm" len="sm"/>
            <a:tailEnd type="none" w="sm" len="sm"/>
          </a:ln>
        </p:spPr>
      </p:cxnSp>
      <p:cxnSp>
        <p:nvCxnSpPr>
          <p:cNvPr id="3203" name="Google Shape;3203;p3"/>
          <p:cNvCxnSpPr>
            <a:cxnSpLocks/>
          </p:cNvCxnSpPr>
          <p:nvPr/>
        </p:nvCxnSpPr>
        <p:spPr>
          <a:xfrm>
            <a:off x="0" y="6540367"/>
            <a:ext cx="12376031" cy="0"/>
          </a:xfrm>
          <a:prstGeom prst="straightConnector1">
            <a:avLst/>
          </a:prstGeom>
          <a:noFill/>
          <a:ln w="31750" cap="rnd" cmpd="sng">
            <a:solidFill>
              <a:srgbClr val="00B2AD"/>
            </a:solidFill>
            <a:prstDash val="dot"/>
            <a:miter lim="800000"/>
            <a:headEnd type="none" w="sm" len="sm"/>
            <a:tailEnd type="none" w="sm" len="sm"/>
          </a:ln>
        </p:spPr>
      </p:cxnSp>
      <p:sp>
        <p:nvSpPr>
          <p:cNvPr id="10" name="TextBox 9">
            <a:extLst>
              <a:ext uri="{FF2B5EF4-FFF2-40B4-BE49-F238E27FC236}">
                <a16:creationId xmlns:a16="http://schemas.microsoft.com/office/drawing/2014/main" id="{2C332182-00DE-2E5A-0DE2-29FB4584AACF}"/>
              </a:ext>
            </a:extLst>
          </p:cNvPr>
          <p:cNvSpPr txBox="1"/>
          <p:nvPr/>
        </p:nvSpPr>
        <p:spPr>
          <a:xfrm>
            <a:off x="242956" y="273986"/>
            <a:ext cx="36221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D00"/>
                </a:solidFill>
                <a:effectLst/>
                <a:uLnTx/>
                <a:uFillTx/>
                <a:latin typeface="Calibri"/>
                <a:ea typeface="+mn-ea"/>
                <a:cs typeface="Arial"/>
              </a:rPr>
              <a:t>FASD Resources:</a:t>
            </a:r>
            <a:endParaRPr kumimoji="0" lang="en-US" sz="3600" b="1" i="0" u="none" strike="noStrike" kern="1200" cap="none" spc="0" normalizeH="0" baseline="0" noProof="0">
              <a:ln>
                <a:noFill/>
              </a:ln>
              <a:solidFill>
                <a:srgbClr val="FFCD00"/>
              </a:solidFill>
              <a:effectLst/>
              <a:uLnTx/>
              <a:uFillTx/>
              <a:latin typeface="Calibri"/>
              <a:ea typeface="+mn-ea"/>
              <a:cs typeface="Calibri"/>
            </a:endParaRPr>
          </a:p>
        </p:txBody>
      </p:sp>
      <p:sp>
        <p:nvSpPr>
          <p:cNvPr id="12" name="Rectangle: Rounded Corners 11">
            <a:extLst>
              <a:ext uri="{FF2B5EF4-FFF2-40B4-BE49-F238E27FC236}">
                <a16:creationId xmlns:a16="http://schemas.microsoft.com/office/drawing/2014/main" id="{8A9A3A3F-7D0A-5110-AE0B-6E6357686993}"/>
              </a:ext>
            </a:extLst>
          </p:cNvPr>
          <p:cNvSpPr/>
          <p:nvPr/>
        </p:nvSpPr>
        <p:spPr>
          <a:xfrm>
            <a:off x="171719" y="1228859"/>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Identification of FASD:​</a:t>
            </a:r>
            <a:endParaRPr kumimoji="0" lang="en-US" sz="1800" b="1" i="0" u="none" strike="noStrike" kern="1200" cap="none" spc="0" normalizeH="0" baseline="0" noProof="0">
              <a:ln>
                <a:noFill/>
              </a:ln>
              <a:solidFill>
                <a:srgbClr val="043A51"/>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43A51"/>
              </a:solidFill>
              <a:effectLst/>
              <a:uLnTx/>
              <a:uFillTx/>
              <a:latin typeface="Calibri"/>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alibri"/>
              <a:buChar char="-"/>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Screening ​</a:t>
            </a:r>
          </a:p>
          <a:p>
            <a:pPr marL="171450" marR="0" lvl="0" indent="-171450" algn="l" defTabSz="457200" rtl="0" eaLnBrk="1" fontAlgn="auto" latinLnBrk="0" hangingPunct="1">
              <a:lnSpc>
                <a:spcPct val="100000"/>
              </a:lnSpc>
              <a:spcBef>
                <a:spcPts val="0"/>
              </a:spcBef>
              <a:spcAft>
                <a:spcPts val="0"/>
              </a:spcAft>
              <a:buClrTx/>
              <a:buSzTx/>
              <a:buFont typeface="Calibri"/>
              <a:buChar char="-"/>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Diagnosis</a:t>
            </a:r>
          </a:p>
        </p:txBody>
      </p:sp>
      <p:sp>
        <p:nvSpPr>
          <p:cNvPr id="13" name="Rectangle: Rounded Corners 12">
            <a:extLst>
              <a:ext uri="{FF2B5EF4-FFF2-40B4-BE49-F238E27FC236}">
                <a16:creationId xmlns:a16="http://schemas.microsoft.com/office/drawing/2014/main" id="{4AECB266-C28A-81EE-3CF0-98CCBEC0AE80}"/>
              </a:ext>
            </a:extLst>
          </p:cNvPr>
          <p:cNvSpPr/>
          <p:nvPr/>
        </p:nvSpPr>
        <p:spPr>
          <a:xfrm>
            <a:off x="2565043" y="1228859"/>
            <a:ext cx="2210873" cy="2768957"/>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FASD Informed Professionals and Parents</a:t>
            </a:r>
          </a:p>
        </p:txBody>
      </p:sp>
      <p:sp>
        <p:nvSpPr>
          <p:cNvPr id="14" name="Rectangle: Rounded Corners 13">
            <a:extLst>
              <a:ext uri="{FF2B5EF4-FFF2-40B4-BE49-F238E27FC236}">
                <a16:creationId xmlns:a16="http://schemas.microsoft.com/office/drawing/2014/main" id="{C7805A57-2326-7645-6BD9-9B2411E14603}"/>
              </a:ext>
            </a:extLst>
          </p:cNvPr>
          <p:cNvSpPr/>
          <p:nvPr/>
        </p:nvSpPr>
        <p:spPr>
          <a:xfrm>
            <a:off x="4990564" y="1228859"/>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Calibri"/>
              </a:rPr>
              <a:t>Prevention of Prenatal Alcohol Exposure</a:t>
            </a:r>
          </a:p>
        </p:txBody>
      </p:sp>
      <p:sp>
        <p:nvSpPr>
          <p:cNvPr id="15" name="Rectangle: Rounded Corners 14">
            <a:extLst>
              <a:ext uri="{FF2B5EF4-FFF2-40B4-BE49-F238E27FC236}">
                <a16:creationId xmlns:a16="http://schemas.microsoft.com/office/drawing/2014/main" id="{8B0CE304-6176-975F-D032-7E3977FA6159}"/>
              </a:ext>
            </a:extLst>
          </p:cNvPr>
          <p:cNvSpPr/>
          <p:nvPr/>
        </p:nvSpPr>
        <p:spPr>
          <a:xfrm>
            <a:off x="7416084" y="1228858"/>
            <a:ext cx="2210873" cy="2768957"/>
          </a:xfrm>
          <a:prstGeom prst="roundRect">
            <a:avLst/>
          </a:prstGeom>
          <a:solidFill>
            <a:srgbClr val="FFCD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lt"/>
                <a:cs typeface="Arial"/>
              </a:rPr>
              <a:t>Culturally Responsive Programs</a:t>
            </a:r>
          </a:p>
        </p:txBody>
      </p:sp>
      <p:sp>
        <p:nvSpPr>
          <p:cNvPr id="16" name="Rectangle: Rounded Corners 15">
            <a:extLst>
              <a:ext uri="{FF2B5EF4-FFF2-40B4-BE49-F238E27FC236}">
                <a16:creationId xmlns:a16="http://schemas.microsoft.com/office/drawing/2014/main" id="{868EB870-5C2D-BC09-2A90-44AF005CCED6}"/>
              </a:ext>
            </a:extLst>
          </p:cNvPr>
          <p:cNvSpPr/>
          <p:nvPr/>
        </p:nvSpPr>
        <p:spPr>
          <a:xfrm>
            <a:off x="9841605" y="1228858"/>
            <a:ext cx="2210873" cy="2768957"/>
          </a:xfrm>
          <a:prstGeom prst="roundRect">
            <a:avLst/>
          </a:prstGeom>
          <a:solidFill>
            <a:srgbClr val="00B2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3A51"/>
                </a:solidFill>
                <a:effectLst/>
                <a:uLnTx/>
                <a:uFillTx/>
                <a:latin typeface="Calibri"/>
                <a:ea typeface="+mn-ea"/>
                <a:cs typeface="Arial"/>
              </a:rPr>
              <a:t>Policy Change</a:t>
            </a:r>
            <a:endParaRPr kumimoji="0" lang="en-US" sz="2400" b="1" i="0" u="none" strike="noStrike" kern="1200" cap="none" spc="0" normalizeH="0" baseline="0" noProof="0">
              <a:ln>
                <a:noFill/>
              </a:ln>
              <a:solidFill>
                <a:srgbClr val="043A51"/>
              </a:solidFill>
              <a:effectLst/>
              <a:uLnTx/>
              <a:uFillTx/>
              <a:latin typeface="Calibri"/>
              <a:ea typeface="+mn-ea"/>
              <a:cs typeface="Calibri"/>
            </a:endParaRPr>
          </a:p>
        </p:txBody>
      </p:sp>
      <p:sp>
        <p:nvSpPr>
          <p:cNvPr id="17" name="Rectangle: Rounded Corners 16">
            <a:extLst>
              <a:ext uri="{FF2B5EF4-FFF2-40B4-BE49-F238E27FC236}">
                <a16:creationId xmlns:a16="http://schemas.microsoft.com/office/drawing/2014/main" id="{E2DBA211-D0BF-82FD-2CC9-B4C978A60361}"/>
              </a:ext>
            </a:extLst>
          </p:cNvPr>
          <p:cNvSpPr/>
          <p:nvPr/>
        </p:nvSpPr>
        <p:spPr>
          <a:xfrm>
            <a:off x="171719" y="4641760"/>
            <a:ext cx="11783213" cy="1180563"/>
          </a:xfrm>
          <a:prstGeom prst="roundRect">
            <a:avLst/>
          </a:prstGeom>
          <a:solidFill>
            <a:srgbClr val="F1F2F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A51"/>
                </a:solidFill>
                <a:effectLst/>
                <a:uLnTx/>
                <a:uFillTx/>
                <a:latin typeface="Calibri"/>
                <a:ea typeface="+mn-ea"/>
                <a:cs typeface="Arial"/>
              </a:rPr>
              <a:t>All of these improve when we </a:t>
            </a:r>
            <a:r>
              <a:rPr kumimoji="0" lang="en-US" sz="3000" b="1" i="0" u="sng" strike="noStrike" kern="1200" cap="none" spc="0" normalizeH="0" baseline="0" noProof="0" dirty="0">
                <a:ln>
                  <a:noFill/>
                </a:ln>
                <a:solidFill>
                  <a:srgbClr val="043A51"/>
                </a:solidFill>
                <a:effectLst/>
                <a:uLnTx/>
                <a:uFillTx/>
                <a:latin typeface="Calibri"/>
                <a:ea typeface="+mn-ea"/>
                <a:cs typeface="Arial"/>
              </a:rPr>
              <a:t>increase </a:t>
            </a:r>
            <a:r>
              <a:rPr kumimoji="0" lang="en-US" sz="3000" b="1" i="1" u="sng" strike="noStrike" kern="1200" cap="none" spc="0" normalizeH="0" baseline="0" noProof="0" dirty="0">
                <a:ln>
                  <a:noFill/>
                </a:ln>
                <a:solidFill>
                  <a:srgbClr val="043A51"/>
                </a:solidFill>
                <a:effectLst/>
                <a:uLnTx/>
                <a:uFillTx/>
                <a:latin typeface="Calibri"/>
                <a:ea typeface="+mn-ea"/>
                <a:cs typeface="Arial"/>
              </a:rPr>
              <a:t>awareness </a:t>
            </a:r>
            <a:r>
              <a:rPr kumimoji="0" lang="en-US" sz="3000" b="1" i="0" u="none" strike="noStrike" kern="1200" cap="none" spc="0" normalizeH="0" baseline="0" noProof="0" dirty="0">
                <a:ln>
                  <a:noFill/>
                </a:ln>
                <a:solidFill>
                  <a:srgbClr val="043A51"/>
                </a:solidFill>
                <a:effectLst/>
                <a:uLnTx/>
                <a:uFillTx/>
                <a:latin typeface="Calibri"/>
                <a:ea typeface="+mn-ea"/>
                <a:cs typeface="Arial"/>
              </a:rPr>
              <a:t>and </a:t>
            </a:r>
            <a:r>
              <a:rPr kumimoji="0" lang="en-US" sz="3000" b="1" i="0" u="sng" strike="noStrike" kern="1200" cap="none" spc="0" normalizeH="0" baseline="0" noProof="0" dirty="0">
                <a:ln>
                  <a:noFill/>
                </a:ln>
                <a:solidFill>
                  <a:srgbClr val="043A51"/>
                </a:solidFill>
                <a:effectLst/>
                <a:uLnTx/>
                <a:uFillTx/>
                <a:latin typeface="Calibri"/>
                <a:ea typeface="+mn-ea"/>
                <a:cs typeface="Arial"/>
              </a:rPr>
              <a:t>decrease </a:t>
            </a:r>
            <a:r>
              <a:rPr kumimoji="0" lang="en-US" sz="3000" b="1" i="1" u="sng" strike="noStrike" kern="1200" cap="none" spc="0" normalizeH="0" baseline="0" noProof="0" dirty="0">
                <a:ln>
                  <a:noFill/>
                </a:ln>
                <a:solidFill>
                  <a:srgbClr val="043A51"/>
                </a:solidFill>
                <a:effectLst/>
                <a:uLnTx/>
                <a:uFillTx/>
                <a:latin typeface="Calibri"/>
                <a:ea typeface="+mn-ea"/>
                <a:cs typeface="Arial"/>
              </a:rPr>
              <a:t>stigma</a:t>
            </a:r>
            <a:r>
              <a:rPr kumimoji="0" lang="en-US" sz="3000" b="1" i="1" u="none" strike="noStrike" kern="1200" cap="none" spc="0" normalizeH="0" baseline="0" noProof="0" dirty="0">
                <a:ln>
                  <a:noFill/>
                </a:ln>
                <a:solidFill>
                  <a:srgbClr val="043A51"/>
                </a:solidFill>
                <a:effectLst/>
                <a:uLnTx/>
                <a:uFillTx/>
                <a:latin typeface="Calibri"/>
                <a:ea typeface="+mn-ea"/>
                <a:cs typeface="Arial"/>
              </a:rPr>
              <a:t>.</a:t>
            </a:r>
            <a:endParaRPr kumimoji="0" lang="en-US" sz="30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7924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3117908" y="586919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2884619" y="1067800"/>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402670" y="1916452"/>
            <a:ext cx="10883025" cy="2696123"/>
          </a:xfrm>
          <a:prstGeom prst="rect">
            <a:avLst/>
          </a:prstGeom>
          <a:noFill/>
        </p:spPr>
        <p:txBody>
          <a:bodyPr wrap="square" lIns="0" rtlCol="0">
            <a:spAutoFit/>
          </a:bodyPr>
          <a:lstStyle/>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Closing Comments</a:t>
            </a:r>
          </a:p>
          <a:p>
            <a:pPr marL="0" marR="0" lvl="0" indent="0" algn="ctr" defTabSz="914354" rtl="0" eaLnBrk="1" fontAlgn="auto" latinLnBrk="0" hangingPunct="1">
              <a:lnSpc>
                <a:spcPct val="9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354"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Susan Terwey, MS</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2816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43A5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165B61-DE30-B64C-8B7E-9DF30F863F6C}"/>
              </a:ext>
            </a:extLst>
          </p:cNvPr>
          <p:cNvCxnSpPr>
            <a:cxnSpLocks/>
          </p:cNvCxnSpPr>
          <p:nvPr/>
        </p:nvCxnSpPr>
        <p:spPr>
          <a:xfrm>
            <a:off x="6096000" y="6380923"/>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41E76B-0755-E645-82FD-2E11880BFA6F}"/>
              </a:ext>
            </a:extLst>
          </p:cNvPr>
          <p:cNvCxnSpPr>
            <a:cxnSpLocks/>
          </p:cNvCxnSpPr>
          <p:nvPr/>
        </p:nvCxnSpPr>
        <p:spPr>
          <a:xfrm>
            <a:off x="6096000" y="858075"/>
            <a:ext cx="5695123" cy="0"/>
          </a:xfrm>
          <a:prstGeom prst="line">
            <a:avLst/>
          </a:prstGeom>
          <a:ln w="31750" cap="rnd">
            <a:solidFill>
              <a:srgbClr val="00B2AD"/>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8467C5-9D7C-B24A-99C8-D518DDD203E4}"/>
              </a:ext>
            </a:extLst>
          </p:cNvPr>
          <p:cNvSpPr txBox="1"/>
          <p:nvPr/>
        </p:nvSpPr>
        <p:spPr>
          <a:xfrm>
            <a:off x="6367321" y="240902"/>
            <a:ext cx="5695123" cy="590931"/>
          </a:xfrm>
          <a:prstGeom prst="rect">
            <a:avLst/>
          </a:prstGeom>
          <a:noFill/>
        </p:spPr>
        <p:txBody>
          <a:bodyPr wrap="square" lIns="0" rtlCol="0">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Closing Comments</a:t>
            </a:r>
          </a:p>
        </p:txBody>
      </p:sp>
      <p:sp>
        <p:nvSpPr>
          <p:cNvPr id="7" name="Rectangle 6">
            <a:extLst>
              <a:ext uri="{FF2B5EF4-FFF2-40B4-BE49-F238E27FC236}">
                <a16:creationId xmlns:a16="http://schemas.microsoft.com/office/drawing/2014/main" id="{BB1C3DB3-FB66-DA4F-9C0D-8A5CA4D32467}"/>
              </a:ext>
            </a:extLst>
          </p:cNvPr>
          <p:cNvSpPr/>
          <p:nvPr/>
        </p:nvSpPr>
        <p:spPr>
          <a:xfrm>
            <a:off x="0" y="0"/>
            <a:ext cx="6096000" cy="6858000"/>
          </a:xfrm>
          <a:prstGeom prst="rect">
            <a:avLst/>
          </a:prstGeom>
          <a:solidFill>
            <a:srgbClr val="04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43A51"/>
                </a:solidFill>
                <a:effectLst/>
                <a:uLnTx/>
                <a:uFillTx/>
                <a:latin typeface="Calibri" panose="020F0502020204030204"/>
                <a:ea typeface="+mn-ea"/>
                <a:cs typeface="+mn-cs"/>
              </a:rPr>
              <a:t>Image</a:t>
            </a:r>
          </a:p>
        </p:txBody>
      </p:sp>
      <p:sp>
        <p:nvSpPr>
          <p:cNvPr id="8" name="TextBox 7">
            <a:extLst>
              <a:ext uri="{FF2B5EF4-FFF2-40B4-BE49-F238E27FC236}">
                <a16:creationId xmlns:a16="http://schemas.microsoft.com/office/drawing/2014/main" id="{A3FE6EB9-6028-8944-B405-79EEED5F3500}"/>
              </a:ext>
            </a:extLst>
          </p:cNvPr>
          <p:cNvSpPr txBox="1"/>
          <p:nvPr/>
        </p:nvSpPr>
        <p:spPr>
          <a:xfrm>
            <a:off x="6248400" y="985095"/>
            <a:ext cx="5542723" cy="5395828"/>
          </a:xfrm>
          <a:prstGeom prst="rect">
            <a:avLst/>
          </a:prstGeom>
          <a:noFill/>
        </p:spPr>
        <p:txBody>
          <a:bodyPr wrap="square" lIns="0" rtlCol="0">
            <a:noAutofit/>
          </a:bodyPr>
          <a:lstStyle/>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Biggest regret of my life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Typical? Yes – a lightbulb may be going off for some of you - Clear message, no message, inaccurate message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Biases often based on class and culture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Uncomfortable asking – “don’t want to damage the relationship”</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We don’t disclose unless asked – repeatedly</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“Make it okay” – your openness may open the door for disclosure</a:t>
            </a:r>
          </a:p>
          <a:p>
            <a:pPr marL="342900" marR="0" lvl="0" indent="-342900" algn="l" defTabSz="457200" rtl="0" eaLnBrk="1" fontAlgn="auto" latinLnBrk="0" hangingPunct="1">
              <a:lnSpc>
                <a:spcPct val="100000"/>
              </a:lnSpc>
              <a:spcBef>
                <a:spcPts val="0"/>
              </a:spcBef>
              <a:spcAft>
                <a:spcPts val="1200"/>
              </a:spcAft>
              <a:buClrTx/>
              <a:buSzPts val="1000"/>
              <a:buFont typeface="Symbol" panose="05050102010706020507" pitchFamily="18" charset="2"/>
              <a:buChar char=""/>
              <a:tabLst>
                <a:tab pos="457200" algn="l"/>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Kids don’t blame their moms, we shouldn’t either.</a:t>
            </a:r>
          </a:p>
        </p:txBody>
      </p:sp>
      <p:pic>
        <p:nvPicPr>
          <p:cNvPr id="5" name="Picture 4">
            <a:extLst>
              <a:ext uri="{FF2B5EF4-FFF2-40B4-BE49-F238E27FC236}">
                <a16:creationId xmlns:a16="http://schemas.microsoft.com/office/drawing/2014/main" id="{A998DAE4-DFE1-AD11-9184-2C45AC91FBB2}"/>
              </a:ext>
            </a:extLst>
          </p:cNvPr>
          <p:cNvPicPr>
            <a:picLocks noChangeAspect="1"/>
          </p:cNvPicPr>
          <p:nvPr/>
        </p:nvPicPr>
        <p:blipFill>
          <a:blip r:embed="rId2"/>
          <a:stretch>
            <a:fillRect/>
          </a:stretch>
        </p:blipFill>
        <p:spPr>
          <a:xfrm>
            <a:off x="138224" y="146037"/>
            <a:ext cx="2828260" cy="3795342"/>
          </a:xfrm>
          <a:prstGeom prst="rect">
            <a:avLst/>
          </a:prstGeom>
        </p:spPr>
      </p:pic>
      <p:pic>
        <p:nvPicPr>
          <p:cNvPr id="12" name="Picture 11">
            <a:extLst>
              <a:ext uri="{FF2B5EF4-FFF2-40B4-BE49-F238E27FC236}">
                <a16:creationId xmlns:a16="http://schemas.microsoft.com/office/drawing/2014/main" id="{3711B2C7-CF4C-DA0A-2ED1-444B0514A5DE}"/>
              </a:ext>
            </a:extLst>
          </p:cNvPr>
          <p:cNvPicPr>
            <a:picLocks noChangeAspect="1"/>
          </p:cNvPicPr>
          <p:nvPr/>
        </p:nvPicPr>
        <p:blipFill>
          <a:blip r:embed="rId3"/>
          <a:stretch>
            <a:fillRect/>
          </a:stretch>
        </p:blipFill>
        <p:spPr>
          <a:xfrm>
            <a:off x="3118883" y="146038"/>
            <a:ext cx="2765691" cy="3795342"/>
          </a:xfrm>
          <a:prstGeom prst="rect">
            <a:avLst/>
          </a:prstGeom>
        </p:spPr>
      </p:pic>
      <p:pic>
        <p:nvPicPr>
          <p:cNvPr id="14" name="Picture 13">
            <a:extLst>
              <a:ext uri="{FF2B5EF4-FFF2-40B4-BE49-F238E27FC236}">
                <a16:creationId xmlns:a16="http://schemas.microsoft.com/office/drawing/2014/main" id="{EB6DC2C5-1C4D-8DBC-8611-C7B669806570}"/>
              </a:ext>
            </a:extLst>
          </p:cNvPr>
          <p:cNvPicPr>
            <a:picLocks noChangeAspect="1"/>
          </p:cNvPicPr>
          <p:nvPr/>
        </p:nvPicPr>
        <p:blipFill>
          <a:blip r:embed="rId4"/>
          <a:stretch>
            <a:fillRect/>
          </a:stretch>
        </p:blipFill>
        <p:spPr>
          <a:xfrm>
            <a:off x="737094" y="4040522"/>
            <a:ext cx="4763577" cy="2671440"/>
          </a:xfrm>
          <a:prstGeom prst="rect">
            <a:avLst/>
          </a:prstGeom>
        </p:spPr>
      </p:pic>
    </p:spTree>
    <p:extLst>
      <p:ext uri="{BB962C8B-B14F-4D97-AF65-F5344CB8AC3E}">
        <p14:creationId xmlns:p14="http://schemas.microsoft.com/office/powerpoint/2010/main" val="19689490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Custom 3">
      <a:dk1>
        <a:srgbClr val="000000"/>
      </a:dk1>
      <a:lt1>
        <a:srgbClr val="FFFFFF"/>
      </a:lt1>
      <a:dk2>
        <a:srgbClr val="44546A"/>
      </a:dk2>
      <a:lt2>
        <a:srgbClr val="E7E6E6"/>
      </a:lt2>
      <a:accent1>
        <a:srgbClr val="09C2B1"/>
      </a:accent1>
      <a:accent2>
        <a:srgbClr val="E1CD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24556</TotalTime>
  <Words>8102</Words>
  <Application>Microsoft Office PowerPoint</Application>
  <PresentationFormat>Widescreen</PresentationFormat>
  <Paragraphs>892</Paragraphs>
  <Slides>96</Slides>
  <Notes>51</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96</vt:i4>
      </vt:variant>
    </vt:vector>
  </HeadingPairs>
  <TitlesOfParts>
    <vt:vector size="119" baseType="lpstr">
      <vt:lpstr>Arial</vt:lpstr>
      <vt:lpstr>BlinkMacSystemFont</vt:lpstr>
      <vt:lpstr>Calibri</vt:lpstr>
      <vt:lpstr>Calibri Light</vt:lpstr>
      <vt:lpstr>inherit</vt:lpstr>
      <vt:lpstr>iStock Maquette</vt:lpstr>
      <vt:lpstr>Mali Light</vt:lpstr>
      <vt:lpstr>Open Sans</vt:lpstr>
      <vt:lpstr>Raleway</vt:lpstr>
      <vt:lpstr>Segma</vt:lpstr>
      <vt:lpstr>Segma Light</vt:lpstr>
      <vt:lpstr>Segma Medium</vt:lpstr>
      <vt:lpstr>Segma SemiBold</vt:lpstr>
      <vt:lpstr>Symbol</vt:lpstr>
      <vt:lpstr>Default Design</vt:lpstr>
      <vt:lpstr>1_Office Theme</vt:lpstr>
      <vt:lpstr>Simple Light</vt:lpstr>
      <vt:lpstr>1_Simple Light</vt:lpstr>
      <vt:lpstr>1_Default Design</vt:lpstr>
      <vt:lpstr>Office Theme</vt:lpstr>
      <vt:lpstr>4_Office Theme</vt:lpstr>
      <vt:lpstr>3_Office Theme</vt:lpstr>
      <vt:lpstr>2_Office Theme</vt:lpstr>
      <vt:lpstr>AMERSA 47th Annual Conference November 3, 2023 Washington DC</vt:lpstr>
      <vt:lpstr>Agenda</vt:lpstr>
      <vt:lpstr>Learning Objectives</vt:lpstr>
      <vt:lpstr>Fetal Alcohol Toxicity</vt:lpstr>
      <vt:lpstr>Fetal Alcohol Spectrum Disorders (FASDs)</vt:lpstr>
      <vt:lpstr>Fetal Alcohol Spectrum Disorders (FASDs)</vt:lpstr>
      <vt:lpstr>Comparison of FASDs and Other Conditions</vt:lpstr>
      <vt:lpstr>Prevention Challenge</vt:lpstr>
      <vt:lpstr>Reasons for Alcohol Use During Pregnancy</vt:lpstr>
      <vt:lpstr>Reasons for Alcohol Use During Pregnancy</vt:lpstr>
      <vt:lpstr>Education Gaps &amp; Mixed Messaging</vt:lpstr>
      <vt:lpstr>PowerPoint Presentation</vt:lpstr>
      <vt:lpstr>PowerPoint Presentation</vt:lpstr>
      <vt:lpstr>PowerPoint Presentation</vt:lpstr>
      <vt:lpstr>PowerPoint Presentation</vt:lpstr>
      <vt:lpstr>The state of the science of Fetal Alcohol Spectrum Disorders</vt:lpstr>
      <vt:lpstr>How and when does alcohol disrupt neurodevelopment?</vt:lpstr>
      <vt:lpstr>PowerPoint Presentation</vt:lpstr>
      <vt:lpstr>PowerPoint Presentation</vt:lpstr>
      <vt:lpstr>Apoptosis from ethanol exposure (single “binge” model)</vt:lpstr>
      <vt:lpstr>An example of co-occurring risk factors in PAE</vt:lpstr>
      <vt:lpstr>PowerPoint Presentation</vt:lpstr>
      <vt:lpstr>PowerPoint Presentation</vt:lpstr>
      <vt:lpstr>What have we learned about neurodevelopmental impacts of alcohol from people with FASD?</vt:lpstr>
      <vt:lpstr>PowerPoint Presentation</vt:lpstr>
      <vt:lpstr>PowerPoint Presentation</vt:lpstr>
      <vt:lpstr>PowerPoint Presentation</vt:lpstr>
      <vt:lpstr>PowerPoint Presentation</vt:lpstr>
      <vt:lpstr>PowerPoint Presentation</vt:lpstr>
      <vt:lpstr>PowerPoint Presentation</vt:lpstr>
      <vt:lpstr>Example of the cycle of secondary disability</vt:lpstr>
      <vt:lpstr>FASD and predisposition for substance use?</vt:lpstr>
      <vt:lpstr>Is medication effective for FASD?</vt:lpstr>
      <vt:lpstr>Medications for FASD</vt:lpstr>
      <vt:lpstr>Psychotropic medication algorithm for FASD (Mansfield Mela, MBBS; U. Saskatchewan:  canfasd.ca/algorithm)</vt:lpstr>
      <vt:lpstr>How do we target neurodevelopment  in FASD?</vt:lpstr>
      <vt:lpstr>PowerPoint Presentation</vt:lpstr>
      <vt:lpstr>PowerPoint Presentation</vt:lpstr>
      <vt:lpstr>Elicited Imitation (memory) performance</vt:lpstr>
      <vt:lpstr>PowerPoint Presentation</vt:lpstr>
      <vt:lpstr>PowerPoint Presentation</vt:lpstr>
      <vt:lpstr>FASDs Clinical Presentation and Evidence-Informed Treatment</vt:lpstr>
      <vt:lpstr>Clinical Presentation</vt:lpstr>
      <vt:lpstr>Brain Areas Affected By Prenatal Alcohol Exposure</vt:lpstr>
      <vt:lpstr>Neurobehavioral Disorder</vt:lpstr>
      <vt:lpstr>Facial Features</vt:lpstr>
      <vt:lpstr>Diagnosis of FASD</vt:lpstr>
      <vt:lpstr>FASD Diagnostic Schema Available</vt:lpstr>
      <vt:lpstr>Assessment Domains for Diagnosis</vt:lpstr>
      <vt:lpstr>Screening Concepts or Information Needed to Understand Potential PAE</vt:lpstr>
      <vt:lpstr>When to Consider a FASD Diagnosis?</vt:lpstr>
      <vt:lpstr>PowerPoint Presentation</vt:lpstr>
      <vt:lpstr>PowerPoint Presentation</vt:lpstr>
      <vt:lpstr>PowerPoint Presentation</vt:lpstr>
      <vt:lpstr>Potential Benefits of a Diagnosis</vt:lpstr>
      <vt:lpstr>Non-Pharmacologic Treatments</vt:lpstr>
      <vt:lpstr>Evidence Informed Programs for FASD</vt:lpstr>
      <vt:lpstr>The Zones of Regulation</vt:lpstr>
      <vt:lpstr>Math Interactive Learning Experience (MILE) Ages: 3-9 years</vt:lpstr>
      <vt:lpstr>GoFar Ages 5-10 years</vt:lpstr>
      <vt:lpstr>Parents and Children Together (PACT) Ages: 6-12 years</vt:lpstr>
      <vt:lpstr>Families Moving Forward Ages: 3-12 years</vt:lpstr>
      <vt:lpstr>Good Buddies</vt:lpstr>
      <vt:lpstr>Evidence Informed Programs for Child Behavior Problems (not specific for FASD)</vt:lpstr>
      <vt:lpstr>Parent-Child Interaction Therapy (PCIT)</vt:lpstr>
      <vt:lpstr>Parenting Through Change</vt:lpstr>
      <vt:lpstr>The Incredible Years (Programs for 0-18 y)</vt:lpstr>
      <vt:lpstr>Attachment and Biobehavioral Catch-up (ABC) 6-24 months</vt:lpstr>
      <vt:lpstr>Guided Growth: Educational and Behavioral Interventions for Children and Teens with FASDS and Early Trauma </vt:lpstr>
      <vt:lpstr>FASD Tools for Parents</vt:lpstr>
      <vt:lpstr>Take Home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Alford, Daniel P</cp:lastModifiedBy>
  <cp:revision>537</cp:revision>
  <cp:lastPrinted>2023-10-13T14:14:36Z</cp:lastPrinted>
  <dcterms:created xsi:type="dcterms:W3CDTF">2019-04-10T16:30:54Z</dcterms:created>
  <dcterms:modified xsi:type="dcterms:W3CDTF">2023-11-03T11:34:50Z</dcterms:modified>
</cp:coreProperties>
</file>