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Roboto" panose="02000000000000000000"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jczjqAz5LLfCbHMW89ntzrzNSC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2CAF76-2AC5-447F-B331-CB52F134ECE0}">
  <a:tblStyle styleId="{2C2CAF76-2AC5-447F-B331-CB52F134EC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C9121C1-E065-4D14-A9A1-A160FA41EAA1}"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38" d="100"/>
          <a:sy n="138" d="100"/>
        </p:scale>
        <p:origin x="8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130189037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3130189037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US" sz="1200" dirty="0"/>
              <a:t>Pre Survey results predictably showed general lack of knowledge in addiction medicine and lack of experience and confidence in </a:t>
            </a:r>
            <a:r>
              <a:rPr lang="en-US" sz="1200" dirty="0" err="1"/>
              <a:t>interprofessionalism</a:t>
            </a:r>
            <a:r>
              <a:rPr lang="en-US" sz="1200" dirty="0"/>
              <a:t> </a:t>
            </a:r>
          </a:p>
          <a:p>
            <a:pPr marL="0" lvl="0" indent="0" algn="l" rtl="0">
              <a:lnSpc>
                <a:spcPct val="115000"/>
              </a:lnSpc>
              <a:spcBef>
                <a:spcPts val="1200"/>
              </a:spcBef>
              <a:spcAft>
                <a:spcPts val="0"/>
              </a:spcAft>
              <a:buSzPts val="1400"/>
              <a:buNone/>
            </a:pPr>
            <a:endParaRPr lang="en-US" sz="1200" dirty="0"/>
          </a:p>
          <a:p>
            <a:pPr marL="0" lvl="0" indent="0" algn="l" rtl="0">
              <a:lnSpc>
                <a:spcPct val="115000"/>
              </a:lnSpc>
              <a:spcBef>
                <a:spcPts val="1200"/>
              </a:spcBef>
              <a:spcAft>
                <a:spcPts val="0"/>
              </a:spcAft>
              <a:buSzPts val="1400"/>
              <a:buNone/>
            </a:pPr>
            <a:r>
              <a:rPr lang="en-US" sz="1200" dirty="0"/>
              <a:t>We don't have post data yet, since our first cohorts are still active</a:t>
            </a:r>
          </a:p>
          <a:p>
            <a:pPr marL="0" lvl="0" indent="0" algn="l" rtl="0">
              <a:lnSpc>
                <a:spcPct val="115000"/>
              </a:lnSpc>
              <a:spcBef>
                <a:spcPts val="1200"/>
              </a:spcBef>
              <a:spcAft>
                <a:spcPts val="0"/>
              </a:spcAft>
              <a:buSzPts val="1400"/>
              <a:buNone/>
            </a:pPr>
            <a:endParaRPr sz="1200" dirty="0"/>
          </a:p>
          <a:p>
            <a:pPr marL="0" lvl="0" indent="0" algn="l" rtl="0">
              <a:lnSpc>
                <a:spcPct val="115000"/>
              </a:lnSpc>
              <a:spcBef>
                <a:spcPts val="1200"/>
              </a:spcBef>
              <a:spcAft>
                <a:spcPts val="0"/>
              </a:spcAft>
              <a:buSzPts val="1400"/>
              <a:buNone/>
            </a:pPr>
            <a:r>
              <a:rPr lang="en-US" sz="1200" dirty="0"/>
              <a:t>Clinical Simulation- Results show improvement in interprofessional competencies across the board</a:t>
            </a:r>
          </a:p>
          <a:p>
            <a:pPr marL="0" lvl="0" indent="0" algn="l" rtl="0">
              <a:lnSpc>
                <a:spcPct val="115000"/>
              </a:lnSpc>
              <a:spcBef>
                <a:spcPts val="1200"/>
              </a:spcBef>
              <a:spcAft>
                <a:spcPts val="0"/>
              </a:spcAft>
              <a:buSzPts val="1400"/>
              <a:buNone/>
            </a:pPr>
            <a:r>
              <a:rPr lang="en-US" sz="1200" dirty="0"/>
              <a:t>-most notably- strongly agree increased for confidence in promoting effective communication from 0 to 72.7%</a:t>
            </a:r>
          </a:p>
          <a:p>
            <a:pPr marL="0" lvl="0" indent="0" algn="l" rtl="0">
              <a:lnSpc>
                <a:spcPct val="115000"/>
              </a:lnSpc>
              <a:spcBef>
                <a:spcPts val="1200"/>
              </a:spcBef>
              <a:spcAft>
                <a:spcPts val="0"/>
              </a:spcAft>
              <a:buSzPts val="1400"/>
              <a:buNone/>
            </a:pPr>
            <a:endParaRPr sz="1200" dirty="0"/>
          </a:p>
          <a:p>
            <a:pPr marL="0" lvl="0" indent="0" algn="l" rtl="0">
              <a:lnSpc>
                <a:spcPct val="115000"/>
              </a:lnSpc>
              <a:spcBef>
                <a:spcPts val="1200"/>
              </a:spcBef>
              <a:spcAft>
                <a:spcPts val="0"/>
              </a:spcAft>
              <a:buSzPts val="1400"/>
              <a:buNone/>
            </a:pPr>
            <a:r>
              <a:rPr lang="en-US" sz="1200" dirty="0"/>
              <a:t>Qualitative feedback used for program improvement from their monthly journals. This highlights the importance of each component of our program and how they interact </a:t>
            </a:r>
            <a:endParaRPr sz="1400" b="1" dirty="0">
              <a:solidFill>
                <a:srgbClr val="202124"/>
              </a:solidFill>
              <a:highlight>
                <a:schemeClr val="lt1"/>
              </a:highlight>
              <a:latin typeface="Arial"/>
              <a:ea typeface="Arial"/>
              <a:cs typeface="Arial"/>
              <a:sym typeface="Arial"/>
            </a:endParaRPr>
          </a:p>
          <a:p>
            <a:pPr marL="0" lvl="0" indent="0" algn="l" rtl="0">
              <a:lnSpc>
                <a:spcPct val="115000"/>
              </a:lnSpc>
              <a:spcBef>
                <a:spcPts val="1200"/>
              </a:spcBef>
              <a:spcAft>
                <a:spcPts val="1200"/>
              </a:spcAft>
              <a:buSzPts val="1400"/>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02ff84e86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302ff84e865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fe550ad9c5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fe550ad9c5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400" dirty="0"/>
              <a:t>-Building a non physician fellowship within a school of medicine is tricky and requires collaboration with leadership, flexibility, and a lot of time and patience </a:t>
            </a:r>
          </a:p>
          <a:p>
            <a:pPr marL="0" lvl="0" indent="0" algn="l" rtl="0">
              <a:lnSpc>
                <a:spcPct val="115000"/>
              </a:lnSpc>
              <a:spcBef>
                <a:spcPts val="1200"/>
              </a:spcBef>
              <a:spcAft>
                <a:spcPts val="0"/>
              </a:spcAft>
              <a:buNone/>
            </a:pPr>
            <a:r>
              <a:rPr lang="en-US" sz="1400" dirty="0"/>
              <a:t>-The traditional addiction medicine physician fellowship model needs to be adjusted to fit the discipline</a:t>
            </a:r>
          </a:p>
          <a:p>
            <a:pPr marL="0" lvl="0" indent="0" algn="l" rtl="0">
              <a:lnSpc>
                <a:spcPct val="115000"/>
              </a:lnSpc>
              <a:spcBef>
                <a:spcPts val="1200"/>
              </a:spcBef>
              <a:spcAft>
                <a:spcPts val="0"/>
              </a:spcAft>
              <a:buNone/>
            </a:pPr>
            <a:endParaRPr lang="en-US" sz="1400" dirty="0"/>
          </a:p>
          <a:p>
            <a:pPr marL="0" lvl="0" indent="0" algn="l" rtl="0">
              <a:lnSpc>
                <a:spcPct val="115000"/>
              </a:lnSpc>
              <a:spcBef>
                <a:spcPts val="1200"/>
              </a:spcBef>
              <a:spcAft>
                <a:spcPts val="0"/>
              </a:spcAft>
              <a:buNone/>
            </a:pPr>
            <a:r>
              <a:rPr lang="en-US" sz="1400" dirty="0"/>
              <a:t>Successes!</a:t>
            </a:r>
            <a:endParaRPr sz="1400" dirty="0"/>
          </a:p>
          <a:p>
            <a:pPr marL="0" lvl="0" indent="0" algn="l" rtl="0">
              <a:lnSpc>
                <a:spcPct val="115000"/>
              </a:lnSpc>
              <a:spcBef>
                <a:spcPts val="1200"/>
              </a:spcBef>
              <a:spcAft>
                <a:spcPts val="0"/>
              </a:spcAft>
              <a:buNone/>
            </a:pPr>
            <a:r>
              <a:rPr lang="en-US" sz="1400" dirty="0"/>
              <a:t>-We currently have 41 MAT Learners training with us </a:t>
            </a:r>
          </a:p>
          <a:p>
            <a:pPr marL="0" lvl="0" indent="0" algn="l" rtl="0">
              <a:lnSpc>
                <a:spcPct val="115000"/>
              </a:lnSpc>
              <a:spcBef>
                <a:spcPts val="1200"/>
              </a:spcBef>
              <a:spcAft>
                <a:spcPts val="0"/>
              </a:spcAft>
              <a:buNone/>
            </a:pPr>
            <a:endParaRPr sz="1400" dirty="0"/>
          </a:p>
          <a:p>
            <a:pPr marL="0" lvl="0" indent="0" algn="l" rtl="0">
              <a:lnSpc>
                <a:spcPct val="115000"/>
              </a:lnSpc>
              <a:spcBef>
                <a:spcPts val="1200"/>
              </a:spcBef>
              <a:spcAft>
                <a:spcPts val="0"/>
              </a:spcAft>
              <a:buNone/>
            </a:pPr>
            <a:r>
              <a:rPr lang="en-US" sz="1400" dirty="0"/>
              <a:t>-We developed and are teaching a hybrid addiction curriculum - that we hope to publish someday</a:t>
            </a:r>
          </a:p>
          <a:p>
            <a:pPr marL="0" lvl="0" indent="0" algn="l" rtl="0">
              <a:lnSpc>
                <a:spcPct val="115000"/>
              </a:lnSpc>
              <a:spcBef>
                <a:spcPts val="1200"/>
              </a:spcBef>
              <a:spcAft>
                <a:spcPts val="0"/>
              </a:spcAft>
              <a:buNone/>
            </a:pPr>
            <a:endParaRPr sz="1400" dirty="0"/>
          </a:p>
          <a:p>
            <a:pPr marL="0" lvl="0" indent="0" algn="l" rtl="0">
              <a:lnSpc>
                <a:spcPct val="115000"/>
              </a:lnSpc>
              <a:spcBef>
                <a:spcPts val="1200"/>
              </a:spcBef>
              <a:spcAft>
                <a:spcPts val="0"/>
              </a:spcAft>
              <a:buNone/>
            </a:pPr>
            <a:r>
              <a:rPr lang="en-US" sz="1400" dirty="0"/>
              <a:t>-We’ve built meaningful partnership with NYC academic and community organizations</a:t>
            </a:r>
          </a:p>
          <a:p>
            <a:pPr marL="0" lvl="0" indent="0" algn="l" rtl="0">
              <a:lnSpc>
                <a:spcPct val="115000"/>
              </a:lnSpc>
              <a:spcBef>
                <a:spcPts val="1200"/>
              </a:spcBef>
              <a:spcAft>
                <a:spcPts val="0"/>
              </a:spcAft>
              <a:buNone/>
            </a:pPr>
            <a:endParaRPr sz="1400" dirty="0"/>
          </a:p>
          <a:p>
            <a:pPr marL="0" lvl="0" indent="0" algn="l" rtl="0">
              <a:lnSpc>
                <a:spcPct val="115000"/>
              </a:lnSpc>
              <a:spcBef>
                <a:spcPts val="1200"/>
              </a:spcBef>
              <a:spcAft>
                <a:spcPts val="0"/>
              </a:spcAft>
              <a:buNone/>
            </a:pPr>
            <a:r>
              <a:rPr lang="en-US" sz="1400" dirty="0"/>
              <a:t>-Our results show enhanced competence and confidence in </a:t>
            </a:r>
            <a:r>
              <a:rPr lang="en-US" sz="1400" dirty="0" err="1"/>
              <a:t>interprofessionalism</a:t>
            </a:r>
            <a:r>
              <a:rPr lang="en-US" sz="1400" dirty="0"/>
              <a:t> and treating addiction medicine </a:t>
            </a:r>
          </a:p>
          <a:p>
            <a:pPr marL="0" lvl="0" indent="0" algn="l" rtl="0">
              <a:lnSpc>
                <a:spcPct val="115000"/>
              </a:lnSpc>
              <a:spcBef>
                <a:spcPts val="1200"/>
              </a:spcBef>
              <a:spcAft>
                <a:spcPts val="0"/>
              </a:spcAft>
              <a:buNone/>
            </a:pPr>
            <a:endParaRPr lang="en-US" sz="1400" dirty="0"/>
          </a:p>
          <a:p>
            <a:pPr marL="0" lvl="0" indent="0" algn="l" rtl="0">
              <a:lnSpc>
                <a:spcPct val="115000"/>
              </a:lnSpc>
              <a:spcBef>
                <a:spcPts val="1200"/>
              </a:spcBef>
              <a:spcAft>
                <a:spcPts val="0"/>
              </a:spcAft>
              <a:buNone/>
            </a:pPr>
            <a:endParaRPr sz="1400" dirty="0"/>
          </a:p>
          <a:p>
            <a:pPr marL="0" lvl="0" indent="0" algn="l" rtl="0">
              <a:lnSpc>
                <a:spcPct val="115000"/>
              </a:lnSpc>
              <a:spcBef>
                <a:spcPts val="1200"/>
              </a:spcBef>
              <a:spcAft>
                <a:spcPts val="0"/>
              </a:spcAft>
              <a:buNone/>
            </a:pPr>
            <a:r>
              <a:rPr lang="en-US" sz="1400" dirty="0"/>
              <a:t>In the future- we want to expand nationally, bring this to areas in high need, filling the education gaps in underserved communities that have even more severe addiction workforce development needs </a:t>
            </a:r>
          </a:p>
          <a:p>
            <a:pPr marL="0" lvl="0" indent="0" algn="l" rtl="0">
              <a:lnSpc>
                <a:spcPct val="115000"/>
              </a:lnSpc>
              <a:spcBef>
                <a:spcPts val="1200"/>
              </a:spcBef>
              <a:spcAft>
                <a:spcPts val="0"/>
              </a:spcAft>
              <a:buNone/>
            </a:pPr>
            <a:endParaRPr sz="1400" dirty="0"/>
          </a:p>
          <a:p>
            <a:pPr marL="0" lvl="0" indent="0" algn="l" rtl="0">
              <a:lnSpc>
                <a:spcPct val="115000"/>
              </a:lnSpc>
              <a:spcBef>
                <a:spcPts val="1200"/>
              </a:spcBef>
              <a:spcAft>
                <a:spcPts val="0"/>
              </a:spcAft>
              <a:buNone/>
            </a:pPr>
            <a:r>
              <a:rPr lang="en-US" sz="1400" dirty="0"/>
              <a:t>-We’ll increase our focus on community engagement and continuous advocacy throughout the program</a:t>
            </a:r>
          </a:p>
          <a:p>
            <a:pPr marL="0" lvl="0" indent="0" algn="l" rtl="0">
              <a:lnSpc>
                <a:spcPct val="115000"/>
              </a:lnSpc>
              <a:spcBef>
                <a:spcPts val="1200"/>
              </a:spcBef>
              <a:spcAft>
                <a:spcPts val="0"/>
              </a:spcAft>
              <a:buNone/>
            </a:pPr>
            <a:endParaRPr sz="1400" dirty="0"/>
          </a:p>
          <a:p>
            <a:pPr marL="0" lvl="0" indent="0" algn="l" rtl="0">
              <a:lnSpc>
                <a:spcPct val="115000"/>
              </a:lnSpc>
              <a:spcBef>
                <a:spcPts val="1200"/>
              </a:spcBef>
              <a:spcAft>
                <a:spcPts val="1200"/>
              </a:spcAft>
              <a:buNone/>
            </a:pPr>
            <a:r>
              <a:rPr lang="en-US" sz="1400" dirty="0"/>
              <a:t>-As our current OASAS funding it time-limited, we’re actively pursuing support for the future and to make this program sustainable </a:t>
            </a:r>
            <a:endParaRPr sz="1400" dirty="0"/>
          </a:p>
        </p:txBody>
      </p:sp>
      <p:sp>
        <p:nvSpPr>
          <p:cNvPr id="392" name="Google Shape;392;g2fe550ad9c5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6" name="Google Shape;2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020d9977a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020d9977a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4" name="Google Shape;314;g3020d9977a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13f078d08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313f078d08e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300" dirty="0">
                <a:latin typeface="Arial"/>
                <a:ea typeface="Arial"/>
                <a:cs typeface="Arial"/>
                <a:sym typeface="Arial"/>
              </a:rPr>
              <a:t>Our 6 MAT fellows are participating in and co-leading a curriculum with our 35 part-time scholars</a:t>
            </a:r>
          </a:p>
          <a:p>
            <a:pPr marL="0" lvl="0" indent="0" algn="l" rtl="0">
              <a:lnSpc>
                <a:spcPct val="115000"/>
              </a:lnSpc>
              <a:spcBef>
                <a:spcPts val="0"/>
              </a:spcBef>
              <a:spcAft>
                <a:spcPts val="0"/>
              </a:spcAft>
              <a:buNone/>
            </a:pPr>
            <a:r>
              <a:rPr lang="en-US" sz="1300" dirty="0">
                <a:latin typeface="Arial"/>
                <a:ea typeface="Arial"/>
                <a:cs typeface="Arial"/>
                <a:sym typeface="Arial"/>
              </a:rPr>
              <a:t>-They are in the lectures, doing the readings, but also leading journal clubs, and developing and leading workshops </a:t>
            </a:r>
            <a:endParaRPr sz="1300" dirty="0">
              <a:latin typeface="Arial"/>
              <a:ea typeface="Arial"/>
              <a:cs typeface="Arial"/>
              <a:sym typeface="Arial"/>
            </a:endParaRPr>
          </a:p>
          <a:p>
            <a:pPr marL="0" lvl="0" indent="0" algn="l" rtl="0">
              <a:lnSpc>
                <a:spcPct val="115000"/>
              </a:lnSpc>
              <a:spcBef>
                <a:spcPts val="0"/>
              </a:spcBef>
              <a:spcAft>
                <a:spcPts val="0"/>
              </a:spcAft>
              <a:buNone/>
            </a:pPr>
            <a:endParaRPr sz="1300" dirty="0">
              <a:latin typeface="Arial"/>
              <a:ea typeface="Arial"/>
              <a:cs typeface="Arial"/>
              <a:sym typeface="Arial"/>
            </a:endParaRPr>
          </a:p>
          <a:p>
            <a:pPr marL="0" lvl="0" indent="0" algn="l" rtl="0">
              <a:lnSpc>
                <a:spcPct val="115000"/>
              </a:lnSpc>
              <a:spcBef>
                <a:spcPts val="0"/>
              </a:spcBef>
              <a:spcAft>
                <a:spcPts val="0"/>
              </a:spcAft>
              <a:buNone/>
            </a:pPr>
            <a:r>
              <a:rPr lang="en-US" sz="1300" dirty="0">
                <a:latin typeface="Arial"/>
                <a:ea typeface="Arial"/>
                <a:cs typeface="Arial"/>
                <a:sym typeface="Arial"/>
              </a:rPr>
              <a:t>9 month 'addiction 101' curriculum - Collaboratively developed and taught by NYU Schools of Medicine, Social Work and Nursing -Curriculum by an interprofessional group and for an interprofessional group</a:t>
            </a:r>
            <a:endParaRPr sz="13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3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300" dirty="0">
                <a:latin typeface="Arial"/>
                <a:ea typeface="Arial"/>
                <a:cs typeface="Arial"/>
                <a:sym typeface="Arial"/>
              </a:rPr>
              <a:t>Curriculum Sources: ACAAM, ASAM, Interprofessional Education Collaborative (IPEC), SAMSHA, NYU Team expertise and research </a:t>
            </a:r>
            <a:endParaRPr sz="1300" dirty="0">
              <a:latin typeface="Arial"/>
              <a:ea typeface="Arial"/>
              <a:cs typeface="Arial"/>
              <a:sym typeface="Arial"/>
            </a:endParaRPr>
          </a:p>
          <a:p>
            <a:pPr marL="0" lvl="0" indent="0" algn="l" rtl="0">
              <a:lnSpc>
                <a:spcPct val="117000"/>
              </a:lnSpc>
              <a:spcBef>
                <a:spcPts val="0"/>
              </a:spcBef>
              <a:spcAft>
                <a:spcPts val="0"/>
              </a:spcAft>
              <a:buNone/>
            </a:pPr>
            <a:endParaRPr sz="1200" b="1" dirty="0">
              <a:solidFill>
                <a:srgbClr val="580F8B"/>
              </a:solidFill>
              <a:latin typeface="Arial"/>
              <a:ea typeface="Arial"/>
              <a:cs typeface="Arial"/>
              <a:sym typeface="Arial"/>
            </a:endParaRPr>
          </a:p>
          <a:p>
            <a:pPr marL="0" lvl="0" indent="0" algn="l" rtl="0">
              <a:lnSpc>
                <a:spcPct val="117000"/>
              </a:lnSpc>
              <a:spcBef>
                <a:spcPts val="0"/>
              </a:spcBef>
              <a:spcAft>
                <a:spcPts val="0"/>
              </a:spcAft>
              <a:buNone/>
            </a:pPr>
            <a:r>
              <a:rPr lang="en-US" sz="1200" dirty="0">
                <a:latin typeface="Arial"/>
                <a:ea typeface="Arial"/>
                <a:cs typeface="Arial"/>
                <a:sym typeface="Arial"/>
              </a:rPr>
              <a:t>I’ll use a sample schedule to discuss each curriculum component </a:t>
            </a:r>
            <a:endParaRPr sz="1200" dirty="0">
              <a:latin typeface="Arial"/>
              <a:ea typeface="Arial"/>
              <a:cs typeface="Arial"/>
              <a:sym typeface="Arial"/>
            </a:endParaRPr>
          </a:p>
          <a:p>
            <a:pPr marL="0" lvl="0" indent="0" algn="l" rtl="0">
              <a:lnSpc>
                <a:spcPct val="117000"/>
              </a:lnSpc>
              <a:spcBef>
                <a:spcPts val="0"/>
              </a:spcBef>
              <a:spcAft>
                <a:spcPts val="0"/>
              </a:spcAft>
              <a:buNone/>
            </a:pPr>
            <a:r>
              <a:rPr lang="en-US" sz="1200" dirty="0">
                <a:latin typeface="Arial"/>
                <a:ea typeface="Arial"/>
                <a:cs typeface="Arial"/>
                <a:sym typeface="Arial"/>
              </a:rPr>
              <a:t>	</a:t>
            </a:r>
            <a:r>
              <a:rPr lang="en-US" sz="1300" dirty="0">
                <a:latin typeface="Arial"/>
                <a:ea typeface="Arial"/>
                <a:cs typeface="Arial"/>
                <a:sym typeface="Arial"/>
              </a:rPr>
              <a:t>The first 2 weeks are virtual lectures from faculty members and guest speakers</a:t>
            </a:r>
            <a:endParaRPr sz="1300" dirty="0">
              <a:latin typeface="Arial"/>
              <a:ea typeface="Arial"/>
              <a:cs typeface="Arial"/>
              <a:sym typeface="Arial"/>
            </a:endParaRPr>
          </a:p>
          <a:p>
            <a:pPr marL="0" lvl="0" indent="457200" algn="l" rtl="0">
              <a:lnSpc>
                <a:spcPct val="117000"/>
              </a:lnSpc>
              <a:spcBef>
                <a:spcPts val="0"/>
              </a:spcBef>
              <a:spcAft>
                <a:spcPts val="0"/>
              </a:spcAft>
              <a:buNone/>
            </a:pPr>
            <a:r>
              <a:rPr lang="en-US" sz="1300" dirty="0">
                <a:latin typeface="Arial"/>
                <a:ea typeface="Arial"/>
                <a:cs typeface="Arial"/>
                <a:sym typeface="Arial"/>
              </a:rPr>
              <a:t>The 3rd week is  small-group virtual journal club facilitated by our fellows on articles related to the unit </a:t>
            </a:r>
            <a:endParaRPr sz="1300" dirty="0">
              <a:latin typeface="Arial"/>
              <a:ea typeface="Arial"/>
              <a:cs typeface="Arial"/>
              <a:sym typeface="Arial"/>
            </a:endParaRPr>
          </a:p>
          <a:p>
            <a:pPr marL="0" lvl="0" indent="457200" algn="l" rtl="0">
              <a:lnSpc>
                <a:spcPct val="117000"/>
              </a:lnSpc>
              <a:spcBef>
                <a:spcPts val="0"/>
              </a:spcBef>
              <a:spcAft>
                <a:spcPts val="0"/>
              </a:spcAft>
              <a:buNone/>
            </a:pPr>
            <a:r>
              <a:rPr lang="en-US" sz="1300" dirty="0">
                <a:latin typeface="Arial"/>
                <a:ea typeface="Arial"/>
                <a:cs typeface="Arial"/>
                <a:sym typeface="Arial"/>
              </a:rPr>
              <a:t>Interprofessional lecture every month - ensure every learner discipline has teacher representation </a:t>
            </a:r>
            <a:endParaRPr sz="1300" dirty="0">
              <a:latin typeface="Arial"/>
              <a:ea typeface="Arial"/>
              <a:cs typeface="Arial"/>
              <a:sym typeface="Arial"/>
            </a:endParaRPr>
          </a:p>
          <a:p>
            <a:pPr marL="0" lvl="0" indent="457200" algn="l" rtl="0">
              <a:lnSpc>
                <a:spcPct val="117000"/>
              </a:lnSpc>
              <a:spcBef>
                <a:spcPts val="0"/>
              </a:spcBef>
              <a:spcAft>
                <a:spcPts val="0"/>
              </a:spcAft>
              <a:buNone/>
            </a:pPr>
            <a:r>
              <a:rPr lang="en-US" sz="1300" dirty="0">
                <a:latin typeface="Arial"/>
                <a:ea typeface="Arial"/>
                <a:cs typeface="Arial"/>
                <a:sym typeface="Arial"/>
              </a:rPr>
              <a:t>Each scholar is required to volunteer every month at an addiction field- related community organization</a:t>
            </a:r>
          </a:p>
          <a:p>
            <a:pPr marL="0" lvl="0" indent="457200" algn="l" rtl="0">
              <a:lnSpc>
                <a:spcPct val="117000"/>
              </a:lnSpc>
              <a:spcBef>
                <a:spcPts val="0"/>
              </a:spcBef>
              <a:spcAft>
                <a:spcPts val="0"/>
              </a:spcAft>
              <a:buNone/>
            </a:pPr>
            <a:r>
              <a:rPr lang="en-US" sz="1300" dirty="0">
                <a:latin typeface="Arial"/>
                <a:ea typeface="Arial"/>
                <a:cs typeface="Arial"/>
                <a:sym typeface="Arial"/>
              </a:rPr>
              <a:t>We have in person workshops to give them practical skills - MI, SMART Recovery </a:t>
            </a:r>
            <a:endParaRPr sz="1300" dirty="0">
              <a:latin typeface="Arial"/>
              <a:ea typeface="Arial"/>
              <a:cs typeface="Arial"/>
              <a:sym typeface="Arial"/>
            </a:endParaRPr>
          </a:p>
          <a:p>
            <a:pPr marL="0" lvl="0" indent="457200" algn="l" rtl="0">
              <a:lnSpc>
                <a:spcPct val="117000"/>
              </a:lnSpc>
              <a:spcBef>
                <a:spcPts val="0"/>
              </a:spcBef>
              <a:spcAft>
                <a:spcPts val="0"/>
              </a:spcAft>
              <a:buNone/>
            </a:pPr>
            <a:r>
              <a:rPr lang="en-US" sz="1300" dirty="0">
                <a:latin typeface="Arial"/>
                <a:ea typeface="Arial"/>
                <a:cs typeface="Arial"/>
                <a:sym typeface="Arial"/>
              </a:rPr>
              <a:t>Monthly Multidisciplinary meetups- networking opportunities with organizations on next slide</a:t>
            </a:r>
            <a:endParaRPr sz="1300" dirty="0">
              <a:latin typeface="Arial"/>
              <a:ea typeface="Arial"/>
              <a:cs typeface="Arial"/>
              <a:sym typeface="Arial"/>
            </a:endParaRPr>
          </a:p>
          <a:p>
            <a:pPr marL="0" lvl="0" indent="457200" algn="l" rtl="0">
              <a:lnSpc>
                <a:spcPct val="117000"/>
              </a:lnSpc>
              <a:spcBef>
                <a:spcPts val="0"/>
              </a:spcBef>
              <a:spcAft>
                <a:spcPts val="0"/>
              </a:spcAft>
              <a:buNone/>
            </a:pPr>
            <a:endParaRPr sz="1000" dirty="0">
              <a:latin typeface="Arial"/>
              <a:ea typeface="Arial"/>
              <a:cs typeface="Arial"/>
              <a:sym typeface="Arial"/>
            </a:endParaRPr>
          </a:p>
          <a:p>
            <a:pPr marL="0" lvl="0" indent="0" algn="l" rtl="0">
              <a:lnSpc>
                <a:spcPct val="117000"/>
              </a:lnSpc>
              <a:spcBef>
                <a:spcPts val="0"/>
              </a:spcBef>
              <a:spcAft>
                <a:spcPts val="0"/>
              </a:spcAft>
              <a:buNone/>
            </a:pPr>
            <a:endParaRPr dirty="0">
              <a:latin typeface="Arial"/>
              <a:ea typeface="Arial"/>
              <a:cs typeface="Arial"/>
              <a:sym typeface="Arial"/>
            </a:endParaRPr>
          </a:p>
        </p:txBody>
      </p:sp>
      <p:sp>
        <p:nvSpPr>
          <p:cNvPr id="322" name="Google Shape;322;g313f078d08e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02ff84e86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02ff84e86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dirty="0">
                <a:latin typeface="Arial"/>
                <a:ea typeface="Arial"/>
                <a:cs typeface="Arial"/>
                <a:sym typeface="Arial"/>
              </a:rPr>
              <a:t>-These are the organizations in NY that we have partnered with.</a:t>
            </a:r>
          </a:p>
          <a:p>
            <a:pPr marL="0" lvl="0" indent="0" algn="l" rtl="0">
              <a:lnSpc>
                <a:spcPct val="115000"/>
              </a:lnSpc>
              <a:spcBef>
                <a:spcPts val="0"/>
              </a:spcBef>
              <a:spcAft>
                <a:spcPts val="0"/>
              </a:spcAft>
              <a:buClr>
                <a:schemeClr val="dk1"/>
              </a:buClr>
              <a:buSzPts val="1100"/>
              <a:buFont typeface="Arial"/>
              <a:buNone/>
            </a:pPr>
            <a:endParaRPr lang="en-US" sz="1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dirty="0">
                <a:latin typeface="Arial"/>
                <a:ea typeface="Arial"/>
                <a:cs typeface="Arial"/>
                <a:sym typeface="Arial"/>
              </a:rPr>
              <a:t> We have fellows rotating full-time at some of them, scholars volunteering part-time, </a:t>
            </a:r>
          </a:p>
          <a:p>
            <a:pPr marL="0" lvl="0" indent="0" algn="l" rtl="0">
              <a:lnSpc>
                <a:spcPct val="115000"/>
              </a:lnSpc>
              <a:spcBef>
                <a:spcPts val="0"/>
              </a:spcBef>
              <a:spcAft>
                <a:spcPts val="0"/>
              </a:spcAft>
              <a:buClr>
                <a:schemeClr val="dk1"/>
              </a:buClr>
              <a:buSzPts val="1100"/>
              <a:buFont typeface="Arial"/>
              <a:buNone/>
            </a:pPr>
            <a:endParaRPr lang="en-US" sz="1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dirty="0">
                <a:latin typeface="Arial"/>
                <a:ea typeface="Arial"/>
                <a:cs typeface="Arial"/>
                <a:sym typeface="Arial"/>
              </a:rPr>
              <a:t>and for others, we’ve just included them in our events and had them speak to our learners about what they do and job opportunities </a:t>
            </a:r>
            <a:endParaRPr sz="14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32" name="Google Shape;332;g302ff84e86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023f2ce08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023f2ce080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700" dirty="0"/>
              <a:t>-Collecting standard data as we go along </a:t>
            </a:r>
          </a:p>
          <a:p>
            <a:pPr marL="0" lvl="0" indent="0" algn="l" rtl="0">
              <a:lnSpc>
                <a:spcPct val="100000"/>
              </a:lnSpc>
              <a:spcBef>
                <a:spcPts val="0"/>
              </a:spcBef>
              <a:spcAft>
                <a:spcPts val="0"/>
              </a:spcAft>
              <a:buSzPts val="1400"/>
              <a:buNone/>
            </a:pPr>
            <a:endParaRPr lang="en-US" sz="1700" dirty="0"/>
          </a:p>
          <a:p>
            <a:pPr marL="0" lvl="0" indent="0" algn="l" rtl="0">
              <a:lnSpc>
                <a:spcPct val="100000"/>
              </a:lnSpc>
              <a:spcBef>
                <a:spcPts val="0"/>
              </a:spcBef>
              <a:spcAft>
                <a:spcPts val="0"/>
              </a:spcAft>
              <a:buSzPts val="1400"/>
              <a:buNone/>
            </a:pPr>
            <a:r>
              <a:rPr lang="en-US" sz="1700" dirty="0"/>
              <a:t>-Our recruitment data- everyone that applied</a:t>
            </a:r>
          </a:p>
          <a:p>
            <a:pPr marL="0" lvl="0" indent="0" algn="l" rtl="0">
              <a:lnSpc>
                <a:spcPct val="100000"/>
              </a:lnSpc>
              <a:spcBef>
                <a:spcPts val="0"/>
              </a:spcBef>
              <a:spcAft>
                <a:spcPts val="0"/>
              </a:spcAft>
              <a:buSzPts val="1400"/>
              <a:buNone/>
            </a:pPr>
            <a:r>
              <a:rPr lang="en-US" sz="1700" dirty="0"/>
              <a:t>-Demographics of our learners</a:t>
            </a:r>
          </a:p>
          <a:p>
            <a:pPr marL="0" lvl="0" indent="0" algn="l" rtl="0">
              <a:lnSpc>
                <a:spcPct val="100000"/>
              </a:lnSpc>
              <a:spcBef>
                <a:spcPts val="0"/>
              </a:spcBef>
              <a:spcAft>
                <a:spcPts val="0"/>
              </a:spcAft>
              <a:buSzPts val="1400"/>
              <a:buNone/>
            </a:pPr>
            <a:endParaRPr lang="en-US" sz="1700" dirty="0"/>
          </a:p>
          <a:p>
            <a:pPr marL="0" lvl="0" indent="0" algn="l" rtl="0">
              <a:lnSpc>
                <a:spcPct val="100000"/>
              </a:lnSpc>
              <a:spcBef>
                <a:spcPts val="0"/>
              </a:spcBef>
              <a:spcAft>
                <a:spcPts val="0"/>
              </a:spcAft>
              <a:buSzPts val="1400"/>
              <a:buNone/>
            </a:pPr>
            <a:r>
              <a:rPr lang="en-US" sz="1700" dirty="0"/>
              <a:t>Pre-assessment- not knowledge based, assessing attitudes and confidence in addiction medicine and </a:t>
            </a:r>
            <a:r>
              <a:rPr lang="en-US" sz="1700" dirty="0" err="1"/>
              <a:t>interprofessionalism</a:t>
            </a:r>
            <a:r>
              <a:rPr lang="en-US" sz="1700" dirty="0"/>
              <a:t>, gave them the opportunity to set SMART Goals that they can track throughout the program</a:t>
            </a:r>
          </a:p>
          <a:p>
            <a:pPr marL="0" lvl="0" indent="0" algn="l" rtl="0">
              <a:lnSpc>
                <a:spcPct val="100000"/>
              </a:lnSpc>
              <a:spcBef>
                <a:spcPts val="0"/>
              </a:spcBef>
              <a:spcAft>
                <a:spcPts val="0"/>
              </a:spcAft>
              <a:buSzPts val="1400"/>
              <a:buNone/>
            </a:pPr>
            <a:endParaRPr sz="1700" dirty="0"/>
          </a:p>
          <a:p>
            <a:pPr marL="0" lvl="0" indent="0" algn="l" rtl="0">
              <a:lnSpc>
                <a:spcPct val="100000"/>
              </a:lnSpc>
              <a:spcBef>
                <a:spcPts val="0"/>
              </a:spcBef>
              <a:spcAft>
                <a:spcPts val="0"/>
              </a:spcAft>
              <a:buSzPts val="1400"/>
              <a:buNone/>
            </a:pPr>
            <a:r>
              <a:rPr lang="en-US" sz="1700" dirty="0"/>
              <a:t>-Monthly journal entries used for continuous program improvement </a:t>
            </a:r>
          </a:p>
          <a:p>
            <a:pPr marL="0" lvl="0" indent="0" algn="l" rtl="0">
              <a:lnSpc>
                <a:spcPct val="100000"/>
              </a:lnSpc>
              <a:spcBef>
                <a:spcPts val="0"/>
              </a:spcBef>
              <a:spcAft>
                <a:spcPts val="0"/>
              </a:spcAft>
              <a:buSzPts val="1400"/>
              <a:buNone/>
            </a:pPr>
            <a:endParaRPr lang="en-US" sz="1700" dirty="0"/>
          </a:p>
          <a:p>
            <a:pPr marL="0" lvl="0" indent="0" algn="l" rtl="0">
              <a:lnSpc>
                <a:spcPct val="100000"/>
              </a:lnSpc>
              <a:spcBef>
                <a:spcPts val="0"/>
              </a:spcBef>
              <a:spcAft>
                <a:spcPts val="0"/>
              </a:spcAft>
              <a:buSzPts val="1400"/>
              <a:buNone/>
            </a:pPr>
            <a:r>
              <a:rPr lang="en-US" sz="1700" dirty="0"/>
              <a:t>-We do an interprofessional opioid simulation at NYU Rory School of nursing and use the pre and post ICCAS tool </a:t>
            </a:r>
            <a:endParaRPr sz="17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13a92d0f7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13a92d0f7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t>Significant recruitment result- 400+ applicants- showing strong interest and need for addiction education for allied health students and professionals </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US" sz="1300" dirty="0"/>
              <a:t>Diversity prioritized in recruitment - sought out candidates passionate about working with underserved and vulnerable communities </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US" sz="1300" dirty="0"/>
              <a:t>OASAS had a priority to hire bilingual learners, to add more bilingual professionals in the addiction workforce- so we also looked for that in our candidates</a:t>
            </a:r>
            <a:endParaRPr sz="1300" dirty="0"/>
          </a:p>
        </p:txBody>
      </p:sp>
      <p:sp>
        <p:nvSpPr>
          <p:cNvPr id="356" name="Google Shape;356;g313a92d0f78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dk2"/>
        </a:solidFill>
        <a:effectLst/>
      </p:bgPr>
    </p:bg>
    <p:spTree>
      <p:nvGrpSpPr>
        <p:cNvPr id="1" name="Shape 48"/>
        <p:cNvGrpSpPr/>
        <p:nvPr/>
      </p:nvGrpSpPr>
      <p:grpSpPr>
        <a:xfrm>
          <a:off x="0" y="0"/>
          <a:ext cx="0" cy="0"/>
          <a:chOff x="0" y="0"/>
          <a:chExt cx="0" cy="0"/>
        </a:xfrm>
      </p:grpSpPr>
      <p:sp>
        <p:nvSpPr>
          <p:cNvPr id="49" name="Google Shape;49;p40"/>
          <p:cNvSpPr txBox="1">
            <a:spLocks noGrp="1"/>
          </p:cNvSpPr>
          <p:nvPr>
            <p:ph type="ctrTitle"/>
          </p:nvPr>
        </p:nvSpPr>
        <p:spPr>
          <a:xfrm>
            <a:off x="310896" y="1085262"/>
            <a:ext cx="7740904" cy="1846681"/>
          </a:xfrm>
          <a:prstGeom prst="rect">
            <a:avLst/>
          </a:prstGeom>
          <a:noFill/>
          <a:ln>
            <a:noFill/>
          </a:ln>
        </p:spPr>
        <p:txBody>
          <a:bodyPr spcFirstLastPara="1" wrap="square" lIns="0" tIns="0" rIns="0" bIns="0" anchor="ctr" anchorCtr="0">
            <a:noAutofit/>
          </a:bodyPr>
          <a:lstStyle>
            <a:lvl1pPr lvl="0" algn="l">
              <a:lnSpc>
                <a:spcPct val="83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0"/>
          <p:cNvSpPr txBox="1">
            <a:spLocks noGrp="1"/>
          </p:cNvSpPr>
          <p:nvPr>
            <p:ph type="subTitle" idx="1"/>
          </p:nvPr>
        </p:nvSpPr>
        <p:spPr>
          <a:xfrm>
            <a:off x="332072" y="2935224"/>
            <a:ext cx="4248150" cy="630936"/>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lt1"/>
              </a:buClr>
              <a:buSzPts val="1800"/>
              <a:buNone/>
              <a:defRPr sz="1800" b="0">
                <a:solidFill>
                  <a:schemeClr val="lt1"/>
                </a:solidFill>
              </a:defRPr>
            </a:lvl1pPr>
            <a:lvl2pPr lvl="1" algn="ctr">
              <a:lnSpc>
                <a:spcPct val="117000"/>
              </a:lnSpc>
              <a:spcBef>
                <a:spcPts val="0"/>
              </a:spcBef>
              <a:spcAft>
                <a:spcPts val="0"/>
              </a:spcAft>
              <a:buClr>
                <a:schemeClr val="dk1"/>
              </a:buClr>
              <a:buSzPts val="1500"/>
              <a:buNone/>
              <a:defRPr sz="1500"/>
            </a:lvl2pPr>
            <a:lvl3pPr lvl="2" algn="ctr">
              <a:lnSpc>
                <a:spcPct val="117000"/>
              </a:lnSpc>
              <a:spcBef>
                <a:spcPts val="0"/>
              </a:spcBef>
              <a:spcAft>
                <a:spcPts val="0"/>
              </a:spcAft>
              <a:buClr>
                <a:schemeClr val="dk1"/>
              </a:buClr>
              <a:buSzPts val="1350"/>
              <a:buNone/>
              <a:defRPr sz="1350"/>
            </a:lvl3pPr>
            <a:lvl4pPr lvl="3" algn="ctr">
              <a:lnSpc>
                <a:spcPct val="117000"/>
              </a:lnSpc>
              <a:spcBef>
                <a:spcPts val="0"/>
              </a:spcBef>
              <a:spcAft>
                <a:spcPts val="0"/>
              </a:spcAft>
              <a:buClr>
                <a:schemeClr val="dk1"/>
              </a:buClr>
              <a:buSzPts val="1200"/>
              <a:buNone/>
              <a:defRPr sz="1200"/>
            </a:lvl4pPr>
            <a:lvl5pPr lvl="4" algn="ctr">
              <a:lnSpc>
                <a:spcPct val="117000"/>
              </a:lnSpc>
              <a:spcBef>
                <a:spcPts val="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1" name="Google Shape;51;p40"/>
          <p:cNvSpPr>
            <a:spLocks noGrp="1"/>
          </p:cNvSpPr>
          <p:nvPr>
            <p:ph type="pic" idx="2"/>
          </p:nvPr>
        </p:nvSpPr>
        <p:spPr>
          <a:xfrm>
            <a:off x="0" y="3891868"/>
            <a:ext cx="9144000" cy="1371600"/>
          </a:xfrm>
          <a:prstGeom prst="rect">
            <a:avLst/>
          </a:prstGeom>
          <a:solidFill>
            <a:srgbClr val="D8D8D8"/>
          </a:solidFill>
          <a:ln>
            <a:noFill/>
          </a:ln>
        </p:spPr>
      </p:sp>
      <p:sp>
        <p:nvSpPr>
          <p:cNvPr id="52" name="Google Shape;52;p40"/>
          <p:cNvSpPr>
            <a:spLocks noGrp="1"/>
          </p:cNvSpPr>
          <p:nvPr>
            <p:ph type="ftr" idx="11"/>
          </p:nvPr>
        </p:nvSpPr>
        <p:spPr>
          <a:xfrm>
            <a:off x="7006911" y="453251"/>
            <a:ext cx="1810512" cy="219456"/>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182875" tIns="45700" rIns="91425" bIns="45700" anchor="ctr" anchorCtr="0">
            <a:noAutofit/>
          </a:bodyPr>
          <a:lstStyle>
            <a:lvl1pPr lvl="0" algn="l">
              <a:lnSpc>
                <a:spcPct val="100000"/>
              </a:lnSpc>
              <a:spcBef>
                <a:spcPts val="0"/>
              </a:spcBef>
              <a:spcAft>
                <a:spcPts val="0"/>
              </a:spcAft>
              <a:buSzPts val="1400"/>
              <a:buNone/>
              <a:defRPr sz="11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3" name="Google Shape;53;p40"/>
          <p:cNvGrpSpPr/>
          <p:nvPr/>
        </p:nvGrpSpPr>
        <p:grpSpPr>
          <a:xfrm>
            <a:off x="243751" y="256503"/>
            <a:ext cx="2560321" cy="659341"/>
            <a:chOff x="243131" y="4363879"/>
            <a:chExt cx="2050554" cy="528065"/>
          </a:xfrm>
        </p:grpSpPr>
        <p:grpSp>
          <p:nvGrpSpPr>
            <p:cNvPr id="54" name="Google Shape;54;p40"/>
            <p:cNvGrpSpPr/>
            <p:nvPr/>
          </p:nvGrpSpPr>
          <p:grpSpPr>
            <a:xfrm>
              <a:off x="243131" y="4363879"/>
              <a:ext cx="460143" cy="527337"/>
              <a:chOff x="243131" y="4363879"/>
              <a:chExt cx="460143" cy="527337"/>
            </a:xfrm>
          </p:grpSpPr>
          <p:grpSp>
            <p:nvGrpSpPr>
              <p:cNvPr id="55" name="Google Shape;55;p40"/>
              <p:cNvGrpSpPr/>
              <p:nvPr/>
            </p:nvGrpSpPr>
            <p:grpSpPr>
              <a:xfrm>
                <a:off x="243131" y="4363879"/>
                <a:ext cx="457650" cy="527337"/>
                <a:chOff x="243131" y="4363879"/>
                <a:chExt cx="457650" cy="527337"/>
              </a:xfrm>
            </p:grpSpPr>
            <p:sp>
              <p:nvSpPr>
                <p:cNvPr id="56" name="Google Shape;56;p40"/>
                <p:cNvSpPr/>
                <p:nvPr/>
              </p:nvSpPr>
              <p:spPr>
                <a:xfrm>
                  <a:off x="265989" y="4363879"/>
                  <a:ext cx="434792" cy="163309"/>
                </a:xfrm>
                <a:custGeom>
                  <a:avLst/>
                  <a:gdLst/>
                  <a:ahLst/>
                  <a:cxnLst/>
                  <a:rect l="l" t="t" r="r" b="b"/>
                  <a:pathLst>
                    <a:path w="434792" h="163309" extrusionOk="0">
                      <a:moveTo>
                        <a:pt x="434359" y="108547"/>
                      </a:moveTo>
                      <a:cubicBezTo>
                        <a:pt x="434359" y="108547"/>
                        <a:pt x="435334" y="108547"/>
                        <a:pt x="434359" y="108547"/>
                      </a:cubicBezTo>
                      <a:cubicBezTo>
                        <a:pt x="434359" y="107569"/>
                        <a:pt x="433384" y="106591"/>
                        <a:pt x="431434" y="103657"/>
                      </a:cubicBezTo>
                      <a:cubicBezTo>
                        <a:pt x="429484" y="100724"/>
                        <a:pt x="414857" y="81166"/>
                        <a:pt x="396330" y="64541"/>
                      </a:cubicBezTo>
                      <a:cubicBezTo>
                        <a:pt x="378778" y="47917"/>
                        <a:pt x="323196" y="0"/>
                        <a:pt x="234461" y="0"/>
                      </a:cubicBezTo>
                      <a:cubicBezTo>
                        <a:pt x="142800" y="0"/>
                        <a:pt x="80393" y="49873"/>
                        <a:pt x="48214" y="86055"/>
                      </a:cubicBezTo>
                      <a:cubicBezTo>
                        <a:pt x="17010" y="121260"/>
                        <a:pt x="1408" y="160376"/>
                        <a:pt x="433" y="161354"/>
                      </a:cubicBezTo>
                      <a:cubicBezTo>
                        <a:pt x="433" y="162331"/>
                        <a:pt x="-542" y="162331"/>
                        <a:pt x="433" y="163309"/>
                      </a:cubicBezTo>
                      <a:cubicBezTo>
                        <a:pt x="1408" y="163309"/>
                        <a:pt x="1408" y="162331"/>
                        <a:pt x="1408" y="161354"/>
                      </a:cubicBezTo>
                      <a:cubicBezTo>
                        <a:pt x="2384" y="160376"/>
                        <a:pt x="17985" y="124193"/>
                        <a:pt x="54065" y="94856"/>
                      </a:cubicBezTo>
                      <a:cubicBezTo>
                        <a:pt x="90144" y="65519"/>
                        <a:pt x="148651" y="32271"/>
                        <a:pt x="235436" y="32271"/>
                      </a:cubicBezTo>
                      <a:cubicBezTo>
                        <a:pt x="309545" y="32271"/>
                        <a:pt x="362201" y="58674"/>
                        <a:pt x="386579" y="73343"/>
                      </a:cubicBezTo>
                      <a:cubicBezTo>
                        <a:pt x="410956" y="88011"/>
                        <a:pt x="426558" y="102680"/>
                        <a:pt x="429484" y="105613"/>
                      </a:cubicBezTo>
                      <a:cubicBezTo>
                        <a:pt x="432409" y="107569"/>
                        <a:pt x="433384" y="107569"/>
                        <a:pt x="434359" y="108547"/>
                      </a:cubicBezTo>
                      <a:cubicBezTo>
                        <a:pt x="434359" y="108547"/>
                        <a:pt x="434359" y="108547"/>
                        <a:pt x="434359" y="1085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40"/>
                <p:cNvSpPr/>
                <p:nvPr/>
              </p:nvSpPr>
              <p:spPr>
                <a:xfrm>
                  <a:off x="243131" y="4611287"/>
                  <a:ext cx="393834" cy="279929"/>
                </a:xfrm>
                <a:custGeom>
                  <a:avLst/>
                  <a:gdLst/>
                  <a:ahLst/>
                  <a:cxnLst/>
                  <a:rect l="l" t="t" r="r" b="b"/>
                  <a:pathLst>
                    <a:path w="393834" h="279929" extrusionOk="0">
                      <a:moveTo>
                        <a:pt x="1839" y="0"/>
                      </a:moveTo>
                      <a:cubicBezTo>
                        <a:pt x="2814" y="0"/>
                        <a:pt x="2814" y="0"/>
                        <a:pt x="1839" y="0"/>
                      </a:cubicBezTo>
                      <a:cubicBezTo>
                        <a:pt x="2814" y="978"/>
                        <a:pt x="1839" y="1956"/>
                        <a:pt x="1839" y="3912"/>
                      </a:cubicBezTo>
                      <a:cubicBezTo>
                        <a:pt x="1839" y="5867"/>
                        <a:pt x="-111" y="48895"/>
                        <a:pt x="22316" y="93878"/>
                      </a:cubicBezTo>
                      <a:cubicBezTo>
                        <a:pt x="44744" y="140818"/>
                        <a:pt x="84724" y="189713"/>
                        <a:pt x="149081" y="221983"/>
                      </a:cubicBezTo>
                      <a:cubicBezTo>
                        <a:pt x="209538" y="251320"/>
                        <a:pt x="269020" y="256210"/>
                        <a:pt x="312900" y="251320"/>
                      </a:cubicBezTo>
                      <a:cubicBezTo>
                        <a:pt x="355805" y="246431"/>
                        <a:pt x="387984" y="230784"/>
                        <a:pt x="391885" y="228829"/>
                      </a:cubicBezTo>
                      <a:cubicBezTo>
                        <a:pt x="393835" y="227851"/>
                        <a:pt x="393835" y="227851"/>
                        <a:pt x="393835" y="227851"/>
                      </a:cubicBezTo>
                      <a:cubicBezTo>
                        <a:pt x="393835" y="227851"/>
                        <a:pt x="393835" y="227851"/>
                        <a:pt x="393835" y="227851"/>
                      </a:cubicBezTo>
                      <a:cubicBezTo>
                        <a:pt x="393835" y="227851"/>
                        <a:pt x="392860" y="228829"/>
                        <a:pt x="391885" y="228829"/>
                      </a:cubicBezTo>
                      <a:cubicBezTo>
                        <a:pt x="390909" y="229807"/>
                        <a:pt x="388959" y="231762"/>
                        <a:pt x="386034" y="233718"/>
                      </a:cubicBezTo>
                      <a:cubicBezTo>
                        <a:pt x="381158" y="237630"/>
                        <a:pt x="371407" y="246431"/>
                        <a:pt x="337278" y="261099"/>
                      </a:cubicBezTo>
                      <a:cubicBezTo>
                        <a:pt x="289498" y="281635"/>
                        <a:pt x="208563" y="294348"/>
                        <a:pt x="128604" y="250342"/>
                      </a:cubicBezTo>
                      <a:cubicBezTo>
                        <a:pt x="51570" y="208293"/>
                        <a:pt x="17441" y="135928"/>
                        <a:pt x="5739" y="81166"/>
                      </a:cubicBezTo>
                      <a:cubicBezTo>
                        <a:pt x="-3037" y="39116"/>
                        <a:pt x="864" y="4890"/>
                        <a:pt x="864" y="1956"/>
                      </a:cubicBezTo>
                      <a:cubicBezTo>
                        <a:pt x="1839" y="978"/>
                        <a:pt x="1839" y="978"/>
                        <a:pt x="1839" y="0"/>
                      </a:cubicBezTo>
                      <a:cubicBezTo>
                        <a:pt x="1839" y="0"/>
                        <a:pt x="1839" y="0"/>
                        <a:pt x="183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8" name="Google Shape;58;p40"/>
              <p:cNvSpPr/>
              <p:nvPr/>
            </p:nvSpPr>
            <p:spPr>
              <a:xfrm>
                <a:off x="341507" y="4535011"/>
                <a:ext cx="361767" cy="157441"/>
              </a:xfrm>
              <a:custGeom>
                <a:avLst/>
                <a:gdLst/>
                <a:ahLst/>
                <a:cxnLst/>
                <a:rect l="l" t="t" r="r" b="b"/>
                <a:pathLst>
                  <a:path w="361767" h="157441" extrusionOk="0">
                    <a:moveTo>
                      <a:pt x="201849" y="154508"/>
                    </a:moveTo>
                    <a:lnTo>
                      <a:pt x="201849" y="93878"/>
                    </a:lnTo>
                    <a:lnTo>
                      <a:pt x="245729" y="0"/>
                    </a:lnTo>
                    <a:lnTo>
                      <a:pt x="211600" y="0"/>
                    </a:lnTo>
                    <a:lnTo>
                      <a:pt x="185272" y="61608"/>
                    </a:lnTo>
                    <a:lnTo>
                      <a:pt x="158944" y="0"/>
                    </a:lnTo>
                    <a:lnTo>
                      <a:pt x="123840" y="0"/>
                    </a:lnTo>
                    <a:lnTo>
                      <a:pt x="167720" y="93878"/>
                    </a:lnTo>
                    <a:lnTo>
                      <a:pt x="167720" y="154508"/>
                    </a:lnTo>
                    <a:lnTo>
                      <a:pt x="201849" y="154508"/>
                    </a:lnTo>
                    <a:close/>
                    <a:moveTo>
                      <a:pt x="81910" y="88989"/>
                    </a:moveTo>
                    <a:cubicBezTo>
                      <a:pt x="71183" y="67475"/>
                      <a:pt x="37054" y="3912"/>
                      <a:pt x="35104" y="978"/>
                    </a:cubicBezTo>
                    <a:lnTo>
                      <a:pt x="35104" y="0"/>
                    </a:lnTo>
                    <a:lnTo>
                      <a:pt x="0" y="0"/>
                    </a:lnTo>
                    <a:lnTo>
                      <a:pt x="0" y="155486"/>
                    </a:lnTo>
                    <a:lnTo>
                      <a:pt x="31204" y="155486"/>
                    </a:lnTo>
                    <a:lnTo>
                      <a:pt x="31204" y="63564"/>
                    </a:lnTo>
                    <a:cubicBezTo>
                      <a:pt x="42905" y="85077"/>
                      <a:pt x="79959" y="150597"/>
                      <a:pt x="81910" y="154508"/>
                    </a:cubicBezTo>
                    <a:lnTo>
                      <a:pt x="82885" y="155486"/>
                    </a:lnTo>
                    <a:lnTo>
                      <a:pt x="114088" y="155486"/>
                    </a:lnTo>
                    <a:lnTo>
                      <a:pt x="114088" y="0"/>
                    </a:lnTo>
                    <a:lnTo>
                      <a:pt x="82885" y="0"/>
                    </a:lnTo>
                    <a:lnTo>
                      <a:pt x="82885" y="88989"/>
                    </a:lnTo>
                    <a:close/>
                    <a:moveTo>
                      <a:pt x="361767" y="100724"/>
                    </a:moveTo>
                    <a:lnTo>
                      <a:pt x="361767" y="0"/>
                    </a:lnTo>
                    <a:lnTo>
                      <a:pt x="328613" y="0"/>
                    </a:lnTo>
                    <a:lnTo>
                      <a:pt x="328613" y="99746"/>
                    </a:lnTo>
                    <a:cubicBezTo>
                      <a:pt x="328613" y="120282"/>
                      <a:pt x="322763" y="128105"/>
                      <a:pt x="309111" y="128105"/>
                    </a:cubicBezTo>
                    <a:cubicBezTo>
                      <a:pt x="294484" y="128105"/>
                      <a:pt x="289609" y="120282"/>
                      <a:pt x="289609" y="99746"/>
                    </a:cubicBezTo>
                    <a:lnTo>
                      <a:pt x="289609" y="0"/>
                    </a:lnTo>
                    <a:lnTo>
                      <a:pt x="255480" y="0"/>
                    </a:lnTo>
                    <a:lnTo>
                      <a:pt x="255480" y="100724"/>
                    </a:lnTo>
                    <a:cubicBezTo>
                      <a:pt x="255480" y="137884"/>
                      <a:pt x="274007" y="157442"/>
                      <a:pt x="309111" y="157442"/>
                    </a:cubicBezTo>
                    <a:cubicBezTo>
                      <a:pt x="344215" y="157442"/>
                      <a:pt x="361767" y="138862"/>
                      <a:pt x="361767" y="1007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59" name="Google Shape;59;p40"/>
            <p:cNvGrpSpPr/>
            <p:nvPr/>
          </p:nvGrpSpPr>
          <p:grpSpPr>
            <a:xfrm>
              <a:off x="898297" y="4574127"/>
              <a:ext cx="765464" cy="118326"/>
              <a:chOff x="898297" y="4574127"/>
              <a:chExt cx="765464" cy="118326"/>
            </a:xfrm>
          </p:grpSpPr>
          <p:sp>
            <p:nvSpPr>
              <p:cNvPr id="60" name="Google Shape;60;p40"/>
              <p:cNvSpPr/>
              <p:nvPr/>
            </p:nvSpPr>
            <p:spPr>
              <a:xfrm>
                <a:off x="898297" y="4575105"/>
                <a:ext cx="67282" cy="115392"/>
              </a:xfrm>
              <a:custGeom>
                <a:avLst/>
                <a:gdLst/>
                <a:ahLst/>
                <a:cxnLst/>
                <a:rect l="l" t="t" r="r" b="b"/>
                <a:pathLst>
                  <a:path w="67282" h="115392" extrusionOk="0">
                    <a:moveTo>
                      <a:pt x="34129" y="115392"/>
                    </a:moveTo>
                    <a:lnTo>
                      <a:pt x="0" y="115392"/>
                    </a:lnTo>
                    <a:lnTo>
                      <a:pt x="0" y="1956"/>
                    </a:lnTo>
                    <a:lnTo>
                      <a:pt x="34129" y="1956"/>
                    </a:lnTo>
                    <a:lnTo>
                      <a:pt x="34129" y="16624"/>
                    </a:lnTo>
                    <a:cubicBezTo>
                      <a:pt x="39980" y="7823"/>
                      <a:pt x="48756" y="0"/>
                      <a:pt x="64358" y="0"/>
                    </a:cubicBezTo>
                    <a:cubicBezTo>
                      <a:pt x="64358" y="0"/>
                      <a:pt x="66308" y="0"/>
                      <a:pt x="66308" y="0"/>
                    </a:cubicBezTo>
                    <a:lnTo>
                      <a:pt x="67283" y="0"/>
                    </a:lnTo>
                    <a:lnTo>
                      <a:pt x="67283" y="28359"/>
                    </a:lnTo>
                    <a:lnTo>
                      <a:pt x="65333" y="28359"/>
                    </a:lnTo>
                    <a:cubicBezTo>
                      <a:pt x="64358" y="28359"/>
                      <a:pt x="60457" y="27381"/>
                      <a:pt x="59482" y="27381"/>
                    </a:cubicBezTo>
                    <a:cubicBezTo>
                      <a:pt x="45830" y="27381"/>
                      <a:pt x="37054" y="35204"/>
                      <a:pt x="34129" y="39116"/>
                    </a:cubicBezTo>
                    <a:lnTo>
                      <a:pt x="34129" y="11539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40"/>
              <p:cNvSpPr/>
              <p:nvPr/>
            </p:nvSpPr>
            <p:spPr>
              <a:xfrm>
                <a:off x="1182055" y="4576083"/>
                <a:ext cx="93659" cy="116370"/>
              </a:xfrm>
              <a:custGeom>
                <a:avLst/>
                <a:gdLst/>
                <a:ahLst/>
                <a:cxnLst/>
                <a:rect l="l" t="t" r="r" b="b"/>
                <a:pathLst>
                  <a:path w="93659" h="116370" extrusionOk="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40"/>
              <p:cNvSpPr/>
              <p:nvPr/>
            </p:nvSpPr>
            <p:spPr>
              <a:xfrm>
                <a:off x="1079668" y="4576083"/>
                <a:ext cx="93659" cy="116370"/>
              </a:xfrm>
              <a:custGeom>
                <a:avLst/>
                <a:gdLst/>
                <a:ahLst/>
                <a:cxnLst/>
                <a:rect l="l" t="t" r="r" b="b"/>
                <a:pathLst>
                  <a:path w="93659" h="116370" extrusionOk="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40"/>
              <p:cNvSpPr/>
              <p:nvPr/>
            </p:nvSpPr>
            <p:spPr>
              <a:xfrm>
                <a:off x="1291268" y="4574127"/>
                <a:ext cx="152117" cy="118325"/>
              </a:xfrm>
              <a:custGeom>
                <a:avLst/>
                <a:gdLst/>
                <a:ahLst/>
                <a:cxnLst/>
                <a:rect l="l" t="t" r="r" b="b"/>
                <a:pathLst>
                  <a:path w="152117" h="118325" extrusionOk="0">
                    <a:moveTo>
                      <a:pt x="152118" y="116370"/>
                    </a:moveTo>
                    <a:lnTo>
                      <a:pt x="118964" y="116370"/>
                    </a:lnTo>
                    <a:lnTo>
                      <a:pt x="118964" y="41072"/>
                    </a:lnTo>
                    <a:cubicBezTo>
                      <a:pt x="118964" y="32271"/>
                      <a:pt x="117014" y="29337"/>
                      <a:pt x="110188" y="29337"/>
                    </a:cubicBezTo>
                    <a:cubicBezTo>
                      <a:pt x="104337" y="29337"/>
                      <a:pt x="97511" y="34227"/>
                      <a:pt x="93611" y="39116"/>
                    </a:cubicBezTo>
                    <a:lnTo>
                      <a:pt x="93611" y="117348"/>
                    </a:lnTo>
                    <a:lnTo>
                      <a:pt x="59482" y="117348"/>
                    </a:lnTo>
                    <a:lnTo>
                      <a:pt x="59482" y="42050"/>
                    </a:lnTo>
                    <a:cubicBezTo>
                      <a:pt x="59482" y="33249"/>
                      <a:pt x="57532" y="30315"/>
                      <a:pt x="51681" y="30315"/>
                    </a:cubicBezTo>
                    <a:cubicBezTo>
                      <a:pt x="45830" y="30315"/>
                      <a:pt x="39005" y="35204"/>
                      <a:pt x="34129" y="40094"/>
                    </a:cubicBezTo>
                    <a:lnTo>
                      <a:pt x="34129" y="118326"/>
                    </a:lnTo>
                    <a:lnTo>
                      <a:pt x="0" y="118326"/>
                    </a:lnTo>
                    <a:lnTo>
                      <a:pt x="0" y="2934"/>
                    </a:lnTo>
                    <a:lnTo>
                      <a:pt x="34129" y="2934"/>
                    </a:lnTo>
                    <a:lnTo>
                      <a:pt x="34129" y="14669"/>
                    </a:lnTo>
                    <a:cubicBezTo>
                      <a:pt x="40955" y="6845"/>
                      <a:pt x="51681" y="0"/>
                      <a:pt x="65333" y="0"/>
                    </a:cubicBezTo>
                    <a:cubicBezTo>
                      <a:pt x="79959" y="0"/>
                      <a:pt x="87760" y="3912"/>
                      <a:pt x="91661" y="15646"/>
                    </a:cubicBezTo>
                    <a:cubicBezTo>
                      <a:pt x="98487" y="6845"/>
                      <a:pt x="110188" y="0"/>
                      <a:pt x="123840" y="0"/>
                    </a:cubicBezTo>
                    <a:cubicBezTo>
                      <a:pt x="142367" y="0"/>
                      <a:pt x="152118" y="9779"/>
                      <a:pt x="152118" y="31293"/>
                    </a:cubicBezTo>
                    <a:lnTo>
                      <a:pt x="152118" y="11637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40"/>
              <p:cNvSpPr/>
              <p:nvPr/>
            </p:nvSpPr>
            <p:spPr>
              <a:xfrm>
                <a:off x="1458012" y="4574127"/>
                <a:ext cx="96536" cy="117348"/>
              </a:xfrm>
              <a:custGeom>
                <a:avLst/>
                <a:gdLst/>
                <a:ahLst/>
                <a:cxnLst/>
                <a:rect l="l" t="t" r="r" b="b"/>
                <a:pathLst>
                  <a:path w="96536" h="117348" extrusionOk="0">
                    <a:moveTo>
                      <a:pt x="28278" y="117348"/>
                    </a:moveTo>
                    <a:cubicBezTo>
                      <a:pt x="9751" y="117348"/>
                      <a:pt x="0" y="107569"/>
                      <a:pt x="0" y="88011"/>
                    </a:cubicBezTo>
                    <a:cubicBezTo>
                      <a:pt x="0" y="64541"/>
                      <a:pt x="19502" y="49873"/>
                      <a:pt x="60457" y="42050"/>
                    </a:cubicBezTo>
                    <a:lnTo>
                      <a:pt x="60457" y="38138"/>
                    </a:lnTo>
                    <a:cubicBezTo>
                      <a:pt x="60457" y="29337"/>
                      <a:pt x="57532" y="26403"/>
                      <a:pt x="50706" y="26403"/>
                    </a:cubicBezTo>
                    <a:cubicBezTo>
                      <a:pt x="38029" y="26403"/>
                      <a:pt x="26328" y="34227"/>
                      <a:pt x="20477" y="38138"/>
                    </a:cubicBezTo>
                    <a:lnTo>
                      <a:pt x="4876" y="17602"/>
                    </a:lnTo>
                    <a:cubicBezTo>
                      <a:pt x="18527" y="5867"/>
                      <a:pt x="37054" y="0"/>
                      <a:pt x="56557" y="0"/>
                    </a:cubicBezTo>
                    <a:cubicBezTo>
                      <a:pt x="81910" y="0"/>
                      <a:pt x="93611" y="10757"/>
                      <a:pt x="93611" y="37160"/>
                    </a:cubicBezTo>
                    <a:lnTo>
                      <a:pt x="93611" y="87033"/>
                    </a:lnTo>
                    <a:cubicBezTo>
                      <a:pt x="93611" y="101702"/>
                      <a:pt x="94586" y="108547"/>
                      <a:pt x="96536" y="114414"/>
                    </a:cubicBezTo>
                    <a:lnTo>
                      <a:pt x="96536" y="115392"/>
                    </a:lnTo>
                    <a:cubicBezTo>
                      <a:pt x="96536" y="115392"/>
                      <a:pt x="63382" y="115392"/>
                      <a:pt x="63382" y="115392"/>
                    </a:cubicBezTo>
                    <a:cubicBezTo>
                      <a:pt x="62407" y="112459"/>
                      <a:pt x="61432" y="108547"/>
                      <a:pt x="61432" y="103657"/>
                    </a:cubicBezTo>
                    <a:cubicBezTo>
                      <a:pt x="51681" y="113436"/>
                      <a:pt x="40955" y="117348"/>
                      <a:pt x="28278" y="117348"/>
                    </a:cubicBezTo>
                    <a:close/>
                    <a:moveTo>
                      <a:pt x="60457" y="60630"/>
                    </a:moveTo>
                    <a:cubicBezTo>
                      <a:pt x="40955" y="64541"/>
                      <a:pt x="32179" y="71387"/>
                      <a:pt x="32179" y="82144"/>
                    </a:cubicBezTo>
                    <a:cubicBezTo>
                      <a:pt x="32179" y="88989"/>
                      <a:pt x="35104" y="91923"/>
                      <a:pt x="41930" y="91923"/>
                    </a:cubicBezTo>
                    <a:cubicBezTo>
                      <a:pt x="48756" y="91923"/>
                      <a:pt x="54606" y="88989"/>
                      <a:pt x="60457" y="84099"/>
                    </a:cubicBezTo>
                    <a:lnTo>
                      <a:pt x="60457" y="6063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40"/>
              <p:cNvSpPr/>
              <p:nvPr/>
            </p:nvSpPr>
            <p:spPr>
              <a:xfrm>
                <a:off x="971430" y="4575105"/>
                <a:ext cx="99461" cy="117347"/>
              </a:xfrm>
              <a:custGeom>
                <a:avLst/>
                <a:gdLst/>
                <a:ahLst/>
                <a:cxnLst/>
                <a:rect l="l" t="t" r="r" b="b"/>
                <a:pathLst>
                  <a:path w="99461" h="117347"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4668"/>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6055"/>
                      <a:pt x="57532"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40"/>
              <p:cNvSpPr/>
              <p:nvPr/>
            </p:nvSpPr>
            <p:spPr>
              <a:xfrm>
                <a:off x="1571126" y="4575105"/>
                <a:ext cx="92635" cy="114414"/>
              </a:xfrm>
              <a:custGeom>
                <a:avLst/>
                <a:gdLst/>
                <a:ahLst/>
                <a:cxnLst/>
                <a:rect l="l" t="t" r="r" b="b"/>
                <a:pathLst>
                  <a:path w="92635" h="114414" extrusionOk="0">
                    <a:moveTo>
                      <a:pt x="64357" y="0"/>
                    </a:moveTo>
                    <a:cubicBezTo>
                      <a:pt x="51681" y="0"/>
                      <a:pt x="40955" y="6845"/>
                      <a:pt x="34129" y="13691"/>
                    </a:cubicBezTo>
                    <a:lnTo>
                      <a:pt x="34129" y="1956"/>
                    </a:lnTo>
                    <a:lnTo>
                      <a:pt x="0" y="1956"/>
                    </a:lnTo>
                    <a:lnTo>
                      <a:pt x="0" y="114414"/>
                    </a:lnTo>
                    <a:lnTo>
                      <a:pt x="34129" y="114414"/>
                    </a:lnTo>
                    <a:lnTo>
                      <a:pt x="34129" y="37160"/>
                    </a:lnTo>
                    <a:cubicBezTo>
                      <a:pt x="40955" y="31293"/>
                      <a:pt x="45830" y="28359"/>
                      <a:pt x="50706" y="28359"/>
                    </a:cubicBezTo>
                    <a:cubicBezTo>
                      <a:pt x="54606" y="28359"/>
                      <a:pt x="58507" y="29337"/>
                      <a:pt x="58507" y="39116"/>
                    </a:cubicBezTo>
                    <a:lnTo>
                      <a:pt x="58507" y="114414"/>
                    </a:lnTo>
                    <a:lnTo>
                      <a:pt x="92636" y="114414"/>
                    </a:lnTo>
                    <a:lnTo>
                      <a:pt x="92636" y="30315"/>
                    </a:lnTo>
                    <a:cubicBezTo>
                      <a:pt x="92636" y="9779"/>
                      <a:pt x="82885" y="0"/>
                      <a:pt x="643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7" name="Google Shape;67;p40"/>
            <p:cNvSpPr/>
            <p:nvPr/>
          </p:nvSpPr>
          <p:spPr>
            <a:xfrm>
              <a:off x="650618" y="4732547"/>
              <a:ext cx="112138" cy="159397"/>
            </a:xfrm>
            <a:custGeom>
              <a:avLst/>
              <a:gdLst/>
              <a:ahLst/>
              <a:cxnLst/>
              <a:rect l="l" t="t" r="r" b="b"/>
              <a:pathLst>
                <a:path w="112138" h="159397" extrusionOk="0">
                  <a:moveTo>
                    <a:pt x="67283" y="64541"/>
                  </a:moveTo>
                  <a:lnTo>
                    <a:pt x="64358" y="63564"/>
                  </a:lnTo>
                  <a:cubicBezTo>
                    <a:pt x="50706" y="57696"/>
                    <a:pt x="40955" y="51829"/>
                    <a:pt x="40955" y="42050"/>
                  </a:cubicBezTo>
                  <a:cubicBezTo>
                    <a:pt x="40955" y="34227"/>
                    <a:pt x="46805" y="29337"/>
                    <a:pt x="55582" y="29337"/>
                  </a:cubicBezTo>
                  <a:cubicBezTo>
                    <a:pt x="66308" y="29337"/>
                    <a:pt x="74109" y="36182"/>
                    <a:pt x="80934" y="49873"/>
                  </a:cubicBezTo>
                  <a:lnTo>
                    <a:pt x="81910" y="51829"/>
                  </a:lnTo>
                  <a:lnTo>
                    <a:pt x="109213" y="37160"/>
                  </a:lnTo>
                  <a:lnTo>
                    <a:pt x="108238" y="35204"/>
                  </a:lnTo>
                  <a:cubicBezTo>
                    <a:pt x="97511" y="11735"/>
                    <a:pt x="79959" y="0"/>
                    <a:pt x="55582" y="0"/>
                  </a:cubicBezTo>
                  <a:cubicBezTo>
                    <a:pt x="26328" y="0"/>
                    <a:pt x="5851" y="18580"/>
                    <a:pt x="5851" y="44006"/>
                  </a:cubicBezTo>
                  <a:cubicBezTo>
                    <a:pt x="5851" y="75298"/>
                    <a:pt x="30229" y="85077"/>
                    <a:pt x="49731" y="93878"/>
                  </a:cubicBezTo>
                  <a:lnTo>
                    <a:pt x="50706" y="94856"/>
                  </a:lnTo>
                  <a:cubicBezTo>
                    <a:pt x="66308" y="101702"/>
                    <a:pt x="76059" y="106591"/>
                    <a:pt x="76059" y="117348"/>
                  </a:cubicBezTo>
                  <a:cubicBezTo>
                    <a:pt x="76059" y="127127"/>
                    <a:pt x="69233" y="132017"/>
                    <a:pt x="58507" y="132017"/>
                  </a:cubicBezTo>
                  <a:cubicBezTo>
                    <a:pt x="42905" y="132017"/>
                    <a:pt x="34129" y="119304"/>
                    <a:pt x="29253" y="109525"/>
                  </a:cubicBezTo>
                  <a:lnTo>
                    <a:pt x="28278" y="107569"/>
                  </a:lnTo>
                  <a:lnTo>
                    <a:pt x="0" y="120282"/>
                  </a:lnTo>
                  <a:lnTo>
                    <a:pt x="975" y="122238"/>
                  </a:lnTo>
                  <a:cubicBezTo>
                    <a:pt x="12676" y="147663"/>
                    <a:pt x="32179" y="159398"/>
                    <a:pt x="59482" y="159398"/>
                  </a:cubicBezTo>
                  <a:cubicBezTo>
                    <a:pt x="84835" y="159398"/>
                    <a:pt x="112138" y="145707"/>
                    <a:pt x="112138" y="114414"/>
                  </a:cubicBezTo>
                  <a:cubicBezTo>
                    <a:pt x="111163" y="83122"/>
                    <a:pt x="86785" y="72365"/>
                    <a:pt x="67283" y="64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40"/>
            <p:cNvSpPr/>
            <p:nvPr/>
          </p:nvSpPr>
          <p:spPr>
            <a:xfrm>
              <a:off x="776407" y="4773619"/>
              <a:ext cx="94586" cy="117348"/>
            </a:xfrm>
            <a:custGeom>
              <a:avLst/>
              <a:gdLst/>
              <a:ahLst/>
              <a:cxnLst/>
              <a:rect l="l" t="t" r="r" b="b"/>
              <a:pathLst>
                <a:path w="94586" h="117348" extrusionOk="0">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2" y="27381"/>
                    <a:pt x="59482" y="30315"/>
                    <a:pt x="63382" y="44006"/>
                  </a:cubicBezTo>
                  <a:lnTo>
                    <a:pt x="63382" y="45961"/>
                  </a:lnTo>
                  <a:lnTo>
                    <a:pt x="94586" y="39116"/>
                  </a:lnTo>
                  <a:lnTo>
                    <a:pt x="93611" y="37160"/>
                  </a:lnTo>
                  <a:cubicBezTo>
                    <a:pt x="89711" y="21514"/>
                    <a:pt x="80935" y="0"/>
                    <a:pt x="49731" y="0"/>
                  </a:cubicBezTo>
                  <a:cubicBezTo>
                    <a:pt x="25353" y="0"/>
                    <a:pt x="0" y="15646"/>
                    <a:pt x="0" y="58674"/>
                  </a:cubicBezTo>
                  <a:cubicBezTo>
                    <a:pt x="0" y="101702"/>
                    <a:pt x="25353" y="117348"/>
                    <a:pt x="48756" y="117348"/>
                  </a:cubicBezTo>
                  <a:cubicBezTo>
                    <a:pt x="72158" y="117348"/>
                    <a:pt x="87760" y="104635"/>
                    <a:pt x="93611" y="80188"/>
                  </a:cubicBezTo>
                  <a:lnTo>
                    <a:pt x="94586" y="78232"/>
                  </a:lnTo>
                  <a:lnTo>
                    <a:pt x="64358" y="70409"/>
                  </a:lnTo>
                  <a:lnTo>
                    <a:pt x="64358" y="723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40"/>
            <p:cNvSpPr/>
            <p:nvPr/>
          </p:nvSpPr>
          <p:spPr>
            <a:xfrm>
              <a:off x="885620" y="4729613"/>
              <a:ext cx="92635" cy="160375"/>
            </a:xfrm>
            <a:custGeom>
              <a:avLst/>
              <a:gdLst/>
              <a:ahLst/>
              <a:cxnLst/>
              <a:rect l="l" t="t" r="r" b="b"/>
              <a:pathLst>
                <a:path w="92635" h="160375" extrusionOk="0">
                  <a:moveTo>
                    <a:pt x="64358" y="44006"/>
                  </a:moveTo>
                  <a:cubicBezTo>
                    <a:pt x="51681" y="44006"/>
                    <a:pt x="40955" y="50851"/>
                    <a:pt x="34129" y="57696"/>
                  </a:cubicBezTo>
                  <a:lnTo>
                    <a:pt x="34129" y="0"/>
                  </a:lnTo>
                  <a:lnTo>
                    <a:pt x="0" y="4890"/>
                  </a:lnTo>
                  <a:lnTo>
                    <a:pt x="0" y="160376"/>
                  </a:lnTo>
                  <a:lnTo>
                    <a:pt x="34129" y="160376"/>
                  </a:lnTo>
                  <a:lnTo>
                    <a:pt x="34129" y="83122"/>
                  </a:lnTo>
                  <a:cubicBezTo>
                    <a:pt x="40955" y="77254"/>
                    <a:pt x="45830" y="74320"/>
                    <a:pt x="50706" y="74320"/>
                  </a:cubicBezTo>
                  <a:cubicBezTo>
                    <a:pt x="54606" y="74320"/>
                    <a:pt x="58507" y="75298"/>
                    <a:pt x="58507" y="85077"/>
                  </a:cubicBezTo>
                  <a:lnTo>
                    <a:pt x="58507" y="160376"/>
                  </a:lnTo>
                  <a:lnTo>
                    <a:pt x="92636" y="160376"/>
                  </a:lnTo>
                  <a:lnTo>
                    <a:pt x="92636" y="74320"/>
                  </a:lnTo>
                  <a:cubicBezTo>
                    <a:pt x="92636" y="54762"/>
                    <a:pt x="82885" y="44006"/>
                    <a:pt x="64358" y="440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40"/>
            <p:cNvSpPr/>
            <p:nvPr/>
          </p:nvSpPr>
          <p:spPr>
            <a:xfrm>
              <a:off x="990933" y="4773619"/>
              <a:ext cx="99461" cy="117348"/>
            </a:xfrm>
            <a:custGeom>
              <a:avLst/>
              <a:gdLst/>
              <a:ahLst/>
              <a:cxnLst/>
              <a:rect l="l" t="t" r="r" b="b"/>
              <a:pathLst>
                <a:path w="99461"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40"/>
            <p:cNvSpPr/>
            <p:nvPr/>
          </p:nvSpPr>
          <p:spPr>
            <a:xfrm>
              <a:off x="1102096" y="4773619"/>
              <a:ext cx="99461" cy="117348"/>
            </a:xfrm>
            <a:custGeom>
              <a:avLst/>
              <a:gdLst/>
              <a:ahLst/>
              <a:cxnLst/>
              <a:rect l="l" t="t" r="r" b="b"/>
              <a:pathLst>
                <a:path w="99461"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3134"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 name="Google Shape;72;p40"/>
            <p:cNvSpPr/>
            <p:nvPr/>
          </p:nvSpPr>
          <p:spPr>
            <a:xfrm>
              <a:off x="1284442" y="4773619"/>
              <a:ext cx="99487" cy="117348"/>
            </a:xfrm>
            <a:custGeom>
              <a:avLst/>
              <a:gdLst/>
              <a:ahLst/>
              <a:cxnLst/>
              <a:rect l="l" t="t" r="r" b="b"/>
              <a:pathLst>
                <a:path w="99487"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100437"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7532"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40"/>
            <p:cNvSpPr/>
            <p:nvPr/>
          </p:nvSpPr>
          <p:spPr>
            <a:xfrm>
              <a:off x="1390729" y="4733525"/>
              <a:ext cx="69233" cy="156464"/>
            </a:xfrm>
            <a:custGeom>
              <a:avLst/>
              <a:gdLst/>
              <a:ahLst/>
              <a:cxnLst/>
              <a:rect l="l" t="t" r="r" b="b"/>
              <a:pathLst>
                <a:path w="69233" h="156464" extrusionOk="0">
                  <a:moveTo>
                    <a:pt x="51681" y="0"/>
                  </a:moveTo>
                  <a:cubicBezTo>
                    <a:pt x="19502" y="0"/>
                    <a:pt x="15602" y="18580"/>
                    <a:pt x="15602" y="35204"/>
                  </a:cubicBezTo>
                  <a:lnTo>
                    <a:pt x="15602" y="43028"/>
                  </a:lnTo>
                  <a:lnTo>
                    <a:pt x="0" y="43028"/>
                  </a:lnTo>
                  <a:lnTo>
                    <a:pt x="0" y="69431"/>
                  </a:lnTo>
                  <a:lnTo>
                    <a:pt x="15602" y="69431"/>
                  </a:lnTo>
                  <a:lnTo>
                    <a:pt x="15602" y="156464"/>
                  </a:lnTo>
                  <a:lnTo>
                    <a:pt x="49731" y="156464"/>
                  </a:lnTo>
                  <a:lnTo>
                    <a:pt x="49731" y="69431"/>
                  </a:lnTo>
                  <a:lnTo>
                    <a:pt x="69233" y="69431"/>
                  </a:lnTo>
                  <a:lnTo>
                    <a:pt x="69233" y="43028"/>
                  </a:lnTo>
                  <a:lnTo>
                    <a:pt x="49731" y="43028"/>
                  </a:lnTo>
                  <a:lnTo>
                    <a:pt x="49731" y="36182"/>
                  </a:lnTo>
                  <a:cubicBezTo>
                    <a:pt x="49731" y="28359"/>
                    <a:pt x="53631" y="26403"/>
                    <a:pt x="60457" y="26403"/>
                  </a:cubicBezTo>
                  <a:cubicBezTo>
                    <a:pt x="62407" y="26403"/>
                    <a:pt x="66308" y="26403"/>
                    <a:pt x="67283" y="27381"/>
                  </a:cubicBezTo>
                  <a:lnTo>
                    <a:pt x="69233" y="27381"/>
                  </a:lnTo>
                  <a:lnTo>
                    <a:pt x="69233" y="978"/>
                  </a:lnTo>
                  <a:lnTo>
                    <a:pt x="68258" y="978"/>
                  </a:lnTo>
                  <a:cubicBezTo>
                    <a:pt x="66308" y="0"/>
                    <a:pt x="56557" y="0"/>
                    <a:pt x="5168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40"/>
            <p:cNvSpPr/>
            <p:nvPr/>
          </p:nvSpPr>
          <p:spPr>
            <a:xfrm>
              <a:off x="1501892" y="4733525"/>
              <a:ext cx="135540" cy="155486"/>
            </a:xfrm>
            <a:custGeom>
              <a:avLst/>
              <a:gdLst/>
              <a:ahLst/>
              <a:cxnLst/>
              <a:rect l="l" t="t" r="r" b="b"/>
              <a:pathLst>
                <a:path w="135540" h="155486" extrusionOk="0">
                  <a:moveTo>
                    <a:pt x="68258" y="101702"/>
                  </a:moveTo>
                  <a:lnTo>
                    <a:pt x="42905" y="0"/>
                  </a:lnTo>
                  <a:lnTo>
                    <a:pt x="0" y="0"/>
                  </a:lnTo>
                  <a:lnTo>
                    <a:pt x="0" y="155486"/>
                  </a:lnTo>
                  <a:lnTo>
                    <a:pt x="29253" y="155486"/>
                  </a:lnTo>
                  <a:lnTo>
                    <a:pt x="29253" y="58674"/>
                  </a:lnTo>
                  <a:cubicBezTo>
                    <a:pt x="31204" y="65519"/>
                    <a:pt x="53631" y="155486"/>
                    <a:pt x="53631" y="155486"/>
                  </a:cubicBezTo>
                  <a:lnTo>
                    <a:pt x="79959" y="155486"/>
                  </a:lnTo>
                  <a:cubicBezTo>
                    <a:pt x="79959" y="155486"/>
                    <a:pt x="102387" y="67475"/>
                    <a:pt x="104337" y="59652"/>
                  </a:cubicBezTo>
                  <a:lnTo>
                    <a:pt x="104337" y="155486"/>
                  </a:lnTo>
                  <a:lnTo>
                    <a:pt x="135541" y="155486"/>
                  </a:lnTo>
                  <a:lnTo>
                    <a:pt x="135541" y="0"/>
                  </a:lnTo>
                  <a:lnTo>
                    <a:pt x="91661" y="0"/>
                  </a:lnTo>
                  <a:lnTo>
                    <a:pt x="68258" y="10170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40"/>
            <p:cNvSpPr/>
            <p:nvPr/>
          </p:nvSpPr>
          <p:spPr>
            <a:xfrm>
              <a:off x="1652060" y="4772641"/>
              <a:ext cx="94586" cy="117348"/>
            </a:xfrm>
            <a:custGeom>
              <a:avLst/>
              <a:gdLst/>
              <a:ahLst/>
              <a:cxnLst/>
              <a:rect l="l" t="t" r="r" b="b"/>
              <a:pathLst>
                <a:path w="94586" h="117348" extrusionOk="0">
                  <a:moveTo>
                    <a:pt x="73134" y="78232"/>
                  </a:move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5298"/>
                  </a:lnTo>
                  <a:lnTo>
                    <a:pt x="73134" y="78232"/>
                  </a:lnTo>
                  <a:close/>
                  <a:moveTo>
                    <a:pt x="35104" y="47917"/>
                  </a:moveTo>
                  <a:cubicBezTo>
                    <a:pt x="36079" y="38138"/>
                    <a:pt x="39980" y="28359"/>
                    <a:pt x="49731" y="28359"/>
                  </a:cubicBezTo>
                  <a:cubicBezTo>
                    <a:pt x="54606" y="28359"/>
                    <a:pt x="62407" y="30315"/>
                    <a:pt x="63382" y="47917"/>
                  </a:cubicBezTo>
                  <a:lnTo>
                    <a:pt x="35104" y="479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 name="Google Shape;76;p40"/>
            <p:cNvSpPr/>
            <p:nvPr/>
          </p:nvSpPr>
          <p:spPr>
            <a:xfrm>
              <a:off x="1762248" y="4733525"/>
              <a:ext cx="101411" cy="157441"/>
            </a:xfrm>
            <a:custGeom>
              <a:avLst/>
              <a:gdLst/>
              <a:ahLst/>
              <a:cxnLst/>
              <a:rect l="l" t="t" r="r" b="b"/>
              <a:pathLst>
                <a:path w="101411" h="157441" extrusionOk="0">
                  <a:moveTo>
                    <a:pt x="96536" y="127127"/>
                  </a:moveTo>
                  <a:lnTo>
                    <a:pt x="96536" y="0"/>
                  </a:lnTo>
                  <a:lnTo>
                    <a:pt x="62407" y="0"/>
                  </a:lnTo>
                  <a:lnTo>
                    <a:pt x="62407" y="50851"/>
                  </a:lnTo>
                  <a:cubicBezTo>
                    <a:pt x="55581" y="44006"/>
                    <a:pt x="46806" y="40094"/>
                    <a:pt x="37054" y="40094"/>
                  </a:cubicBezTo>
                  <a:cubicBezTo>
                    <a:pt x="13652" y="40094"/>
                    <a:pt x="0" y="61608"/>
                    <a:pt x="0" y="99746"/>
                  </a:cubicBezTo>
                  <a:cubicBezTo>
                    <a:pt x="0" y="147663"/>
                    <a:pt x="20477" y="157442"/>
                    <a:pt x="37054" y="157442"/>
                  </a:cubicBezTo>
                  <a:cubicBezTo>
                    <a:pt x="47781" y="157442"/>
                    <a:pt x="56557" y="153530"/>
                    <a:pt x="63382" y="145707"/>
                  </a:cubicBezTo>
                  <a:cubicBezTo>
                    <a:pt x="63382" y="148641"/>
                    <a:pt x="64358" y="152552"/>
                    <a:pt x="65333" y="154508"/>
                  </a:cubicBezTo>
                  <a:lnTo>
                    <a:pt x="66308" y="155486"/>
                  </a:lnTo>
                  <a:lnTo>
                    <a:pt x="101412" y="155486"/>
                  </a:lnTo>
                  <a:lnTo>
                    <a:pt x="100437" y="152552"/>
                  </a:lnTo>
                  <a:cubicBezTo>
                    <a:pt x="97511" y="147663"/>
                    <a:pt x="96536" y="139840"/>
                    <a:pt x="96536" y="127127"/>
                  </a:cubicBezTo>
                  <a:close/>
                  <a:moveTo>
                    <a:pt x="62407" y="77254"/>
                  </a:moveTo>
                  <a:lnTo>
                    <a:pt x="62407" y="120282"/>
                  </a:lnTo>
                  <a:cubicBezTo>
                    <a:pt x="58507" y="124193"/>
                    <a:pt x="53631" y="129083"/>
                    <a:pt x="47781" y="129083"/>
                  </a:cubicBezTo>
                  <a:cubicBezTo>
                    <a:pt x="41930" y="129083"/>
                    <a:pt x="33154" y="126149"/>
                    <a:pt x="33154" y="98768"/>
                  </a:cubicBezTo>
                  <a:cubicBezTo>
                    <a:pt x="33154" y="72365"/>
                    <a:pt x="39980" y="69431"/>
                    <a:pt x="47781" y="69431"/>
                  </a:cubicBezTo>
                  <a:cubicBezTo>
                    <a:pt x="52656" y="69431"/>
                    <a:pt x="56557" y="72365"/>
                    <a:pt x="62407" y="77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 name="Google Shape;77;p40"/>
            <p:cNvSpPr/>
            <p:nvPr/>
          </p:nvSpPr>
          <p:spPr>
            <a:xfrm>
              <a:off x="1879262" y="4733525"/>
              <a:ext cx="34128" cy="30314"/>
            </a:xfrm>
            <a:custGeom>
              <a:avLst/>
              <a:gdLst/>
              <a:ahLst/>
              <a:cxnLst/>
              <a:rect l="l" t="t" r="r" b="b"/>
              <a:pathLst>
                <a:path w="34128" h="30314" extrusionOk="0">
                  <a:moveTo>
                    <a:pt x="0" y="0"/>
                  </a:moveTo>
                  <a:lnTo>
                    <a:pt x="34129" y="0"/>
                  </a:lnTo>
                  <a:lnTo>
                    <a:pt x="34129" y="30315"/>
                  </a:lnTo>
                  <a:lnTo>
                    <a:pt x="0" y="303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 name="Google Shape;78;p40"/>
            <p:cNvSpPr/>
            <p:nvPr/>
          </p:nvSpPr>
          <p:spPr>
            <a:xfrm>
              <a:off x="1879262" y="4775574"/>
              <a:ext cx="34128" cy="113436"/>
            </a:xfrm>
            <a:custGeom>
              <a:avLst/>
              <a:gdLst/>
              <a:ahLst/>
              <a:cxnLst/>
              <a:rect l="l" t="t" r="r" b="b"/>
              <a:pathLst>
                <a:path w="34128" h="113436" extrusionOk="0">
                  <a:moveTo>
                    <a:pt x="0" y="0"/>
                  </a:moveTo>
                  <a:lnTo>
                    <a:pt x="34129" y="0"/>
                  </a:lnTo>
                  <a:lnTo>
                    <a:pt x="34129" y="113436"/>
                  </a:lnTo>
                  <a:lnTo>
                    <a:pt x="0" y="1134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 name="Google Shape;79;p40"/>
            <p:cNvSpPr/>
            <p:nvPr/>
          </p:nvSpPr>
          <p:spPr>
            <a:xfrm>
              <a:off x="1928017" y="4773619"/>
              <a:ext cx="94586" cy="117348"/>
            </a:xfrm>
            <a:custGeom>
              <a:avLst/>
              <a:gdLst/>
              <a:ahLst/>
              <a:cxnLst/>
              <a:rect l="l" t="t" r="r" b="b"/>
              <a:pathLst>
                <a:path w="94586" h="117348" extrusionOk="0">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1" y="27381"/>
                    <a:pt x="59482" y="30315"/>
                    <a:pt x="63382" y="44006"/>
                  </a:cubicBezTo>
                  <a:lnTo>
                    <a:pt x="63382" y="45961"/>
                  </a:lnTo>
                  <a:lnTo>
                    <a:pt x="94586" y="39116"/>
                  </a:lnTo>
                  <a:lnTo>
                    <a:pt x="93611" y="37160"/>
                  </a:lnTo>
                  <a:cubicBezTo>
                    <a:pt x="89710" y="21514"/>
                    <a:pt x="80935" y="0"/>
                    <a:pt x="49731" y="0"/>
                  </a:cubicBezTo>
                  <a:cubicBezTo>
                    <a:pt x="25353" y="0"/>
                    <a:pt x="0" y="15646"/>
                    <a:pt x="0" y="58674"/>
                  </a:cubicBezTo>
                  <a:cubicBezTo>
                    <a:pt x="0" y="101702"/>
                    <a:pt x="25353" y="117348"/>
                    <a:pt x="48756" y="117348"/>
                  </a:cubicBezTo>
                  <a:cubicBezTo>
                    <a:pt x="72159" y="117348"/>
                    <a:pt x="87760" y="104635"/>
                    <a:pt x="93611" y="80188"/>
                  </a:cubicBezTo>
                  <a:lnTo>
                    <a:pt x="94586" y="78232"/>
                  </a:lnTo>
                  <a:lnTo>
                    <a:pt x="64358" y="70409"/>
                  </a:lnTo>
                  <a:lnTo>
                    <a:pt x="64358" y="723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40"/>
            <p:cNvSpPr/>
            <p:nvPr/>
          </p:nvSpPr>
          <p:spPr>
            <a:xfrm>
              <a:off x="2036255" y="4733525"/>
              <a:ext cx="34128" cy="30314"/>
            </a:xfrm>
            <a:custGeom>
              <a:avLst/>
              <a:gdLst/>
              <a:ahLst/>
              <a:cxnLst/>
              <a:rect l="l" t="t" r="r" b="b"/>
              <a:pathLst>
                <a:path w="34128" h="30314" extrusionOk="0">
                  <a:moveTo>
                    <a:pt x="0" y="0"/>
                  </a:moveTo>
                  <a:lnTo>
                    <a:pt x="34129" y="0"/>
                  </a:lnTo>
                  <a:lnTo>
                    <a:pt x="34129" y="30315"/>
                  </a:lnTo>
                  <a:lnTo>
                    <a:pt x="0" y="303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40"/>
            <p:cNvSpPr/>
            <p:nvPr/>
          </p:nvSpPr>
          <p:spPr>
            <a:xfrm>
              <a:off x="2036255" y="4775574"/>
              <a:ext cx="34128" cy="113436"/>
            </a:xfrm>
            <a:custGeom>
              <a:avLst/>
              <a:gdLst/>
              <a:ahLst/>
              <a:cxnLst/>
              <a:rect l="l" t="t" r="r" b="b"/>
              <a:pathLst>
                <a:path w="34128" h="113436" extrusionOk="0">
                  <a:moveTo>
                    <a:pt x="0" y="0"/>
                  </a:moveTo>
                  <a:lnTo>
                    <a:pt x="34129" y="0"/>
                  </a:lnTo>
                  <a:lnTo>
                    <a:pt x="34129" y="113436"/>
                  </a:lnTo>
                  <a:lnTo>
                    <a:pt x="0" y="1134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 name="Google Shape;82;p40"/>
            <p:cNvSpPr/>
            <p:nvPr/>
          </p:nvSpPr>
          <p:spPr>
            <a:xfrm>
              <a:off x="2091836" y="4773619"/>
              <a:ext cx="92635" cy="115392"/>
            </a:xfrm>
            <a:custGeom>
              <a:avLst/>
              <a:gdLst/>
              <a:ahLst/>
              <a:cxnLst/>
              <a:rect l="l" t="t" r="r" b="b"/>
              <a:pathLst>
                <a:path w="92635" h="115392" extrusionOk="0">
                  <a:moveTo>
                    <a:pt x="64358" y="0"/>
                  </a:moveTo>
                  <a:cubicBezTo>
                    <a:pt x="51681" y="0"/>
                    <a:pt x="40955" y="6845"/>
                    <a:pt x="34129" y="13691"/>
                  </a:cubicBezTo>
                  <a:lnTo>
                    <a:pt x="34129" y="1956"/>
                  </a:lnTo>
                  <a:lnTo>
                    <a:pt x="0" y="1956"/>
                  </a:lnTo>
                  <a:lnTo>
                    <a:pt x="0" y="115392"/>
                  </a:lnTo>
                  <a:lnTo>
                    <a:pt x="34129" y="115392"/>
                  </a:lnTo>
                  <a:lnTo>
                    <a:pt x="34129" y="38138"/>
                  </a:lnTo>
                  <a:cubicBezTo>
                    <a:pt x="40955" y="32271"/>
                    <a:pt x="45830" y="29337"/>
                    <a:pt x="50706" y="29337"/>
                  </a:cubicBezTo>
                  <a:cubicBezTo>
                    <a:pt x="54606" y="29337"/>
                    <a:pt x="58507" y="30315"/>
                    <a:pt x="58507" y="40094"/>
                  </a:cubicBezTo>
                  <a:lnTo>
                    <a:pt x="58507" y="115392"/>
                  </a:lnTo>
                  <a:lnTo>
                    <a:pt x="92636" y="115392"/>
                  </a:lnTo>
                  <a:lnTo>
                    <a:pt x="92636" y="30315"/>
                  </a:lnTo>
                  <a:cubicBezTo>
                    <a:pt x="92636" y="10757"/>
                    <a:pt x="82885" y="0"/>
                    <a:pt x="6435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 name="Google Shape;83;p40"/>
            <p:cNvSpPr/>
            <p:nvPr/>
          </p:nvSpPr>
          <p:spPr>
            <a:xfrm>
              <a:off x="2199099" y="4772641"/>
              <a:ext cx="94586" cy="117348"/>
            </a:xfrm>
            <a:custGeom>
              <a:avLst/>
              <a:gdLst/>
              <a:ahLst/>
              <a:cxnLst/>
              <a:rect l="l" t="t" r="r" b="b"/>
              <a:pathLst>
                <a:path w="94586" h="117348" extrusionOk="0">
                  <a:moveTo>
                    <a:pt x="74109" y="76276"/>
                  </a:moveTo>
                  <a:lnTo>
                    <a:pt x="73134" y="78232"/>
                  </a:ln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6276"/>
                  </a:lnTo>
                  <a:close/>
                  <a:moveTo>
                    <a:pt x="34129" y="47917"/>
                  </a:moveTo>
                  <a:cubicBezTo>
                    <a:pt x="35104" y="38138"/>
                    <a:pt x="39005" y="28359"/>
                    <a:pt x="48756" y="28359"/>
                  </a:cubicBezTo>
                  <a:cubicBezTo>
                    <a:pt x="53631" y="28359"/>
                    <a:pt x="61432" y="30315"/>
                    <a:pt x="62407" y="47917"/>
                  </a:cubicBezTo>
                  <a:lnTo>
                    <a:pt x="34129" y="479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40"/>
            <p:cNvSpPr/>
            <p:nvPr/>
          </p:nvSpPr>
          <p:spPr>
            <a:xfrm>
              <a:off x="1213259" y="4733525"/>
              <a:ext cx="34128" cy="155486"/>
            </a:xfrm>
            <a:custGeom>
              <a:avLst/>
              <a:gdLst/>
              <a:ahLst/>
              <a:cxnLst/>
              <a:rect l="l" t="t" r="r" b="b"/>
              <a:pathLst>
                <a:path w="34128" h="155486" extrusionOk="0">
                  <a:moveTo>
                    <a:pt x="0" y="0"/>
                  </a:moveTo>
                  <a:lnTo>
                    <a:pt x="34129" y="0"/>
                  </a:lnTo>
                  <a:lnTo>
                    <a:pt x="34129" y="155486"/>
                  </a:lnTo>
                  <a:lnTo>
                    <a:pt x="0" y="15548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40"/>
            <p:cNvSpPr/>
            <p:nvPr/>
          </p:nvSpPr>
          <p:spPr>
            <a:xfrm>
              <a:off x="757880" y="4528166"/>
              <a:ext cx="118963" cy="164287"/>
            </a:xfrm>
            <a:custGeom>
              <a:avLst/>
              <a:gdLst/>
              <a:ahLst/>
              <a:cxnLst/>
              <a:rect l="l" t="t" r="r" b="b"/>
              <a:pathLst>
                <a:path w="118963" h="164287" extrusionOk="0">
                  <a:moveTo>
                    <a:pt x="64358" y="109525"/>
                  </a:moveTo>
                  <a:lnTo>
                    <a:pt x="86785" y="109525"/>
                  </a:lnTo>
                  <a:cubicBezTo>
                    <a:pt x="84835" y="127127"/>
                    <a:pt x="76059" y="136906"/>
                    <a:pt x="62407" y="136906"/>
                  </a:cubicBezTo>
                  <a:cubicBezTo>
                    <a:pt x="50706" y="136906"/>
                    <a:pt x="34129" y="131039"/>
                    <a:pt x="34129" y="82144"/>
                  </a:cubicBezTo>
                  <a:cubicBezTo>
                    <a:pt x="34129" y="47917"/>
                    <a:pt x="42905" y="30315"/>
                    <a:pt x="60457" y="30315"/>
                  </a:cubicBezTo>
                  <a:cubicBezTo>
                    <a:pt x="73134" y="30315"/>
                    <a:pt x="78984" y="38138"/>
                    <a:pt x="83860" y="58674"/>
                  </a:cubicBezTo>
                  <a:lnTo>
                    <a:pt x="116039" y="54762"/>
                  </a:lnTo>
                  <a:cubicBezTo>
                    <a:pt x="109213" y="16624"/>
                    <a:pt x="92636" y="0"/>
                    <a:pt x="62407" y="0"/>
                  </a:cubicBezTo>
                  <a:cubicBezTo>
                    <a:pt x="23403" y="0"/>
                    <a:pt x="0" y="30315"/>
                    <a:pt x="0" y="82144"/>
                  </a:cubicBezTo>
                  <a:cubicBezTo>
                    <a:pt x="0" y="134950"/>
                    <a:pt x="21453" y="164287"/>
                    <a:pt x="58507" y="164287"/>
                  </a:cubicBezTo>
                  <a:cubicBezTo>
                    <a:pt x="75084" y="164287"/>
                    <a:pt x="86785" y="155486"/>
                    <a:pt x="92636" y="145707"/>
                  </a:cubicBezTo>
                  <a:lnTo>
                    <a:pt x="92636" y="161354"/>
                  </a:lnTo>
                  <a:lnTo>
                    <a:pt x="118964" y="161354"/>
                  </a:lnTo>
                  <a:lnTo>
                    <a:pt x="118964" y="83122"/>
                  </a:lnTo>
                  <a:lnTo>
                    <a:pt x="65333" y="83122"/>
                  </a:lnTo>
                  <a:lnTo>
                    <a:pt x="65333" y="1095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Heavy Text White Title">
  <p:cSld name="Title and Heavy Text White Title">
    <p:spTree>
      <p:nvGrpSpPr>
        <p:cNvPr id="1" name="Shape 194"/>
        <p:cNvGrpSpPr/>
        <p:nvPr/>
      </p:nvGrpSpPr>
      <p:grpSpPr>
        <a:xfrm>
          <a:off x="0" y="0"/>
          <a:ext cx="0" cy="0"/>
          <a:chOff x="0" y="0"/>
          <a:chExt cx="0" cy="0"/>
        </a:xfrm>
      </p:grpSpPr>
      <p:sp>
        <p:nvSpPr>
          <p:cNvPr id="195" name="Google Shape;195;p45"/>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45"/>
          <p:cNvSpPr txBox="1">
            <a:spLocks noGrp="1"/>
          </p:cNvSpPr>
          <p:nvPr>
            <p:ph type="body" idx="1"/>
          </p:nvPr>
        </p:nvSpPr>
        <p:spPr>
          <a:xfrm>
            <a:off x="323850" y="1572392"/>
            <a:ext cx="3978140" cy="26471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1100"/>
              <a:buNone/>
              <a:defRPr sz="1100"/>
            </a:lvl1pPr>
            <a:lvl2pPr marL="914400" lvl="1" indent="-228600" algn="l">
              <a:lnSpc>
                <a:spcPct val="112000"/>
              </a:lnSpc>
              <a:spcBef>
                <a:spcPts val="0"/>
              </a:spcBef>
              <a:spcAft>
                <a:spcPts val="0"/>
              </a:spcAft>
              <a:buClr>
                <a:schemeClr val="dk1"/>
              </a:buClr>
              <a:buSzPts val="1050"/>
              <a:buNone/>
              <a:defRPr sz="105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45"/>
          <p:cNvSpPr txBox="1">
            <a:spLocks noGrp="1"/>
          </p:cNvSpPr>
          <p:nvPr>
            <p:ph type="body" idx="2"/>
          </p:nvPr>
        </p:nvSpPr>
        <p:spPr>
          <a:xfrm>
            <a:off x="4899160" y="1572392"/>
            <a:ext cx="3978140" cy="26471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1100"/>
              <a:buNone/>
              <a:defRPr sz="1100"/>
            </a:lvl1pPr>
            <a:lvl2pPr marL="914400" lvl="1" indent="-228600" algn="l">
              <a:lnSpc>
                <a:spcPct val="112000"/>
              </a:lnSpc>
              <a:spcBef>
                <a:spcPts val="0"/>
              </a:spcBef>
              <a:spcAft>
                <a:spcPts val="0"/>
              </a:spcAft>
              <a:buClr>
                <a:schemeClr val="dk1"/>
              </a:buClr>
              <a:buSzPts val="1050"/>
              <a:buNone/>
              <a:defRPr sz="105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8" name="Google Shape;198;p45"/>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9" name="Google Shape;199;p45"/>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5592">
          <p15:clr>
            <a:srgbClr val="FBAE40"/>
          </p15:clr>
        </p15:guide>
        <p15:guide id="2" pos="2712">
          <p15:clr>
            <a:srgbClr val="FBAE40"/>
          </p15:clr>
        </p15:guide>
        <p15:guide id="3" pos="308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and Quote">
  <p:cSld name="Text and Quote">
    <p:spTree>
      <p:nvGrpSpPr>
        <p:cNvPr id="1" name="Shape 200"/>
        <p:cNvGrpSpPr/>
        <p:nvPr/>
      </p:nvGrpSpPr>
      <p:grpSpPr>
        <a:xfrm>
          <a:off x="0" y="0"/>
          <a:ext cx="0" cy="0"/>
          <a:chOff x="0" y="0"/>
          <a:chExt cx="0" cy="0"/>
        </a:xfrm>
      </p:grpSpPr>
      <p:sp>
        <p:nvSpPr>
          <p:cNvPr id="201" name="Google Shape;201;p46"/>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46"/>
          <p:cNvSpPr txBox="1">
            <a:spLocks noGrp="1"/>
          </p:cNvSpPr>
          <p:nvPr>
            <p:ph type="body" idx="1"/>
          </p:nvPr>
        </p:nvSpPr>
        <p:spPr>
          <a:xfrm>
            <a:off x="323850" y="1572392"/>
            <a:ext cx="3978140" cy="26471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1100"/>
              <a:buNone/>
              <a:defRPr sz="1100">
                <a:solidFill>
                  <a:schemeClr val="accent1"/>
                </a:solidFill>
              </a:defRPr>
            </a:lvl1pPr>
            <a:lvl2pPr marL="914400" lvl="1" indent="-228600" algn="l">
              <a:lnSpc>
                <a:spcPct val="112000"/>
              </a:lnSpc>
              <a:spcBef>
                <a:spcPts val="0"/>
              </a:spcBef>
              <a:spcAft>
                <a:spcPts val="0"/>
              </a:spcAft>
              <a:buClr>
                <a:schemeClr val="dk1"/>
              </a:buClr>
              <a:buSzPts val="1050"/>
              <a:buNone/>
              <a:defRPr sz="105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3" name="Google Shape;203;p46"/>
          <p:cNvSpPr txBox="1">
            <a:spLocks noGrp="1"/>
          </p:cNvSpPr>
          <p:nvPr>
            <p:ph type="body" idx="2"/>
          </p:nvPr>
        </p:nvSpPr>
        <p:spPr>
          <a:xfrm>
            <a:off x="4899024" y="1542656"/>
            <a:ext cx="3978275" cy="2676918"/>
          </a:xfrm>
          <a:prstGeom prst="rect">
            <a:avLst/>
          </a:prstGeom>
          <a:noFill/>
          <a:ln>
            <a:noFill/>
          </a:ln>
        </p:spPr>
        <p:txBody>
          <a:bodyPr spcFirstLastPara="1" wrap="square" lIns="0" tIns="0" rIns="0" bIns="0" anchor="t" anchorCtr="0">
            <a:noAutofit/>
          </a:bodyPr>
          <a:lstStyle>
            <a:lvl1pPr marL="457200" lvl="0" indent="-228600" algn="l">
              <a:lnSpc>
                <a:spcPct val="82000"/>
              </a:lnSpc>
              <a:spcBef>
                <a:spcPts val="0"/>
              </a:spcBef>
              <a:spcAft>
                <a:spcPts val="0"/>
              </a:spcAft>
              <a:buClr>
                <a:schemeClr val="accent1"/>
              </a:buClr>
              <a:buSzPts val="3800"/>
              <a:buNone/>
              <a:defRPr sz="3800">
                <a:solidFill>
                  <a:schemeClr val="accent1"/>
                </a:solidFill>
              </a:defRPr>
            </a:lvl1pPr>
            <a:lvl2pPr marL="914400" lvl="1" indent="-228600" algn="l">
              <a:lnSpc>
                <a:spcPct val="115000"/>
              </a:lnSpc>
              <a:spcBef>
                <a:spcPts val="0"/>
              </a:spcBef>
              <a:spcAft>
                <a:spcPts val="0"/>
              </a:spcAft>
              <a:buClr>
                <a:schemeClr val="dk1"/>
              </a:buClr>
              <a:buSzPts val="1500"/>
              <a:buNone/>
              <a:defRPr/>
            </a:lvl2pPr>
            <a:lvl3pPr marL="1371600" lvl="2" indent="-323850" algn="l">
              <a:lnSpc>
                <a:spcPct val="115000"/>
              </a:lnSpc>
              <a:spcBef>
                <a:spcPts val="0"/>
              </a:spcBef>
              <a:spcAft>
                <a:spcPts val="0"/>
              </a:spcAft>
              <a:buClr>
                <a:schemeClr val="dk1"/>
              </a:buClr>
              <a:buSzPts val="1500"/>
              <a:buChar char="•"/>
              <a:defRPr/>
            </a:lvl3pPr>
            <a:lvl4pPr marL="1828800" lvl="3" indent="-311150" algn="l">
              <a:lnSpc>
                <a:spcPct val="115000"/>
              </a:lnSpc>
              <a:spcBef>
                <a:spcPts val="0"/>
              </a:spcBef>
              <a:spcAft>
                <a:spcPts val="0"/>
              </a:spcAft>
              <a:buClr>
                <a:schemeClr val="dk1"/>
              </a:buClr>
              <a:buSzPts val="1300"/>
              <a:buChar char="–"/>
              <a:defRPr/>
            </a:lvl4pPr>
            <a:lvl5pPr marL="2286000" lvl="4" indent="-298450" algn="l">
              <a:lnSpc>
                <a:spcPct val="115000"/>
              </a:lnSpc>
              <a:spcBef>
                <a:spcPts val="0"/>
              </a:spcBef>
              <a:spcAft>
                <a:spcPts val="0"/>
              </a:spcAft>
              <a:buClr>
                <a:schemeClr val="dk1"/>
              </a:buClr>
              <a:buSzPts val="11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4" name="Google Shape;204;p46"/>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46"/>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5592">
          <p15:clr>
            <a:srgbClr val="FBAE40"/>
          </p15:clr>
        </p15:guide>
        <p15:guide id="2" pos="2712">
          <p15:clr>
            <a:srgbClr val="FBAE40"/>
          </p15:clr>
        </p15:guide>
        <p15:guide id="3" pos="308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206"/>
        <p:cNvGrpSpPr/>
        <p:nvPr/>
      </p:nvGrpSpPr>
      <p:grpSpPr>
        <a:xfrm>
          <a:off x="0" y="0"/>
          <a:ext cx="0" cy="0"/>
          <a:chOff x="0" y="0"/>
          <a:chExt cx="0" cy="0"/>
        </a:xfrm>
      </p:grpSpPr>
      <p:sp>
        <p:nvSpPr>
          <p:cNvPr id="207" name="Google Shape;207;p47"/>
          <p:cNvSpPr>
            <a:spLocks noGrp="1"/>
          </p:cNvSpPr>
          <p:nvPr>
            <p:ph type="pic" idx="2"/>
          </p:nvPr>
        </p:nvSpPr>
        <p:spPr>
          <a:xfrm>
            <a:off x="4901184" y="64294"/>
            <a:ext cx="4242816" cy="5079205"/>
          </a:xfrm>
          <a:prstGeom prst="rect">
            <a:avLst/>
          </a:prstGeom>
          <a:solidFill>
            <a:srgbClr val="D8D8D8"/>
          </a:solidFill>
          <a:ln>
            <a:noFill/>
          </a:ln>
        </p:spPr>
      </p:sp>
      <p:sp>
        <p:nvSpPr>
          <p:cNvPr id="208" name="Google Shape;208;p47"/>
          <p:cNvSpPr txBox="1">
            <a:spLocks noGrp="1"/>
          </p:cNvSpPr>
          <p:nvPr>
            <p:ph type="title"/>
          </p:nvPr>
        </p:nvSpPr>
        <p:spPr>
          <a:xfrm>
            <a:off x="326230" y="339586"/>
            <a:ext cx="4122825"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47"/>
          <p:cNvSpPr txBox="1">
            <a:spLocks noGrp="1"/>
          </p:cNvSpPr>
          <p:nvPr>
            <p:ph type="body" idx="1"/>
          </p:nvPr>
        </p:nvSpPr>
        <p:spPr>
          <a:xfrm>
            <a:off x="323849" y="1572392"/>
            <a:ext cx="3977640" cy="26471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1100"/>
              <a:buNone/>
              <a:defRPr sz="1100">
                <a:solidFill>
                  <a:schemeClr val="accent1"/>
                </a:solidFill>
              </a:defRPr>
            </a:lvl1pPr>
            <a:lvl2pPr marL="914400" lvl="1" indent="-228600" algn="l">
              <a:lnSpc>
                <a:spcPct val="112000"/>
              </a:lnSpc>
              <a:spcBef>
                <a:spcPts val="0"/>
              </a:spcBef>
              <a:spcAft>
                <a:spcPts val="0"/>
              </a:spcAft>
              <a:buClr>
                <a:schemeClr val="dk1"/>
              </a:buClr>
              <a:buSzPts val="1050"/>
              <a:buNone/>
              <a:defRPr sz="105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0" name="Google Shape;210;p47"/>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p47"/>
          <p:cNvSpPr>
            <a:spLocks noGrp="1"/>
          </p:cNvSpPr>
          <p:nvPr>
            <p:ph type="ftr" idx="11"/>
          </p:nvPr>
        </p:nvSpPr>
        <p:spPr>
          <a:xfrm>
            <a:off x="7525512" y="4665770"/>
            <a:ext cx="859536" cy="9505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47"/>
          <p:cNvSpPr/>
          <p:nvPr/>
        </p:nvSpPr>
        <p:spPr>
          <a:xfrm>
            <a:off x="-2" y="0"/>
            <a:ext cx="9143999" cy="642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2712">
          <p15:clr>
            <a:srgbClr val="FBAE40"/>
          </p15:clr>
        </p15:guide>
        <p15:guide id="2" pos="308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and Large Image">
  <p:cSld name="Text and Large Image">
    <p:spTree>
      <p:nvGrpSpPr>
        <p:cNvPr id="1" name="Shape 213"/>
        <p:cNvGrpSpPr/>
        <p:nvPr/>
      </p:nvGrpSpPr>
      <p:grpSpPr>
        <a:xfrm>
          <a:off x="0" y="0"/>
          <a:ext cx="0" cy="0"/>
          <a:chOff x="0" y="0"/>
          <a:chExt cx="0" cy="0"/>
        </a:xfrm>
      </p:grpSpPr>
      <p:sp>
        <p:nvSpPr>
          <p:cNvPr id="214" name="Google Shape;214;p48"/>
          <p:cNvSpPr txBox="1">
            <a:spLocks noGrp="1"/>
          </p:cNvSpPr>
          <p:nvPr>
            <p:ph type="title"/>
          </p:nvPr>
        </p:nvSpPr>
        <p:spPr>
          <a:xfrm>
            <a:off x="326231" y="339586"/>
            <a:ext cx="2409990"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48"/>
          <p:cNvSpPr txBox="1">
            <a:spLocks noGrp="1"/>
          </p:cNvSpPr>
          <p:nvPr>
            <p:ph type="body" idx="1"/>
          </p:nvPr>
        </p:nvSpPr>
        <p:spPr>
          <a:xfrm>
            <a:off x="323849" y="1572392"/>
            <a:ext cx="2412371" cy="26471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1100"/>
              <a:buNone/>
              <a:defRPr sz="1100">
                <a:solidFill>
                  <a:schemeClr val="accent1"/>
                </a:solidFill>
              </a:defRPr>
            </a:lvl1pPr>
            <a:lvl2pPr marL="914400" lvl="1" indent="-228600" algn="l">
              <a:lnSpc>
                <a:spcPct val="112000"/>
              </a:lnSpc>
              <a:spcBef>
                <a:spcPts val="0"/>
              </a:spcBef>
              <a:spcAft>
                <a:spcPts val="0"/>
              </a:spcAft>
              <a:buClr>
                <a:schemeClr val="dk1"/>
              </a:buClr>
              <a:buSzPts val="1050"/>
              <a:buNone/>
              <a:defRPr sz="105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6" name="Google Shape;216;p48"/>
          <p:cNvSpPr>
            <a:spLocks noGrp="1"/>
          </p:cNvSpPr>
          <p:nvPr>
            <p:ph type="pic" idx="2"/>
          </p:nvPr>
        </p:nvSpPr>
        <p:spPr>
          <a:xfrm>
            <a:off x="3036367" y="64295"/>
            <a:ext cx="6107634" cy="5079206"/>
          </a:xfrm>
          <a:prstGeom prst="rect">
            <a:avLst/>
          </a:prstGeom>
          <a:solidFill>
            <a:srgbClr val="D8D8D8"/>
          </a:solidFill>
          <a:ln>
            <a:noFill/>
          </a:ln>
        </p:spPr>
      </p:sp>
      <p:sp>
        <p:nvSpPr>
          <p:cNvPr id="217" name="Google Shape;217;p48"/>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8" name="Google Shape;218;p48"/>
          <p:cNvSpPr>
            <a:spLocks noGrp="1"/>
          </p:cNvSpPr>
          <p:nvPr>
            <p:ph type="ftr" idx="11"/>
          </p:nvPr>
        </p:nvSpPr>
        <p:spPr>
          <a:xfrm>
            <a:off x="7525512" y="4665770"/>
            <a:ext cx="859536" cy="9505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48"/>
          <p:cNvSpPr/>
          <p:nvPr/>
        </p:nvSpPr>
        <p:spPr>
          <a:xfrm>
            <a:off x="-2" y="0"/>
            <a:ext cx="9143999" cy="642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 and Full Page Image">
  <p:cSld name="Text and Full Page Image">
    <p:spTree>
      <p:nvGrpSpPr>
        <p:cNvPr id="1" name="Shape 220"/>
        <p:cNvGrpSpPr/>
        <p:nvPr/>
      </p:nvGrpSpPr>
      <p:grpSpPr>
        <a:xfrm>
          <a:off x="0" y="0"/>
          <a:ext cx="0" cy="0"/>
          <a:chOff x="0" y="0"/>
          <a:chExt cx="0" cy="0"/>
        </a:xfrm>
      </p:grpSpPr>
      <p:sp>
        <p:nvSpPr>
          <p:cNvPr id="221" name="Google Shape;221;p49"/>
          <p:cNvSpPr>
            <a:spLocks noGrp="1"/>
          </p:cNvSpPr>
          <p:nvPr>
            <p:ph type="pic" idx="2"/>
          </p:nvPr>
        </p:nvSpPr>
        <p:spPr>
          <a:xfrm>
            <a:off x="0" y="64295"/>
            <a:ext cx="9144001" cy="5079206"/>
          </a:xfrm>
          <a:prstGeom prst="rect">
            <a:avLst/>
          </a:prstGeom>
          <a:solidFill>
            <a:srgbClr val="D8D8D8"/>
          </a:solidFill>
          <a:ln>
            <a:noFill/>
          </a:ln>
        </p:spPr>
      </p:sp>
      <p:sp>
        <p:nvSpPr>
          <p:cNvPr id="222" name="Google Shape;222;p49"/>
          <p:cNvSpPr txBox="1">
            <a:spLocks noGrp="1"/>
          </p:cNvSpPr>
          <p:nvPr>
            <p:ph type="title"/>
          </p:nvPr>
        </p:nvSpPr>
        <p:spPr>
          <a:xfrm>
            <a:off x="326231" y="339586"/>
            <a:ext cx="6547104"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49"/>
          <p:cNvSpPr txBox="1">
            <a:spLocks noGrp="1"/>
          </p:cNvSpPr>
          <p:nvPr>
            <p:ph type="body" idx="1"/>
          </p:nvPr>
        </p:nvSpPr>
        <p:spPr>
          <a:xfrm>
            <a:off x="4899024" y="1542656"/>
            <a:ext cx="3978275" cy="2676918"/>
          </a:xfrm>
          <a:prstGeom prst="rect">
            <a:avLst/>
          </a:prstGeom>
          <a:noFill/>
          <a:ln>
            <a:noFill/>
          </a:ln>
        </p:spPr>
        <p:txBody>
          <a:bodyPr spcFirstLastPara="1" wrap="square" lIns="0" tIns="0" rIns="0" bIns="0" anchor="t" anchorCtr="0">
            <a:noAutofit/>
          </a:bodyPr>
          <a:lstStyle>
            <a:lvl1pPr marL="457200" lvl="0" indent="-228600" algn="l">
              <a:lnSpc>
                <a:spcPct val="82000"/>
              </a:lnSpc>
              <a:spcBef>
                <a:spcPts val="0"/>
              </a:spcBef>
              <a:spcAft>
                <a:spcPts val="0"/>
              </a:spcAft>
              <a:buClr>
                <a:schemeClr val="lt1"/>
              </a:buClr>
              <a:buSzPts val="3800"/>
              <a:buNone/>
              <a:defRPr sz="3800">
                <a:solidFill>
                  <a:schemeClr val="lt1"/>
                </a:solidFill>
              </a:defRPr>
            </a:lvl1pPr>
            <a:lvl2pPr marL="914400" lvl="1" indent="-228600" algn="l">
              <a:lnSpc>
                <a:spcPct val="115000"/>
              </a:lnSpc>
              <a:spcBef>
                <a:spcPts val="0"/>
              </a:spcBef>
              <a:spcAft>
                <a:spcPts val="0"/>
              </a:spcAft>
              <a:buClr>
                <a:schemeClr val="dk1"/>
              </a:buClr>
              <a:buSzPts val="1500"/>
              <a:buNone/>
              <a:defRPr/>
            </a:lvl2pPr>
            <a:lvl3pPr marL="1371600" lvl="2" indent="-323850" algn="l">
              <a:lnSpc>
                <a:spcPct val="115000"/>
              </a:lnSpc>
              <a:spcBef>
                <a:spcPts val="0"/>
              </a:spcBef>
              <a:spcAft>
                <a:spcPts val="0"/>
              </a:spcAft>
              <a:buClr>
                <a:schemeClr val="dk1"/>
              </a:buClr>
              <a:buSzPts val="1500"/>
              <a:buChar char="•"/>
              <a:defRPr/>
            </a:lvl3pPr>
            <a:lvl4pPr marL="1828800" lvl="3" indent="-311150" algn="l">
              <a:lnSpc>
                <a:spcPct val="115000"/>
              </a:lnSpc>
              <a:spcBef>
                <a:spcPts val="0"/>
              </a:spcBef>
              <a:spcAft>
                <a:spcPts val="0"/>
              </a:spcAft>
              <a:buClr>
                <a:schemeClr val="dk1"/>
              </a:buClr>
              <a:buSzPts val="1300"/>
              <a:buChar char="–"/>
              <a:defRPr/>
            </a:lvl4pPr>
            <a:lvl5pPr marL="2286000" lvl="4" indent="-298450" algn="l">
              <a:lnSpc>
                <a:spcPct val="115000"/>
              </a:lnSpc>
              <a:spcBef>
                <a:spcPts val="0"/>
              </a:spcBef>
              <a:spcAft>
                <a:spcPts val="0"/>
              </a:spcAft>
              <a:buClr>
                <a:schemeClr val="dk1"/>
              </a:buClr>
              <a:buSzPts val="11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4" name="Google Shape;224;p49"/>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49"/>
          <p:cNvSpPr>
            <a:spLocks noGrp="1"/>
          </p:cNvSpPr>
          <p:nvPr>
            <p:ph type="ftr" idx="11"/>
          </p:nvPr>
        </p:nvSpPr>
        <p:spPr>
          <a:xfrm>
            <a:off x="7525512" y="4665770"/>
            <a:ext cx="859536" cy="9505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49"/>
          <p:cNvSpPr txBox="1">
            <a:spLocks noGrp="1"/>
          </p:cNvSpPr>
          <p:nvPr>
            <p:ph type="body" idx="3"/>
          </p:nvPr>
        </p:nvSpPr>
        <p:spPr>
          <a:xfrm>
            <a:off x="281779" y="4543426"/>
            <a:ext cx="1331121" cy="358774"/>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17000"/>
              </a:lnSpc>
              <a:spcBef>
                <a:spcPts val="0"/>
              </a:spcBef>
              <a:spcAft>
                <a:spcPts val="0"/>
              </a:spcAft>
              <a:buClr>
                <a:schemeClr val="accent1"/>
              </a:buClr>
              <a:buSzPts val="1800"/>
              <a:buNone/>
              <a:defRPr/>
            </a:lvl1pPr>
            <a:lvl2pPr marL="914400" lvl="1" indent="-228600" algn="l">
              <a:lnSpc>
                <a:spcPct val="117000"/>
              </a:lnSpc>
              <a:spcBef>
                <a:spcPts val="0"/>
              </a:spcBef>
              <a:spcAft>
                <a:spcPts val="0"/>
              </a:spcAft>
              <a:buClr>
                <a:schemeClr val="dk1"/>
              </a:buClr>
              <a:buSzPts val="1800"/>
              <a:buNone/>
              <a:defRPr/>
            </a:lvl2pPr>
            <a:lvl3pPr marL="1371600" lvl="2" indent="-342900" algn="l">
              <a:lnSpc>
                <a:spcPct val="117000"/>
              </a:lnSpc>
              <a:spcBef>
                <a:spcPts val="0"/>
              </a:spcBef>
              <a:spcAft>
                <a:spcPts val="0"/>
              </a:spcAft>
              <a:buClr>
                <a:schemeClr val="dk1"/>
              </a:buClr>
              <a:buSzPts val="1800"/>
              <a:buChar char="•"/>
              <a:defRPr/>
            </a:lvl3pPr>
            <a:lvl4pPr marL="1828800" lvl="3" indent="-342900" algn="l">
              <a:lnSpc>
                <a:spcPct val="117000"/>
              </a:lnSpc>
              <a:spcBef>
                <a:spcPts val="0"/>
              </a:spcBef>
              <a:spcAft>
                <a:spcPts val="0"/>
              </a:spcAft>
              <a:buClr>
                <a:schemeClr val="dk1"/>
              </a:buClr>
              <a:buSzPts val="1800"/>
              <a:buChar char="–"/>
              <a:defRPr/>
            </a:lvl4pPr>
            <a:lvl5pPr marL="2286000" lvl="4" indent="-342900" algn="l">
              <a:lnSpc>
                <a:spcPct val="117000"/>
              </a:lnSpc>
              <a:spcBef>
                <a:spcPts val="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7" name="Google Shape;227;p49"/>
          <p:cNvSpPr/>
          <p:nvPr/>
        </p:nvSpPr>
        <p:spPr>
          <a:xfrm>
            <a:off x="-2" y="0"/>
            <a:ext cx="9143999" cy="642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nd Two Images">
  <p:cSld name="Text and Two Images">
    <p:spTree>
      <p:nvGrpSpPr>
        <p:cNvPr id="1" name="Shape 228"/>
        <p:cNvGrpSpPr/>
        <p:nvPr/>
      </p:nvGrpSpPr>
      <p:grpSpPr>
        <a:xfrm>
          <a:off x="0" y="0"/>
          <a:ext cx="0" cy="0"/>
          <a:chOff x="0" y="0"/>
          <a:chExt cx="0" cy="0"/>
        </a:xfrm>
      </p:grpSpPr>
      <p:sp>
        <p:nvSpPr>
          <p:cNvPr id="229" name="Google Shape;229;p50"/>
          <p:cNvSpPr>
            <a:spLocks noGrp="1"/>
          </p:cNvSpPr>
          <p:nvPr>
            <p:ph type="pic" idx="2"/>
          </p:nvPr>
        </p:nvSpPr>
        <p:spPr>
          <a:xfrm>
            <a:off x="323851" y="1285875"/>
            <a:ext cx="4108546" cy="2300288"/>
          </a:xfrm>
          <a:prstGeom prst="rect">
            <a:avLst/>
          </a:prstGeom>
          <a:solidFill>
            <a:srgbClr val="D8D8D8"/>
          </a:solidFill>
          <a:ln>
            <a:noFill/>
          </a:ln>
        </p:spPr>
      </p:sp>
      <p:sp>
        <p:nvSpPr>
          <p:cNvPr id="230" name="Google Shape;230;p50"/>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50"/>
          <p:cNvSpPr txBox="1">
            <a:spLocks noGrp="1"/>
          </p:cNvSpPr>
          <p:nvPr>
            <p:ph type="body" idx="1"/>
          </p:nvPr>
        </p:nvSpPr>
        <p:spPr>
          <a:xfrm>
            <a:off x="323849" y="3715519"/>
            <a:ext cx="4000501" cy="50405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solidFill>
                  <a:schemeClr val="accent1"/>
                </a:solidFill>
              </a:defRPr>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2" name="Google Shape;232;p50"/>
          <p:cNvSpPr>
            <a:spLocks noGrp="1"/>
          </p:cNvSpPr>
          <p:nvPr>
            <p:ph type="pic" idx="3"/>
          </p:nvPr>
        </p:nvSpPr>
        <p:spPr>
          <a:xfrm>
            <a:off x="4733926" y="1285875"/>
            <a:ext cx="4108546" cy="2300288"/>
          </a:xfrm>
          <a:prstGeom prst="rect">
            <a:avLst/>
          </a:prstGeom>
          <a:solidFill>
            <a:srgbClr val="D8D8D8"/>
          </a:solidFill>
          <a:ln>
            <a:noFill/>
          </a:ln>
        </p:spPr>
      </p:sp>
      <p:sp>
        <p:nvSpPr>
          <p:cNvPr id="233" name="Google Shape;233;p50"/>
          <p:cNvSpPr txBox="1">
            <a:spLocks noGrp="1"/>
          </p:cNvSpPr>
          <p:nvPr>
            <p:ph type="body" idx="4"/>
          </p:nvPr>
        </p:nvSpPr>
        <p:spPr>
          <a:xfrm>
            <a:off x="4733924" y="3715519"/>
            <a:ext cx="4000501" cy="50405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solidFill>
                  <a:schemeClr val="accent1"/>
                </a:solidFill>
              </a:defRPr>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4" name="Google Shape;234;p50"/>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p50"/>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nd Three Images">
  <p:cSld name="Text and Three Images">
    <p:spTree>
      <p:nvGrpSpPr>
        <p:cNvPr id="1" name="Shape 236"/>
        <p:cNvGrpSpPr/>
        <p:nvPr/>
      </p:nvGrpSpPr>
      <p:grpSpPr>
        <a:xfrm>
          <a:off x="0" y="0"/>
          <a:ext cx="0" cy="0"/>
          <a:chOff x="0" y="0"/>
          <a:chExt cx="0" cy="0"/>
        </a:xfrm>
      </p:grpSpPr>
      <p:sp>
        <p:nvSpPr>
          <p:cNvPr id="237" name="Google Shape;237;p51"/>
          <p:cNvSpPr>
            <a:spLocks noGrp="1"/>
          </p:cNvSpPr>
          <p:nvPr>
            <p:ph type="pic" idx="2"/>
          </p:nvPr>
        </p:nvSpPr>
        <p:spPr>
          <a:xfrm>
            <a:off x="323851" y="1285875"/>
            <a:ext cx="2633472" cy="2300288"/>
          </a:xfrm>
          <a:prstGeom prst="rect">
            <a:avLst/>
          </a:prstGeom>
          <a:solidFill>
            <a:srgbClr val="D8D8D8"/>
          </a:solidFill>
          <a:ln>
            <a:noFill/>
          </a:ln>
        </p:spPr>
      </p:sp>
      <p:sp>
        <p:nvSpPr>
          <p:cNvPr id="238" name="Google Shape;238;p51"/>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51"/>
          <p:cNvSpPr txBox="1">
            <a:spLocks noGrp="1"/>
          </p:cNvSpPr>
          <p:nvPr>
            <p:ph type="body" idx="1"/>
          </p:nvPr>
        </p:nvSpPr>
        <p:spPr>
          <a:xfrm>
            <a:off x="323849" y="3715519"/>
            <a:ext cx="2633472" cy="50405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solidFill>
                  <a:schemeClr val="accent1"/>
                </a:solidFill>
              </a:defRPr>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0" name="Google Shape;240;p51"/>
          <p:cNvSpPr>
            <a:spLocks noGrp="1"/>
          </p:cNvSpPr>
          <p:nvPr>
            <p:ph type="pic" idx="3"/>
          </p:nvPr>
        </p:nvSpPr>
        <p:spPr>
          <a:xfrm>
            <a:off x="3266314" y="1285875"/>
            <a:ext cx="2633472" cy="2300288"/>
          </a:xfrm>
          <a:prstGeom prst="rect">
            <a:avLst/>
          </a:prstGeom>
          <a:solidFill>
            <a:srgbClr val="D8D8D8"/>
          </a:solidFill>
          <a:ln>
            <a:noFill/>
          </a:ln>
        </p:spPr>
      </p:sp>
      <p:sp>
        <p:nvSpPr>
          <p:cNvPr id="241" name="Google Shape;241;p51"/>
          <p:cNvSpPr txBox="1">
            <a:spLocks noGrp="1"/>
          </p:cNvSpPr>
          <p:nvPr>
            <p:ph type="body" idx="4"/>
          </p:nvPr>
        </p:nvSpPr>
        <p:spPr>
          <a:xfrm>
            <a:off x="3266313" y="3715519"/>
            <a:ext cx="2633472" cy="50405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solidFill>
                  <a:schemeClr val="accent1"/>
                </a:solidFill>
              </a:defRPr>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2" name="Google Shape;242;p51"/>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51"/>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51"/>
          <p:cNvSpPr>
            <a:spLocks noGrp="1"/>
          </p:cNvSpPr>
          <p:nvPr>
            <p:ph type="pic" idx="5"/>
          </p:nvPr>
        </p:nvSpPr>
        <p:spPr>
          <a:xfrm>
            <a:off x="6208776" y="1285875"/>
            <a:ext cx="2633472" cy="2300288"/>
          </a:xfrm>
          <a:prstGeom prst="rect">
            <a:avLst/>
          </a:prstGeom>
          <a:solidFill>
            <a:srgbClr val="D8D8D8"/>
          </a:solidFill>
          <a:ln>
            <a:noFill/>
          </a:ln>
        </p:spPr>
      </p:sp>
      <p:sp>
        <p:nvSpPr>
          <p:cNvPr id="245" name="Google Shape;245;p51"/>
          <p:cNvSpPr txBox="1">
            <a:spLocks noGrp="1"/>
          </p:cNvSpPr>
          <p:nvPr>
            <p:ph type="body" idx="6"/>
          </p:nvPr>
        </p:nvSpPr>
        <p:spPr>
          <a:xfrm>
            <a:off x="6208776" y="3715519"/>
            <a:ext cx="2633472" cy="50405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solidFill>
                  <a:schemeClr val="accent1"/>
                </a:solidFill>
              </a:defRPr>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Four Images">
  <p:cSld name="Text and Four Images">
    <p:spTree>
      <p:nvGrpSpPr>
        <p:cNvPr id="1" name="Shape 246"/>
        <p:cNvGrpSpPr/>
        <p:nvPr/>
      </p:nvGrpSpPr>
      <p:grpSpPr>
        <a:xfrm>
          <a:off x="0" y="0"/>
          <a:ext cx="0" cy="0"/>
          <a:chOff x="0" y="0"/>
          <a:chExt cx="0" cy="0"/>
        </a:xfrm>
      </p:grpSpPr>
      <p:sp>
        <p:nvSpPr>
          <p:cNvPr id="247" name="Google Shape;247;p52"/>
          <p:cNvSpPr>
            <a:spLocks noGrp="1"/>
          </p:cNvSpPr>
          <p:nvPr>
            <p:ph type="pic" idx="2"/>
          </p:nvPr>
        </p:nvSpPr>
        <p:spPr>
          <a:xfrm>
            <a:off x="323851" y="1634470"/>
            <a:ext cx="1881877" cy="1053623"/>
          </a:xfrm>
          <a:prstGeom prst="rect">
            <a:avLst/>
          </a:prstGeom>
          <a:solidFill>
            <a:srgbClr val="D8D8D8"/>
          </a:solidFill>
          <a:ln>
            <a:noFill/>
          </a:ln>
        </p:spPr>
      </p:sp>
      <p:sp>
        <p:nvSpPr>
          <p:cNvPr id="248" name="Google Shape;248;p52"/>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52"/>
          <p:cNvSpPr txBox="1">
            <a:spLocks noGrp="1"/>
          </p:cNvSpPr>
          <p:nvPr>
            <p:ph type="body" idx="1"/>
          </p:nvPr>
        </p:nvSpPr>
        <p:spPr>
          <a:xfrm>
            <a:off x="323850" y="2828068"/>
            <a:ext cx="1881878" cy="13819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0" name="Google Shape;250;p52"/>
          <p:cNvSpPr>
            <a:spLocks noGrp="1"/>
          </p:cNvSpPr>
          <p:nvPr>
            <p:ph type="pic" idx="3"/>
          </p:nvPr>
        </p:nvSpPr>
        <p:spPr>
          <a:xfrm>
            <a:off x="2527738" y="1634470"/>
            <a:ext cx="1881877" cy="1053623"/>
          </a:xfrm>
          <a:prstGeom prst="rect">
            <a:avLst/>
          </a:prstGeom>
          <a:solidFill>
            <a:srgbClr val="D8D8D8"/>
          </a:solidFill>
          <a:ln>
            <a:noFill/>
          </a:ln>
        </p:spPr>
      </p:sp>
      <p:sp>
        <p:nvSpPr>
          <p:cNvPr id="251" name="Google Shape;251;p52"/>
          <p:cNvSpPr>
            <a:spLocks noGrp="1"/>
          </p:cNvSpPr>
          <p:nvPr>
            <p:ph type="pic" idx="4"/>
          </p:nvPr>
        </p:nvSpPr>
        <p:spPr>
          <a:xfrm>
            <a:off x="4731625" y="1634470"/>
            <a:ext cx="1881877" cy="1053623"/>
          </a:xfrm>
          <a:prstGeom prst="rect">
            <a:avLst/>
          </a:prstGeom>
          <a:solidFill>
            <a:srgbClr val="D8D8D8"/>
          </a:solidFill>
          <a:ln>
            <a:noFill/>
          </a:ln>
        </p:spPr>
      </p:sp>
      <p:sp>
        <p:nvSpPr>
          <p:cNvPr id="252" name="Google Shape;252;p52"/>
          <p:cNvSpPr>
            <a:spLocks noGrp="1"/>
          </p:cNvSpPr>
          <p:nvPr>
            <p:ph type="pic" idx="5"/>
          </p:nvPr>
        </p:nvSpPr>
        <p:spPr>
          <a:xfrm>
            <a:off x="6935513" y="1634470"/>
            <a:ext cx="1881877" cy="1053623"/>
          </a:xfrm>
          <a:prstGeom prst="rect">
            <a:avLst/>
          </a:prstGeom>
          <a:solidFill>
            <a:srgbClr val="D8D8D8"/>
          </a:solidFill>
          <a:ln>
            <a:noFill/>
          </a:ln>
        </p:spPr>
      </p:sp>
      <p:sp>
        <p:nvSpPr>
          <p:cNvPr id="253" name="Google Shape;253;p52"/>
          <p:cNvSpPr txBox="1">
            <a:spLocks noGrp="1"/>
          </p:cNvSpPr>
          <p:nvPr>
            <p:ph type="body" idx="6"/>
          </p:nvPr>
        </p:nvSpPr>
        <p:spPr>
          <a:xfrm>
            <a:off x="2527738" y="2828068"/>
            <a:ext cx="1881878" cy="13819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4" name="Google Shape;254;p52"/>
          <p:cNvSpPr txBox="1">
            <a:spLocks noGrp="1"/>
          </p:cNvSpPr>
          <p:nvPr>
            <p:ph type="body" idx="7"/>
          </p:nvPr>
        </p:nvSpPr>
        <p:spPr>
          <a:xfrm>
            <a:off x="4731625" y="2828068"/>
            <a:ext cx="1881878" cy="13819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5" name="Google Shape;255;p52"/>
          <p:cNvSpPr txBox="1">
            <a:spLocks noGrp="1"/>
          </p:cNvSpPr>
          <p:nvPr>
            <p:ph type="body" idx="8"/>
          </p:nvPr>
        </p:nvSpPr>
        <p:spPr>
          <a:xfrm>
            <a:off x="6935512" y="2828068"/>
            <a:ext cx="1881878" cy="138198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1"/>
              </a:buClr>
              <a:buSzPts val="900"/>
              <a:buNone/>
              <a:defRPr sz="900"/>
            </a:lvl1pPr>
            <a:lvl2pPr marL="914400" lvl="1" indent="-228600" algn="l">
              <a:lnSpc>
                <a:spcPct val="112000"/>
              </a:lnSpc>
              <a:spcBef>
                <a:spcPts val="0"/>
              </a:spcBef>
              <a:spcAft>
                <a:spcPts val="0"/>
              </a:spcAft>
              <a:buClr>
                <a:schemeClr val="dk1"/>
              </a:buClr>
              <a:buSzPts val="900"/>
              <a:buNone/>
              <a:defRPr sz="900"/>
            </a:lvl2pPr>
            <a:lvl3pPr marL="1371600" lvl="2" indent="-295275" algn="l">
              <a:lnSpc>
                <a:spcPct val="112000"/>
              </a:lnSpc>
              <a:spcBef>
                <a:spcPts val="0"/>
              </a:spcBef>
              <a:spcAft>
                <a:spcPts val="0"/>
              </a:spcAft>
              <a:buClr>
                <a:schemeClr val="dk1"/>
              </a:buClr>
              <a:buSzPts val="1050"/>
              <a:buChar char="•"/>
              <a:defRPr sz="1050"/>
            </a:lvl3pPr>
            <a:lvl4pPr marL="1828800" lvl="3" indent="-285750" algn="l">
              <a:lnSpc>
                <a:spcPct val="112000"/>
              </a:lnSpc>
              <a:spcBef>
                <a:spcPts val="0"/>
              </a:spcBef>
              <a:spcAft>
                <a:spcPts val="0"/>
              </a:spcAft>
              <a:buClr>
                <a:schemeClr val="dk1"/>
              </a:buClr>
              <a:buSzPts val="900"/>
              <a:buChar char="–"/>
              <a:defRPr sz="900"/>
            </a:lvl4pPr>
            <a:lvl5pPr marL="2286000" lvl="4" indent="-279400" algn="l">
              <a:lnSpc>
                <a:spcPct val="112000"/>
              </a:lnSpc>
              <a:spcBef>
                <a:spcPts val="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6" name="Google Shape;256;p52"/>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52"/>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White Title">
  <p:cSld name="Title and Content White Title">
    <p:spTree>
      <p:nvGrpSpPr>
        <p:cNvPr id="1" name="Shape 258"/>
        <p:cNvGrpSpPr/>
        <p:nvPr/>
      </p:nvGrpSpPr>
      <p:grpSpPr>
        <a:xfrm>
          <a:off x="0" y="0"/>
          <a:ext cx="0" cy="0"/>
          <a:chOff x="0" y="0"/>
          <a:chExt cx="0" cy="0"/>
        </a:xfrm>
      </p:grpSpPr>
      <p:sp>
        <p:nvSpPr>
          <p:cNvPr id="259" name="Google Shape;259;p53"/>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53"/>
          <p:cNvSpPr txBox="1">
            <a:spLocks noGrp="1"/>
          </p:cNvSpPr>
          <p:nvPr>
            <p:ph type="body" idx="1"/>
          </p:nvPr>
        </p:nvSpPr>
        <p:spPr>
          <a:xfrm>
            <a:off x="325438" y="1554480"/>
            <a:ext cx="7446962" cy="2651760"/>
          </a:xfrm>
          <a:prstGeom prst="rect">
            <a:avLst/>
          </a:prstGeom>
          <a:noFill/>
          <a:ln>
            <a:noFill/>
          </a:ln>
        </p:spPr>
        <p:txBody>
          <a:bodyPr spcFirstLastPara="1" wrap="square" lIns="0" tIns="0" rIns="0" bIns="0" anchor="t" anchorCtr="0">
            <a:noAutofit/>
          </a:bodyPr>
          <a:lstStyle>
            <a:lvl1pPr marL="457200" lvl="0" indent="-228600" algn="l">
              <a:lnSpc>
                <a:spcPct val="117000"/>
              </a:lnSpc>
              <a:spcBef>
                <a:spcPts val="0"/>
              </a:spcBef>
              <a:spcAft>
                <a:spcPts val="0"/>
              </a:spcAft>
              <a:buClr>
                <a:schemeClr val="accent1"/>
              </a:buClr>
              <a:buSzPts val="1500"/>
              <a:buNone/>
              <a:defRPr>
                <a:solidFill>
                  <a:schemeClr val="accent1"/>
                </a:solidFill>
              </a:defRPr>
            </a:lvl1pPr>
            <a:lvl2pPr marL="914400" lvl="1" indent="-228600" algn="l">
              <a:lnSpc>
                <a:spcPct val="117000"/>
              </a:lnSpc>
              <a:spcBef>
                <a:spcPts val="0"/>
              </a:spcBef>
              <a:spcAft>
                <a:spcPts val="0"/>
              </a:spcAft>
              <a:buClr>
                <a:schemeClr val="dk1"/>
              </a:buClr>
              <a:buSzPts val="1800"/>
              <a:buNone/>
              <a:defRPr/>
            </a:lvl2pPr>
            <a:lvl3pPr marL="1371600" lvl="2" indent="-342900" algn="l">
              <a:lnSpc>
                <a:spcPct val="117000"/>
              </a:lnSpc>
              <a:spcBef>
                <a:spcPts val="0"/>
              </a:spcBef>
              <a:spcAft>
                <a:spcPts val="0"/>
              </a:spcAft>
              <a:buClr>
                <a:schemeClr val="dk1"/>
              </a:buClr>
              <a:buSzPts val="1800"/>
              <a:buChar char="•"/>
              <a:defRPr/>
            </a:lvl3pPr>
            <a:lvl4pPr marL="1828800" lvl="3" indent="-342900" algn="l">
              <a:lnSpc>
                <a:spcPct val="117000"/>
              </a:lnSpc>
              <a:spcBef>
                <a:spcPts val="0"/>
              </a:spcBef>
              <a:spcAft>
                <a:spcPts val="0"/>
              </a:spcAft>
              <a:buClr>
                <a:schemeClr val="dk1"/>
              </a:buClr>
              <a:buSzPts val="1800"/>
              <a:buChar char="–"/>
              <a:defRPr/>
            </a:lvl4pPr>
            <a:lvl5pPr marL="2286000" lvl="4" indent="-342900" algn="l">
              <a:lnSpc>
                <a:spcPct val="117000"/>
              </a:lnSpc>
              <a:spcBef>
                <a:spcPts val="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1" name="Google Shape;261;p53"/>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p53"/>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amp;A/Thank you">
  <p:cSld name="Q&amp;A/Thank you">
    <p:bg>
      <p:bgPr>
        <a:solidFill>
          <a:schemeClr val="lt2"/>
        </a:solidFill>
        <a:effectLst/>
      </p:bgPr>
    </p:bg>
    <p:spTree>
      <p:nvGrpSpPr>
        <p:cNvPr id="1" name="Shape 263"/>
        <p:cNvGrpSpPr/>
        <p:nvPr/>
      </p:nvGrpSpPr>
      <p:grpSpPr>
        <a:xfrm>
          <a:off x="0" y="0"/>
          <a:ext cx="0" cy="0"/>
          <a:chOff x="0" y="0"/>
          <a:chExt cx="0" cy="0"/>
        </a:xfrm>
      </p:grpSpPr>
      <p:sp>
        <p:nvSpPr>
          <p:cNvPr id="264" name="Google Shape;264;p55"/>
          <p:cNvSpPr txBox="1">
            <a:spLocks noGrp="1"/>
          </p:cNvSpPr>
          <p:nvPr>
            <p:ph type="title"/>
          </p:nvPr>
        </p:nvSpPr>
        <p:spPr>
          <a:xfrm>
            <a:off x="326231" y="339582"/>
            <a:ext cx="2409990" cy="132169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600"/>
              <a:buFont typeface="Arial"/>
              <a:buNone/>
              <a:defRPr sz="4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55"/>
          <p:cNvSpPr txBox="1">
            <a:spLocks noGrp="1"/>
          </p:cNvSpPr>
          <p:nvPr>
            <p:ph type="body" idx="1"/>
          </p:nvPr>
        </p:nvSpPr>
        <p:spPr>
          <a:xfrm>
            <a:off x="323849" y="2387560"/>
            <a:ext cx="2412371" cy="182249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2"/>
              </a:buClr>
              <a:buSzPts val="1300"/>
              <a:buNone/>
              <a:defRPr sz="1300" b="0">
                <a:solidFill>
                  <a:schemeClr val="dk2"/>
                </a:solidFill>
              </a:defRPr>
            </a:lvl1pPr>
            <a:lvl2pPr marL="914400" lvl="1" indent="-228600" algn="l">
              <a:lnSpc>
                <a:spcPct val="112000"/>
              </a:lnSpc>
              <a:spcBef>
                <a:spcPts val="0"/>
              </a:spcBef>
              <a:spcAft>
                <a:spcPts val="0"/>
              </a:spcAft>
              <a:buClr>
                <a:schemeClr val="dk2"/>
              </a:buClr>
              <a:buSzPts val="1050"/>
              <a:buNone/>
              <a:defRPr sz="1050">
                <a:solidFill>
                  <a:schemeClr val="dk2"/>
                </a:solidFill>
              </a:defRPr>
            </a:lvl2pPr>
            <a:lvl3pPr marL="1371600" lvl="2" indent="-295275" algn="l">
              <a:lnSpc>
                <a:spcPct val="112000"/>
              </a:lnSpc>
              <a:spcBef>
                <a:spcPts val="0"/>
              </a:spcBef>
              <a:spcAft>
                <a:spcPts val="0"/>
              </a:spcAft>
              <a:buClr>
                <a:schemeClr val="dk2"/>
              </a:buClr>
              <a:buSzPts val="1050"/>
              <a:buChar char="•"/>
              <a:defRPr sz="1050">
                <a:solidFill>
                  <a:schemeClr val="dk2"/>
                </a:solidFill>
              </a:defRPr>
            </a:lvl3pPr>
            <a:lvl4pPr marL="1828800" lvl="3" indent="-285750" algn="l">
              <a:lnSpc>
                <a:spcPct val="112000"/>
              </a:lnSpc>
              <a:spcBef>
                <a:spcPts val="0"/>
              </a:spcBef>
              <a:spcAft>
                <a:spcPts val="0"/>
              </a:spcAft>
              <a:buClr>
                <a:schemeClr val="dk2"/>
              </a:buClr>
              <a:buSzPts val="900"/>
              <a:buChar char="–"/>
              <a:defRPr sz="900">
                <a:solidFill>
                  <a:schemeClr val="dk2"/>
                </a:solidFill>
              </a:defRPr>
            </a:lvl4pPr>
            <a:lvl5pPr marL="2286000" lvl="4" indent="-279400" algn="l">
              <a:lnSpc>
                <a:spcPct val="112000"/>
              </a:lnSpc>
              <a:spcBef>
                <a:spcPts val="0"/>
              </a:spcBef>
              <a:spcAft>
                <a:spcPts val="0"/>
              </a:spcAft>
              <a:buClr>
                <a:schemeClr val="dk2"/>
              </a:buClr>
              <a:buSzPts val="800"/>
              <a:buChar char="•"/>
              <a:defRPr sz="800">
                <a:solidFill>
                  <a:schemeClr val="dk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6" name="Google Shape;266;p55"/>
          <p:cNvSpPr>
            <a:spLocks noGrp="1"/>
          </p:cNvSpPr>
          <p:nvPr>
            <p:ph type="pic" idx="2"/>
          </p:nvPr>
        </p:nvSpPr>
        <p:spPr>
          <a:xfrm>
            <a:off x="3036367" y="64295"/>
            <a:ext cx="6107634" cy="5079206"/>
          </a:xfrm>
          <a:prstGeom prst="rect">
            <a:avLst/>
          </a:prstGeom>
          <a:solidFill>
            <a:srgbClr val="D8D8D8"/>
          </a:solidFill>
          <a:ln>
            <a:noFill/>
          </a:ln>
        </p:spPr>
      </p:sp>
      <p:sp>
        <p:nvSpPr>
          <p:cNvPr id="267" name="Google Shape;267;p55"/>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8" name="Google Shape;268;p55"/>
          <p:cNvSpPr>
            <a:spLocks noGrp="1"/>
          </p:cNvSpPr>
          <p:nvPr>
            <p:ph type="ftr" idx="11"/>
          </p:nvPr>
        </p:nvSpPr>
        <p:spPr>
          <a:xfrm>
            <a:off x="7525512" y="4665770"/>
            <a:ext cx="859536" cy="9505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55"/>
          <p:cNvSpPr/>
          <p:nvPr/>
        </p:nvSpPr>
        <p:spPr>
          <a:xfrm>
            <a:off x="-2" y="0"/>
            <a:ext cx="9143999" cy="642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2"/>
        </a:solidFill>
        <a:effectLst/>
      </p:bgPr>
    </p:bg>
    <p:spTree>
      <p:nvGrpSpPr>
        <p:cNvPr id="1" name="Shape 86"/>
        <p:cNvGrpSpPr/>
        <p:nvPr/>
      </p:nvGrpSpPr>
      <p:grpSpPr>
        <a:xfrm>
          <a:off x="0" y="0"/>
          <a:ext cx="0" cy="0"/>
          <a:chOff x="0" y="0"/>
          <a:chExt cx="0" cy="0"/>
        </a:xfrm>
      </p:grpSpPr>
      <p:sp>
        <p:nvSpPr>
          <p:cNvPr id="87" name="Google Shape;87;p41"/>
          <p:cNvSpPr txBox="1">
            <a:spLocks noGrp="1"/>
          </p:cNvSpPr>
          <p:nvPr>
            <p:ph type="title"/>
          </p:nvPr>
        </p:nvSpPr>
        <p:spPr>
          <a:xfrm>
            <a:off x="327108" y="306907"/>
            <a:ext cx="5175504" cy="2267712"/>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2"/>
              </a:buClr>
              <a:buSzPts val="4500"/>
              <a:buFont typeface="Arial"/>
              <a:buNone/>
              <a:defRPr sz="45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41"/>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0"/>
        <p:cNvGrpSpPr/>
        <p:nvPr/>
      </p:nvGrpSpPr>
      <p:grpSpPr>
        <a:xfrm>
          <a:off x="0" y="0"/>
          <a:ext cx="0" cy="0"/>
          <a:chOff x="0" y="0"/>
          <a:chExt cx="0" cy="0"/>
        </a:xfrm>
      </p:grpSpPr>
      <p:sp>
        <p:nvSpPr>
          <p:cNvPr id="271" name="Google Shape;271;p57"/>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57"/>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3" name="Google Shape;273;p57"/>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58"/>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6" name="Google Shape;276;p58"/>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p42"/>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2"/>
          <p:cNvSpPr txBox="1">
            <a:spLocks noGrp="1"/>
          </p:cNvSpPr>
          <p:nvPr>
            <p:ph type="body" idx="1"/>
          </p:nvPr>
        </p:nvSpPr>
        <p:spPr>
          <a:xfrm>
            <a:off x="325438" y="1554480"/>
            <a:ext cx="7446962" cy="2651760"/>
          </a:xfrm>
          <a:prstGeom prst="rect">
            <a:avLst/>
          </a:prstGeom>
          <a:noFill/>
          <a:ln>
            <a:noFill/>
          </a:ln>
        </p:spPr>
        <p:txBody>
          <a:bodyPr spcFirstLastPara="1" wrap="square" lIns="0" tIns="0" rIns="0" bIns="0" anchor="t" anchorCtr="0">
            <a:noAutofit/>
          </a:bodyPr>
          <a:lstStyle>
            <a:lvl1pPr marL="457200" lvl="0" indent="-228600" algn="l">
              <a:lnSpc>
                <a:spcPct val="117000"/>
              </a:lnSpc>
              <a:spcBef>
                <a:spcPts val="0"/>
              </a:spcBef>
              <a:spcAft>
                <a:spcPts val="0"/>
              </a:spcAft>
              <a:buClr>
                <a:schemeClr val="accent1"/>
              </a:buClr>
              <a:buSzPts val="1500"/>
              <a:buNone/>
              <a:defRPr>
                <a:solidFill>
                  <a:schemeClr val="accent1"/>
                </a:solidFill>
              </a:defRPr>
            </a:lvl1pPr>
            <a:lvl2pPr marL="914400" lvl="1" indent="-228600" algn="l">
              <a:lnSpc>
                <a:spcPct val="117000"/>
              </a:lnSpc>
              <a:spcBef>
                <a:spcPts val="0"/>
              </a:spcBef>
              <a:spcAft>
                <a:spcPts val="0"/>
              </a:spcAft>
              <a:buClr>
                <a:schemeClr val="dk1"/>
              </a:buClr>
              <a:buSzPts val="1800"/>
              <a:buNone/>
              <a:defRPr/>
            </a:lvl2pPr>
            <a:lvl3pPr marL="1371600" lvl="2" indent="-342900" algn="l">
              <a:lnSpc>
                <a:spcPct val="117000"/>
              </a:lnSpc>
              <a:spcBef>
                <a:spcPts val="0"/>
              </a:spcBef>
              <a:spcAft>
                <a:spcPts val="0"/>
              </a:spcAft>
              <a:buClr>
                <a:schemeClr val="dk1"/>
              </a:buClr>
              <a:buSzPts val="1800"/>
              <a:buChar char="•"/>
              <a:defRPr/>
            </a:lvl3pPr>
            <a:lvl4pPr marL="1828800" lvl="3" indent="-342900" algn="l">
              <a:lnSpc>
                <a:spcPct val="117000"/>
              </a:lnSpc>
              <a:spcBef>
                <a:spcPts val="0"/>
              </a:spcBef>
              <a:spcAft>
                <a:spcPts val="0"/>
              </a:spcAft>
              <a:buClr>
                <a:schemeClr val="dk1"/>
              </a:buClr>
              <a:buSzPts val="1800"/>
              <a:buChar char="–"/>
              <a:defRPr/>
            </a:lvl4pPr>
            <a:lvl5pPr marL="2286000" lvl="4" indent="-342900" algn="l">
              <a:lnSpc>
                <a:spcPct val="117000"/>
              </a:lnSpc>
              <a:spcBef>
                <a:spcPts val="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42"/>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42"/>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ext and Image Wide">
  <p:cSld name="Text and Image Wide">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 y="3771900"/>
            <a:ext cx="9144000" cy="1371600"/>
          </a:xfrm>
          <a:prstGeom prst="rect">
            <a:avLst/>
          </a:prstGeom>
          <a:solidFill>
            <a:srgbClr val="D8D8D8"/>
          </a:solidFill>
          <a:ln>
            <a:noFill/>
          </a:ln>
        </p:spPr>
      </p:sp>
      <p:sp>
        <p:nvSpPr>
          <p:cNvPr id="97" name="Google Shape;97;p43"/>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3"/>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43"/>
          <p:cNvSpPr>
            <a:spLocks noGrp="1"/>
          </p:cNvSpPr>
          <p:nvPr>
            <p:ph type="ftr" idx="11"/>
          </p:nvPr>
        </p:nvSpPr>
        <p:spPr>
          <a:xfrm>
            <a:off x="7525512" y="4665770"/>
            <a:ext cx="859536" cy="9505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3"/>
          <p:cNvSpPr txBox="1">
            <a:spLocks noGrp="1"/>
          </p:cNvSpPr>
          <p:nvPr>
            <p:ph type="body" idx="1"/>
          </p:nvPr>
        </p:nvSpPr>
        <p:spPr>
          <a:xfrm>
            <a:off x="325438" y="1554481"/>
            <a:ext cx="7446962" cy="2057778"/>
          </a:xfrm>
          <a:prstGeom prst="rect">
            <a:avLst/>
          </a:prstGeom>
          <a:noFill/>
          <a:ln>
            <a:noFill/>
          </a:ln>
        </p:spPr>
        <p:txBody>
          <a:bodyPr spcFirstLastPara="1" wrap="square" lIns="0" tIns="0" rIns="0" bIns="0" anchor="t" anchorCtr="0">
            <a:noAutofit/>
          </a:bodyPr>
          <a:lstStyle>
            <a:lvl1pPr marL="457200" lvl="0" indent="-228600" algn="l">
              <a:lnSpc>
                <a:spcPct val="117000"/>
              </a:lnSpc>
              <a:spcBef>
                <a:spcPts val="0"/>
              </a:spcBef>
              <a:spcAft>
                <a:spcPts val="0"/>
              </a:spcAft>
              <a:buClr>
                <a:schemeClr val="accent1"/>
              </a:buClr>
              <a:buSzPts val="1500"/>
              <a:buNone/>
              <a:defRPr>
                <a:solidFill>
                  <a:schemeClr val="accent1"/>
                </a:solidFill>
              </a:defRPr>
            </a:lvl1pPr>
            <a:lvl2pPr marL="914400" lvl="1" indent="-228600" algn="l">
              <a:lnSpc>
                <a:spcPct val="117000"/>
              </a:lnSpc>
              <a:spcBef>
                <a:spcPts val="0"/>
              </a:spcBef>
              <a:spcAft>
                <a:spcPts val="0"/>
              </a:spcAft>
              <a:buClr>
                <a:schemeClr val="dk1"/>
              </a:buClr>
              <a:buSzPts val="1800"/>
              <a:buNone/>
              <a:defRPr/>
            </a:lvl2pPr>
            <a:lvl3pPr marL="1371600" lvl="2" indent="-342900" algn="l">
              <a:lnSpc>
                <a:spcPct val="117000"/>
              </a:lnSpc>
              <a:spcBef>
                <a:spcPts val="0"/>
              </a:spcBef>
              <a:spcAft>
                <a:spcPts val="0"/>
              </a:spcAft>
              <a:buClr>
                <a:schemeClr val="dk1"/>
              </a:buClr>
              <a:buSzPts val="1800"/>
              <a:buChar char="•"/>
              <a:defRPr/>
            </a:lvl3pPr>
            <a:lvl4pPr marL="1828800" lvl="3" indent="-342900" algn="l">
              <a:lnSpc>
                <a:spcPct val="117000"/>
              </a:lnSpc>
              <a:spcBef>
                <a:spcPts val="0"/>
              </a:spcBef>
              <a:spcAft>
                <a:spcPts val="0"/>
              </a:spcAft>
              <a:buClr>
                <a:schemeClr val="dk1"/>
              </a:buClr>
              <a:buSzPts val="1800"/>
              <a:buChar char="–"/>
              <a:defRPr/>
            </a:lvl4pPr>
            <a:lvl5pPr marL="2286000" lvl="4" indent="-342900" algn="l">
              <a:lnSpc>
                <a:spcPct val="117000"/>
              </a:lnSpc>
              <a:spcBef>
                <a:spcPts val="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43"/>
          <p:cNvSpPr txBox="1">
            <a:spLocks noGrp="1"/>
          </p:cNvSpPr>
          <p:nvPr>
            <p:ph type="body" idx="3"/>
          </p:nvPr>
        </p:nvSpPr>
        <p:spPr>
          <a:xfrm>
            <a:off x="281779" y="4543426"/>
            <a:ext cx="1331121" cy="358774"/>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17000"/>
              </a:lnSpc>
              <a:spcBef>
                <a:spcPts val="0"/>
              </a:spcBef>
              <a:spcAft>
                <a:spcPts val="0"/>
              </a:spcAft>
              <a:buClr>
                <a:schemeClr val="accent1"/>
              </a:buClr>
              <a:buSzPts val="1800"/>
              <a:buNone/>
              <a:defRPr/>
            </a:lvl1pPr>
            <a:lvl2pPr marL="914400" lvl="1" indent="-228600" algn="l">
              <a:lnSpc>
                <a:spcPct val="117000"/>
              </a:lnSpc>
              <a:spcBef>
                <a:spcPts val="0"/>
              </a:spcBef>
              <a:spcAft>
                <a:spcPts val="0"/>
              </a:spcAft>
              <a:buClr>
                <a:schemeClr val="dk1"/>
              </a:buClr>
              <a:buSzPts val="1800"/>
              <a:buNone/>
              <a:defRPr/>
            </a:lvl2pPr>
            <a:lvl3pPr marL="1371600" lvl="2" indent="-342900" algn="l">
              <a:lnSpc>
                <a:spcPct val="117000"/>
              </a:lnSpc>
              <a:spcBef>
                <a:spcPts val="0"/>
              </a:spcBef>
              <a:spcAft>
                <a:spcPts val="0"/>
              </a:spcAft>
              <a:buClr>
                <a:schemeClr val="dk1"/>
              </a:buClr>
              <a:buSzPts val="1800"/>
              <a:buChar char="•"/>
              <a:defRPr/>
            </a:lvl3pPr>
            <a:lvl4pPr marL="1828800" lvl="3" indent="-342900" algn="l">
              <a:lnSpc>
                <a:spcPct val="117000"/>
              </a:lnSpc>
              <a:spcBef>
                <a:spcPts val="0"/>
              </a:spcBef>
              <a:spcAft>
                <a:spcPts val="0"/>
              </a:spcAft>
              <a:buClr>
                <a:schemeClr val="dk1"/>
              </a:buClr>
              <a:buSzPts val="1800"/>
              <a:buChar char="–"/>
              <a:defRPr/>
            </a:lvl4pPr>
            <a:lvl5pPr marL="2286000" lvl="4" indent="-342900" algn="l">
              <a:lnSpc>
                <a:spcPct val="117000"/>
              </a:lnSpc>
              <a:spcBef>
                <a:spcPts val="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43"/>
          <p:cNvSpPr/>
          <p:nvPr/>
        </p:nvSpPr>
        <p:spPr>
          <a:xfrm>
            <a:off x="-2" y="0"/>
            <a:ext cx="9143999" cy="642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White Title" type="titleOnly">
  <p:cSld name="TITLE_ONLY">
    <p:spTree>
      <p:nvGrpSpPr>
        <p:cNvPr id="1" name="Shape 103"/>
        <p:cNvGrpSpPr/>
        <p:nvPr/>
      </p:nvGrpSpPr>
      <p:grpSpPr>
        <a:xfrm>
          <a:off x="0" y="0"/>
          <a:ext cx="0" cy="0"/>
          <a:chOff x="0" y="0"/>
          <a:chExt cx="0" cy="0"/>
        </a:xfrm>
      </p:grpSpPr>
      <p:sp>
        <p:nvSpPr>
          <p:cNvPr id="104" name="Google Shape;104;p54"/>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54"/>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54"/>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
        <p:cNvGrpSpPr/>
        <p:nvPr/>
      </p:nvGrpSpPr>
      <p:grpSpPr>
        <a:xfrm>
          <a:off x="0" y="0"/>
          <a:ext cx="0" cy="0"/>
          <a:chOff x="0" y="0"/>
          <a:chExt cx="0" cy="0"/>
        </a:xfrm>
      </p:grpSpPr>
      <p:sp>
        <p:nvSpPr>
          <p:cNvPr id="108" name="Google Shape;108;g302ff84e865_0_10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302ff84e865_0_102"/>
          <p:cNvSpPr/>
          <p:nvPr/>
        </p:nvSpPr>
        <p:spPr>
          <a:xfrm flipH="1">
            <a:off x="8246400" y="4245875"/>
            <a:ext cx="897600" cy="897600"/>
          </a:xfrm>
          <a:prstGeom prst="round1Rect">
            <a:avLst>
              <a:gd name="adj" fmla="val 16667"/>
            </a:avLst>
          </a:prstGeom>
          <a:solidFill>
            <a:schemeClr val="lt1">
              <a:alpha val="6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g302ff84e865_0_102"/>
          <p:cNvSpPr txBox="1">
            <a:spLocks noGrp="1"/>
          </p:cNvSpPr>
          <p:nvPr>
            <p:ph type="ctrTitle"/>
          </p:nvPr>
        </p:nvSpPr>
        <p:spPr>
          <a:xfrm>
            <a:off x="390525" y="1819275"/>
            <a:ext cx="8222100" cy="93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1" name="Google Shape;111;g302ff84e865_0_102"/>
          <p:cNvSpPr txBox="1">
            <a:spLocks noGrp="1"/>
          </p:cNvSpPr>
          <p:nvPr>
            <p:ph type="subTitle" idx="1"/>
          </p:nvPr>
        </p:nvSpPr>
        <p:spPr>
          <a:xfrm>
            <a:off x="390525" y="2789130"/>
            <a:ext cx="8222100" cy="43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5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375"/>
              </a:spcBef>
              <a:spcAft>
                <a:spcPts val="0"/>
              </a:spcAft>
              <a:buClr>
                <a:schemeClr val="lt1"/>
              </a:buClr>
              <a:buSzPts val="1800"/>
              <a:buNone/>
              <a:defRPr sz="1800">
                <a:solidFill>
                  <a:schemeClr val="lt1"/>
                </a:solidFill>
              </a:defRPr>
            </a:lvl6pPr>
            <a:lvl7pPr lvl="6" algn="l">
              <a:lnSpc>
                <a:spcPct val="100000"/>
              </a:lnSpc>
              <a:spcBef>
                <a:spcPts val="375"/>
              </a:spcBef>
              <a:spcAft>
                <a:spcPts val="0"/>
              </a:spcAft>
              <a:buClr>
                <a:schemeClr val="lt1"/>
              </a:buClr>
              <a:buSzPts val="1800"/>
              <a:buNone/>
              <a:defRPr sz="1800">
                <a:solidFill>
                  <a:schemeClr val="lt1"/>
                </a:solidFill>
              </a:defRPr>
            </a:lvl7pPr>
            <a:lvl8pPr lvl="7" algn="l">
              <a:lnSpc>
                <a:spcPct val="100000"/>
              </a:lnSpc>
              <a:spcBef>
                <a:spcPts val="375"/>
              </a:spcBef>
              <a:spcAft>
                <a:spcPts val="0"/>
              </a:spcAft>
              <a:buClr>
                <a:schemeClr val="lt1"/>
              </a:buClr>
              <a:buSzPts val="1800"/>
              <a:buNone/>
              <a:defRPr sz="1800">
                <a:solidFill>
                  <a:schemeClr val="lt1"/>
                </a:solidFill>
              </a:defRPr>
            </a:lvl8pPr>
            <a:lvl9pPr lvl="8" algn="l">
              <a:lnSpc>
                <a:spcPct val="100000"/>
              </a:lnSpc>
              <a:spcBef>
                <a:spcPts val="375"/>
              </a:spcBef>
              <a:spcAft>
                <a:spcPts val="0"/>
              </a:spcAft>
              <a:buClr>
                <a:schemeClr val="lt1"/>
              </a:buClr>
              <a:buSzPts val="1800"/>
              <a:buNone/>
              <a:defRPr sz="1800">
                <a:solidFill>
                  <a:schemeClr val="lt1"/>
                </a:solidFill>
              </a:defRPr>
            </a:lvl9pPr>
          </a:lstStyle>
          <a:p>
            <a:endParaRPr/>
          </a:p>
        </p:txBody>
      </p:sp>
      <p:sp>
        <p:nvSpPr>
          <p:cNvPr id="112" name="Google Shape;112;g302ff84e865_0_102"/>
          <p:cNvSpPr txBox="1">
            <a:spLocks noGrp="1"/>
          </p:cNvSpPr>
          <p:nvPr>
            <p:ph type="sldNum" idx="12"/>
          </p:nvPr>
        </p:nvSpPr>
        <p:spPr>
          <a:xfrm>
            <a:off x="8523541" y="4695623"/>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hank you">
  <p:cSld name="Thank you">
    <p:bg>
      <p:bgPr>
        <a:solidFill>
          <a:schemeClr val="dk2"/>
        </a:solidFill>
        <a:effectLst/>
      </p:bgPr>
    </p:bg>
    <p:spTree>
      <p:nvGrpSpPr>
        <p:cNvPr id="1" name="Shape 113"/>
        <p:cNvGrpSpPr/>
        <p:nvPr/>
      </p:nvGrpSpPr>
      <p:grpSpPr>
        <a:xfrm>
          <a:off x="0" y="0"/>
          <a:ext cx="0" cy="0"/>
          <a:chOff x="0" y="0"/>
          <a:chExt cx="0" cy="0"/>
        </a:xfrm>
      </p:grpSpPr>
      <p:sp>
        <p:nvSpPr>
          <p:cNvPr id="114" name="Google Shape;114;p56"/>
          <p:cNvSpPr txBox="1">
            <a:spLocks noGrp="1"/>
          </p:cNvSpPr>
          <p:nvPr>
            <p:ph type="ctrTitle"/>
          </p:nvPr>
        </p:nvSpPr>
        <p:spPr>
          <a:xfrm>
            <a:off x="287565" y="1223790"/>
            <a:ext cx="4248150" cy="1846681"/>
          </a:xfrm>
          <a:prstGeom prst="rect">
            <a:avLst/>
          </a:prstGeom>
          <a:noFill/>
          <a:ln>
            <a:noFill/>
          </a:ln>
        </p:spPr>
        <p:txBody>
          <a:bodyPr spcFirstLastPara="1" wrap="square" lIns="0" tIns="0" rIns="0" bIns="0" anchor="ctr" anchorCtr="0">
            <a:noAutofit/>
          </a:bodyPr>
          <a:lstStyle>
            <a:lvl1pPr lvl="0" algn="l">
              <a:lnSpc>
                <a:spcPct val="83000"/>
              </a:lnSpc>
              <a:spcBef>
                <a:spcPts val="0"/>
              </a:spcBef>
              <a:spcAft>
                <a:spcPts val="0"/>
              </a:spcAft>
              <a:buClr>
                <a:schemeClr val="lt1"/>
              </a:buClr>
              <a:buSzPts val="4500"/>
              <a:buFont typeface="Arial"/>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6"/>
          <p:cNvSpPr txBox="1">
            <a:spLocks noGrp="1"/>
          </p:cNvSpPr>
          <p:nvPr>
            <p:ph type="subTitle" idx="1"/>
          </p:nvPr>
        </p:nvSpPr>
        <p:spPr>
          <a:xfrm>
            <a:off x="332072" y="3319544"/>
            <a:ext cx="4248150" cy="898923"/>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300"/>
              <a:buNone/>
              <a:defRPr sz="1300" b="0">
                <a:solidFill>
                  <a:schemeClr val="lt1"/>
                </a:solidFill>
              </a:defRPr>
            </a:lvl1pPr>
            <a:lvl2pPr lvl="1" algn="ctr">
              <a:lnSpc>
                <a:spcPct val="117000"/>
              </a:lnSpc>
              <a:spcBef>
                <a:spcPts val="0"/>
              </a:spcBef>
              <a:spcAft>
                <a:spcPts val="0"/>
              </a:spcAft>
              <a:buClr>
                <a:schemeClr val="dk1"/>
              </a:buClr>
              <a:buSzPts val="1500"/>
              <a:buNone/>
              <a:defRPr sz="1500"/>
            </a:lvl2pPr>
            <a:lvl3pPr lvl="2" algn="ctr">
              <a:lnSpc>
                <a:spcPct val="117000"/>
              </a:lnSpc>
              <a:spcBef>
                <a:spcPts val="0"/>
              </a:spcBef>
              <a:spcAft>
                <a:spcPts val="0"/>
              </a:spcAft>
              <a:buClr>
                <a:schemeClr val="dk1"/>
              </a:buClr>
              <a:buSzPts val="1350"/>
              <a:buNone/>
              <a:defRPr sz="1350"/>
            </a:lvl3pPr>
            <a:lvl4pPr lvl="3" algn="ctr">
              <a:lnSpc>
                <a:spcPct val="117000"/>
              </a:lnSpc>
              <a:spcBef>
                <a:spcPts val="0"/>
              </a:spcBef>
              <a:spcAft>
                <a:spcPts val="0"/>
              </a:spcAft>
              <a:buClr>
                <a:schemeClr val="dk1"/>
              </a:buClr>
              <a:buSzPts val="1200"/>
              <a:buNone/>
              <a:defRPr sz="1200"/>
            </a:lvl4pPr>
            <a:lvl5pPr lvl="4" algn="ctr">
              <a:lnSpc>
                <a:spcPct val="117000"/>
              </a:lnSpc>
              <a:spcBef>
                <a:spcPts val="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6" name="Google Shape;116;p56"/>
          <p:cNvSpPr>
            <a:spLocks noGrp="1"/>
          </p:cNvSpPr>
          <p:nvPr>
            <p:ph type="pic" idx="2"/>
          </p:nvPr>
        </p:nvSpPr>
        <p:spPr>
          <a:xfrm>
            <a:off x="6103938" y="0"/>
            <a:ext cx="3040062" cy="5143500"/>
          </a:xfrm>
          <a:prstGeom prst="rect">
            <a:avLst/>
          </a:prstGeom>
          <a:solidFill>
            <a:srgbClr val="D8D8D8"/>
          </a:solidFill>
          <a:ln>
            <a:noFill/>
          </a:ln>
        </p:spPr>
      </p:sp>
      <p:sp>
        <p:nvSpPr>
          <p:cNvPr id="117" name="Google Shape;117;p56"/>
          <p:cNvSpPr>
            <a:spLocks noGrp="1"/>
          </p:cNvSpPr>
          <p:nvPr>
            <p:ph type="ftr" idx="11"/>
          </p:nvPr>
        </p:nvSpPr>
        <p:spPr>
          <a:xfrm>
            <a:off x="347663" y="4663440"/>
            <a:ext cx="1810512" cy="219456"/>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182875" tIns="45700" rIns="91425" bIns="45700" anchor="ctr" anchorCtr="0">
            <a:noAutofit/>
          </a:bodyPr>
          <a:lstStyle>
            <a:lvl1pPr lvl="0" algn="l">
              <a:lnSpc>
                <a:spcPct val="100000"/>
              </a:lnSpc>
              <a:spcBef>
                <a:spcPts val="0"/>
              </a:spcBef>
              <a:spcAft>
                <a:spcPts val="0"/>
              </a:spcAft>
              <a:buSzPts val="1400"/>
              <a:buNone/>
              <a:defRPr sz="11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8" name="Google Shape;118;p56"/>
          <p:cNvGrpSpPr/>
          <p:nvPr/>
        </p:nvGrpSpPr>
        <p:grpSpPr>
          <a:xfrm>
            <a:off x="243751" y="256503"/>
            <a:ext cx="2560321" cy="659341"/>
            <a:chOff x="243131" y="4363879"/>
            <a:chExt cx="2050554" cy="528065"/>
          </a:xfrm>
        </p:grpSpPr>
        <p:grpSp>
          <p:nvGrpSpPr>
            <p:cNvPr id="119" name="Google Shape;119;p56"/>
            <p:cNvGrpSpPr/>
            <p:nvPr/>
          </p:nvGrpSpPr>
          <p:grpSpPr>
            <a:xfrm>
              <a:off x="243131" y="4363879"/>
              <a:ext cx="460143" cy="527337"/>
              <a:chOff x="243131" y="4363879"/>
              <a:chExt cx="460143" cy="527337"/>
            </a:xfrm>
          </p:grpSpPr>
          <p:grpSp>
            <p:nvGrpSpPr>
              <p:cNvPr id="120" name="Google Shape;120;p56"/>
              <p:cNvGrpSpPr/>
              <p:nvPr/>
            </p:nvGrpSpPr>
            <p:grpSpPr>
              <a:xfrm>
                <a:off x="243131" y="4363879"/>
                <a:ext cx="457650" cy="527337"/>
                <a:chOff x="243131" y="4363879"/>
                <a:chExt cx="457650" cy="527337"/>
              </a:xfrm>
            </p:grpSpPr>
            <p:sp>
              <p:nvSpPr>
                <p:cNvPr id="121" name="Google Shape;121;p56"/>
                <p:cNvSpPr/>
                <p:nvPr/>
              </p:nvSpPr>
              <p:spPr>
                <a:xfrm>
                  <a:off x="265989" y="4363879"/>
                  <a:ext cx="434792" cy="163309"/>
                </a:xfrm>
                <a:custGeom>
                  <a:avLst/>
                  <a:gdLst/>
                  <a:ahLst/>
                  <a:cxnLst/>
                  <a:rect l="l" t="t" r="r" b="b"/>
                  <a:pathLst>
                    <a:path w="434792" h="163309" extrusionOk="0">
                      <a:moveTo>
                        <a:pt x="434359" y="108547"/>
                      </a:moveTo>
                      <a:cubicBezTo>
                        <a:pt x="434359" y="108547"/>
                        <a:pt x="435334" y="108547"/>
                        <a:pt x="434359" y="108547"/>
                      </a:cubicBezTo>
                      <a:cubicBezTo>
                        <a:pt x="434359" y="107569"/>
                        <a:pt x="433384" y="106591"/>
                        <a:pt x="431434" y="103657"/>
                      </a:cubicBezTo>
                      <a:cubicBezTo>
                        <a:pt x="429484" y="100724"/>
                        <a:pt x="414857" y="81166"/>
                        <a:pt x="396330" y="64541"/>
                      </a:cubicBezTo>
                      <a:cubicBezTo>
                        <a:pt x="378778" y="47917"/>
                        <a:pt x="323196" y="0"/>
                        <a:pt x="234461" y="0"/>
                      </a:cubicBezTo>
                      <a:cubicBezTo>
                        <a:pt x="142800" y="0"/>
                        <a:pt x="80393" y="49873"/>
                        <a:pt x="48214" y="86055"/>
                      </a:cubicBezTo>
                      <a:cubicBezTo>
                        <a:pt x="17010" y="121260"/>
                        <a:pt x="1408" y="160376"/>
                        <a:pt x="433" y="161354"/>
                      </a:cubicBezTo>
                      <a:cubicBezTo>
                        <a:pt x="433" y="162331"/>
                        <a:pt x="-542" y="162331"/>
                        <a:pt x="433" y="163309"/>
                      </a:cubicBezTo>
                      <a:cubicBezTo>
                        <a:pt x="1408" y="163309"/>
                        <a:pt x="1408" y="162331"/>
                        <a:pt x="1408" y="161354"/>
                      </a:cubicBezTo>
                      <a:cubicBezTo>
                        <a:pt x="2384" y="160376"/>
                        <a:pt x="17985" y="124193"/>
                        <a:pt x="54065" y="94856"/>
                      </a:cubicBezTo>
                      <a:cubicBezTo>
                        <a:pt x="90144" y="65519"/>
                        <a:pt x="148651" y="32271"/>
                        <a:pt x="235436" y="32271"/>
                      </a:cubicBezTo>
                      <a:cubicBezTo>
                        <a:pt x="309545" y="32271"/>
                        <a:pt x="362201" y="58674"/>
                        <a:pt x="386579" y="73343"/>
                      </a:cubicBezTo>
                      <a:cubicBezTo>
                        <a:pt x="410956" y="88011"/>
                        <a:pt x="426558" y="102680"/>
                        <a:pt x="429484" y="105613"/>
                      </a:cubicBezTo>
                      <a:cubicBezTo>
                        <a:pt x="432409" y="107569"/>
                        <a:pt x="433384" y="107569"/>
                        <a:pt x="434359" y="108547"/>
                      </a:cubicBezTo>
                      <a:cubicBezTo>
                        <a:pt x="434359" y="108547"/>
                        <a:pt x="434359" y="108547"/>
                        <a:pt x="434359" y="1085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 name="Google Shape;122;p56"/>
                <p:cNvSpPr/>
                <p:nvPr/>
              </p:nvSpPr>
              <p:spPr>
                <a:xfrm>
                  <a:off x="243131" y="4611287"/>
                  <a:ext cx="393834" cy="279929"/>
                </a:xfrm>
                <a:custGeom>
                  <a:avLst/>
                  <a:gdLst/>
                  <a:ahLst/>
                  <a:cxnLst/>
                  <a:rect l="l" t="t" r="r" b="b"/>
                  <a:pathLst>
                    <a:path w="393834" h="279929" extrusionOk="0">
                      <a:moveTo>
                        <a:pt x="1839" y="0"/>
                      </a:moveTo>
                      <a:cubicBezTo>
                        <a:pt x="2814" y="0"/>
                        <a:pt x="2814" y="0"/>
                        <a:pt x="1839" y="0"/>
                      </a:cubicBezTo>
                      <a:cubicBezTo>
                        <a:pt x="2814" y="978"/>
                        <a:pt x="1839" y="1956"/>
                        <a:pt x="1839" y="3912"/>
                      </a:cubicBezTo>
                      <a:cubicBezTo>
                        <a:pt x="1839" y="5867"/>
                        <a:pt x="-111" y="48895"/>
                        <a:pt x="22316" y="93878"/>
                      </a:cubicBezTo>
                      <a:cubicBezTo>
                        <a:pt x="44744" y="140818"/>
                        <a:pt x="84724" y="189713"/>
                        <a:pt x="149081" y="221983"/>
                      </a:cubicBezTo>
                      <a:cubicBezTo>
                        <a:pt x="209538" y="251320"/>
                        <a:pt x="269020" y="256210"/>
                        <a:pt x="312900" y="251320"/>
                      </a:cubicBezTo>
                      <a:cubicBezTo>
                        <a:pt x="355805" y="246431"/>
                        <a:pt x="387984" y="230784"/>
                        <a:pt x="391885" y="228829"/>
                      </a:cubicBezTo>
                      <a:cubicBezTo>
                        <a:pt x="393835" y="227851"/>
                        <a:pt x="393835" y="227851"/>
                        <a:pt x="393835" y="227851"/>
                      </a:cubicBezTo>
                      <a:cubicBezTo>
                        <a:pt x="393835" y="227851"/>
                        <a:pt x="393835" y="227851"/>
                        <a:pt x="393835" y="227851"/>
                      </a:cubicBezTo>
                      <a:cubicBezTo>
                        <a:pt x="393835" y="227851"/>
                        <a:pt x="392860" y="228829"/>
                        <a:pt x="391885" y="228829"/>
                      </a:cubicBezTo>
                      <a:cubicBezTo>
                        <a:pt x="390909" y="229807"/>
                        <a:pt x="388959" y="231762"/>
                        <a:pt x="386034" y="233718"/>
                      </a:cubicBezTo>
                      <a:cubicBezTo>
                        <a:pt x="381158" y="237630"/>
                        <a:pt x="371407" y="246431"/>
                        <a:pt x="337278" y="261099"/>
                      </a:cubicBezTo>
                      <a:cubicBezTo>
                        <a:pt x="289498" y="281635"/>
                        <a:pt x="208563" y="294348"/>
                        <a:pt x="128604" y="250342"/>
                      </a:cubicBezTo>
                      <a:cubicBezTo>
                        <a:pt x="51570" y="208293"/>
                        <a:pt x="17441" y="135928"/>
                        <a:pt x="5739" y="81166"/>
                      </a:cubicBezTo>
                      <a:cubicBezTo>
                        <a:pt x="-3037" y="39116"/>
                        <a:pt x="864" y="4890"/>
                        <a:pt x="864" y="1956"/>
                      </a:cubicBezTo>
                      <a:cubicBezTo>
                        <a:pt x="1839" y="978"/>
                        <a:pt x="1839" y="978"/>
                        <a:pt x="1839" y="0"/>
                      </a:cubicBezTo>
                      <a:cubicBezTo>
                        <a:pt x="1839" y="0"/>
                        <a:pt x="1839" y="0"/>
                        <a:pt x="183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23" name="Google Shape;123;p56"/>
              <p:cNvSpPr/>
              <p:nvPr/>
            </p:nvSpPr>
            <p:spPr>
              <a:xfrm>
                <a:off x="341507" y="4535011"/>
                <a:ext cx="361767" cy="157441"/>
              </a:xfrm>
              <a:custGeom>
                <a:avLst/>
                <a:gdLst/>
                <a:ahLst/>
                <a:cxnLst/>
                <a:rect l="l" t="t" r="r" b="b"/>
                <a:pathLst>
                  <a:path w="361767" h="157441" extrusionOk="0">
                    <a:moveTo>
                      <a:pt x="201849" y="154508"/>
                    </a:moveTo>
                    <a:lnTo>
                      <a:pt x="201849" y="93878"/>
                    </a:lnTo>
                    <a:lnTo>
                      <a:pt x="245729" y="0"/>
                    </a:lnTo>
                    <a:lnTo>
                      <a:pt x="211600" y="0"/>
                    </a:lnTo>
                    <a:lnTo>
                      <a:pt x="185272" y="61608"/>
                    </a:lnTo>
                    <a:lnTo>
                      <a:pt x="158944" y="0"/>
                    </a:lnTo>
                    <a:lnTo>
                      <a:pt x="123840" y="0"/>
                    </a:lnTo>
                    <a:lnTo>
                      <a:pt x="167720" y="93878"/>
                    </a:lnTo>
                    <a:lnTo>
                      <a:pt x="167720" y="154508"/>
                    </a:lnTo>
                    <a:lnTo>
                      <a:pt x="201849" y="154508"/>
                    </a:lnTo>
                    <a:close/>
                    <a:moveTo>
                      <a:pt x="81910" y="88989"/>
                    </a:moveTo>
                    <a:cubicBezTo>
                      <a:pt x="71183" y="67475"/>
                      <a:pt x="37054" y="3912"/>
                      <a:pt x="35104" y="978"/>
                    </a:cubicBezTo>
                    <a:lnTo>
                      <a:pt x="35104" y="0"/>
                    </a:lnTo>
                    <a:lnTo>
                      <a:pt x="0" y="0"/>
                    </a:lnTo>
                    <a:lnTo>
                      <a:pt x="0" y="155486"/>
                    </a:lnTo>
                    <a:lnTo>
                      <a:pt x="31204" y="155486"/>
                    </a:lnTo>
                    <a:lnTo>
                      <a:pt x="31204" y="63564"/>
                    </a:lnTo>
                    <a:cubicBezTo>
                      <a:pt x="42905" y="85077"/>
                      <a:pt x="79959" y="150597"/>
                      <a:pt x="81910" y="154508"/>
                    </a:cubicBezTo>
                    <a:lnTo>
                      <a:pt x="82885" y="155486"/>
                    </a:lnTo>
                    <a:lnTo>
                      <a:pt x="114088" y="155486"/>
                    </a:lnTo>
                    <a:lnTo>
                      <a:pt x="114088" y="0"/>
                    </a:lnTo>
                    <a:lnTo>
                      <a:pt x="82885" y="0"/>
                    </a:lnTo>
                    <a:lnTo>
                      <a:pt x="82885" y="88989"/>
                    </a:lnTo>
                    <a:close/>
                    <a:moveTo>
                      <a:pt x="361767" y="100724"/>
                    </a:moveTo>
                    <a:lnTo>
                      <a:pt x="361767" y="0"/>
                    </a:lnTo>
                    <a:lnTo>
                      <a:pt x="328613" y="0"/>
                    </a:lnTo>
                    <a:lnTo>
                      <a:pt x="328613" y="99746"/>
                    </a:lnTo>
                    <a:cubicBezTo>
                      <a:pt x="328613" y="120282"/>
                      <a:pt x="322763" y="128105"/>
                      <a:pt x="309111" y="128105"/>
                    </a:cubicBezTo>
                    <a:cubicBezTo>
                      <a:pt x="294484" y="128105"/>
                      <a:pt x="289609" y="120282"/>
                      <a:pt x="289609" y="99746"/>
                    </a:cubicBezTo>
                    <a:lnTo>
                      <a:pt x="289609" y="0"/>
                    </a:lnTo>
                    <a:lnTo>
                      <a:pt x="255480" y="0"/>
                    </a:lnTo>
                    <a:lnTo>
                      <a:pt x="255480" y="100724"/>
                    </a:lnTo>
                    <a:cubicBezTo>
                      <a:pt x="255480" y="137884"/>
                      <a:pt x="274007" y="157442"/>
                      <a:pt x="309111" y="157442"/>
                    </a:cubicBezTo>
                    <a:cubicBezTo>
                      <a:pt x="344215" y="157442"/>
                      <a:pt x="361767" y="138862"/>
                      <a:pt x="361767" y="1007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24" name="Google Shape;124;p56"/>
            <p:cNvGrpSpPr/>
            <p:nvPr/>
          </p:nvGrpSpPr>
          <p:grpSpPr>
            <a:xfrm>
              <a:off x="898297" y="4574127"/>
              <a:ext cx="765464" cy="118326"/>
              <a:chOff x="898297" y="4574127"/>
              <a:chExt cx="765464" cy="118326"/>
            </a:xfrm>
          </p:grpSpPr>
          <p:sp>
            <p:nvSpPr>
              <p:cNvPr id="125" name="Google Shape;125;p56"/>
              <p:cNvSpPr/>
              <p:nvPr/>
            </p:nvSpPr>
            <p:spPr>
              <a:xfrm>
                <a:off x="898297" y="4575105"/>
                <a:ext cx="67282" cy="115392"/>
              </a:xfrm>
              <a:custGeom>
                <a:avLst/>
                <a:gdLst/>
                <a:ahLst/>
                <a:cxnLst/>
                <a:rect l="l" t="t" r="r" b="b"/>
                <a:pathLst>
                  <a:path w="67282" h="115392" extrusionOk="0">
                    <a:moveTo>
                      <a:pt x="34129" y="115392"/>
                    </a:moveTo>
                    <a:lnTo>
                      <a:pt x="0" y="115392"/>
                    </a:lnTo>
                    <a:lnTo>
                      <a:pt x="0" y="1956"/>
                    </a:lnTo>
                    <a:lnTo>
                      <a:pt x="34129" y="1956"/>
                    </a:lnTo>
                    <a:lnTo>
                      <a:pt x="34129" y="16624"/>
                    </a:lnTo>
                    <a:cubicBezTo>
                      <a:pt x="39980" y="7823"/>
                      <a:pt x="48756" y="0"/>
                      <a:pt x="64358" y="0"/>
                    </a:cubicBezTo>
                    <a:cubicBezTo>
                      <a:pt x="64358" y="0"/>
                      <a:pt x="66308" y="0"/>
                      <a:pt x="66308" y="0"/>
                    </a:cubicBezTo>
                    <a:lnTo>
                      <a:pt x="67283" y="0"/>
                    </a:lnTo>
                    <a:lnTo>
                      <a:pt x="67283" y="28359"/>
                    </a:lnTo>
                    <a:lnTo>
                      <a:pt x="65333" y="28359"/>
                    </a:lnTo>
                    <a:cubicBezTo>
                      <a:pt x="64358" y="28359"/>
                      <a:pt x="60457" y="27381"/>
                      <a:pt x="59482" y="27381"/>
                    </a:cubicBezTo>
                    <a:cubicBezTo>
                      <a:pt x="45830" y="27381"/>
                      <a:pt x="37054" y="35204"/>
                      <a:pt x="34129" y="39116"/>
                    </a:cubicBezTo>
                    <a:lnTo>
                      <a:pt x="34129" y="11539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 name="Google Shape;126;p56"/>
              <p:cNvSpPr/>
              <p:nvPr/>
            </p:nvSpPr>
            <p:spPr>
              <a:xfrm>
                <a:off x="1182055" y="4576083"/>
                <a:ext cx="93659" cy="116370"/>
              </a:xfrm>
              <a:custGeom>
                <a:avLst/>
                <a:gdLst/>
                <a:ahLst/>
                <a:cxnLst/>
                <a:rect l="l" t="t" r="r" b="b"/>
                <a:pathLst>
                  <a:path w="93659" h="116370" extrusionOk="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7" name="Google Shape;127;p56"/>
              <p:cNvSpPr/>
              <p:nvPr/>
            </p:nvSpPr>
            <p:spPr>
              <a:xfrm>
                <a:off x="1079668" y="4576083"/>
                <a:ext cx="93659" cy="116370"/>
              </a:xfrm>
              <a:custGeom>
                <a:avLst/>
                <a:gdLst/>
                <a:ahLst/>
                <a:cxnLst/>
                <a:rect l="l" t="t" r="r" b="b"/>
                <a:pathLst>
                  <a:path w="93659" h="116370" extrusionOk="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8" name="Google Shape;128;p56"/>
              <p:cNvSpPr/>
              <p:nvPr/>
            </p:nvSpPr>
            <p:spPr>
              <a:xfrm>
                <a:off x="1291268" y="4574127"/>
                <a:ext cx="152117" cy="118325"/>
              </a:xfrm>
              <a:custGeom>
                <a:avLst/>
                <a:gdLst/>
                <a:ahLst/>
                <a:cxnLst/>
                <a:rect l="l" t="t" r="r" b="b"/>
                <a:pathLst>
                  <a:path w="152117" h="118325" extrusionOk="0">
                    <a:moveTo>
                      <a:pt x="152118" y="116370"/>
                    </a:moveTo>
                    <a:lnTo>
                      <a:pt x="118964" y="116370"/>
                    </a:lnTo>
                    <a:lnTo>
                      <a:pt x="118964" y="41072"/>
                    </a:lnTo>
                    <a:cubicBezTo>
                      <a:pt x="118964" y="32271"/>
                      <a:pt x="117014" y="29337"/>
                      <a:pt x="110188" y="29337"/>
                    </a:cubicBezTo>
                    <a:cubicBezTo>
                      <a:pt x="104337" y="29337"/>
                      <a:pt x="97511" y="34227"/>
                      <a:pt x="93611" y="39116"/>
                    </a:cubicBezTo>
                    <a:lnTo>
                      <a:pt x="93611" y="117348"/>
                    </a:lnTo>
                    <a:lnTo>
                      <a:pt x="59482" y="117348"/>
                    </a:lnTo>
                    <a:lnTo>
                      <a:pt x="59482" y="42050"/>
                    </a:lnTo>
                    <a:cubicBezTo>
                      <a:pt x="59482" y="33249"/>
                      <a:pt x="57532" y="30315"/>
                      <a:pt x="51681" y="30315"/>
                    </a:cubicBezTo>
                    <a:cubicBezTo>
                      <a:pt x="45830" y="30315"/>
                      <a:pt x="39005" y="35204"/>
                      <a:pt x="34129" y="40094"/>
                    </a:cubicBezTo>
                    <a:lnTo>
                      <a:pt x="34129" y="118326"/>
                    </a:lnTo>
                    <a:lnTo>
                      <a:pt x="0" y="118326"/>
                    </a:lnTo>
                    <a:lnTo>
                      <a:pt x="0" y="2934"/>
                    </a:lnTo>
                    <a:lnTo>
                      <a:pt x="34129" y="2934"/>
                    </a:lnTo>
                    <a:lnTo>
                      <a:pt x="34129" y="14669"/>
                    </a:lnTo>
                    <a:cubicBezTo>
                      <a:pt x="40955" y="6845"/>
                      <a:pt x="51681" y="0"/>
                      <a:pt x="65333" y="0"/>
                    </a:cubicBezTo>
                    <a:cubicBezTo>
                      <a:pt x="79959" y="0"/>
                      <a:pt x="87760" y="3912"/>
                      <a:pt x="91661" y="15646"/>
                    </a:cubicBezTo>
                    <a:cubicBezTo>
                      <a:pt x="98487" y="6845"/>
                      <a:pt x="110188" y="0"/>
                      <a:pt x="123840" y="0"/>
                    </a:cubicBezTo>
                    <a:cubicBezTo>
                      <a:pt x="142367" y="0"/>
                      <a:pt x="152118" y="9779"/>
                      <a:pt x="152118" y="31293"/>
                    </a:cubicBezTo>
                    <a:lnTo>
                      <a:pt x="152118" y="11637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9" name="Google Shape;129;p56"/>
              <p:cNvSpPr/>
              <p:nvPr/>
            </p:nvSpPr>
            <p:spPr>
              <a:xfrm>
                <a:off x="1458012" y="4574127"/>
                <a:ext cx="96536" cy="117348"/>
              </a:xfrm>
              <a:custGeom>
                <a:avLst/>
                <a:gdLst/>
                <a:ahLst/>
                <a:cxnLst/>
                <a:rect l="l" t="t" r="r" b="b"/>
                <a:pathLst>
                  <a:path w="96536" h="117348" extrusionOk="0">
                    <a:moveTo>
                      <a:pt x="28278" y="117348"/>
                    </a:moveTo>
                    <a:cubicBezTo>
                      <a:pt x="9751" y="117348"/>
                      <a:pt x="0" y="107569"/>
                      <a:pt x="0" y="88011"/>
                    </a:cubicBezTo>
                    <a:cubicBezTo>
                      <a:pt x="0" y="64541"/>
                      <a:pt x="19502" y="49873"/>
                      <a:pt x="60457" y="42050"/>
                    </a:cubicBezTo>
                    <a:lnTo>
                      <a:pt x="60457" y="38138"/>
                    </a:lnTo>
                    <a:cubicBezTo>
                      <a:pt x="60457" y="29337"/>
                      <a:pt x="57532" y="26403"/>
                      <a:pt x="50706" y="26403"/>
                    </a:cubicBezTo>
                    <a:cubicBezTo>
                      <a:pt x="38029" y="26403"/>
                      <a:pt x="26328" y="34227"/>
                      <a:pt x="20477" y="38138"/>
                    </a:cubicBezTo>
                    <a:lnTo>
                      <a:pt x="4876" y="17602"/>
                    </a:lnTo>
                    <a:cubicBezTo>
                      <a:pt x="18527" y="5867"/>
                      <a:pt x="37054" y="0"/>
                      <a:pt x="56557" y="0"/>
                    </a:cubicBezTo>
                    <a:cubicBezTo>
                      <a:pt x="81910" y="0"/>
                      <a:pt x="93611" y="10757"/>
                      <a:pt x="93611" y="37160"/>
                    </a:cubicBezTo>
                    <a:lnTo>
                      <a:pt x="93611" y="87033"/>
                    </a:lnTo>
                    <a:cubicBezTo>
                      <a:pt x="93611" y="101702"/>
                      <a:pt x="94586" y="108547"/>
                      <a:pt x="96536" y="114414"/>
                    </a:cubicBezTo>
                    <a:lnTo>
                      <a:pt x="96536" y="115392"/>
                    </a:lnTo>
                    <a:cubicBezTo>
                      <a:pt x="96536" y="115392"/>
                      <a:pt x="63382" y="115392"/>
                      <a:pt x="63382" y="115392"/>
                    </a:cubicBezTo>
                    <a:cubicBezTo>
                      <a:pt x="62407" y="112459"/>
                      <a:pt x="61432" y="108547"/>
                      <a:pt x="61432" y="103657"/>
                    </a:cubicBezTo>
                    <a:cubicBezTo>
                      <a:pt x="51681" y="113436"/>
                      <a:pt x="40955" y="117348"/>
                      <a:pt x="28278" y="117348"/>
                    </a:cubicBezTo>
                    <a:close/>
                    <a:moveTo>
                      <a:pt x="60457" y="60630"/>
                    </a:moveTo>
                    <a:cubicBezTo>
                      <a:pt x="40955" y="64541"/>
                      <a:pt x="32179" y="71387"/>
                      <a:pt x="32179" y="82144"/>
                    </a:cubicBezTo>
                    <a:cubicBezTo>
                      <a:pt x="32179" y="88989"/>
                      <a:pt x="35104" y="91923"/>
                      <a:pt x="41930" y="91923"/>
                    </a:cubicBezTo>
                    <a:cubicBezTo>
                      <a:pt x="48756" y="91923"/>
                      <a:pt x="54606" y="88989"/>
                      <a:pt x="60457" y="84099"/>
                    </a:cubicBezTo>
                    <a:lnTo>
                      <a:pt x="60457" y="6063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56"/>
              <p:cNvSpPr/>
              <p:nvPr/>
            </p:nvSpPr>
            <p:spPr>
              <a:xfrm>
                <a:off x="971430" y="4575105"/>
                <a:ext cx="99461" cy="117347"/>
              </a:xfrm>
              <a:custGeom>
                <a:avLst/>
                <a:gdLst/>
                <a:ahLst/>
                <a:cxnLst/>
                <a:rect l="l" t="t" r="r" b="b"/>
                <a:pathLst>
                  <a:path w="99461" h="117347"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4668"/>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6055"/>
                      <a:pt x="57532"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56"/>
              <p:cNvSpPr/>
              <p:nvPr/>
            </p:nvSpPr>
            <p:spPr>
              <a:xfrm>
                <a:off x="1571126" y="4575105"/>
                <a:ext cx="92635" cy="114414"/>
              </a:xfrm>
              <a:custGeom>
                <a:avLst/>
                <a:gdLst/>
                <a:ahLst/>
                <a:cxnLst/>
                <a:rect l="l" t="t" r="r" b="b"/>
                <a:pathLst>
                  <a:path w="92635" h="114414" extrusionOk="0">
                    <a:moveTo>
                      <a:pt x="64357" y="0"/>
                    </a:moveTo>
                    <a:cubicBezTo>
                      <a:pt x="51681" y="0"/>
                      <a:pt x="40955" y="6845"/>
                      <a:pt x="34129" y="13691"/>
                    </a:cubicBezTo>
                    <a:lnTo>
                      <a:pt x="34129" y="1956"/>
                    </a:lnTo>
                    <a:lnTo>
                      <a:pt x="0" y="1956"/>
                    </a:lnTo>
                    <a:lnTo>
                      <a:pt x="0" y="114414"/>
                    </a:lnTo>
                    <a:lnTo>
                      <a:pt x="34129" y="114414"/>
                    </a:lnTo>
                    <a:lnTo>
                      <a:pt x="34129" y="37160"/>
                    </a:lnTo>
                    <a:cubicBezTo>
                      <a:pt x="40955" y="31293"/>
                      <a:pt x="45830" y="28359"/>
                      <a:pt x="50706" y="28359"/>
                    </a:cubicBezTo>
                    <a:cubicBezTo>
                      <a:pt x="54606" y="28359"/>
                      <a:pt x="58507" y="29337"/>
                      <a:pt x="58507" y="39116"/>
                    </a:cubicBezTo>
                    <a:lnTo>
                      <a:pt x="58507" y="114414"/>
                    </a:lnTo>
                    <a:lnTo>
                      <a:pt x="92636" y="114414"/>
                    </a:lnTo>
                    <a:lnTo>
                      <a:pt x="92636" y="30315"/>
                    </a:lnTo>
                    <a:cubicBezTo>
                      <a:pt x="92636" y="9779"/>
                      <a:pt x="82885" y="0"/>
                      <a:pt x="643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32" name="Google Shape;132;p56"/>
            <p:cNvSpPr/>
            <p:nvPr/>
          </p:nvSpPr>
          <p:spPr>
            <a:xfrm>
              <a:off x="650618" y="4732547"/>
              <a:ext cx="112138" cy="159397"/>
            </a:xfrm>
            <a:custGeom>
              <a:avLst/>
              <a:gdLst/>
              <a:ahLst/>
              <a:cxnLst/>
              <a:rect l="l" t="t" r="r" b="b"/>
              <a:pathLst>
                <a:path w="112138" h="159397" extrusionOk="0">
                  <a:moveTo>
                    <a:pt x="67283" y="64541"/>
                  </a:moveTo>
                  <a:lnTo>
                    <a:pt x="64358" y="63564"/>
                  </a:lnTo>
                  <a:cubicBezTo>
                    <a:pt x="50706" y="57696"/>
                    <a:pt x="40955" y="51829"/>
                    <a:pt x="40955" y="42050"/>
                  </a:cubicBezTo>
                  <a:cubicBezTo>
                    <a:pt x="40955" y="34227"/>
                    <a:pt x="46805" y="29337"/>
                    <a:pt x="55582" y="29337"/>
                  </a:cubicBezTo>
                  <a:cubicBezTo>
                    <a:pt x="66308" y="29337"/>
                    <a:pt x="74109" y="36182"/>
                    <a:pt x="80934" y="49873"/>
                  </a:cubicBezTo>
                  <a:lnTo>
                    <a:pt x="81910" y="51829"/>
                  </a:lnTo>
                  <a:lnTo>
                    <a:pt x="109213" y="37160"/>
                  </a:lnTo>
                  <a:lnTo>
                    <a:pt x="108238" y="35204"/>
                  </a:lnTo>
                  <a:cubicBezTo>
                    <a:pt x="97511" y="11735"/>
                    <a:pt x="79959" y="0"/>
                    <a:pt x="55582" y="0"/>
                  </a:cubicBezTo>
                  <a:cubicBezTo>
                    <a:pt x="26328" y="0"/>
                    <a:pt x="5851" y="18580"/>
                    <a:pt x="5851" y="44006"/>
                  </a:cubicBezTo>
                  <a:cubicBezTo>
                    <a:pt x="5851" y="75298"/>
                    <a:pt x="30229" y="85077"/>
                    <a:pt x="49731" y="93878"/>
                  </a:cubicBezTo>
                  <a:lnTo>
                    <a:pt x="50706" y="94856"/>
                  </a:lnTo>
                  <a:cubicBezTo>
                    <a:pt x="66308" y="101702"/>
                    <a:pt x="76059" y="106591"/>
                    <a:pt x="76059" y="117348"/>
                  </a:cubicBezTo>
                  <a:cubicBezTo>
                    <a:pt x="76059" y="127127"/>
                    <a:pt x="69233" y="132017"/>
                    <a:pt x="58507" y="132017"/>
                  </a:cubicBezTo>
                  <a:cubicBezTo>
                    <a:pt x="42905" y="132017"/>
                    <a:pt x="34129" y="119304"/>
                    <a:pt x="29253" y="109525"/>
                  </a:cubicBezTo>
                  <a:lnTo>
                    <a:pt x="28278" y="107569"/>
                  </a:lnTo>
                  <a:lnTo>
                    <a:pt x="0" y="120282"/>
                  </a:lnTo>
                  <a:lnTo>
                    <a:pt x="975" y="122238"/>
                  </a:lnTo>
                  <a:cubicBezTo>
                    <a:pt x="12676" y="147663"/>
                    <a:pt x="32179" y="159398"/>
                    <a:pt x="59482" y="159398"/>
                  </a:cubicBezTo>
                  <a:cubicBezTo>
                    <a:pt x="84835" y="159398"/>
                    <a:pt x="112138" y="145707"/>
                    <a:pt x="112138" y="114414"/>
                  </a:cubicBezTo>
                  <a:cubicBezTo>
                    <a:pt x="111163" y="83122"/>
                    <a:pt x="86785" y="72365"/>
                    <a:pt x="67283" y="64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56"/>
            <p:cNvSpPr/>
            <p:nvPr/>
          </p:nvSpPr>
          <p:spPr>
            <a:xfrm>
              <a:off x="776407" y="4773619"/>
              <a:ext cx="94586" cy="117348"/>
            </a:xfrm>
            <a:custGeom>
              <a:avLst/>
              <a:gdLst/>
              <a:ahLst/>
              <a:cxnLst/>
              <a:rect l="l" t="t" r="r" b="b"/>
              <a:pathLst>
                <a:path w="94586" h="117348" extrusionOk="0">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2" y="27381"/>
                    <a:pt x="59482" y="30315"/>
                    <a:pt x="63382" y="44006"/>
                  </a:cubicBezTo>
                  <a:lnTo>
                    <a:pt x="63382" y="45961"/>
                  </a:lnTo>
                  <a:lnTo>
                    <a:pt x="94586" y="39116"/>
                  </a:lnTo>
                  <a:lnTo>
                    <a:pt x="93611" y="37160"/>
                  </a:lnTo>
                  <a:cubicBezTo>
                    <a:pt x="89711" y="21514"/>
                    <a:pt x="80935" y="0"/>
                    <a:pt x="49731" y="0"/>
                  </a:cubicBezTo>
                  <a:cubicBezTo>
                    <a:pt x="25353" y="0"/>
                    <a:pt x="0" y="15646"/>
                    <a:pt x="0" y="58674"/>
                  </a:cubicBezTo>
                  <a:cubicBezTo>
                    <a:pt x="0" y="101702"/>
                    <a:pt x="25353" y="117348"/>
                    <a:pt x="48756" y="117348"/>
                  </a:cubicBezTo>
                  <a:cubicBezTo>
                    <a:pt x="72158" y="117348"/>
                    <a:pt x="87760" y="104635"/>
                    <a:pt x="93611" y="80188"/>
                  </a:cubicBezTo>
                  <a:lnTo>
                    <a:pt x="94586" y="78232"/>
                  </a:lnTo>
                  <a:lnTo>
                    <a:pt x="64358" y="70409"/>
                  </a:lnTo>
                  <a:lnTo>
                    <a:pt x="64358" y="723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4" name="Google Shape;134;p56"/>
            <p:cNvSpPr/>
            <p:nvPr/>
          </p:nvSpPr>
          <p:spPr>
            <a:xfrm>
              <a:off x="885620" y="4729613"/>
              <a:ext cx="92635" cy="160375"/>
            </a:xfrm>
            <a:custGeom>
              <a:avLst/>
              <a:gdLst/>
              <a:ahLst/>
              <a:cxnLst/>
              <a:rect l="l" t="t" r="r" b="b"/>
              <a:pathLst>
                <a:path w="92635" h="160375" extrusionOk="0">
                  <a:moveTo>
                    <a:pt x="64358" y="44006"/>
                  </a:moveTo>
                  <a:cubicBezTo>
                    <a:pt x="51681" y="44006"/>
                    <a:pt x="40955" y="50851"/>
                    <a:pt x="34129" y="57696"/>
                  </a:cubicBezTo>
                  <a:lnTo>
                    <a:pt x="34129" y="0"/>
                  </a:lnTo>
                  <a:lnTo>
                    <a:pt x="0" y="4890"/>
                  </a:lnTo>
                  <a:lnTo>
                    <a:pt x="0" y="160376"/>
                  </a:lnTo>
                  <a:lnTo>
                    <a:pt x="34129" y="160376"/>
                  </a:lnTo>
                  <a:lnTo>
                    <a:pt x="34129" y="83122"/>
                  </a:lnTo>
                  <a:cubicBezTo>
                    <a:pt x="40955" y="77254"/>
                    <a:pt x="45830" y="74320"/>
                    <a:pt x="50706" y="74320"/>
                  </a:cubicBezTo>
                  <a:cubicBezTo>
                    <a:pt x="54606" y="74320"/>
                    <a:pt x="58507" y="75298"/>
                    <a:pt x="58507" y="85077"/>
                  </a:cubicBezTo>
                  <a:lnTo>
                    <a:pt x="58507" y="160376"/>
                  </a:lnTo>
                  <a:lnTo>
                    <a:pt x="92636" y="160376"/>
                  </a:lnTo>
                  <a:lnTo>
                    <a:pt x="92636" y="74320"/>
                  </a:lnTo>
                  <a:cubicBezTo>
                    <a:pt x="92636" y="54762"/>
                    <a:pt x="82885" y="44006"/>
                    <a:pt x="64358" y="440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p56"/>
            <p:cNvSpPr/>
            <p:nvPr/>
          </p:nvSpPr>
          <p:spPr>
            <a:xfrm>
              <a:off x="990933" y="4773619"/>
              <a:ext cx="99461" cy="117348"/>
            </a:xfrm>
            <a:custGeom>
              <a:avLst/>
              <a:gdLst/>
              <a:ahLst/>
              <a:cxnLst/>
              <a:rect l="l" t="t" r="r" b="b"/>
              <a:pathLst>
                <a:path w="99461"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6" name="Google Shape;136;p56"/>
            <p:cNvSpPr/>
            <p:nvPr/>
          </p:nvSpPr>
          <p:spPr>
            <a:xfrm>
              <a:off x="1102096" y="4773619"/>
              <a:ext cx="99461" cy="117348"/>
            </a:xfrm>
            <a:custGeom>
              <a:avLst/>
              <a:gdLst/>
              <a:ahLst/>
              <a:cxnLst/>
              <a:rect l="l" t="t" r="r" b="b"/>
              <a:pathLst>
                <a:path w="99461"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3134"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 name="Google Shape;137;p56"/>
            <p:cNvSpPr/>
            <p:nvPr/>
          </p:nvSpPr>
          <p:spPr>
            <a:xfrm>
              <a:off x="1284442" y="4773619"/>
              <a:ext cx="99487" cy="117348"/>
            </a:xfrm>
            <a:custGeom>
              <a:avLst/>
              <a:gdLst/>
              <a:ahLst/>
              <a:cxnLst/>
              <a:rect l="l" t="t" r="r" b="b"/>
              <a:pathLst>
                <a:path w="99487"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100437"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7532"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 name="Google Shape;138;p56"/>
            <p:cNvSpPr/>
            <p:nvPr/>
          </p:nvSpPr>
          <p:spPr>
            <a:xfrm>
              <a:off x="1390729" y="4733525"/>
              <a:ext cx="69233" cy="156464"/>
            </a:xfrm>
            <a:custGeom>
              <a:avLst/>
              <a:gdLst/>
              <a:ahLst/>
              <a:cxnLst/>
              <a:rect l="l" t="t" r="r" b="b"/>
              <a:pathLst>
                <a:path w="69233" h="156464" extrusionOk="0">
                  <a:moveTo>
                    <a:pt x="51681" y="0"/>
                  </a:moveTo>
                  <a:cubicBezTo>
                    <a:pt x="19502" y="0"/>
                    <a:pt x="15602" y="18580"/>
                    <a:pt x="15602" y="35204"/>
                  </a:cubicBezTo>
                  <a:lnTo>
                    <a:pt x="15602" y="43028"/>
                  </a:lnTo>
                  <a:lnTo>
                    <a:pt x="0" y="43028"/>
                  </a:lnTo>
                  <a:lnTo>
                    <a:pt x="0" y="69431"/>
                  </a:lnTo>
                  <a:lnTo>
                    <a:pt x="15602" y="69431"/>
                  </a:lnTo>
                  <a:lnTo>
                    <a:pt x="15602" y="156464"/>
                  </a:lnTo>
                  <a:lnTo>
                    <a:pt x="49731" y="156464"/>
                  </a:lnTo>
                  <a:lnTo>
                    <a:pt x="49731" y="69431"/>
                  </a:lnTo>
                  <a:lnTo>
                    <a:pt x="69233" y="69431"/>
                  </a:lnTo>
                  <a:lnTo>
                    <a:pt x="69233" y="43028"/>
                  </a:lnTo>
                  <a:lnTo>
                    <a:pt x="49731" y="43028"/>
                  </a:lnTo>
                  <a:lnTo>
                    <a:pt x="49731" y="36182"/>
                  </a:lnTo>
                  <a:cubicBezTo>
                    <a:pt x="49731" y="28359"/>
                    <a:pt x="53631" y="26403"/>
                    <a:pt x="60457" y="26403"/>
                  </a:cubicBezTo>
                  <a:cubicBezTo>
                    <a:pt x="62407" y="26403"/>
                    <a:pt x="66308" y="26403"/>
                    <a:pt x="67283" y="27381"/>
                  </a:cubicBezTo>
                  <a:lnTo>
                    <a:pt x="69233" y="27381"/>
                  </a:lnTo>
                  <a:lnTo>
                    <a:pt x="69233" y="978"/>
                  </a:lnTo>
                  <a:lnTo>
                    <a:pt x="68258" y="978"/>
                  </a:lnTo>
                  <a:cubicBezTo>
                    <a:pt x="66308" y="0"/>
                    <a:pt x="56557" y="0"/>
                    <a:pt x="5168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56"/>
            <p:cNvSpPr/>
            <p:nvPr/>
          </p:nvSpPr>
          <p:spPr>
            <a:xfrm>
              <a:off x="1501892" y="4733525"/>
              <a:ext cx="135540" cy="155486"/>
            </a:xfrm>
            <a:custGeom>
              <a:avLst/>
              <a:gdLst/>
              <a:ahLst/>
              <a:cxnLst/>
              <a:rect l="l" t="t" r="r" b="b"/>
              <a:pathLst>
                <a:path w="135540" h="155486" extrusionOk="0">
                  <a:moveTo>
                    <a:pt x="68258" y="101702"/>
                  </a:moveTo>
                  <a:lnTo>
                    <a:pt x="42905" y="0"/>
                  </a:lnTo>
                  <a:lnTo>
                    <a:pt x="0" y="0"/>
                  </a:lnTo>
                  <a:lnTo>
                    <a:pt x="0" y="155486"/>
                  </a:lnTo>
                  <a:lnTo>
                    <a:pt x="29253" y="155486"/>
                  </a:lnTo>
                  <a:lnTo>
                    <a:pt x="29253" y="58674"/>
                  </a:lnTo>
                  <a:cubicBezTo>
                    <a:pt x="31204" y="65519"/>
                    <a:pt x="53631" y="155486"/>
                    <a:pt x="53631" y="155486"/>
                  </a:cubicBezTo>
                  <a:lnTo>
                    <a:pt x="79959" y="155486"/>
                  </a:lnTo>
                  <a:cubicBezTo>
                    <a:pt x="79959" y="155486"/>
                    <a:pt x="102387" y="67475"/>
                    <a:pt x="104337" y="59652"/>
                  </a:cubicBezTo>
                  <a:lnTo>
                    <a:pt x="104337" y="155486"/>
                  </a:lnTo>
                  <a:lnTo>
                    <a:pt x="135541" y="155486"/>
                  </a:lnTo>
                  <a:lnTo>
                    <a:pt x="135541" y="0"/>
                  </a:lnTo>
                  <a:lnTo>
                    <a:pt x="91661" y="0"/>
                  </a:lnTo>
                  <a:lnTo>
                    <a:pt x="68258" y="10170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 name="Google Shape;140;p56"/>
            <p:cNvSpPr/>
            <p:nvPr/>
          </p:nvSpPr>
          <p:spPr>
            <a:xfrm>
              <a:off x="1652060" y="4772641"/>
              <a:ext cx="94586" cy="117348"/>
            </a:xfrm>
            <a:custGeom>
              <a:avLst/>
              <a:gdLst/>
              <a:ahLst/>
              <a:cxnLst/>
              <a:rect l="l" t="t" r="r" b="b"/>
              <a:pathLst>
                <a:path w="94586" h="117348" extrusionOk="0">
                  <a:moveTo>
                    <a:pt x="73134" y="78232"/>
                  </a:move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5298"/>
                  </a:lnTo>
                  <a:lnTo>
                    <a:pt x="73134" y="78232"/>
                  </a:lnTo>
                  <a:close/>
                  <a:moveTo>
                    <a:pt x="35104" y="47917"/>
                  </a:moveTo>
                  <a:cubicBezTo>
                    <a:pt x="36079" y="38138"/>
                    <a:pt x="39980" y="28359"/>
                    <a:pt x="49731" y="28359"/>
                  </a:cubicBezTo>
                  <a:cubicBezTo>
                    <a:pt x="54606" y="28359"/>
                    <a:pt x="62407" y="30315"/>
                    <a:pt x="63382" y="47917"/>
                  </a:cubicBezTo>
                  <a:lnTo>
                    <a:pt x="35104" y="479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1" name="Google Shape;141;p56"/>
            <p:cNvSpPr/>
            <p:nvPr/>
          </p:nvSpPr>
          <p:spPr>
            <a:xfrm>
              <a:off x="1762248" y="4733525"/>
              <a:ext cx="101411" cy="157441"/>
            </a:xfrm>
            <a:custGeom>
              <a:avLst/>
              <a:gdLst/>
              <a:ahLst/>
              <a:cxnLst/>
              <a:rect l="l" t="t" r="r" b="b"/>
              <a:pathLst>
                <a:path w="101411" h="157441" extrusionOk="0">
                  <a:moveTo>
                    <a:pt x="96536" y="127127"/>
                  </a:moveTo>
                  <a:lnTo>
                    <a:pt x="96536" y="0"/>
                  </a:lnTo>
                  <a:lnTo>
                    <a:pt x="62407" y="0"/>
                  </a:lnTo>
                  <a:lnTo>
                    <a:pt x="62407" y="50851"/>
                  </a:lnTo>
                  <a:cubicBezTo>
                    <a:pt x="55581" y="44006"/>
                    <a:pt x="46806" y="40094"/>
                    <a:pt x="37054" y="40094"/>
                  </a:cubicBezTo>
                  <a:cubicBezTo>
                    <a:pt x="13652" y="40094"/>
                    <a:pt x="0" y="61608"/>
                    <a:pt x="0" y="99746"/>
                  </a:cubicBezTo>
                  <a:cubicBezTo>
                    <a:pt x="0" y="147663"/>
                    <a:pt x="20477" y="157442"/>
                    <a:pt x="37054" y="157442"/>
                  </a:cubicBezTo>
                  <a:cubicBezTo>
                    <a:pt x="47781" y="157442"/>
                    <a:pt x="56557" y="153530"/>
                    <a:pt x="63382" y="145707"/>
                  </a:cubicBezTo>
                  <a:cubicBezTo>
                    <a:pt x="63382" y="148641"/>
                    <a:pt x="64358" y="152552"/>
                    <a:pt x="65333" y="154508"/>
                  </a:cubicBezTo>
                  <a:lnTo>
                    <a:pt x="66308" y="155486"/>
                  </a:lnTo>
                  <a:lnTo>
                    <a:pt x="101412" y="155486"/>
                  </a:lnTo>
                  <a:lnTo>
                    <a:pt x="100437" y="152552"/>
                  </a:lnTo>
                  <a:cubicBezTo>
                    <a:pt x="97511" y="147663"/>
                    <a:pt x="96536" y="139840"/>
                    <a:pt x="96536" y="127127"/>
                  </a:cubicBezTo>
                  <a:close/>
                  <a:moveTo>
                    <a:pt x="62407" y="77254"/>
                  </a:moveTo>
                  <a:lnTo>
                    <a:pt x="62407" y="120282"/>
                  </a:lnTo>
                  <a:cubicBezTo>
                    <a:pt x="58507" y="124193"/>
                    <a:pt x="53631" y="129083"/>
                    <a:pt x="47781" y="129083"/>
                  </a:cubicBezTo>
                  <a:cubicBezTo>
                    <a:pt x="41930" y="129083"/>
                    <a:pt x="33154" y="126149"/>
                    <a:pt x="33154" y="98768"/>
                  </a:cubicBezTo>
                  <a:cubicBezTo>
                    <a:pt x="33154" y="72365"/>
                    <a:pt x="39980" y="69431"/>
                    <a:pt x="47781" y="69431"/>
                  </a:cubicBezTo>
                  <a:cubicBezTo>
                    <a:pt x="52656" y="69431"/>
                    <a:pt x="56557" y="72365"/>
                    <a:pt x="62407" y="77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2" name="Google Shape;142;p56"/>
            <p:cNvSpPr/>
            <p:nvPr/>
          </p:nvSpPr>
          <p:spPr>
            <a:xfrm>
              <a:off x="1879262" y="4733525"/>
              <a:ext cx="34128" cy="30314"/>
            </a:xfrm>
            <a:custGeom>
              <a:avLst/>
              <a:gdLst/>
              <a:ahLst/>
              <a:cxnLst/>
              <a:rect l="l" t="t" r="r" b="b"/>
              <a:pathLst>
                <a:path w="34128" h="30314" extrusionOk="0">
                  <a:moveTo>
                    <a:pt x="0" y="0"/>
                  </a:moveTo>
                  <a:lnTo>
                    <a:pt x="34129" y="0"/>
                  </a:lnTo>
                  <a:lnTo>
                    <a:pt x="34129" y="30315"/>
                  </a:lnTo>
                  <a:lnTo>
                    <a:pt x="0" y="303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3" name="Google Shape;143;p56"/>
            <p:cNvSpPr/>
            <p:nvPr/>
          </p:nvSpPr>
          <p:spPr>
            <a:xfrm>
              <a:off x="1879262" y="4775574"/>
              <a:ext cx="34128" cy="113436"/>
            </a:xfrm>
            <a:custGeom>
              <a:avLst/>
              <a:gdLst/>
              <a:ahLst/>
              <a:cxnLst/>
              <a:rect l="l" t="t" r="r" b="b"/>
              <a:pathLst>
                <a:path w="34128" h="113436" extrusionOk="0">
                  <a:moveTo>
                    <a:pt x="0" y="0"/>
                  </a:moveTo>
                  <a:lnTo>
                    <a:pt x="34129" y="0"/>
                  </a:lnTo>
                  <a:lnTo>
                    <a:pt x="34129" y="113436"/>
                  </a:lnTo>
                  <a:lnTo>
                    <a:pt x="0" y="1134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56"/>
            <p:cNvSpPr/>
            <p:nvPr/>
          </p:nvSpPr>
          <p:spPr>
            <a:xfrm>
              <a:off x="1928017" y="4773619"/>
              <a:ext cx="94586" cy="117348"/>
            </a:xfrm>
            <a:custGeom>
              <a:avLst/>
              <a:gdLst/>
              <a:ahLst/>
              <a:cxnLst/>
              <a:rect l="l" t="t" r="r" b="b"/>
              <a:pathLst>
                <a:path w="94586" h="117348" extrusionOk="0">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1" y="27381"/>
                    <a:pt x="59482" y="30315"/>
                    <a:pt x="63382" y="44006"/>
                  </a:cubicBezTo>
                  <a:lnTo>
                    <a:pt x="63382" y="45961"/>
                  </a:lnTo>
                  <a:lnTo>
                    <a:pt x="94586" y="39116"/>
                  </a:lnTo>
                  <a:lnTo>
                    <a:pt x="93611" y="37160"/>
                  </a:lnTo>
                  <a:cubicBezTo>
                    <a:pt x="89710" y="21514"/>
                    <a:pt x="80935" y="0"/>
                    <a:pt x="49731" y="0"/>
                  </a:cubicBezTo>
                  <a:cubicBezTo>
                    <a:pt x="25353" y="0"/>
                    <a:pt x="0" y="15646"/>
                    <a:pt x="0" y="58674"/>
                  </a:cubicBezTo>
                  <a:cubicBezTo>
                    <a:pt x="0" y="101702"/>
                    <a:pt x="25353" y="117348"/>
                    <a:pt x="48756" y="117348"/>
                  </a:cubicBezTo>
                  <a:cubicBezTo>
                    <a:pt x="72159" y="117348"/>
                    <a:pt x="87760" y="104635"/>
                    <a:pt x="93611" y="80188"/>
                  </a:cubicBezTo>
                  <a:lnTo>
                    <a:pt x="94586" y="78232"/>
                  </a:lnTo>
                  <a:lnTo>
                    <a:pt x="64358" y="70409"/>
                  </a:lnTo>
                  <a:lnTo>
                    <a:pt x="64358" y="723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 name="Google Shape;145;p56"/>
            <p:cNvSpPr/>
            <p:nvPr/>
          </p:nvSpPr>
          <p:spPr>
            <a:xfrm>
              <a:off x="2036255" y="4733525"/>
              <a:ext cx="34128" cy="30314"/>
            </a:xfrm>
            <a:custGeom>
              <a:avLst/>
              <a:gdLst/>
              <a:ahLst/>
              <a:cxnLst/>
              <a:rect l="l" t="t" r="r" b="b"/>
              <a:pathLst>
                <a:path w="34128" h="30314" extrusionOk="0">
                  <a:moveTo>
                    <a:pt x="0" y="0"/>
                  </a:moveTo>
                  <a:lnTo>
                    <a:pt x="34129" y="0"/>
                  </a:lnTo>
                  <a:lnTo>
                    <a:pt x="34129" y="30315"/>
                  </a:lnTo>
                  <a:lnTo>
                    <a:pt x="0" y="303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p56"/>
            <p:cNvSpPr/>
            <p:nvPr/>
          </p:nvSpPr>
          <p:spPr>
            <a:xfrm>
              <a:off x="2036255" y="4775574"/>
              <a:ext cx="34128" cy="113436"/>
            </a:xfrm>
            <a:custGeom>
              <a:avLst/>
              <a:gdLst/>
              <a:ahLst/>
              <a:cxnLst/>
              <a:rect l="l" t="t" r="r" b="b"/>
              <a:pathLst>
                <a:path w="34128" h="113436" extrusionOk="0">
                  <a:moveTo>
                    <a:pt x="0" y="0"/>
                  </a:moveTo>
                  <a:lnTo>
                    <a:pt x="34129" y="0"/>
                  </a:lnTo>
                  <a:lnTo>
                    <a:pt x="34129" y="113436"/>
                  </a:lnTo>
                  <a:lnTo>
                    <a:pt x="0" y="1134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 name="Google Shape;147;p56"/>
            <p:cNvSpPr/>
            <p:nvPr/>
          </p:nvSpPr>
          <p:spPr>
            <a:xfrm>
              <a:off x="2091836" y="4773619"/>
              <a:ext cx="92635" cy="115392"/>
            </a:xfrm>
            <a:custGeom>
              <a:avLst/>
              <a:gdLst/>
              <a:ahLst/>
              <a:cxnLst/>
              <a:rect l="l" t="t" r="r" b="b"/>
              <a:pathLst>
                <a:path w="92635" h="115392" extrusionOk="0">
                  <a:moveTo>
                    <a:pt x="64358" y="0"/>
                  </a:moveTo>
                  <a:cubicBezTo>
                    <a:pt x="51681" y="0"/>
                    <a:pt x="40955" y="6845"/>
                    <a:pt x="34129" y="13691"/>
                  </a:cubicBezTo>
                  <a:lnTo>
                    <a:pt x="34129" y="1956"/>
                  </a:lnTo>
                  <a:lnTo>
                    <a:pt x="0" y="1956"/>
                  </a:lnTo>
                  <a:lnTo>
                    <a:pt x="0" y="115392"/>
                  </a:lnTo>
                  <a:lnTo>
                    <a:pt x="34129" y="115392"/>
                  </a:lnTo>
                  <a:lnTo>
                    <a:pt x="34129" y="38138"/>
                  </a:lnTo>
                  <a:cubicBezTo>
                    <a:pt x="40955" y="32271"/>
                    <a:pt x="45830" y="29337"/>
                    <a:pt x="50706" y="29337"/>
                  </a:cubicBezTo>
                  <a:cubicBezTo>
                    <a:pt x="54606" y="29337"/>
                    <a:pt x="58507" y="30315"/>
                    <a:pt x="58507" y="40094"/>
                  </a:cubicBezTo>
                  <a:lnTo>
                    <a:pt x="58507" y="115392"/>
                  </a:lnTo>
                  <a:lnTo>
                    <a:pt x="92636" y="115392"/>
                  </a:lnTo>
                  <a:lnTo>
                    <a:pt x="92636" y="30315"/>
                  </a:lnTo>
                  <a:cubicBezTo>
                    <a:pt x="92636" y="10757"/>
                    <a:pt x="82885" y="0"/>
                    <a:pt x="6435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8" name="Google Shape;148;p56"/>
            <p:cNvSpPr/>
            <p:nvPr/>
          </p:nvSpPr>
          <p:spPr>
            <a:xfrm>
              <a:off x="2199099" y="4772641"/>
              <a:ext cx="94586" cy="117348"/>
            </a:xfrm>
            <a:custGeom>
              <a:avLst/>
              <a:gdLst/>
              <a:ahLst/>
              <a:cxnLst/>
              <a:rect l="l" t="t" r="r" b="b"/>
              <a:pathLst>
                <a:path w="94586" h="117348" extrusionOk="0">
                  <a:moveTo>
                    <a:pt x="74109" y="76276"/>
                  </a:moveTo>
                  <a:lnTo>
                    <a:pt x="73134" y="78232"/>
                  </a:ln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6276"/>
                  </a:lnTo>
                  <a:close/>
                  <a:moveTo>
                    <a:pt x="34129" y="47917"/>
                  </a:moveTo>
                  <a:cubicBezTo>
                    <a:pt x="35104" y="38138"/>
                    <a:pt x="39005" y="28359"/>
                    <a:pt x="48756" y="28359"/>
                  </a:cubicBezTo>
                  <a:cubicBezTo>
                    <a:pt x="53631" y="28359"/>
                    <a:pt x="61432" y="30315"/>
                    <a:pt x="62407" y="47917"/>
                  </a:cubicBezTo>
                  <a:lnTo>
                    <a:pt x="34129" y="479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9" name="Google Shape;149;p56"/>
            <p:cNvSpPr/>
            <p:nvPr/>
          </p:nvSpPr>
          <p:spPr>
            <a:xfrm>
              <a:off x="1213259" y="4733525"/>
              <a:ext cx="34128" cy="155486"/>
            </a:xfrm>
            <a:custGeom>
              <a:avLst/>
              <a:gdLst/>
              <a:ahLst/>
              <a:cxnLst/>
              <a:rect l="l" t="t" r="r" b="b"/>
              <a:pathLst>
                <a:path w="34128" h="155486" extrusionOk="0">
                  <a:moveTo>
                    <a:pt x="0" y="0"/>
                  </a:moveTo>
                  <a:lnTo>
                    <a:pt x="34129" y="0"/>
                  </a:lnTo>
                  <a:lnTo>
                    <a:pt x="34129" y="155486"/>
                  </a:lnTo>
                  <a:lnTo>
                    <a:pt x="0" y="15548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56"/>
            <p:cNvSpPr/>
            <p:nvPr/>
          </p:nvSpPr>
          <p:spPr>
            <a:xfrm>
              <a:off x="757880" y="4528166"/>
              <a:ext cx="118963" cy="164287"/>
            </a:xfrm>
            <a:custGeom>
              <a:avLst/>
              <a:gdLst/>
              <a:ahLst/>
              <a:cxnLst/>
              <a:rect l="l" t="t" r="r" b="b"/>
              <a:pathLst>
                <a:path w="118963" h="164287" extrusionOk="0">
                  <a:moveTo>
                    <a:pt x="64358" y="109525"/>
                  </a:moveTo>
                  <a:lnTo>
                    <a:pt x="86785" y="109525"/>
                  </a:lnTo>
                  <a:cubicBezTo>
                    <a:pt x="84835" y="127127"/>
                    <a:pt x="76059" y="136906"/>
                    <a:pt x="62407" y="136906"/>
                  </a:cubicBezTo>
                  <a:cubicBezTo>
                    <a:pt x="50706" y="136906"/>
                    <a:pt x="34129" y="131039"/>
                    <a:pt x="34129" y="82144"/>
                  </a:cubicBezTo>
                  <a:cubicBezTo>
                    <a:pt x="34129" y="47917"/>
                    <a:pt x="42905" y="30315"/>
                    <a:pt x="60457" y="30315"/>
                  </a:cubicBezTo>
                  <a:cubicBezTo>
                    <a:pt x="73134" y="30315"/>
                    <a:pt x="78984" y="38138"/>
                    <a:pt x="83860" y="58674"/>
                  </a:cubicBezTo>
                  <a:lnTo>
                    <a:pt x="116039" y="54762"/>
                  </a:lnTo>
                  <a:cubicBezTo>
                    <a:pt x="109213" y="16624"/>
                    <a:pt x="92636" y="0"/>
                    <a:pt x="62407" y="0"/>
                  </a:cubicBezTo>
                  <a:cubicBezTo>
                    <a:pt x="23403" y="0"/>
                    <a:pt x="0" y="30315"/>
                    <a:pt x="0" y="82144"/>
                  </a:cubicBezTo>
                  <a:cubicBezTo>
                    <a:pt x="0" y="134950"/>
                    <a:pt x="21453" y="164287"/>
                    <a:pt x="58507" y="164287"/>
                  </a:cubicBezTo>
                  <a:cubicBezTo>
                    <a:pt x="75084" y="164287"/>
                    <a:pt x="86785" y="155486"/>
                    <a:pt x="92636" y="145707"/>
                  </a:cubicBezTo>
                  <a:lnTo>
                    <a:pt x="92636" y="161354"/>
                  </a:lnTo>
                  <a:lnTo>
                    <a:pt x="118964" y="161354"/>
                  </a:lnTo>
                  <a:lnTo>
                    <a:pt x="118964" y="83122"/>
                  </a:lnTo>
                  <a:lnTo>
                    <a:pt x="65333" y="83122"/>
                  </a:lnTo>
                  <a:lnTo>
                    <a:pt x="65333" y="1095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151"/>
        <p:cNvGrpSpPr/>
        <p:nvPr/>
      </p:nvGrpSpPr>
      <p:grpSpPr>
        <a:xfrm>
          <a:off x="0" y="0"/>
          <a:ext cx="0" cy="0"/>
          <a:chOff x="0" y="0"/>
          <a:chExt cx="0" cy="0"/>
        </a:xfrm>
      </p:grpSpPr>
      <p:sp>
        <p:nvSpPr>
          <p:cNvPr id="152" name="Google Shape;152;p39"/>
          <p:cNvSpPr txBox="1">
            <a:spLocks noGrp="1"/>
          </p:cNvSpPr>
          <p:nvPr>
            <p:ph type="ctrTitle"/>
          </p:nvPr>
        </p:nvSpPr>
        <p:spPr>
          <a:xfrm>
            <a:off x="310896" y="1085262"/>
            <a:ext cx="5349240" cy="1846681"/>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9"/>
          <p:cNvSpPr txBox="1">
            <a:spLocks noGrp="1"/>
          </p:cNvSpPr>
          <p:nvPr>
            <p:ph type="subTitle" idx="1"/>
          </p:nvPr>
        </p:nvSpPr>
        <p:spPr>
          <a:xfrm>
            <a:off x="332072" y="3319544"/>
            <a:ext cx="4248150" cy="898923"/>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0">
                <a:solidFill>
                  <a:schemeClr val="lt1"/>
                </a:solidFill>
              </a:defRPr>
            </a:lvl1pPr>
            <a:lvl2pPr lvl="1" algn="ctr">
              <a:lnSpc>
                <a:spcPct val="117000"/>
              </a:lnSpc>
              <a:spcBef>
                <a:spcPts val="0"/>
              </a:spcBef>
              <a:spcAft>
                <a:spcPts val="0"/>
              </a:spcAft>
              <a:buClr>
                <a:schemeClr val="dk1"/>
              </a:buClr>
              <a:buSzPts val="1500"/>
              <a:buNone/>
              <a:defRPr sz="1500"/>
            </a:lvl2pPr>
            <a:lvl3pPr lvl="2" algn="ctr">
              <a:lnSpc>
                <a:spcPct val="117000"/>
              </a:lnSpc>
              <a:spcBef>
                <a:spcPts val="0"/>
              </a:spcBef>
              <a:spcAft>
                <a:spcPts val="0"/>
              </a:spcAft>
              <a:buClr>
                <a:schemeClr val="dk1"/>
              </a:buClr>
              <a:buSzPts val="1350"/>
              <a:buNone/>
              <a:defRPr sz="1350"/>
            </a:lvl3pPr>
            <a:lvl4pPr lvl="3" algn="ctr">
              <a:lnSpc>
                <a:spcPct val="117000"/>
              </a:lnSpc>
              <a:spcBef>
                <a:spcPts val="0"/>
              </a:spcBef>
              <a:spcAft>
                <a:spcPts val="0"/>
              </a:spcAft>
              <a:buClr>
                <a:schemeClr val="dk1"/>
              </a:buClr>
              <a:buSzPts val="1200"/>
              <a:buNone/>
              <a:defRPr sz="1200"/>
            </a:lvl4pPr>
            <a:lvl5pPr lvl="4" algn="ctr">
              <a:lnSpc>
                <a:spcPct val="117000"/>
              </a:lnSpc>
              <a:spcBef>
                <a:spcPts val="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54" name="Google Shape;154;p39"/>
          <p:cNvSpPr>
            <a:spLocks noGrp="1"/>
          </p:cNvSpPr>
          <p:nvPr>
            <p:ph type="pic" idx="2"/>
          </p:nvPr>
        </p:nvSpPr>
        <p:spPr>
          <a:xfrm>
            <a:off x="6103938" y="0"/>
            <a:ext cx="3040062" cy="5143500"/>
          </a:xfrm>
          <a:prstGeom prst="rect">
            <a:avLst/>
          </a:prstGeom>
          <a:solidFill>
            <a:srgbClr val="D8D8D8"/>
          </a:solidFill>
          <a:ln>
            <a:noFill/>
          </a:ln>
        </p:spPr>
      </p:sp>
      <p:sp>
        <p:nvSpPr>
          <p:cNvPr id="155" name="Google Shape;155;p39"/>
          <p:cNvSpPr>
            <a:spLocks noGrp="1"/>
          </p:cNvSpPr>
          <p:nvPr>
            <p:ph type="ftr" idx="11"/>
          </p:nvPr>
        </p:nvSpPr>
        <p:spPr>
          <a:xfrm>
            <a:off x="347663" y="4663440"/>
            <a:ext cx="1810512" cy="219456"/>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182875" tIns="45700" rIns="91425" bIns="45700" anchor="ctr" anchorCtr="0">
            <a:noAutofit/>
          </a:bodyPr>
          <a:lstStyle>
            <a:lvl1pPr lvl="0" algn="l">
              <a:lnSpc>
                <a:spcPct val="100000"/>
              </a:lnSpc>
              <a:spcBef>
                <a:spcPts val="0"/>
              </a:spcBef>
              <a:spcAft>
                <a:spcPts val="0"/>
              </a:spcAft>
              <a:buSzPts val="1400"/>
              <a:buNone/>
              <a:defRPr sz="11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6" name="Google Shape;156;p39"/>
          <p:cNvGrpSpPr/>
          <p:nvPr/>
        </p:nvGrpSpPr>
        <p:grpSpPr>
          <a:xfrm>
            <a:off x="243751" y="256503"/>
            <a:ext cx="2560321" cy="659341"/>
            <a:chOff x="243131" y="4363879"/>
            <a:chExt cx="2050554" cy="528065"/>
          </a:xfrm>
        </p:grpSpPr>
        <p:grpSp>
          <p:nvGrpSpPr>
            <p:cNvPr id="157" name="Google Shape;157;p39"/>
            <p:cNvGrpSpPr/>
            <p:nvPr/>
          </p:nvGrpSpPr>
          <p:grpSpPr>
            <a:xfrm>
              <a:off x="243131" y="4363879"/>
              <a:ext cx="460143" cy="527337"/>
              <a:chOff x="243131" y="4363879"/>
              <a:chExt cx="460143" cy="527337"/>
            </a:xfrm>
          </p:grpSpPr>
          <p:grpSp>
            <p:nvGrpSpPr>
              <p:cNvPr id="158" name="Google Shape;158;p39"/>
              <p:cNvGrpSpPr/>
              <p:nvPr/>
            </p:nvGrpSpPr>
            <p:grpSpPr>
              <a:xfrm>
                <a:off x="243131" y="4363879"/>
                <a:ext cx="457650" cy="527337"/>
                <a:chOff x="243131" y="4363879"/>
                <a:chExt cx="457650" cy="527337"/>
              </a:xfrm>
            </p:grpSpPr>
            <p:sp>
              <p:nvSpPr>
                <p:cNvPr id="159" name="Google Shape;159;p39"/>
                <p:cNvSpPr/>
                <p:nvPr/>
              </p:nvSpPr>
              <p:spPr>
                <a:xfrm>
                  <a:off x="265989" y="4363879"/>
                  <a:ext cx="434792" cy="163309"/>
                </a:xfrm>
                <a:custGeom>
                  <a:avLst/>
                  <a:gdLst/>
                  <a:ahLst/>
                  <a:cxnLst/>
                  <a:rect l="l" t="t" r="r" b="b"/>
                  <a:pathLst>
                    <a:path w="434792" h="163309" extrusionOk="0">
                      <a:moveTo>
                        <a:pt x="434359" y="108547"/>
                      </a:moveTo>
                      <a:cubicBezTo>
                        <a:pt x="434359" y="108547"/>
                        <a:pt x="435334" y="108547"/>
                        <a:pt x="434359" y="108547"/>
                      </a:cubicBezTo>
                      <a:cubicBezTo>
                        <a:pt x="434359" y="107569"/>
                        <a:pt x="433384" y="106591"/>
                        <a:pt x="431434" y="103657"/>
                      </a:cubicBezTo>
                      <a:cubicBezTo>
                        <a:pt x="429484" y="100724"/>
                        <a:pt x="414857" y="81166"/>
                        <a:pt x="396330" y="64541"/>
                      </a:cubicBezTo>
                      <a:cubicBezTo>
                        <a:pt x="378778" y="47917"/>
                        <a:pt x="323196" y="0"/>
                        <a:pt x="234461" y="0"/>
                      </a:cubicBezTo>
                      <a:cubicBezTo>
                        <a:pt x="142800" y="0"/>
                        <a:pt x="80393" y="49873"/>
                        <a:pt x="48214" y="86055"/>
                      </a:cubicBezTo>
                      <a:cubicBezTo>
                        <a:pt x="17010" y="121260"/>
                        <a:pt x="1408" y="160376"/>
                        <a:pt x="433" y="161354"/>
                      </a:cubicBezTo>
                      <a:cubicBezTo>
                        <a:pt x="433" y="162331"/>
                        <a:pt x="-542" y="162331"/>
                        <a:pt x="433" y="163309"/>
                      </a:cubicBezTo>
                      <a:cubicBezTo>
                        <a:pt x="1408" y="163309"/>
                        <a:pt x="1408" y="162331"/>
                        <a:pt x="1408" y="161354"/>
                      </a:cubicBezTo>
                      <a:cubicBezTo>
                        <a:pt x="2384" y="160376"/>
                        <a:pt x="17985" y="124193"/>
                        <a:pt x="54065" y="94856"/>
                      </a:cubicBezTo>
                      <a:cubicBezTo>
                        <a:pt x="90144" y="65519"/>
                        <a:pt x="148651" y="32271"/>
                        <a:pt x="235436" y="32271"/>
                      </a:cubicBezTo>
                      <a:cubicBezTo>
                        <a:pt x="309545" y="32271"/>
                        <a:pt x="362201" y="58674"/>
                        <a:pt x="386579" y="73343"/>
                      </a:cubicBezTo>
                      <a:cubicBezTo>
                        <a:pt x="410956" y="88011"/>
                        <a:pt x="426558" y="102680"/>
                        <a:pt x="429484" y="105613"/>
                      </a:cubicBezTo>
                      <a:cubicBezTo>
                        <a:pt x="432409" y="107569"/>
                        <a:pt x="433384" y="107569"/>
                        <a:pt x="434359" y="108547"/>
                      </a:cubicBezTo>
                      <a:cubicBezTo>
                        <a:pt x="434359" y="108547"/>
                        <a:pt x="434359" y="108547"/>
                        <a:pt x="434359" y="1085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0" name="Google Shape;160;p39"/>
                <p:cNvSpPr/>
                <p:nvPr/>
              </p:nvSpPr>
              <p:spPr>
                <a:xfrm>
                  <a:off x="243131" y="4611287"/>
                  <a:ext cx="393834" cy="279929"/>
                </a:xfrm>
                <a:custGeom>
                  <a:avLst/>
                  <a:gdLst/>
                  <a:ahLst/>
                  <a:cxnLst/>
                  <a:rect l="l" t="t" r="r" b="b"/>
                  <a:pathLst>
                    <a:path w="393834" h="279929" extrusionOk="0">
                      <a:moveTo>
                        <a:pt x="1839" y="0"/>
                      </a:moveTo>
                      <a:cubicBezTo>
                        <a:pt x="2814" y="0"/>
                        <a:pt x="2814" y="0"/>
                        <a:pt x="1839" y="0"/>
                      </a:cubicBezTo>
                      <a:cubicBezTo>
                        <a:pt x="2814" y="978"/>
                        <a:pt x="1839" y="1956"/>
                        <a:pt x="1839" y="3912"/>
                      </a:cubicBezTo>
                      <a:cubicBezTo>
                        <a:pt x="1839" y="5867"/>
                        <a:pt x="-111" y="48895"/>
                        <a:pt x="22316" y="93878"/>
                      </a:cubicBezTo>
                      <a:cubicBezTo>
                        <a:pt x="44744" y="140818"/>
                        <a:pt x="84724" y="189713"/>
                        <a:pt x="149081" y="221983"/>
                      </a:cubicBezTo>
                      <a:cubicBezTo>
                        <a:pt x="209538" y="251320"/>
                        <a:pt x="269020" y="256210"/>
                        <a:pt x="312900" y="251320"/>
                      </a:cubicBezTo>
                      <a:cubicBezTo>
                        <a:pt x="355805" y="246431"/>
                        <a:pt x="387984" y="230784"/>
                        <a:pt x="391885" y="228829"/>
                      </a:cubicBezTo>
                      <a:cubicBezTo>
                        <a:pt x="393835" y="227851"/>
                        <a:pt x="393835" y="227851"/>
                        <a:pt x="393835" y="227851"/>
                      </a:cubicBezTo>
                      <a:cubicBezTo>
                        <a:pt x="393835" y="227851"/>
                        <a:pt x="393835" y="227851"/>
                        <a:pt x="393835" y="227851"/>
                      </a:cubicBezTo>
                      <a:cubicBezTo>
                        <a:pt x="393835" y="227851"/>
                        <a:pt x="392860" y="228829"/>
                        <a:pt x="391885" y="228829"/>
                      </a:cubicBezTo>
                      <a:cubicBezTo>
                        <a:pt x="390909" y="229807"/>
                        <a:pt x="388959" y="231762"/>
                        <a:pt x="386034" y="233718"/>
                      </a:cubicBezTo>
                      <a:cubicBezTo>
                        <a:pt x="381158" y="237630"/>
                        <a:pt x="371407" y="246431"/>
                        <a:pt x="337278" y="261099"/>
                      </a:cubicBezTo>
                      <a:cubicBezTo>
                        <a:pt x="289498" y="281635"/>
                        <a:pt x="208563" y="294348"/>
                        <a:pt x="128604" y="250342"/>
                      </a:cubicBezTo>
                      <a:cubicBezTo>
                        <a:pt x="51570" y="208293"/>
                        <a:pt x="17441" y="135928"/>
                        <a:pt x="5739" y="81166"/>
                      </a:cubicBezTo>
                      <a:cubicBezTo>
                        <a:pt x="-3037" y="39116"/>
                        <a:pt x="864" y="4890"/>
                        <a:pt x="864" y="1956"/>
                      </a:cubicBezTo>
                      <a:cubicBezTo>
                        <a:pt x="1839" y="978"/>
                        <a:pt x="1839" y="978"/>
                        <a:pt x="1839" y="0"/>
                      </a:cubicBezTo>
                      <a:cubicBezTo>
                        <a:pt x="1839" y="0"/>
                        <a:pt x="1839" y="0"/>
                        <a:pt x="183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61" name="Google Shape;161;p39"/>
              <p:cNvSpPr/>
              <p:nvPr/>
            </p:nvSpPr>
            <p:spPr>
              <a:xfrm>
                <a:off x="341507" y="4535011"/>
                <a:ext cx="361767" cy="157441"/>
              </a:xfrm>
              <a:custGeom>
                <a:avLst/>
                <a:gdLst/>
                <a:ahLst/>
                <a:cxnLst/>
                <a:rect l="l" t="t" r="r" b="b"/>
                <a:pathLst>
                  <a:path w="361767" h="157441" extrusionOk="0">
                    <a:moveTo>
                      <a:pt x="201849" y="154508"/>
                    </a:moveTo>
                    <a:lnTo>
                      <a:pt x="201849" y="93878"/>
                    </a:lnTo>
                    <a:lnTo>
                      <a:pt x="245729" y="0"/>
                    </a:lnTo>
                    <a:lnTo>
                      <a:pt x="211600" y="0"/>
                    </a:lnTo>
                    <a:lnTo>
                      <a:pt x="185272" y="61608"/>
                    </a:lnTo>
                    <a:lnTo>
                      <a:pt x="158944" y="0"/>
                    </a:lnTo>
                    <a:lnTo>
                      <a:pt x="123840" y="0"/>
                    </a:lnTo>
                    <a:lnTo>
                      <a:pt x="167720" y="93878"/>
                    </a:lnTo>
                    <a:lnTo>
                      <a:pt x="167720" y="154508"/>
                    </a:lnTo>
                    <a:lnTo>
                      <a:pt x="201849" y="154508"/>
                    </a:lnTo>
                    <a:close/>
                    <a:moveTo>
                      <a:pt x="81910" y="88989"/>
                    </a:moveTo>
                    <a:cubicBezTo>
                      <a:pt x="71183" y="67475"/>
                      <a:pt x="37054" y="3912"/>
                      <a:pt x="35104" y="978"/>
                    </a:cubicBezTo>
                    <a:lnTo>
                      <a:pt x="35104" y="0"/>
                    </a:lnTo>
                    <a:lnTo>
                      <a:pt x="0" y="0"/>
                    </a:lnTo>
                    <a:lnTo>
                      <a:pt x="0" y="155486"/>
                    </a:lnTo>
                    <a:lnTo>
                      <a:pt x="31204" y="155486"/>
                    </a:lnTo>
                    <a:lnTo>
                      <a:pt x="31204" y="63564"/>
                    </a:lnTo>
                    <a:cubicBezTo>
                      <a:pt x="42905" y="85077"/>
                      <a:pt x="79959" y="150597"/>
                      <a:pt x="81910" y="154508"/>
                    </a:cubicBezTo>
                    <a:lnTo>
                      <a:pt x="82885" y="155486"/>
                    </a:lnTo>
                    <a:lnTo>
                      <a:pt x="114088" y="155486"/>
                    </a:lnTo>
                    <a:lnTo>
                      <a:pt x="114088" y="0"/>
                    </a:lnTo>
                    <a:lnTo>
                      <a:pt x="82885" y="0"/>
                    </a:lnTo>
                    <a:lnTo>
                      <a:pt x="82885" y="88989"/>
                    </a:lnTo>
                    <a:close/>
                    <a:moveTo>
                      <a:pt x="361767" y="100724"/>
                    </a:moveTo>
                    <a:lnTo>
                      <a:pt x="361767" y="0"/>
                    </a:lnTo>
                    <a:lnTo>
                      <a:pt x="328613" y="0"/>
                    </a:lnTo>
                    <a:lnTo>
                      <a:pt x="328613" y="99746"/>
                    </a:lnTo>
                    <a:cubicBezTo>
                      <a:pt x="328613" y="120282"/>
                      <a:pt x="322763" y="128105"/>
                      <a:pt x="309111" y="128105"/>
                    </a:cubicBezTo>
                    <a:cubicBezTo>
                      <a:pt x="294484" y="128105"/>
                      <a:pt x="289609" y="120282"/>
                      <a:pt x="289609" y="99746"/>
                    </a:cubicBezTo>
                    <a:lnTo>
                      <a:pt x="289609" y="0"/>
                    </a:lnTo>
                    <a:lnTo>
                      <a:pt x="255480" y="0"/>
                    </a:lnTo>
                    <a:lnTo>
                      <a:pt x="255480" y="100724"/>
                    </a:lnTo>
                    <a:cubicBezTo>
                      <a:pt x="255480" y="137884"/>
                      <a:pt x="274007" y="157442"/>
                      <a:pt x="309111" y="157442"/>
                    </a:cubicBezTo>
                    <a:cubicBezTo>
                      <a:pt x="344215" y="157442"/>
                      <a:pt x="361767" y="138862"/>
                      <a:pt x="361767" y="1007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62" name="Google Shape;162;p39"/>
            <p:cNvGrpSpPr/>
            <p:nvPr/>
          </p:nvGrpSpPr>
          <p:grpSpPr>
            <a:xfrm>
              <a:off x="898297" y="4574127"/>
              <a:ext cx="765464" cy="118326"/>
              <a:chOff x="898297" y="4574127"/>
              <a:chExt cx="765464" cy="118326"/>
            </a:xfrm>
          </p:grpSpPr>
          <p:sp>
            <p:nvSpPr>
              <p:cNvPr id="163" name="Google Shape;163;p39"/>
              <p:cNvSpPr/>
              <p:nvPr/>
            </p:nvSpPr>
            <p:spPr>
              <a:xfrm>
                <a:off x="898297" y="4575105"/>
                <a:ext cx="67282" cy="115392"/>
              </a:xfrm>
              <a:custGeom>
                <a:avLst/>
                <a:gdLst/>
                <a:ahLst/>
                <a:cxnLst/>
                <a:rect l="l" t="t" r="r" b="b"/>
                <a:pathLst>
                  <a:path w="67282" h="115392" extrusionOk="0">
                    <a:moveTo>
                      <a:pt x="34129" y="115392"/>
                    </a:moveTo>
                    <a:lnTo>
                      <a:pt x="0" y="115392"/>
                    </a:lnTo>
                    <a:lnTo>
                      <a:pt x="0" y="1956"/>
                    </a:lnTo>
                    <a:lnTo>
                      <a:pt x="34129" y="1956"/>
                    </a:lnTo>
                    <a:lnTo>
                      <a:pt x="34129" y="16624"/>
                    </a:lnTo>
                    <a:cubicBezTo>
                      <a:pt x="39980" y="7823"/>
                      <a:pt x="48756" y="0"/>
                      <a:pt x="64358" y="0"/>
                    </a:cubicBezTo>
                    <a:cubicBezTo>
                      <a:pt x="64358" y="0"/>
                      <a:pt x="66308" y="0"/>
                      <a:pt x="66308" y="0"/>
                    </a:cubicBezTo>
                    <a:lnTo>
                      <a:pt x="67283" y="0"/>
                    </a:lnTo>
                    <a:lnTo>
                      <a:pt x="67283" y="28359"/>
                    </a:lnTo>
                    <a:lnTo>
                      <a:pt x="65333" y="28359"/>
                    </a:lnTo>
                    <a:cubicBezTo>
                      <a:pt x="64358" y="28359"/>
                      <a:pt x="60457" y="27381"/>
                      <a:pt x="59482" y="27381"/>
                    </a:cubicBezTo>
                    <a:cubicBezTo>
                      <a:pt x="45830" y="27381"/>
                      <a:pt x="37054" y="35204"/>
                      <a:pt x="34129" y="39116"/>
                    </a:cubicBezTo>
                    <a:lnTo>
                      <a:pt x="34129" y="11539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4" name="Google Shape;164;p39"/>
              <p:cNvSpPr/>
              <p:nvPr/>
            </p:nvSpPr>
            <p:spPr>
              <a:xfrm>
                <a:off x="1182055" y="4576083"/>
                <a:ext cx="93659" cy="116370"/>
              </a:xfrm>
              <a:custGeom>
                <a:avLst/>
                <a:gdLst/>
                <a:ahLst/>
                <a:cxnLst/>
                <a:rect l="l" t="t" r="r" b="b"/>
                <a:pathLst>
                  <a:path w="93659" h="116370" extrusionOk="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 name="Google Shape;165;p39"/>
              <p:cNvSpPr/>
              <p:nvPr/>
            </p:nvSpPr>
            <p:spPr>
              <a:xfrm>
                <a:off x="1079668" y="4576083"/>
                <a:ext cx="93659" cy="116370"/>
              </a:xfrm>
              <a:custGeom>
                <a:avLst/>
                <a:gdLst/>
                <a:ahLst/>
                <a:cxnLst/>
                <a:rect l="l" t="t" r="r" b="b"/>
                <a:pathLst>
                  <a:path w="93659" h="116370" extrusionOk="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6" name="Google Shape;166;p39"/>
              <p:cNvSpPr/>
              <p:nvPr/>
            </p:nvSpPr>
            <p:spPr>
              <a:xfrm>
                <a:off x="1291268" y="4574127"/>
                <a:ext cx="152117" cy="118325"/>
              </a:xfrm>
              <a:custGeom>
                <a:avLst/>
                <a:gdLst/>
                <a:ahLst/>
                <a:cxnLst/>
                <a:rect l="l" t="t" r="r" b="b"/>
                <a:pathLst>
                  <a:path w="152117" h="118325" extrusionOk="0">
                    <a:moveTo>
                      <a:pt x="152118" y="116370"/>
                    </a:moveTo>
                    <a:lnTo>
                      <a:pt x="118964" y="116370"/>
                    </a:lnTo>
                    <a:lnTo>
                      <a:pt x="118964" y="41072"/>
                    </a:lnTo>
                    <a:cubicBezTo>
                      <a:pt x="118964" y="32271"/>
                      <a:pt x="117014" y="29337"/>
                      <a:pt x="110188" y="29337"/>
                    </a:cubicBezTo>
                    <a:cubicBezTo>
                      <a:pt x="104337" y="29337"/>
                      <a:pt x="97511" y="34227"/>
                      <a:pt x="93611" y="39116"/>
                    </a:cubicBezTo>
                    <a:lnTo>
                      <a:pt x="93611" y="117348"/>
                    </a:lnTo>
                    <a:lnTo>
                      <a:pt x="59482" y="117348"/>
                    </a:lnTo>
                    <a:lnTo>
                      <a:pt x="59482" y="42050"/>
                    </a:lnTo>
                    <a:cubicBezTo>
                      <a:pt x="59482" y="33249"/>
                      <a:pt x="57532" y="30315"/>
                      <a:pt x="51681" y="30315"/>
                    </a:cubicBezTo>
                    <a:cubicBezTo>
                      <a:pt x="45830" y="30315"/>
                      <a:pt x="39005" y="35204"/>
                      <a:pt x="34129" y="40094"/>
                    </a:cubicBezTo>
                    <a:lnTo>
                      <a:pt x="34129" y="118326"/>
                    </a:lnTo>
                    <a:lnTo>
                      <a:pt x="0" y="118326"/>
                    </a:lnTo>
                    <a:lnTo>
                      <a:pt x="0" y="2934"/>
                    </a:lnTo>
                    <a:lnTo>
                      <a:pt x="34129" y="2934"/>
                    </a:lnTo>
                    <a:lnTo>
                      <a:pt x="34129" y="14669"/>
                    </a:lnTo>
                    <a:cubicBezTo>
                      <a:pt x="40955" y="6845"/>
                      <a:pt x="51681" y="0"/>
                      <a:pt x="65333" y="0"/>
                    </a:cubicBezTo>
                    <a:cubicBezTo>
                      <a:pt x="79959" y="0"/>
                      <a:pt x="87760" y="3912"/>
                      <a:pt x="91661" y="15646"/>
                    </a:cubicBezTo>
                    <a:cubicBezTo>
                      <a:pt x="98487" y="6845"/>
                      <a:pt x="110188" y="0"/>
                      <a:pt x="123840" y="0"/>
                    </a:cubicBezTo>
                    <a:cubicBezTo>
                      <a:pt x="142367" y="0"/>
                      <a:pt x="152118" y="9779"/>
                      <a:pt x="152118" y="31293"/>
                    </a:cubicBezTo>
                    <a:lnTo>
                      <a:pt x="152118" y="11637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7" name="Google Shape;167;p39"/>
              <p:cNvSpPr/>
              <p:nvPr/>
            </p:nvSpPr>
            <p:spPr>
              <a:xfrm>
                <a:off x="1458012" y="4574127"/>
                <a:ext cx="96536" cy="117348"/>
              </a:xfrm>
              <a:custGeom>
                <a:avLst/>
                <a:gdLst/>
                <a:ahLst/>
                <a:cxnLst/>
                <a:rect l="l" t="t" r="r" b="b"/>
                <a:pathLst>
                  <a:path w="96536" h="117348" extrusionOk="0">
                    <a:moveTo>
                      <a:pt x="28278" y="117348"/>
                    </a:moveTo>
                    <a:cubicBezTo>
                      <a:pt x="9751" y="117348"/>
                      <a:pt x="0" y="107569"/>
                      <a:pt x="0" y="88011"/>
                    </a:cubicBezTo>
                    <a:cubicBezTo>
                      <a:pt x="0" y="64541"/>
                      <a:pt x="19502" y="49873"/>
                      <a:pt x="60457" y="42050"/>
                    </a:cubicBezTo>
                    <a:lnTo>
                      <a:pt x="60457" y="38138"/>
                    </a:lnTo>
                    <a:cubicBezTo>
                      <a:pt x="60457" y="29337"/>
                      <a:pt x="57532" y="26403"/>
                      <a:pt x="50706" y="26403"/>
                    </a:cubicBezTo>
                    <a:cubicBezTo>
                      <a:pt x="38029" y="26403"/>
                      <a:pt x="26328" y="34227"/>
                      <a:pt x="20477" y="38138"/>
                    </a:cubicBezTo>
                    <a:lnTo>
                      <a:pt x="4876" y="17602"/>
                    </a:lnTo>
                    <a:cubicBezTo>
                      <a:pt x="18527" y="5867"/>
                      <a:pt x="37054" y="0"/>
                      <a:pt x="56557" y="0"/>
                    </a:cubicBezTo>
                    <a:cubicBezTo>
                      <a:pt x="81910" y="0"/>
                      <a:pt x="93611" y="10757"/>
                      <a:pt x="93611" y="37160"/>
                    </a:cubicBezTo>
                    <a:lnTo>
                      <a:pt x="93611" y="87033"/>
                    </a:lnTo>
                    <a:cubicBezTo>
                      <a:pt x="93611" y="101702"/>
                      <a:pt x="94586" y="108547"/>
                      <a:pt x="96536" y="114414"/>
                    </a:cubicBezTo>
                    <a:lnTo>
                      <a:pt x="96536" y="115392"/>
                    </a:lnTo>
                    <a:cubicBezTo>
                      <a:pt x="96536" y="115392"/>
                      <a:pt x="63382" y="115392"/>
                      <a:pt x="63382" y="115392"/>
                    </a:cubicBezTo>
                    <a:cubicBezTo>
                      <a:pt x="62407" y="112459"/>
                      <a:pt x="61432" y="108547"/>
                      <a:pt x="61432" y="103657"/>
                    </a:cubicBezTo>
                    <a:cubicBezTo>
                      <a:pt x="51681" y="113436"/>
                      <a:pt x="40955" y="117348"/>
                      <a:pt x="28278" y="117348"/>
                    </a:cubicBezTo>
                    <a:close/>
                    <a:moveTo>
                      <a:pt x="60457" y="60630"/>
                    </a:moveTo>
                    <a:cubicBezTo>
                      <a:pt x="40955" y="64541"/>
                      <a:pt x="32179" y="71387"/>
                      <a:pt x="32179" y="82144"/>
                    </a:cubicBezTo>
                    <a:cubicBezTo>
                      <a:pt x="32179" y="88989"/>
                      <a:pt x="35104" y="91923"/>
                      <a:pt x="41930" y="91923"/>
                    </a:cubicBezTo>
                    <a:cubicBezTo>
                      <a:pt x="48756" y="91923"/>
                      <a:pt x="54606" y="88989"/>
                      <a:pt x="60457" y="84099"/>
                    </a:cubicBezTo>
                    <a:lnTo>
                      <a:pt x="60457" y="6063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8" name="Google Shape;168;p39"/>
              <p:cNvSpPr/>
              <p:nvPr/>
            </p:nvSpPr>
            <p:spPr>
              <a:xfrm>
                <a:off x="971430" y="4575105"/>
                <a:ext cx="99461" cy="117347"/>
              </a:xfrm>
              <a:custGeom>
                <a:avLst/>
                <a:gdLst/>
                <a:ahLst/>
                <a:cxnLst/>
                <a:rect l="l" t="t" r="r" b="b"/>
                <a:pathLst>
                  <a:path w="99461" h="117347"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4668"/>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6055"/>
                      <a:pt x="57532"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9" name="Google Shape;169;p39"/>
              <p:cNvSpPr/>
              <p:nvPr/>
            </p:nvSpPr>
            <p:spPr>
              <a:xfrm>
                <a:off x="1571126" y="4575105"/>
                <a:ext cx="92635" cy="114414"/>
              </a:xfrm>
              <a:custGeom>
                <a:avLst/>
                <a:gdLst/>
                <a:ahLst/>
                <a:cxnLst/>
                <a:rect l="l" t="t" r="r" b="b"/>
                <a:pathLst>
                  <a:path w="92635" h="114414" extrusionOk="0">
                    <a:moveTo>
                      <a:pt x="64357" y="0"/>
                    </a:moveTo>
                    <a:cubicBezTo>
                      <a:pt x="51681" y="0"/>
                      <a:pt x="40955" y="6845"/>
                      <a:pt x="34129" y="13691"/>
                    </a:cubicBezTo>
                    <a:lnTo>
                      <a:pt x="34129" y="1956"/>
                    </a:lnTo>
                    <a:lnTo>
                      <a:pt x="0" y="1956"/>
                    </a:lnTo>
                    <a:lnTo>
                      <a:pt x="0" y="114414"/>
                    </a:lnTo>
                    <a:lnTo>
                      <a:pt x="34129" y="114414"/>
                    </a:lnTo>
                    <a:lnTo>
                      <a:pt x="34129" y="37160"/>
                    </a:lnTo>
                    <a:cubicBezTo>
                      <a:pt x="40955" y="31293"/>
                      <a:pt x="45830" y="28359"/>
                      <a:pt x="50706" y="28359"/>
                    </a:cubicBezTo>
                    <a:cubicBezTo>
                      <a:pt x="54606" y="28359"/>
                      <a:pt x="58507" y="29337"/>
                      <a:pt x="58507" y="39116"/>
                    </a:cubicBezTo>
                    <a:lnTo>
                      <a:pt x="58507" y="114414"/>
                    </a:lnTo>
                    <a:lnTo>
                      <a:pt x="92636" y="114414"/>
                    </a:lnTo>
                    <a:lnTo>
                      <a:pt x="92636" y="30315"/>
                    </a:lnTo>
                    <a:cubicBezTo>
                      <a:pt x="92636" y="9779"/>
                      <a:pt x="82885" y="0"/>
                      <a:pt x="643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70" name="Google Shape;170;p39"/>
            <p:cNvSpPr/>
            <p:nvPr/>
          </p:nvSpPr>
          <p:spPr>
            <a:xfrm>
              <a:off x="650618" y="4732547"/>
              <a:ext cx="112138" cy="159397"/>
            </a:xfrm>
            <a:custGeom>
              <a:avLst/>
              <a:gdLst/>
              <a:ahLst/>
              <a:cxnLst/>
              <a:rect l="l" t="t" r="r" b="b"/>
              <a:pathLst>
                <a:path w="112138" h="159397" extrusionOk="0">
                  <a:moveTo>
                    <a:pt x="67283" y="64541"/>
                  </a:moveTo>
                  <a:lnTo>
                    <a:pt x="64358" y="63564"/>
                  </a:lnTo>
                  <a:cubicBezTo>
                    <a:pt x="50706" y="57696"/>
                    <a:pt x="40955" y="51829"/>
                    <a:pt x="40955" y="42050"/>
                  </a:cubicBezTo>
                  <a:cubicBezTo>
                    <a:pt x="40955" y="34227"/>
                    <a:pt x="46805" y="29337"/>
                    <a:pt x="55582" y="29337"/>
                  </a:cubicBezTo>
                  <a:cubicBezTo>
                    <a:pt x="66308" y="29337"/>
                    <a:pt x="74109" y="36182"/>
                    <a:pt x="80934" y="49873"/>
                  </a:cubicBezTo>
                  <a:lnTo>
                    <a:pt x="81910" y="51829"/>
                  </a:lnTo>
                  <a:lnTo>
                    <a:pt x="109213" y="37160"/>
                  </a:lnTo>
                  <a:lnTo>
                    <a:pt x="108238" y="35204"/>
                  </a:lnTo>
                  <a:cubicBezTo>
                    <a:pt x="97511" y="11735"/>
                    <a:pt x="79959" y="0"/>
                    <a:pt x="55582" y="0"/>
                  </a:cubicBezTo>
                  <a:cubicBezTo>
                    <a:pt x="26328" y="0"/>
                    <a:pt x="5851" y="18580"/>
                    <a:pt x="5851" y="44006"/>
                  </a:cubicBezTo>
                  <a:cubicBezTo>
                    <a:pt x="5851" y="75298"/>
                    <a:pt x="30229" y="85077"/>
                    <a:pt x="49731" y="93878"/>
                  </a:cubicBezTo>
                  <a:lnTo>
                    <a:pt x="50706" y="94856"/>
                  </a:lnTo>
                  <a:cubicBezTo>
                    <a:pt x="66308" y="101702"/>
                    <a:pt x="76059" y="106591"/>
                    <a:pt x="76059" y="117348"/>
                  </a:cubicBezTo>
                  <a:cubicBezTo>
                    <a:pt x="76059" y="127127"/>
                    <a:pt x="69233" y="132017"/>
                    <a:pt x="58507" y="132017"/>
                  </a:cubicBezTo>
                  <a:cubicBezTo>
                    <a:pt x="42905" y="132017"/>
                    <a:pt x="34129" y="119304"/>
                    <a:pt x="29253" y="109525"/>
                  </a:cubicBezTo>
                  <a:lnTo>
                    <a:pt x="28278" y="107569"/>
                  </a:lnTo>
                  <a:lnTo>
                    <a:pt x="0" y="120282"/>
                  </a:lnTo>
                  <a:lnTo>
                    <a:pt x="975" y="122238"/>
                  </a:lnTo>
                  <a:cubicBezTo>
                    <a:pt x="12676" y="147663"/>
                    <a:pt x="32179" y="159398"/>
                    <a:pt x="59482" y="159398"/>
                  </a:cubicBezTo>
                  <a:cubicBezTo>
                    <a:pt x="84835" y="159398"/>
                    <a:pt x="112138" y="145707"/>
                    <a:pt x="112138" y="114414"/>
                  </a:cubicBezTo>
                  <a:cubicBezTo>
                    <a:pt x="111163" y="83122"/>
                    <a:pt x="86785" y="72365"/>
                    <a:pt x="67283" y="64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 name="Google Shape;171;p39"/>
            <p:cNvSpPr/>
            <p:nvPr/>
          </p:nvSpPr>
          <p:spPr>
            <a:xfrm>
              <a:off x="776407" y="4773619"/>
              <a:ext cx="94586" cy="117348"/>
            </a:xfrm>
            <a:custGeom>
              <a:avLst/>
              <a:gdLst/>
              <a:ahLst/>
              <a:cxnLst/>
              <a:rect l="l" t="t" r="r" b="b"/>
              <a:pathLst>
                <a:path w="94586" h="117348" extrusionOk="0">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2" y="27381"/>
                    <a:pt x="59482" y="30315"/>
                    <a:pt x="63382" y="44006"/>
                  </a:cubicBezTo>
                  <a:lnTo>
                    <a:pt x="63382" y="45961"/>
                  </a:lnTo>
                  <a:lnTo>
                    <a:pt x="94586" y="39116"/>
                  </a:lnTo>
                  <a:lnTo>
                    <a:pt x="93611" y="37160"/>
                  </a:lnTo>
                  <a:cubicBezTo>
                    <a:pt x="89711" y="21514"/>
                    <a:pt x="80935" y="0"/>
                    <a:pt x="49731" y="0"/>
                  </a:cubicBezTo>
                  <a:cubicBezTo>
                    <a:pt x="25353" y="0"/>
                    <a:pt x="0" y="15646"/>
                    <a:pt x="0" y="58674"/>
                  </a:cubicBezTo>
                  <a:cubicBezTo>
                    <a:pt x="0" y="101702"/>
                    <a:pt x="25353" y="117348"/>
                    <a:pt x="48756" y="117348"/>
                  </a:cubicBezTo>
                  <a:cubicBezTo>
                    <a:pt x="72158" y="117348"/>
                    <a:pt x="87760" y="104635"/>
                    <a:pt x="93611" y="80188"/>
                  </a:cubicBezTo>
                  <a:lnTo>
                    <a:pt x="94586" y="78232"/>
                  </a:lnTo>
                  <a:lnTo>
                    <a:pt x="64358" y="70409"/>
                  </a:lnTo>
                  <a:lnTo>
                    <a:pt x="64358" y="723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39"/>
            <p:cNvSpPr/>
            <p:nvPr/>
          </p:nvSpPr>
          <p:spPr>
            <a:xfrm>
              <a:off x="885620" y="4729613"/>
              <a:ext cx="92635" cy="160375"/>
            </a:xfrm>
            <a:custGeom>
              <a:avLst/>
              <a:gdLst/>
              <a:ahLst/>
              <a:cxnLst/>
              <a:rect l="l" t="t" r="r" b="b"/>
              <a:pathLst>
                <a:path w="92635" h="160375" extrusionOk="0">
                  <a:moveTo>
                    <a:pt x="64358" y="44006"/>
                  </a:moveTo>
                  <a:cubicBezTo>
                    <a:pt x="51681" y="44006"/>
                    <a:pt x="40955" y="50851"/>
                    <a:pt x="34129" y="57696"/>
                  </a:cubicBezTo>
                  <a:lnTo>
                    <a:pt x="34129" y="0"/>
                  </a:lnTo>
                  <a:lnTo>
                    <a:pt x="0" y="4890"/>
                  </a:lnTo>
                  <a:lnTo>
                    <a:pt x="0" y="160376"/>
                  </a:lnTo>
                  <a:lnTo>
                    <a:pt x="34129" y="160376"/>
                  </a:lnTo>
                  <a:lnTo>
                    <a:pt x="34129" y="83122"/>
                  </a:lnTo>
                  <a:cubicBezTo>
                    <a:pt x="40955" y="77254"/>
                    <a:pt x="45830" y="74320"/>
                    <a:pt x="50706" y="74320"/>
                  </a:cubicBezTo>
                  <a:cubicBezTo>
                    <a:pt x="54606" y="74320"/>
                    <a:pt x="58507" y="75298"/>
                    <a:pt x="58507" y="85077"/>
                  </a:cubicBezTo>
                  <a:lnTo>
                    <a:pt x="58507" y="160376"/>
                  </a:lnTo>
                  <a:lnTo>
                    <a:pt x="92636" y="160376"/>
                  </a:lnTo>
                  <a:lnTo>
                    <a:pt x="92636" y="74320"/>
                  </a:lnTo>
                  <a:cubicBezTo>
                    <a:pt x="92636" y="54762"/>
                    <a:pt x="82885" y="44006"/>
                    <a:pt x="64358" y="440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3" name="Google Shape;173;p39"/>
            <p:cNvSpPr/>
            <p:nvPr/>
          </p:nvSpPr>
          <p:spPr>
            <a:xfrm>
              <a:off x="990933" y="4773619"/>
              <a:ext cx="99461" cy="117348"/>
            </a:xfrm>
            <a:custGeom>
              <a:avLst/>
              <a:gdLst/>
              <a:ahLst/>
              <a:cxnLst/>
              <a:rect l="l" t="t" r="r" b="b"/>
              <a:pathLst>
                <a:path w="99461"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4" name="Google Shape;174;p39"/>
            <p:cNvSpPr/>
            <p:nvPr/>
          </p:nvSpPr>
          <p:spPr>
            <a:xfrm>
              <a:off x="1102096" y="4773619"/>
              <a:ext cx="99461" cy="117348"/>
            </a:xfrm>
            <a:custGeom>
              <a:avLst/>
              <a:gdLst/>
              <a:ahLst/>
              <a:cxnLst/>
              <a:rect l="l" t="t" r="r" b="b"/>
              <a:pathLst>
                <a:path w="99461"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3134"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5" name="Google Shape;175;p39"/>
            <p:cNvSpPr/>
            <p:nvPr/>
          </p:nvSpPr>
          <p:spPr>
            <a:xfrm>
              <a:off x="1284442" y="4773619"/>
              <a:ext cx="99487" cy="117348"/>
            </a:xfrm>
            <a:custGeom>
              <a:avLst/>
              <a:gdLst/>
              <a:ahLst/>
              <a:cxnLst/>
              <a:rect l="l" t="t" r="r" b="b"/>
              <a:pathLst>
                <a:path w="99487" h="117348" extrusionOk="0">
                  <a:moveTo>
                    <a:pt x="49731" y="0"/>
                  </a:moveTo>
                  <a:cubicBezTo>
                    <a:pt x="12677" y="0"/>
                    <a:pt x="0" y="30315"/>
                    <a:pt x="0" y="58674"/>
                  </a:cubicBezTo>
                  <a:cubicBezTo>
                    <a:pt x="0" y="101702"/>
                    <a:pt x="25353" y="117348"/>
                    <a:pt x="49731" y="117348"/>
                  </a:cubicBezTo>
                  <a:cubicBezTo>
                    <a:pt x="74109" y="117348"/>
                    <a:pt x="99462" y="101702"/>
                    <a:pt x="99462" y="58674"/>
                  </a:cubicBezTo>
                  <a:cubicBezTo>
                    <a:pt x="100437"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7532" y="89967"/>
                    <a:pt x="49731" y="899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6" name="Google Shape;176;p39"/>
            <p:cNvSpPr/>
            <p:nvPr/>
          </p:nvSpPr>
          <p:spPr>
            <a:xfrm>
              <a:off x="1390729" y="4733525"/>
              <a:ext cx="69233" cy="156464"/>
            </a:xfrm>
            <a:custGeom>
              <a:avLst/>
              <a:gdLst/>
              <a:ahLst/>
              <a:cxnLst/>
              <a:rect l="l" t="t" r="r" b="b"/>
              <a:pathLst>
                <a:path w="69233" h="156464" extrusionOk="0">
                  <a:moveTo>
                    <a:pt x="51681" y="0"/>
                  </a:moveTo>
                  <a:cubicBezTo>
                    <a:pt x="19502" y="0"/>
                    <a:pt x="15602" y="18580"/>
                    <a:pt x="15602" y="35204"/>
                  </a:cubicBezTo>
                  <a:lnTo>
                    <a:pt x="15602" y="43028"/>
                  </a:lnTo>
                  <a:lnTo>
                    <a:pt x="0" y="43028"/>
                  </a:lnTo>
                  <a:lnTo>
                    <a:pt x="0" y="69431"/>
                  </a:lnTo>
                  <a:lnTo>
                    <a:pt x="15602" y="69431"/>
                  </a:lnTo>
                  <a:lnTo>
                    <a:pt x="15602" y="156464"/>
                  </a:lnTo>
                  <a:lnTo>
                    <a:pt x="49731" y="156464"/>
                  </a:lnTo>
                  <a:lnTo>
                    <a:pt x="49731" y="69431"/>
                  </a:lnTo>
                  <a:lnTo>
                    <a:pt x="69233" y="69431"/>
                  </a:lnTo>
                  <a:lnTo>
                    <a:pt x="69233" y="43028"/>
                  </a:lnTo>
                  <a:lnTo>
                    <a:pt x="49731" y="43028"/>
                  </a:lnTo>
                  <a:lnTo>
                    <a:pt x="49731" y="36182"/>
                  </a:lnTo>
                  <a:cubicBezTo>
                    <a:pt x="49731" y="28359"/>
                    <a:pt x="53631" y="26403"/>
                    <a:pt x="60457" y="26403"/>
                  </a:cubicBezTo>
                  <a:cubicBezTo>
                    <a:pt x="62407" y="26403"/>
                    <a:pt x="66308" y="26403"/>
                    <a:pt x="67283" y="27381"/>
                  </a:cubicBezTo>
                  <a:lnTo>
                    <a:pt x="69233" y="27381"/>
                  </a:lnTo>
                  <a:lnTo>
                    <a:pt x="69233" y="978"/>
                  </a:lnTo>
                  <a:lnTo>
                    <a:pt x="68258" y="978"/>
                  </a:lnTo>
                  <a:cubicBezTo>
                    <a:pt x="66308" y="0"/>
                    <a:pt x="56557" y="0"/>
                    <a:pt x="5168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7" name="Google Shape;177;p39"/>
            <p:cNvSpPr/>
            <p:nvPr/>
          </p:nvSpPr>
          <p:spPr>
            <a:xfrm>
              <a:off x="1501892" y="4733525"/>
              <a:ext cx="135540" cy="155486"/>
            </a:xfrm>
            <a:custGeom>
              <a:avLst/>
              <a:gdLst/>
              <a:ahLst/>
              <a:cxnLst/>
              <a:rect l="l" t="t" r="r" b="b"/>
              <a:pathLst>
                <a:path w="135540" h="155486" extrusionOk="0">
                  <a:moveTo>
                    <a:pt x="68258" y="101702"/>
                  </a:moveTo>
                  <a:lnTo>
                    <a:pt x="42905" y="0"/>
                  </a:lnTo>
                  <a:lnTo>
                    <a:pt x="0" y="0"/>
                  </a:lnTo>
                  <a:lnTo>
                    <a:pt x="0" y="155486"/>
                  </a:lnTo>
                  <a:lnTo>
                    <a:pt x="29253" y="155486"/>
                  </a:lnTo>
                  <a:lnTo>
                    <a:pt x="29253" y="58674"/>
                  </a:lnTo>
                  <a:cubicBezTo>
                    <a:pt x="31204" y="65519"/>
                    <a:pt x="53631" y="155486"/>
                    <a:pt x="53631" y="155486"/>
                  </a:cubicBezTo>
                  <a:lnTo>
                    <a:pt x="79959" y="155486"/>
                  </a:lnTo>
                  <a:cubicBezTo>
                    <a:pt x="79959" y="155486"/>
                    <a:pt x="102387" y="67475"/>
                    <a:pt x="104337" y="59652"/>
                  </a:cubicBezTo>
                  <a:lnTo>
                    <a:pt x="104337" y="155486"/>
                  </a:lnTo>
                  <a:lnTo>
                    <a:pt x="135541" y="155486"/>
                  </a:lnTo>
                  <a:lnTo>
                    <a:pt x="135541" y="0"/>
                  </a:lnTo>
                  <a:lnTo>
                    <a:pt x="91661" y="0"/>
                  </a:lnTo>
                  <a:lnTo>
                    <a:pt x="68258" y="10170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 name="Google Shape;178;p39"/>
            <p:cNvSpPr/>
            <p:nvPr/>
          </p:nvSpPr>
          <p:spPr>
            <a:xfrm>
              <a:off x="1652060" y="4772641"/>
              <a:ext cx="94586" cy="117348"/>
            </a:xfrm>
            <a:custGeom>
              <a:avLst/>
              <a:gdLst/>
              <a:ahLst/>
              <a:cxnLst/>
              <a:rect l="l" t="t" r="r" b="b"/>
              <a:pathLst>
                <a:path w="94586" h="117348" extrusionOk="0">
                  <a:moveTo>
                    <a:pt x="73134" y="78232"/>
                  </a:move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5298"/>
                  </a:lnTo>
                  <a:lnTo>
                    <a:pt x="73134" y="78232"/>
                  </a:lnTo>
                  <a:close/>
                  <a:moveTo>
                    <a:pt x="35104" y="47917"/>
                  </a:moveTo>
                  <a:cubicBezTo>
                    <a:pt x="36079" y="38138"/>
                    <a:pt x="39980" y="28359"/>
                    <a:pt x="49731" y="28359"/>
                  </a:cubicBezTo>
                  <a:cubicBezTo>
                    <a:pt x="54606" y="28359"/>
                    <a:pt x="62407" y="30315"/>
                    <a:pt x="63382" y="47917"/>
                  </a:cubicBezTo>
                  <a:lnTo>
                    <a:pt x="35104" y="479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Google Shape;179;p39"/>
            <p:cNvSpPr/>
            <p:nvPr/>
          </p:nvSpPr>
          <p:spPr>
            <a:xfrm>
              <a:off x="1762248" y="4733525"/>
              <a:ext cx="101411" cy="157441"/>
            </a:xfrm>
            <a:custGeom>
              <a:avLst/>
              <a:gdLst/>
              <a:ahLst/>
              <a:cxnLst/>
              <a:rect l="l" t="t" r="r" b="b"/>
              <a:pathLst>
                <a:path w="101411" h="157441" extrusionOk="0">
                  <a:moveTo>
                    <a:pt x="96536" y="127127"/>
                  </a:moveTo>
                  <a:lnTo>
                    <a:pt x="96536" y="0"/>
                  </a:lnTo>
                  <a:lnTo>
                    <a:pt x="62407" y="0"/>
                  </a:lnTo>
                  <a:lnTo>
                    <a:pt x="62407" y="50851"/>
                  </a:lnTo>
                  <a:cubicBezTo>
                    <a:pt x="55581" y="44006"/>
                    <a:pt x="46806" y="40094"/>
                    <a:pt x="37054" y="40094"/>
                  </a:cubicBezTo>
                  <a:cubicBezTo>
                    <a:pt x="13652" y="40094"/>
                    <a:pt x="0" y="61608"/>
                    <a:pt x="0" y="99746"/>
                  </a:cubicBezTo>
                  <a:cubicBezTo>
                    <a:pt x="0" y="147663"/>
                    <a:pt x="20477" y="157442"/>
                    <a:pt x="37054" y="157442"/>
                  </a:cubicBezTo>
                  <a:cubicBezTo>
                    <a:pt x="47781" y="157442"/>
                    <a:pt x="56557" y="153530"/>
                    <a:pt x="63382" y="145707"/>
                  </a:cubicBezTo>
                  <a:cubicBezTo>
                    <a:pt x="63382" y="148641"/>
                    <a:pt x="64358" y="152552"/>
                    <a:pt x="65333" y="154508"/>
                  </a:cubicBezTo>
                  <a:lnTo>
                    <a:pt x="66308" y="155486"/>
                  </a:lnTo>
                  <a:lnTo>
                    <a:pt x="101412" y="155486"/>
                  </a:lnTo>
                  <a:lnTo>
                    <a:pt x="100437" y="152552"/>
                  </a:lnTo>
                  <a:cubicBezTo>
                    <a:pt x="97511" y="147663"/>
                    <a:pt x="96536" y="139840"/>
                    <a:pt x="96536" y="127127"/>
                  </a:cubicBezTo>
                  <a:close/>
                  <a:moveTo>
                    <a:pt x="62407" y="77254"/>
                  </a:moveTo>
                  <a:lnTo>
                    <a:pt x="62407" y="120282"/>
                  </a:lnTo>
                  <a:cubicBezTo>
                    <a:pt x="58507" y="124193"/>
                    <a:pt x="53631" y="129083"/>
                    <a:pt x="47781" y="129083"/>
                  </a:cubicBezTo>
                  <a:cubicBezTo>
                    <a:pt x="41930" y="129083"/>
                    <a:pt x="33154" y="126149"/>
                    <a:pt x="33154" y="98768"/>
                  </a:cubicBezTo>
                  <a:cubicBezTo>
                    <a:pt x="33154" y="72365"/>
                    <a:pt x="39980" y="69431"/>
                    <a:pt x="47781" y="69431"/>
                  </a:cubicBezTo>
                  <a:cubicBezTo>
                    <a:pt x="52656" y="69431"/>
                    <a:pt x="56557" y="72365"/>
                    <a:pt x="62407" y="77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0" name="Google Shape;180;p39"/>
            <p:cNvSpPr/>
            <p:nvPr/>
          </p:nvSpPr>
          <p:spPr>
            <a:xfrm>
              <a:off x="1879262" y="4733525"/>
              <a:ext cx="34128" cy="30314"/>
            </a:xfrm>
            <a:custGeom>
              <a:avLst/>
              <a:gdLst/>
              <a:ahLst/>
              <a:cxnLst/>
              <a:rect l="l" t="t" r="r" b="b"/>
              <a:pathLst>
                <a:path w="34128" h="30314" extrusionOk="0">
                  <a:moveTo>
                    <a:pt x="0" y="0"/>
                  </a:moveTo>
                  <a:lnTo>
                    <a:pt x="34129" y="0"/>
                  </a:lnTo>
                  <a:lnTo>
                    <a:pt x="34129" y="30315"/>
                  </a:lnTo>
                  <a:lnTo>
                    <a:pt x="0" y="303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1" name="Google Shape;181;p39"/>
            <p:cNvSpPr/>
            <p:nvPr/>
          </p:nvSpPr>
          <p:spPr>
            <a:xfrm>
              <a:off x="1879262" y="4775574"/>
              <a:ext cx="34128" cy="113436"/>
            </a:xfrm>
            <a:custGeom>
              <a:avLst/>
              <a:gdLst/>
              <a:ahLst/>
              <a:cxnLst/>
              <a:rect l="l" t="t" r="r" b="b"/>
              <a:pathLst>
                <a:path w="34128" h="113436" extrusionOk="0">
                  <a:moveTo>
                    <a:pt x="0" y="0"/>
                  </a:moveTo>
                  <a:lnTo>
                    <a:pt x="34129" y="0"/>
                  </a:lnTo>
                  <a:lnTo>
                    <a:pt x="34129" y="113436"/>
                  </a:lnTo>
                  <a:lnTo>
                    <a:pt x="0" y="1134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2" name="Google Shape;182;p39"/>
            <p:cNvSpPr/>
            <p:nvPr/>
          </p:nvSpPr>
          <p:spPr>
            <a:xfrm>
              <a:off x="1928017" y="4773619"/>
              <a:ext cx="94586" cy="117348"/>
            </a:xfrm>
            <a:custGeom>
              <a:avLst/>
              <a:gdLst/>
              <a:ahLst/>
              <a:cxnLst/>
              <a:rect l="l" t="t" r="r" b="b"/>
              <a:pathLst>
                <a:path w="94586" h="117348" extrusionOk="0">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1" y="27381"/>
                    <a:pt x="59482" y="30315"/>
                    <a:pt x="63382" y="44006"/>
                  </a:cubicBezTo>
                  <a:lnTo>
                    <a:pt x="63382" y="45961"/>
                  </a:lnTo>
                  <a:lnTo>
                    <a:pt x="94586" y="39116"/>
                  </a:lnTo>
                  <a:lnTo>
                    <a:pt x="93611" y="37160"/>
                  </a:lnTo>
                  <a:cubicBezTo>
                    <a:pt x="89710" y="21514"/>
                    <a:pt x="80935" y="0"/>
                    <a:pt x="49731" y="0"/>
                  </a:cubicBezTo>
                  <a:cubicBezTo>
                    <a:pt x="25353" y="0"/>
                    <a:pt x="0" y="15646"/>
                    <a:pt x="0" y="58674"/>
                  </a:cubicBezTo>
                  <a:cubicBezTo>
                    <a:pt x="0" y="101702"/>
                    <a:pt x="25353" y="117348"/>
                    <a:pt x="48756" y="117348"/>
                  </a:cubicBezTo>
                  <a:cubicBezTo>
                    <a:pt x="72159" y="117348"/>
                    <a:pt x="87760" y="104635"/>
                    <a:pt x="93611" y="80188"/>
                  </a:cubicBezTo>
                  <a:lnTo>
                    <a:pt x="94586" y="78232"/>
                  </a:lnTo>
                  <a:lnTo>
                    <a:pt x="64358" y="70409"/>
                  </a:lnTo>
                  <a:lnTo>
                    <a:pt x="64358" y="723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3" name="Google Shape;183;p39"/>
            <p:cNvSpPr/>
            <p:nvPr/>
          </p:nvSpPr>
          <p:spPr>
            <a:xfrm>
              <a:off x="2036255" y="4733525"/>
              <a:ext cx="34128" cy="30314"/>
            </a:xfrm>
            <a:custGeom>
              <a:avLst/>
              <a:gdLst/>
              <a:ahLst/>
              <a:cxnLst/>
              <a:rect l="l" t="t" r="r" b="b"/>
              <a:pathLst>
                <a:path w="34128" h="30314" extrusionOk="0">
                  <a:moveTo>
                    <a:pt x="0" y="0"/>
                  </a:moveTo>
                  <a:lnTo>
                    <a:pt x="34129" y="0"/>
                  </a:lnTo>
                  <a:lnTo>
                    <a:pt x="34129" y="30315"/>
                  </a:lnTo>
                  <a:lnTo>
                    <a:pt x="0" y="303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4" name="Google Shape;184;p39"/>
            <p:cNvSpPr/>
            <p:nvPr/>
          </p:nvSpPr>
          <p:spPr>
            <a:xfrm>
              <a:off x="2036255" y="4775574"/>
              <a:ext cx="34128" cy="113436"/>
            </a:xfrm>
            <a:custGeom>
              <a:avLst/>
              <a:gdLst/>
              <a:ahLst/>
              <a:cxnLst/>
              <a:rect l="l" t="t" r="r" b="b"/>
              <a:pathLst>
                <a:path w="34128" h="113436" extrusionOk="0">
                  <a:moveTo>
                    <a:pt x="0" y="0"/>
                  </a:moveTo>
                  <a:lnTo>
                    <a:pt x="34129" y="0"/>
                  </a:lnTo>
                  <a:lnTo>
                    <a:pt x="34129" y="113436"/>
                  </a:lnTo>
                  <a:lnTo>
                    <a:pt x="0" y="1134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 name="Google Shape;185;p39"/>
            <p:cNvSpPr/>
            <p:nvPr/>
          </p:nvSpPr>
          <p:spPr>
            <a:xfrm>
              <a:off x="2091836" y="4773619"/>
              <a:ext cx="92635" cy="115392"/>
            </a:xfrm>
            <a:custGeom>
              <a:avLst/>
              <a:gdLst/>
              <a:ahLst/>
              <a:cxnLst/>
              <a:rect l="l" t="t" r="r" b="b"/>
              <a:pathLst>
                <a:path w="92635" h="115392" extrusionOk="0">
                  <a:moveTo>
                    <a:pt x="64358" y="0"/>
                  </a:moveTo>
                  <a:cubicBezTo>
                    <a:pt x="51681" y="0"/>
                    <a:pt x="40955" y="6845"/>
                    <a:pt x="34129" y="13691"/>
                  </a:cubicBezTo>
                  <a:lnTo>
                    <a:pt x="34129" y="1956"/>
                  </a:lnTo>
                  <a:lnTo>
                    <a:pt x="0" y="1956"/>
                  </a:lnTo>
                  <a:lnTo>
                    <a:pt x="0" y="115392"/>
                  </a:lnTo>
                  <a:lnTo>
                    <a:pt x="34129" y="115392"/>
                  </a:lnTo>
                  <a:lnTo>
                    <a:pt x="34129" y="38138"/>
                  </a:lnTo>
                  <a:cubicBezTo>
                    <a:pt x="40955" y="32271"/>
                    <a:pt x="45830" y="29337"/>
                    <a:pt x="50706" y="29337"/>
                  </a:cubicBezTo>
                  <a:cubicBezTo>
                    <a:pt x="54606" y="29337"/>
                    <a:pt x="58507" y="30315"/>
                    <a:pt x="58507" y="40094"/>
                  </a:cubicBezTo>
                  <a:lnTo>
                    <a:pt x="58507" y="115392"/>
                  </a:lnTo>
                  <a:lnTo>
                    <a:pt x="92636" y="115392"/>
                  </a:lnTo>
                  <a:lnTo>
                    <a:pt x="92636" y="30315"/>
                  </a:lnTo>
                  <a:cubicBezTo>
                    <a:pt x="92636" y="10757"/>
                    <a:pt x="82885" y="0"/>
                    <a:pt x="6435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39"/>
            <p:cNvSpPr/>
            <p:nvPr/>
          </p:nvSpPr>
          <p:spPr>
            <a:xfrm>
              <a:off x="2199099" y="4772641"/>
              <a:ext cx="94586" cy="117348"/>
            </a:xfrm>
            <a:custGeom>
              <a:avLst/>
              <a:gdLst/>
              <a:ahLst/>
              <a:cxnLst/>
              <a:rect l="l" t="t" r="r" b="b"/>
              <a:pathLst>
                <a:path w="94586" h="117348" extrusionOk="0">
                  <a:moveTo>
                    <a:pt x="74109" y="76276"/>
                  </a:moveTo>
                  <a:lnTo>
                    <a:pt x="73134" y="78232"/>
                  </a:ln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6276"/>
                  </a:lnTo>
                  <a:close/>
                  <a:moveTo>
                    <a:pt x="34129" y="47917"/>
                  </a:moveTo>
                  <a:cubicBezTo>
                    <a:pt x="35104" y="38138"/>
                    <a:pt x="39005" y="28359"/>
                    <a:pt x="48756" y="28359"/>
                  </a:cubicBezTo>
                  <a:cubicBezTo>
                    <a:pt x="53631" y="28359"/>
                    <a:pt x="61432" y="30315"/>
                    <a:pt x="62407" y="47917"/>
                  </a:cubicBezTo>
                  <a:lnTo>
                    <a:pt x="34129" y="479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39"/>
            <p:cNvSpPr/>
            <p:nvPr/>
          </p:nvSpPr>
          <p:spPr>
            <a:xfrm>
              <a:off x="1213259" y="4733525"/>
              <a:ext cx="34128" cy="155486"/>
            </a:xfrm>
            <a:custGeom>
              <a:avLst/>
              <a:gdLst/>
              <a:ahLst/>
              <a:cxnLst/>
              <a:rect l="l" t="t" r="r" b="b"/>
              <a:pathLst>
                <a:path w="34128" h="155486" extrusionOk="0">
                  <a:moveTo>
                    <a:pt x="0" y="0"/>
                  </a:moveTo>
                  <a:lnTo>
                    <a:pt x="34129" y="0"/>
                  </a:lnTo>
                  <a:lnTo>
                    <a:pt x="34129" y="155486"/>
                  </a:lnTo>
                  <a:lnTo>
                    <a:pt x="0" y="15548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8" name="Google Shape;188;p39"/>
            <p:cNvSpPr/>
            <p:nvPr/>
          </p:nvSpPr>
          <p:spPr>
            <a:xfrm>
              <a:off x="757880" y="4528166"/>
              <a:ext cx="118963" cy="164287"/>
            </a:xfrm>
            <a:custGeom>
              <a:avLst/>
              <a:gdLst/>
              <a:ahLst/>
              <a:cxnLst/>
              <a:rect l="l" t="t" r="r" b="b"/>
              <a:pathLst>
                <a:path w="118963" h="164287" extrusionOk="0">
                  <a:moveTo>
                    <a:pt x="64358" y="109525"/>
                  </a:moveTo>
                  <a:lnTo>
                    <a:pt x="86785" y="109525"/>
                  </a:lnTo>
                  <a:cubicBezTo>
                    <a:pt x="84835" y="127127"/>
                    <a:pt x="76059" y="136906"/>
                    <a:pt x="62407" y="136906"/>
                  </a:cubicBezTo>
                  <a:cubicBezTo>
                    <a:pt x="50706" y="136906"/>
                    <a:pt x="34129" y="131039"/>
                    <a:pt x="34129" y="82144"/>
                  </a:cubicBezTo>
                  <a:cubicBezTo>
                    <a:pt x="34129" y="47917"/>
                    <a:pt x="42905" y="30315"/>
                    <a:pt x="60457" y="30315"/>
                  </a:cubicBezTo>
                  <a:cubicBezTo>
                    <a:pt x="73134" y="30315"/>
                    <a:pt x="78984" y="38138"/>
                    <a:pt x="83860" y="58674"/>
                  </a:cubicBezTo>
                  <a:lnTo>
                    <a:pt x="116039" y="54762"/>
                  </a:lnTo>
                  <a:cubicBezTo>
                    <a:pt x="109213" y="16624"/>
                    <a:pt x="92636" y="0"/>
                    <a:pt x="62407" y="0"/>
                  </a:cubicBezTo>
                  <a:cubicBezTo>
                    <a:pt x="23403" y="0"/>
                    <a:pt x="0" y="30315"/>
                    <a:pt x="0" y="82144"/>
                  </a:cubicBezTo>
                  <a:cubicBezTo>
                    <a:pt x="0" y="134950"/>
                    <a:pt x="21453" y="164287"/>
                    <a:pt x="58507" y="164287"/>
                  </a:cubicBezTo>
                  <a:cubicBezTo>
                    <a:pt x="75084" y="164287"/>
                    <a:pt x="86785" y="155486"/>
                    <a:pt x="92636" y="145707"/>
                  </a:cubicBezTo>
                  <a:lnTo>
                    <a:pt x="92636" y="161354"/>
                  </a:lnTo>
                  <a:lnTo>
                    <a:pt x="118964" y="161354"/>
                  </a:lnTo>
                  <a:lnTo>
                    <a:pt x="118964" y="83122"/>
                  </a:lnTo>
                  <a:lnTo>
                    <a:pt x="65333" y="83122"/>
                  </a:lnTo>
                  <a:lnTo>
                    <a:pt x="65333" y="1095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arge Text" type="obj">
  <p:cSld name="OBJECT">
    <p:spTree>
      <p:nvGrpSpPr>
        <p:cNvPr id="1" name="Shape 189"/>
        <p:cNvGrpSpPr/>
        <p:nvPr/>
      </p:nvGrpSpPr>
      <p:grpSpPr>
        <a:xfrm>
          <a:off x="0" y="0"/>
          <a:ext cx="0" cy="0"/>
          <a:chOff x="0" y="0"/>
          <a:chExt cx="0" cy="0"/>
        </a:xfrm>
      </p:grpSpPr>
      <p:sp>
        <p:nvSpPr>
          <p:cNvPr id="190" name="Google Shape;190;p44"/>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44"/>
          <p:cNvSpPr txBox="1">
            <a:spLocks noGrp="1"/>
          </p:cNvSpPr>
          <p:nvPr>
            <p:ph type="body" idx="1"/>
          </p:nvPr>
        </p:nvSpPr>
        <p:spPr>
          <a:xfrm>
            <a:off x="347663" y="1597810"/>
            <a:ext cx="8238776" cy="2647182"/>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0"/>
              </a:spcBef>
              <a:spcAft>
                <a:spcPts val="0"/>
              </a:spcAft>
              <a:buClr>
                <a:schemeClr val="accent1"/>
              </a:buClr>
              <a:buSzPts val="5600"/>
              <a:buNone/>
              <a:defRPr sz="5600">
                <a:solidFill>
                  <a:schemeClr val="accent1"/>
                </a:solidFill>
              </a:defRPr>
            </a:lvl1pPr>
            <a:lvl2pPr marL="914400" lvl="1" indent="-228600" algn="l">
              <a:lnSpc>
                <a:spcPct val="115000"/>
              </a:lnSpc>
              <a:spcBef>
                <a:spcPts val="0"/>
              </a:spcBef>
              <a:spcAft>
                <a:spcPts val="0"/>
              </a:spcAft>
              <a:buClr>
                <a:schemeClr val="dk1"/>
              </a:buClr>
              <a:buSzPts val="1500"/>
              <a:buNone/>
              <a:defRPr/>
            </a:lvl2pPr>
            <a:lvl3pPr marL="1371600" lvl="2" indent="-323850" algn="l">
              <a:lnSpc>
                <a:spcPct val="115000"/>
              </a:lnSpc>
              <a:spcBef>
                <a:spcPts val="0"/>
              </a:spcBef>
              <a:spcAft>
                <a:spcPts val="0"/>
              </a:spcAft>
              <a:buClr>
                <a:schemeClr val="dk1"/>
              </a:buClr>
              <a:buSzPts val="1500"/>
              <a:buChar char="•"/>
              <a:defRPr/>
            </a:lvl3pPr>
            <a:lvl4pPr marL="1828800" lvl="3" indent="-311150" algn="l">
              <a:lnSpc>
                <a:spcPct val="115000"/>
              </a:lnSpc>
              <a:spcBef>
                <a:spcPts val="0"/>
              </a:spcBef>
              <a:spcAft>
                <a:spcPts val="0"/>
              </a:spcAft>
              <a:buClr>
                <a:schemeClr val="dk1"/>
              </a:buClr>
              <a:buSzPts val="1300"/>
              <a:buChar char="–"/>
              <a:defRPr/>
            </a:lvl4pPr>
            <a:lvl5pPr marL="2286000" lvl="4" indent="-298450" algn="l">
              <a:lnSpc>
                <a:spcPct val="115000"/>
              </a:lnSpc>
              <a:spcBef>
                <a:spcPts val="0"/>
              </a:spcBef>
              <a:spcAft>
                <a:spcPts val="0"/>
              </a:spcAft>
              <a:buClr>
                <a:schemeClr val="dk1"/>
              </a:buClr>
              <a:buSzPts val="11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2" name="Google Shape;192;p44"/>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44"/>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lvl="0" algn="r">
              <a:lnSpc>
                <a:spcPct val="100000"/>
              </a:lnSpc>
              <a:spcBef>
                <a:spcPts val="0"/>
              </a:spcBef>
              <a:spcAft>
                <a:spcPts val="0"/>
              </a:spcAft>
              <a:buSzPts val="1400"/>
              <a:buNone/>
              <a:defRPr sz="5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326230" y="339586"/>
            <a:ext cx="7443103" cy="677108"/>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2200"/>
              <a:buFont typeface="Arial"/>
              <a:buNone/>
              <a:defRPr sz="2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326231" y="1553204"/>
            <a:ext cx="7443102" cy="2647182"/>
          </a:xfrm>
          <a:prstGeom prst="rect">
            <a:avLst/>
          </a:prstGeom>
          <a:noFill/>
          <a:ln>
            <a:noFill/>
          </a:ln>
        </p:spPr>
        <p:txBody>
          <a:bodyPr spcFirstLastPara="1" wrap="square" lIns="0" tIns="0" rIns="0" bIns="0" anchor="t" anchorCtr="0">
            <a:noAutofit/>
          </a:bodyPr>
          <a:lstStyle>
            <a:lvl1pPr marL="457200" marR="0" lvl="0" indent="-228600" algn="l" rtl="0">
              <a:lnSpc>
                <a:spcPct val="117000"/>
              </a:lnSpc>
              <a:spcBef>
                <a:spcPts val="0"/>
              </a:spcBef>
              <a:spcAft>
                <a:spcPts val="0"/>
              </a:spcAft>
              <a:buClr>
                <a:schemeClr val="accent1"/>
              </a:buClr>
              <a:buSzPts val="1500"/>
              <a:buFont typeface="Arial"/>
              <a:buNone/>
              <a:defRPr sz="1500" b="1" i="0" u="none" strike="noStrike" cap="none">
                <a:solidFill>
                  <a:schemeClr val="accent1"/>
                </a:solidFill>
                <a:latin typeface="Arial"/>
                <a:ea typeface="Arial"/>
                <a:cs typeface="Arial"/>
                <a:sym typeface="Arial"/>
              </a:defRPr>
            </a:lvl1pPr>
            <a:lvl2pPr marL="914400" marR="0" lvl="1" indent="-228600" algn="l" rtl="0">
              <a:lnSpc>
                <a:spcPct val="117000"/>
              </a:lnSpc>
              <a:spcBef>
                <a:spcPts val="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l" rtl="0">
              <a:lnSpc>
                <a:spcPct val="117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150" algn="l" rtl="0">
              <a:lnSpc>
                <a:spcPct val="117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4pPr>
            <a:lvl5pPr marL="2286000" marR="0" lvl="4" indent="-298450" algn="l" rtl="0">
              <a:lnSpc>
                <a:spcPct val="117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38"/>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38"/>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5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8"/>
          <p:cNvSpPr/>
          <p:nvPr/>
        </p:nvSpPr>
        <p:spPr>
          <a:xfrm>
            <a:off x="-2" y="0"/>
            <a:ext cx="9143999" cy="642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 name="Google Shape;15;p38"/>
          <p:cNvGrpSpPr/>
          <p:nvPr/>
        </p:nvGrpSpPr>
        <p:grpSpPr>
          <a:xfrm>
            <a:off x="278604" y="4554538"/>
            <a:ext cx="1331527" cy="342899"/>
            <a:chOff x="278604" y="4554538"/>
            <a:chExt cx="1331527" cy="342899"/>
          </a:xfrm>
        </p:grpSpPr>
        <p:grpSp>
          <p:nvGrpSpPr>
            <p:cNvPr id="16" name="Google Shape;16;p38"/>
            <p:cNvGrpSpPr/>
            <p:nvPr/>
          </p:nvGrpSpPr>
          <p:grpSpPr>
            <a:xfrm>
              <a:off x="278604" y="4554538"/>
              <a:ext cx="298793" cy="342426"/>
              <a:chOff x="278604" y="4554538"/>
              <a:chExt cx="298793" cy="342426"/>
            </a:xfrm>
          </p:grpSpPr>
          <p:grpSp>
            <p:nvGrpSpPr>
              <p:cNvPr id="17" name="Google Shape;17;p38"/>
              <p:cNvGrpSpPr/>
              <p:nvPr/>
            </p:nvGrpSpPr>
            <p:grpSpPr>
              <a:xfrm>
                <a:off x="278604" y="4554538"/>
                <a:ext cx="297174" cy="342426"/>
                <a:chOff x="278604" y="4554538"/>
                <a:chExt cx="297174" cy="342426"/>
              </a:xfrm>
            </p:grpSpPr>
            <p:sp>
              <p:nvSpPr>
                <p:cNvPr id="18" name="Google Shape;18;p38"/>
                <p:cNvSpPr/>
                <p:nvPr/>
              </p:nvSpPr>
              <p:spPr>
                <a:xfrm>
                  <a:off x="293446" y="4554538"/>
                  <a:ext cx="282332" cy="106045"/>
                </a:xfrm>
                <a:custGeom>
                  <a:avLst/>
                  <a:gdLst/>
                  <a:ahLst/>
                  <a:cxnLst/>
                  <a:rect l="l" t="t" r="r" b="b"/>
                  <a:pathLst>
                    <a:path w="282332" h="106045" extrusionOk="0">
                      <a:moveTo>
                        <a:pt x="282051" y="70485"/>
                      </a:moveTo>
                      <a:cubicBezTo>
                        <a:pt x="282051" y="70485"/>
                        <a:pt x="282685" y="70485"/>
                        <a:pt x="282051" y="70485"/>
                      </a:cubicBezTo>
                      <a:cubicBezTo>
                        <a:pt x="282051" y="69850"/>
                        <a:pt x="281418" y="69215"/>
                        <a:pt x="280152" y="67310"/>
                      </a:cubicBezTo>
                      <a:cubicBezTo>
                        <a:pt x="278885" y="65405"/>
                        <a:pt x="269388" y="52705"/>
                        <a:pt x="257357" y="41910"/>
                      </a:cubicBezTo>
                      <a:cubicBezTo>
                        <a:pt x="245960" y="31115"/>
                        <a:pt x="209868" y="0"/>
                        <a:pt x="152247" y="0"/>
                      </a:cubicBezTo>
                      <a:cubicBezTo>
                        <a:pt x="92727" y="0"/>
                        <a:pt x="52203" y="32385"/>
                        <a:pt x="31308" y="55880"/>
                      </a:cubicBezTo>
                      <a:cubicBezTo>
                        <a:pt x="11046" y="78740"/>
                        <a:pt x="915" y="104140"/>
                        <a:pt x="281" y="104775"/>
                      </a:cubicBezTo>
                      <a:cubicBezTo>
                        <a:pt x="281" y="105410"/>
                        <a:pt x="-352" y="105410"/>
                        <a:pt x="281" y="106045"/>
                      </a:cubicBezTo>
                      <a:cubicBezTo>
                        <a:pt x="915" y="106045"/>
                        <a:pt x="915" y="105410"/>
                        <a:pt x="915" y="104775"/>
                      </a:cubicBezTo>
                      <a:cubicBezTo>
                        <a:pt x="1548" y="104140"/>
                        <a:pt x="11679" y="80645"/>
                        <a:pt x="35107" y="61595"/>
                      </a:cubicBezTo>
                      <a:cubicBezTo>
                        <a:pt x="58535" y="42545"/>
                        <a:pt x="96526" y="20955"/>
                        <a:pt x="152880" y="20955"/>
                      </a:cubicBezTo>
                      <a:cubicBezTo>
                        <a:pt x="201003" y="20955"/>
                        <a:pt x="235195" y="38100"/>
                        <a:pt x="251025" y="47625"/>
                      </a:cubicBezTo>
                      <a:cubicBezTo>
                        <a:pt x="266855" y="57150"/>
                        <a:pt x="276986" y="66675"/>
                        <a:pt x="278885" y="68580"/>
                      </a:cubicBezTo>
                      <a:cubicBezTo>
                        <a:pt x="280785" y="69850"/>
                        <a:pt x="281418" y="69850"/>
                        <a:pt x="282051" y="70485"/>
                      </a:cubicBezTo>
                      <a:cubicBezTo>
                        <a:pt x="282051" y="70485"/>
                        <a:pt x="282051" y="70485"/>
                        <a:pt x="282051" y="704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 name="Google Shape;19;p38"/>
                <p:cNvSpPr/>
                <p:nvPr/>
              </p:nvSpPr>
              <p:spPr>
                <a:xfrm>
                  <a:off x="278604" y="4715192"/>
                  <a:ext cx="255736" cy="181772"/>
                </a:xfrm>
                <a:custGeom>
                  <a:avLst/>
                  <a:gdLst/>
                  <a:ahLst/>
                  <a:cxnLst/>
                  <a:rect l="l" t="t" r="r" b="b"/>
                  <a:pathLst>
                    <a:path w="255736" h="181772" extrusionOk="0">
                      <a:moveTo>
                        <a:pt x="1194" y="0"/>
                      </a:moveTo>
                      <a:cubicBezTo>
                        <a:pt x="1827" y="0"/>
                        <a:pt x="1827" y="0"/>
                        <a:pt x="1194" y="0"/>
                      </a:cubicBezTo>
                      <a:cubicBezTo>
                        <a:pt x="1827" y="635"/>
                        <a:pt x="1194" y="1270"/>
                        <a:pt x="1194" y="2540"/>
                      </a:cubicBezTo>
                      <a:cubicBezTo>
                        <a:pt x="1194" y="3810"/>
                        <a:pt x="-72" y="31750"/>
                        <a:pt x="14491" y="60960"/>
                      </a:cubicBezTo>
                      <a:cubicBezTo>
                        <a:pt x="29054" y="91440"/>
                        <a:pt x="55015" y="123190"/>
                        <a:pt x="96806" y="144145"/>
                      </a:cubicBezTo>
                      <a:cubicBezTo>
                        <a:pt x="136064" y="163195"/>
                        <a:pt x="174688" y="166370"/>
                        <a:pt x="203182" y="163195"/>
                      </a:cubicBezTo>
                      <a:cubicBezTo>
                        <a:pt x="231042" y="160020"/>
                        <a:pt x="251938" y="149860"/>
                        <a:pt x="254470" y="148590"/>
                      </a:cubicBezTo>
                      <a:cubicBezTo>
                        <a:pt x="255737" y="147955"/>
                        <a:pt x="255737" y="147955"/>
                        <a:pt x="255737" y="147955"/>
                      </a:cubicBezTo>
                      <a:cubicBezTo>
                        <a:pt x="255737" y="147955"/>
                        <a:pt x="255737" y="147955"/>
                        <a:pt x="255737" y="147955"/>
                      </a:cubicBezTo>
                      <a:cubicBezTo>
                        <a:pt x="255737" y="147955"/>
                        <a:pt x="255104" y="148590"/>
                        <a:pt x="254470" y="148590"/>
                      </a:cubicBezTo>
                      <a:cubicBezTo>
                        <a:pt x="253837" y="149225"/>
                        <a:pt x="252571" y="150495"/>
                        <a:pt x="250671" y="151765"/>
                      </a:cubicBezTo>
                      <a:cubicBezTo>
                        <a:pt x="247505" y="154305"/>
                        <a:pt x="241173" y="160020"/>
                        <a:pt x="219012" y="169545"/>
                      </a:cubicBezTo>
                      <a:cubicBezTo>
                        <a:pt x="187985" y="182880"/>
                        <a:pt x="135431" y="191135"/>
                        <a:pt x="83509" y="162560"/>
                      </a:cubicBezTo>
                      <a:cubicBezTo>
                        <a:pt x="33487" y="135255"/>
                        <a:pt x="11325" y="88265"/>
                        <a:pt x="3727" y="52705"/>
                      </a:cubicBezTo>
                      <a:cubicBezTo>
                        <a:pt x="-1972" y="25400"/>
                        <a:pt x="561" y="3175"/>
                        <a:pt x="561" y="1270"/>
                      </a:cubicBezTo>
                      <a:cubicBezTo>
                        <a:pt x="1194" y="635"/>
                        <a:pt x="1194" y="635"/>
                        <a:pt x="1194" y="0"/>
                      </a:cubicBezTo>
                      <a:cubicBezTo>
                        <a:pt x="1194" y="0"/>
                        <a:pt x="1194" y="0"/>
                        <a:pt x="1194"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0" name="Google Shape;20;p38"/>
              <p:cNvSpPr/>
              <p:nvPr/>
            </p:nvSpPr>
            <p:spPr>
              <a:xfrm>
                <a:off x="342484" y="4665663"/>
                <a:ext cx="234913" cy="102234"/>
              </a:xfrm>
              <a:custGeom>
                <a:avLst/>
                <a:gdLst/>
                <a:ahLst/>
                <a:cxnLst/>
                <a:rect l="l" t="t" r="r" b="b"/>
                <a:pathLst>
                  <a:path w="234913" h="102234" extrusionOk="0">
                    <a:moveTo>
                      <a:pt x="131071" y="100330"/>
                    </a:moveTo>
                    <a:lnTo>
                      <a:pt x="131071" y="60960"/>
                    </a:lnTo>
                    <a:lnTo>
                      <a:pt x="159564" y="0"/>
                    </a:lnTo>
                    <a:lnTo>
                      <a:pt x="137402" y="0"/>
                    </a:lnTo>
                    <a:lnTo>
                      <a:pt x="120306" y="40005"/>
                    </a:lnTo>
                    <a:lnTo>
                      <a:pt x="103210" y="0"/>
                    </a:lnTo>
                    <a:lnTo>
                      <a:pt x="80415" y="0"/>
                    </a:lnTo>
                    <a:lnTo>
                      <a:pt x="108909" y="60960"/>
                    </a:lnTo>
                    <a:lnTo>
                      <a:pt x="108909" y="100330"/>
                    </a:lnTo>
                    <a:lnTo>
                      <a:pt x="131071" y="100330"/>
                    </a:lnTo>
                    <a:close/>
                    <a:moveTo>
                      <a:pt x="53188" y="57785"/>
                    </a:moveTo>
                    <a:cubicBezTo>
                      <a:pt x="46223" y="43815"/>
                      <a:pt x="24061" y="2540"/>
                      <a:pt x="22795" y="635"/>
                    </a:cubicBezTo>
                    <a:lnTo>
                      <a:pt x="22795" y="0"/>
                    </a:lnTo>
                    <a:lnTo>
                      <a:pt x="0" y="0"/>
                    </a:lnTo>
                    <a:lnTo>
                      <a:pt x="0" y="100965"/>
                    </a:lnTo>
                    <a:lnTo>
                      <a:pt x="20262" y="100965"/>
                    </a:lnTo>
                    <a:lnTo>
                      <a:pt x="20262" y="41275"/>
                    </a:lnTo>
                    <a:cubicBezTo>
                      <a:pt x="27860" y="55245"/>
                      <a:pt x="51922" y="97790"/>
                      <a:pt x="53188" y="100330"/>
                    </a:cubicBezTo>
                    <a:lnTo>
                      <a:pt x="53821" y="100965"/>
                    </a:lnTo>
                    <a:lnTo>
                      <a:pt x="74083" y="100965"/>
                    </a:lnTo>
                    <a:lnTo>
                      <a:pt x="74083" y="0"/>
                    </a:lnTo>
                    <a:lnTo>
                      <a:pt x="53821" y="0"/>
                    </a:lnTo>
                    <a:lnTo>
                      <a:pt x="53821" y="57785"/>
                    </a:lnTo>
                    <a:close/>
                    <a:moveTo>
                      <a:pt x="234914" y="65405"/>
                    </a:moveTo>
                    <a:lnTo>
                      <a:pt x="234914" y="0"/>
                    </a:lnTo>
                    <a:lnTo>
                      <a:pt x="213385" y="0"/>
                    </a:lnTo>
                    <a:lnTo>
                      <a:pt x="213385" y="64770"/>
                    </a:lnTo>
                    <a:cubicBezTo>
                      <a:pt x="213385" y="78105"/>
                      <a:pt x="209586" y="83185"/>
                      <a:pt x="200722" y="83185"/>
                    </a:cubicBezTo>
                    <a:cubicBezTo>
                      <a:pt x="191224" y="83185"/>
                      <a:pt x="188058" y="78105"/>
                      <a:pt x="188058" y="64770"/>
                    </a:cubicBezTo>
                    <a:lnTo>
                      <a:pt x="188058" y="0"/>
                    </a:lnTo>
                    <a:lnTo>
                      <a:pt x="165896" y="0"/>
                    </a:lnTo>
                    <a:lnTo>
                      <a:pt x="165896" y="65405"/>
                    </a:lnTo>
                    <a:cubicBezTo>
                      <a:pt x="165896" y="89535"/>
                      <a:pt x="177927" y="102235"/>
                      <a:pt x="200722" y="102235"/>
                    </a:cubicBezTo>
                    <a:cubicBezTo>
                      <a:pt x="223516" y="102235"/>
                      <a:pt x="234914" y="90170"/>
                      <a:pt x="234914" y="654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1" name="Google Shape;21;p38"/>
            <p:cNvGrpSpPr/>
            <p:nvPr/>
          </p:nvGrpSpPr>
          <p:grpSpPr>
            <a:xfrm>
              <a:off x="704036" y="4691063"/>
              <a:ext cx="497054" cy="76834"/>
              <a:chOff x="704036" y="4691063"/>
              <a:chExt cx="497054" cy="76834"/>
            </a:xfrm>
          </p:grpSpPr>
          <p:sp>
            <p:nvSpPr>
              <p:cNvPr id="22" name="Google Shape;22;p38"/>
              <p:cNvSpPr/>
              <p:nvPr/>
            </p:nvSpPr>
            <p:spPr>
              <a:xfrm>
                <a:off x="704036" y="4691698"/>
                <a:ext cx="43690" cy="74930"/>
              </a:xfrm>
              <a:custGeom>
                <a:avLst/>
                <a:gdLst/>
                <a:ahLst/>
                <a:cxnLst/>
                <a:rect l="l" t="t" r="r" b="b"/>
                <a:pathLst>
                  <a:path w="43690" h="74930" extrusionOk="0">
                    <a:moveTo>
                      <a:pt x="22162" y="74930"/>
                    </a:moveTo>
                    <a:lnTo>
                      <a:pt x="0" y="74930"/>
                    </a:lnTo>
                    <a:lnTo>
                      <a:pt x="0" y="1270"/>
                    </a:lnTo>
                    <a:lnTo>
                      <a:pt x="22162" y="1270"/>
                    </a:lnTo>
                    <a:lnTo>
                      <a:pt x="22162" y="10795"/>
                    </a:lnTo>
                    <a:cubicBezTo>
                      <a:pt x="25961" y="5080"/>
                      <a:pt x="31660" y="0"/>
                      <a:pt x="41791" y="0"/>
                    </a:cubicBezTo>
                    <a:cubicBezTo>
                      <a:pt x="41791" y="0"/>
                      <a:pt x="43057" y="0"/>
                      <a:pt x="43057" y="0"/>
                    </a:cubicBezTo>
                    <a:lnTo>
                      <a:pt x="43690" y="0"/>
                    </a:lnTo>
                    <a:lnTo>
                      <a:pt x="43690" y="18415"/>
                    </a:lnTo>
                    <a:lnTo>
                      <a:pt x="42424" y="18415"/>
                    </a:lnTo>
                    <a:cubicBezTo>
                      <a:pt x="41791" y="18415"/>
                      <a:pt x="39258" y="17780"/>
                      <a:pt x="38625" y="17780"/>
                    </a:cubicBezTo>
                    <a:cubicBezTo>
                      <a:pt x="29760" y="17780"/>
                      <a:pt x="24061" y="22860"/>
                      <a:pt x="22162" y="25400"/>
                    </a:cubicBezTo>
                    <a:lnTo>
                      <a:pt x="22162" y="749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38"/>
              <p:cNvSpPr/>
              <p:nvPr/>
            </p:nvSpPr>
            <p:spPr>
              <a:xfrm>
                <a:off x="888294" y="4692333"/>
                <a:ext cx="60817" cy="75564"/>
              </a:xfrm>
              <a:custGeom>
                <a:avLst/>
                <a:gdLst/>
                <a:ahLst/>
                <a:cxnLst/>
                <a:rect l="l" t="t" r="r" b="b"/>
                <a:pathLst>
                  <a:path w="60817" h="75564" extrusionOk="0">
                    <a:moveTo>
                      <a:pt x="31660" y="75565"/>
                    </a:moveTo>
                    <a:cubicBezTo>
                      <a:pt x="17729" y="75565"/>
                      <a:pt x="8232" y="71755"/>
                      <a:pt x="633" y="62865"/>
                    </a:cubicBezTo>
                    <a:lnTo>
                      <a:pt x="0" y="62230"/>
                    </a:lnTo>
                    <a:lnTo>
                      <a:pt x="11397" y="50165"/>
                    </a:lnTo>
                    <a:lnTo>
                      <a:pt x="12031" y="50800"/>
                    </a:lnTo>
                    <a:cubicBezTo>
                      <a:pt x="17729" y="56515"/>
                      <a:pt x="25328" y="60325"/>
                      <a:pt x="31660" y="60325"/>
                    </a:cubicBezTo>
                    <a:cubicBezTo>
                      <a:pt x="35459" y="60325"/>
                      <a:pt x="40524" y="59055"/>
                      <a:pt x="40524" y="54610"/>
                    </a:cubicBezTo>
                    <a:cubicBezTo>
                      <a:pt x="40524" y="49530"/>
                      <a:pt x="34826" y="47625"/>
                      <a:pt x="27227" y="45720"/>
                    </a:cubicBezTo>
                    <a:cubicBezTo>
                      <a:pt x="16463" y="42545"/>
                      <a:pt x="3166" y="38735"/>
                      <a:pt x="3166" y="22225"/>
                    </a:cubicBezTo>
                    <a:cubicBezTo>
                      <a:pt x="3166" y="6985"/>
                      <a:pt x="17096" y="0"/>
                      <a:pt x="31026" y="0"/>
                    </a:cubicBezTo>
                    <a:cubicBezTo>
                      <a:pt x="41157" y="0"/>
                      <a:pt x="51922" y="4445"/>
                      <a:pt x="58254" y="11430"/>
                    </a:cubicBezTo>
                    <a:lnTo>
                      <a:pt x="58887" y="12065"/>
                    </a:lnTo>
                    <a:lnTo>
                      <a:pt x="47489" y="24130"/>
                    </a:lnTo>
                    <a:lnTo>
                      <a:pt x="46856" y="23495"/>
                    </a:lnTo>
                    <a:cubicBezTo>
                      <a:pt x="41157" y="17780"/>
                      <a:pt x="36092" y="15875"/>
                      <a:pt x="31026" y="15875"/>
                    </a:cubicBezTo>
                    <a:cubicBezTo>
                      <a:pt x="28494" y="15875"/>
                      <a:pt x="24061" y="16510"/>
                      <a:pt x="24061" y="20955"/>
                    </a:cubicBezTo>
                    <a:cubicBezTo>
                      <a:pt x="24061" y="26035"/>
                      <a:pt x="29760" y="27305"/>
                      <a:pt x="36725" y="29845"/>
                    </a:cubicBezTo>
                    <a:cubicBezTo>
                      <a:pt x="47489" y="33020"/>
                      <a:pt x="60786" y="36830"/>
                      <a:pt x="60786" y="53340"/>
                    </a:cubicBezTo>
                    <a:cubicBezTo>
                      <a:pt x="61420" y="64135"/>
                      <a:pt x="52555" y="75565"/>
                      <a:pt x="31660" y="755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38"/>
              <p:cNvSpPr/>
              <p:nvPr/>
            </p:nvSpPr>
            <p:spPr>
              <a:xfrm>
                <a:off x="821809" y="4692333"/>
                <a:ext cx="60817" cy="75564"/>
              </a:xfrm>
              <a:custGeom>
                <a:avLst/>
                <a:gdLst/>
                <a:ahLst/>
                <a:cxnLst/>
                <a:rect l="l" t="t" r="r" b="b"/>
                <a:pathLst>
                  <a:path w="60817" h="75564" extrusionOk="0">
                    <a:moveTo>
                      <a:pt x="31660" y="75565"/>
                    </a:moveTo>
                    <a:cubicBezTo>
                      <a:pt x="17729" y="75565"/>
                      <a:pt x="8232" y="71755"/>
                      <a:pt x="633" y="62865"/>
                    </a:cubicBezTo>
                    <a:lnTo>
                      <a:pt x="0" y="62230"/>
                    </a:lnTo>
                    <a:lnTo>
                      <a:pt x="11397" y="50165"/>
                    </a:lnTo>
                    <a:lnTo>
                      <a:pt x="12031" y="50800"/>
                    </a:lnTo>
                    <a:cubicBezTo>
                      <a:pt x="17729" y="56515"/>
                      <a:pt x="25328" y="60325"/>
                      <a:pt x="31660" y="60325"/>
                    </a:cubicBezTo>
                    <a:cubicBezTo>
                      <a:pt x="35459" y="60325"/>
                      <a:pt x="40524" y="59055"/>
                      <a:pt x="40524" y="54610"/>
                    </a:cubicBezTo>
                    <a:cubicBezTo>
                      <a:pt x="40524" y="49530"/>
                      <a:pt x="34826" y="47625"/>
                      <a:pt x="27227" y="45720"/>
                    </a:cubicBezTo>
                    <a:cubicBezTo>
                      <a:pt x="16463" y="42545"/>
                      <a:pt x="3166" y="38735"/>
                      <a:pt x="3166" y="22225"/>
                    </a:cubicBezTo>
                    <a:cubicBezTo>
                      <a:pt x="3166" y="6985"/>
                      <a:pt x="17096" y="0"/>
                      <a:pt x="31026" y="0"/>
                    </a:cubicBezTo>
                    <a:cubicBezTo>
                      <a:pt x="41157" y="0"/>
                      <a:pt x="51922" y="4445"/>
                      <a:pt x="58254" y="11430"/>
                    </a:cubicBezTo>
                    <a:lnTo>
                      <a:pt x="58887" y="12065"/>
                    </a:lnTo>
                    <a:lnTo>
                      <a:pt x="47489" y="24130"/>
                    </a:lnTo>
                    <a:lnTo>
                      <a:pt x="46856" y="23495"/>
                    </a:lnTo>
                    <a:cubicBezTo>
                      <a:pt x="41157" y="17780"/>
                      <a:pt x="36092" y="15875"/>
                      <a:pt x="31026" y="15875"/>
                    </a:cubicBezTo>
                    <a:cubicBezTo>
                      <a:pt x="28494" y="15875"/>
                      <a:pt x="24061" y="16510"/>
                      <a:pt x="24061" y="20955"/>
                    </a:cubicBezTo>
                    <a:cubicBezTo>
                      <a:pt x="24061" y="26035"/>
                      <a:pt x="29760" y="27305"/>
                      <a:pt x="36725" y="29845"/>
                    </a:cubicBezTo>
                    <a:cubicBezTo>
                      <a:pt x="47489" y="33020"/>
                      <a:pt x="60786" y="36830"/>
                      <a:pt x="60786" y="53340"/>
                    </a:cubicBezTo>
                    <a:cubicBezTo>
                      <a:pt x="61420" y="64135"/>
                      <a:pt x="52555" y="75565"/>
                      <a:pt x="31660" y="755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38"/>
              <p:cNvSpPr/>
              <p:nvPr/>
            </p:nvSpPr>
            <p:spPr>
              <a:xfrm>
                <a:off x="959212" y="4691063"/>
                <a:ext cx="98777" cy="76834"/>
              </a:xfrm>
              <a:custGeom>
                <a:avLst/>
                <a:gdLst/>
                <a:ahLst/>
                <a:cxnLst/>
                <a:rect l="l" t="t" r="r" b="b"/>
                <a:pathLst>
                  <a:path w="98777" h="76834" extrusionOk="0">
                    <a:moveTo>
                      <a:pt x="98778" y="75565"/>
                    </a:moveTo>
                    <a:lnTo>
                      <a:pt x="77249" y="75565"/>
                    </a:lnTo>
                    <a:lnTo>
                      <a:pt x="77249" y="26670"/>
                    </a:lnTo>
                    <a:cubicBezTo>
                      <a:pt x="77249" y="20955"/>
                      <a:pt x="75983" y="19050"/>
                      <a:pt x="71551" y="19050"/>
                    </a:cubicBezTo>
                    <a:cubicBezTo>
                      <a:pt x="67751" y="19050"/>
                      <a:pt x="63319" y="22225"/>
                      <a:pt x="60786" y="25400"/>
                    </a:cubicBezTo>
                    <a:lnTo>
                      <a:pt x="60786" y="76200"/>
                    </a:lnTo>
                    <a:lnTo>
                      <a:pt x="38625" y="76200"/>
                    </a:lnTo>
                    <a:lnTo>
                      <a:pt x="38625" y="27305"/>
                    </a:lnTo>
                    <a:cubicBezTo>
                      <a:pt x="38625" y="21590"/>
                      <a:pt x="37358" y="19685"/>
                      <a:pt x="33559" y="19685"/>
                    </a:cubicBezTo>
                    <a:cubicBezTo>
                      <a:pt x="29760" y="19685"/>
                      <a:pt x="25328" y="22860"/>
                      <a:pt x="22162" y="26035"/>
                    </a:cubicBezTo>
                    <a:lnTo>
                      <a:pt x="22162" y="76835"/>
                    </a:lnTo>
                    <a:lnTo>
                      <a:pt x="0" y="76835"/>
                    </a:lnTo>
                    <a:lnTo>
                      <a:pt x="0" y="1905"/>
                    </a:lnTo>
                    <a:lnTo>
                      <a:pt x="22162" y="1905"/>
                    </a:lnTo>
                    <a:lnTo>
                      <a:pt x="22162" y="9525"/>
                    </a:lnTo>
                    <a:cubicBezTo>
                      <a:pt x="26594" y="4445"/>
                      <a:pt x="33559" y="0"/>
                      <a:pt x="42424" y="0"/>
                    </a:cubicBezTo>
                    <a:cubicBezTo>
                      <a:pt x="51922" y="0"/>
                      <a:pt x="56987" y="2540"/>
                      <a:pt x="59520" y="10160"/>
                    </a:cubicBezTo>
                    <a:cubicBezTo>
                      <a:pt x="63952" y="4445"/>
                      <a:pt x="71551" y="0"/>
                      <a:pt x="80415" y="0"/>
                    </a:cubicBezTo>
                    <a:cubicBezTo>
                      <a:pt x="92446" y="0"/>
                      <a:pt x="98778" y="6350"/>
                      <a:pt x="98778" y="20320"/>
                    </a:cubicBezTo>
                    <a:lnTo>
                      <a:pt x="98778" y="7556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38"/>
              <p:cNvSpPr/>
              <p:nvPr/>
            </p:nvSpPr>
            <p:spPr>
              <a:xfrm>
                <a:off x="1067487" y="4691063"/>
                <a:ext cx="62685" cy="76200"/>
              </a:xfrm>
              <a:custGeom>
                <a:avLst/>
                <a:gdLst/>
                <a:ahLst/>
                <a:cxnLst/>
                <a:rect l="l" t="t" r="r" b="b"/>
                <a:pathLst>
                  <a:path w="62685" h="76200" extrusionOk="0">
                    <a:moveTo>
                      <a:pt x="18363" y="76200"/>
                    </a:moveTo>
                    <a:cubicBezTo>
                      <a:pt x="6332" y="76200"/>
                      <a:pt x="0" y="69850"/>
                      <a:pt x="0" y="57150"/>
                    </a:cubicBezTo>
                    <a:cubicBezTo>
                      <a:pt x="0" y="41910"/>
                      <a:pt x="12664" y="32385"/>
                      <a:pt x="39258" y="27305"/>
                    </a:cubicBezTo>
                    <a:lnTo>
                      <a:pt x="39258" y="24765"/>
                    </a:lnTo>
                    <a:cubicBezTo>
                      <a:pt x="39258" y="19050"/>
                      <a:pt x="37358" y="17145"/>
                      <a:pt x="32926" y="17145"/>
                    </a:cubicBezTo>
                    <a:cubicBezTo>
                      <a:pt x="24694" y="17145"/>
                      <a:pt x="17096" y="22225"/>
                      <a:pt x="13297" y="24765"/>
                    </a:cubicBezTo>
                    <a:lnTo>
                      <a:pt x="3166" y="11430"/>
                    </a:lnTo>
                    <a:cubicBezTo>
                      <a:pt x="12031" y="3810"/>
                      <a:pt x="24061" y="0"/>
                      <a:pt x="36725" y="0"/>
                    </a:cubicBezTo>
                    <a:cubicBezTo>
                      <a:pt x="53188" y="0"/>
                      <a:pt x="60786" y="6985"/>
                      <a:pt x="60786" y="24130"/>
                    </a:cubicBezTo>
                    <a:lnTo>
                      <a:pt x="60786" y="56515"/>
                    </a:lnTo>
                    <a:cubicBezTo>
                      <a:pt x="60786" y="66040"/>
                      <a:pt x="61420" y="70485"/>
                      <a:pt x="62686" y="74295"/>
                    </a:cubicBezTo>
                    <a:lnTo>
                      <a:pt x="62686" y="74930"/>
                    </a:lnTo>
                    <a:cubicBezTo>
                      <a:pt x="62686" y="74930"/>
                      <a:pt x="41157" y="74930"/>
                      <a:pt x="41157" y="74930"/>
                    </a:cubicBezTo>
                    <a:cubicBezTo>
                      <a:pt x="40524" y="73025"/>
                      <a:pt x="39891" y="70485"/>
                      <a:pt x="39891" y="67310"/>
                    </a:cubicBezTo>
                    <a:cubicBezTo>
                      <a:pt x="33559" y="73660"/>
                      <a:pt x="26594" y="76200"/>
                      <a:pt x="18363" y="76200"/>
                    </a:cubicBezTo>
                    <a:close/>
                    <a:moveTo>
                      <a:pt x="39258" y="39370"/>
                    </a:moveTo>
                    <a:cubicBezTo>
                      <a:pt x="26594" y="41910"/>
                      <a:pt x="20895" y="46355"/>
                      <a:pt x="20895" y="53340"/>
                    </a:cubicBezTo>
                    <a:cubicBezTo>
                      <a:pt x="20895" y="57785"/>
                      <a:pt x="22795" y="59690"/>
                      <a:pt x="27227" y="59690"/>
                    </a:cubicBezTo>
                    <a:cubicBezTo>
                      <a:pt x="31660" y="59690"/>
                      <a:pt x="35459" y="57785"/>
                      <a:pt x="39258" y="54610"/>
                    </a:cubicBezTo>
                    <a:lnTo>
                      <a:pt x="39258" y="393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38"/>
              <p:cNvSpPr/>
              <p:nvPr/>
            </p:nvSpPr>
            <p:spPr>
              <a:xfrm>
                <a:off x="751525" y="4691698"/>
                <a:ext cx="64585" cy="76199"/>
              </a:xfrm>
              <a:custGeom>
                <a:avLst/>
                <a:gdLst/>
                <a:ahLst/>
                <a:cxnLst/>
                <a:rect l="l" t="t" r="r" b="b"/>
                <a:pathLst>
                  <a:path w="64585" h="76199" extrusionOk="0">
                    <a:moveTo>
                      <a:pt x="32293" y="0"/>
                    </a:moveTo>
                    <a:cubicBezTo>
                      <a:pt x="8232" y="0"/>
                      <a:pt x="0" y="19685"/>
                      <a:pt x="0" y="38100"/>
                    </a:cubicBezTo>
                    <a:cubicBezTo>
                      <a:pt x="0" y="66040"/>
                      <a:pt x="16463" y="76200"/>
                      <a:pt x="32293" y="76200"/>
                    </a:cubicBezTo>
                    <a:cubicBezTo>
                      <a:pt x="48123" y="76200"/>
                      <a:pt x="64586" y="66040"/>
                      <a:pt x="64586" y="38100"/>
                    </a:cubicBezTo>
                    <a:cubicBezTo>
                      <a:pt x="64586" y="9525"/>
                      <a:pt x="48123"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5880"/>
                      <a:pt x="37358" y="58420"/>
                      <a:pt x="32293" y="584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38"/>
              <p:cNvSpPr/>
              <p:nvPr/>
            </p:nvSpPr>
            <p:spPr>
              <a:xfrm>
                <a:off x="1140937" y="4691698"/>
                <a:ext cx="60153" cy="74294"/>
              </a:xfrm>
              <a:custGeom>
                <a:avLst/>
                <a:gdLst/>
                <a:ahLst/>
                <a:cxnLst/>
                <a:rect l="l" t="t" r="r" b="b"/>
                <a:pathLst>
                  <a:path w="60153" h="74294" extrusionOk="0">
                    <a:moveTo>
                      <a:pt x="41791" y="0"/>
                    </a:moveTo>
                    <a:cubicBezTo>
                      <a:pt x="33559" y="0"/>
                      <a:pt x="26594" y="4445"/>
                      <a:pt x="22162" y="8890"/>
                    </a:cubicBezTo>
                    <a:lnTo>
                      <a:pt x="22162" y="1270"/>
                    </a:lnTo>
                    <a:lnTo>
                      <a:pt x="0" y="1270"/>
                    </a:lnTo>
                    <a:lnTo>
                      <a:pt x="0" y="74295"/>
                    </a:lnTo>
                    <a:lnTo>
                      <a:pt x="22162" y="74295"/>
                    </a:lnTo>
                    <a:lnTo>
                      <a:pt x="22162" y="24130"/>
                    </a:lnTo>
                    <a:cubicBezTo>
                      <a:pt x="26594" y="20320"/>
                      <a:pt x="29760" y="18415"/>
                      <a:pt x="32926" y="18415"/>
                    </a:cubicBezTo>
                    <a:cubicBezTo>
                      <a:pt x="35459" y="18415"/>
                      <a:pt x="37991" y="19050"/>
                      <a:pt x="37991" y="25400"/>
                    </a:cubicBezTo>
                    <a:lnTo>
                      <a:pt x="37991" y="74295"/>
                    </a:lnTo>
                    <a:lnTo>
                      <a:pt x="60153" y="74295"/>
                    </a:lnTo>
                    <a:lnTo>
                      <a:pt x="60153" y="19685"/>
                    </a:lnTo>
                    <a:cubicBezTo>
                      <a:pt x="60153" y="6350"/>
                      <a:pt x="53821" y="0"/>
                      <a:pt x="4179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9" name="Google Shape;29;p38"/>
            <p:cNvSpPr/>
            <p:nvPr/>
          </p:nvSpPr>
          <p:spPr>
            <a:xfrm>
              <a:off x="543205" y="4793933"/>
              <a:ext cx="72816" cy="103504"/>
            </a:xfrm>
            <a:custGeom>
              <a:avLst/>
              <a:gdLst/>
              <a:ahLst/>
              <a:cxnLst/>
              <a:rect l="l" t="t" r="r" b="b"/>
              <a:pathLst>
                <a:path w="72816" h="103504" extrusionOk="0">
                  <a:moveTo>
                    <a:pt x="43690" y="41910"/>
                  </a:moveTo>
                  <a:lnTo>
                    <a:pt x="41791" y="41275"/>
                  </a:lnTo>
                  <a:cubicBezTo>
                    <a:pt x="32926" y="37465"/>
                    <a:pt x="26594" y="33655"/>
                    <a:pt x="26594" y="27305"/>
                  </a:cubicBezTo>
                  <a:cubicBezTo>
                    <a:pt x="26594" y="22225"/>
                    <a:pt x="30393" y="19050"/>
                    <a:pt x="36092" y="19050"/>
                  </a:cubicBezTo>
                  <a:cubicBezTo>
                    <a:pt x="43057" y="19050"/>
                    <a:pt x="48123" y="23495"/>
                    <a:pt x="52555" y="32385"/>
                  </a:cubicBezTo>
                  <a:lnTo>
                    <a:pt x="53188" y="33655"/>
                  </a:lnTo>
                  <a:lnTo>
                    <a:pt x="70917" y="24130"/>
                  </a:lnTo>
                  <a:lnTo>
                    <a:pt x="70284" y="22860"/>
                  </a:lnTo>
                  <a:cubicBezTo>
                    <a:pt x="63319" y="7620"/>
                    <a:pt x="51922" y="0"/>
                    <a:pt x="36092" y="0"/>
                  </a:cubicBezTo>
                  <a:cubicBezTo>
                    <a:pt x="17096" y="0"/>
                    <a:pt x="3799" y="12065"/>
                    <a:pt x="3799" y="28575"/>
                  </a:cubicBezTo>
                  <a:cubicBezTo>
                    <a:pt x="3799" y="48895"/>
                    <a:pt x="19629" y="55245"/>
                    <a:pt x="32293" y="60960"/>
                  </a:cubicBezTo>
                  <a:lnTo>
                    <a:pt x="32926" y="61595"/>
                  </a:lnTo>
                  <a:cubicBezTo>
                    <a:pt x="43057" y="66040"/>
                    <a:pt x="49389" y="69215"/>
                    <a:pt x="49389" y="76200"/>
                  </a:cubicBezTo>
                  <a:cubicBezTo>
                    <a:pt x="49389" y="82550"/>
                    <a:pt x="44957" y="85725"/>
                    <a:pt x="37991" y="85725"/>
                  </a:cubicBezTo>
                  <a:cubicBezTo>
                    <a:pt x="27860" y="85725"/>
                    <a:pt x="22162" y="77470"/>
                    <a:pt x="18996" y="71120"/>
                  </a:cubicBezTo>
                  <a:lnTo>
                    <a:pt x="18363" y="69850"/>
                  </a:lnTo>
                  <a:lnTo>
                    <a:pt x="0" y="78105"/>
                  </a:lnTo>
                  <a:lnTo>
                    <a:pt x="633" y="79375"/>
                  </a:lnTo>
                  <a:cubicBezTo>
                    <a:pt x="8231" y="95885"/>
                    <a:pt x="20895" y="103505"/>
                    <a:pt x="38625" y="103505"/>
                  </a:cubicBezTo>
                  <a:cubicBezTo>
                    <a:pt x="55088" y="103505"/>
                    <a:pt x="72817" y="94615"/>
                    <a:pt x="72817" y="74295"/>
                  </a:cubicBezTo>
                  <a:cubicBezTo>
                    <a:pt x="72184" y="53975"/>
                    <a:pt x="56354" y="46990"/>
                    <a:pt x="43690" y="419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38"/>
            <p:cNvSpPr/>
            <p:nvPr/>
          </p:nvSpPr>
          <p:spPr>
            <a:xfrm>
              <a:off x="624887" y="4820603"/>
              <a:ext cx="61419" cy="76200"/>
            </a:xfrm>
            <a:custGeom>
              <a:avLst/>
              <a:gdLst/>
              <a:ahLst/>
              <a:cxnLst/>
              <a:rect l="l" t="t" r="r" b="b"/>
              <a:pathLst>
                <a:path w="61419" h="76200" extrusionOk="0">
                  <a:moveTo>
                    <a:pt x="41791" y="46990"/>
                  </a:moveTo>
                  <a:cubicBezTo>
                    <a:pt x="39891" y="57785"/>
                    <a:pt x="35459" y="59055"/>
                    <a:pt x="32293" y="59055"/>
                  </a:cubicBezTo>
                  <a:cubicBezTo>
                    <a:pt x="28494" y="59055"/>
                    <a:pt x="22795" y="57150"/>
                    <a:pt x="22795" y="38100"/>
                  </a:cubicBezTo>
                  <a:cubicBezTo>
                    <a:pt x="22795" y="17780"/>
                    <a:pt x="29760" y="17780"/>
                    <a:pt x="32293" y="17780"/>
                  </a:cubicBezTo>
                  <a:cubicBezTo>
                    <a:pt x="36092" y="17780"/>
                    <a:pt x="38625" y="19685"/>
                    <a:pt x="41157" y="28575"/>
                  </a:cubicBezTo>
                  <a:lnTo>
                    <a:pt x="41157" y="29845"/>
                  </a:lnTo>
                  <a:lnTo>
                    <a:pt x="61420" y="25400"/>
                  </a:lnTo>
                  <a:lnTo>
                    <a:pt x="60786" y="24130"/>
                  </a:lnTo>
                  <a:cubicBezTo>
                    <a:pt x="58254" y="13970"/>
                    <a:pt x="52555" y="0"/>
                    <a:pt x="32293" y="0"/>
                  </a:cubicBezTo>
                  <a:cubicBezTo>
                    <a:pt x="16463" y="0"/>
                    <a:pt x="0" y="10160"/>
                    <a:pt x="0" y="38100"/>
                  </a:cubicBezTo>
                  <a:cubicBezTo>
                    <a:pt x="0" y="66040"/>
                    <a:pt x="16463" y="76200"/>
                    <a:pt x="31660" y="76200"/>
                  </a:cubicBezTo>
                  <a:cubicBezTo>
                    <a:pt x="46856" y="76200"/>
                    <a:pt x="56987" y="67945"/>
                    <a:pt x="60786" y="52070"/>
                  </a:cubicBezTo>
                  <a:lnTo>
                    <a:pt x="61420" y="50800"/>
                  </a:lnTo>
                  <a:lnTo>
                    <a:pt x="41791" y="45720"/>
                  </a:lnTo>
                  <a:lnTo>
                    <a:pt x="41791" y="469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38"/>
            <p:cNvSpPr/>
            <p:nvPr/>
          </p:nvSpPr>
          <p:spPr>
            <a:xfrm>
              <a:off x="695804" y="4792028"/>
              <a:ext cx="60153" cy="104139"/>
            </a:xfrm>
            <a:custGeom>
              <a:avLst/>
              <a:gdLst/>
              <a:ahLst/>
              <a:cxnLst/>
              <a:rect l="l" t="t" r="r" b="b"/>
              <a:pathLst>
                <a:path w="60153" h="104139" extrusionOk="0">
                  <a:moveTo>
                    <a:pt x="41791" y="28575"/>
                  </a:moveTo>
                  <a:cubicBezTo>
                    <a:pt x="33559" y="28575"/>
                    <a:pt x="26594" y="33020"/>
                    <a:pt x="22162" y="37465"/>
                  </a:cubicBezTo>
                  <a:lnTo>
                    <a:pt x="22162" y="0"/>
                  </a:lnTo>
                  <a:lnTo>
                    <a:pt x="0" y="3175"/>
                  </a:lnTo>
                  <a:lnTo>
                    <a:pt x="0" y="104140"/>
                  </a:lnTo>
                  <a:lnTo>
                    <a:pt x="22162" y="104140"/>
                  </a:lnTo>
                  <a:lnTo>
                    <a:pt x="22162" y="53975"/>
                  </a:lnTo>
                  <a:cubicBezTo>
                    <a:pt x="26594" y="50165"/>
                    <a:pt x="29760" y="48260"/>
                    <a:pt x="32926" y="48260"/>
                  </a:cubicBezTo>
                  <a:cubicBezTo>
                    <a:pt x="35459" y="48260"/>
                    <a:pt x="37991" y="48895"/>
                    <a:pt x="37991" y="55245"/>
                  </a:cubicBezTo>
                  <a:lnTo>
                    <a:pt x="37991" y="104140"/>
                  </a:lnTo>
                  <a:lnTo>
                    <a:pt x="60153" y="104140"/>
                  </a:lnTo>
                  <a:lnTo>
                    <a:pt x="60153" y="48260"/>
                  </a:lnTo>
                  <a:cubicBezTo>
                    <a:pt x="60153" y="35560"/>
                    <a:pt x="53821" y="28575"/>
                    <a:pt x="41791" y="285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38"/>
            <p:cNvSpPr/>
            <p:nvPr/>
          </p:nvSpPr>
          <p:spPr>
            <a:xfrm>
              <a:off x="764189" y="4820603"/>
              <a:ext cx="64585" cy="76200"/>
            </a:xfrm>
            <a:custGeom>
              <a:avLst/>
              <a:gdLst/>
              <a:ahLst/>
              <a:cxnLst/>
              <a:rect l="l" t="t" r="r" b="b"/>
              <a:pathLst>
                <a:path w="64585" h="76200" extrusionOk="0">
                  <a:moveTo>
                    <a:pt x="32293" y="0"/>
                  </a:moveTo>
                  <a:cubicBezTo>
                    <a:pt x="8232" y="0"/>
                    <a:pt x="0" y="19685"/>
                    <a:pt x="0" y="38100"/>
                  </a:cubicBezTo>
                  <a:cubicBezTo>
                    <a:pt x="0" y="66040"/>
                    <a:pt x="16463" y="76200"/>
                    <a:pt x="32293" y="76200"/>
                  </a:cubicBezTo>
                  <a:cubicBezTo>
                    <a:pt x="48123" y="76200"/>
                    <a:pt x="64586" y="66040"/>
                    <a:pt x="64586" y="38100"/>
                  </a:cubicBezTo>
                  <a:cubicBezTo>
                    <a:pt x="64586" y="10160"/>
                    <a:pt x="48123"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6515"/>
                    <a:pt x="36725" y="58420"/>
                    <a:pt x="32293" y="584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38"/>
            <p:cNvSpPr/>
            <p:nvPr/>
          </p:nvSpPr>
          <p:spPr>
            <a:xfrm>
              <a:off x="836373" y="4820603"/>
              <a:ext cx="64585" cy="76200"/>
            </a:xfrm>
            <a:custGeom>
              <a:avLst/>
              <a:gdLst/>
              <a:ahLst/>
              <a:cxnLst/>
              <a:rect l="l" t="t" r="r" b="b"/>
              <a:pathLst>
                <a:path w="64585" h="76200" extrusionOk="0">
                  <a:moveTo>
                    <a:pt x="32293" y="0"/>
                  </a:moveTo>
                  <a:cubicBezTo>
                    <a:pt x="8232" y="0"/>
                    <a:pt x="0" y="19685"/>
                    <a:pt x="0" y="38100"/>
                  </a:cubicBezTo>
                  <a:cubicBezTo>
                    <a:pt x="0" y="66040"/>
                    <a:pt x="16463" y="76200"/>
                    <a:pt x="32293" y="76200"/>
                  </a:cubicBezTo>
                  <a:cubicBezTo>
                    <a:pt x="48123" y="76200"/>
                    <a:pt x="64585" y="66040"/>
                    <a:pt x="64585" y="38100"/>
                  </a:cubicBezTo>
                  <a:cubicBezTo>
                    <a:pt x="64585" y="10160"/>
                    <a:pt x="47489"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6515"/>
                    <a:pt x="36725" y="58420"/>
                    <a:pt x="32293" y="584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38"/>
            <p:cNvSpPr/>
            <p:nvPr/>
          </p:nvSpPr>
          <p:spPr>
            <a:xfrm>
              <a:off x="954779" y="4820603"/>
              <a:ext cx="64602" cy="76200"/>
            </a:xfrm>
            <a:custGeom>
              <a:avLst/>
              <a:gdLst/>
              <a:ahLst/>
              <a:cxnLst/>
              <a:rect l="l" t="t" r="r" b="b"/>
              <a:pathLst>
                <a:path w="64602" h="76200" extrusionOk="0">
                  <a:moveTo>
                    <a:pt x="32293" y="0"/>
                  </a:moveTo>
                  <a:cubicBezTo>
                    <a:pt x="8232" y="0"/>
                    <a:pt x="0" y="19685"/>
                    <a:pt x="0" y="38100"/>
                  </a:cubicBezTo>
                  <a:cubicBezTo>
                    <a:pt x="0" y="66040"/>
                    <a:pt x="16463" y="76200"/>
                    <a:pt x="32293" y="76200"/>
                  </a:cubicBezTo>
                  <a:cubicBezTo>
                    <a:pt x="48123" y="76200"/>
                    <a:pt x="64585" y="66040"/>
                    <a:pt x="64585" y="38100"/>
                  </a:cubicBezTo>
                  <a:cubicBezTo>
                    <a:pt x="65219" y="10160"/>
                    <a:pt x="48123"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6515"/>
                    <a:pt x="37358" y="58420"/>
                    <a:pt x="32293" y="584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38"/>
            <p:cNvSpPr/>
            <p:nvPr/>
          </p:nvSpPr>
          <p:spPr>
            <a:xfrm>
              <a:off x="1023797" y="4794567"/>
              <a:ext cx="44956" cy="101600"/>
            </a:xfrm>
            <a:custGeom>
              <a:avLst/>
              <a:gdLst/>
              <a:ahLst/>
              <a:cxnLst/>
              <a:rect l="l" t="t" r="r" b="b"/>
              <a:pathLst>
                <a:path w="44956" h="101600" extrusionOk="0">
                  <a:moveTo>
                    <a:pt x="33559" y="0"/>
                  </a:moveTo>
                  <a:cubicBezTo>
                    <a:pt x="12664" y="0"/>
                    <a:pt x="10131" y="12065"/>
                    <a:pt x="10131" y="22860"/>
                  </a:cubicBezTo>
                  <a:lnTo>
                    <a:pt x="10131" y="27940"/>
                  </a:lnTo>
                  <a:lnTo>
                    <a:pt x="0" y="27940"/>
                  </a:lnTo>
                  <a:lnTo>
                    <a:pt x="0" y="45085"/>
                  </a:lnTo>
                  <a:lnTo>
                    <a:pt x="10131" y="45085"/>
                  </a:lnTo>
                  <a:lnTo>
                    <a:pt x="10131" y="101600"/>
                  </a:lnTo>
                  <a:lnTo>
                    <a:pt x="32293" y="101600"/>
                  </a:lnTo>
                  <a:lnTo>
                    <a:pt x="32293" y="45085"/>
                  </a:lnTo>
                  <a:lnTo>
                    <a:pt x="44957" y="45085"/>
                  </a:lnTo>
                  <a:lnTo>
                    <a:pt x="44957" y="27940"/>
                  </a:lnTo>
                  <a:lnTo>
                    <a:pt x="32293" y="27940"/>
                  </a:lnTo>
                  <a:lnTo>
                    <a:pt x="32293" y="23495"/>
                  </a:lnTo>
                  <a:cubicBezTo>
                    <a:pt x="32293" y="18415"/>
                    <a:pt x="34826" y="17145"/>
                    <a:pt x="39258" y="17145"/>
                  </a:cubicBezTo>
                  <a:cubicBezTo>
                    <a:pt x="40524" y="17145"/>
                    <a:pt x="43057" y="17145"/>
                    <a:pt x="43690" y="17780"/>
                  </a:cubicBezTo>
                  <a:lnTo>
                    <a:pt x="44957" y="17780"/>
                  </a:lnTo>
                  <a:lnTo>
                    <a:pt x="44957" y="635"/>
                  </a:lnTo>
                  <a:lnTo>
                    <a:pt x="44323" y="635"/>
                  </a:lnTo>
                  <a:cubicBezTo>
                    <a:pt x="43057" y="0"/>
                    <a:pt x="36725" y="0"/>
                    <a:pt x="335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38"/>
            <p:cNvSpPr/>
            <p:nvPr/>
          </p:nvSpPr>
          <p:spPr>
            <a:xfrm>
              <a:off x="1095981" y="4794567"/>
              <a:ext cx="88013" cy="100965"/>
            </a:xfrm>
            <a:custGeom>
              <a:avLst/>
              <a:gdLst/>
              <a:ahLst/>
              <a:cxnLst/>
              <a:rect l="l" t="t" r="r" b="b"/>
              <a:pathLst>
                <a:path w="88013" h="100965" extrusionOk="0">
                  <a:moveTo>
                    <a:pt x="44323" y="66040"/>
                  </a:moveTo>
                  <a:lnTo>
                    <a:pt x="27860" y="0"/>
                  </a:lnTo>
                  <a:lnTo>
                    <a:pt x="0" y="0"/>
                  </a:lnTo>
                  <a:lnTo>
                    <a:pt x="0" y="100965"/>
                  </a:lnTo>
                  <a:lnTo>
                    <a:pt x="18996" y="100965"/>
                  </a:lnTo>
                  <a:lnTo>
                    <a:pt x="18996" y="38100"/>
                  </a:lnTo>
                  <a:cubicBezTo>
                    <a:pt x="20262" y="42545"/>
                    <a:pt x="34826" y="100965"/>
                    <a:pt x="34826" y="100965"/>
                  </a:cubicBezTo>
                  <a:lnTo>
                    <a:pt x="51922" y="100965"/>
                  </a:lnTo>
                  <a:cubicBezTo>
                    <a:pt x="51922" y="100965"/>
                    <a:pt x="66485" y="43815"/>
                    <a:pt x="67751" y="38735"/>
                  </a:cubicBezTo>
                  <a:lnTo>
                    <a:pt x="67751" y="100965"/>
                  </a:lnTo>
                  <a:lnTo>
                    <a:pt x="88014" y="100965"/>
                  </a:lnTo>
                  <a:lnTo>
                    <a:pt x="88014" y="0"/>
                  </a:lnTo>
                  <a:lnTo>
                    <a:pt x="59520" y="0"/>
                  </a:lnTo>
                  <a:lnTo>
                    <a:pt x="44323" y="660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38"/>
            <p:cNvSpPr/>
            <p:nvPr/>
          </p:nvSpPr>
          <p:spPr>
            <a:xfrm>
              <a:off x="1193492" y="4819967"/>
              <a:ext cx="61419" cy="76200"/>
            </a:xfrm>
            <a:custGeom>
              <a:avLst/>
              <a:gdLst/>
              <a:ahLst/>
              <a:cxnLst/>
              <a:rect l="l" t="t" r="r" b="b"/>
              <a:pathLst>
                <a:path w="61419" h="76200" extrusionOk="0">
                  <a:moveTo>
                    <a:pt x="47489" y="50800"/>
                  </a:moveTo>
                  <a:cubicBezTo>
                    <a:pt x="44957" y="54610"/>
                    <a:pt x="39891" y="59055"/>
                    <a:pt x="33559" y="59055"/>
                  </a:cubicBezTo>
                  <a:cubicBezTo>
                    <a:pt x="26594" y="59055"/>
                    <a:pt x="23428" y="53975"/>
                    <a:pt x="22162" y="44450"/>
                  </a:cubicBezTo>
                  <a:lnTo>
                    <a:pt x="61420" y="44450"/>
                  </a:lnTo>
                  <a:lnTo>
                    <a:pt x="61420" y="39370"/>
                  </a:lnTo>
                  <a:cubicBezTo>
                    <a:pt x="61420" y="14605"/>
                    <a:pt x="50655" y="0"/>
                    <a:pt x="31660" y="0"/>
                  </a:cubicBezTo>
                  <a:cubicBezTo>
                    <a:pt x="17096" y="0"/>
                    <a:pt x="0" y="10160"/>
                    <a:pt x="0" y="38100"/>
                  </a:cubicBezTo>
                  <a:cubicBezTo>
                    <a:pt x="0" y="62230"/>
                    <a:pt x="12031" y="76200"/>
                    <a:pt x="32293" y="76200"/>
                  </a:cubicBezTo>
                  <a:cubicBezTo>
                    <a:pt x="44323" y="76200"/>
                    <a:pt x="53821" y="71120"/>
                    <a:pt x="60786" y="60960"/>
                  </a:cubicBezTo>
                  <a:lnTo>
                    <a:pt x="61420" y="59690"/>
                  </a:lnTo>
                  <a:lnTo>
                    <a:pt x="48123" y="48895"/>
                  </a:lnTo>
                  <a:lnTo>
                    <a:pt x="47489" y="50800"/>
                  </a:lnTo>
                  <a:close/>
                  <a:moveTo>
                    <a:pt x="22795" y="31115"/>
                  </a:moveTo>
                  <a:cubicBezTo>
                    <a:pt x="23428" y="24765"/>
                    <a:pt x="25961" y="18415"/>
                    <a:pt x="32293" y="18415"/>
                  </a:cubicBezTo>
                  <a:cubicBezTo>
                    <a:pt x="35459" y="18415"/>
                    <a:pt x="40524" y="19685"/>
                    <a:pt x="41157" y="31115"/>
                  </a:cubicBezTo>
                  <a:lnTo>
                    <a:pt x="22795" y="311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38;p38"/>
            <p:cNvSpPr/>
            <p:nvPr/>
          </p:nvSpPr>
          <p:spPr>
            <a:xfrm>
              <a:off x="1265043" y="4794567"/>
              <a:ext cx="65851" cy="102235"/>
            </a:xfrm>
            <a:custGeom>
              <a:avLst/>
              <a:gdLst/>
              <a:ahLst/>
              <a:cxnLst/>
              <a:rect l="l" t="t" r="r" b="b"/>
              <a:pathLst>
                <a:path w="65851" h="102235" extrusionOk="0">
                  <a:moveTo>
                    <a:pt x="62686" y="82550"/>
                  </a:moveTo>
                  <a:lnTo>
                    <a:pt x="62686" y="0"/>
                  </a:lnTo>
                  <a:lnTo>
                    <a:pt x="40524" y="0"/>
                  </a:lnTo>
                  <a:lnTo>
                    <a:pt x="40524" y="33020"/>
                  </a:lnTo>
                  <a:cubicBezTo>
                    <a:pt x="36092" y="28575"/>
                    <a:pt x="30393" y="26035"/>
                    <a:pt x="24061" y="26035"/>
                  </a:cubicBezTo>
                  <a:cubicBezTo>
                    <a:pt x="8865" y="26035"/>
                    <a:pt x="0" y="40005"/>
                    <a:pt x="0" y="64770"/>
                  </a:cubicBezTo>
                  <a:cubicBezTo>
                    <a:pt x="0" y="95885"/>
                    <a:pt x="13297" y="102235"/>
                    <a:pt x="24061" y="102235"/>
                  </a:cubicBezTo>
                  <a:cubicBezTo>
                    <a:pt x="31026" y="102235"/>
                    <a:pt x="36725" y="99695"/>
                    <a:pt x="41157" y="94615"/>
                  </a:cubicBezTo>
                  <a:cubicBezTo>
                    <a:pt x="41157" y="96520"/>
                    <a:pt x="41791" y="99060"/>
                    <a:pt x="42424" y="100330"/>
                  </a:cubicBezTo>
                  <a:lnTo>
                    <a:pt x="43057" y="100965"/>
                  </a:lnTo>
                  <a:lnTo>
                    <a:pt x="65852" y="100965"/>
                  </a:lnTo>
                  <a:lnTo>
                    <a:pt x="65219" y="99060"/>
                  </a:lnTo>
                  <a:cubicBezTo>
                    <a:pt x="63319" y="95885"/>
                    <a:pt x="62686" y="90805"/>
                    <a:pt x="62686" y="82550"/>
                  </a:cubicBezTo>
                  <a:close/>
                  <a:moveTo>
                    <a:pt x="40524" y="50165"/>
                  </a:moveTo>
                  <a:lnTo>
                    <a:pt x="40524" y="78105"/>
                  </a:lnTo>
                  <a:cubicBezTo>
                    <a:pt x="37991" y="80645"/>
                    <a:pt x="34826" y="83820"/>
                    <a:pt x="31026" y="83820"/>
                  </a:cubicBezTo>
                  <a:cubicBezTo>
                    <a:pt x="27227" y="83820"/>
                    <a:pt x="21529" y="81915"/>
                    <a:pt x="21529" y="64135"/>
                  </a:cubicBezTo>
                  <a:cubicBezTo>
                    <a:pt x="21529" y="46990"/>
                    <a:pt x="25961" y="45085"/>
                    <a:pt x="31026" y="45085"/>
                  </a:cubicBezTo>
                  <a:cubicBezTo>
                    <a:pt x="34192" y="45085"/>
                    <a:pt x="36725" y="46990"/>
                    <a:pt x="40524" y="501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39;p38"/>
            <p:cNvSpPr/>
            <p:nvPr/>
          </p:nvSpPr>
          <p:spPr>
            <a:xfrm>
              <a:off x="1341026" y="4794568"/>
              <a:ext cx="22161" cy="19685"/>
            </a:xfrm>
            <a:custGeom>
              <a:avLst/>
              <a:gdLst/>
              <a:ahLst/>
              <a:cxnLst/>
              <a:rect l="l" t="t" r="r" b="b"/>
              <a:pathLst>
                <a:path w="22161" h="19685" extrusionOk="0">
                  <a:moveTo>
                    <a:pt x="0" y="0"/>
                  </a:moveTo>
                  <a:lnTo>
                    <a:pt x="22162" y="0"/>
                  </a:lnTo>
                  <a:lnTo>
                    <a:pt x="22162" y="19685"/>
                  </a:lnTo>
                  <a:lnTo>
                    <a:pt x="0" y="196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40;p38"/>
            <p:cNvSpPr/>
            <p:nvPr/>
          </p:nvSpPr>
          <p:spPr>
            <a:xfrm>
              <a:off x="1341026" y="4821873"/>
              <a:ext cx="22161" cy="73660"/>
            </a:xfrm>
            <a:custGeom>
              <a:avLst/>
              <a:gdLst/>
              <a:ahLst/>
              <a:cxnLst/>
              <a:rect l="l" t="t" r="r" b="b"/>
              <a:pathLst>
                <a:path w="22161" h="73660" extrusionOk="0">
                  <a:moveTo>
                    <a:pt x="0" y="0"/>
                  </a:moveTo>
                  <a:lnTo>
                    <a:pt x="22162" y="0"/>
                  </a:lnTo>
                  <a:lnTo>
                    <a:pt x="22162" y="73660"/>
                  </a:lnTo>
                  <a:lnTo>
                    <a:pt x="0" y="736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38"/>
            <p:cNvSpPr/>
            <p:nvPr/>
          </p:nvSpPr>
          <p:spPr>
            <a:xfrm>
              <a:off x="1372685" y="4820603"/>
              <a:ext cx="61419" cy="76200"/>
            </a:xfrm>
            <a:custGeom>
              <a:avLst/>
              <a:gdLst/>
              <a:ahLst/>
              <a:cxnLst/>
              <a:rect l="l" t="t" r="r" b="b"/>
              <a:pathLst>
                <a:path w="61419" h="76200" extrusionOk="0">
                  <a:moveTo>
                    <a:pt x="41791" y="46990"/>
                  </a:moveTo>
                  <a:cubicBezTo>
                    <a:pt x="39891" y="57785"/>
                    <a:pt x="35459" y="59055"/>
                    <a:pt x="32293" y="59055"/>
                  </a:cubicBezTo>
                  <a:cubicBezTo>
                    <a:pt x="28494" y="59055"/>
                    <a:pt x="22795" y="57150"/>
                    <a:pt x="22795" y="38100"/>
                  </a:cubicBezTo>
                  <a:cubicBezTo>
                    <a:pt x="22795" y="17780"/>
                    <a:pt x="29760" y="17780"/>
                    <a:pt x="32293" y="17780"/>
                  </a:cubicBezTo>
                  <a:cubicBezTo>
                    <a:pt x="36092" y="17780"/>
                    <a:pt x="38625" y="19685"/>
                    <a:pt x="41157" y="28575"/>
                  </a:cubicBezTo>
                  <a:lnTo>
                    <a:pt x="41157" y="29845"/>
                  </a:lnTo>
                  <a:lnTo>
                    <a:pt x="61420" y="25400"/>
                  </a:lnTo>
                  <a:lnTo>
                    <a:pt x="60786" y="24130"/>
                  </a:lnTo>
                  <a:cubicBezTo>
                    <a:pt x="58254" y="13970"/>
                    <a:pt x="52555" y="0"/>
                    <a:pt x="32293" y="0"/>
                  </a:cubicBezTo>
                  <a:cubicBezTo>
                    <a:pt x="16463" y="0"/>
                    <a:pt x="0" y="10160"/>
                    <a:pt x="0" y="38100"/>
                  </a:cubicBezTo>
                  <a:cubicBezTo>
                    <a:pt x="0" y="66040"/>
                    <a:pt x="16463" y="76200"/>
                    <a:pt x="31660" y="76200"/>
                  </a:cubicBezTo>
                  <a:cubicBezTo>
                    <a:pt x="46856" y="76200"/>
                    <a:pt x="56987" y="67945"/>
                    <a:pt x="60786" y="52070"/>
                  </a:cubicBezTo>
                  <a:lnTo>
                    <a:pt x="61420" y="50800"/>
                  </a:lnTo>
                  <a:lnTo>
                    <a:pt x="41791" y="45720"/>
                  </a:lnTo>
                  <a:lnTo>
                    <a:pt x="41791" y="469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38"/>
            <p:cNvSpPr/>
            <p:nvPr/>
          </p:nvSpPr>
          <p:spPr>
            <a:xfrm>
              <a:off x="1442970" y="4794568"/>
              <a:ext cx="22161" cy="19685"/>
            </a:xfrm>
            <a:custGeom>
              <a:avLst/>
              <a:gdLst/>
              <a:ahLst/>
              <a:cxnLst/>
              <a:rect l="l" t="t" r="r" b="b"/>
              <a:pathLst>
                <a:path w="22161" h="19685" extrusionOk="0">
                  <a:moveTo>
                    <a:pt x="0" y="0"/>
                  </a:moveTo>
                  <a:lnTo>
                    <a:pt x="22162" y="0"/>
                  </a:lnTo>
                  <a:lnTo>
                    <a:pt x="22162" y="19685"/>
                  </a:lnTo>
                  <a:lnTo>
                    <a:pt x="0" y="196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43;p38"/>
            <p:cNvSpPr/>
            <p:nvPr/>
          </p:nvSpPr>
          <p:spPr>
            <a:xfrm>
              <a:off x="1442970" y="4821873"/>
              <a:ext cx="22161" cy="73660"/>
            </a:xfrm>
            <a:custGeom>
              <a:avLst/>
              <a:gdLst/>
              <a:ahLst/>
              <a:cxnLst/>
              <a:rect l="l" t="t" r="r" b="b"/>
              <a:pathLst>
                <a:path w="22161" h="73660" extrusionOk="0">
                  <a:moveTo>
                    <a:pt x="0" y="0"/>
                  </a:moveTo>
                  <a:lnTo>
                    <a:pt x="22162" y="0"/>
                  </a:lnTo>
                  <a:lnTo>
                    <a:pt x="22162" y="73660"/>
                  </a:lnTo>
                  <a:lnTo>
                    <a:pt x="0" y="736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38"/>
            <p:cNvSpPr/>
            <p:nvPr/>
          </p:nvSpPr>
          <p:spPr>
            <a:xfrm>
              <a:off x="1479061" y="4820603"/>
              <a:ext cx="60153" cy="74929"/>
            </a:xfrm>
            <a:custGeom>
              <a:avLst/>
              <a:gdLst/>
              <a:ahLst/>
              <a:cxnLst/>
              <a:rect l="l" t="t" r="r" b="b"/>
              <a:pathLst>
                <a:path w="60153" h="74929" extrusionOk="0">
                  <a:moveTo>
                    <a:pt x="41791" y="0"/>
                  </a:moveTo>
                  <a:cubicBezTo>
                    <a:pt x="33559" y="0"/>
                    <a:pt x="26594" y="4445"/>
                    <a:pt x="22162" y="8890"/>
                  </a:cubicBezTo>
                  <a:lnTo>
                    <a:pt x="22162" y="1270"/>
                  </a:lnTo>
                  <a:lnTo>
                    <a:pt x="0" y="1270"/>
                  </a:lnTo>
                  <a:lnTo>
                    <a:pt x="0" y="74930"/>
                  </a:lnTo>
                  <a:lnTo>
                    <a:pt x="22162" y="74930"/>
                  </a:lnTo>
                  <a:lnTo>
                    <a:pt x="22162" y="24765"/>
                  </a:lnTo>
                  <a:cubicBezTo>
                    <a:pt x="26594" y="20955"/>
                    <a:pt x="29760" y="19050"/>
                    <a:pt x="32926" y="19050"/>
                  </a:cubicBezTo>
                  <a:cubicBezTo>
                    <a:pt x="35459" y="19050"/>
                    <a:pt x="37991" y="19685"/>
                    <a:pt x="37991" y="26035"/>
                  </a:cubicBezTo>
                  <a:lnTo>
                    <a:pt x="37991" y="74930"/>
                  </a:lnTo>
                  <a:lnTo>
                    <a:pt x="60153" y="74930"/>
                  </a:lnTo>
                  <a:lnTo>
                    <a:pt x="60153" y="19685"/>
                  </a:lnTo>
                  <a:cubicBezTo>
                    <a:pt x="60153" y="6985"/>
                    <a:pt x="53821" y="0"/>
                    <a:pt x="4179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45;p38"/>
            <p:cNvSpPr/>
            <p:nvPr/>
          </p:nvSpPr>
          <p:spPr>
            <a:xfrm>
              <a:off x="1548712" y="4819967"/>
              <a:ext cx="61419" cy="76200"/>
            </a:xfrm>
            <a:custGeom>
              <a:avLst/>
              <a:gdLst/>
              <a:ahLst/>
              <a:cxnLst/>
              <a:rect l="l" t="t" r="r" b="b"/>
              <a:pathLst>
                <a:path w="61419" h="76200" extrusionOk="0">
                  <a:moveTo>
                    <a:pt x="48123" y="49530"/>
                  </a:moveTo>
                  <a:lnTo>
                    <a:pt x="47489" y="50800"/>
                  </a:lnTo>
                  <a:cubicBezTo>
                    <a:pt x="44957" y="54610"/>
                    <a:pt x="39891" y="59055"/>
                    <a:pt x="33559" y="59055"/>
                  </a:cubicBezTo>
                  <a:cubicBezTo>
                    <a:pt x="26594" y="59055"/>
                    <a:pt x="23428" y="53975"/>
                    <a:pt x="22162" y="44450"/>
                  </a:cubicBezTo>
                  <a:lnTo>
                    <a:pt x="61420" y="44450"/>
                  </a:lnTo>
                  <a:lnTo>
                    <a:pt x="61420" y="39370"/>
                  </a:lnTo>
                  <a:cubicBezTo>
                    <a:pt x="61420" y="14605"/>
                    <a:pt x="50655" y="0"/>
                    <a:pt x="31660" y="0"/>
                  </a:cubicBezTo>
                  <a:cubicBezTo>
                    <a:pt x="17096" y="0"/>
                    <a:pt x="0" y="10160"/>
                    <a:pt x="0" y="38100"/>
                  </a:cubicBezTo>
                  <a:cubicBezTo>
                    <a:pt x="0" y="62230"/>
                    <a:pt x="12031" y="76200"/>
                    <a:pt x="32293" y="76200"/>
                  </a:cubicBezTo>
                  <a:cubicBezTo>
                    <a:pt x="44323" y="76200"/>
                    <a:pt x="53821" y="71120"/>
                    <a:pt x="60786" y="60960"/>
                  </a:cubicBezTo>
                  <a:lnTo>
                    <a:pt x="61420" y="59690"/>
                  </a:lnTo>
                  <a:lnTo>
                    <a:pt x="48123" y="49530"/>
                  </a:lnTo>
                  <a:close/>
                  <a:moveTo>
                    <a:pt x="22162" y="31115"/>
                  </a:moveTo>
                  <a:cubicBezTo>
                    <a:pt x="22795" y="24765"/>
                    <a:pt x="25328" y="18415"/>
                    <a:pt x="31660" y="18415"/>
                  </a:cubicBezTo>
                  <a:cubicBezTo>
                    <a:pt x="34826" y="18415"/>
                    <a:pt x="39891" y="19685"/>
                    <a:pt x="40524" y="31115"/>
                  </a:cubicBezTo>
                  <a:lnTo>
                    <a:pt x="22162" y="311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46;p38"/>
            <p:cNvSpPr/>
            <p:nvPr/>
          </p:nvSpPr>
          <p:spPr>
            <a:xfrm>
              <a:off x="908556" y="4794568"/>
              <a:ext cx="22161" cy="100964"/>
            </a:xfrm>
            <a:custGeom>
              <a:avLst/>
              <a:gdLst/>
              <a:ahLst/>
              <a:cxnLst/>
              <a:rect l="l" t="t" r="r" b="b"/>
              <a:pathLst>
                <a:path w="22161" h="100964" extrusionOk="0">
                  <a:moveTo>
                    <a:pt x="0" y="0"/>
                  </a:moveTo>
                  <a:lnTo>
                    <a:pt x="22162" y="0"/>
                  </a:lnTo>
                  <a:lnTo>
                    <a:pt x="22162" y="100965"/>
                  </a:lnTo>
                  <a:lnTo>
                    <a:pt x="0" y="10096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38"/>
            <p:cNvSpPr/>
            <p:nvPr/>
          </p:nvSpPr>
          <p:spPr>
            <a:xfrm>
              <a:off x="612856" y="4661217"/>
              <a:ext cx="77249" cy="106679"/>
            </a:xfrm>
            <a:custGeom>
              <a:avLst/>
              <a:gdLst/>
              <a:ahLst/>
              <a:cxnLst/>
              <a:rect l="l" t="t" r="r" b="b"/>
              <a:pathLst>
                <a:path w="77249" h="106679" extrusionOk="0">
                  <a:moveTo>
                    <a:pt x="41791" y="71120"/>
                  </a:moveTo>
                  <a:lnTo>
                    <a:pt x="56354" y="71120"/>
                  </a:lnTo>
                  <a:cubicBezTo>
                    <a:pt x="55088" y="82550"/>
                    <a:pt x="49389" y="88900"/>
                    <a:pt x="40524" y="88900"/>
                  </a:cubicBezTo>
                  <a:cubicBezTo>
                    <a:pt x="32926" y="88900"/>
                    <a:pt x="22162" y="85090"/>
                    <a:pt x="22162" y="53340"/>
                  </a:cubicBezTo>
                  <a:cubicBezTo>
                    <a:pt x="22162" y="31115"/>
                    <a:pt x="27860" y="19685"/>
                    <a:pt x="39258" y="19685"/>
                  </a:cubicBezTo>
                  <a:cubicBezTo>
                    <a:pt x="47489" y="19685"/>
                    <a:pt x="51289" y="24765"/>
                    <a:pt x="54454" y="38100"/>
                  </a:cubicBezTo>
                  <a:lnTo>
                    <a:pt x="75350" y="35560"/>
                  </a:lnTo>
                  <a:cubicBezTo>
                    <a:pt x="70917" y="10795"/>
                    <a:pt x="60153" y="0"/>
                    <a:pt x="40524" y="0"/>
                  </a:cubicBezTo>
                  <a:cubicBezTo>
                    <a:pt x="15197" y="0"/>
                    <a:pt x="0" y="19685"/>
                    <a:pt x="0" y="53340"/>
                  </a:cubicBezTo>
                  <a:cubicBezTo>
                    <a:pt x="0" y="87630"/>
                    <a:pt x="13930" y="106680"/>
                    <a:pt x="37991" y="106680"/>
                  </a:cubicBezTo>
                  <a:cubicBezTo>
                    <a:pt x="48756" y="106680"/>
                    <a:pt x="56354" y="100965"/>
                    <a:pt x="60153" y="94615"/>
                  </a:cubicBezTo>
                  <a:lnTo>
                    <a:pt x="60153" y="104775"/>
                  </a:lnTo>
                  <a:lnTo>
                    <a:pt x="77249" y="104775"/>
                  </a:lnTo>
                  <a:lnTo>
                    <a:pt x="77249" y="53975"/>
                  </a:lnTo>
                  <a:lnTo>
                    <a:pt x="42424" y="53975"/>
                  </a:lnTo>
                  <a:lnTo>
                    <a:pt x="42424" y="7112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52">
          <p15:clr>
            <a:srgbClr val="F26B43"/>
          </p15:clr>
        </p15:guide>
        <p15:guide id="2" pos="2880">
          <p15:clr>
            <a:srgbClr val="F26B43"/>
          </p15:clr>
        </p15:guide>
        <p15:guide id="3" orient="horz" pos="213">
          <p15:clr>
            <a:srgbClr val="F26B43"/>
          </p15:clr>
        </p15:guide>
        <p15:guide id="4" orient="horz" pos="641">
          <p15:clr>
            <a:srgbClr val="F26B43"/>
          </p15:clr>
        </p15:guide>
        <p15:guide id="5" pos="219">
          <p15:clr>
            <a:srgbClr val="F26B43"/>
          </p15:clr>
        </p15:guide>
        <p15:guide id="6" pos="204">
          <p15:clr>
            <a:srgbClr val="F26B43"/>
          </p15:clr>
        </p15:guide>
        <p15:guide id="7" pos="4896">
          <p15:clr>
            <a:srgbClr val="F26B43"/>
          </p15:clr>
        </p15:guide>
        <p15:guide id="8" orient="horz" pos="386">
          <p15:clr>
            <a:srgbClr val="F26B43"/>
          </p15:clr>
        </p15:guide>
        <p15:guide id="9" orient="horz" pos="9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9"/>
          <p:cNvSpPr txBox="1">
            <a:spLocks noGrp="1"/>
          </p:cNvSpPr>
          <p:nvPr>
            <p:ph type="ctrTitle"/>
          </p:nvPr>
        </p:nvSpPr>
        <p:spPr>
          <a:xfrm>
            <a:off x="310900" y="1085250"/>
            <a:ext cx="8623800" cy="1846800"/>
          </a:xfrm>
          <a:prstGeom prst="rect">
            <a:avLst/>
          </a:prstGeom>
          <a:noFill/>
          <a:ln>
            <a:noFill/>
          </a:ln>
        </p:spPr>
        <p:txBody>
          <a:bodyPr spcFirstLastPara="1" wrap="square" lIns="0" tIns="0" rIns="0" bIns="0" anchor="ctr" anchorCtr="0">
            <a:noAutofit/>
          </a:bodyPr>
          <a:lstStyle/>
          <a:p>
            <a:pPr marL="0" lvl="0" indent="0" algn="ctr" rtl="0">
              <a:lnSpc>
                <a:spcPct val="83000"/>
              </a:lnSpc>
              <a:spcBef>
                <a:spcPts val="0"/>
              </a:spcBef>
              <a:spcAft>
                <a:spcPts val="0"/>
              </a:spcAft>
              <a:buClr>
                <a:schemeClr val="lt1"/>
              </a:buClr>
              <a:buSzPts val="3200"/>
              <a:buFont typeface="Arial"/>
              <a:buNone/>
            </a:pPr>
            <a:r>
              <a:rPr lang="en-US" sz="2800"/>
              <a:t>NYU Multidisciplinary Addiction Training Program</a:t>
            </a:r>
            <a:r>
              <a:rPr lang="en-US"/>
              <a:t> -NYU MAT-</a:t>
            </a:r>
            <a:endParaRPr/>
          </a:p>
        </p:txBody>
      </p:sp>
      <p:sp>
        <p:nvSpPr>
          <p:cNvPr id="282" name="Google Shape;282;p9"/>
          <p:cNvSpPr txBox="1">
            <a:spLocks noGrp="1"/>
          </p:cNvSpPr>
          <p:nvPr>
            <p:ph type="subTitle" idx="1"/>
          </p:nvPr>
        </p:nvSpPr>
        <p:spPr>
          <a:xfrm>
            <a:off x="347675" y="3205525"/>
            <a:ext cx="8449500" cy="630900"/>
          </a:xfrm>
          <a:prstGeom prst="rect">
            <a:avLst/>
          </a:prstGeom>
          <a:noFill/>
          <a:ln>
            <a:noFill/>
          </a:ln>
        </p:spPr>
        <p:txBody>
          <a:bodyPr spcFirstLastPara="1" wrap="square" lIns="0" tIns="0" rIns="0" bIns="0" anchor="b" anchorCtr="0">
            <a:noAutofit/>
          </a:bodyPr>
          <a:lstStyle/>
          <a:p>
            <a:pPr marL="0" lvl="0" indent="0" algn="ctr" rtl="0">
              <a:lnSpc>
                <a:spcPct val="105000"/>
              </a:lnSpc>
              <a:spcBef>
                <a:spcPts val="0"/>
              </a:spcBef>
              <a:spcAft>
                <a:spcPts val="0"/>
              </a:spcAft>
              <a:buClr>
                <a:schemeClr val="lt1"/>
              </a:buClr>
              <a:buSzPts val="1800"/>
              <a:buNone/>
            </a:pPr>
            <a:r>
              <a:rPr lang="en-US" sz="1700" b="1"/>
              <a:t>Talia Rosen</a:t>
            </a:r>
            <a:r>
              <a:rPr lang="en-US" sz="1700"/>
              <a:t>, Shane Gallagher DNP, Diana Lee MD, Selena Gilles DNP, Dale Maglalang PhD LCSW, Katherine Mullins MD, Kathleen Hanley MD, James Grigg MD, Hiren Bhakta MD, Andrew Chansky MD, Ky Herz LMSW, </a:t>
            </a:r>
            <a:r>
              <a:rPr lang="en-US" sz="1700" b="1"/>
              <a:t>Joshua Lee MD MSc</a:t>
            </a:r>
            <a:endParaRPr sz="1700" b="1"/>
          </a:p>
          <a:p>
            <a:pPr marL="0" lvl="0" indent="0" algn="l" rtl="0">
              <a:lnSpc>
                <a:spcPct val="105000"/>
              </a:lnSpc>
              <a:spcBef>
                <a:spcPts val="0"/>
              </a:spcBef>
              <a:spcAft>
                <a:spcPts val="0"/>
              </a:spcAft>
              <a:buClr>
                <a:schemeClr val="lt1"/>
              </a:buClr>
              <a:buSzPts val="1800"/>
              <a:buNone/>
            </a:pPr>
            <a:r>
              <a:rPr lang="en-US">
                <a:solidFill>
                  <a:srgbClr val="FFFF00"/>
                </a:solidFill>
              </a:rPr>
              <a:t>11/16/2024</a:t>
            </a:r>
            <a:endParaRPr>
              <a:solidFill>
                <a:srgbClr val="FFFF00"/>
              </a:solidFill>
            </a:endParaRPr>
          </a:p>
          <a:p>
            <a:pPr marL="0" lvl="0" indent="0" algn="l" rtl="0">
              <a:lnSpc>
                <a:spcPct val="105000"/>
              </a:lnSpc>
              <a:spcBef>
                <a:spcPts val="0"/>
              </a:spcBef>
              <a:spcAft>
                <a:spcPts val="0"/>
              </a:spcAft>
              <a:buClr>
                <a:schemeClr val="lt1"/>
              </a:buClr>
              <a:buSzPts val="1800"/>
              <a:buNone/>
            </a:pPr>
            <a:r>
              <a:rPr lang="en-US"/>
              <a:t>AMERSA - Chicago, IL</a:t>
            </a:r>
            <a:endParaRPr/>
          </a:p>
        </p:txBody>
      </p:sp>
      <p:pic>
        <p:nvPicPr>
          <p:cNvPr id="283" name="Google Shape;283;p9" descr="A body of water with buildings in the background&#10;&#10;Description automatically generated with medium confidence"/>
          <p:cNvPicPr preferRelativeResize="0">
            <a:picLocks noGrp="1"/>
          </p:cNvPicPr>
          <p:nvPr>
            <p:ph type="pic" idx="2"/>
          </p:nvPr>
        </p:nvPicPr>
        <p:blipFill rotWithShape="1">
          <a:blip r:embed="rId3">
            <a:alphaModFix/>
          </a:blip>
          <a:srcRect t="22" b="23"/>
          <a:stretch/>
        </p:blipFill>
        <p:spPr>
          <a:xfrm>
            <a:off x="0" y="3891868"/>
            <a:ext cx="9144000" cy="1371600"/>
          </a:xfrm>
          <a:prstGeom prst="rect">
            <a:avLst/>
          </a:prstGeom>
          <a:solidFill>
            <a:srgbClr val="D8D8D8"/>
          </a:solidFill>
          <a:ln>
            <a:noFill/>
          </a:ln>
        </p:spPr>
      </p:pic>
      <p:sp>
        <p:nvSpPr>
          <p:cNvPr id="284" name="Google Shape;284;p9"/>
          <p:cNvSpPr>
            <a:spLocks noGrp="1"/>
          </p:cNvSpPr>
          <p:nvPr>
            <p:ph type="ftr" idx="11"/>
          </p:nvPr>
        </p:nvSpPr>
        <p:spPr>
          <a:xfrm>
            <a:off x="4569275" y="246725"/>
            <a:ext cx="4365300" cy="721500"/>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182875" tIns="45700" rIns="91425" bIns="45700" anchor="ctr" anchorCtr="0">
            <a:noAutofit/>
          </a:bodyPr>
          <a:lstStyle/>
          <a:p>
            <a:pPr marL="0" lvl="0" indent="0" algn="l" rtl="0">
              <a:lnSpc>
                <a:spcPct val="100000"/>
              </a:lnSpc>
              <a:spcBef>
                <a:spcPts val="0"/>
              </a:spcBef>
              <a:spcAft>
                <a:spcPts val="0"/>
              </a:spcAft>
              <a:buSzPts val="1400"/>
              <a:buNone/>
            </a:pPr>
            <a:r>
              <a:rPr lang="en-US"/>
              <a:t>NYU Langone Health</a:t>
            </a:r>
            <a:endParaRPr/>
          </a:p>
          <a:p>
            <a:pPr marL="0" lvl="0" indent="0" algn="l" rtl="0">
              <a:lnSpc>
                <a:spcPct val="100000"/>
              </a:lnSpc>
              <a:spcBef>
                <a:spcPts val="0"/>
              </a:spcBef>
              <a:spcAft>
                <a:spcPts val="0"/>
              </a:spcAft>
              <a:buSzPts val="1400"/>
              <a:buNone/>
            </a:pPr>
            <a:r>
              <a:rPr lang="en-US"/>
              <a:t>Dept. Population Health / Tobacco, Alcohol and Drug Use</a:t>
            </a:r>
            <a:endParaRPr/>
          </a:p>
          <a:p>
            <a:pPr marL="0" lvl="0" indent="0" algn="l" rtl="0">
              <a:lnSpc>
                <a:spcPct val="100000"/>
              </a:lnSpc>
              <a:spcBef>
                <a:spcPts val="0"/>
              </a:spcBef>
              <a:spcAft>
                <a:spcPts val="0"/>
              </a:spcAft>
              <a:buSzPts val="1400"/>
              <a:buNone/>
            </a:pPr>
            <a:r>
              <a:rPr lang="en-US"/>
              <a:t>Dept. Medicine / General Internal Medicine</a:t>
            </a:r>
            <a:endParaRPr/>
          </a:p>
        </p:txBody>
      </p:sp>
      <p:sp>
        <p:nvSpPr>
          <p:cNvPr id="285" name="Google Shape;285;p9"/>
          <p:cNvSpPr txBox="1"/>
          <p:nvPr/>
        </p:nvSpPr>
        <p:spPr>
          <a:xfrm>
            <a:off x="6641125" y="4026425"/>
            <a:ext cx="2156100" cy="8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Google Shape;367;g31301890377_0_32"/>
          <p:cNvGraphicFramePr/>
          <p:nvPr/>
        </p:nvGraphicFramePr>
        <p:xfrm>
          <a:off x="2946701" y="1287263"/>
          <a:ext cx="4417250" cy="800070"/>
        </p:xfrm>
        <a:graphic>
          <a:graphicData uri="http://schemas.openxmlformats.org/drawingml/2006/table">
            <a:tbl>
              <a:tblPr>
                <a:noFill/>
                <a:tableStyleId>{FC9121C1-E065-4D14-A9A1-A160FA41EAA1}</a:tableStyleId>
              </a:tblPr>
              <a:tblGrid>
                <a:gridCol w="4417250">
                  <a:extLst>
                    <a:ext uri="{9D8B030D-6E8A-4147-A177-3AD203B41FA5}">
                      <a16:colId xmlns:a16="http://schemas.microsoft.com/office/drawing/2014/main" val="20000"/>
                    </a:ext>
                  </a:extLst>
                </a:gridCol>
              </a:tblGrid>
              <a:tr h="675050">
                <a:tc>
                  <a:txBody>
                    <a:bodyPr/>
                    <a:lstStyle/>
                    <a:p>
                      <a:pPr marL="0" marR="0" lvl="0" indent="0" algn="ctr" rtl="0">
                        <a:lnSpc>
                          <a:spcPct val="100000"/>
                        </a:lnSpc>
                        <a:spcBef>
                          <a:spcPts val="0"/>
                        </a:spcBef>
                        <a:spcAft>
                          <a:spcPts val="0"/>
                        </a:spcAft>
                        <a:buClr>
                          <a:srgbClr val="000000"/>
                        </a:buClr>
                        <a:buSzPts val="1350"/>
                        <a:buFont typeface="Arial"/>
                        <a:buNone/>
                      </a:pPr>
                      <a:r>
                        <a:rPr lang="en-US" sz="1350" b="1" i="1" u="none" strike="noStrike" cap="none">
                          <a:solidFill>
                            <a:schemeClr val="dk2"/>
                          </a:solidFill>
                          <a:highlight>
                            <a:schemeClr val="lt1"/>
                          </a:highlight>
                        </a:rPr>
                        <a:t>“NYU MAT is an incredible program. The multidisciplinary meet up was unlike any event I've ever been to. Keep up the great work!”</a:t>
                      </a:r>
                      <a:endParaRPr sz="1400" b="1" u="none" strike="noStrike" cap="none">
                        <a:solidFill>
                          <a:schemeClr val="dk2"/>
                        </a:solidFill>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8" name="Google Shape;368;g31301890377_0_32"/>
          <p:cNvGraphicFramePr/>
          <p:nvPr/>
        </p:nvGraphicFramePr>
        <p:xfrm>
          <a:off x="5591025" y="245688"/>
          <a:ext cx="3414025" cy="944850"/>
        </p:xfrm>
        <a:graphic>
          <a:graphicData uri="http://schemas.openxmlformats.org/drawingml/2006/table">
            <a:tbl>
              <a:tblPr>
                <a:noFill/>
                <a:tableStyleId>{FC9121C1-E065-4D14-A9A1-A160FA41EAA1}</a:tableStyleId>
              </a:tblPr>
              <a:tblGrid>
                <a:gridCol w="3414025">
                  <a:extLst>
                    <a:ext uri="{9D8B030D-6E8A-4147-A177-3AD203B41FA5}">
                      <a16:colId xmlns:a16="http://schemas.microsoft.com/office/drawing/2014/main" val="20000"/>
                    </a:ext>
                  </a:extLst>
                </a:gridCol>
              </a:tblGrid>
              <a:tr h="908875">
                <a:tc>
                  <a:txBody>
                    <a:bodyPr/>
                    <a:lstStyle/>
                    <a:p>
                      <a:pPr marL="0" marR="0" lvl="0" indent="0" algn="ctr" rtl="0">
                        <a:lnSpc>
                          <a:spcPct val="100000"/>
                        </a:lnSpc>
                        <a:spcBef>
                          <a:spcPts val="0"/>
                        </a:spcBef>
                        <a:spcAft>
                          <a:spcPts val="0"/>
                        </a:spcAft>
                        <a:buClr>
                          <a:srgbClr val="000000"/>
                        </a:buClr>
                        <a:buSzPts val="1250"/>
                        <a:buFont typeface="Arial"/>
                        <a:buNone/>
                      </a:pPr>
                      <a:r>
                        <a:rPr lang="en-US" sz="1250" b="1" i="1" u="none" strike="noStrike" cap="none">
                          <a:solidFill>
                            <a:schemeClr val="dk2"/>
                          </a:solidFill>
                          <a:highlight>
                            <a:schemeClr val="lt1"/>
                          </a:highlight>
                          <a:latin typeface="Roboto"/>
                          <a:ea typeface="Roboto"/>
                          <a:cs typeface="Roboto"/>
                          <a:sym typeface="Roboto"/>
                        </a:rPr>
                        <a:t>“Learning about AUD helped me expand my view on addiction and my tools to use. Also, working at the volunteer site has allowed me to interact directly with the NYC community.”</a:t>
                      </a:r>
                      <a:endParaRPr sz="1400" b="1" u="none" strike="noStrike" cap="none">
                        <a:solidFill>
                          <a:schemeClr val="dk2"/>
                        </a:solidFill>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9" name="Google Shape;369;g31301890377_0_32"/>
          <p:cNvGraphicFramePr/>
          <p:nvPr/>
        </p:nvGraphicFramePr>
        <p:xfrm>
          <a:off x="3681050" y="2184025"/>
          <a:ext cx="5144150" cy="1013430"/>
        </p:xfrm>
        <a:graphic>
          <a:graphicData uri="http://schemas.openxmlformats.org/drawingml/2006/table">
            <a:tbl>
              <a:tblPr>
                <a:noFill/>
                <a:tableStyleId>{FC9121C1-E065-4D14-A9A1-A160FA41EAA1}</a:tableStyleId>
              </a:tblPr>
              <a:tblGrid>
                <a:gridCol w="5144150">
                  <a:extLst>
                    <a:ext uri="{9D8B030D-6E8A-4147-A177-3AD203B41FA5}">
                      <a16:colId xmlns:a16="http://schemas.microsoft.com/office/drawing/2014/main" val="20000"/>
                    </a:ext>
                  </a:extLst>
                </a:gridCol>
              </a:tblGrid>
              <a:tr h="800050">
                <a:tc>
                  <a:txBody>
                    <a:bodyPr/>
                    <a:lstStyle/>
                    <a:p>
                      <a:pPr marL="0" marR="0" lvl="0" indent="0" algn="ctr" rtl="0">
                        <a:lnSpc>
                          <a:spcPct val="100000"/>
                        </a:lnSpc>
                        <a:spcBef>
                          <a:spcPts val="0"/>
                        </a:spcBef>
                        <a:spcAft>
                          <a:spcPts val="0"/>
                        </a:spcAft>
                        <a:buClr>
                          <a:srgbClr val="000000"/>
                        </a:buClr>
                        <a:buSzPts val="1350"/>
                        <a:buFont typeface="Arial"/>
                        <a:buNone/>
                      </a:pPr>
                      <a:r>
                        <a:rPr lang="en-US" sz="1350" b="1" i="1" u="none" strike="noStrike" cap="none">
                          <a:solidFill>
                            <a:schemeClr val="dk2"/>
                          </a:solidFill>
                          <a:highlight>
                            <a:schemeClr val="lt1"/>
                          </a:highlight>
                          <a:latin typeface="Roboto"/>
                          <a:ea typeface="Roboto"/>
                          <a:cs typeface="Roboto"/>
                          <a:sym typeface="Roboto"/>
                        </a:rPr>
                        <a:t>“Engaging with the patient in the simulation and working with the interdisciplinary team helped me to feel more comfortable in this setting and learn more from my peers in the program.”</a:t>
                      </a:r>
                      <a:endParaRPr sz="1800" b="1" i="1" u="none" strike="noStrike" cap="none">
                        <a:solidFill>
                          <a:schemeClr val="dk2"/>
                        </a:solidFill>
                        <a:highlight>
                          <a:schemeClr val="lt1"/>
                        </a:highlight>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70" name="Google Shape;370;g31301890377_0_32"/>
          <p:cNvGraphicFramePr/>
          <p:nvPr/>
        </p:nvGraphicFramePr>
        <p:xfrm>
          <a:off x="126375" y="724075"/>
          <a:ext cx="2586525" cy="2306959"/>
        </p:xfrm>
        <a:graphic>
          <a:graphicData uri="http://schemas.openxmlformats.org/drawingml/2006/table">
            <a:tbl>
              <a:tblPr>
                <a:noFill/>
                <a:tableStyleId>{FC9121C1-E065-4D14-A9A1-A160FA41EAA1}</a:tableStyleId>
              </a:tblPr>
              <a:tblGrid>
                <a:gridCol w="1170350">
                  <a:extLst>
                    <a:ext uri="{9D8B030D-6E8A-4147-A177-3AD203B41FA5}">
                      <a16:colId xmlns:a16="http://schemas.microsoft.com/office/drawing/2014/main" val="20000"/>
                    </a:ext>
                  </a:extLst>
                </a:gridCol>
                <a:gridCol w="1416175">
                  <a:extLst>
                    <a:ext uri="{9D8B030D-6E8A-4147-A177-3AD203B41FA5}">
                      <a16:colId xmlns:a16="http://schemas.microsoft.com/office/drawing/2014/main" val="20001"/>
                    </a:ext>
                  </a:extLst>
                </a:gridCol>
              </a:tblGrid>
              <a:tr h="1021175">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chemeClr val="dk2"/>
                          </a:solidFill>
                        </a:rPr>
                        <a:t>Knowledge in Addiction Medicine</a:t>
                      </a:r>
                      <a:r>
                        <a:rPr lang="en-US" sz="1300" u="none" strike="noStrike" cap="none">
                          <a:solidFill>
                            <a:schemeClr val="dk2"/>
                          </a:solidFill>
                        </a:rPr>
                        <a:t>: 	</a:t>
                      </a:r>
                      <a:endParaRPr sz="1400" u="none" strike="noStrike" cap="none">
                        <a:solidFill>
                          <a:schemeClr val="dk2"/>
                        </a:solidFill>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i="1" u="none" strike="noStrike" cap="none">
                          <a:solidFill>
                            <a:schemeClr val="dk2"/>
                          </a:solidFill>
                        </a:rPr>
                        <a:t>61.1%</a:t>
                      </a:r>
                      <a:r>
                        <a:rPr lang="en-US" sz="1300" u="none" strike="noStrike" cap="none">
                          <a:solidFill>
                            <a:schemeClr val="dk2"/>
                          </a:solidFill>
                        </a:rPr>
                        <a:t> neutral or disagree about having ample knowledge.</a:t>
                      </a:r>
                      <a:endParaRPr sz="1300" u="none" strike="noStrike" cap="none">
                        <a:solidFill>
                          <a:schemeClr val="dk2"/>
                        </a:solidFill>
                      </a:endParaRPr>
                    </a:p>
                    <a:p>
                      <a:pPr marL="0" marR="0" lvl="0" indent="0" algn="l" rtl="0">
                        <a:lnSpc>
                          <a:spcPct val="100000"/>
                        </a:lnSpc>
                        <a:spcBef>
                          <a:spcPts val="1200"/>
                        </a:spcBef>
                        <a:spcAft>
                          <a:spcPts val="0"/>
                        </a:spcAft>
                        <a:buClr>
                          <a:srgbClr val="000000"/>
                        </a:buClr>
                        <a:buSzPts val="1400"/>
                        <a:buFont typeface="Arial"/>
                        <a:buNone/>
                      </a:pPr>
                      <a:endParaRPr sz="1400" u="none" strike="noStrike" cap="none">
                        <a:solidFill>
                          <a:schemeClr val="dk2"/>
                        </a:solidFill>
                      </a:endParaRPr>
                    </a:p>
                  </a:txBody>
                  <a:tcPr marL="91425" marR="91425" marT="91425" marB="91425">
                    <a:lnL w="9525" cap="flat" cmpd="sng">
                      <a:solidFill>
                        <a:srgbClr val="202124"/>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85175">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chemeClr val="dk2"/>
                          </a:solidFill>
                        </a:rPr>
                        <a:t>Explaining Treatment Options</a:t>
                      </a:r>
                      <a:r>
                        <a:rPr lang="en-US" sz="1300" u="none" strike="noStrike" cap="none">
                          <a:solidFill>
                            <a:schemeClr val="dk2"/>
                          </a:solidFill>
                        </a:rPr>
                        <a:t>: </a:t>
                      </a:r>
                      <a:endParaRPr sz="1400" u="none" strike="noStrike" cap="none">
                        <a:solidFill>
                          <a:schemeClr val="dk2"/>
                        </a:solidFill>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i="1" u="none" strike="noStrike" cap="none">
                          <a:solidFill>
                            <a:schemeClr val="dk2"/>
                          </a:solidFill>
                        </a:rPr>
                        <a:t>42.8%</a:t>
                      </a:r>
                      <a:r>
                        <a:rPr lang="en-US" sz="1300" u="none" strike="noStrike" cap="none">
                          <a:solidFill>
                            <a:schemeClr val="dk2"/>
                          </a:solidFill>
                        </a:rPr>
                        <a:t> lack confidence</a:t>
                      </a:r>
                      <a:endParaRPr sz="1400" u="none" strike="noStrike" cap="none">
                        <a:solidFill>
                          <a:schemeClr val="dk2"/>
                        </a:solidFill>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1" name="Google Shape;371;g31301890377_0_32"/>
          <p:cNvSpPr txBox="1"/>
          <p:nvPr/>
        </p:nvSpPr>
        <p:spPr>
          <a:xfrm>
            <a:off x="0" y="338154"/>
            <a:ext cx="4536300" cy="33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300" b="1" i="0" u="none" strike="noStrike" cap="none">
                <a:solidFill>
                  <a:srgbClr val="202124"/>
                </a:solidFill>
              </a:rPr>
              <a:t>Pre-Program Survey Results:</a:t>
            </a:r>
            <a:endParaRPr sz="1300" b="1" i="0" u="none" strike="noStrike" cap="none">
              <a:solidFill>
                <a:srgbClr val="202124"/>
              </a:solidFill>
            </a:endParaRPr>
          </a:p>
        </p:txBody>
      </p:sp>
      <p:pic>
        <p:nvPicPr>
          <p:cNvPr id="372" name="Google Shape;372;g31301890377_0_32"/>
          <p:cNvPicPr preferRelativeResize="0"/>
          <p:nvPr/>
        </p:nvPicPr>
        <p:blipFill>
          <a:blip r:embed="rId3">
            <a:alphaModFix/>
          </a:blip>
          <a:stretch>
            <a:fillRect/>
          </a:stretch>
        </p:blipFill>
        <p:spPr>
          <a:xfrm>
            <a:off x="1259150" y="3402239"/>
            <a:ext cx="7792374" cy="1350712"/>
          </a:xfrm>
          <a:prstGeom prst="rect">
            <a:avLst/>
          </a:prstGeom>
          <a:noFill/>
          <a:ln>
            <a:noFill/>
          </a:ln>
        </p:spPr>
      </p:pic>
      <p:sp>
        <p:nvSpPr>
          <p:cNvPr id="373" name="Google Shape;373;g31301890377_0_32"/>
          <p:cNvSpPr txBox="1"/>
          <p:nvPr/>
        </p:nvSpPr>
        <p:spPr>
          <a:xfrm>
            <a:off x="1196075" y="3073275"/>
            <a:ext cx="4843800" cy="3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rgbClr val="202124"/>
                </a:solidFill>
              </a:rPr>
              <a:t>Clinical Simulation Results:</a:t>
            </a:r>
            <a:endParaRPr sz="1200" b="1">
              <a:solidFill>
                <a:srgbClr val="202124"/>
              </a:solidFill>
            </a:endParaRPr>
          </a:p>
        </p:txBody>
      </p:sp>
      <p:sp>
        <p:nvSpPr>
          <p:cNvPr id="374" name="Google Shape;374;g31301890377_0_32"/>
          <p:cNvSpPr txBox="1"/>
          <p:nvPr/>
        </p:nvSpPr>
        <p:spPr>
          <a:xfrm>
            <a:off x="126375" y="30050"/>
            <a:ext cx="6558000" cy="3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solidFill>
                  <a:schemeClr val="dk2"/>
                </a:solidFill>
              </a:rPr>
              <a:t>Results: Baseline, Simulation, and Qualitative Data</a:t>
            </a:r>
            <a:r>
              <a:rPr lang="en-US" sz="1700">
                <a:solidFill>
                  <a:schemeClr val="accent1"/>
                </a:solidFill>
              </a:rPr>
              <a:t> </a:t>
            </a:r>
            <a:endParaRPr sz="1700">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302ff84e865_0_29"/>
          <p:cNvSpPr txBox="1">
            <a:spLocks noGrp="1"/>
          </p:cNvSpPr>
          <p:nvPr>
            <p:ph type="ctrTitle"/>
          </p:nvPr>
        </p:nvSpPr>
        <p:spPr>
          <a:xfrm>
            <a:off x="192275" y="121300"/>
            <a:ext cx="6873600" cy="595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90"/>
              <a:buNone/>
            </a:pPr>
            <a:r>
              <a:rPr lang="en-US" sz="1920"/>
              <a:t>Results: </a:t>
            </a:r>
            <a:r>
              <a:rPr lang="en-US" sz="1920" b="1"/>
              <a:t>Photos</a:t>
            </a:r>
            <a:r>
              <a:rPr lang="en-US" sz="1920"/>
              <a:t> from Workshops, Simulations, Meetups  </a:t>
            </a:r>
            <a:endParaRPr sz="1520" b="1"/>
          </a:p>
        </p:txBody>
      </p:sp>
      <p:sp>
        <p:nvSpPr>
          <p:cNvPr id="380" name="Google Shape;380;g302ff84e865_0_29"/>
          <p:cNvSpPr txBox="1"/>
          <p:nvPr/>
        </p:nvSpPr>
        <p:spPr>
          <a:xfrm>
            <a:off x="3362550" y="3057663"/>
            <a:ext cx="3928500" cy="49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Monthly Multidisciplinary Meetup!!</a:t>
            </a:r>
            <a:endParaRPr sz="1800" b="0" i="0" u="none" strike="noStrike" cap="none">
              <a:solidFill>
                <a:schemeClr val="lt1"/>
              </a:solidFill>
              <a:latin typeface="Roboto"/>
              <a:ea typeface="Roboto"/>
              <a:cs typeface="Roboto"/>
              <a:sym typeface="Roboto"/>
            </a:endParaRPr>
          </a:p>
        </p:txBody>
      </p:sp>
      <p:pic>
        <p:nvPicPr>
          <p:cNvPr id="381" name="Google Shape;381;g302ff84e865_0_29"/>
          <p:cNvPicPr preferRelativeResize="0"/>
          <p:nvPr/>
        </p:nvPicPr>
        <p:blipFill rotWithShape="1">
          <a:blip r:embed="rId3">
            <a:alphaModFix/>
          </a:blip>
          <a:srcRect/>
          <a:stretch/>
        </p:blipFill>
        <p:spPr>
          <a:xfrm>
            <a:off x="0" y="766776"/>
            <a:ext cx="2240573" cy="1680403"/>
          </a:xfrm>
          <a:prstGeom prst="rect">
            <a:avLst/>
          </a:prstGeom>
          <a:noFill/>
          <a:ln>
            <a:noFill/>
          </a:ln>
        </p:spPr>
      </p:pic>
      <p:pic>
        <p:nvPicPr>
          <p:cNvPr id="382" name="Google Shape;382;g302ff84e865_0_29"/>
          <p:cNvPicPr preferRelativeResize="0"/>
          <p:nvPr/>
        </p:nvPicPr>
        <p:blipFill rotWithShape="1">
          <a:blip r:embed="rId4">
            <a:alphaModFix/>
          </a:blip>
          <a:srcRect/>
          <a:stretch/>
        </p:blipFill>
        <p:spPr>
          <a:xfrm>
            <a:off x="5034200" y="830153"/>
            <a:ext cx="1885426" cy="1400365"/>
          </a:xfrm>
          <a:prstGeom prst="rect">
            <a:avLst/>
          </a:prstGeom>
          <a:noFill/>
          <a:ln>
            <a:noFill/>
          </a:ln>
        </p:spPr>
      </p:pic>
      <p:pic>
        <p:nvPicPr>
          <p:cNvPr id="383" name="Google Shape;383;g302ff84e865_0_29"/>
          <p:cNvPicPr preferRelativeResize="0"/>
          <p:nvPr/>
        </p:nvPicPr>
        <p:blipFill rotWithShape="1">
          <a:blip r:embed="rId5">
            <a:alphaModFix/>
          </a:blip>
          <a:srcRect/>
          <a:stretch/>
        </p:blipFill>
        <p:spPr>
          <a:xfrm>
            <a:off x="6919624" y="195233"/>
            <a:ext cx="1885425" cy="2513915"/>
          </a:xfrm>
          <a:prstGeom prst="rect">
            <a:avLst/>
          </a:prstGeom>
          <a:noFill/>
          <a:ln>
            <a:noFill/>
          </a:ln>
        </p:spPr>
      </p:pic>
      <p:pic>
        <p:nvPicPr>
          <p:cNvPr id="384" name="Google Shape;384;g302ff84e865_0_29"/>
          <p:cNvPicPr preferRelativeResize="0"/>
          <p:nvPr/>
        </p:nvPicPr>
        <p:blipFill rotWithShape="1">
          <a:blip r:embed="rId6">
            <a:alphaModFix/>
          </a:blip>
          <a:srcRect/>
          <a:stretch/>
        </p:blipFill>
        <p:spPr>
          <a:xfrm>
            <a:off x="2381761" y="539650"/>
            <a:ext cx="2564368" cy="1907525"/>
          </a:xfrm>
          <a:prstGeom prst="rect">
            <a:avLst/>
          </a:prstGeom>
          <a:noFill/>
          <a:ln>
            <a:noFill/>
          </a:ln>
        </p:spPr>
      </p:pic>
      <p:pic>
        <p:nvPicPr>
          <p:cNvPr id="385" name="Google Shape;385;g302ff84e865_0_29"/>
          <p:cNvPicPr preferRelativeResize="0"/>
          <p:nvPr/>
        </p:nvPicPr>
        <p:blipFill rotWithShape="1">
          <a:blip r:embed="rId7">
            <a:alphaModFix/>
          </a:blip>
          <a:srcRect/>
          <a:stretch/>
        </p:blipFill>
        <p:spPr>
          <a:xfrm>
            <a:off x="87449" y="2496838"/>
            <a:ext cx="3164063" cy="1907538"/>
          </a:xfrm>
          <a:prstGeom prst="rect">
            <a:avLst/>
          </a:prstGeom>
          <a:noFill/>
          <a:ln>
            <a:noFill/>
          </a:ln>
        </p:spPr>
      </p:pic>
      <p:pic>
        <p:nvPicPr>
          <p:cNvPr id="386" name="Google Shape;386;g302ff84e865_0_29"/>
          <p:cNvPicPr preferRelativeResize="0"/>
          <p:nvPr/>
        </p:nvPicPr>
        <p:blipFill rotWithShape="1">
          <a:blip r:embed="rId8">
            <a:alphaModFix/>
          </a:blip>
          <a:srcRect/>
          <a:stretch/>
        </p:blipFill>
        <p:spPr>
          <a:xfrm>
            <a:off x="3327128" y="3016924"/>
            <a:ext cx="1716649" cy="1193125"/>
          </a:xfrm>
          <a:prstGeom prst="rect">
            <a:avLst/>
          </a:prstGeom>
          <a:noFill/>
          <a:ln>
            <a:noFill/>
          </a:ln>
        </p:spPr>
      </p:pic>
      <p:pic>
        <p:nvPicPr>
          <p:cNvPr id="387" name="Google Shape;387;g302ff84e865_0_29"/>
          <p:cNvPicPr preferRelativeResize="0"/>
          <p:nvPr/>
        </p:nvPicPr>
        <p:blipFill rotWithShape="1">
          <a:blip r:embed="rId9">
            <a:alphaModFix/>
          </a:blip>
          <a:srcRect/>
          <a:stretch/>
        </p:blipFill>
        <p:spPr>
          <a:xfrm>
            <a:off x="5119388" y="3393600"/>
            <a:ext cx="1946398" cy="1303913"/>
          </a:xfrm>
          <a:prstGeom prst="rect">
            <a:avLst/>
          </a:prstGeom>
          <a:noFill/>
          <a:ln>
            <a:noFill/>
          </a:ln>
        </p:spPr>
      </p:pic>
      <p:pic>
        <p:nvPicPr>
          <p:cNvPr id="388" name="Google Shape;388;g302ff84e865_0_29"/>
          <p:cNvPicPr preferRelativeResize="0"/>
          <p:nvPr/>
        </p:nvPicPr>
        <p:blipFill rotWithShape="1">
          <a:blip r:embed="rId10">
            <a:alphaModFix/>
          </a:blip>
          <a:srcRect/>
          <a:stretch/>
        </p:blipFill>
        <p:spPr>
          <a:xfrm>
            <a:off x="7141401" y="3057677"/>
            <a:ext cx="1885426" cy="19757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fe550ad9c5_1_23"/>
          <p:cNvSpPr txBox="1">
            <a:spLocks noGrp="1"/>
          </p:cNvSpPr>
          <p:nvPr>
            <p:ph type="title"/>
          </p:nvPr>
        </p:nvSpPr>
        <p:spPr>
          <a:xfrm>
            <a:off x="326225" y="108146"/>
            <a:ext cx="7443000" cy="908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200"/>
              <a:buNone/>
            </a:pPr>
            <a:r>
              <a:rPr lang="en-US"/>
              <a:t>Conclusion</a:t>
            </a:r>
            <a:endParaRPr/>
          </a:p>
        </p:txBody>
      </p:sp>
      <p:sp>
        <p:nvSpPr>
          <p:cNvPr id="395" name="Google Shape;395;g2fe550ad9c5_1_23"/>
          <p:cNvSpPr txBox="1">
            <a:spLocks noGrp="1"/>
          </p:cNvSpPr>
          <p:nvPr>
            <p:ph type="body" idx="1"/>
          </p:nvPr>
        </p:nvSpPr>
        <p:spPr>
          <a:xfrm>
            <a:off x="347675" y="612775"/>
            <a:ext cx="8581500" cy="4168500"/>
          </a:xfrm>
          <a:prstGeom prst="rect">
            <a:avLst/>
          </a:prstGeom>
          <a:noFill/>
          <a:ln>
            <a:noFill/>
          </a:ln>
        </p:spPr>
        <p:txBody>
          <a:bodyPr spcFirstLastPara="1" wrap="square" lIns="0" tIns="0" rIns="0" bIns="0" anchor="t" anchorCtr="0">
            <a:noAutofit/>
          </a:bodyPr>
          <a:lstStyle/>
          <a:p>
            <a:pPr marL="0" lvl="0" indent="0" algn="l" rtl="0">
              <a:lnSpc>
                <a:spcPct val="117000"/>
              </a:lnSpc>
              <a:spcBef>
                <a:spcPts val="0"/>
              </a:spcBef>
              <a:spcAft>
                <a:spcPts val="0"/>
              </a:spcAft>
              <a:buSzPts val="1500"/>
              <a:buNone/>
            </a:pPr>
            <a:r>
              <a:rPr lang="en-US" sz="1700">
                <a:solidFill>
                  <a:schemeClr val="dk2"/>
                </a:solidFill>
              </a:rPr>
              <a:t>Limitations and Lessons Learned - MAT Fellowship</a:t>
            </a:r>
            <a:endParaRPr sz="1700">
              <a:solidFill>
                <a:schemeClr val="dk2"/>
              </a:solidFill>
            </a:endParaRPr>
          </a:p>
          <a:p>
            <a:pPr marL="457200" lvl="0" indent="-330200" algn="l" rtl="0">
              <a:lnSpc>
                <a:spcPct val="115000"/>
              </a:lnSpc>
              <a:spcBef>
                <a:spcPts val="0"/>
              </a:spcBef>
              <a:spcAft>
                <a:spcPts val="0"/>
              </a:spcAft>
              <a:buClr>
                <a:srgbClr val="000000"/>
              </a:buClr>
              <a:buSzPts val="1600"/>
              <a:buChar char="●"/>
            </a:pPr>
            <a:r>
              <a:rPr lang="en-US" sz="1600" b="0">
                <a:solidFill>
                  <a:srgbClr val="000000"/>
                </a:solidFill>
              </a:rPr>
              <a:t>Integrating non-MDs into SOM rotations is challenging.</a:t>
            </a:r>
            <a:endParaRPr sz="1600" b="0">
              <a:solidFill>
                <a:srgbClr val="000000"/>
              </a:solidFill>
            </a:endParaRPr>
          </a:p>
          <a:p>
            <a:pPr marL="457200" lvl="0" indent="-330200" algn="l" rtl="0">
              <a:lnSpc>
                <a:spcPct val="115000"/>
              </a:lnSpc>
              <a:spcBef>
                <a:spcPts val="0"/>
              </a:spcBef>
              <a:spcAft>
                <a:spcPts val="0"/>
              </a:spcAft>
              <a:buClr>
                <a:srgbClr val="000000"/>
              </a:buClr>
              <a:buSzPts val="1600"/>
              <a:buChar char="●"/>
            </a:pPr>
            <a:r>
              <a:rPr lang="en-US" sz="1600" b="0">
                <a:solidFill>
                  <a:srgbClr val="000000"/>
                </a:solidFill>
              </a:rPr>
              <a:t>Importance of early and consistent diplomacy with HR/leadership.</a:t>
            </a:r>
            <a:endParaRPr sz="1600" b="0">
              <a:solidFill>
                <a:srgbClr val="000000"/>
              </a:solidFill>
            </a:endParaRPr>
          </a:p>
          <a:p>
            <a:pPr marL="457200" lvl="0" indent="0" algn="l" rtl="0">
              <a:lnSpc>
                <a:spcPct val="100000"/>
              </a:lnSpc>
              <a:spcBef>
                <a:spcPts val="0"/>
              </a:spcBef>
              <a:spcAft>
                <a:spcPts val="0"/>
              </a:spcAft>
              <a:buSzPts val="1500"/>
              <a:buNone/>
            </a:pPr>
            <a:endParaRPr b="0">
              <a:solidFill>
                <a:schemeClr val="dk2"/>
              </a:solidFill>
            </a:endParaRPr>
          </a:p>
          <a:p>
            <a:pPr marL="0" lvl="0" indent="0" algn="l" rtl="0">
              <a:lnSpc>
                <a:spcPct val="117000"/>
              </a:lnSpc>
              <a:spcBef>
                <a:spcPts val="0"/>
              </a:spcBef>
              <a:spcAft>
                <a:spcPts val="0"/>
              </a:spcAft>
              <a:buSzPts val="1500"/>
              <a:buNone/>
            </a:pPr>
            <a:r>
              <a:rPr lang="en-US" sz="1700">
                <a:solidFill>
                  <a:schemeClr val="dk2"/>
                </a:solidFill>
              </a:rPr>
              <a:t>Successes: </a:t>
            </a:r>
            <a:endParaRPr sz="1700">
              <a:solidFill>
                <a:schemeClr val="dk2"/>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Recruited 41 MAT learners (35 Scholars, 6 Fellows).</a:t>
            </a:r>
            <a:endParaRPr b="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Developed and taught interprofessional addiction curriculum.</a:t>
            </a:r>
            <a:endParaRPr b="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Built partnerships with NYC academic and community organizations.</a:t>
            </a:r>
            <a:endParaRPr b="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Enhanced interprofessional competence and confidence </a:t>
            </a:r>
            <a:endParaRPr b="0">
              <a:solidFill>
                <a:srgbClr val="000000"/>
              </a:solidFill>
            </a:endParaRPr>
          </a:p>
          <a:p>
            <a:pPr marL="0" lvl="0" indent="0" algn="l" rtl="0">
              <a:lnSpc>
                <a:spcPct val="115000"/>
              </a:lnSpc>
              <a:spcBef>
                <a:spcPts val="0"/>
              </a:spcBef>
              <a:spcAft>
                <a:spcPts val="0"/>
              </a:spcAft>
              <a:buNone/>
            </a:pPr>
            <a:endParaRPr sz="1400" b="0">
              <a:solidFill>
                <a:srgbClr val="000000"/>
              </a:solidFill>
            </a:endParaRPr>
          </a:p>
          <a:p>
            <a:pPr marL="0" lvl="0" indent="0" algn="l" rtl="0">
              <a:lnSpc>
                <a:spcPct val="117000"/>
              </a:lnSpc>
              <a:spcBef>
                <a:spcPts val="1200"/>
              </a:spcBef>
              <a:spcAft>
                <a:spcPts val="0"/>
              </a:spcAft>
              <a:buSzPts val="1500"/>
              <a:buNone/>
            </a:pPr>
            <a:r>
              <a:rPr lang="en-US" sz="1700">
                <a:solidFill>
                  <a:schemeClr val="dk2"/>
                </a:solidFill>
              </a:rPr>
              <a:t>Future Directions: </a:t>
            </a:r>
            <a:endParaRPr sz="1700">
              <a:solidFill>
                <a:schemeClr val="dk2"/>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National expansion to underserved students and communities.</a:t>
            </a:r>
            <a:endParaRPr b="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Increased focus on community involvement and advocacy.</a:t>
            </a:r>
            <a:endParaRPr b="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b="0">
                <a:solidFill>
                  <a:srgbClr val="000000"/>
                </a:solidFill>
              </a:rPr>
              <a:t>Pursue support for Year 3 and beyond.</a:t>
            </a:r>
            <a:endParaRPr b="0">
              <a:solidFill>
                <a:srgbClr val="000000"/>
              </a:solidFill>
            </a:endParaRPr>
          </a:p>
          <a:p>
            <a:pPr marL="0" lvl="0" indent="0" algn="l" rtl="0">
              <a:lnSpc>
                <a:spcPct val="115000"/>
              </a:lnSpc>
              <a:spcBef>
                <a:spcPts val="1200"/>
              </a:spcBef>
              <a:spcAft>
                <a:spcPts val="0"/>
              </a:spcAft>
              <a:buSzPts val="1500"/>
              <a:buNone/>
            </a:pPr>
            <a:endParaRPr sz="1400" b="0">
              <a:solidFill>
                <a:schemeClr val="dk2"/>
              </a:solidFill>
            </a:endParaRPr>
          </a:p>
          <a:p>
            <a:pPr marL="0" lvl="0" indent="0" algn="l" rtl="0">
              <a:lnSpc>
                <a:spcPct val="117000"/>
              </a:lnSpc>
              <a:spcBef>
                <a:spcPts val="1200"/>
              </a:spcBef>
              <a:spcAft>
                <a:spcPts val="0"/>
              </a:spcAft>
              <a:buSzPts val="1500"/>
              <a:buNone/>
            </a:pPr>
            <a:endParaRPr/>
          </a:p>
          <a:p>
            <a:pPr marL="0" lvl="0" indent="0" algn="l" rtl="0">
              <a:lnSpc>
                <a:spcPct val="117000"/>
              </a:lnSpc>
              <a:spcBef>
                <a:spcPts val="0"/>
              </a:spcBef>
              <a:spcAft>
                <a:spcPts val="0"/>
              </a:spcAft>
              <a:buSzPts val="1500"/>
              <a:buNone/>
            </a:pPr>
            <a:endParaRPr/>
          </a:p>
        </p:txBody>
      </p:sp>
      <p:sp>
        <p:nvSpPr>
          <p:cNvPr id="396" name="Google Shape;396;g2fe550ad9c5_1_23"/>
          <p:cNvSpPr txBox="1">
            <a:spLocks noGrp="1"/>
          </p:cNvSpPr>
          <p:nvPr>
            <p:ph type="sldNum" idx="12"/>
          </p:nvPr>
        </p:nvSpPr>
        <p:spPr>
          <a:xfrm>
            <a:off x="8518862" y="4642652"/>
            <a:ext cx="286500" cy="138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3"/>
          <p:cNvSpPr txBox="1">
            <a:spLocks noGrp="1"/>
          </p:cNvSpPr>
          <p:nvPr>
            <p:ph type="ctrTitle"/>
          </p:nvPr>
        </p:nvSpPr>
        <p:spPr>
          <a:xfrm>
            <a:off x="287565" y="1223790"/>
            <a:ext cx="4248150" cy="1846681"/>
          </a:xfrm>
          <a:prstGeom prst="rect">
            <a:avLst/>
          </a:prstGeom>
          <a:noFill/>
          <a:ln>
            <a:noFill/>
          </a:ln>
        </p:spPr>
        <p:txBody>
          <a:bodyPr spcFirstLastPara="1" wrap="square" lIns="0" tIns="0" rIns="0" bIns="0" anchor="ctr" anchorCtr="0">
            <a:noAutofit/>
          </a:bodyPr>
          <a:lstStyle/>
          <a:p>
            <a:pPr marL="0" lvl="0" indent="0" algn="l" rtl="0">
              <a:lnSpc>
                <a:spcPct val="83000"/>
              </a:lnSpc>
              <a:spcBef>
                <a:spcPts val="0"/>
              </a:spcBef>
              <a:spcAft>
                <a:spcPts val="0"/>
              </a:spcAft>
              <a:buClr>
                <a:schemeClr val="lt1"/>
              </a:buClr>
              <a:buSzPts val="4500"/>
              <a:buFont typeface="Arial"/>
              <a:buNone/>
            </a:pPr>
            <a:r>
              <a:rPr lang="en-US"/>
              <a:t>Thank you</a:t>
            </a:r>
            <a:endParaRPr/>
          </a:p>
        </p:txBody>
      </p:sp>
      <p:sp>
        <p:nvSpPr>
          <p:cNvPr id="402" name="Google Shape;402;p33"/>
          <p:cNvSpPr txBox="1">
            <a:spLocks noGrp="1"/>
          </p:cNvSpPr>
          <p:nvPr>
            <p:ph type="subTitle" idx="1"/>
          </p:nvPr>
        </p:nvSpPr>
        <p:spPr>
          <a:xfrm>
            <a:off x="332072" y="3319544"/>
            <a:ext cx="4248150" cy="898923"/>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lt1"/>
              </a:buClr>
              <a:buSzPts val="1300"/>
              <a:buNone/>
            </a:pPr>
            <a:r>
              <a:rPr lang="en-US"/>
              <a:t>joshua.lee@nyulangone.org @DrJoshuaDLee</a:t>
            </a:r>
            <a:endParaRPr/>
          </a:p>
          <a:p>
            <a:pPr marL="0" lvl="0" indent="0" algn="l" rtl="0">
              <a:lnSpc>
                <a:spcPct val="105000"/>
              </a:lnSpc>
              <a:spcBef>
                <a:spcPts val="0"/>
              </a:spcBef>
              <a:spcAft>
                <a:spcPts val="0"/>
              </a:spcAft>
              <a:buClr>
                <a:schemeClr val="lt1"/>
              </a:buClr>
              <a:buSzPts val="1300"/>
              <a:buNone/>
            </a:pPr>
            <a:r>
              <a:rPr lang="en-US"/>
              <a:t>talia.rosen@nyulangone.org</a:t>
            </a:r>
            <a:endParaRPr/>
          </a:p>
        </p:txBody>
      </p:sp>
      <p:pic>
        <p:nvPicPr>
          <p:cNvPr id="403" name="Google Shape;403;p33"/>
          <p:cNvPicPr preferRelativeResize="0">
            <a:picLocks noGrp="1"/>
          </p:cNvPicPr>
          <p:nvPr>
            <p:ph type="pic" idx="2"/>
          </p:nvPr>
        </p:nvPicPr>
        <p:blipFill rotWithShape="1">
          <a:blip r:embed="rId3">
            <a:alphaModFix/>
          </a:blip>
          <a:srcRect/>
          <a:stretch/>
        </p:blipFill>
        <p:spPr>
          <a:xfrm>
            <a:off x="6103938" y="0"/>
            <a:ext cx="3040062" cy="5143500"/>
          </a:xfrm>
          <a:prstGeom prst="rect">
            <a:avLst/>
          </a:prstGeom>
          <a:solidFill>
            <a:srgbClr val="D8D8D8"/>
          </a:solidFill>
          <a:ln>
            <a:noFill/>
          </a:ln>
        </p:spPr>
      </p:pic>
      <p:sp>
        <p:nvSpPr>
          <p:cNvPr id="404" name="Google Shape;404;p33"/>
          <p:cNvSpPr>
            <a:spLocks noGrp="1"/>
          </p:cNvSpPr>
          <p:nvPr>
            <p:ph type="ftr" idx="11"/>
          </p:nvPr>
        </p:nvSpPr>
        <p:spPr>
          <a:xfrm>
            <a:off x="347663" y="4663440"/>
            <a:ext cx="1810512" cy="219456"/>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182875" tIns="45700" rIns="91425" bIns="45700" anchor="ctr" anchorCtr="0">
            <a:noAutofit/>
          </a:bodyPr>
          <a:lstStyle/>
          <a:p>
            <a:pPr marL="0" lvl="0" indent="0" algn="l" rtl="0">
              <a:lnSpc>
                <a:spcPct val="100000"/>
              </a:lnSpc>
              <a:spcBef>
                <a:spcPts val="0"/>
              </a:spcBef>
              <a:spcAft>
                <a:spcPts val="0"/>
              </a:spcAft>
              <a:buSzPts val="1400"/>
              <a:buNone/>
            </a:pPr>
            <a:r>
              <a:rPr lang="en-US"/>
              <a:t>NYU Langone Health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327100" y="306901"/>
            <a:ext cx="5395800" cy="8460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2"/>
              </a:buClr>
              <a:buSzPts val="4500"/>
              <a:buFont typeface="Arial"/>
              <a:buNone/>
            </a:pPr>
            <a:r>
              <a:rPr lang="en-US"/>
              <a:t>Disclosures</a:t>
            </a:r>
            <a:endParaRPr/>
          </a:p>
        </p:txBody>
      </p:sp>
      <p:sp>
        <p:nvSpPr>
          <p:cNvPr id="291" name="Google Shape;291;p10"/>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p>
            <a:pPr marL="0" lvl="0" indent="0" algn="r" rtl="0">
              <a:lnSpc>
                <a:spcPct val="100000"/>
              </a:lnSpc>
              <a:spcBef>
                <a:spcPts val="0"/>
              </a:spcBef>
              <a:spcAft>
                <a:spcPts val="0"/>
              </a:spcAft>
              <a:buSzPts val="1400"/>
              <a:buNone/>
            </a:pPr>
            <a:r>
              <a:rPr lang="en-US"/>
              <a:t>NYU Langone Health</a:t>
            </a:r>
            <a:endParaRPr/>
          </a:p>
        </p:txBody>
      </p:sp>
      <p:sp>
        <p:nvSpPr>
          <p:cNvPr id="292" name="Google Shape;292;p10"/>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293" name="Google Shape;293;p10"/>
          <p:cNvSpPr txBox="1"/>
          <p:nvPr/>
        </p:nvSpPr>
        <p:spPr>
          <a:xfrm>
            <a:off x="379600" y="1385525"/>
            <a:ext cx="7392900" cy="254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Joshua D Lee MD MSc:</a:t>
            </a:r>
            <a:endParaRPr sz="1500" b="0" i="0" u="none" strike="noStrike" cap="none">
              <a:solidFill>
                <a:schemeClr val="dk2"/>
              </a:solidFill>
              <a:latin typeface="Arial"/>
              <a:ea typeface="Arial"/>
              <a:cs typeface="Arial"/>
              <a:sym typeface="Arial"/>
            </a:endParaRPr>
          </a:p>
          <a:p>
            <a:pPr marL="457200" marR="0" lvl="0" indent="-323850" algn="l" rtl="0">
              <a:lnSpc>
                <a:spcPct val="100000"/>
              </a:lnSpc>
              <a:spcBef>
                <a:spcPts val="0"/>
              </a:spcBef>
              <a:spcAft>
                <a:spcPts val="0"/>
              </a:spcAft>
              <a:buClr>
                <a:schemeClr val="dk2"/>
              </a:buClr>
              <a:buSzPts val="1500"/>
              <a:buFont typeface="Arial"/>
              <a:buChar char="●"/>
            </a:pPr>
            <a:r>
              <a:rPr lang="en-US" sz="1500" b="0" i="0" u="none" strike="noStrike" cap="none">
                <a:solidFill>
                  <a:schemeClr val="dk2"/>
                </a:solidFill>
                <a:latin typeface="Arial"/>
                <a:ea typeface="Arial"/>
                <a:cs typeface="Arial"/>
                <a:sym typeface="Arial"/>
              </a:rPr>
              <a:t>In-kind study drug for NIH/NIDA trials: Indivior, Alkermes</a:t>
            </a:r>
            <a:endParaRPr sz="1500" b="0" i="0" u="none" strike="noStrike" cap="none">
              <a:solidFill>
                <a:schemeClr val="dk2"/>
              </a:solidFill>
              <a:latin typeface="Arial"/>
              <a:ea typeface="Arial"/>
              <a:cs typeface="Arial"/>
              <a:sym typeface="Arial"/>
            </a:endParaRPr>
          </a:p>
          <a:p>
            <a:pPr marL="457200" marR="0" lvl="0" indent="-323850" algn="l" rtl="0">
              <a:lnSpc>
                <a:spcPct val="100000"/>
              </a:lnSpc>
              <a:spcBef>
                <a:spcPts val="0"/>
              </a:spcBef>
              <a:spcAft>
                <a:spcPts val="0"/>
              </a:spcAft>
              <a:buClr>
                <a:schemeClr val="dk2"/>
              </a:buClr>
              <a:buSzPts val="1500"/>
              <a:buFont typeface="Arial"/>
              <a:buChar char="●"/>
            </a:pPr>
            <a:r>
              <a:rPr lang="en-US" sz="1500" b="0" i="0" u="none" strike="noStrike" cap="none">
                <a:solidFill>
                  <a:schemeClr val="dk2"/>
                </a:solidFill>
                <a:latin typeface="Arial"/>
                <a:ea typeface="Arial"/>
                <a:cs typeface="Arial"/>
                <a:sym typeface="Arial"/>
              </a:rPr>
              <a:t>Science Advisor: Oar Health (oarhealth.com)</a:t>
            </a:r>
            <a:endParaRPr sz="15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Talia Rosen</a:t>
            </a:r>
            <a:endParaRPr sz="1500" b="0" i="0" u="none" strike="noStrike" cap="none">
              <a:solidFill>
                <a:schemeClr val="dk2"/>
              </a:solidFill>
              <a:latin typeface="Arial"/>
              <a:ea typeface="Arial"/>
              <a:cs typeface="Arial"/>
              <a:sym typeface="Arial"/>
            </a:endParaRPr>
          </a:p>
          <a:p>
            <a:pPr marL="457200" marR="0" lvl="0" indent="-323850" algn="l" rtl="0">
              <a:lnSpc>
                <a:spcPct val="100000"/>
              </a:lnSpc>
              <a:spcBef>
                <a:spcPts val="0"/>
              </a:spcBef>
              <a:spcAft>
                <a:spcPts val="0"/>
              </a:spcAft>
              <a:buClr>
                <a:schemeClr val="dk2"/>
              </a:buClr>
              <a:buSzPts val="1500"/>
              <a:buFont typeface="Arial"/>
              <a:buChar char="●"/>
            </a:pPr>
            <a:r>
              <a:rPr lang="en-US" sz="1500" b="0" i="0" u="none" strike="noStrike" cap="none">
                <a:solidFill>
                  <a:schemeClr val="dk2"/>
                </a:solidFill>
                <a:latin typeface="Arial"/>
                <a:ea typeface="Arial"/>
                <a:cs typeface="Arial"/>
                <a:sym typeface="Arial"/>
              </a:rPr>
              <a:t>None</a:t>
            </a:r>
            <a:endParaRPr sz="1500" b="0" i="0" u="none" strike="noStrike" cap="none">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1"/>
          <p:cNvSpPr txBox="1">
            <a:spLocks noGrp="1"/>
          </p:cNvSpPr>
          <p:nvPr>
            <p:ph type="title"/>
          </p:nvPr>
        </p:nvSpPr>
        <p:spPr>
          <a:xfrm>
            <a:off x="264449" y="110350"/>
            <a:ext cx="8735100" cy="67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2200"/>
              <a:buFont typeface="Arial"/>
              <a:buNone/>
            </a:pPr>
            <a:r>
              <a:rPr lang="en-US"/>
              <a:t>Introduction + Aims</a:t>
            </a:r>
            <a:endParaRPr/>
          </a:p>
        </p:txBody>
      </p:sp>
      <p:sp>
        <p:nvSpPr>
          <p:cNvPr id="299" name="Google Shape;299;p11"/>
          <p:cNvSpPr txBox="1">
            <a:spLocks noGrp="1"/>
          </p:cNvSpPr>
          <p:nvPr>
            <p:ph type="body" idx="1"/>
          </p:nvPr>
        </p:nvSpPr>
        <p:spPr>
          <a:xfrm>
            <a:off x="325438" y="1554480"/>
            <a:ext cx="7446962" cy="2651760"/>
          </a:xfrm>
          <a:prstGeom prst="rect">
            <a:avLst/>
          </a:prstGeom>
          <a:noFill/>
          <a:ln>
            <a:noFill/>
          </a:ln>
        </p:spPr>
        <p:txBody>
          <a:bodyPr spcFirstLastPara="1" wrap="square" lIns="0" tIns="0" rIns="0" bIns="0" anchor="t" anchorCtr="0">
            <a:noAutofit/>
          </a:bodyPr>
          <a:lstStyle/>
          <a:p>
            <a:pPr marL="0" lvl="0" indent="0" algn="l" rtl="0">
              <a:lnSpc>
                <a:spcPct val="117000"/>
              </a:lnSpc>
              <a:spcBef>
                <a:spcPts val="0"/>
              </a:spcBef>
              <a:spcAft>
                <a:spcPts val="0"/>
              </a:spcAft>
              <a:buClr>
                <a:schemeClr val="accent1"/>
              </a:buClr>
              <a:buSzPts val="1500"/>
              <a:buNone/>
            </a:pPr>
            <a:endParaRPr/>
          </a:p>
          <a:p>
            <a:pPr marL="0" lvl="1" indent="0" algn="l" rtl="0">
              <a:lnSpc>
                <a:spcPct val="117000"/>
              </a:lnSpc>
              <a:spcBef>
                <a:spcPts val="0"/>
              </a:spcBef>
              <a:spcAft>
                <a:spcPts val="0"/>
              </a:spcAft>
              <a:buClr>
                <a:schemeClr val="dk1"/>
              </a:buClr>
              <a:buSzPts val="1500"/>
              <a:buNone/>
            </a:pPr>
            <a:endParaRPr/>
          </a:p>
        </p:txBody>
      </p:sp>
      <p:sp>
        <p:nvSpPr>
          <p:cNvPr id="300" name="Google Shape;300;p11"/>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p>
            <a:pPr marL="0" lvl="0" indent="0" algn="r" rtl="0">
              <a:lnSpc>
                <a:spcPct val="100000"/>
              </a:lnSpc>
              <a:spcBef>
                <a:spcPts val="0"/>
              </a:spcBef>
              <a:spcAft>
                <a:spcPts val="0"/>
              </a:spcAft>
              <a:buSzPts val="1400"/>
              <a:buNone/>
            </a:pPr>
            <a:r>
              <a:rPr lang="en-US"/>
              <a:t>NYU Langone Health</a:t>
            </a:r>
            <a:endParaRPr/>
          </a:p>
        </p:txBody>
      </p:sp>
      <p:sp>
        <p:nvSpPr>
          <p:cNvPr id="301" name="Google Shape;301;p11"/>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302" name="Google Shape;302;p11"/>
          <p:cNvSpPr txBox="1">
            <a:spLocks noGrp="1"/>
          </p:cNvSpPr>
          <p:nvPr>
            <p:ph type="body" idx="1"/>
          </p:nvPr>
        </p:nvSpPr>
        <p:spPr>
          <a:xfrm>
            <a:off x="211275" y="487500"/>
            <a:ext cx="8541000" cy="4168500"/>
          </a:xfrm>
          <a:prstGeom prst="rect">
            <a:avLst/>
          </a:prstGeom>
          <a:noFill/>
          <a:ln>
            <a:noFill/>
          </a:ln>
        </p:spPr>
        <p:txBody>
          <a:bodyPr spcFirstLastPara="1" wrap="square" lIns="0" tIns="0" rIns="0" bIns="0" anchor="t" anchorCtr="0">
            <a:noAutofit/>
          </a:bodyPr>
          <a:lstStyle/>
          <a:p>
            <a:pPr marL="227012" lvl="2" indent="-227012" algn="l" rtl="0">
              <a:lnSpc>
                <a:spcPct val="117000"/>
              </a:lnSpc>
              <a:spcBef>
                <a:spcPts val="0"/>
              </a:spcBef>
              <a:spcAft>
                <a:spcPts val="0"/>
              </a:spcAft>
              <a:buSzPts val="1700"/>
              <a:buChar char="•"/>
            </a:pPr>
            <a:r>
              <a:rPr lang="en-US" sz="1700" b="1">
                <a:solidFill>
                  <a:schemeClr val="dk2"/>
                </a:solidFill>
              </a:rPr>
              <a:t>Addiction workforce</a:t>
            </a:r>
            <a:r>
              <a:rPr lang="en-US" sz="1700"/>
              <a:t> recruitment and retention is lacking and is a health service public priority (HRSA</a:t>
            </a:r>
            <a:r>
              <a:rPr lang="en-US" sz="1700" i="1"/>
              <a:t>, </a:t>
            </a:r>
            <a:r>
              <a:rPr lang="en-US" sz="1700" u="sng"/>
              <a:t>Behavioral Health Workforce</a:t>
            </a:r>
            <a:r>
              <a:rPr lang="en-US" sz="1700" i="1"/>
              <a:t>, </a:t>
            </a:r>
            <a:r>
              <a:rPr lang="en-US" sz="1700"/>
              <a:t>2023)</a:t>
            </a:r>
            <a:endParaRPr sz="1700"/>
          </a:p>
          <a:p>
            <a:pPr marL="227012" lvl="2" indent="-227012" algn="l" rtl="0">
              <a:lnSpc>
                <a:spcPct val="117000"/>
              </a:lnSpc>
              <a:spcBef>
                <a:spcPts val="0"/>
              </a:spcBef>
              <a:spcAft>
                <a:spcPts val="0"/>
              </a:spcAft>
              <a:buSzPts val="1700"/>
              <a:buChar char="•"/>
            </a:pPr>
            <a:r>
              <a:rPr lang="en-US" b="1">
                <a:solidFill>
                  <a:schemeClr val="dk2"/>
                </a:solidFill>
              </a:rPr>
              <a:t>Models full-time addiction training programs of RN, NP and PAs (</a:t>
            </a:r>
            <a:r>
              <a:rPr lang="en-US">
                <a:solidFill>
                  <a:srgbClr val="202124"/>
                </a:solidFill>
              </a:rPr>
              <a:t>UBC, MGH, Yale, BMC)</a:t>
            </a:r>
            <a:endParaRPr>
              <a:solidFill>
                <a:srgbClr val="202124"/>
              </a:solidFill>
            </a:endParaRPr>
          </a:p>
          <a:p>
            <a:pPr marL="227012" lvl="2" indent="-227012" algn="l" rtl="0">
              <a:lnSpc>
                <a:spcPct val="117000"/>
              </a:lnSpc>
              <a:spcBef>
                <a:spcPts val="0"/>
              </a:spcBef>
              <a:spcAft>
                <a:spcPts val="0"/>
              </a:spcAft>
              <a:buSzPts val="2000"/>
              <a:buChar char="•"/>
            </a:pPr>
            <a:r>
              <a:rPr lang="en-US" sz="1700" b="1">
                <a:solidFill>
                  <a:schemeClr val="dk2"/>
                </a:solidFill>
              </a:rPr>
              <a:t>Multidisciplinary </a:t>
            </a:r>
            <a:r>
              <a:rPr lang="en-US" sz="1700"/>
              <a:t>addiction medical education may:</a:t>
            </a:r>
            <a:endParaRPr sz="1700"/>
          </a:p>
          <a:p>
            <a:pPr marL="625475" lvl="4" indent="-165100" algn="l" rtl="0">
              <a:lnSpc>
                <a:spcPct val="117000"/>
              </a:lnSpc>
              <a:spcBef>
                <a:spcPts val="0"/>
              </a:spcBef>
              <a:spcAft>
                <a:spcPts val="0"/>
              </a:spcAft>
              <a:buSzPts val="1800"/>
              <a:buChar char="•"/>
            </a:pPr>
            <a:r>
              <a:rPr lang="en-US" sz="1500"/>
              <a:t>Reflect real-world, collaborative practice</a:t>
            </a:r>
            <a:endParaRPr sz="1500"/>
          </a:p>
          <a:p>
            <a:pPr marL="625475" lvl="4" indent="-165100" algn="l" rtl="0">
              <a:lnSpc>
                <a:spcPct val="117000"/>
              </a:lnSpc>
              <a:spcBef>
                <a:spcPts val="0"/>
              </a:spcBef>
              <a:spcAft>
                <a:spcPts val="0"/>
              </a:spcAft>
              <a:buSzPts val="1800"/>
              <a:buChar char="•"/>
            </a:pPr>
            <a:r>
              <a:rPr lang="en-US" sz="1500"/>
              <a:t>Foster learning from other disciplines</a:t>
            </a:r>
            <a:endParaRPr sz="1500"/>
          </a:p>
          <a:p>
            <a:pPr marL="625475" lvl="4" indent="-165100" algn="l" rtl="0">
              <a:lnSpc>
                <a:spcPct val="117000"/>
              </a:lnSpc>
              <a:spcBef>
                <a:spcPts val="0"/>
              </a:spcBef>
              <a:spcAft>
                <a:spcPts val="0"/>
              </a:spcAft>
              <a:buSzPts val="1800"/>
              <a:buChar char="•"/>
            </a:pPr>
            <a:r>
              <a:rPr lang="en-US" sz="1500"/>
              <a:t>Encourage co-solving complex patient problems through diverse perspectives</a:t>
            </a:r>
            <a:endParaRPr sz="1500"/>
          </a:p>
          <a:p>
            <a:pPr marL="0" lvl="0" indent="0" algn="l" rtl="0">
              <a:lnSpc>
                <a:spcPct val="117000"/>
              </a:lnSpc>
              <a:spcBef>
                <a:spcPts val="0"/>
              </a:spcBef>
              <a:spcAft>
                <a:spcPts val="0"/>
              </a:spcAft>
              <a:buNone/>
            </a:pPr>
            <a:endParaRPr i="1">
              <a:solidFill>
                <a:schemeClr val="dk2"/>
              </a:solidFill>
            </a:endParaRPr>
          </a:p>
          <a:p>
            <a:pPr marL="0" lvl="0" indent="0" algn="l" rtl="0">
              <a:lnSpc>
                <a:spcPct val="117000"/>
              </a:lnSpc>
              <a:spcBef>
                <a:spcPts val="0"/>
              </a:spcBef>
              <a:spcAft>
                <a:spcPts val="0"/>
              </a:spcAft>
              <a:buNone/>
            </a:pPr>
            <a:r>
              <a:rPr lang="en-US" sz="1400" b="1">
                <a:solidFill>
                  <a:schemeClr val="dk2"/>
                </a:solidFill>
              </a:rPr>
              <a:t>Project Aim:</a:t>
            </a:r>
            <a:r>
              <a:rPr lang="en-US" sz="1400">
                <a:solidFill>
                  <a:schemeClr val="dk2"/>
                </a:solidFill>
              </a:rPr>
              <a:t> </a:t>
            </a:r>
            <a:r>
              <a:rPr lang="en-US" sz="1400"/>
              <a:t>To implement and evaluate the feasibility of a multidisciplinary addiction training and career development program for non-physician health professionals, with the goal of increasing the addiction workforce and improving patient outcomes</a:t>
            </a:r>
            <a:endParaRPr sz="1400"/>
          </a:p>
          <a:p>
            <a:pPr marL="0" lvl="0" indent="0" algn="l" rtl="0">
              <a:lnSpc>
                <a:spcPct val="117000"/>
              </a:lnSpc>
              <a:spcBef>
                <a:spcPts val="0"/>
              </a:spcBef>
              <a:spcAft>
                <a:spcPts val="0"/>
              </a:spcAft>
              <a:buNone/>
            </a:pPr>
            <a:endParaRPr sz="1400"/>
          </a:p>
          <a:p>
            <a:pPr marL="0" lvl="0" indent="0" algn="l" rtl="0">
              <a:lnSpc>
                <a:spcPct val="117000"/>
              </a:lnSpc>
              <a:spcBef>
                <a:spcPts val="0"/>
              </a:spcBef>
              <a:spcAft>
                <a:spcPts val="0"/>
              </a:spcAft>
              <a:buSzPts val="1500"/>
              <a:buNone/>
            </a:pPr>
            <a:r>
              <a:rPr lang="en-US" sz="1400" b="1">
                <a:solidFill>
                  <a:schemeClr val="dk2"/>
                </a:solidFill>
              </a:rPr>
              <a:t>Long-term:</a:t>
            </a:r>
            <a:r>
              <a:rPr lang="en-US" sz="1400"/>
              <a:t> Does a multidisciplinary addiction medicine training program lead to sustained, addiction-focused careers?</a:t>
            </a:r>
            <a:endParaRPr sz="1400"/>
          </a:p>
          <a:p>
            <a:pPr marL="0" lvl="0" indent="0" algn="l" rtl="0">
              <a:lnSpc>
                <a:spcPct val="117000"/>
              </a:lnSpc>
              <a:spcBef>
                <a:spcPts val="0"/>
              </a:spcBef>
              <a:spcAft>
                <a:spcPts val="0"/>
              </a:spcAft>
              <a:buSzPts val="15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2"/>
          <p:cNvSpPr txBox="1">
            <a:spLocks noGrp="1"/>
          </p:cNvSpPr>
          <p:nvPr>
            <p:ph type="title"/>
          </p:nvPr>
        </p:nvSpPr>
        <p:spPr>
          <a:xfrm>
            <a:off x="323855" y="274236"/>
            <a:ext cx="7443000" cy="67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2200"/>
              <a:buFont typeface="Arial"/>
              <a:buNone/>
            </a:pPr>
            <a:r>
              <a:rPr lang="en-US"/>
              <a:t>Methods: Program Characteristics</a:t>
            </a:r>
            <a:endParaRPr/>
          </a:p>
        </p:txBody>
      </p:sp>
      <p:sp>
        <p:nvSpPr>
          <p:cNvPr id="308" name="Google Shape;308;p12"/>
          <p:cNvSpPr txBox="1">
            <a:spLocks noGrp="1"/>
          </p:cNvSpPr>
          <p:nvPr>
            <p:ph type="body" idx="1"/>
          </p:nvPr>
        </p:nvSpPr>
        <p:spPr>
          <a:xfrm>
            <a:off x="323850" y="211675"/>
            <a:ext cx="8283600" cy="4127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None/>
            </a:pPr>
            <a:endParaRPr sz="1100" b="0" dirty="0">
              <a:solidFill>
                <a:srgbClr val="000000"/>
              </a:solidFill>
            </a:endParaRPr>
          </a:p>
          <a:p>
            <a:pPr marL="0" lvl="0" indent="0" algn="l" rtl="0">
              <a:lnSpc>
                <a:spcPct val="115000"/>
              </a:lnSpc>
              <a:spcBef>
                <a:spcPts val="1200"/>
              </a:spcBef>
              <a:spcAft>
                <a:spcPts val="0"/>
              </a:spcAft>
              <a:buNone/>
            </a:pPr>
            <a:r>
              <a:rPr lang="en-US" dirty="0">
                <a:solidFill>
                  <a:schemeClr val="dk2"/>
                </a:solidFill>
              </a:rPr>
              <a:t>Sponsor:</a:t>
            </a:r>
            <a:r>
              <a:rPr lang="en-US" b="0" dirty="0">
                <a:solidFill>
                  <a:srgbClr val="000000"/>
                </a:solidFill>
              </a:rPr>
              <a:t> NYS </a:t>
            </a:r>
            <a:r>
              <a:rPr lang="en-US" b="0" dirty="0">
                <a:solidFill>
                  <a:schemeClr val="dk1"/>
                </a:solidFill>
              </a:rPr>
              <a:t>Office of Addiction Supports and Services (</a:t>
            </a:r>
            <a:r>
              <a:rPr lang="en-US" b="0" dirty="0">
                <a:solidFill>
                  <a:srgbClr val="000000"/>
                </a:solidFill>
              </a:rPr>
              <a:t>OASAS) funding to SOMs</a:t>
            </a:r>
            <a:br>
              <a:rPr lang="en-US" b="0" dirty="0">
                <a:solidFill>
                  <a:srgbClr val="000000"/>
                </a:solidFill>
              </a:rPr>
            </a:br>
            <a:r>
              <a:rPr lang="en-US" dirty="0">
                <a:solidFill>
                  <a:schemeClr val="dk2"/>
                </a:solidFill>
              </a:rPr>
              <a:t>Timeline:</a:t>
            </a:r>
            <a:r>
              <a:rPr lang="en-US" b="0" dirty="0">
                <a:solidFill>
                  <a:srgbClr val="000000"/>
                </a:solidFill>
              </a:rPr>
              <a:t> 1-year program x2 years, 2023-2025</a:t>
            </a:r>
            <a:br>
              <a:rPr lang="en-US" b="0" dirty="0">
                <a:solidFill>
                  <a:srgbClr val="000000"/>
                </a:solidFill>
              </a:rPr>
            </a:br>
            <a:r>
              <a:rPr lang="en-US" dirty="0">
                <a:solidFill>
                  <a:schemeClr val="dk2"/>
                </a:solidFill>
              </a:rPr>
              <a:t>Personnel:</a:t>
            </a:r>
            <a:r>
              <a:rPr lang="en-US" b="0" dirty="0">
                <a:solidFill>
                  <a:schemeClr val="dk2"/>
                </a:solidFill>
              </a:rPr>
              <a:t> </a:t>
            </a:r>
            <a:r>
              <a:rPr lang="en-US" b="0" dirty="0">
                <a:solidFill>
                  <a:srgbClr val="000000"/>
                </a:solidFill>
              </a:rPr>
              <a:t>2 cohorts of allied health Scholars &amp; licensed Fellows</a:t>
            </a:r>
            <a:endParaRPr b="0" dirty="0">
              <a:solidFill>
                <a:srgbClr val="000000"/>
              </a:solidFill>
            </a:endParaRPr>
          </a:p>
          <a:p>
            <a:pPr marL="457200" lvl="0" indent="-323850" algn="l" rtl="0">
              <a:lnSpc>
                <a:spcPct val="115000"/>
              </a:lnSpc>
              <a:spcBef>
                <a:spcPts val="1200"/>
              </a:spcBef>
              <a:spcAft>
                <a:spcPts val="0"/>
              </a:spcAft>
              <a:buClr>
                <a:srgbClr val="000000"/>
              </a:buClr>
              <a:buSzPts val="1500"/>
              <a:buChar char="●"/>
            </a:pPr>
            <a:r>
              <a:rPr lang="en-US" dirty="0">
                <a:solidFill>
                  <a:schemeClr val="dk2"/>
                </a:solidFill>
              </a:rPr>
              <a:t>Cohort 1:</a:t>
            </a:r>
            <a:r>
              <a:rPr lang="en-US" b="0" dirty="0">
                <a:solidFill>
                  <a:schemeClr val="dk2"/>
                </a:solidFill>
              </a:rPr>
              <a:t> </a:t>
            </a:r>
            <a:r>
              <a:rPr lang="en-US" b="0" dirty="0">
                <a:solidFill>
                  <a:srgbClr val="000000"/>
                </a:solidFill>
              </a:rPr>
              <a:t>15 students, 3 Fellows + 3 current Addiction Med Physician Fellows</a:t>
            </a:r>
            <a:endParaRPr b="0" dirty="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dirty="0">
                <a:solidFill>
                  <a:schemeClr val="dk2"/>
                </a:solidFill>
              </a:rPr>
              <a:t>Cohort 2:</a:t>
            </a:r>
            <a:r>
              <a:rPr lang="en-US" b="0" dirty="0">
                <a:solidFill>
                  <a:srgbClr val="000000"/>
                </a:solidFill>
              </a:rPr>
              <a:t> 20 students, 3 Fellows + 3 AMF MD’s</a:t>
            </a:r>
            <a:endParaRPr b="0" dirty="0">
              <a:solidFill>
                <a:srgbClr val="000000"/>
              </a:solidFill>
            </a:endParaRPr>
          </a:p>
          <a:p>
            <a:pPr marL="457200" lvl="0" indent="-323850" algn="l" rtl="0">
              <a:lnSpc>
                <a:spcPct val="115000"/>
              </a:lnSpc>
              <a:spcBef>
                <a:spcPts val="0"/>
              </a:spcBef>
              <a:spcAft>
                <a:spcPts val="0"/>
              </a:spcAft>
              <a:buClr>
                <a:srgbClr val="000000"/>
              </a:buClr>
              <a:buSzPts val="1500"/>
              <a:buChar char="●"/>
            </a:pPr>
            <a:r>
              <a:rPr lang="en-US" dirty="0">
                <a:solidFill>
                  <a:schemeClr val="dk2"/>
                </a:solidFill>
              </a:rPr>
              <a:t>Stipends:</a:t>
            </a:r>
            <a:r>
              <a:rPr lang="en-US" b="0" dirty="0">
                <a:solidFill>
                  <a:srgbClr val="000000"/>
                </a:solidFill>
              </a:rPr>
              <a:t> $10k/student; full-time Fellow benefits</a:t>
            </a:r>
            <a:endParaRPr b="0" dirty="0">
              <a:solidFill>
                <a:srgbClr val="000000"/>
              </a:solidFill>
            </a:endParaRPr>
          </a:p>
          <a:p>
            <a:pPr marL="0" lvl="0" indent="0" algn="l" rtl="0">
              <a:lnSpc>
                <a:spcPct val="115000"/>
              </a:lnSpc>
              <a:spcBef>
                <a:spcPts val="1200"/>
              </a:spcBef>
              <a:spcAft>
                <a:spcPts val="0"/>
              </a:spcAft>
              <a:buNone/>
            </a:pPr>
            <a:r>
              <a:rPr lang="en-US" dirty="0">
                <a:solidFill>
                  <a:schemeClr val="dk2"/>
                </a:solidFill>
              </a:rPr>
              <a:t>Key Disciplines:</a:t>
            </a:r>
            <a:r>
              <a:rPr lang="en-US" b="0" dirty="0">
                <a:solidFill>
                  <a:schemeClr val="dk2"/>
                </a:solidFill>
              </a:rPr>
              <a:t> </a:t>
            </a:r>
            <a:r>
              <a:rPr lang="en-US" b="0" dirty="0">
                <a:solidFill>
                  <a:srgbClr val="000000"/>
                </a:solidFill>
              </a:rPr>
              <a:t>Nursing, Social Work, Psychology, Occupational Therapy, CASACs, CRPAs, Mental Health Counseling</a:t>
            </a:r>
            <a:endParaRPr b="0" dirty="0">
              <a:solidFill>
                <a:srgbClr val="000000"/>
              </a:solidFill>
            </a:endParaRPr>
          </a:p>
          <a:p>
            <a:pPr marL="0" lvl="0" indent="0" algn="l" rtl="0">
              <a:lnSpc>
                <a:spcPct val="115000"/>
              </a:lnSpc>
              <a:spcBef>
                <a:spcPts val="1200"/>
              </a:spcBef>
              <a:spcAft>
                <a:spcPts val="0"/>
              </a:spcAft>
              <a:buNone/>
            </a:pPr>
            <a:r>
              <a:rPr lang="en-US" dirty="0">
                <a:solidFill>
                  <a:schemeClr val="dk2"/>
                </a:solidFill>
              </a:rPr>
              <a:t>Partner Schools:</a:t>
            </a:r>
            <a:r>
              <a:rPr lang="en-US" b="0" dirty="0">
                <a:solidFill>
                  <a:schemeClr val="dk2"/>
                </a:solidFill>
              </a:rPr>
              <a:t> </a:t>
            </a:r>
            <a:r>
              <a:rPr lang="en-US" b="0" dirty="0">
                <a:solidFill>
                  <a:srgbClr val="000000"/>
                </a:solidFill>
              </a:rPr>
              <a:t>NYU, Columbia, Hunter, City College, Mercy University</a:t>
            </a:r>
          </a:p>
          <a:p>
            <a:pPr marL="0" indent="0">
              <a:lnSpc>
                <a:spcPct val="115000"/>
              </a:lnSpc>
              <a:spcBef>
                <a:spcPts val="1200"/>
              </a:spcBef>
            </a:pPr>
            <a:r>
              <a:rPr lang="en-US" dirty="0">
                <a:solidFill>
                  <a:schemeClr val="dk2"/>
                </a:solidFill>
              </a:rPr>
              <a:t>Faculty:</a:t>
            </a:r>
            <a:r>
              <a:rPr lang="en-US" b="0" dirty="0">
                <a:solidFill>
                  <a:schemeClr val="dk2"/>
                </a:solidFill>
              </a:rPr>
              <a:t> </a:t>
            </a:r>
            <a:r>
              <a:rPr lang="en-US" b="0" dirty="0">
                <a:solidFill>
                  <a:srgbClr val="000000"/>
                </a:solidFill>
              </a:rPr>
              <a:t>NYUGSOM, NYU Rory Nursing, NYU Silver SW, NYU OT</a:t>
            </a:r>
            <a:endParaRPr b="0" dirty="0">
              <a:solidFill>
                <a:srgbClr val="000000"/>
              </a:solidFill>
            </a:endParaRPr>
          </a:p>
          <a:p>
            <a:pPr marL="0" lvl="0" indent="0" algn="l" rtl="0">
              <a:lnSpc>
                <a:spcPct val="115000"/>
              </a:lnSpc>
              <a:spcBef>
                <a:spcPts val="1200"/>
              </a:spcBef>
              <a:spcAft>
                <a:spcPts val="0"/>
              </a:spcAft>
              <a:buNone/>
            </a:pPr>
            <a:r>
              <a:rPr lang="en-US" dirty="0">
                <a:solidFill>
                  <a:schemeClr val="dk2"/>
                </a:solidFill>
              </a:rPr>
              <a:t>Recruitment Strategy:</a:t>
            </a:r>
            <a:r>
              <a:rPr lang="en-US" b="0" dirty="0">
                <a:solidFill>
                  <a:srgbClr val="000000"/>
                </a:solidFill>
              </a:rPr>
              <a:t> Targeted outreach via email, faculty, student engagement</a:t>
            </a:r>
            <a:endParaRPr b="0" dirty="0">
              <a:solidFill>
                <a:srgbClr val="000000"/>
              </a:solidFill>
            </a:endParaRPr>
          </a:p>
          <a:p>
            <a:pPr marL="1371600" lvl="0" indent="0" algn="l" rtl="0">
              <a:lnSpc>
                <a:spcPct val="117000"/>
              </a:lnSpc>
              <a:spcBef>
                <a:spcPts val="1200"/>
              </a:spcBef>
              <a:spcAft>
                <a:spcPts val="0"/>
              </a:spcAft>
              <a:buNone/>
            </a:pPr>
            <a:endParaRPr b="1" i="1" dirty="0">
              <a:solidFill>
                <a:schemeClr val="accent1"/>
              </a:solidFill>
            </a:endParaRPr>
          </a:p>
        </p:txBody>
      </p:sp>
      <p:sp>
        <p:nvSpPr>
          <p:cNvPr id="309" name="Google Shape;309;p12"/>
          <p:cNvSpPr>
            <a:spLocks noGrp="1"/>
          </p:cNvSpPr>
          <p:nvPr>
            <p:ph type="ftr" idx="11"/>
          </p:nvPr>
        </p:nvSpPr>
        <p:spPr>
          <a:xfrm>
            <a:off x="7525512" y="4665770"/>
            <a:ext cx="859536" cy="9505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45700" tIns="45700" rIns="91425" bIns="45700" anchor="ctr" anchorCtr="0">
            <a:noAutofit/>
          </a:bodyPr>
          <a:lstStyle/>
          <a:p>
            <a:pPr marL="0" lvl="0" indent="0" algn="r" rtl="0">
              <a:lnSpc>
                <a:spcPct val="100000"/>
              </a:lnSpc>
              <a:spcBef>
                <a:spcPts val="0"/>
              </a:spcBef>
              <a:spcAft>
                <a:spcPts val="0"/>
              </a:spcAft>
              <a:buSzPts val="1400"/>
              <a:buNone/>
            </a:pPr>
            <a:r>
              <a:rPr lang="en-US"/>
              <a:t>NYU Langone Health</a:t>
            </a:r>
            <a:endParaRPr/>
          </a:p>
        </p:txBody>
      </p:sp>
      <p:sp>
        <p:nvSpPr>
          <p:cNvPr id="310" name="Google Shape;310;p12"/>
          <p:cNvSpPr txBox="1">
            <a:spLocks noGrp="1"/>
          </p:cNvSpPr>
          <p:nvPr>
            <p:ph type="sldNum" idx="12"/>
          </p:nvPr>
        </p:nvSpPr>
        <p:spPr>
          <a:xfrm>
            <a:off x="8518862" y="4642652"/>
            <a:ext cx="286597" cy="138499"/>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020d9977a3_0_2"/>
          <p:cNvSpPr txBox="1">
            <a:spLocks noGrp="1"/>
          </p:cNvSpPr>
          <p:nvPr>
            <p:ph type="title"/>
          </p:nvPr>
        </p:nvSpPr>
        <p:spPr>
          <a:xfrm>
            <a:off x="281774" y="153450"/>
            <a:ext cx="8356200" cy="67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a:t>Methods: MAT Fellows 1-year clerkship in addiction medicine</a:t>
            </a:r>
            <a:endParaRPr/>
          </a:p>
        </p:txBody>
      </p:sp>
      <p:sp>
        <p:nvSpPr>
          <p:cNvPr id="317" name="Google Shape;317;g3020d9977a3_0_2"/>
          <p:cNvSpPr txBox="1">
            <a:spLocks noGrp="1"/>
          </p:cNvSpPr>
          <p:nvPr>
            <p:ph type="sldNum" idx="12"/>
          </p:nvPr>
        </p:nvSpPr>
        <p:spPr>
          <a:xfrm>
            <a:off x="8518862" y="4642652"/>
            <a:ext cx="286500" cy="138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
        <p:nvSpPr>
          <p:cNvPr id="318" name="Google Shape;318;g3020d9977a3_0_2"/>
          <p:cNvSpPr txBox="1">
            <a:spLocks noGrp="1"/>
          </p:cNvSpPr>
          <p:nvPr>
            <p:ph type="body" idx="1"/>
          </p:nvPr>
        </p:nvSpPr>
        <p:spPr>
          <a:xfrm>
            <a:off x="205151" y="769900"/>
            <a:ext cx="8028000" cy="2057700"/>
          </a:xfrm>
          <a:prstGeom prst="rect">
            <a:avLst/>
          </a:prstGeom>
          <a:noFill/>
          <a:ln>
            <a:noFill/>
          </a:ln>
        </p:spPr>
        <p:txBody>
          <a:bodyPr spcFirstLastPara="1" wrap="square" lIns="0" tIns="0" rIns="0" bIns="0" anchor="t" anchorCtr="0">
            <a:noAutofit/>
          </a:bodyPr>
          <a:lstStyle/>
          <a:p>
            <a:pPr marL="0" lvl="0" indent="0" algn="l" rtl="0">
              <a:lnSpc>
                <a:spcPct val="117000"/>
              </a:lnSpc>
              <a:spcBef>
                <a:spcPts val="0"/>
              </a:spcBef>
              <a:spcAft>
                <a:spcPts val="0"/>
              </a:spcAft>
              <a:buNone/>
            </a:pPr>
            <a:endParaRPr>
              <a:solidFill>
                <a:srgbClr val="202124"/>
              </a:solidFill>
            </a:endParaRPr>
          </a:p>
          <a:p>
            <a:pPr marL="457200" lvl="0" indent="-323850" algn="l" rtl="0">
              <a:lnSpc>
                <a:spcPct val="117000"/>
              </a:lnSpc>
              <a:spcBef>
                <a:spcPts val="0"/>
              </a:spcBef>
              <a:spcAft>
                <a:spcPts val="0"/>
              </a:spcAft>
              <a:buClr>
                <a:schemeClr val="dk2"/>
              </a:buClr>
              <a:buSzPts val="1500"/>
              <a:buChar char="●"/>
            </a:pPr>
            <a:r>
              <a:rPr lang="en-US">
                <a:solidFill>
                  <a:schemeClr val="dk2"/>
                </a:solidFill>
              </a:rPr>
              <a:t>Recruitment of which professionals?</a:t>
            </a:r>
            <a:endParaRPr>
              <a:solidFill>
                <a:schemeClr val="dk2"/>
              </a:solidFill>
            </a:endParaRPr>
          </a:p>
          <a:p>
            <a:pPr marL="914400" lvl="1" indent="-342900" algn="l" rtl="0">
              <a:lnSpc>
                <a:spcPct val="117000"/>
              </a:lnSpc>
              <a:spcBef>
                <a:spcPts val="0"/>
              </a:spcBef>
              <a:spcAft>
                <a:spcPts val="0"/>
              </a:spcAft>
              <a:buSzPts val="1800"/>
              <a:buChar char="○"/>
            </a:pPr>
            <a:r>
              <a:rPr lang="en-US" i="1"/>
              <a:t>Disciplines of interest</a:t>
            </a:r>
            <a:r>
              <a:rPr lang="en-US"/>
              <a:t>: Nursing, Social Work, Psychology, Occupational Therapy, CRPA, Mental Health Counseling, CASACs </a:t>
            </a:r>
            <a:endParaRPr/>
          </a:p>
          <a:p>
            <a:pPr marL="914400" lvl="0" indent="0" algn="l" rtl="0">
              <a:lnSpc>
                <a:spcPct val="117000"/>
              </a:lnSpc>
              <a:spcBef>
                <a:spcPts val="0"/>
              </a:spcBef>
              <a:spcAft>
                <a:spcPts val="0"/>
              </a:spcAft>
              <a:buNone/>
            </a:pPr>
            <a:endParaRPr/>
          </a:p>
          <a:p>
            <a:pPr marL="457200" lvl="0" indent="-323850" algn="l" rtl="0">
              <a:lnSpc>
                <a:spcPct val="117000"/>
              </a:lnSpc>
              <a:spcBef>
                <a:spcPts val="0"/>
              </a:spcBef>
              <a:spcAft>
                <a:spcPts val="0"/>
              </a:spcAft>
              <a:buClr>
                <a:schemeClr val="dk2"/>
              </a:buClr>
              <a:buSzPts val="1500"/>
              <a:buChar char="●"/>
            </a:pPr>
            <a:r>
              <a:rPr lang="en-US">
                <a:solidFill>
                  <a:schemeClr val="dk2"/>
                </a:solidFill>
              </a:rPr>
              <a:t>Rotations and blocks, vs. longitudinal placements?  </a:t>
            </a:r>
            <a:endParaRPr>
              <a:solidFill>
                <a:schemeClr val="dk2"/>
              </a:solidFill>
            </a:endParaRPr>
          </a:p>
          <a:p>
            <a:pPr marL="914400" lvl="1" indent="-342900" algn="l" rtl="0">
              <a:lnSpc>
                <a:spcPct val="117000"/>
              </a:lnSpc>
              <a:spcBef>
                <a:spcPts val="0"/>
              </a:spcBef>
              <a:spcAft>
                <a:spcPts val="0"/>
              </a:spcAft>
              <a:buSzPts val="1800"/>
              <a:buChar char="○"/>
            </a:pPr>
            <a:r>
              <a:rPr lang="en-US"/>
              <a:t>Can we adapt an ACGME Addiction Medicine Fellowship Model?  Answer: NO!</a:t>
            </a:r>
            <a:endParaRPr/>
          </a:p>
          <a:p>
            <a:pPr marL="914400" lvl="0" indent="0" algn="l" rtl="0">
              <a:lnSpc>
                <a:spcPct val="117000"/>
              </a:lnSpc>
              <a:spcBef>
                <a:spcPts val="0"/>
              </a:spcBef>
              <a:spcAft>
                <a:spcPts val="0"/>
              </a:spcAft>
              <a:buNone/>
            </a:pPr>
            <a:endParaRPr/>
          </a:p>
          <a:p>
            <a:pPr marL="457200" lvl="0" indent="-323850" algn="l" rtl="0">
              <a:lnSpc>
                <a:spcPct val="117000"/>
              </a:lnSpc>
              <a:spcBef>
                <a:spcPts val="0"/>
              </a:spcBef>
              <a:spcAft>
                <a:spcPts val="0"/>
              </a:spcAft>
              <a:buClr>
                <a:schemeClr val="dk2"/>
              </a:buClr>
              <a:buSzPts val="1500"/>
              <a:buChar char="●"/>
            </a:pPr>
            <a:r>
              <a:rPr lang="en-US">
                <a:solidFill>
                  <a:schemeClr val="dk2"/>
                </a:solidFill>
              </a:rPr>
              <a:t>Different roles and licenses - They can’t all do the same rotations - </a:t>
            </a:r>
            <a:endParaRPr>
              <a:solidFill>
                <a:schemeClr val="dk2"/>
              </a:solidFill>
            </a:endParaRPr>
          </a:p>
          <a:p>
            <a:pPr marL="457200" lvl="0" indent="0" algn="l" rtl="0">
              <a:lnSpc>
                <a:spcPct val="117000"/>
              </a:lnSpc>
              <a:spcBef>
                <a:spcPts val="0"/>
              </a:spcBef>
              <a:spcAft>
                <a:spcPts val="0"/>
              </a:spcAft>
              <a:buNone/>
            </a:pPr>
            <a:r>
              <a:rPr lang="en-US">
                <a:solidFill>
                  <a:schemeClr val="dk2"/>
                </a:solidFill>
              </a:rPr>
              <a:t>Creating 3 different fellowships for PNPs, LMSWs, CRPA</a:t>
            </a:r>
            <a:endParaRPr>
              <a:solidFill>
                <a:schemeClr val="dk2"/>
              </a:solidFill>
            </a:endParaRPr>
          </a:p>
          <a:p>
            <a:pPr marL="914400" lvl="1" indent="-342900" algn="l" rtl="0">
              <a:lnSpc>
                <a:spcPct val="117000"/>
              </a:lnSpc>
              <a:spcBef>
                <a:spcPts val="0"/>
              </a:spcBef>
              <a:spcAft>
                <a:spcPts val="0"/>
              </a:spcAft>
              <a:buSzPts val="1800"/>
              <a:buChar char="○"/>
            </a:pPr>
            <a:r>
              <a:rPr lang="en-US"/>
              <a:t>Outpatient vs. inpatient experiences</a:t>
            </a:r>
            <a:endParaRPr/>
          </a:p>
          <a:p>
            <a:pPr marL="914400" lvl="1" indent="-342900" algn="l" rtl="0">
              <a:lnSpc>
                <a:spcPct val="117000"/>
              </a:lnSpc>
              <a:spcBef>
                <a:spcPts val="0"/>
              </a:spcBef>
              <a:spcAft>
                <a:spcPts val="0"/>
              </a:spcAft>
              <a:buSzPts val="1800"/>
              <a:buChar char="○"/>
            </a:pPr>
            <a:r>
              <a:rPr lang="en-US"/>
              <a:t>ED and street medicine</a:t>
            </a:r>
            <a:endParaRPr/>
          </a:p>
          <a:p>
            <a:pPr marL="914400" lvl="1" indent="-342900" algn="l" rtl="0">
              <a:lnSpc>
                <a:spcPct val="117000"/>
              </a:lnSpc>
              <a:spcBef>
                <a:spcPts val="0"/>
              </a:spcBef>
              <a:spcAft>
                <a:spcPts val="0"/>
              </a:spcAft>
              <a:buSzPts val="1800"/>
              <a:buChar char="○"/>
            </a:pPr>
            <a:r>
              <a:rPr lang="en-US"/>
              <a:t>Smaller vs. larger NGOs for placements and supervision</a:t>
            </a:r>
            <a:endParaRPr/>
          </a:p>
          <a:p>
            <a:pPr marL="0" lvl="0" indent="0" algn="l" rtl="0">
              <a:lnSpc>
                <a:spcPct val="117000"/>
              </a:lnSpc>
              <a:spcBef>
                <a:spcPts val="0"/>
              </a:spcBef>
              <a:spcAft>
                <a:spcPts val="0"/>
              </a:spcAft>
              <a:buSzPts val="15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13f078d08e_0_12"/>
          <p:cNvSpPr txBox="1">
            <a:spLocks noGrp="1"/>
          </p:cNvSpPr>
          <p:nvPr>
            <p:ph type="title"/>
          </p:nvPr>
        </p:nvSpPr>
        <p:spPr>
          <a:xfrm>
            <a:off x="152399" y="167900"/>
            <a:ext cx="8799900" cy="67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2200"/>
              <a:buFont typeface="Arial"/>
              <a:buNone/>
            </a:pPr>
            <a:r>
              <a:rPr lang="en-US" b="0">
                <a:solidFill>
                  <a:srgbClr val="202124"/>
                </a:solidFill>
              </a:rPr>
              <a:t>Methods: MAT Curriculum for Scholars and Fellows</a:t>
            </a:r>
            <a:endParaRPr b="0">
              <a:solidFill>
                <a:srgbClr val="202124"/>
              </a:solidFill>
            </a:endParaRPr>
          </a:p>
          <a:p>
            <a:pPr marL="0" lvl="0" indent="0" algn="ctr" rtl="0">
              <a:lnSpc>
                <a:spcPct val="100000"/>
              </a:lnSpc>
              <a:spcBef>
                <a:spcPts val="0"/>
              </a:spcBef>
              <a:spcAft>
                <a:spcPts val="0"/>
              </a:spcAft>
              <a:buSzPts val="2200"/>
              <a:buNone/>
            </a:pPr>
            <a:endParaRPr b="0" i="1">
              <a:solidFill>
                <a:srgbClr val="202124"/>
              </a:solidFill>
            </a:endParaRPr>
          </a:p>
        </p:txBody>
      </p:sp>
      <p:sp>
        <p:nvSpPr>
          <p:cNvPr id="325" name="Google Shape;325;g313f078d08e_0_12"/>
          <p:cNvSpPr txBox="1">
            <a:spLocks noGrp="1"/>
          </p:cNvSpPr>
          <p:nvPr>
            <p:ph type="sldNum" idx="12"/>
          </p:nvPr>
        </p:nvSpPr>
        <p:spPr>
          <a:xfrm>
            <a:off x="8518862" y="4642652"/>
            <a:ext cx="286500" cy="138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
        <p:nvSpPr>
          <p:cNvPr id="326" name="Google Shape;326;g313f078d08e_0_12"/>
          <p:cNvSpPr txBox="1"/>
          <p:nvPr/>
        </p:nvSpPr>
        <p:spPr>
          <a:xfrm>
            <a:off x="2191475" y="2493150"/>
            <a:ext cx="4374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80F8B"/>
                </a:solidFill>
              </a:rPr>
              <a:t>Sample Monthly Learner Schedule</a:t>
            </a:r>
            <a:endParaRPr sz="1500" b="1">
              <a:solidFill>
                <a:srgbClr val="580F8B"/>
              </a:solidFill>
            </a:endParaRPr>
          </a:p>
        </p:txBody>
      </p:sp>
      <p:pic>
        <p:nvPicPr>
          <p:cNvPr id="327" name="Google Shape;327;g313f078d08e_0_12"/>
          <p:cNvPicPr preferRelativeResize="0"/>
          <p:nvPr/>
        </p:nvPicPr>
        <p:blipFill>
          <a:blip r:embed="rId3">
            <a:alphaModFix/>
          </a:blip>
          <a:stretch>
            <a:fillRect/>
          </a:stretch>
        </p:blipFill>
        <p:spPr>
          <a:xfrm>
            <a:off x="228600" y="760365"/>
            <a:ext cx="9144003" cy="1442145"/>
          </a:xfrm>
          <a:prstGeom prst="rect">
            <a:avLst/>
          </a:prstGeom>
          <a:noFill/>
          <a:ln>
            <a:noFill/>
          </a:ln>
        </p:spPr>
      </p:pic>
      <p:pic>
        <p:nvPicPr>
          <p:cNvPr id="328" name="Google Shape;328;g313f078d08e_0_12"/>
          <p:cNvPicPr preferRelativeResize="0"/>
          <p:nvPr/>
        </p:nvPicPr>
        <p:blipFill rotWithShape="1">
          <a:blip r:embed="rId4">
            <a:alphaModFix/>
          </a:blip>
          <a:srcRect/>
          <a:stretch/>
        </p:blipFill>
        <p:spPr>
          <a:xfrm>
            <a:off x="0" y="2995933"/>
            <a:ext cx="9144003" cy="21475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02ff84e865_0_1"/>
          <p:cNvSpPr txBox="1">
            <a:spLocks noGrp="1"/>
          </p:cNvSpPr>
          <p:nvPr>
            <p:ph type="title"/>
          </p:nvPr>
        </p:nvSpPr>
        <p:spPr>
          <a:xfrm>
            <a:off x="850505" y="274236"/>
            <a:ext cx="7443000" cy="677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i="1" dirty="0"/>
              <a:t>Community Engagement: NYC Addiction Providers and Harm Reduction Agencies</a:t>
            </a:r>
            <a:endParaRPr i="1" dirty="0"/>
          </a:p>
        </p:txBody>
      </p:sp>
      <p:sp>
        <p:nvSpPr>
          <p:cNvPr id="335" name="Google Shape;335;g302ff84e865_0_1"/>
          <p:cNvSpPr txBox="1">
            <a:spLocks noGrp="1"/>
          </p:cNvSpPr>
          <p:nvPr>
            <p:ph type="sldNum" idx="12"/>
          </p:nvPr>
        </p:nvSpPr>
        <p:spPr>
          <a:xfrm>
            <a:off x="8518862" y="4642652"/>
            <a:ext cx="286500" cy="138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pic>
        <p:nvPicPr>
          <p:cNvPr id="336" name="Google Shape;336;g302ff84e865_0_1"/>
          <p:cNvPicPr preferRelativeResize="0"/>
          <p:nvPr/>
        </p:nvPicPr>
        <p:blipFill rotWithShape="1">
          <a:blip r:embed="rId3">
            <a:alphaModFix/>
          </a:blip>
          <a:srcRect/>
          <a:stretch/>
        </p:blipFill>
        <p:spPr>
          <a:xfrm>
            <a:off x="27925" y="1060010"/>
            <a:ext cx="1677950" cy="588590"/>
          </a:xfrm>
          <a:prstGeom prst="rect">
            <a:avLst/>
          </a:prstGeom>
          <a:noFill/>
          <a:ln>
            <a:noFill/>
          </a:ln>
        </p:spPr>
      </p:pic>
      <p:pic>
        <p:nvPicPr>
          <p:cNvPr id="337" name="Google Shape;337;g302ff84e865_0_1"/>
          <p:cNvPicPr preferRelativeResize="0"/>
          <p:nvPr/>
        </p:nvPicPr>
        <p:blipFill rotWithShape="1">
          <a:blip r:embed="rId4">
            <a:alphaModFix/>
          </a:blip>
          <a:srcRect/>
          <a:stretch/>
        </p:blipFill>
        <p:spPr>
          <a:xfrm>
            <a:off x="1792350" y="950976"/>
            <a:ext cx="1888225" cy="1295275"/>
          </a:xfrm>
          <a:prstGeom prst="rect">
            <a:avLst/>
          </a:prstGeom>
          <a:noFill/>
          <a:ln>
            <a:noFill/>
          </a:ln>
        </p:spPr>
      </p:pic>
      <p:pic>
        <p:nvPicPr>
          <p:cNvPr id="338" name="Google Shape;338;g302ff84e865_0_1"/>
          <p:cNvPicPr preferRelativeResize="0"/>
          <p:nvPr/>
        </p:nvPicPr>
        <p:blipFill rotWithShape="1">
          <a:blip r:embed="rId5">
            <a:alphaModFix/>
          </a:blip>
          <a:srcRect/>
          <a:stretch/>
        </p:blipFill>
        <p:spPr>
          <a:xfrm>
            <a:off x="3632825" y="998627"/>
            <a:ext cx="1754000" cy="1317395"/>
          </a:xfrm>
          <a:prstGeom prst="rect">
            <a:avLst/>
          </a:prstGeom>
          <a:noFill/>
          <a:ln>
            <a:noFill/>
          </a:ln>
        </p:spPr>
      </p:pic>
      <p:pic>
        <p:nvPicPr>
          <p:cNvPr id="339" name="Google Shape;339;g302ff84e865_0_1"/>
          <p:cNvPicPr preferRelativeResize="0"/>
          <p:nvPr/>
        </p:nvPicPr>
        <p:blipFill rotWithShape="1">
          <a:blip r:embed="rId6">
            <a:alphaModFix/>
          </a:blip>
          <a:srcRect/>
          <a:stretch/>
        </p:blipFill>
        <p:spPr>
          <a:xfrm>
            <a:off x="5623150" y="998625"/>
            <a:ext cx="1475075" cy="1555344"/>
          </a:xfrm>
          <a:prstGeom prst="rect">
            <a:avLst/>
          </a:prstGeom>
          <a:noFill/>
          <a:ln>
            <a:noFill/>
          </a:ln>
        </p:spPr>
      </p:pic>
      <p:pic>
        <p:nvPicPr>
          <p:cNvPr id="340" name="Google Shape;340;g302ff84e865_0_1"/>
          <p:cNvPicPr preferRelativeResize="0"/>
          <p:nvPr/>
        </p:nvPicPr>
        <p:blipFill rotWithShape="1">
          <a:blip r:embed="rId7">
            <a:alphaModFix/>
          </a:blip>
          <a:srcRect/>
          <a:stretch/>
        </p:blipFill>
        <p:spPr>
          <a:xfrm>
            <a:off x="7225150" y="1011563"/>
            <a:ext cx="1754000" cy="1082014"/>
          </a:xfrm>
          <a:prstGeom prst="rect">
            <a:avLst/>
          </a:prstGeom>
          <a:noFill/>
          <a:ln>
            <a:noFill/>
          </a:ln>
        </p:spPr>
      </p:pic>
      <p:pic>
        <p:nvPicPr>
          <p:cNvPr id="341" name="Google Shape;341;g302ff84e865_0_1"/>
          <p:cNvPicPr preferRelativeResize="0"/>
          <p:nvPr/>
        </p:nvPicPr>
        <p:blipFill rotWithShape="1">
          <a:blip r:embed="rId8">
            <a:alphaModFix/>
          </a:blip>
          <a:srcRect/>
          <a:stretch/>
        </p:blipFill>
        <p:spPr>
          <a:xfrm>
            <a:off x="-50" y="2611150"/>
            <a:ext cx="1888226" cy="515647"/>
          </a:xfrm>
          <a:prstGeom prst="rect">
            <a:avLst/>
          </a:prstGeom>
          <a:noFill/>
          <a:ln>
            <a:noFill/>
          </a:ln>
        </p:spPr>
      </p:pic>
      <p:pic>
        <p:nvPicPr>
          <p:cNvPr id="342" name="Google Shape;342;g302ff84e865_0_1"/>
          <p:cNvPicPr preferRelativeResize="0"/>
          <p:nvPr/>
        </p:nvPicPr>
        <p:blipFill rotWithShape="1">
          <a:blip r:embed="rId9">
            <a:alphaModFix/>
          </a:blip>
          <a:srcRect/>
          <a:stretch/>
        </p:blipFill>
        <p:spPr>
          <a:xfrm>
            <a:off x="1878525" y="2374000"/>
            <a:ext cx="1677950" cy="1690775"/>
          </a:xfrm>
          <a:prstGeom prst="rect">
            <a:avLst/>
          </a:prstGeom>
          <a:noFill/>
          <a:ln>
            <a:noFill/>
          </a:ln>
        </p:spPr>
      </p:pic>
      <p:pic>
        <p:nvPicPr>
          <p:cNvPr id="343" name="Google Shape;343;g302ff84e865_0_1"/>
          <p:cNvPicPr preferRelativeResize="0"/>
          <p:nvPr/>
        </p:nvPicPr>
        <p:blipFill rotWithShape="1">
          <a:blip r:embed="rId10">
            <a:alphaModFix/>
          </a:blip>
          <a:srcRect/>
          <a:stretch/>
        </p:blipFill>
        <p:spPr>
          <a:xfrm>
            <a:off x="3628751" y="2611149"/>
            <a:ext cx="1543549" cy="1573710"/>
          </a:xfrm>
          <a:prstGeom prst="rect">
            <a:avLst/>
          </a:prstGeom>
          <a:noFill/>
          <a:ln>
            <a:noFill/>
          </a:ln>
        </p:spPr>
      </p:pic>
      <p:pic>
        <p:nvPicPr>
          <p:cNvPr id="344" name="Google Shape;344;g302ff84e865_0_1"/>
          <p:cNvPicPr preferRelativeResize="0"/>
          <p:nvPr/>
        </p:nvPicPr>
        <p:blipFill rotWithShape="1">
          <a:blip r:embed="rId11">
            <a:alphaModFix/>
          </a:blip>
          <a:srcRect/>
          <a:stretch/>
        </p:blipFill>
        <p:spPr>
          <a:xfrm>
            <a:off x="5386825" y="2571750"/>
            <a:ext cx="1806300" cy="1295263"/>
          </a:xfrm>
          <a:prstGeom prst="rect">
            <a:avLst/>
          </a:prstGeom>
          <a:noFill/>
          <a:ln>
            <a:noFill/>
          </a:ln>
        </p:spPr>
      </p:pic>
      <p:pic>
        <p:nvPicPr>
          <p:cNvPr id="345" name="Google Shape;345;g302ff84e865_0_1"/>
          <p:cNvPicPr preferRelativeResize="0"/>
          <p:nvPr/>
        </p:nvPicPr>
        <p:blipFill rotWithShape="1">
          <a:blip r:embed="rId12">
            <a:alphaModFix/>
          </a:blip>
          <a:srcRect/>
          <a:stretch/>
        </p:blipFill>
        <p:spPr>
          <a:xfrm>
            <a:off x="7467725" y="2373990"/>
            <a:ext cx="1583950" cy="16104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023f2ce080_0_3"/>
          <p:cNvSpPr txBox="1">
            <a:spLocks noGrp="1"/>
          </p:cNvSpPr>
          <p:nvPr>
            <p:ph type="title"/>
          </p:nvPr>
        </p:nvSpPr>
        <p:spPr>
          <a:xfrm>
            <a:off x="133400" y="46875"/>
            <a:ext cx="8773500" cy="534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200"/>
              <a:buNone/>
            </a:pPr>
            <a:r>
              <a:rPr lang="en-US"/>
              <a:t>Data Collection: Baseline and Monthly Data Gathering</a:t>
            </a:r>
            <a:endParaRPr/>
          </a:p>
        </p:txBody>
      </p:sp>
      <p:sp>
        <p:nvSpPr>
          <p:cNvPr id="351" name="Google Shape;351;g3023f2ce080_0_3"/>
          <p:cNvSpPr txBox="1"/>
          <p:nvPr/>
        </p:nvSpPr>
        <p:spPr>
          <a:xfrm>
            <a:off x="133400" y="504725"/>
            <a:ext cx="8627400" cy="45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700" b="0" i="0" u="none" strike="noStrike" cap="none" dirty="0">
              <a:solidFill>
                <a:schemeClr val="dk1"/>
              </a:solidFill>
              <a:latin typeface="Roboto"/>
              <a:ea typeface="Roboto"/>
              <a:cs typeface="Roboto"/>
              <a:sym typeface="Roboto"/>
            </a:endParaRPr>
          </a:p>
          <a:p>
            <a:pPr marL="457200" marR="0" lvl="0" indent="-336550" algn="l" rtl="0">
              <a:lnSpc>
                <a:spcPct val="100000"/>
              </a:lnSpc>
              <a:spcBef>
                <a:spcPts val="0"/>
              </a:spcBef>
              <a:spcAft>
                <a:spcPts val="0"/>
              </a:spcAft>
              <a:buClr>
                <a:schemeClr val="dk2"/>
              </a:buClr>
              <a:buSzPts val="1700"/>
              <a:buFont typeface="Roboto"/>
              <a:buChar char="●"/>
            </a:pPr>
            <a:r>
              <a:rPr lang="en-US" sz="1700" b="1" dirty="0">
                <a:solidFill>
                  <a:schemeClr val="dk2"/>
                </a:solidFill>
                <a:latin typeface="Roboto"/>
                <a:ea typeface="Roboto"/>
                <a:cs typeface="Roboto"/>
                <a:sym typeface="Roboto"/>
              </a:rPr>
              <a:t>Recruitment (Applications, interviews, finalists)</a:t>
            </a:r>
            <a:endParaRPr sz="1700" b="1" dirty="0">
              <a:solidFill>
                <a:schemeClr val="dk2"/>
              </a:solidFill>
              <a:latin typeface="Roboto"/>
              <a:ea typeface="Roboto"/>
              <a:cs typeface="Roboto"/>
              <a:sym typeface="Roboto"/>
            </a:endParaRPr>
          </a:p>
          <a:p>
            <a:pPr marL="457200" marR="0" lvl="0" indent="-336550" algn="l" rtl="0">
              <a:lnSpc>
                <a:spcPct val="100000"/>
              </a:lnSpc>
              <a:spcBef>
                <a:spcPts val="0"/>
              </a:spcBef>
              <a:spcAft>
                <a:spcPts val="0"/>
              </a:spcAft>
              <a:buClr>
                <a:schemeClr val="dk2"/>
              </a:buClr>
              <a:buSzPts val="1700"/>
              <a:buFont typeface="Roboto"/>
              <a:buChar char="●"/>
            </a:pPr>
            <a:r>
              <a:rPr lang="en-US" sz="1700" b="1" i="0" u="none" strike="noStrike" cap="none" dirty="0">
                <a:solidFill>
                  <a:schemeClr val="dk2"/>
                </a:solidFill>
                <a:latin typeface="Roboto"/>
                <a:ea typeface="Roboto"/>
                <a:cs typeface="Roboto"/>
                <a:sym typeface="Roboto"/>
              </a:rPr>
              <a:t>Baseline Demographics</a:t>
            </a:r>
            <a:endParaRPr sz="1700" b="1" i="0" u="none" strike="noStrike" cap="none" dirty="0">
              <a:solidFill>
                <a:schemeClr val="dk2"/>
              </a:solidFill>
              <a:latin typeface="Roboto"/>
              <a:ea typeface="Roboto"/>
              <a:cs typeface="Roboto"/>
              <a:sym typeface="Roboto"/>
            </a:endParaRPr>
          </a:p>
          <a:p>
            <a:pPr marL="457200" marR="0" lvl="0" indent="-336550" algn="l" rtl="0">
              <a:lnSpc>
                <a:spcPct val="100000"/>
              </a:lnSpc>
              <a:spcBef>
                <a:spcPts val="0"/>
              </a:spcBef>
              <a:spcAft>
                <a:spcPts val="0"/>
              </a:spcAft>
              <a:buClr>
                <a:schemeClr val="dk2"/>
              </a:buClr>
              <a:buSzPts val="1700"/>
              <a:buFont typeface="Roboto"/>
              <a:buChar char="●"/>
            </a:pPr>
            <a:r>
              <a:rPr lang="en-US" sz="1700" b="1" i="0" u="none" strike="noStrike" cap="none" dirty="0">
                <a:solidFill>
                  <a:schemeClr val="dk2"/>
                </a:solidFill>
                <a:latin typeface="Roboto"/>
                <a:ea typeface="Roboto"/>
                <a:cs typeface="Roboto"/>
                <a:sym typeface="Roboto"/>
              </a:rPr>
              <a:t>Pre-assessment</a:t>
            </a:r>
            <a:endParaRPr sz="1700" b="1" i="0" u="none" strike="noStrike" cap="none" dirty="0">
              <a:solidFill>
                <a:schemeClr val="dk2"/>
              </a:solidFill>
              <a:latin typeface="Roboto"/>
              <a:ea typeface="Roboto"/>
              <a:cs typeface="Roboto"/>
              <a:sym typeface="Roboto"/>
            </a:endParaRPr>
          </a:p>
          <a:p>
            <a:pPr marL="914400" marR="0" lvl="1"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Attitude/confidence re: addiction medicine and re: </a:t>
            </a:r>
            <a:r>
              <a:rPr lang="en-US" sz="1700" b="0" i="0" u="none" strike="noStrike" cap="none" dirty="0" err="1">
                <a:solidFill>
                  <a:schemeClr val="dk1"/>
                </a:solidFill>
                <a:latin typeface="Roboto"/>
                <a:ea typeface="Roboto"/>
                <a:cs typeface="Roboto"/>
                <a:sym typeface="Roboto"/>
              </a:rPr>
              <a:t>interprofessionalism</a:t>
            </a:r>
            <a:r>
              <a:rPr lang="en-US" sz="1700" b="0" i="0" u="none" strike="noStrike" cap="none" dirty="0">
                <a:solidFill>
                  <a:schemeClr val="dk1"/>
                </a:solidFill>
                <a:latin typeface="Roboto"/>
                <a:ea typeface="Roboto"/>
                <a:cs typeface="Roboto"/>
                <a:sym typeface="Roboto"/>
              </a:rPr>
              <a:t> </a:t>
            </a:r>
            <a:endParaRPr sz="1700" b="0" i="0" u="none" strike="noStrike" cap="none" dirty="0">
              <a:solidFill>
                <a:schemeClr val="dk1"/>
              </a:solidFill>
              <a:latin typeface="Roboto"/>
              <a:ea typeface="Roboto"/>
              <a:cs typeface="Roboto"/>
              <a:sym typeface="Roboto"/>
            </a:endParaRPr>
          </a:p>
          <a:p>
            <a:pPr marL="1371600" marR="0" lvl="2"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20 </a:t>
            </a:r>
            <a:r>
              <a:rPr lang="en-US" sz="1700" b="0" i="0" u="none" strike="noStrike" cap="none" dirty="0" err="1">
                <a:solidFill>
                  <a:schemeClr val="dk1"/>
                </a:solidFill>
                <a:latin typeface="Roboto"/>
                <a:ea typeface="Roboto"/>
                <a:cs typeface="Roboto"/>
                <a:sym typeface="Roboto"/>
              </a:rPr>
              <a:t>likert</a:t>
            </a:r>
            <a:r>
              <a:rPr lang="en-US" sz="1700" b="0" i="0" u="none" strike="noStrike" cap="none" dirty="0">
                <a:solidFill>
                  <a:schemeClr val="dk1"/>
                </a:solidFill>
                <a:latin typeface="Roboto"/>
                <a:ea typeface="Roboto"/>
                <a:cs typeface="Roboto"/>
                <a:sym typeface="Roboto"/>
              </a:rPr>
              <a:t> items</a:t>
            </a:r>
            <a:endParaRPr sz="1700" b="0" i="0" u="none" strike="noStrike" cap="none" dirty="0">
              <a:solidFill>
                <a:schemeClr val="dk1"/>
              </a:solidFill>
              <a:latin typeface="Roboto"/>
              <a:ea typeface="Roboto"/>
              <a:cs typeface="Roboto"/>
              <a:sym typeface="Roboto"/>
            </a:endParaRPr>
          </a:p>
          <a:p>
            <a:pPr marL="1371600" marR="0" lvl="2"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2 short answer career/SMART Goal </a:t>
            </a:r>
            <a:endParaRPr sz="1700" b="0" i="0" u="none" strike="noStrike" cap="none" dirty="0">
              <a:solidFill>
                <a:schemeClr val="dk1"/>
              </a:solidFill>
              <a:latin typeface="Roboto"/>
              <a:ea typeface="Roboto"/>
              <a:cs typeface="Roboto"/>
              <a:sym typeface="Roboto"/>
            </a:endParaRPr>
          </a:p>
          <a:p>
            <a:pPr marL="457200" marR="0" lvl="0" indent="-336550" algn="l" rtl="0">
              <a:lnSpc>
                <a:spcPct val="100000"/>
              </a:lnSpc>
              <a:spcBef>
                <a:spcPts val="0"/>
              </a:spcBef>
              <a:spcAft>
                <a:spcPts val="0"/>
              </a:spcAft>
              <a:buClr>
                <a:schemeClr val="dk2"/>
              </a:buClr>
              <a:buSzPts val="1700"/>
              <a:buFont typeface="Roboto"/>
              <a:buChar char="●"/>
            </a:pPr>
            <a:r>
              <a:rPr lang="en-US" sz="1700" b="1" i="0" u="none" strike="noStrike" cap="none" dirty="0">
                <a:solidFill>
                  <a:schemeClr val="dk2"/>
                </a:solidFill>
                <a:latin typeface="Roboto"/>
                <a:ea typeface="Roboto"/>
                <a:cs typeface="Roboto"/>
                <a:sym typeface="Roboto"/>
              </a:rPr>
              <a:t>Monthly Journals</a:t>
            </a:r>
            <a:endParaRPr sz="1700" b="1" i="0" u="none" strike="noStrike" cap="none" dirty="0">
              <a:solidFill>
                <a:schemeClr val="dk2"/>
              </a:solidFill>
              <a:latin typeface="Roboto"/>
              <a:ea typeface="Roboto"/>
              <a:cs typeface="Roboto"/>
              <a:sym typeface="Roboto"/>
            </a:endParaRPr>
          </a:p>
          <a:p>
            <a:pPr marL="914400" marR="0" lvl="1"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8 prompts (satisfaction, logistics, SMART goals)</a:t>
            </a:r>
            <a:endParaRPr sz="1700" b="0" i="0" u="none" strike="noStrike" cap="none" dirty="0">
              <a:solidFill>
                <a:schemeClr val="dk1"/>
              </a:solidFill>
              <a:latin typeface="Roboto"/>
              <a:ea typeface="Roboto"/>
              <a:cs typeface="Roboto"/>
              <a:sym typeface="Roboto"/>
            </a:endParaRPr>
          </a:p>
          <a:p>
            <a:pPr marL="914400" marR="0" lvl="1"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Free-text responses</a:t>
            </a:r>
            <a:endParaRPr sz="1700" b="0" i="0" u="none" strike="noStrike" cap="none" dirty="0">
              <a:solidFill>
                <a:schemeClr val="dk1"/>
              </a:solidFill>
              <a:latin typeface="Roboto"/>
              <a:ea typeface="Roboto"/>
              <a:cs typeface="Roboto"/>
              <a:sym typeface="Roboto"/>
            </a:endParaRPr>
          </a:p>
          <a:p>
            <a:pPr marL="457200" marR="0" lvl="0" indent="-336550" algn="l" rtl="0">
              <a:lnSpc>
                <a:spcPct val="100000"/>
              </a:lnSpc>
              <a:spcBef>
                <a:spcPts val="0"/>
              </a:spcBef>
              <a:spcAft>
                <a:spcPts val="0"/>
              </a:spcAft>
              <a:buClr>
                <a:schemeClr val="dk2"/>
              </a:buClr>
              <a:buSzPts val="1700"/>
              <a:buFont typeface="Roboto"/>
              <a:buChar char="●"/>
            </a:pPr>
            <a:r>
              <a:rPr lang="en-US" sz="1700" b="1" i="0" u="none" strike="noStrike" cap="none" dirty="0">
                <a:solidFill>
                  <a:schemeClr val="dk2"/>
                </a:solidFill>
                <a:latin typeface="Roboto"/>
                <a:ea typeface="Roboto"/>
                <a:cs typeface="Roboto"/>
                <a:sym typeface="Roboto"/>
              </a:rPr>
              <a:t>Simulated Interactive Modules (SIM) / Interprofessional Collaborative Competencies Attainment Survey (</a:t>
            </a:r>
            <a:r>
              <a:rPr lang="en-US" sz="1700" b="1" dirty="0">
                <a:solidFill>
                  <a:schemeClr val="dk2"/>
                </a:solidFill>
                <a:latin typeface="Roboto"/>
                <a:ea typeface="Roboto"/>
                <a:cs typeface="Roboto"/>
                <a:sym typeface="Roboto"/>
              </a:rPr>
              <a:t>ICCAS)</a:t>
            </a:r>
            <a:r>
              <a:rPr lang="en-US" sz="1700" b="1" i="0" u="none" strike="noStrike" cap="none" dirty="0">
                <a:solidFill>
                  <a:schemeClr val="dk2"/>
                </a:solidFill>
                <a:latin typeface="Roboto"/>
                <a:ea typeface="Roboto"/>
                <a:cs typeface="Roboto"/>
                <a:sym typeface="Roboto"/>
              </a:rPr>
              <a:t> Pre/Post assessment</a:t>
            </a:r>
            <a:endParaRPr sz="1700" b="1" i="0" u="none" strike="noStrike" cap="none" dirty="0">
              <a:solidFill>
                <a:schemeClr val="dk2"/>
              </a:solidFill>
              <a:latin typeface="Roboto"/>
              <a:ea typeface="Roboto"/>
              <a:cs typeface="Roboto"/>
              <a:sym typeface="Roboto"/>
            </a:endParaRPr>
          </a:p>
          <a:p>
            <a:pPr marL="914400" marR="0" lvl="1"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Interprofessional confidence/attitude</a:t>
            </a:r>
            <a:endParaRPr sz="1700" b="0" i="0" u="none" strike="noStrike" cap="none" dirty="0">
              <a:solidFill>
                <a:schemeClr val="dk1"/>
              </a:solidFill>
              <a:latin typeface="Roboto"/>
              <a:ea typeface="Roboto"/>
              <a:cs typeface="Roboto"/>
              <a:sym typeface="Roboto"/>
            </a:endParaRPr>
          </a:p>
          <a:p>
            <a:pPr marL="1371600" marR="0" lvl="2" indent="-336550" algn="l" rtl="0">
              <a:lnSpc>
                <a:spcPct val="100000"/>
              </a:lnSpc>
              <a:spcBef>
                <a:spcPts val="0"/>
              </a:spcBef>
              <a:spcAft>
                <a:spcPts val="0"/>
              </a:spcAft>
              <a:buClr>
                <a:schemeClr val="dk1"/>
              </a:buClr>
              <a:buSzPts val="1700"/>
              <a:buFont typeface="Roboto"/>
              <a:buChar char="■"/>
            </a:pPr>
            <a:r>
              <a:rPr lang="en-US" sz="1700" b="0" i="0" u="none" strike="noStrike" cap="none" dirty="0">
                <a:solidFill>
                  <a:schemeClr val="dk1"/>
                </a:solidFill>
                <a:latin typeface="Roboto"/>
                <a:ea typeface="Roboto"/>
                <a:cs typeface="Roboto"/>
                <a:sym typeface="Roboto"/>
              </a:rPr>
              <a:t>20 </a:t>
            </a:r>
            <a:r>
              <a:rPr lang="en-US" sz="1700" b="0" i="0" u="none" strike="noStrike" cap="none" dirty="0" err="1">
                <a:solidFill>
                  <a:schemeClr val="dk1"/>
                </a:solidFill>
                <a:latin typeface="Roboto"/>
                <a:ea typeface="Roboto"/>
                <a:cs typeface="Roboto"/>
                <a:sym typeface="Roboto"/>
              </a:rPr>
              <a:t>likert</a:t>
            </a:r>
            <a:r>
              <a:rPr lang="en-US" sz="1700" b="0" i="0" u="none" strike="noStrike" cap="none" dirty="0">
                <a:solidFill>
                  <a:schemeClr val="dk1"/>
                </a:solidFill>
                <a:latin typeface="Roboto"/>
                <a:ea typeface="Roboto"/>
                <a:cs typeface="Roboto"/>
                <a:sym typeface="Roboto"/>
              </a:rPr>
              <a:t> scale questions</a:t>
            </a:r>
            <a:endParaRPr sz="17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Roboto"/>
              <a:ea typeface="Roboto"/>
              <a:cs typeface="Roboto"/>
              <a:sym typeface="Roboto"/>
            </a:endParaRPr>
          </a:p>
        </p:txBody>
      </p:sp>
      <p:sp>
        <p:nvSpPr>
          <p:cNvPr id="352" name="Google Shape;352;g3023f2ce080_0_3"/>
          <p:cNvSpPr txBox="1"/>
          <p:nvPr/>
        </p:nvSpPr>
        <p:spPr>
          <a:xfrm>
            <a:off x="4780400" y="613050"/>
            <a:ext cx="4126500" cy="44904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313a92d0f78_0_11"/>
          <p:cNvSpPr txBox="1">
            <a:spLocks noGrp="1"/>
          </p:cNvSpPr>
          <p:nvPr>
            <p:ph type="sldNum" idx="12"/>
          </p:nvPr>
        </p:nvSpPr>
        <p:spPr>
          <a:xfrm>
            <a:off x="8518862" y="4642652"/>
            <a:ext cx="286500" cy="138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
        <p:nvSpPr>
          <p:cNvPr id="359" name="Google Shape;359;g313a92d0f78_0_11"/>
          <p:cNvSpPr txBox="1"/>
          <p:nvPr/>
        </p:nvSpPr>
        <p:spPr>
          <a:xfrm>
            <a:off x="470250" y="126850"/>
            <a:ext cx="87525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200"/>
              <a:buFont typeface="Arial"/>
              <a:buNone/>
            </a:pPr>
            <a:r>
              <a:rPr lang="en-US" sz="1900" b="1">
                <a:solidFill>
                  <a:schemeClr val="dk2"/>
                </a:solidFill>
              </a:rPr>
              <a:t>Results: Recruitment, Demographics</a:t>
            </a:r>
            <a:endParaRPr sz="1900" b="1">
              <a:solidFill>
                <a:schemeClr val="dk2"/>
              </a:solidFill>
            </a:endParaRPr>
          </a:p>
        </p:txBody>
      </p:sp>
      <p:pic>
        <p:nvPicPr>
          <p:cNvPr id="360" name="Google Shape;360;g313a92d0f78_0_11"/>
          <p:cNvPicPr preferRelativeResize="0"/>
          <p:nvPr/>
        </p:nvPicPr>
        <p:blipFill rotWithShape="1">
          <a:blip r:embed="rId3">
            <a:alphaModFix/>
          </a:blip>
          <a:srcRect r="-2249" b="-3220"/>
          <a:stretch/>
        </p:blipFill>
        <p:spPr>
          <a:xfrm>
            <a:off x="779100" y="2102825"/>
            <a:ext cx="7855048" cy="2539825"/>
          </a:xfrm>
          <a:prstGeom prst="rect">
            <a:avLst/>
          </a:prstGeom>
          <a:noFill/>
          <a:ln>
            <a:noFill/>
          </a:ln>
        </p:spPr>
      </p:pic>
      <p:sp>
        <p:nvSpPr>
          <p:cNvPr id="361" name="Google Shape;361;g313a92d0f78_0_11"/>
          <p:cNvSpPr txBox="1"/>
          <p:nvPr/>
        </p:nvSpPr>
        <p:spPr>
          <a:xfrm>
            <a:off x="312075" y="635725"/>
            <a:ext cx="8493300" cy="10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accent1"/>
              </a:solidFill>
            </a:endParaRPr>
          </a:p>
        </p:txBody>
      </p:sp>
      <p:graphicFrame>
        <p:nvGraphicFramePr>
          <p:cNvPr id="362" name="Google Shape;362;g313a92d0f78_0_11"/>
          <p:cNvGraphicFramePr/>
          <p:nvPr/>
        </p:nvGraphicFramePr>
        <p:xfrm>
          <a:off x="1143213" y="516538"/>
          <a:ext cx="6857550" cy="1519750"/>
        </p:xfrm>
        <a:graphic>
          <a:graphicData uri="http://schemas.openxmlformats.org/drawingml/2006/table">
            <a:tbl>
              <a:tblPr>
                <a:noFill/>
                <a:tableStyleId>{2C2CAF76-2AC5-447F-B331-CB52F134ECE0}</a:tableStyleId>
              </a:tblPr>
              <a:tblGrid>
                <a:gridCol w="1154500">
                  <a:extLst>
                    <a:ext uri="{9D8B030D-6E8A-4147-A177-3AD203B41FA5}">
                      <a16:colId xmlns:a16="http://schemas.microsoft.com/office/drawing/2014/main" val="20000"/>
                    </a:ext>
                  </a:extLst>
                </a:gridCol>
                <a:gridCol w="1131350">
                  <a:extLst>
                    <a:ext uri="{9D8B030D-6E8A-4147-A177-3AD203B41FA5}">
                      <a16:colId xmlns:a16="http://schemas.microsoft.com/office/drawing/2014/main" val="20001"/>
                    </a:ext>
                  </a:extLst>
                </a:gridCol>
                <a:gridCol w="1142925">
                  <a:extLst>
                    <a:ext uri="{9D8B030D-6E8A-4147-A177-3AD203B41FA5}">
                      <a16:colId xmlns:a16="http://schemas.microsoft.com/office/drawing/2014/main" val="20002"/>
                    </a:ext>
                  </a:extLst>
                </a:gridCol>
                <a:gridCol w="1142925">
                  <a:extLst>
                    <a:ext uri="{9D8B030D-6E8A-4147-A177-3AD203B41FA5}">
                      <a16:colId xmlns:a16="http://schemas.microsoft.com/office/drawing/2014/main" val="20003"/>
                    </a:ext>
                  </a:extLst>
                </a:gridCol>
                <a:gridCol w="1142925">
                  <a:extLst>
                    <a:ext uri="{9D8B030D-6E8A-4147-A177-3AD203B41FA5}">
                      <a16:colId xmlns:a16="http://schemas.microsoft.com/office/drawing/2014/main" val="20004"/>
                    </a:ext>
                  </a:extLst>
                </a:gridCol>
                <a:gridCol w="1142925">
                  <a:extLst>
                    <a:ext uri="{9D8B030D-6E8A-4147-A177-3AD203B41FA5}">
                      <a16:colId xmlns:a16="http://schemas.microsoft.com/office/drawing/2014/main" val="20005"/>
                    </a:ext>
                  </a:extLst>
                </a:gridCol>
              </a:tblGrid>
              <a:tr h="319600">
                <a:tc>
                  <a:txBody>
                    <a:bodyPr/>
                    <a:lstStyle/>
                    <a:p>
                      <a:pPr marL="0" lvl="0" indent="0" algn="ctr" rtl="0">
                        <a:lnSpc>
                          <a:spcPct val="115000"/>
                        </a:lnSpc>
                        <a:spcBef>
                          <a:spcPts val="0"/>
                        </a:spcBef>
                        <a:spcAft>
                          <a:spcPts val="0"/>
                        </a:spcAft>
                        <a:buNone/>
                      </a:pPr>
                      <a:r>
                        <a:rPr lang="en-US" sz="1200" b="1"/>
                        <a:t>Category</a:t>
                      </a:r>
                      <a:endParaRPr sz="1200" b="1"/>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Positions</a:t>
                      </a:r>
                      <a:endParaRPr sz="1200" b="1"/>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Applications</a:t>
                      </a:r>
                      <a:endParaRPr sz="1200" b="1"/>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Interviews</a:t>
                      </a:r>
                      <a:endParaRPr sz="1200" b="1"/>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Job Offers</a:t>
                      </a:r>
                      <a:endParaRPr sz="1200" b="1"/>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Declines</a:t>
                      </a:r>
                      <a:endParaRPr sz="1200" b="1"/>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96175">
                <a:tc>
                  <a:txBody>
                    <a:bodyPr/>
                    <a:lstStyle/>
                    <a:p>
                      <a:pPr marL="0" lvl="0" indent="0" algn="l" rtl="0">
                        <a:lnSpc>
                          <a:spcPct val="115000"/>
                        </a:lnSpc>
                        <a:spcBef>
                          <a:spcPts val="0"/>
                        </a:spcBef>
                        <a:spcAft>
                          <a:spcPts val="0"/>
                        </a:spcAft>
                        <a:buNone/>
                      </a:pPr>
                      <a:r>
                        <a:rPr lang="en-US" sz="1100"/>
                        <a:t>Full-Time Fellows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3 NPs, 2 LMSWs, 1 CRPA</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35 applications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15 interviews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6 job offers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0 declines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779425">
                <a:tc>
                  <a:txBody>
                    <a:bodyPr/>
                    <a:lstStyle/>
                    <a:p>
                      <a:pPr marL="0" lvl="0" indent="0" algn="l" rtl="0">
                        <a:lnSpc>
                          <a:spcPct val="115000"/>
                        </a:lnSpc>
                        <a:spcBef>
                          <a:spcPts val="0"/>
                        </a:spcBef>
                        <a:spcAft>
                          <a:spcPts val="0"/>
                        </a:spcAft>
                        <a:buNone/>
                      </a:pPr>
                      <a:r>
                        <a:rPr lang="en-US" sz="1100"/>
                        <a:t>Scholars (Cohort 1 + 2)</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MSW, OT, RN, NP, Psych PhD, other allied health students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400+ applications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60 interviews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35 offers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t>0 declines</a:t>
                      </a:r>
                      <a:endParaRPr sz="1100"/>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NYULH Classic Office Colors">
      <a:dk1>
        <a:srgbClr val="53565A"/>
      </a:dk1>
      <a:lt1>
        <a:srgbClr val="FFFFFF"/>
      </a:lt1>
      <a:dk2>
        <a:srgbClr val="580F8B"/>
      </a:dk2>
      <a:lt2>
        <a:srgbClr val="BEBEFF"/>
      </a:lt2>
      <a:accent1>
        <a:srgbClr val="8000FF"/>
      </a:accent1>
      <a:accent2>
        <a:srgbClr val="E7A12D"/>
      </a:accent2>
      <a:accent3>
        <a:srgbClr val="0592C1"/>
      </a:accent3>
      <a:accent4>
        <a:srgbClr val="E25B6A"/>
      </a:accent4>
      <a:accent5>
        <a:srgbClr val="3FB0A6"/>
      </a:accent5>
      <a:accent6>
        <a:srgbClr val="84A1BE"/>
      </a:accent6>
      <a:hlink>
        <a:srgbClr val="8000FF"/>
      </a:hlink>
      <a:folHlink>
        <a:srgbClr val="AE7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1551</Words>
  <Application>Microsoft Macintosh PowerPoint</Application>
  <PresentationFormat>On-screen Show (16:9)</PresentationFormat>
  <Paragraphs>193</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Roboto</vt:lpstr>
      <vt:lpstr>Arial</vt:lpstr>
      <vt:lpstr>Office Theme</vt:lpstr>
      <vt:lpstr>NYU Multidisciplinary Addiction Training Program -NYU MAT-</vt:lpstr>
      <vt:lpstr>Disclosures</vt:lpstr>
      <vt:lpstr>Introduction + Aims</vt:lpstr>
      <vt:lpstr>Methods: Program Characteristics</vt:lpstr>
      <vt:lpstr>Methods: MAT Fellows 1-year clerkship in addiction medicine</vt:lpstr>
      <vt:lpstr>Methods: MAT Curriculum for Scholars and Fellows </vt:lpstr>
      <vt:lpstr>Community Engagement: NYC Addiction Providers and Harm Reduction Agencies</vt:lpstr>
      <vt:lpstr>Data Collection: Baseline and Monthly Data Gathering</vt:lpstr>
      <vt:lpstr>PowerPoint Presentation</vt:lpstr>
      <vt:lpstr>PowerPoint Presentation</vt:lpstr>
      <vt:lpstr>Results: Photos from Workshops, Simulations, Meetups  </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Joshua Lee</dc:creator>
  <cp:lastModifiedBy>Microsoft Office User</cp:lastModifiedBy>
  <cp:revision>2</cp:revision>
  <dcterms:created xsi:type="dcterms:W3CDTF">2024-09-10T21:10:52Z</dcterms:created>
  <dcterms:modified xsi:type="dcterms:W3CDTF">2024-11-16T18:34:52Z</dcterms:modified>
</cp:coreProperties>
</file>