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1" r:id="rId3"/>
    <p:sldId id="263" r:id="rId4"/>
    <p:sldId id="331" r:id="rId5"/>
    <p:sldId id="266" r:id="rId6"/>
    <p:sldId id="267" r:id="rId7"/>
    <p:sldId id="316" r:id="rId8"/>
    <p:sldId id="317" r:id="rId9"/>
    <p:sldId id="318" r:id="rId10"/>
    <p:sldId id="326" r:id="rId11"/>
    <p:sldId id="327" r:id="rId12"/>
    <p:sldId id="321" r:id="rId13"/>
    <p:sldId id="325" r:id="rId14"/>
    <p:sldId id="330" r:id="rId15"/>
    <p:sldId id="323" r:id="rId16"/>
    <p:sldId id="257" r:id="rId17"/>
    <p:sldId id="332" r:id="rId18"/>
    <p:sldId id="258" r:id="rId19"/>
    <p:sldId id="319" r:id="rId20"/>
    <p:sldId id="324" r:id="rId21"/>
    <p:sldId id="282" r:id="rId22"/>
    <p:sldId id="33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24" autoAdjust="0"/>
    <p:restoredTop sz="71503" autoAdjust="0"/>
  </p:normalViewPr>
  <p:slideViewPr>
    <p:cSldViewPr snapToGrid="0">
      <p:cViewPr varScale="1">
        <p:scale>
          <a:sx n="55" d="100"/>
          <a:sy n="55" d="100"/>
        </p:scale>
        <p:origin x="18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ograd, Rachel" userId="0b9d5d2f-56a6-46ef-99e0-5b4902eb1ec8" providerId="ADAL" clId="{46F4A725-4B96-451D-9894-4946F86440B7}"/>
    <pc:docChg chg="undo redo custSel addSld delSld modSld sldOrd">
      <pc:chgData name="Winograd, Rachel" userId="0b9d5d2f-56a6-46ef-99e0-5b4902eb1ec8" providerId="ADAL" clId="{46F4A725-4B96-451D-9894-4946F86440B7}" dt="2023-11-02T18:19:18.312" v="3913" actId="20577"/>
      <pc:docMkLst>
        <pc:docMk/>
      </pc:docMkLst>
      <pc:sldChg chg="modSp mod">
        <pc:chgData name="Winograd, Rachel" userId="0b9d5d2f-56a6-46ef-99e0-5b4902eb1ec8" providerId="ADAL" clId="{46F4A725-4B96-451D-9894-4946F86440B7}" dt="2023-11-01T00:53:29.281" v="1715" actId="6549"/>
        <pc:sldMkLst>
          <pc:docMk/>
          <pc:sldMk cId="4241663560" sldId="256"/>
        </pc:sldMkLst>
        <pc:spChg chg="mod">
          <ac:chgData name="Winograd, Rachel" userId="0b9d5d2f-56a6-46ef-99e0-5b4902eb1ec8" providerId="ADAL" clId="{46F4A725-4B96-451D-9894-4946F86440B7}" dt="2023-11-01T00:53:21.397" v="1714" actId="207"/>
          <ac:spMkLst>
            <pc:docMk/>
            <pc:sldMk cId="4241663560" sldId="256"/>
            <ac:spMk id="2" creationId="{822B2C7B-5157-C816-E668-070C30F46562}"/>
          </ac:spMkLst>
        </pc:spChg>
        <pc:spChg chg="mod">
          <ac:chgData name="Winograd, Rachel" userId="0b9d5d2f-56a6-46ef-99e0-5b4902eb1ec8" providerId="ADAL" clId="{46F4A725-4B96-451D-9894-4946F86440B7}" dt="2023-11-01T00:53:29.281" v="1715" actId="6549"/>
          <ac:spMkLst>
            <pc:docMk/>
            <pc:sldMk cId="4241663560" sldId="256"/>
            <ac:spMk id="3" creationId="{595E8B92-28D0-7C8B-3E63-676A518611AF}"/>
          </ac:spMkLst>
        </pc:spChg>
        <pc:picChg chg="mod">
          <ac:chgData name="Winograd, Rachel" userId="0b9d5d2f-56a6-46ef-99e0-5b4902eb1ec8" providerId="ADAL" clId="{46F4A725-4B96-451D-9894-4946F86440B7}" dt="2023-11-01T00:53:04.341" v="1711" actId="1076"/>
          <ac:picMkLst>
            <pc:docMk/>
            <pc:sldMk cId="4241663560" sldId="256"/>
            <ac:picMk id="7" creationId="{C3A49543-2E56-592D-49D4-8234F649C6B7}"/>
          </ac:picMkLst>
        </pc:picChg>
      </pc:sldChg>
      <pc:sldChg chg="addSp delSp modSp mod ord setBg modNotesTx">
        <pc:chgData name="Winograd, Rachel" userId="0b9d5d2f-56a6-46ef-99e0-5b4902eb1ec8" providerId="ADAL" clId="{46F4A725-4B96-451D-9894-4946F86440B7}" dt="2023-11-02T12:52:18.495" v="3376" actId="20578"/>
        <pc:sldMkLst>
          <pc:docMk/>
          <pc:sldMk cId="1587224883" sldId="257"/>
        </pc:sldMkLst>
        <pc:spChg chg="mod">
          <ac:chgData name="Winograd, Rachel" userId="0b9d5d2f-56a6-46ef-99e0-5b4902eb1ec8" providerId="ADAL" clId="{46F4A725-4B96-451D-9894-4946F86440B7}" dt="2023-11-01T03:06:52.322" v="2709" actId="26606"/>
          <ac:spMkLst>
            <pc:docMk/>
            <pc:sldMk cId="1587224883" sldId="257"/>
            <ac:spMk id="2" creationId="{1063C948-52EC-E1E9-4EC5-836BD209471E}"/>
          </ac:spMkLst>
        </pc:spChg>
        <pc:spChg chg="mod">
          <ac:chgData name="Winograd, Rachel" userId="0b9d5d2f-56a6-46ef-99e0-5b4902eb1ec8" providerId="ADAL" clId="{46F4A725-4B96-451D-9894-4946F86440B7}" dt="2023-11-02T12:48:49.026" v="3348" actId="20577"/>
          <ac:spMkLst>
            <pc:docMk/>
            <pc:sldMk cId="1587224883" sldId="257"/>
            <ac:spMk id="3" creationId="{6621A8B5-8E61-7D45-74FB-D4D392225117}"/>
          </ac:spMkLst>
        </pc:spChg>
        <pc:spChg chg="add del">
          <ac:chgData name="Winograd, Rachel" userId="0b9d5d2f-56a6-46ef-99e0-5b4902eb1ec8" providerId="ADAL" clId="{46F4A725-4B96-451D-9894-4946F86440B7}" dt="2023-11-01T03:06:48.449" v="2706" actId="26606"/>
          <ac:spMkLst>
            <pc:docMk/>
            <pc:sldMk cId="1587224883" sldId="257"/>
            <ac:spMk id="8" creationId="{907EF6B7-1338-4443-8C46-6A318D952DFD}"/>
          </ac:spMkLst>
        </pc:spChg>
        <pc:spChg chg="add del">
          <ac:chgData name="Winograd, Rachel" userId="0b9d5d2f-56a6-46ef-99e0-5b4902eb1ec8" providerId="ADAL" clId="{46F4A725-4B96-451D-9894-4946F86440B7}" dt="2023-11-01T03:06:48.449" v="2706" actId="26606"/>
          <ac:spMkLst>
            <pc:docMk/>
            <pc:sldMk cId="1587224883" sldId="257"/>
            <ac:spMk id="10" creationId="{DAAE4CDD-124C-4DCF-9584-B6033B545DD5}"/>
          </ac:spMkLst>
        </pc:spChg>
        <pc:spChg chg="add del">
          <ac:chgData name="Winograd, Rachel" userId="0b9d5d2f-56a6-46ef-99e0-5b4902eb1ec8" providerId="ADAL" clId="{46F4A725-4B96-451D-9894-4946F86440B7}" dt="2023-11-01T03:06:48.449" v="2706" actId="26606"/>
          <ac:spMkLst>
            <pc:docMk/>
            <pc:sldMk cId="1587224883" sldId="257"/>
            <ac:spMk id="12" creationId="{081E4A58-353D-44AE-B2FC-2A74E2E400F7}"/>
          </ac:spMkLst>
        </pc:spChg>
        <pc:spChg chg="add del">
          <ac:chgData name="Winograd, Rachel" userId="0b9d5d2f-56a6-46ef-99e0-5b4902eb1ec8" providerId="ADAL" clId="{46F4A725-4B96-451D-9894-4946F86440B7}" dt="2023-11-01T03:06:52.312" v="2708" actId="26606"/>
          <ac:spMkLst>
            <pc:docMk/>
            <pc:sldMk cId="1587224883" sldId="257"/>
            <ac:spMk id="14" creationId="{4300840D-0A0B-4512-BACA-B439D5B9C57C}"/>
          </ac:spMkLst>
        </pc:spChg>
        <pc:spChg chg="add del">
          <ac:chgData name="Winograd, Rachel" userId="0b9d5d2f-56a6-46ef-99e0-5b4902eb1ec8" providerId="ADAL" clId="{46F4A725-4B96-451D-9894-4946F86440B7}" dt="2023-11-01T03:06:52.312" v="2708" actId="26606"/>
          <ac:spMkLst>
            <pc:docMk/>
            <pc:sldMk cId="1587224883" sldId="257"/>
            <ac:spMk id="15" creationId="{09588DA8-065E-4F6F-8EFD-43104AB2E0CF}"/>
          </ac:spMkLst>
        </pc:spChg>
        <pc:spChg chg="add del">
          <ac:chgData name="Winograd, Rachel" userId="0b9d5d2f-56a6-46ef-99e0-5b4902eb1ec8" providerId="ADAL" clId="{46F4A725-4B96-451D-9894-4946F86440B7}" dt="2023-11-01T03:06:52.312" v="2708" actId="26606"/>
          <ac:spMkLst>
            <pc:docMk/>
            <pc:sldMk cId="1587224883" sldId="257"/>
            <ac:spMk id="16" creationId="{D2B78728-A580-49A7-84F9-6EF6F583ADE0}"/>
          </ac:spMkLst>
        </pc:spChg>
        <pc:spChg chg="add del">
          <ac:chgData name="Winograd, Rachel" userId="0b9d5d2f-56a6-46ef-99e0-5b4902eb1ec8" providerId="ADAL" clId="{46F4A725-4B96-451D-9894-4946F86440B7}" dt="2023-11-01T03:06:52.312" v="2708" actId="26606"/>
          <ac:spMkLst>
            <pc:docMk/>
            <pc:sldMk cId="1587224883" sldId="257"/>
            <ac:spMk id="17" creationId="{C4285719-470E-454C-AF62-8323075F1F5B}"/>
          </ac:spMkLst>
        </pc:spChg>
        <pc:spChg chg="add del">
          <ac:chgData name="Winograd, Rachel" userId="0b9d5d2f-56a6-46ef-99e0-5b4902eb1ec8" providerId="ADAL" clId="{46F4A725-4B96-451D-9894-4946F86440B7}" dt="2023-11-01T03:06:52.312" v="2708" actId="26606"/>
          <ac:spMkLst>
            <pc:docMk/>
            <pc:sldMk cId="1587224883" sldId="257"/>
            <ac:spMk id="18" creationId="{38FAA1A1-D861-433F-88FA-1E9D6FD31D11}"/>
          </ac:spMkLst>
        </pc:spChg>
        <pc:spChg chg="add del">
          <ac:chgData name="Winograd, Rachel" userId="0b9d5d2f-56a6-46ef-99e0-5b4902eb1ec8" providerId="ADAL" clId="{46F4A725-4B96-451D-9894-4946F86440B7}" dt="2023-11-01T03:06:52.312" v="2708" actId="26606"/>
          <ac:spMkLst>
            <pc:docMk/>
            <pc:sldMk cId="1587224883" sldId="257"/>
            <ac:spMk id="19" creationId="{CD9FE4EF-C4D8-49A0-B2FF-81D8DB7D8A24}"/>
          </ac:spMkLst>
        </pc:spChg>
        <pc:spChg chg="add del">
          <ac:chgData name="Winograd, Rachel" userId="0b9d5d2f-56a6-46ef-99e0-5b4902eb1ec8" providerId="ADAL" clId="{46F4A725-4B96-451D-9894-4946F86440B7}" dt="2023-11-01T03:06:52.312" v="2708" actId="26606"/>
          <ac:spMkLst>
            <pc:docMk/>
            <pc:sldMk cId="1587224883" sldId="257"/>
            <ac:spMk id="20" creationId="{8D71EDA1-87BF-4D5D-AB79-F346FD19278A}"/>
          </ac:spMkLst>
        </pc:spChg>
        <pc:spChg chg="add">
          <ac:chgData name="Winograd, Rachel" userId="0b9d5d2f-56a6-46ef-99e0-5b4902eb1ec8" providerId="ADAL" clId="{46F4A725-4B96-451D-9894-4946F86440B7}" dt="2023-11-01T03:06:52.322" v="2709" actId="26606"/>
          <ac:spMkLst>
            <pc:docMk/>
            <pc:sldMk cId="1587224883" sldId="257"/>
            <ac:spMk id="22" creationId="{100EDD19-6802-4EC3-95CE-CFFAB042CFD6}"/>
          </ac:spMkLst>
        </pc:spChg>
        <pc:spChg chg="add">
          <ac:chgData name="Winograd, Rachel" userId="0b9d5d2f-56a6-46ef-99e0-5b4902eb1ec8" providerId="ADAL" clId="{46F4A725-4B96-451D-9894-4946F86440B7}" dt="2023-11-01T03:06:52.322" v="2709" actId="26606"/>
          <ac:spMkLst>
            <pc:docMk/>
            <pc:sldMk cId="1587224883" sldId="257"/>
            <ac:spMk id="23" creationId="{DB17E863-922E-4C26-BD64-E8FD41D28661}"/>
          </ac:spMkLst>
        </pc:spChg>
      </pc:sldChg>
      <pc:sldChg chg="addSp delSp modSp add del mod setBg modAnim modNotesTx">
        <pc:chgData name="Winograd, Rachel" userId="0b9d5d2f-56a6-46ef-99e0-5b4902eb1ec8" providerId="ADAL" clId="{46F4A725-4B96-451D-9894-4946F86440B7}" dt="2023-11-02T18:19:18.312" v="3913" actId="20577"/>
        <pc:sldMkLst>
          <pc:docMk/>
          <pc:sldMk cId="3666443473" sldId="258"/>
        </pc:sldMkLst>
        <pc:spChg chg="mod">
          <ac:chgData name="Winograd, Rachel" userId="0b9d5d2f-56a6-46ef-99e0-5b4902eb1ec8" providerId="ADAL" clId="{46F4A725-4B96-451D-9894-4946F86440B7}" dt="2023-11-02T18:17:45.246" v="3633" actId="20577"/>
          <ac:spMkLst>
            <pc:docMk/>
            <pc:sldMk cId="3666443473" sldId="258"/>
            <ac:spMk id="2" creationId="{0DBA9469-02A3-6268-951C-07CE0709E2F5}"/>
          </ac:spMkLst>
        </pc:spChg>
        <pc:spChg chg="mod">
          <ac:chgData name="Winograd, Rachel" userId="0b9d5d2f-56a6-46ef-99e0-5b4902eb1ec8" providerId="ADAL" clId="{46F4A725-4B96-451D-9894-4946F86440B7}" dt="2023-11-02T18:19:18.312" v="3913" actId="20577"/>
          <ac:spMkLst>
            <pc:docMk/>
            <pc:sldMk cId="3666443473" sldId="258"/>
            <ac:spMk id="3" creationId="{DE1589B8-8754-A8A3-DE63-44F2E9AA43EB}"/>
          </ac:spMkLst>
        </pc:spChg>
        <pc:spChg chg="add del mod">
          <ac:chgData name="Winograd, Rachel" userId="0b9d5d2f-56a6-46ef-99e0-5b4902eb1ec8" providerId="ADAL" clId="{46F4A725-4B96-451D-9894-4946F86440B7}" dt="2023-11-02T10:22:49.199" v="3126"/>
          <ac:spMkLst>
            <pc:docMk/>
            <pc:sldMk cId="3666443473" sldId="258"/>
            <ac:spMk id="4" creationId="{45AF21A7-D7BE-25EC-2D55-002E6C9EF091}"/>
          </ac:spMkLst>
        </pc:spChg>
        <pc:spChg chg="add del">
          <ac:chgData name="Winograd, Rachel" userId="0b9d5d2f-56a6-46ef-99e0-5b4902eb1ec8" providerId="ADAL" clId="{46F4A725-4B96-451D-9894-4946F86440B7}" dt="2023-11-01T03:07:59.032" v="2820" actId="26606"/>
          <ac:spMkLst>
            <pc:docMk/>
            <pc:sldMk cId="3666443473" sldId="258"/>
            <ac:spMk id="8" creationId="{100EDD19-6802-4EC3-95CE-CFFAB042CFD6}"/>
          </ac:spMkLst>
        </pc:spChg>
        <pc:spChg chg="add del">
          <ac:chgData name="Winograd, Rachel" userId="0b9d5d2f-56a6-46ef-99e0-5b4902eb1ec8" providerId="ADAL" clId="{46F4A725-4B96-451D-9894-4946F86440B7}" dt="2023-11-01T03:07:59.032" v="2820" actId="26606"/>
          <ac:spMkLst>
            <pc:docMk/>
            <pc:sldMk cId="3666443473" sldId="258"/>
            <ac:spMk id="10" creationId="{DB17E863-922E-4C26-BD64-E8FD41D28661}"/>
          </ac:spMkLst>
        </pc:spChg>
        <pc:spChg chg="add">
          <ac:chgData name="Winograd, Rachel" userId="0b9d5d2f-56a6-46ef-99e0-5b4902eb1ec8" providerId="ADAL" clId="{46F4A725-4B96-451D-9894-4946F86440B7}" dt="2023-11-01T03:07:59.039" v="2821" actId="26606"/>
          <ac:spMkLst>
            <pc:docMk/>
            <pc:sldMk cId="3666443473" sldId="258"/>
            <ac:spMk id="12" creationId="{AC17DE74-01C9-4859-B65A-85CF999E8580}"/>
          </ac:spMkLst>
        </pc:spChg>
        <pc:spChg chg="add">
          <ac:chgData name="Winograd, Rachel" userId="0b9d5d2f-56a6-46ef-99e0-5b4902eb1ec8" providerId="ADAL" clId="{46F4A725-4B96-451D-9894-4946F86440B7}" dt="2023-11-01T03:07:59.039" v="2821" actId="26606"/>
          <ac:spMkLst>
            <pc:docMk/>
            <pc:sldMk cId="3666443473" sldId="258"/>
            <ac:spMk id="13" creationId="{068C0432-0E90-4CC1-8CD3-D44A90DF07EF}"/>
          </ac:spMkLst>
        </pc:spChg>
      </pc:sldChg>
      <pc:sldChg chg="modSp mod">
        <pc:chgData name="Winograd, Rachel" userId="0b9d5d2f-56a6-46ef-99e0-5b4902eb1ec8" providerId="ADAL" clId="{46F4A725-4B96-451D-9894-4946F86440B7}" dt="2023-11-01T01:10:42.361" v="2383" actId="1076"/>
        <pc:sldMkLst>
          <pc:docMk/>
          <pc:sldMk cId="670542727" sldId="261"/>
        </pc:sldMkLst>
        <pc:spChg chg="mod">
          <ac:chgData name="Winograd, Rachel" userId="0b9d5d2f-56a6-46ef-99e0-5b4902eb1ec8" providerId="ADAL" clId="{46F4A725-4B96-451D-9894-4946F86440B7}" dt="2023-11-01T01:10:04.840" v="2363" actId="2711"/>
          <ac:spMkLst>
            <pc:docMk/>
            <pc:sldMk cId="670542727" sldId="261"/>
            <ac:spMk id="2" creationId="{5D1F9D21-B86B-4DD7-9B13-CF9E314878AD}"/>
          </ac:spMkLst>
        </pc:spChg>
        <pc:spChg chg="mod">
          <ac:chgData name="Winograd, Rachel" userId="0b9d5d2f-56a6-46ef-99e0-5b4902eb1ec8" providerId="ADAL" clId="{46F4A725-4B96-451D-9894-4946F86440B7}" dt="2023-11-01T01:10:42.361" v="2383" actId="1076"/>
          <ac:spMkLst>
            <pc:docMk/>
            <pc:sldMk cId="670542727" sldId="261"/>
            <ac:spMk id="3" creationId="{9AA3F6F4-07D1-4842-94F6-5B3F7C34F087}"/>
          </ac:spMkLst>
        </pc:spChg>
        <pc:picChg chg="mod">
          <ac:chgData name="Winograd, Rachel" userId="0b9d5d2f-56a6-46ef-99e0-5b4902eb1ec8" providerId="ADAL" clId="{46F4A725-4B96-451D-9894-4946F86440B7}" dt="2023-11-01T01:10:20.097" v="2368" actId="1076"/>
          <ac:picMkLst>
            <pc:docMk/>
            <pc:sldMk cId="670542727" sldId="261"/>
            <ac:picMk id="5" creationId="{7BD78182-FD88-4F04-8A36-4A3058BEFFBE}"/>
          </ac:picMkLst>
        </pc:picChg>
        <pc:picChg chg="mod">
          <ac:chgData name="Winograd, Rachel" userId="0b9d5d2f-56a6-46ef-99e0-5b4902eb1ec8" providerId="ADAL" clId="{46F4A725-4B96-451D-9894-4946F86440B7}" dt="2023-11-01T01:10:13.796" v="2366" actId="14100"/>
          <ac:picMkLst>
            <pc:docMk/>
            <pc:sldMk cId="670542727" sldId="261"/>
            <ac:picMk id="1026" creationId="{B89862C1-00CE-41C9-9CD0-983B18AC3CAD}"/>
          </ac:picMkLst>
        </pc:picChg>
      </pc:sldChg>
      <pc:sldChg chg="ord">
        <pc:chgData name="Winograd, Rachel" userId="0b9d5d2f-56a6-46ef-99e0-5b4902eb1ec8" providerId="ADAL" clId="{46F4A725-4B96-451D-9894-4946F86440B7}" dt="2023-11-02T10:34:47.407" v="3241"/>
        <pc:sldMkLst>
          <pc:docMk/>
          <pc:sldMk cId="2248165393" sldId="263"/>
        </pc:sldMkLst>
      </pc:sldChg>
      <pc:sldChg chg="addSp modSp mod modAnim">
        <pc:chgData name="Winograd, Rachel" userId="0b9d5d2f-56a6-46ef-99e0-5b4902eb1ec8" providerId="ADAL" clId="{46F4A725-4B96-451D-9894-4946F86440B7}" dt="2023-11-01T01:11:39.533" v="2453" actId="20577"/>
        <pc:sldMkLst>
          <pc:docMk/>
          <pc:sldMk cId="1738175599" sldId="267"/>
        </pc:sldMkLst>
        <pc:spChg chg="add mod">
          <ac:chgData name="Winograd, Rachel" userId="0b9d5d2f-56a6-46ef-99e0-5b4902eb1ec8" providerId="ADAL" clId="{46F4A725-4B96-451D-9894-4946F86440B7}" dt="2023-11-01T00:55:01.695" v="1773" actId="688"/>
          <ac:spMkLst>
            <pc:docMk/>
            <pc:sldMk cId="1738175599" sldId="267"/>
            <ac:spMk id="3" creationId="{0F427089-4A77-4432-F7AC-8117A8407C53}"/>
          </ac:spMkLst>
        </pc:spChg>
        <pc:spChg chg="mod">
          <ac:chgData name="Winograd, Rachel" userId="0b9d5d2f-56a6-46ef-99e0-5b4902eb1ec8" providerId="ADAL" clId="{46F4A725-4B96-451D-9894-4946F86440B7}" dt="2023-11-01T01:11:39.533" v="2453" actId="20577"/>
          <ac:spMkLst>
            <pc:docMk/>
            <pc:sldMk cId="1738175599" sldId="267"/>
            <ac:spMk id="10" creationId="{00000000-0000-0000-0000-000000000000}"/>
          </ac:spMkLst>
        </pc:spChg>
      </pc:sldChg>
      <pc:sldChg chg="add">
        <pc:chgData name="Winograd, Rachel" userId="0b9d5d2f-56a6-46ef-99e0-5b4902eb1ec8" providerId="ADAL" clId="{46F4A725-4B96-451D-9894-4946F86440B7}" dt="2023-11-02T12:59:25.434" v="3385"/>
        <pc:sldMkLst>
          <pc:docMk/>
          <pc:sldMk cId="1720680039" sldId="282"/>
        </pc:sldMkLst>
      </pc:sldChg>
      <pc:sldChg chg="modSp add del mod ord modNotes">
        <pc:chgData name="Winograd, Rachel" userId="0b9d5d2f-56a6-46ef-99e0-5b4902eb1ec8" providerId="ADAL" clId="{46F4A725-4B96-451D-9894-4946F86440B7}" dt="2023-11-02T12:59:21.665" v="3384" actId="2696"/>
        <pc:sldMkLst>
          <pc:docMk/>
          <pc:sldMk cId="1813337097" sldId="282"/>
        </pc:sldMkLst>
        <pc:graphicFrameChg chg="mod">
          <ac:chgData name="Winograd, Rachel" userId="0b9d5d2f-56a6-46ef-99e0-5b4902eb1ec8" providerId="ADAL" clId="{46F4A725-4B96-451D-9894-4946F86440B7}" dt="2023-11-02T10:43:00.815" v="3268" actId="1076"/>
          <ac:graphicFrameMkLst>
            <pc:docMk/>
            <pc:sldMk cId="1813337097" sldId="282"/>
            <ac:graphicFrameMk id="5" creationId="{C28148F5-CDBB-5ED2-4DAC-6290BC1ED028}"/>
          </ac:graphicFrameMkLst>
        </pc:graphicFrameChg>
      </pc:sldChg>
      <pc:sldChg chg="addSp modSp del mod modAnim modNotesTx">
        <pc:chgData name="Winograd, Rachel" userId="0b9d5d2f-56a6-46ef-99e0-5b4902eb1ec8" providerId="ADAL" clId="{46F4A725-4B96-451D-9894-4946F86440B7}" dt="2023-11-01T01:16:19.901" v="2528" actId="47"/>
        <pc:sldMkLst>
          <pc:docMk/>
          <pc:sldMk cId="1157391165" sldId="315"/>
        </pc:sldMkLst>
        <pc:spChg chg="add mod">
          <ac:chgData name="Winograd, Rachel" userId="0b9d5d2f-56a6-46ef-99e0-5b4902eb1ec8" providerId="ADAL" clId="{46F4A725-4B96-451D-9894-4946F86440B7}" dt="2023-10-31T14:22:13.342" v="714" actId="313"/>
          <ac:spMkLst>
            <pc:docMk/>
            <pc:sldMk cId="1157391165" sldId="315"/>
            <ac:spMk id="4" creationId="{1BA22B71-32F8-522C-783C-EDBE6DA39F52}"/>
          </ac:spMkLst>
        </pc:spChg>
      </pc:sldChg>
      <pc:sldChg chg="modSp mod">
        <pc:chgData name="Winograd, Rachel" userId="0b9d5d2f-56a6-46ef-99e0-5b4902eb1ec8" providerId="ADAL" clId="{46F4A725-4B96-451D-9894-4946F86440B7}" dt="2023-11-01T01:12:18.923" v="2458" actId="1076"/>
        <pc:sldMkLst>
          <pc:docMk/>
          <pc:sldMk cId="937843884" sldId="316"/>
        </pc:sldMkLst>
        <pc:spChg chg="mod">
          <ac:chgData name="Winograd, Rachel" userId="0b9d5d2f-56a6-46ef-99e0-5b4902eb1ec8" providerId="ADAL" clId="{46F4A725-4B96-451D-9894-4946F86440B7}" dt="2023-11-01T01:12:18.923" v="2458" actId="1076"/>
          <ac:spMkLst>
            <pc:docMk/>
            <pc:sldMk cId="937843884" sldId="316"/>
            <ac:spMk id="2" creationId="{F3802CC7-5785-FD19-3209-74F4929A2776}"/>
          </ac:spMkLst>
        </pc:spChg>
      </pc:sldChg>
      <pc:sldChg chg="modSp mod">
        <pc:chgData name="Winograd, Rachel" userId="0b9d5d2f-56a6-46ef-99e0-5b4902eb1ec8" providerId="ADAL" clId="{46F4A725-4B96-451D-9894-4946F86440B7}" dt="2023-10-31T14:23:13.266" v="792" actId="1076"/>
        <pc:sldMkLst>
          <pc:docMk/>
          <pc:sldMk cId="3605433045" sldId="317"/>
        </pc:sldMkLst>
        <pc:spChg chg="mod">
          <ac:chgData name="Winograd, Rachel" userId="0b9d5d2f-56a6-46ef-99e0-5b4902eb1ec8" providerId="ADAL" clId="{46F4A725-4B96-451D-9894-4946F86440B7}" dt="2023-10-31T14:23:13.266" v="792" actId="1076"/>
          <ac:spMkLst>
            <pc:docMk/>
            <pc:sldMk cId="3605433045" sldId="317"/>
            <ac:spMk id="2" creationId="{1019AAF5-10DC-BF16-D7E9-2235F76FD224}"/>
          </ac:spMkLst>
        </pc:spChg>
        <pc:picChg chg="mod">
          <ac:chgData name="Winograd, Rachel" userId="0b9d5d2f-56a6-46ef-99e0-5b4902eb1ec8" providerId="ADAL" clId="{46F4A725-4B96-451D-9894-4946F86440B7}" dt="2023-10-31T14:23:02.106" v="789" actId="1076"/>
          <ac:picMkLst>
            <pc:docMk/>
            <pc:sldMk cId="3605433045" sldId="317"/>
            <ac:picMk id="5" creationId="{5C3611AA-CAA0-088A-B574-7A8A5CA07739}"/>
          </ac:picMkLst>
        </pc:picChg>
      </pc:sldChg>
      <pc:sldChg chg="addSp modSp mod setBg">
        <pc:chgData name="Winograd, Rachel" userId="0b9d5d2f-56a6-46ef-99e0-5b4902eb1ec8" providerId="ADAL" clId="{46F4A725-4B96-451D-9894-4946F86440B7}" dt="2023-11-01T03:12:31.457" v="2877" actId="108"/>
        <pc:sldMkLst>
          <pc:docMk/>
          <pc:sldMk cId="3843460830" sldId="318"/>
        </pc:sldMkLst>
        <pc:spChg chg="mod">
          <ac:chgData name="Winograd, Rachel" userId="0b9d5d2f-56a6-46ef-99e0-5b4902eb1ec8" providerId="ADAL" clId="{46F4A725-4B96-451D-9894-4946F86440B7}" dt="2023-11-01T01:17:00.847" v="2583" actId="14100"/>
          <ac:spMkLst>
            <pc:docMk/>
            <pc:sldMk cId="3843460830" sldId="318"/>
            <ac:spMk id="2" creationId="{498E293E-388D-5BE0-CFE7-05B745B6C925}"/>
          </ac:spMkLst>
        </pc:spChg>
        <pc:spChg chg="mod">
          <ac:chgData name="Winograd, Rachel" userId="0b9d5d2f-56a6-46ef-99e0-5b4902eb1ec8" providerId="ADAL" clId="{46F4A725-4B96-451D-9894-4946F86440B7}" dt="2023-11-01T03:12:31.457" v="2877" actId="108"/>
          <ac:spMkLst>
            <pc:docMk/>
            <pc:sldMk cId="3843460830" sldId="318"/>
            <ac:spMk id="3" creationId="{BACF5B47-C404-DD56-2835-CF2431607562}"/>
          </ac:spMkLst>
        </pc:spChg>
        <pc:spChg chg="add">
          <ac:chgData name="Winograd, Rachel" userId="0b9d5d2f-56a6-46ef-99e0-5b4902eb1ec8" providerId="ADAL" clId="{46F4A725-4B96-451D-9894-4946F86440B7}" dt="2023-10-31T14:23:28.846" v="793" actId="26606"/>
          <ac:spMkLst>
            <pc:docMk/>
            <pc:sldMk cId="3843460830" sldId="318"/>
            <ac:spMk id="8" creationId="{100EDD19-6802-4EC3-95CE-CFFAB042CFD6}"/>
          </ac:spMkLst>
        </pc:spChg>
        <pc:spChg chg="add">
          <ac:chgData name="Winograd, Rachel" userId="0b9d5d2f-56a6-46ef-99e0-5b4902eb1ec8" providerId="ADAL" clId="{46F4A725-4B96-451D-9894-4946F86440B7}" dt="2023-10-31T14:23:28.846" v="793" actId="26606"/>
          <ac:spMkLst>
            <pc:docMk/>
            <pc:sldMk cId="3843460830" sldId="318"/>
            <ac:spMk id="10" creationId="{DB17E863-922E-4C26-BD64-E8FD41D28661}"/>
          </ac:spMkLst>
        </pc:spChg>
      </pc:sldChg>
      <pc:sldChg chg="addSp delSp modSp mod setBg">
        <pc:chgData name="Winograd, Rachel" userId="0b9d5d2f-56a6-46ef-99e0-5b4902eb1ec8" providerId="ADAL" clId="{46F4A725-4B96-451D-9894-4946F86440B7}" dt="2023-11-02T18:12:52.568" v="3488" actId="20577"/>
        <pc:sldMkLst>
          <pc:docMk/>
          <pc:sldMk cId="997951519" sldId="319"/>
        </pc:sldMkLst>
        <pc:spChg chg="mod">
          <ac:chgData name="Winograd, Rachel" userId="0b9d5d2f-56a6-46ef-99e0-5b4902eb1ec8" providerId="ADAL" clId="{46F4A725-4B96-451D-9894-4946F86440B7}" dt="2023-11-01T03:09:32.257" v="2857" actId="122"/>
          <ac:spMkLst>
            <pc:docMk/>
            <pc:sldMk cId="997951519" sldId="319"/>
            <ac:spMk id="2" creationId="{29CD60C0-6284-0BA8-EBDC-06C5D481250D}"/>
          </ac:spMkLst>
        </pc:spChg>
        <pc:spChg chg="add del mod">
          <ac:chgData name="Winograd, Rachel" userId="0b9d5d2f-56a6-46ef-99e0-5b4902eb1ec8" providerId="ADAL" clId="{46F4A725-4B96-451D-9894-4946F86440B7}" dt="2023-11-02T18:12:52.568" v="3488" actId="20577"/>
          <ac:spMkLst>
            <pc:docMk/>
            <pc:sldMk cId="997951519" sldId="319"/>
            <ac:spMk id="3" creationId="{D67447AC-30DF-85F7-5F15-013299BB2B20}"/>
          </ac:spMkLst>
        </pc:spChg>
        <pc:spChg chg="add del mod">
          <ac:chgData name="Winograd, Rachel" userId="0b9d5d2f-56a6-46ef-99e0-5b4902eb1ec8" providerId="ADAL" clId="{46F4A725-4B96-451D-9894-4946F86440B7}" dt="2023-11-02T10:47:04.969" v="3306" actId="478"/>
          <ac:spMkLst>
            <pc:docMk/>
            <pc:sldMk cId="997951519" sldId="319"/>
            <ac:spMk id="4" creationId="{EF495B7C-2BEC-CD82-3D39-4859AFA6F857}"/>
          </ac:spMkLst>
        </pc:spChg>
        <pc:spChg chg="add del">
          <ac:chgData name="Winograd, Rachel" userId="0b9d5d2f-56a6-46ef-99e0-5b4902eb1ec8" providerId="ADAL" clId="{46F4A725-4B96-451D-9894-4946F86440B7}" dt="2023-11-01T03:08:57.234" v="2834" actId="26606"/>
          <ac:spMkLst>
            <pc:docMk/>
            <pc:sldMk cId="997951519" sldId="319"/>
            <ac:spMk id="9" creationId="{3ECBE1F1-D69B-4AFA-ABD5-8E41720EF6DE}"/>
          </ac:spMkLst>
        </pc:spChg>
        <pc:spChg chg="add del">
          <ac:chgData name="Winograd, Rachel" userId="0b9d5d2f-56a6-46ef-99e0-5b4902eb1ec8" providerId="ADAL" clId="{46F4A725-4B96-451D-9894-4946F86440B7}" dt="2023-11-01T03:08:59.998" v="2836" actId="26606"/>
          <ac:spMkLst>
            <pc:docMk/>
            <pc:sldMk cId="997951519" sldId="319"/>
            <ac:spMk id="10" creationId="{7B831B6F-405A-4B47-B9BB-5CA88F285844}"/>
          </ac:spMkLst>
        </pc:spChg>
        <pc:spChg chg="add del">
          <ac:chgData name="Winograd, Rachel" userId="0b9d5d2f-56a6-46ef-99e0-5b4902eb1ec8" providerId="ADAL" clId="{46F4A725-4B96-451D-9894-4946F86440B7}" dt="2023-11-01T03:08:57.234" v="2834" actId="26606"/>
          <ac:spMkLst>
            <pc:docMk/>
            <pc:sldMk cId="997951519" sldId="319"/>
            <ac:spMk id="11" creationId="{603A6265-E10C-4B85-9C20-E75FCAF9CC63}"/>
          </ac:spMkLst>
        </pc:spChg>
        <pc:spChg chg="add del">
          <ac:chgData name="Winograd, Rachel" userId="0b9d5d2f-56a6-46ef-99e0-5b4902eb1ec8" providerId="ADAL" clId="{46F4A725-4B96-451D-9894-4946F86440B7}" dt="2023-11-01T03:08:59.998" v="2836" actId="26606"/>
          <ac:spMkLst>
            <pc:docMk/>
            <pc:sldMk cId="997951519" sldId="319"/>
            <ac:spMk id="12" creationId="{953EE71A-6488-4203-A7C4-77102FD0DCCA}"/>
          </ac:spMkLst>
        </pc:spChg>
        <pc:spChg chg="add">
          <ac:chgData name="Winograd, Rachel" userId="0b9d5d2f-56a6-46ef-99e0-5b4902eb1ec8" providerId="ADAL" clId="{46F4A725-4B96-451D-9894-4946F86440B7}" dt="2023-11-01T03:09:00.015" v="2837" actId="26606"/>
          <ac:spMkLst>
            <pc:docMk/>
            <pc:sldMk cId="997951519" sldId="319"/>
            <ac:spMk id="14" creationId="{3ECBE1F1-D69B-4AFA-ABD5-8E41720EF6DE}"/>
          </ac:spMkLst>
        </pc:spChg>
        <pc:spChg chg="add">
          <ac:chgData name="Winograd, Rachel" userId="0b9d5d2f-56a6-46ef-99e0-5b4902eb1ec8" providerId="ADAL" clId="{46F4A725-4B96-451D-9894-4946F86440B7}" dt="2023-11-01T03:09:00.015" v="2837" actId="26606"/>
          <ac:spMkLst>
            <pc:docMk/>
            <pc:sldMk cId="997951519" sldId="319"/>
            <ac:spMk id="16" creationId="{603A6265-E10C-4B85-9C20-E75FCAF9CC63}"/>
          </ac:spMkLst>
        </pc:spChg>
        <pc:picChg chg="add del">
          <ac:chgData name="Winograd, Rachel" userId="0b9d5d2f-56a6-46ef-99e0-5b4902eb1ec8" providerId="ADAL" clId="{46F4A725-4B96-451D-9894-4946F86440B7}" dt="2023-11-01T03:08:57.234" v="2834" actId="26606"/>
          <ac:picMkLst>
            <pc:docMk/>
            <pc:sldMk cId="997951519" sldId="319"/>
            <ac:picMk id="5" creationId="{674FEF1A-7CAE-BCEF-A89D-2D00C7D4D7E1}"/>
          </ac:picMkLst>
        </pc:picChg>
        <pc:picChg chg="add del">
          <ac:chgData name="Winograd, Rachel" userId="0b9d5d2f-56a6-46ef-99e0-5b4902eb1ec8" providerId="ADAL" clId="{46F4A725-4B96-451D-9894-4946F86440B7}" dt="2023-11-01T03:08:59.998" v="2836" actId="26606"/>
          <ac:picMkLst>
            <pc:docMk/>
            <pc:sldMk cId="997951519" sldId="319"/>
            <ac:picMk id="7" creationId="{16D23163-0682-0290-5DC1-977DF6CD15EF}"/>
          </ac:picMkLst>
        </pc:picChg>
        <pc:picChg chg="add mod">
          <ac:chgData name="Winograd, Rachel" userId="0b9d5d2f-56a6-46ef-99e0-5b4902eb1ec8" providerId="ADAL" clId="{46F4A725-4B96-451D-9894-4946F86440B7}" dt="2023-11-01T03:09:14.644" v="2851" actId="14100"/>
          <ac:picMkLst>
            <pc:docMk/>
            <pc:sldMk cId="997951519" sldId="319"/>
            <ac:picMk id="15" creationId="{674FEF1A-7CAE-BCEF-A89D-2D00C7D4D7E1}"/>
          </ac:picMkLst>
        </pc:picChg>
        <pc:picChg chg="add del">
          <ac:chgData name="Winograd, Rachel" userId="0b9d5d2f-56a6-46ef-99e0-5b4902eb1ec8" providerId="ADAL" clId="{46F4A725-4B96-451D-9894-4946F86440B7}" dt="2023-11-02T10:47:11.770" v="3307" actId="478"/>
          <ac:picMkLst>
            <pc:docMk/>
            <pc:sldMk cId="997951519" sldId="319"/>
            <ac:picMk id="3074" creationId="{C62259F0-9307-664F-71A0-9C85E8B7E65E}"/>
          </ac:picMkLst>
        </pc:picChg>
      </pc:sldChg>
      <pc:sldChg chg="addSp delSp modSp mod modAnim">
        <pc:chgData name="Winograd, Rachel" userId="0b9d5d2f-56a6-46ef-99e0-5b4902eb1ec8" providerId="ADAL" clId="{46F4A725-4B96-451D-9894-4946F86440B7}" dt="2023-11-02T10:10:45.550" v="3005" actId="20577"/>
        <pc:sldMkLst>
          <pc:docMk/>
          <pc:sldMk cId="2976157756" sldId="321"/>
        </pc:sldMkLst>
        <pc:spChg chg="mod">
          <ac:chgData name="Winograd, Rachel" userId="0b9d5d2f-56a6-46ef-99e0-5b4902eb1ec8" providerId="ADAL" clId="{46F4A725-4B96-451D-9894-4946F86440B7}" dt="2023-11-01T00:39:40.767" v="1321" actId="27636"/>
          <ac:spMkLst>
            <pc:docMk/>
            <pc:sldMk cId="2976157756" sldId="321"/>
            <ac:spMk id="2" creationId="{50EE5733-A8EF-AD18-C339-3B2070CB909E}"/>
          </ac:spMkLst>
        </pc:spChg>
        <pc:spChg chg="del mod">
          <ac:chgData name="Winograd, Rachel" userId="0b9d5d2f-56a6-46ef-99e0-5b4902eb1ec8" providerId="ADAL" clId="{46F4A725-4B96-451D-9894-4946F86440B7}" dt="2023-11-01T00:37:10.354" v="1245" actId="478"/>
          <ac:spMkLst>
            <pc:docMk/>
            <pc:sldMk cId="2976157756" sldId="321"/>
            <ac:spMk id="3" creationId="{34D460DD-0553-13B3-6A09-486F3E03D6A8}"/>
          </ac:spMkLst>
        </pc:spChg>
        <pc:spChg chg="add mod">
          <ac:chgData name="Winograd, Rachel" userId="0b9d5d2f-56a6-46ef-99e0-5b4902eb1ec8" providerId="ADAL" clId="{46F4A725-4B96-451D-9894-4946F86440B7}" dt="2023-11-02T10:10:07.535" v="2965" actId="1076"/>
          <ac:spMkLst>
            <pc:docMk/>
            <pc:sldMk cId="2976157756" sldId="321"/>
            <ac:spMk id="5" creationId="{0F6F0308-12A4-C200-C758-51E78734EF46}"/>
          </ac:spMkLst>
        </pc:spChg>
        <pc:spChg chg="add mod">
          <ac:chgData name="Winograd, Rachel" userId="0b9d5d2f-56a6-46ef-99e0-5b4902eb1ec8" providerId="ADAL" clId="{46F4A725-4B96-451D-9894-4946F86440B7}" dt="2023-11-02T10:10:45.550" v="3005" actId="20577"/>
          <ac:spMkLst>
            <pc:docMk/>
            <pc:sldMk cId="2976157756" sldId="321"/>
            <ac:spMk id="6" creationId="{C9066080-D169-1A9E-AD51-5E2B63ACFF01}"/>
          </ac:spMkLst>
        </pc:spChg>
        <pc:graphicFrameChg chg="mod modGraphic">
          <ac:chgData name="Winograd, Rachel" userId="0b9d5d2f-56a6-46ef-99e0-5b4902eb1ec8" providerId="ADAL" clId="{46F4A725-4B96-451D-9894-4946F86440B7}" dt="2023-11-02T10:10:04.700" v="2964" actId="1076"/>
          <ac:graphicFrameMkLst>
            <pc:docMk/>
            <pc:sldMk cId="2976157756" sldId="321"/>
            <ac:graphicFrameMk id="4" creationId="{E9A4F795-A3AD-DED7-3F9B-6CA1BC89511E}"/>
          </ac:graphicFrameMkLst>
        </pc:graphicFrameChg>
      </pc:sldChg>
      <pc:sldChg chg="addSp delSp modSp mod modAnim modNotesTx">
        <pc:chgData name="Winograd, Rachel" userId="0b9d5d2f-56a6-46ef-99e0-5b4902eb1ec8" providerId="ADAL" clId="{46F4A725-4B96-451D-9894-4946F86440B7}" dt="2023-11-02T10:14:44.335" v="3050" actId="207"/>
        <pc:sldMkLst>
          <pc:docMk/>
          <pc:sldMk cId="3272844983" sldId="323"/>
        </pc:sldMkLst>
        <pc:spChg chg="mod">
          <ac:chgData name="Winograd, Rachel" userId="0b9d5d2f-56a6-46ef-99e0-5b4902eb1ec8" providerId="ADAL" clId="{46F4A725-4B96-451D-9894-4946F86440B7}" dt="2023-11-01T01:00:08.574" v="1929" actId="20577"/>
          <ac:spMkLst>
            <pc:docMk/>
            <pc:sldMk cId="3272844983" sldId="323"/>
            <ac:spMk id="2" creationId="{50EE5733-A8EF-AD18-C339-3B2070CB909E}"/>
          </ac:spMkLst>
        </pc:spChg>
        <pc:spChg chg="del mod">
          <ac:chgData name="Winograd, Rachel" userId="0b9d5d2f-56a6-46ef-99e0-5b4902eb1ec8" providerId="ADAL" clId="{46F4A725-4B96-451D-9894-4946F86440B7}" dt="2023-10-31T20:32:26.940" v="1141" actId="478"/>
          <ac:spMkLst>
            <pc:docMk/>
            <pc:sldMk cId="3272844983" sldId="323"/>
            <ac:spMk id="3" creationId="{34D460DD-0553-13B3-6A09-486F3E03D6A8}"/>
          </ac:spMkLst>
        </pc:spChg>
        <pc:spChg chg="add mod">
          <ac:chgData name="Winograd, Rachel" userId="0b9d5d2f-56a6-46ef-99e0-5b4902eb1ec8" providerId="ADAL" clId="{46F4A725-4B96-451D-9894-4946F86440B7}" dt="2023-11-02T10:14:44.335" v="3050" actId="207"/>
          <ac:spMkLst>
            <pc:docMk/>
            <pc:sldMk cId="3272844983" sldId="323"/>
            <ac:spMk id="4" creationId="{88DEE1BC-2195-65F8-9208-68A4864CD26B}"/>
          </ac:spMkLst>
        </pc:spChg>
        <pc:spChg chg="add mod">
          <ac:chgData name="Winograd, Rachel" userId="0b9d5d2f-56a6-46ef-99e0-5b4902eb1ec8" providerId="ADAL" clId="{46F4A725-4B96-451D-9894-4946F86440B7}" dt="2023-11-02T10:14:02.214" v="3046" actId="14100"/>
          <ac:spMkLst>
            <pc:docMk/>
            <pc:sldMk cId="3272844983" sldId="323"/>
            <ac:spMk id="6" creationId="{065638CF-7F19-60B6-628A-6D222C294AEE}"/>
          </ac:spMkLst>
        </pc:spChg>
        <pc:spChg chg="add mod">
          <ac:chgData name="Winograd, Rachel" userId="0b9d5d2f-56a6-46ef-99e0-5b4902eb1ec8" providerId="ADAL" clId="{46F4A725-4B96-451D-9894-4946F86440B7}" dt="2023-11-02T10:14:16.714" v="3049" actId="14100"/>
          <ac:spMkLst>
            <pc:docMk/>
            <pc:sldMk cId="3272844983" sldId="323"/>
            <ac:spMk id="7" creationId="{A2723C1A-9837-B995-0807-50B2380C6B58}"/>
          </ac:spMkLst>
        </pc:spChg>
        <pc:graphicFrameChg chg="mod modGraphic">
          <ac:chgData name="Winograd, Rachel" userId="0b9d5d2f-56a6-46ef-99e0-5b4902eb1ec8" providerId="ADAL" clId="{46F4A725-4B96-451D-9894-4946F86440B7}" dt="2023-11-01T03:05:44.748" v="2703" actId="20577"/>
          <ac:graphicFrameMkLst>
            <pc:docMk/>
            <pc:sldMk cId="3272844983" sldId="323"/>
            <ac:graphicFrameMk id="5" creationId="{44B0B00F-336F-09CB-C6BC-D74EBF22CD47}"/>
          </ac:graphicFrameMkLst>
        </pc:graphicFrameChg>
      </pc:sldChg>
      <pc:sldChg chg="addSp modSp mod">
        <pc:chgData name="Winograd, Rachel" userId="0b9d5d2f-56a6-46ef-99e0-5b4902eb1ec8" providerId="ADAL" clId="{46F4A725-4B96-451D-9894-4946F86440B7}" dt="2023-11-01T03:16:00.514" v="2918" actId="20577"/>
        <pc:sldMkLst>
          <pc:docMk/>
          <pc:sldMk cId="170958990" sldId="324"/>
        </pc:sldMkLst>
        <pc:spChg chg="mod">
          <ac:chgData name="Winograd, Rachel" userId="0b9d5d2f-56a6-46ef-99e0-5b4902eb1ec8" providerId="ADAL" clId="{46F4A725-4B96-451D-9894-4946F86440B7}" dt="2023-11-01T01:08:40.889" v="2300" actId="122"/>
          <ac:spMkLst>
            <pc:docMk/>
            <pc:sldMk cId="170958990" sldId="324"/>
            <ac:spMk id="2" creationId="{83A6F7D9-1075-7735-C62C-916893FDC01E}"/>
          </ac:spMkLst>
        </pc:spChg>
        <pc:spChg chg="mod">
          <ac:chgData name="Winograd, Rachel" userId="0b9d5d2f-56a6-46ef-99e0-5b4902eb1ec8" providerId="ADAL" clId="{46F4A725-4B96-451D-9894-4946F86440B7}" dt="2023-11-01T03:16:00.514" v="2918" actId="20577"/>
          <ac:spMkLst>
            <pc:docMk/>
            <pc:sldMk cId="170958990" sldId="324"/>
            <ac:spMk id="3" creationId="{A4DF30C1-EEBA-7C67-5FCF-1ACD08699DFC}"/>
          </ac:spMkLst>
        </pc:spChg>
        <pc:picChg chg="add mod">
          <ac:chgData name="Winograd, Rachel" userId="0b9d5d2f-56a6-46ef-99e0-5b4902eb1ec8" providerId="ADAL" clId="{46F4A725-4B96-451D-9894-4946F86440B7}" dt="2023-11-01T01:14:37.960" v="2519" actId="14100"/>
          <ac:picMkLst>
            <pc:docMk/>
            <pc:sldMk cId="170958990" sldId="324"/>
            <ac:picMk id="4" creationId="{5CF41DE1-B9BD-AA7C-6DBC-9F73085DCE94}"/>
          </ac:picMkLst>
        </pc:picChg>
        <pc:picChg chg="add mod">
          <ac:chgData name="Winograd, Rachel" userId="0b9d5d2f-56a6-46ef-99e0-5b4902eb1ec8" providerId="ADAL" clId="{46F4A725-4B96-451D-9894-4946F86440B7}" dt="2023-11-01T01:14:34.924" v="2518" actId="1076"/>
          <ac:picMkLst>
            <pc:docMk/>
            <pc:sldMk cId="170958990" sldId="324"/>
            <ac:picMk id="5" creationId="{BCA009A4-9805-BA02-89A2-E334D613298E}"/>
          </ac:picMkLst>
        </pc:picChg>
        <pc:picChg chg="add mod">
          <ac:chgData name="Winograd, Rachel" userId="0b9d5d2f-56a6-46ef-99e0-5b4902eb1ec8" providerId="ADAL" clId="{46F4A725-4B96-451D-9894-4946F86440B7}" dt="2023-11-01T01:14:40.685" v="2521" actId="1076"/>
          <ac:picMkLst>
            <pc:docMk/>
            <pc:sldMk cId="170958990" sldId="324"/>
            <ac:picMk id="6" creationId="{D20130C0-ED0B-1344-38DF-170B8FC6785C}"/>
          </ac:picMkLst>
        </pc:picChg>
        <pc:picChg chg="add mod">
          <ac:chgData name="Winograd, Rachel" userId="0b9d5d2f-56a6-46ef-99e0-5b4902eb1ec8" providerId="ADAL" clId="{46F4A725-4B96-451D-9894-4946F86440B7}" dt="2023-11-01T01:14:39.456" v="2520" actId="1076"/>
          <ac:picMkLst>
            <pc:docMk/>
            <pc:sldMk cId="170958990" sldId="324"/>
            <ac:picMk id="7" creationId="{971EEFA1-1F0C-793B-87B4-FEFAF67791EE}"/>
          </ac:picMkLst>
        </pc:picChg>
        <pc:picChg chg="add mod">
          <ac:chgData name="Winograd, Rachel" userId="0b9d5d2f-56a6-46ef-99e0-5b4902eb1ec8" providerId="ADAL" clId="{46F4A725-4B96-451D-9894-4946F86440B7}" dt="2023-11-01T03:11:42.213" v="2870" actId="1076"/>
          <ac:picMkLst>
            <pc:docMk/>
            <pc:sldMk cId="170958990" sldId="324"/>
            <ac:picMk id="1026" creationId="{6F4A2CD1-E8F2-6D98-BE94-44A9D69DFDAD}"/>
          </ac:picMkLst>
        </pc:picChg>
      </pc:sldChg>
      <pc:sldChg chg="addSp modSp mod modAnim">
        <pc:chgData name="Winograd, Rachel" userId="0b9d5d2f-56a6-46ef-99e0-5b4902eb1ec8" providerId="ADAL" clId="{46F4A725-4B96-451D-9894-4946F86440B7}" dt="2023-11-02T17:31:46.205" v="3478" actId="20577"/>
        <pc:sldMkLst>
          <pc:docMk/>
          <pc:sldMk cId="635434390" sldId="325"/>
        </pc:sldMkLst>
        <pc:spChg chg="mod">
          <ac:chgData name="Winograd, Rachel" userId="0b9d5d2f-56a6-46ef-99e0-5b4902eb1ec8" providerId="ADAL" clId="{46F4A725-4B96-451D-9894-4946F86440B7}" dt="2023-11-02T17:31:46.205" v="3478" actId="20577"/>
          <ac:spMkLst>
            <pc:docMk/>
            <pc:sldMk cId="635434390" sldId="325"/>
            <ac:spMk id="2" creationId="{C5CA145F-488D-9771-485E-D117027F14A7}"/>
          </ac:spMkLst>
        </pc:spChg>
        <pc:spChg chg="mod">
          <ac:chgData name="Winograd, Rachel" userId="0b9d5d2f-56a6-46ef-99e0-5b4902eb1ec8" providerId="ADAL" clId="{46F4A725-4B96-451D-9894-4946F86440B7}" dt="2023-11-02T10:39:15.634" v="3258" actId="6549"/>
          <ac:spMkLst>
            <pc:docMk/>
            <pc:sldMk cId="635434390" sldId="325"/>
            <ac:spMk id="3" creationId="{62775051-3DA9-D1F7-418E-1AF7EBD29920}"/>
          </ac:spMkLst>
        </pc:spChg>
        <pc:spChg chg="add mod">
          <ac:chgData name="Winograd, Rachel" userId="0b9d5d2f-56a6-46ef-99e0-5b4902eb1ec8" providerId="ADAL" clId="{46F4A725-4B96-451D-9894-4946F86440B7}" dt="2023-11-02T10:07:03.891" v="2956" actId="14100"/>
          <ac:spMkLst>
            <pc:docMk/>
            <pc:sldMk cId="635434390" sldId="325"/>
            <ac:spMk id="5" creationId="{1DD55C85-10C4-5CD5-48BD-5D0D47E642E7}"/>
          </ac:spMkLst>
        </pc:spChg>
        <pc:graphicFrameChg chg="mod modGraphic">
          <ac:chgData name="Winograd, Rachel" userId="0b9d5d2f-56a6-46ef-99e0-5b4902eb1ec8" providerId="ADAL" clId="{46F4A725-4B96-451D-9894-4946F86440B7}" dt="2023-11-02T10:37:54.535" v="3256" actId="20577"/>
          <ac:graphicFrameMkLst>
            <pc:docMk/>
            <pc:sldMk cId="635434390" sldId="325"/>
            <ac:graphicFrameMk id="4" creationId="{A347C736-4A74-819E-88BE-4943D6F495B1}"/>
          </ac:graphicFrameMkLst>
        </pc:graphicFrameChg>
      </pc:sldChg>
      <pc:sldChg chg="addSp delSp modSp mod setBg">
        <pc:chgData name="Winograd, Rachel" userId="0b9d5d2f-56a6-46ef-99e0-5b4902eb1ec8" providerId="ADAL" clId="{46F4A725-4B96-451D-9894-4946F86440B7}" dt="2023-11-02T17:31:24.146" v="3477" actId="114"/>
        <pc:sldMkLst>
          <pc:docMk/>
          <pc:sldMk cId="2123956807" sldId="326"/>
        </pc:sldMkLst>
        <pc:spChg chg="mod">
          <ac:chgData name="Winograd, Rachel" userId="0b9d5d2f-56a6-46ef-99e0-5b4902eb1ec8" providerId="ADAL" clId="{46F4A725-4B96-451D-9894-4946F86440B7}" dt="2023-11-01T03:14:56.597" v="2888" actId="26606"/>
          <ac:spMkLst>
            <pc:docMk/>
            <pc:sldMk cId="2123956807" sldId="326"/>
            <ac:spMk id="2" creationId="{623A0F80-D177-3F18-7686-D2BE8A0E6C51}"/>
          </ac:spMkLst>
        </pc:spChg>
        <pc:spChg chg="mod ord">
          <ac:chgData name="Winograd, Rachel" userId="0b9d5d2f-56a6-46ef-99e0-5b4902eb1ec8" providerId="ADAL" clId="{46F4A725-4B96-451D-9894-4946F86440B7}" dt="2023-11-02T17:31:24.146" v="3477" actId="114"/>
          <ac:spMkLst>
            <pc:docMk/>
            <pc:sldMk cId="2123956807" sldId="326"/>
            <ac:spMk id="3" creationId="{9DE47F35-4182-C691-8DEA-3788F6C55817}"/>
          </ac:spMkLst>
        </pc:spChg>
        <pc:spChg chg="add del mod">
          <ac:chgData name="Winograd, Rachel" userId="0b9d5d2f-56a6-46ef-99e0-5b4902eb1ec8" providerId="ADAL" clId="{46F4A725-4B96-451D-9894-4946F86440B7}" dt="2023-11-01T03:14:15.254" v="2882" actId="478"/>
          <ac:spMkLst>
            <pc:docMk/>
            <pc:sldMk cId="2123956807" sldId="326"/>
            <ac:spMk id="4" creationId="{441060E7-C3FF-9748-DBA0-8B2730FCAE2B}"/>
          </ac:spMkLst>
        </pc:spChg>
        <pc:spChg chg="add del">
          <ac:chgData name="Winograd, Rachel" userId="0b9d5d2f-56a6-46ef-99e0-5b4902eb1ec8" providerId="ADAL" clId="{46F4A725-4B96-451D-9894-4946F86440B7}" dt="2023-11-01T03:14:23.626" v="2883" actId="26606"/>
          <ac:spMkLst>
            <pc:docMk/>
            <pc:sldMk cId="2123956807" sldId="326"/>
            <ac:spMk id="8" creationId="{100EDD19-6802-4EC3-95CE-CFFAB042CFD6}"/>
          </ac:spMkLst>
        </pc:spChg>
        <pc:spChg chg="add del">
          <ac:chgData name="Winograd, Rachel" userId="0b9d5d2f-56a6-46ef-99e0-5b4902eb1ec8" providerId="ADAL" clId="{46F4A725-4B96-451D-9894-4946F86440B7}" dt="2023-11-01T03:14:23.626" v="2883" actId="26606"/>
          <ac:spMkLst>
            <pc:docMk/>
            <pc:sldMk cId="2123956807" sldId="326"/>
            <ac:spMk id="10" creationId="{DB17E863-922E-4C26-BD64-E8FD41D28661}"/>
          </ac:spMkLst>
        </pc:spChg>
        <pc:spChg chg="add del">
          <ac:chgData name="Winograd, Rachel" userId="0b9d5d2f-56a6-46ef-99e0-5b4902eb1ec8" providerId="ADAL" clId="{46F4A725-4B96-451D-9894-4946F86440B7}" dt="2023-11-01T03:14:56.603" v="2889" actId="26606"/>
          <ac:spMkLst>
            <pc:docMk/>
            <pc:sldMk cId="2123956807" sldId="326"/>
            <ac:spMk id="15" creationId="{45D37F4E-DDB4-456B-97E0-9937730A039F}"/>
          </ac:spMkLst>
        </pc:spChg>
        <pc:spChg chg="add del">
          <ac:chgData name="Winograd, Rachel" userId="0b9d5d2f-56a6-46ef-99e0-5b4902eb1ec8" providerId="ADAL" clId="{46F4A725-4B96-451D-9894-4946F86440B7}" dt="2023-11-01T03:14:56.603" v="2889" actId="26606"/>
          <ac:spMkLst>
            <pc:docMk/>
            <pc:sldMk cId="2123956807" sldId="326"/>
            <ac:spMk id="17" creationId="{B2DD41CD-8F47-4F56-AD12-4E2FF7696987}"/>
          </ac:spMkLst>
        </pc:spChg>
        <pc:spChg chg="add del">
          <ac:chgData name="Winograd, Rachel" userId="0b9d5d2f-56a6-46ef-99e0-5b4902eb1ec8" providerId="ADAL" clId="{46F4A725-4B96-451D-9894-4946F86440B7}" dt="2023-11-01T03:14:48.693" v="2886" actId="26606"/>
          <ac:spMkLst>
            <pc:docMk/>
            <pc:sldMk cId="2123956807" sldId="326"/>
            <ac:spMk id="22" creationId="{F13C74B1-5B17-4795-BED0-7140497B445A}"/>
          </ac:spMkLst>
        </pc:spChg>
        <pc:spChg chg="add del">
          <ac:chgData name="Winograd, Rachel" userId="0b9d5d2f-56a6-46ef-99e0-5b4902eb1ec8" providerId="ADAL" clId="{46F4A725-4B96-451D-9894-4946F86440B7}" dt="2023-11-01T03:14:48.693" v="2886" actId="26606"/>
          <ac:spMkLst>
            <pc:docMk/>
            <pc:sldMk cId="2123956807" sldId="326"/>
            <ac:spMk id="24" creationId="{D4974D33-8DC5-464E-8C6D-BE58F0669C17}"/>
          </ac:spMkLst>
        </pc:spChg>
        <pc:spChg chg="add del">
          <ac:chgData name="Winograd, Rachel" userId="0b9d5d2f-56a6-46ef-99e0-5b4902eb1ec8" providerId="ADAL" clId="{46F4A725-4B96-451D-9894-4946F86440B7}" dt="2023-11-01T03:14:56.597" v="2888" actId="26606"/>
          <ac:spMkLst>
            <pc:docMk/>
            <pc:sldMk cId="2123956807" sldId="326"/>
            <ac:spMk id="26" creationId="{2C61293E-6EBE-43EF-A52C-9BEBFD7679D4}"/>
          </ac:spMkLst>
        </pc:spChg>
        <pc:spChg chg="add del">
          <ac:chgData name="Winograd, Rachel" userId="0b9d5d2f-56a6-46ef-99e0-5b4902eb1ec8" providerId="ADAL" clId="{46F4A725-4B96-451D-9894-4946F86440B7}" dt="2023-11-01T03:14:56.597" v="2888" actId="26606"/>
          <ac:spMkLst>
            <pc:docMk/>
            <pc:sldMk cId="2123956807" sldId="326"/>
            <ac:spMk id="27" creationId="{3FCFB1DE-0B7E-48CC-BA90-B2AB0889F9D6}"/>
          </ac:spMkLst>
        </pc:spChg>
        <pc:spChg chg="add">
          <ac:chgData name="Winograd, Rachel" userId="0b9d5d2f-56a6-46ef-99e0-5b4902eb1ec8" providerId="ADAL" clId="{46F4A725-4B96-451D-9894-4946F86440B7}" dt="2023-11-01T03:14:56.603" v="2889" actId="26606"/>
          <ac:spMkLst>
            <pc:docMk/>
            <pc:sldMk cId="2123956807" sldId="326"/>
            <ac:spMk id="29" creationId="{45D37F4E-DDB4-456B-97E0-9937730A039F}"/>
          </ac:spMkLst>
        </pc:spChg>
        <pc:spChg chg="add">
          <ac:chgData name="Winograd, Rachel" userId="0b9d5d2f-56a6-46ef-99e0-5b4902eb1ec8" providerId="ADAL" clId="{46F4A725-4B96-451D-9894-4946F86440B7}" dt="2023-11-01T03:14:56.603" v="2889" actId="26606"/>
          <ac:spMkLst>
            <pc:docMk/>
            <pc:sldMk cId="2123956807" sldId="326"/>
            <ac:spMk id="30" creationId="{B2DD41CD-8F47-4F56-AD12-4E2FF7696987}"/>
          </ac:spMkLst>
        </pc:spChg>
        <pc:picChg chg="add mod modCrop">
          <ac:chgData name="Winograd, Rachel" userId="0b9d5d2f-56a6-46ef-99e0-5b4902eb1ec8" providerId="ADAL" clId="{46F4A725-4B96-451D-9894-4946F86440B7}" dt="2023-11-01T03:15:05.046" v="2891" actId="1076"/>
          <ac:picMkLst>
            <pc:docMk/>
            <pc:sldMk cId="2123956807" sldId="326"/>
            <ac:picMk id="6" creationId="{19F74952-8F38-C3F9-20D0-FBD90E22752E}"/>
          </ac:picMkLst>
        </pc:picChg>
      </pc:sldChg>
      <pc:sldChg chg="modSp mod">
        <pc:chgData name="Winograd, Rachel" userId="0b9d5d2f-56a6-46ef-99e0-5b4902eb1ec8" providerId="ADAL" clId="{46F4A725-4B96-451D-9894-4946F86440B7}" dt="2023-11-02T10:37:16.964" v="3247" actId="207"/>
        <pc:sldMkLst>
          <pc:docMk/>
          <pc:sldMk cId="67633537" sldId="327"/>
        </pc:sldMkLst>
        <pc:spChg chg="mod">
          <ac:chgData name="Winograd, Rachel" userId="0b9d5d2f-56a6-46ef-99e0-5b4902eb1ec8" providerId="ADAL" clId="{46F4A725-4B96-451D-9894-4946F86440B7}" dt="2023-11-02T10:37:16.964" v="3247" actId="207"/>
          <ac:spMkLst>
            <pc:docMk/>
            <pc:sldMk cId="67633537" sldId="327"/>
            <ac:spMk id="2" creationId="{4495B921-C017-5501-68FF-380A94F68F9A}"/>
          </ac:spMkLst>
        </pc:spChg>
        <pc:graphicFrameChg chg="mod modGraphic">
          <ac:chgData name="Winograd, Rachel" userId="0b9d5d2f-56a6-46ef-99e0-5b4902eb1ec8" providerId="ADAL" clId="{46F4A725-4B96-451D-9894-4946F86440B7}" dt="2023-11-01T00:51:27.739" v="1678" actId="1076"/>
          <ac:graphicFrameMkLst>
            <pc:docMk/>
            <pc:sldMk cId="67633537" sldId="327"/>
            <ac:graphicFrameMk id="4" creationId="{B751342E-1BC2-C782-B53C-2BA51252C03D}"/>
          </ac:graphicFrameMkLst>
        </pc:graphicFrameChg>
      </pc:sldChg>
      <pc:sldChg chg="del">
        <pc:chgData name="Winograd, Rachel" userId="0b9d5d2f-56a6-46ef-99e0-5b4902eb1ec8" providerId="ADAL" clId="{46F4A725-4B96-451D-9894-4946F86440B7}" dt="2023-11-01T01:13:21.136" v="2497" actId="47"/>
        <pc:sldMkLst>
          <pc:docMk/>
          <pc:sldMk cId="4104025740" sldId="328"/>
        </pc:sldMkLst>
      </pc:sldChg>
      <pc:sldChg chg="addSp modSp mod modAnim">
        <pc:chgData name="Winograd, Rachel" userId="0b9d5d2f-56a6-46ef-99e0-5b4902eb1ec8" providerId="ADAL" clId="{46F4A725-4B96-451D-9894-4946F86440B7}" dt="2023-11-02T10:13:39.467" v="3041"/>
        <pc:sldMkLst>
          <pc:docMk/>
          <pc:sldMk cId="989795531" sldId="330"/>
        </pc:sldMkLst>
        <pc:spChg chg="mod">
          <ac:chgData name="Winograd, Rachel" userId="0b9d5d2f-56a6-46ef-99e0-5b4902eb1ec8" providerId="ADAL" clId="{46F4A725-4B96-451D-9894-4946F86440B7}" dt="2023-11-01T00:59:49.018" v="1917" actId="27636"/>
          <ac:spMkLst>
            <pc:docMk/>
            <pc:sldMk cId="989795531" sldId="330"/>
            <ac:spMk id="2" creationId="{C5CA145F-488D-9771-485E-D117027F14A7}"/>
          </ac:spMkLst>
        </pc:spChg>
        <pc:spChg chg="mod">
          <ac:chgData name="Winograd, Rachel" userId="0b9d5d2f-56a6-46ef-99e0-5b4902eb1ec8" providerId="ADAL" clId="{46F4A725-4B96-451D-9894-4946F86440B7}" dt="2023-11-02T10:11:28.737" v="3029" actId="20577"/>
          <ac:spMkLst>
            <pc:docMk/>
            <pc:sldMk cId="989795531" sldId="330"/>
            <ac:spMk id="3" creationId="{62775051-3DA9-D1F7-418E-1AF7EBD29920}"/>
          </ac:spMkLst>
        </pc:spChg>
        <pc:spChg chg="add mod">
          <ac:chgData name="Winograd, Rachel" userId="0b9d5d2f-56a6-46ef-99e0-5b4902eb1ec8" providerId="ADAL" clId="{46F4A725-4B96-451D-9894-4946F86440B7}" dt="2023-11-02T10:07:47.379" v="2959" actId="1076"/>
          <ac:spMkLst>
            <pc:docMk/>
            <pc:sldMk cId="989795531" sldId="330"/>
            <ac:spMk id="5" creationId="{4DF2997F-0A07-97E9-A1B3-40065DD73AB6}"/>
          </ac:spMkLst>
        </pc:spChg>
        <pc:graphicFrameChg chg="mod modGraphic">
          <ac:chgData name="Winograd, Rachel" userId="0b9d5d2f-56a6-46ef-99e0-5b4902eb1ec8" providerId="ADAL" clId="{46F4A725-4B96-451D-9894-4946F86440B7}" dt="2023-11-01T03:17:29.891" v="2919" actId="20577"/>
          <ac:graphicFrameMkLst>
            <pc:docMk/>
            <pc:sldMk cId="989795531" sldId="330"/>
            <ac:graphicFrameMk id="4" creationId="{246BD796-57CD-A4FB-2E96-F3C47727379B}"/>
          </ac:graphicFrameMkLst>
        </pc:graphicFrameChg>
      </pc:sldChg>
      <pc:sldChg chg="modSp add mod">
        <pc:chgData name="Winograd, Rachel" userId="0b9d5d2f-56a6-46ef-99e0-5b4902eb1ec8" providerId="ADAL" clId="{46F4A725-4B96-451D-9894-4946F86440B7}" dt="2023-11-02T10:35:34.526" v="3246" actId="1076"/>
        <pc:sldMkLst>
          <pc:docMk/>
          <pc:sldMk cId="1212607716" sldId="331"/>
        </pc:sldMkLst>
        <pc:spChg chg="mod">
          <ac:chgData name="Winograd, Rachel" userId="0b9d5d2f-56a6-46ef-99e0-5b4902eb1ec8" providerId="ADAL" clId="{46F4A725-4B96-451D-9894-4946F86440B7}" dt="2023-11-02T10:35:34.526" v="3246" actId="1076"/>
          <ac:spMkLst>
            <pc:docMk/>
            <pc:sldMk cId="1212607716" sldId="331"/>
            <ac:spMk id="4" creationId="{00000000-0000-0000-0000-000000000000}"/>
          </ac:spMkLst>
        </pc:spChg>
        <pc:picChg chg="mod">
          <ac:chgData name="Winograd, Rachel" userId="0b9d5d2f-56a6-46ef-99e0-5b4902eb1ec8" providerId="ADAL" clId="{46F4A725-4B96-451D-9894-4946F86440B7}" dt="2023-11-02T10:35:29.704" v="3245" actId="1076"/>
          <ac:picMkLst>
            <pc:docMk/>
            <pc:sldMk cId="1212607716" sldId="331"/>
            <ac:picMk id="5" creationId="{00000000-0000-0000-0000-000000000000}"/>
          </ac:picMkLst>
        </pc:picChg>
      </pc:sldChg>
      <pc:sldChg chg="addSp delSp modSp add mod ord setBg delDesignElem">
        <pc:chgData name="Winograd, Rachel" userId="0b9d5d2f-56a6-46ef-99e0-5b4902eb1ec8" providerId="ADAL" clId="{46F4A725-4B96-451D-9894-4946F86440B7}" dt="2023-11-02T18:17:28.442" v="3607" actId="20577"/>
        <pc:sldMkLst>
          <pc:docMk/>
          <pc:sldMk cId="2704912677" sldId="332"/>
        </pc:sldMkLst>
        <pc:spChg chg="mod">
          <ac:chgData name="Winograd, Rachel" userId="0b9d5d2f-56a6-46ef-99e0-5b4902eb1ec8" providerId="ADAL" clId="{46F4A725-4B96-451D-9894-4946F86440B7}" dt="2023-11-02T10:42:51.556" v="3264" actId="27636"/>
          <ac:spMkLst>
            <pc:docMk/>
            <pc:sldMk cId="2704912677" sldId="332"/>
            <ac:spMk id="2" creationId="{00000000-0000-0000-0000-000000000000}"/>
          </ac:spMkLst>
        </pc:spChg>
        <pc:spChg chg="mod">
          <ac:chgData name="Winograd, Rachel" userId="0b9d5d2f-56a6-46ef-99e0-5b4902eb1ec8" providerId="ADAL" clId="{46F4A725-4B96-451D-9894-4946F86440B7}" dt="2023-11-02T18:17:28.442" v="3607" actId="20577"/>
          <ac:spMkLst>
            <pc:docMk/>
            <pc:sldMk cId="2704912677" sldId="332"/>
            <ac:spMk id="3" creationId="{00000000-0000-0000-0000-000000000000}"/>
          </ac:spMkLst>
        </pc:spChg>
        <pc:spChg chg="add mod">
          <ac:chgData name="Winograd, Rachel" userId="0b9d5d2f-56a6-46ef-99e0-5b4902eb1ec8" providerId="ADAL" clId="{46F4A725-4B96-451D-9894-4946F86440B7}" dt="2023-11-02T18:15:35.179" v="3536" actId="1076"/>
          <ac:spMkLst>
            <pc:docMk/>
            <pc:sldMk cId="2704912677" sldId="332"/>
            <ac:spMk id="5" creationId="{BAAADB07-8575-1686-C8A7-C48A904A1756}"/>
          </ac:spMkLst>
        </pc:spChg>
        <pc:spChg chg="del">
          <ac:chgData name="Winograd, Rachel" userId="0b9d5d2f-56a6-46ef-99e0-5b4902eb1ec8" providerId="ADAL" clId="{46F4A725-4B96-451D-9894-4946F86440B7}" dt="2023-11-02T10:42:51.512" v="3263"/>
          <ac:spMkLst>
            <pc:docMk/>
            <pc:sldMk cId="2704912677" sldId="332"/>
            <ac:spMk id="1031" creationId="{A7AE9375-4664-4DB2-922D-2782A6E439AC}"/>
          </ac:spMkLst>
        </pc:spChg>
        <pc:picChg chg="mod ord">
          <ac:chgData name="Winograd, Rachel" userId="0b9d5d2f-56a6-46ef-99e0-5b4902eb1ec8" providerId="ADAL" clId="{46F4A725-4B96-451D-9894-4946F86440B7}" dt="2023-11-02T18:15:24.898" v="3533" actId="167"/>
          <ac:picMkLst>
            <pc:docMk/>
            <pc:sldMk cId="2704912677" sldId="332"/>
            <ac:picMk id="4" creationId="{00000000-0000-0000-0000-000000000000}"/>
          </ac:picMkLst>
        </pc:picChg>
        <pc:picChg chg="del mod">
          <ac:chgData name="Winograd, Rachel" userId="0b9d5d2f-56a6-46ef-99e0-5b4902eb1ec8" providerId="ADAL" clId="{46F4A725-4B96-451D-9894-4946F86440B7}" dt="2023-11-02T18:15:08.420" v="3526" actId="478"/>
          <ac:picMkLst>
            <pc:docMk/>
            <pc:sldMk cId="2704912677" sldId="332"/>
            <ac:picMk id="6" creationId="{FABC7CE3-A88E-4326-AF73-C31E35C6DD55}"/>
          </ac:picMkLst>
        </pc:picChg>
        <pc:picChg chg="add mod">
          <ac:chgData name="Winograd, Rachel" userId="0b9d5d2f-56a6-46ef-99e0-5b4902eb1ec8" providerId="ADAL" clId="{46F4A725-4B96-451D-9894-4946F86440B7}" dt="2023-11-02T18:15:19.297" v="3531" actId="1076"/>
          <ac:picMkLst>
            <pc:docMk/>
            <pc:sldMk cId="2704912677" sldId="332"/>
            <ac:picMk id="8" creationId="{AA3CBE00-E968-1342-D24D-C0A5F26F0262}"/>
          </ac:picMkLst>
        </pc:picChg>
        <pc:picChg chg="add mod">
          <ac:chgData name="Winograd, Rachel" userId="0b9d5d2f-56a6-46ef-99e0-5b4902eb1ec8" providerId="ADAL" clId="{46F4A725-4B96-451D-9894-4946F86440B7}" dt="2023-11-02T18:16:28.901" v="3543" actId="1076"/>
          <ac:picMkLst>
            <pc:docMk/>
            <pc:sldMk cId="2704912677" sldId="332"/>
            <ac:picMk id="9" creationId="{11316137-7E7E-C92A-A8F6-4ACFCA563ACC}"/>
          </ac:picMkLst>
        </pc:picChg>
        <pc:picChg chg="del">
          <ac:chgData name="Winograd, Rachel" userId="0b9d5d2f-56a6-46ef-99e0-5b4902eb1ec8" providerId="ADAL" clId="{46F4A725-4B96-451D-9894-4946F86440B7}" dt="2023-11-02T10:44:16.926" v="3291" actId="478"/>
          <ac:picMkLst>
            <pc:docMk/>
            <pc:sldMk cId="2704912677" sldId="332"/>
            <ac:picMk id="1026" creationId="{00000000-0000-0000-0000-000000000000}"/>
          </ac:picMkLst>
        </pc:picChg>
        <pc:picChg chg="add mod">
          <ac:chgData name="Winograd, Rachel" userId="0b9d5d2f-56a6-46ef-99e0-5b4902eb1ec8" providerId="ADAL" clId="{46F4A725-4B96-451D-9894-4946F86440B7}" dt="2023-11-02T18:16:24.409" v="3541" actId="1076"/>
          <ac:picMkLst>
            <pc:docMk/>
            <pc:sldMk cId="2704912677" sldId="332"/>
            <ac:picMk id="2050" creationId="{FA5BF762-F86E-39FA-5E7E-49BB1DEA5DCF}"/>
          </ac:picMkLst>
        </pc:picChg>
        <pc:picChg chg="add mod">
          <ac:chgData name="Winograd, Rachel" userId="0b9d5d2f-56a6-46ef-99e0-5b4902eb1ec8" providerId="ADAL" clId="{46F4A725-4B96-451D-9894-4946F86440B7}" dt="2023-11-02T18:16:25.817" v="3542" actId="1076"/>
          <ac:picMkLst>
            <pc:docMk/>
            <pc:sldMk cId="2704912677" sldId="332"/>
            <ac:picMk id="2052" creationId="{3A522D41-237E-A60A-A9B3-D8CF24716384}"/>
          </ac:picMkLst>
        </pc:picChg>
        <pc:cxnChg chg="del">
          <ac:chgData name="Winograd, Rachel" userId="0b9d5d2f-56a6-46ef-99e0-5b4902eb1ec8" providerId="ADAL" clId="{46F4A725-4B96-451D-9894-4946F86440B7}" dt="2023-11-02T10:42:51.512" v="3263"/>
          <ac:cxnSpMkLst>
            <pc:docMk/>
            <pc:sldMk cId="2704912677" sldId="332"/>
            <ac:cxnSpMk id="1033" creationId="{EE504C98-6397-41C1-A8D8-2D9C4ED307E0}"/>
          </ac:cxnSpMkLst>
        </pc:cxnChg>
        <pc:cxnChg chg="del">
          <ac:chgData name="Winograd, Rachel" userId="0b9d5d2f-56a6-46ef-99e0-5b4902eb1ec8" providerId="ADAL" clId="{46F4A725-4B96-451D-9894-4946F86440B7}" dt="2023-11-02T10:42:51.512" v="3263"/>
          <ac:cxnSpMkLst>
            <pc:docMk/>
            <pc:sldMk cId="2704912677" sldId="332"/>
            <ac:cxnSpMk id="1035" creationId="{B7188D9B-1674-419B-A379-D1632A7EC3A2}"/>
          </ac:cxnSpMkLst>
        </pc:cxnChg>
      </pc:sldChg>
      <pc:sldChg chg="modSp new mod">
        <pc:chgData name="Winograd, Rachel" userId="0b9d5d2f-56a6-46ef-99e0-5b4902eb1ec8" providerId="ADAL" clId="{46F4A725-4B96-451D-9894-4946F86440B7}" dt="2023-11-02T18:13:56.491" v="3514" actId="20577"/>
        <pc:sldMkLst>
          <pc:docMk/>
          <pc:sldMk cId="2481002919" sldId="333"/>
        </pc:sldMkLst>
        <pc:spChg chg="mod">
          <ac:chgData name="Winograd, Rachel" userId="0b9d5d2f-56a6-46ef-99e0-5b4902eb1ec8" providerId="ADAL" clId="{46F4A725-4B96-451D-9894-4946F86440B7}" dt="2023-11-02T18:13:56.491" v="3514" actId="20577"/>
          <ac:spMkLst>
            <pc:docMk/>
            <pc:sldMk cId="2481002919" sldId="333"/>
            <ac:spMk id="2" creationId="{B5806D36-DDF9-638A-E4C8-BAE794B22B54}"/>
          </ac:spMkLst>
        </pc:spChg>
        <pc:spChg chg="mod">
          <ac:chgData name="Winograd, Rachel" userId="0b9d5d2f-56a6-46ef-99e0-5b4902eb1ec8" providerId="ADAL" clId="{46F4A725-4B96-451D-9894-4946F86440B7}" dt="2023-11-02T18:13:52.509" v="3492"/>
          <ac:spMkLst>
            <pc:docMk/>
            <pc:sldMk cId="2481002919" sldId="333"/>
            <ac:spMk id="3" creationId="{5D77EB18-8540-27F4-AFC7-98E909CB9EE2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22BB3-2166-4578-B446-020C6092BB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26AAA8E-446C-4736-BE1C-1648EA0836BE}">
      <dgm:prSet phldrT="[Text]"/>
      <dgm:spPr/>
      <dgm:t>
        <a:bodyPr/>
        <a:lstStyle/>
        <a:p>
          <a:r>
            <a:rPr lang="en-US" dirty="0"/>
            <a:t>receive medication </a:t>
          </a:r>
        </a:p>
      </dgm:t>
    </dgm:pt>
    <dgm:pt modelId="{15CA77B1-8B99-4699-AFBC-76421FAA3808}" type="parTrans" cxnId="{514F76AE-00F4-4104-804E-AEB7E1B74E29}">
      <dgm:prSet/>
      <dgm:spPr/>
      <dgm:t>
        <a:bodyPr/>
        <a:lstStyle/>
        <a:p>
          <a:endParaRPr lang="en-US"/>
        </a:p>
      </dgm:t>
    </dgm:pt>
    <dgm:pt modelId="{16AB8646-4DCC-4D91-9FF7-5EDC2DC65B41}" type="sibTrans" cxnId="{514F76AE-00F4-4104-804E-AEB7E1B74E29}">
      <dgm:prSet/>
      <dgm:spPr/>
      <dgm:t>
        <a:bodyPr/>
        <a:lstStyle/>
        <a:p>
          <a:endParaRPr lang="en-US"/>
        </a:p>
      </dgm:t>
    </dgm:pt>
    <dgm:pt modelId="{EFC2A6AD-68FB-4EA3-8985-027FDF09A067}">
      <dgm:prSet phldrT="[Text]"/>
      <dgm:spPr/>
      <dgm:t>
        <a:bodyPr/>
        <a:lstStyle/>
        <a:p>
          <a:r>
            <a:rPr lang="en-US" dirty="0"/>
            <a:t>get medication sooner </a:t>
          </a:r>
        </a:p>
      </dgm:t>
    </dgm:pt>
    <dgm:pt modelId="{169BCCDF-D9AE-46E6-BBCB-E0AB1EC8BFCD}" type="parTrans" cxnId="{CACEDAF8-01C3-48E6-BD70-05632C4D6986}">
      <dgm:prSet/>
      <dgm:spPr/>
      <dgm:t>
        <a:bodyPr/>
        <a:lstStyle/>
        <a:p>
          <a:endParaRPr lang="en-US"/>
        </a:p>
      </dgm:t>
    </dgm:pt>
    <dgm:pt modelId="{04577C19-E2FF-4F9A-9289-4C42F615AEB5}" type="sibTrans" cxnId="{CACEDAF8-01C3-48E6-BD70-05632C4D6986}">
      <dgm:prSet/>
      <dgm:spPr/>
      <dgm:t>
        <a:bodyPr/>
        <a:lstStyle/>
        <a:p>
          <a:endParaRPr lang="en-US"/>
        </a:p>
      </dgm:t>
    </dgm:pt>
    <dgm:pt modelId="{07539A27-963B-4F47-B398-21B9EA90FD69}">
      <dgm:prSet phldrT="[Text]"/>
      <dgm:spPr/>
      <dgm:t>
        <a:bodyPr/>
        <a:lstStyle/>
        <a:p>
          <a:r>
            <a:rPr lang="en-US" dirty="0"/>
            <a:t>receive fewer psychosocial services </a:t>
          </a:r>
        </a:p>
      </dgm:t>
    </dgm:pt>
    <dgm:pt modelId="{2946BB7E-3993-4634-AB1B-E3C781B842DC}" type="parTrans" cxnId="{D6776BBF-1D6A-41C5-B9FF-E332906FDBE0}">
      <dgm:prSet/>
      <dgm:spPr/>
      <dgm:t>
        <a:bodyPr/>
        <a:lstStyle/>
        <a:p>
          <a:endParaRPr lang="en-US"/>
        </a:p>
      </dgm:t>
    </dgm:pt>
    <dgm:pt modelId="{C5C598E9-4E24-4483-80F3-8C30A581BCDB}" type="sibTrans" cxnId="{D6776BBF-1D6A-41C5-B9FF-E332906FDBE0}">
      <dgm:prSet/>
      <dgm:spPr/>
      <dgm:t>
        <a:bodyPr/>
        <a:lstStyle/>
        <a:p>
          <a:endParaRPr lang="en-US"/>
        </a:p>
      </dgm:t>
    </dgm:pt>
    <dgm:pt modelId="{81CD6A8C-85E7-4165-834A-E44898694D8E}">
      <dgm:prSet/>
      <dgm:spPr/>
      <dgm:t>
        <a:bodyPr/>
        <a:lstStyle/>
        <a:p>
          <a:r>
            <a:rPr lang="en-US" dirty="0"/>
            <a:t>be engaged in treatment at 1, 3, 6, &amp; 9 months </a:t>
          </a:r>
        </a:p>
      </dgm:t>
    </dgm:pt>
    <dgm:pt modelId="{4F38AAB7-54ED-41D8-A5F9-41BB58EA1F43}" type="parTrans" cxnId="{C7E1728B-DA5D-46D1-9E06-4C195B15876D}">
      <dgm:prSet/>
      <dgm:spPr/>
      <dgm:t>
        <a:bodyPr/>
        <a:lstStyle/>
        <a:p>
          <a:endParaRPr lang="en-US"/>
        </a:p>
      </dgm:t>
    </dgm:pt>
    <dgm:pt modelId="{514F0099-DF32-4F47-91FA-E2BD543B01C8}" type="sibTrans" cxnId="{C7E1728B-DA5D-46D1-9E06-4C195B15876D}">
      <dgm:prSet/>
      <dgm:spPr/>
      <dgm:t>
        <a:bodyPr/>
        <a:lstStyle/>
        <a:p>
          <a:endParaRPr lang="en-US"/>
        </a:p>
      </dgm:t>
    </dgm:pt>
    <dgm:pt modelId="{D6A361FF-BEDE-493B-BD76-77F50B54713C}" type="pres">
      <dgm:prSet presAssocID="{A0422BB3-2166-4578-B446-020C6092BB93}" presName="Name0" presStyleCnt="0">
        <dgm:presLayoutVars>
          <dgm:chMax val="7"/>
          <dgm:chPref val="7"/>
          <dgm:dir/>
        </dgm:presLayoutVars>
      </dgm:prSet>
      <dgm:spPr/>
    </dgm:pt>
    <dgm:pt modelId="{056C92BB-FD56-456E-A925-F60180F84706}" type="pres">
      <dgm:prSet presAssocID="{A0422BB3-2166-4578-B446-020C6092BB93}" presName="Name1" presStyleCnt="0"/>
      <dgm:spPr/>
    </dgm:pt>
    <dgm:pt modelId="{FCB4D724-555B-46AC-8EE3-B9D5F3EFCC7C}" type="pres">
      <dgm:prSet presAssocID="{A0422BB3-2166-4578-B446-020C6092BB93}" presName="cycle" presStyleCnt="0"/>
      <dgm:spPr/>
    </dgm:pt>
    <dgm:pt modelId="{DF60E62A-ECCA-413D-9840-2BCBF4BA556C}" type="pres">
      <dgm:prSet presAssocID="{A0422BB3-2166-4578-B446-020C6092BB93}" presName="srcNode" presStyleLbl="node1" presStyleIdx="0" presStyleCnt="4"/>
      <dgm:spPr/>
    </dgm:pt>
    <dgm:pt modelId="{FBBEA1C1-6747-4E6B-B26F-61DFE0017131}" type="pres">
      <dgm:prSet presAssocID="{A0422BB3-2166-4578-B446-020C6092BB93}" presName="conn" presStyleLbl="parChTrans1D2" presStyleIdx="0" presStyleCnt="1"/>
      <dgm:spPr/>
    </dgm:pt>
    <dgm:pt modelId="{8C7A667B-89E2-48A4-B0B1-E73EFEA03F7B}" type="pres">
      <dgm:prSet presAssocID="{A0422BB3-2166-4578-B446-020C6092BB93}" presName="extraNode" presStyleLbl="node1" presStyleIdx="0" presStyleCnt="4"/>
      <dgm:spPr/>
    </dgm:pt>
    <dgm:pt modelId="{3DFFA75C-2E44-4E9A-8A0A-A99FD8408397}" type="pres">
      <dgm:prSet presAssocID="{A0422BB3-2166-4578-B446-020C6092BB93}" presName="dstNode" presStyleLbl="node1" presStyleIdx="0" presStyleCnt="4"/>
      <dgm:spPr/>
    </dgm:pt>
    <dgm:pt modelId="{E7885839-7575-4FC7-9B3B-5CEC8B86F452}" type="pres">
      <dgm:prSet presAssocID="{A26AAA8E-446C-4736-BE1C-1648EA0836BE}" presName="text_1" presStyleLbl="node1" presStyleIdx="0" presStyleCnt="4">
        <dgm:presLayoutVars>
          <dgm:bulletEnabled val="1"/>
        </dgm:presLayoutVars>
      </dgm:prSet>
      <dgm:spPr/>
    </dgm:pt>
    <dgm:pt modelId="{40C96EF4-3BCE-4857-B1D2-F4AE7E947260}" type="pres">
      <dgm:prSet presAssocID="{A26AAA8E-446C-4736-BE1C-1648EA0836BE}" presName="accent_1" presStyleCnt="0"/>
      <dgm:spPr/>
    </dgm:pt>
    <dgm:pt modelId="{2DA132B5-500A-4090-A86C-F7A3AA85FD42}" type="pres">
      <dgm:prSet presAssocID="{A26AAA8E-446C-4736-BE1C-1648EA0836BE}" presName="accentRepeatNode" presStyleLbl="solidFgAcc1" presStyleIdx="0" presStyleCnt="4"/>
      <dgm:spPr/>
    </dgm:pt>
    <dgm:pt modelId="{6344575F-6AFC-45B8-BD16-2ED0BD172654}" type="pres">
      <dgm:prSet presAssocID="{EFC2A6AD-68FB-4EA3-8985-027FDF09A067}" presName="text_2" presStyleLbl="node1" presStyleIdx="1" presStyleCnt="4">
        <dgm:presLayoutVars>
          <dgm:bulletEnabled val="1"/>
        </dgm:presLayoutVars>
      </dgm:prSet>
      <dgm:spPr/>
    </dgm:pt>
    <dgm:pt modelId="{FA037CA1-8489-4C91-AD8A-1C901552D663}" type="pres">
      <dgm:prSet presAssocID="{EFC2A6AD-68FB-4EA3-8985-027FDF09A067}" presName="accent_2" presStyleCnt="0"/>
      <dgm:spPr/>
    </dgm:pt>
    <dgm:pt modelId="{6C27EB3D-A675-434F-A238-EB7ABF492E10}" type="pres">
      <dgm:prSet presAssocID="{EFC2A6AD-68FB-4EA3-8985-027FDF09A067}" presName="accentRepeatNode" presStyleLbl="solidFgAcc1" presStyleIdx="1" presStyleCnt="4"/>
      <dgm:spPr/>
    </dgm:pt>
    <dgm:pt modelId="{5FA9904D-7AFE-4FDF-A669-3014D7531D54}" type="pres">
      <dgm:prSet presAssocID="{07539A27-963B-4F47-B398-21B9EA90FD69}" presName="text_3" presStyleLbl="node1" presStyleIdx="2" presStyleCnt="4">
        <dgm:presLayoutVars>
          <dgm:bulletEnabled val="1"/>
        </dgm:presLayoutVars>
      </dgm:prSet>
      <dgm:spPr/>
    </dgm:pt>
    <dgm:pt modelId="{C77D1AD5-44B5-4AAD-9ACF-4DA1B56C586D}" type="pres">
      <dgm:prSet presAssocID="{07539A27-963B-4F47-B398-21B9EA90FD69}" presName="accent_3" presStyleCnt="0"/>
      <dgm:spPr/>
    </dgm:pt>
    <dgm:pt modelId="{ABB44FA8-1533-45B5-A47E-C53E4F413275}" type="pres">
      <dgm:prSet presAssocID="{07539A27-963B-4F47-B398-21B9EA90FD69}" presName="accentRepeatNode" presStyleLbl="solidFgAcc1" presStyleIdx="2" presStyleCnt="4" custLinFactNeighborY="8775"/>
      <dgm:spPr/>
    </dgm:pt>
    <dgm:pt modelId="{A80666C2-BA9C-4EB4-A93A-8E4F1334792C}" type="pres">
      <dgm:prSet presAssocID="{81CD6A8C-85E7-4165-834A-E44898694D8E}" presName="text_4" presStyleLbl="node1" presStyleIdx="3" presStyleCnt="4">
        <dgm:presLayoutVars>
          <dgm:bulletEnabled val="1"/>
        </dgm:presLayoutVars>
      </dgm:prSet>
      <dgm:spPr/>
    </dgm:pt>
    <dgm:pt modelId="{3DD2EE0D-1A20-4050-8857-987EE8E911C7}" type="pres">
      <dgm:prSet presAssocID="{81CD6A8C-85E7-4165-834A-E44898694D8E}" presName="accent_4" presStyleCnt="0"/>
      <dgm:spPr/>
    </dgm:pt>
    <dgm:pt modelId="{00FCFDAD-0E43-4E65-A61D-39A45B591553}" type="pres">
      <dgm:prSet presAssocID="{81CD6A8C-85E7-4165-834A-E44898694D8E}" presName="accentRepeatNode" presStyleLbl="solidFgAcc1" presStyleIdx="3" presStyleCnt="4"/>
      <dgm:spPr/>
    </dgm:pt>
  </dgm:ptLst>
  <dgm:cxnLst>
    <dgm:cxn modelId="{E6A71E1C-7911-43EE-BEDE-2508BC00B86A}" type="presOf" srcId="{A0422BB3-2166-4578-B446-020C6092BB93}" destId="{D6A361FF-BEDE-493B-BD76-77F50B54713C}" srcOrd="0" destOrd="0" presId="urn:microsoft.com/office/officeart/2008/layout/VerticalCurvedList"/>
    <dgm:cxn modelId="{70E2B438-7174-482A-BAA7-242F864BD091}" type="presOf" srcId="{EFC2A6AD-68FB-4EA3-8985-027FDF09A067}" destId="{6344575F-6AFC-45B8-BD16-2ED0BD172654}" srcOrd="0" destOrd="0" presId="urn:microsoft.com/office/officeart/2008/layout/VerticalCurvedList"/>
    <dgm:cxn modelId="{CCF9DA39-FA39-4AB9-BD7D-6F66B488AA1E}" type="presOf" srcId="{81CD6A8C-85E7-4165-834A-E44898694D8E}" destId="{A80666C2-BA9C-4EB4-A93A-8E4F1334792C}" srcOrd="0" destOrd="0" presId="urn:microsoft.com/office/officeart/2008/layout/VerticalCurvedList"/>
    <dgm:cxn modelId="{A9815640-5C1B-453B-BB34-6FE7912248CD}" type="presOf" srcId="{07539A27-963B-4F47-B398-21B9EA90FD69}" destId="{5FA9904D-7AFE-4FDF-A669-3014D7531D54}" srcOrd="0" destOrd="0" presId="urn:microsoft.com/office/officeart/2008/layout/VerticalCurvedList"/>
    <dgm:cxn modelId="{C7E1728B-DA5D-46D1-9E06-4C195B15876D}" srcId="{A0422BB3-2166-4578-B446-020C6092BB93}" destId="{81CD6A8C-85E7-4165-834A-E44898694D8E}" srcOrd="3" destOrd="0" parTransId="{4F38AAB7-54ED-41D8-A5F9-41BB58EA1F43}" sibTransId="{514F0099-DF32-4F47-91FA-E2BD543B01C8}"/>
    <dgm:cxn modelId="{1C8DBB99-3C1F-49B9-AF74-B01F0A5D976F}" type="presOf" srcId="{A26AAA8E-446C-4736-BE1C-1648EA0836BE}" destId="{E7885839-7575-4FC7-9B3B-5CEC8B86F452}" srcOrd="0" destOrd="0" presId="urn:microsoft.com/office/officeart/2008/layout/VerticalCurvedList"/>
    <dgm:cxn modelId="{254BBBA1-CBAE-4BE8-9F49-B9C5A2D1B8C2}" type="presOf" srcId="{16AB8646-4DCC-4D91-9FF7-5EDC2DC65B41}" destId="{FBBEA1C1-6747-4E6B-B26F-61DFE0017131}" srcOrd="0" destOrd="0" presId="urn:microsoft.com/office/officeart/2008/layout/VerticalCurvedList"/>
    <dgm:cxn modelId="{514F76AE-00F4-4104-804E-AEB7E1B74E29}" srcId="{A0422BB3-2166-4578-B446-020C6092BB93}" destId="{A26AAA8E-446C-4736-BE1C-1648EA0836BE}" srcOrd="0" destOrd="0" parTransId="{15CA77B1-8B99-4699-AFBC-76421FAA3808}" sibTransId="{16AB8646-4DCC-4D91-9FF7-5EDC2DC65B41}"/>
    <dgm:cxn modelId="{D6776BBF-1D6A-41C5-B9FF-E332906FDBE0}" srcId="{A0422BB3-2166-4578-B446-020C6092BB93}" destId="{07539A27-963B-4F47-B398-21B9EA90FD69}" srcOrd="2" destOrd="0" parTransId="{2946BB7E-3993-4634-AB1B-E3C781B842DC}" sibTransId="{C5C598E9-4E24-4483-80F3-8C30A581BCDB}"/>
    <dgm:cxn modelId="{CACEDAF8-01C3-48E6-BD70-05632C4D6986}" srcId="{A0422BB3-2166-4578-B446-020C6092BB93}" destId="{EFC2A6AD-68FB-4EA3-8985-027FDF09A067}" srcOrd="1" destOrd="0" parTransId="{169BCCDF-D9AE-46E6-BBCB-E0AB1EC8BFCD}" sibTransId="{04577C19-E2FF-4F9A-9289-4C42F615AEB5}"/>
    <dgm:cxn modelId="{05DFDA11-7E94-4164-A8DB-14504AE0EA57}" type="presParOf" srcId="{D6A361FF-BEDE-493B-BD76-77F50B54713C}" destId="{056C92BB-FD56-456E-A925-F60180F84706}" srcOrd="0" destOrd="0" presId="urn:microsoft.com/office/officeart/2008/layout/VerticalCurvedList"/>
    <dgm:cxn modelId="{56769763-9EC7-4240-A5AD-0DCB5F3FA0E1}" type="presParOf" srcId="{056C92BB-FD56-456E-A925-F60180F84706}" destId="{FCB4D724-555B-46AC-8EE3-B9D5F3EFCC7C}" srcOrd="0" destOrd="0" presId="urn:microsoft.com/office/officeart/2008/layout/VerticalCurvedList"/>
    <dgm:cxn modelId="{3C311261-9EF8-423F-80ED-1D0B490228A4}" type="presParOf" srcId="{FCB4D724-555B-46AC-8EE3-B9D5F3EFCC7C}" destId="{DF60E62A-ECCA-413D-9840-2BCBF4BA556C}" srcOrd="0" destOrd="0" presId="urn:microsoft.com/office/officeart/2008/layout/VerticalCurvedList"/>
    <dgm:cxn modelId="{0FF7D491-D1E9-4134-8E53-87A69F067CBC}" type="presParOf" srcId="{FCB4D724-555B-46AC-8EE3-B9D5F3EFCC7C}" destId="{FBBEA1C1-6747-4E6B-B26F-61DFE0017131}" srcOrd="1" destOrd="0" presId="urn:microsoft.com/office/officeart/2008/layout/VerticalCurvedList"/>
    <dgm:cxn modelId="{33F16065-7E8A-44C5-8441-9BA65538A9E8}" type="presParOf" srcId="{FCB4D724-555B-46AC-8EE3-B9D5F3EFCC7C}" destId="{8C7A667B-89E2-48A4-B0B1-E73EFEA03F7B}" srcOrd="2" destOrd="0" presId="urn:microsoft.com/office/officeart/2008/layout/VerticalCurvedList"/>
    <dgm:cxn modelId="{76ACA61F-09D6-43E8-85FB-681D5F0C1DA0}" type="presParOf" srcId="{FCB4D724-555B-46AC-8EE3-B9D5F3EFCC7C}" destId="{3DFFA75C-2E44-4E9A-8A0A-A99FD8408397}" srcOrd="3" destOrd="0" presId="urn:microsoft.com/office/officeart/2008/layout/VerticalCurvedList"/>
    <dgm:cxn modelId="{E94AAE20-F201-44D3-AFAC-F43B72E0B7B8}" type="presParOf" srcId="{056C92BB-FD56-456E-A925-F60180F84706}" destId="{E7885839-7575-4FC7-9B3B-5CEC8B86F452}" srcOrd="1" destOrd="0" presId="urn:microsoft.com/office/officeart/2008/layout/VerticalCurvedList"/>
    <dgm:cxn modelId="{4A457FDC-47C4-4995-B66C-A2DC1955B6E0}" type="presParOf" srcId="{056C92BB-FD56-456E-A925-F60180F84706}" destId="{40C96EF4-3BCE-4857-B1D2-F4AE7E947260}" srcOrd="2" destOrd="0" presId="urn:microsoft.com/office/officeart/2008/layout/VerticalCurvedList"/>
    <dgm:cxn modelId="{DC51F148-CD33-4CB1-B528-DB8202DCE8C1}" type="presParOf" srcId="{40C96EF4-3BCE-4857-B1D2-F4AE7E947260}" destId="{2DA132B5-500A-4090-A86C-F7A3AA85FD42}" srcOrd="0" destOrd="0" presId="urn:microsoft.com/office/officeart/2008/layout/VerticalCurvedList"/>
    <dgm:cxn modelId="{58750F69-80AD-4F3B-8672-C26806E9B055}" type="presParOf" srcId="{056C92BB-FD56-456E-A925-F60180F84706}" destId="{6344575F-6AFC-45B8-BD16-2ED0BD172654}" srcOrd="3" destOrd="0" presId="urn:microsoft.com/office/officeart/2008/layout/VerticalCurvedList"/>
    <dgm:cxn modelId="{B84D98FA-68C5-42B3-9941-D10C00ABDD4E}" type="presParOf" srcId="{056C92BB-FD56-456E-A925-F60180F84706}" destId="{FA037CA1-8489-4C91-AD8A-1C901552D663}" srcOrd="4" destOrd="0" presId="urn:microsoft.com/office/officeart/2008/layout/VerticalCurvedList"/>
    <dgm:cxn modelId="{19DC97A9-AB94-41F1-B52D-05F51EBFAB08}" type="presParOf" srcId="{FA037CA1-8489-4C91-AD8A-1C901552D663}" destId="{6C27EB3D-A675-434F-A238-EB7ABF492E10}" srcOrd="0" destOrd="0" presId="urn:microsoft.com/office/officeart/2008/layout/VerticalCurvedList"/>
    <dgm:cxn modelId="{4F9D52BA-B306-4CEE-A1C8-34E93270EE96}" type="presParOf" srcId="{056C92BB-FD56-456E-A925-F60180F84706}" destId="{5FA9904D-7AFE-4FDF-A669-3014D7531D54}" srcOrd="5" destOrd="0" presId="urn:microsoft.com/office/officeart/2008/layout/VerticalCurvedList"/>
    <dgm:cxn modelId="{480DED8F-3F1F-4420-8E21-6E8A8B04BF64}" type="presParOf" srcId="{056C92BB-FD56-456E-A925-F60180F84706}" destId="{C77D1AD5-44B5-4AAD-9ACF-4DA1B56C586D}" srcOrd="6" destOrd="0" presId="urn:microsoft.com/office/officeart/2008/layout/VerticalCurvedList"/>
    <dgm:cxn modelId="{AF3B624B-78CE-4A03-8DFF-444295BD1EC2}" type="presParOf" srcId="{C77D1AD5-44B5-4AAD-9ACF-4DA1B56C586D}" destId="{ABB44FA8-1533-45B5-A47E-C53E4F413275}" srcOrd="0" destOrd="0" presId="urn:microsoft.com/office/officeart/2008/layout/VerticalCurvedList"/>
    <dgm:cxn modelId="{BC39FE6A-F2A1-4B78-9FDF-BCAA29F3936A}" type="presParOf" srcId="{056C92BB-FD56-456E-A925-F60180F84706}" destId="{A80666C2-BA9C-4EB4-A93A-8E4F1334792C}" srcOrd="7" destOrd="0" presId="urn:microsoft.com/office/officeart/2008/layout/VerticalCurvedList"/>
    <dgm:cxn modelId="{17602E7E-FFF4-4D28-80C1-981B130D017D}" type="presParOf" srcId="{056C92BB-FD56-456E-A925-F60180F84706}" destId="{3DD2EE0D-1A20-4050-8857-987EE8E911C7}" srcOrd="8" destOrd="0" presId="urn:microsoft.com/office/officeart/2008/layout/VerticalCurvedList"/>
    <dgm:cxn modelId="{CD75E606-51CD-483A-B29F-33DDA43F17DC}" type="presParOf" srcId="{3DD2EE0D-1A20-4050-8857-987EE8E911C7}" destId="{00FCFDAD-0E43-4E65-A61D-39A45B5915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ECB50-BE70-419D-AA5A-3AD0CB0F00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9996A11-50AF-4B70-B25C-BC997343A0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Medication First = Medication “Only”</a:t>
          </a:r>
        </a:p>
        <a:p>
          <a:pPr>
            <a:lnSpc>
              <a:spcPct val="100000"/>
            </a:lnSpc>
          </a:pPr>
          <a:r>
            <a:rPr lang="en-US" dirty="0"/>
            <a:t>… what about root causes?</a:t>
          </a:r>
        </a:p>
      </dgm:t>
    </dgm:pt>
    <dgm:pt modelId="{46B011A8-8DEB-4561-A752-F50F564AA170}" type="parTrans" cxnId="{AA959BDC-EBDB-4892-8FED-9594A6102A77}">
      <dgm:prSet/>
      <dgm:spPr/>
      <dgm:t>
        <a:bodyPr/>
        <a:lstStyle/>
        <a:p>
          <a:endParaRPr lang="en-US"/>
        </a:p>
      </dgm:t>
    </dgm:pt>
    <dgm:pt modelId="{ADCB4C3F-CBA2-4227-BECB-DC39F8841B14}" type="sibTrans" cxnId="{AA959BDC-EBDB-4892-8FED-9594A6102A77}">
      <dgm:prSet/>
      <dgm:spPr/>
      <dgm:t>
        <a:bodyPr/>
        <a:lstStyle/>
        <a:p>
          <a:endParaRPr lang="en-US"/>
        </a:p>
      </dgm:t>
    </dgm:pt>
    <dgm:pt modelId="{EEFBED01-2A21-4C1A-8884-ADAACC24CC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Adjusting to “sicker” client base because more people retained</a:t>
          </a:r>
        </a:p>
      </dgm:t>
    </dgm:pt>
    <dgm:pt modelId="{5EE5AD97-518A-4CCB-A1AE-E5695F7B7F4B}" type="parTrans" cxnId="{3FA6D22E-955D-475C-AF51-7AD75F1E6761}">
      <dgm:prSet/>
      <dgm:spPr/>
      <dgm:t>
        <a:bodyPr/>
        <a:lstStyle/>
        <a:p>
          <a:endParaRPr lang="en-US"/>
        </a:p>
      </dgm:t>
    </dgm:pt>
    <dgm:pt modelId="{3E5C1967-0A7D-4502-B346-9AB6FB378742}" type="sibTrans" cxnId="{3FA6D22E-955D-475C-AF51-7AD75F1E6761}">
      <dgm:prSet/>
      <dgm:spPr/>
      <dgm:t>
        <a:bodyPr/>
        <a:lstStyle/>
        <a:p>
          <a:endParaRPr lang="en-US"/>
        </a:p>
      </dgm:t>
    </dgm:pt>
    <dgm:pt modelId="{CA1D5F42-3B30-4944-BA4B-A3C43227E0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Medically-focused treatment isn’t fiscally sustainable in traditional treatment programs</a:t>
          </a:r>
        </a:p>
      </dgm:t>
    </dgm:pt>
    <dgm:pt modelId="{653D2341-A046-42C2-B0F6-AE7C4B504169}" type="parTrans" cxnId="{D387054B-6766-4C22-A083-44231F91A0AA}">
      <dgm:prSet/>
      <dgm:spPr/>
      <dgm:t>
        <a:bodyPr/>
        <a:lstStyle/>
        <a:p>
          <a:endParaRPr lang="en-US"/>
        </a:p>
      </dgm:t>
    </dgm:pt>
    <dgm:pt modelId="{49CC88FC-363F-4BF5-B04A-1BFBB4ED649C}" type="sibTrans" cxnId="{D387054B-6766-4C22-A083-44231F91A0AA}">
      <dgm:prSet/>
      <dgm:spPr/>
      <dgm:t>
        <a:bodyPr/>
        <a:lstStyle/>
        <a:p>
          <a:endParaRPr lang="en-US"/>
        </a:p>
      </dgm:t>
    </dgm:pt>
    <dgm:pt modelId="{B99AE686-EC6C-405B-AAFC-C81069BB846F}" type="pres">
      <dgm:prSet presAssocID="{E15ECB50-BE70-419D-AA5A-3AD0CB0F0090}" presName="root" presStyleCnt="0">
        <dgm:presLayoutVars>
          <dgm:dir/>
          <dgm:resizeHandles val="exact"/>
        </dgm:presLayoutVars>
      </dgm:prSet>
      <dgm:spPr/>
    </dgm:pt>
    <dgm:pt modelId="{7EBFE764-0FAF-4C6B-A934-6CCA9E671FA3}" type="pres">
      <dgm:prSet presAssocID="{E9996A11-50AF-4B70-B25C-BC997343A04D}" presName="compNode" presStyleCnt="0"/>
      <dgm:spPr/>
    </dgm:pt>
    <dgm:pt modelId="{738AA959-3737-4B41-B968-22DD8C8BBE09}" type="pres">
      <dgm:prSet presAssocID="{E9996A11-50AF-4B70-B25C-BC997343A04D}" presName="bgRect" presStyleLbl="bgShp" presStyleIdx="0" presStyleCnt="3" custLinFactNeighborX="427" custLinFactNeighborY="-994"/>
      <dgm:spPr/>
    </dgm:pt>
    <dgm:pt modelId="{EADB6AFE-7AF3-47DA-8471-0C225CF57CD3}" type="pres">
      <dgm:prSet presAssocID="{E9996A11-50AF-4B70-B25C-BC997343A04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8D1EABF2-C4D4-4E61-B88D-AEB6451F5BB8}" type="pres">
      <dgm:prSet presAssocID="{E9996A11-50AF-4B70-B25C-BC997343A04D}" presName="spaceRect" presStyleCnt="0"/>
      <dgm:spPr/>
    </dgm:pt>
    <dgm:pt modelId="{7927E2A8-C64F-400B-89D9-E006AF2A632F}" type="pres">
      <dgm:prSet presAssocID="{E9996A11-50AF-4B70-B25C-BC997343A04D}" presName="parTx" presStyleLbl="revTx" presStyleIdx="0" presStyleCnt="3">
        <dgm:presLayoutVars>
          <dgm:chMax val="0"/>
          <dgm:chPref val="0"/>
        </dgm:presLayoutVars>
      </dgm:prSet>
      <dgm:spPr/>
    </dgm:pt>
    <dgm:pt modelId="{0E46A89A-BF0D-43DE-B055-6B761C53AE68}" type="pres">
      <dgm:prSet presAssocID="{ADCB4C3F-CBA2-4227-BECB-DC39F8841B14}" presName="sibTrans" presStyleCnt="0"/>
      <dgm:spPr/>
    </dgm:pt>
    <dgm:pt modelId="{51A1B5A8-9656-412A-95B0-F8975D394707}" type="pres">
      <dgm:prSet presAssocID="{EEFBED01-2A21-4C1A-8884-ADAACC24CC44}" presName="compNode" presStyleCnt="0"/>
      <dgm:spPr/>
    </dgm:pt>
    <dgm:pt modelId="{17678D84-CA51-4BE1-8E15-022CB54CEBAD}" type="pres">
      <dgm:prSet presAssocID="{EEFBED01-2A21-4C1A-8884-ADAACC24CC44}" presName="bgRect" presStyleLbl="bgShp" presStyleIdx="1" presStyleCnt="3"/>
      <dgm:spPr/>
    </dgm:pt>
    <dgm:pt modelId="{7E48C956-157F-409E-AD8E-F7EEF08AC07A}" type="pres">
      <dgm:prSet presAssocID="{EEFBED01-2A21-4C1A-8884-ADAACC24CC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E3E6BA75-C4FB-482F-A3CF-8757A75F0C06}" type="pres">
      <dgm:prSet presAssocID="{EEFBED01-2A21-4C1A-8884-ADAACC24CC44}" presName="spaceRect" presStyleCnt="0"/>
      <dgm:spPr/>
    </dgm:pt>
    <dgm:pt modelId="{87CAFF66-513D-4441-BE9E-F46B953368C5}" type="pres">
      <dgm:prSet presAssocID="{EEFBED01-2A21-4C1A-8884-ADAACC24CC44}" presName="parTx" presStyleLbl="revTx" presStyleIdx="1" presStyleCnt="3">
        <dgm:presLayoutVars>
          <dgm:chMax val="0"/>
          <dgm:chPref val="0"/>
        </dgm:presLayoutVars>
      </dgm:prSet>
      <dgm:spPr/>
    </dgm:pt>
    <dgm:pt modelId="{567DD8DB-9555-4764-BA3B-36D7037985AE}" type="pres">
      <dgm:prSet presAssocID="{3E5C1967-0A7D-4502-B346-9AB6FB378742}" presName="sibTrans" presStyleCnt="0"/>
      <dgm:spPr/>
    </dgm:pt>
    <dgm:pt modelId="{7C672D8C-AB71-4119-9C09-DB6AC05EFFF7}" type="pres">
      <dgm:prSet presAssocID="{CA1D5F42-3B30-4944-BA4B-A3C43227E0AC}" presName="compNode" presStyleCnt="0"/>
      <dgm:spPr/>
    </dgm:pt>
    <dgm:pt modelId="{4E7130CB-5A0E-42B4-A6D5-68317DB387D4}" type="pres">
      <dgm:prSet presAssocID="{CA1D5F42-3B30-4944-BA4B-A3C43227E0AC}" presName="bgRect" presStyleLbl="bgShp" presStyleIdx="2" presStyleCnt="3"/>
      <dgm:spPr/>
    </dgm:pt>
    <dgm:pt modelId="{98422847-6EB4-4E70-973D-1331B647F709}" type="pres">
      <dgm:prSet presAssocID="{CA1D5F42-3B30-4944-BA4B-A3C43227E0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3132F16-1369-419A-9E4F-C4C7ABF469D3}" type="pres">
      <dgm:prSet presAssocID="{CA1D5F42-3B30-4944-BA4B-A3C43227E0AC}" presName="spaceRect" presStyleCnt="0"/>
      <dgm:spPr/>
    </dgm:pt>
    <dgm:pt modelId="{8144C34C-6621-409F-871E-2628C59C87D0}" type="pres">
      <dgm:prSet presAssocID="{CA1D5F42-3B30-4944-BA4B-A3C43227E0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FA6D22E-955D-475C-AF51-7AD75F1E6761}" srcId="{E15ECB50-BE70-419D-AA5A-3AD0CB0F0090}" destId="{EEFBED01-2A21-4C1A-8884-ADAACC24CC44}" srcOrd="1" destOrd="0" parTransId="{5EE5AD97-518A-4CCB-A1AE-E5695F7B7F4B}" sibTransId="{3E5C1967-0A7D-4502-B346-9AB6FB378742}"/>
    <dgm:cxn modelId="{AA0B343B-1681-4D40-9FED-E70FE6A738F1}" type="presOf" srcId="{E15ECB50-BE70-419D-AA5A-3AD0CB0F0090}" destId="{B99AE686-EC6C-405B-AAFC-C81069BB846F}" srcOrd="0" destOrd="0" presId="urn:microsoft.com/office/officeart/2018/2/layout/IconVerticalSolidList"/>
    <dgm:cxn modelId="{A9463F3F-E202-4979-9518-D8177EEA86B7}" type="presOf" srcId="{EEFBED01-2A21-4C1A-8884-ADAACC24CC44}" destId="{87CAFF66-513D-4441-BE9E-F46B953368C5}" srcOrd="0" destOrd="0" presId="urn:microsoft.com/office/officeart/2018/2/layout/IconVerticalSolidList"/>
    <dgm:cxn modelId="{B675E04A-CFD8-401A-8518-298EA7F88830}" type="presOf" srcId="{CA1D5F42-3B30-4944-BA4B-A3C43227E0AC}" destId="{8144C34C-6621-409F-871E-2628C59C87D0}" srcOrd="0" destOrd="0" presId="urn:microsoft.com/office/officeart/2018/2/layout/IconVerticalSolidList"/>
    <dgm:cxn modelId="{D387054B-6766-4C22-A083-44231F91A0AA}" srcId="{E15ECB50-BE70-419D-AA5A-3AD0CB0F0090}" destId="{CA1D5F42-3B30-4944-BA4B-A3C43227E0AC}" srcOrd="2" destOrd="0" parTransId="{653D2341-A046-42C2-B0F6-AE7C4B504169}" sibTransId="{49CC88FC-363F-4BF5-B04A-1BFBB4ED649C}"/>
    <dgm:cxn modelId="{1BC9A3D2-C5E0-4610-870C-3B17876AB347}" type="presOf" srcId="{E9996A11-50AF-4B70-B25C-BC997343A04D}" destId="{7927E2A8-C64F-400B-89D9-E006AF2A632F}" srcOrd="0" destOrd="0" presId="urn:microsoft.com/office/officeart/2018/2/layout/IconVerticalSolidList"/>
    <dgm:cxn modelId="{AA959BDC-EBDB-4892-8FED-9594A6102A77}" srcId="{E15ECB50-BE70-419D-AA5A-3AD0CB0F0090}" destId="{E9996A11-50AF-4B70-B25C-BC997343A04D}" srcOrd="0" destOrd="0" parTransId="{46B011A8-8DEB-4561-A752-F50F564AA170}" sibTransId="{ADCB4C3F-CBA2-4227-BECB-DC39F8841B14}"/>
    <dgm:cxn modelId="{E760AB7E-A0DB-40A7-9810-7813C40590DB}" type="presParOf" srcId="{B99AE686-EC6C-405B-AAFC-C81069BB846F}" destId="{7EBFE764-0FAF-4C6B-A934-6CCA9E671FA3}" srcOrd="0" destOrd="0" presId="urn:microsoft.com/office/officeart/2018/2/layout/IconVerticalSolidList"/>
    <dgm:cxn modelId="{41ECC3EB-D69B-46C5-A315-C2826F4A5E81}" type="presParOf" srcId="{7EBFE764-0FAF-4C6B-A934-6CCA9E671FA3}" destId="{738AA959-3737-4B41-B968-22DD8C8BBE09}" srcOrd="0" destOrd="0" presId="urn:microsoft.com/office/officeart/2018/2/layout/IconVerticalSolidList"/>
    <dgm:cxn modelId="{C9E5BA23-9AE0-435B-8A66-DEE776CA6EF8}" type="presParOf" srcId="{7EBFE764-0FAF-4C6B-A934-6CCA9E671FA3}" destId="{EADB6AFE-7AF3-47DA-8471-0C225CF57CD3}" srcOrd="1" destOrd="0" presId="urn:microsoft.com/office/officeart/2018/2/layout/IconVerticalSolidList"/>
    <dgm:cxn modelId="{7AFC1382-8153-44C0-9C11-FA857FE5EA29}" type="presParOf" srcId="{7EBFE764-0FAF-4C6B-A934-6CCA9E671FA3}" destId="{8D1EABF2-C4D4-4E61-B88D-AEB6451F5BB8}" srcOrd="2" destOrd="0" presId="urn:microsoft.com/office/officeart/2018/2/layout/IconVerticalSolidList"/>
    <dgm:cxn modelId="{AA7DF243-9480-484B-87D1-19746B7A3238}" type="presParOf" srcId="{7EBFE764-0FAF-4C6B-A934-6CCA9E671FA3}" destId="{7927E2A8-C64F-400B-89D9-E006AF2A632F}" srcOrd="3" destOrd="0" presId="urn:microsoft.com/office/officeart/2018/2/layout/IconVerticalSolidList"/>
    <dgm:cxn modelId="{71F98F75-2B83-4570-B9DE-0FE45CC94098}" type="presParOf" srcId="{B99AE686-EC6C-405B-AAFC-C81069BB846F}" destId="{0E46A89A-BF0D-43DE-B055-6B761C53AE68}" srcOrd="1" destOrd="0" presId="urn:microsoft.com/office/officeart/2018/2/layout/IconVerticalSolidList"/>
    <dgm:cxn modelId="{62DA273C-871F-4B70-8118-6B51BB1E8716}" type="presParOf" srcId="{B99AE686-EC6C-405B-AAFC-C81069BB846F}" destId="{51A1B5A8-9656-412A-95B0-F8975D394707}" srcOrd="2" destOrd="0" presId="urn:microsoft.com/office/officeart/2018/2/layout/IconVerticalSolidList"/>
    <dgm:cxn modelId="{93D1DC24-6B26-4988-A51A-A6770A91293A}" type="presParOf" srcId="{51A1B5A8-9656-412A-95B0-F8975D394707}" destId="{17678D84-CA51-4BE1-8E15-022CB54CEBAD}" srcOrd="0" destOrd="0" presId="urn:microsoft.com/office/officeart/2018/2/layout/IconVerticalSolidList"/>
    <dgm:cxn modelId="{93104362-931C-4AAF-8D22-4CFA60DD8201}" type="presParOf" srcId="{51A1B5A8-9656-412A-95B0-F8975D394707}" destId="{7E48C956-157F-409E-AD8E-F7EEF08AC07A}" srcOrd="1" destOrd="0" presId="urn:microsoft.com/office/officeart/2018/2/layout/IconVerticalSolidList"/>
    <dgm:cxn modelId="{616B3D4B-A9BD-4FD2-951F-0093497DF4B7}" type="presParOf" srcId="{51A1B5A8-9656-412A-95B0-F8975D394707}" destId="{E3E6BA75-C4FB-482F-A3CF-8757A75F0C06}" srcOrd="2" destOrd="0" presId="urn:microsoft.com/office/officeart/2018/2/layout/IconVerticalSolidList"/>
    <dgm:cxn modelId="{C69316B2-3F50-4D2E-8528-486F3875D5C6}" type="presParOf" srcId="{51A1B5A8-9656-412A-95B0-F8975D394707}" destId="{87CAFF66-513D-4441-BE9E-F46B953368C5}" srcOrd="3" destOrd="0" presId="urn:microsoft.com/office/officeart/2018/2/layout/IconVerticalSolidList"/>
    <dgm:cxn modelId="{6E64A6B4-720E-4F55-A14E-D0382270FC03}" type="presParOf" srcId="{B99AE686-EC6C-405B-AAFC-C81069BB846F}" destId="{567DD8DB-9555-4764-BA3B-36D7037985AE}" srcOrd="3" destOrd="0" presId="urn:microsoft.com/office/officeart/2018/2/layout/IconVerticalSolidList"/>
    <dgm:cxn modelId="{9083F462-A106-49C2-8306-FEF9C01C4547}" type="presParOf" srcId="{B99AE686-EC6C-405B-AAFC-C81069BB846F}" destId="{7C672D8C-AB71-4119-9C09-DB6AC05EFFF7}" srcOrd="4" destOrd="0" presId="urn:microsoft.com/office/officeart/2018/2/layout/IconVerticalSolidList"/>
    <dgm:cxn modelId="{AC62A7E3-9532-4921-9FB7-E36294FA5A59}" type="presParOf" srcId="{7C672D8C-AB71-4119-9C09-DB6AC05EFFF7}" destId="{4E7130CB-5A0E-42B4-A6D5-68317DB387D4}" srcOrd="0" destOrd="0" presId="urn:microsoft.com/office/officeart/2018/2/layout/IconVerticalSolidList"/>
    <dgm:cxn modelId="{302BCA61-7FEF-4F5F-A932-2EB47CDC0D38}" type="presParOf" srcId="{7C672D8C-AB71-4119-9C09-DB6AC05EFFF7}" destId="{98422847-6EB4-4E70-973D-1331B647F709}" srcOrd="1" destOrd="0" presId="urn:microsoft.com/office/officeart/2018/2/layout/IconVerticalSolidList"/>
    <dgm:cxn modelId="{46A47C32-4B03-4438-ABEA-F9F5F52CF785}" type="presParOf" srcId="{7C672D8C-AB71-4119-9C09-DB6AC05EFFF7}" destId="{E3132F16-1369-419A-9E4F-C4C7ABF469D3}" srcOrd="2" destOrd="0" presId="urn:microsoft.com/office/officeart/2018/2/layout/IconVerticalSolidList"/>
    <dgm:cxn modelId="{9229DB6E-1F1D-4DDD-BA26-7FB3D883492B}" type="presParOf" srcId="{7C672D8C-AB71-4119-9C09-DB6AC05EFFF7}" destId="{8144C34C-6621-409F-871E-2628C59C87D0}" srcOrd="3" destOrd="0" presId="urn:microsoft.com/office/officeart/2018/2/layout/IconVerticalSoli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EA1C1-6747-4E6B-B26F-61DFE001713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85839-7575-4FC7-9B3B-5CEC8B86F452}">
      <dsp:nvSpPr>
        <dsp:cNvPr id="0" name=""/>
        <dsp:cNvSpPr/>
      </dsp:nvSpPr>
      <dsp:spPr>
        <a:xfrm>
          <a:off x="610504" y="416587"/>
          <a:ext cx="5417676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receive medication </a:t>
          </a:r>
        </a:p>
      </dsp:txBody>
      <dsp:txXfrm>
        <a:off x="610504" y="416587"/>
        <a:ext cx="5417676" cy="833607"/>
      </dsp:txXfrm>
    </dsp:sp>
    <dsp:sp modelId="{2DA132B5-500A-4090-A86C-F7A3AA85FD42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4575F-6AFC-45B8-BD16-2ED0BD172654}">
      <dsp:nvSpPr>
        <dsp:cNvPr id="0" name=""/>
        <dsp:cNvSpPr/>
      </dsp:nvSpPr>
      <dsp:spPr>
        <a:xfrm>
          <a:off x="1088431" y="1667215"/>
          <a:ext cx="4939749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get medication sooner </a:t>
          </a:r>
        </a:p>
      </dsp:txBody>
      <dsp:txXfrm>
        <a:off x="1088431" y="1667215"/>
        <a:ext cx="4939749" cy="833607"/>
      </dsp:txXfrm>
    </dsp:sp>
    <dsp:sp modelId="{6C27EB3D-A675-434F-A238-EB7ABF492E10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9904D-7AFE-4FDF-A669-3014D7531D54}">
      <dsp:nvSpPr>
        <dsp:cNvPr id="0" name=""/>
        <dsp:cNvSpPr/>
      </dsp:nvSpPr>
      <dsp:spPr>
        <a:xfrm>
          <a:off x="1088431" y="2917843"/>
          <a:ext cx="4939749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receive fewer psychosocial services </a:t>
          </a:r>
        </a:p>
      </dsp:txBody>
      <dsp:txXfrm>
        <a:off x="1088431" y="2917843"/>
        <a:ext cx="4939749" cy="833607"/>
      </dsp:txXfrm>
    </dsp:sp>
    <dsp:sp modelId="{ABB44FA8-1533-45B5-A47E-C53E4F413275}">
      <dsp:nvSpPr>
        <dsp:cNvPr id="0" name=""/>
        <dsp:cNvSpPr/>
      </dsp:nvSpPr>
      <dsp:spPr>
        <a:xfrm>
          <a:off x="567426" y="2905079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666C2-BA9C-4EB4-A93A-8E4F1334792C}">
      <dsp:nvSpPr>
        <dsp:cNvPr id="0" name=""/>
        <dsp:cNvSpPr/>
      </dsp:nvSpPr>
      <dsp:spPr>
        <a:xfrm>
          <a:off x="610504" y="4168472"/>
          <a:ext cx="5417676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 engaged in treatment at 1, 3, 6, &amp; 9 months </a:t>
          </a:r>
        </a:p>
      </dsp:txBody>
      <dsp:txXfrm>
        <a:off x="610504" y="4168472"/>
        <a:ext cx="5417676" cy="833607"/>
      </dsp:txXfrm>
    </dsp:sp>
    <dsp:sp modelId="{00FCFDAD-0E43-4E65-A61D-39A45B591553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AA959-3737-4B41-B968-22DD8C8BBE09}">
      <dsp:nvSpPr>
        <dsp:cNvPr id="0" name=""/>
        <dsp:cNvSpPr/>
      </dsp:nvSpPr>
      <dsp:spPr>
        <a:xfrm>
          <a:off x="0" y="0"/>
          <a:ext cx="5763396" cy="15025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B6AFE-7AF3-47DA-8471-0C225CF57CD3}">
      <dsp:nvSpPr>
        <dsp:cNvPr id="0" name=""/>
        <dsp:cNvSpPr/>
      </dsp:nvSpPr>
      <dsp:spPr>
        <a:xfrm>
          <a:off x="454516" y="338712"/>
          <a:ext cx="826393" cy="8263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7E2A8-C64F-400B-89D9-E006AF2A632F}">
      <dsp:nvSpPr>
        <dsp:cNvPr id="0" name=""/>
        <dsp:cNvSpPr/>
      </dsp:nvSpPr>
      <dsp:spPr>
        <a:xfrm>
          <a:off x="1735427" y="642"/>
          <a:ext cx="4027968" cy="150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18" tIns="159018" rIns="159018" bIns="15901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Medication First = Medication “Only”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… what about root causes?</a:t>
          </a:r>
        </a:p>
      </dsp:txBody>
      <dsp:txXfrm>
        <a:off x="1735427" y="642"/>
        <a:ext cx="4027968" cy="1502534"/>
      </dsp:txXfrm>
    </dsp:sp>
    <dsp:sp modelId="{17678D84-CA51-4BE1-8E15-022CB54CEBAD}">
      <dsp:nvSpPr>
        <dsp:cNvPr id="0" name=""/>
        <dsp:cNvSpPr/>
      </dsp:nvSpPr>
      <dsp:spPr>
        <a:xfrm>
          <a:off x="0" y="1878810"/>
          <a:ext cx="5763396" cy="15025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8C956-157F-409E-AD8E-F7EEF08AC07A}">
      <dsp:nvSpPr>
        <dsp:cNvPr id="0" name=""/>
        <dsp:cNvSpPr/>
      </dsp:nvSpPr>
      <dsp:spPr>
        <a:xfrm>
          <a:off x="454516" y="2216880"/>
          <a:ext cx="826393" cy="8263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AFF66-513D-4441-BE9E-F46B953368C5}">
      <dsp:nvSpPr>
        <dsp:cNvPr id="0" name=""/>
        <dsp:cNvSpPr/>
      </dsp:nvSpPr>
      <dsp:spPr>
        <a:xfrm>
          <a:off x="1735427" y="1878810"/>
          <a:ext cx="4027968" cy="150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18" tIns="159018" rIns="159018" bIns="15901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Adjusting to “sicker” client base because more people retained</a:t>
          </a:r>
        </a:p>
      </dsp:txBody>
      <dsp:txXfrm>
        <a:off x="1735427" y="1878810"/>
        <a:ext cx="4027968" cy="1502534"/>
      </dsp:txXfrm>
    </dsp:sp>
    <dsp:sp modelId="{4E7130CB-5A0E-42B4-A6D5-68317DB387D4}">
      <dsp:nvSpPr>
        <dsp:cNvPr id="0" name=""/>
        <dsp:cNvSpPr/>
      </dsp:nvSpPr>
      <dsp:spPr>
        <a:xfrm>
          <a:off x="0" y="3756978"/>
          <a:ext cx="5763396" cy="15025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22847-6EB4-4E70-973D-1331B647F709}">
      <dsp:nvSpPr>
        <dsp:cNvPr id="0" name=""/>
        <dsp:cNvSpPr/>
      </dsp:nvSpPr>
      <dsp:spPr>
        <a:xfrm>
          <a:off x="454516" y="4095048"/>
          <a:ext cx="826393" cy="8263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4C34C-6621-409F-871E-2628C59C87D0}">
      <dsp:nvSpPr>
        <dsp:cNvPr id="0" name=""/>
        <dsp:cNvSpPr/>
      </dsp:nvSpPr>
      <dsp:spPr>
        <a:xfrm>
          <a:off x="1735427" y="3756978"/>
          <a:ext cx="4027968" cy="150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18" tIns="159018" rIns="159018" bIns="15901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Medically-focused treatment isn’t fiscally sustainable in traditional treatment programs</a:t>
          </a:r>
        </a:p>
      </dsp:txBody>
      <dsp:txXfrm>
        <a:off x="1735427" y="3756978"/>
        <a:ext cx="4027968" cy="1502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1C8B6-B814-4429-BE11-FACAD2DCA98D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0B2C1-8DD8-4D13-9B27-C458AA67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who are chronically homeless have experienced homelessness for at least a year – or repeatedly – while struggling with a disabling condition such as a serious mental illness, substance use disorder, or physical disability.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half a million people are homeless on any given night – about 17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every 10,000 in the general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46FC-19B7-45F5-9452-9AB2785169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23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0B2C1-8DD8-4D13-9B27-C458AA670A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0B2C1-8DD8-4D13-9B27-C458AA670A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>
                    <a:alpha val="60000"/>
                  </a:schemeClr>
                </a:solidFill>
              </a:rPr>
              <a:t>Ppl who still don’t have Medicaid – significant healthcare needs, going without Medicaid which could provide broader health benefits</a:t>
            </a:r>
            <a:endParaRPr lang="en-US" sz="12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0B2C1-8DD8-4D13-9B27-C458AA670A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13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0B2C1-8DD8-4D13-9B27-C458AA670A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2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0B2C1-8DD8-4D13-9B27-C458AA670A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35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3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46FC-19B7-45F5-9452-9AB2785169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6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sign is animated – doesn’t show up until you click (view in slide show)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AF55-6440-4934-ADD4-FB2831F84A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9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AF55-6440-4934-ADD4-FB2831F84A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not seeing the retention we want</a:t>
            </a:r>
          </a:p>
          <a:p>
            <a:r>
              <a:rPr lang="en-US" dirty="0"/>
              <a:t>OD deaths plateaued</a:t>
            </a:r>
            <a:r>
              <a:rPr lang="en-US" baseline="0" dirty="0"/>
              <a:t> despite continued increase in fentanyl but haven’t gone down</a:t>
            </a:r>
          </a:p>
          <a:p>
            <a:r>
              <a:rPr lang="en-US" baseline="0" dirty="0"/>
              <a:t>Future work – we know what works, how come not everyone’s doing it? For those who are doing it, why isn’t it working like we’d expect it to?</a:t>
            </a:r>
          </a:p>
          <a:p>
            <a:endParaRPr lang="en-US" baseline="0" dirty="0"/>
          </a:p>
          <a:p>
            <a:r>
              <a:rPr lang="en-US" baseline="0" dirty="0"/>
              <a:t>Implementation science questions that may not be served by more </a:t>
            </a:r>
            <a:r>
              <a:rPr lang="en-US" baseline="0"/>
              <a:t>service dollars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504F-B596-4542-B5D5-E9A6ECA9ED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MOUD: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 average, STR/SOR clients in FY22 had a lower probability of receiving MOUD than STR/SOR clients in FY18 (-0.053, 95% CI -0.074, -0.032). In both years, though, it remained likely that clients would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recieve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MOUD, with FY18 clients having a 0.82 probability (95% CI 0.80, 0.83), while FY22 clients had a probability of .77 (95% CI 0.75, 0.78)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TIME-TO-MEDICATION: On average, STR/SOR clients in FY18 and FY22 received MOUD in similar amounts of time (diff = -1, 95% CI -4.16, 2.16). On average, STR/SOR clients in FY18 received their MOUD a median of 1 day days (95% CI 0.55, 1.45), and STR/SOR clients in FY22 received their medication in median of 0 days (95% CI -3.29, 3.29).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PSYCHOSOCIAL: On average, STR/SOR clients in FY22 participated in fewer psychosocial hours STR/SOR clients in FY18 (-17.8, 95% CI -25.1, -10.5). On average, STR/SOR clients in FY18 had an average psychosocial volume of 33.3 (95% CI 18.05, 48.5), and STR/SOR clients in FY22 had a psychosocial volume of 15.5 hours (95% CI 7.27, 23.7).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RETENTION: On average, STR/SOR clients in FY22 remained in treatment fewer days than STR/SOR clients in FY18 (-38.2, 95% CI -50.0, -26.4). On average, STR/SOR clients in 2018 remained in treatment 208 days (95% CI 198, 218), and STR/SOR clients in 2022 remained in treatment 167 days (95% CI 157, 178).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0B2C1-8DD8-4D13-9B27-C458AA670A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MOUD: On average, STR/SOR clients are more likely to receive MOUD than non-STR/SOR clients (.32, 95% CI .309, .337).</a:t>
            </a:r>
          </a:p>
          <a:p>
            <a:endParaRPr lang="en-US" dirty="0"/>
          </a:p>
          <a:p>
            <a:r>
              <a:rPr lang="en-US" dirty="0"/>
              <a:t>TIME-TO-MEDICATION: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 average, STR/SOR clients received their medication a median of 6.1 days sooner than non-STR/SOR clients.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PSYCHOSOCIAL HOURS: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 average, STR/SOR clients had 33.1 fewer psychosocial hours than non-STR/SOR clients (95% CI -52.5, -13.7).</a:t>
            </a:r>
            <a:endParaRPr lang="en-US" dirty="0"/>
          </a:p>
          <a:p>
            <a:br>
              <a:rPr lang="en-US" dirty="0"/>
            </a:br>
            <a:r>
              <a:rPr lang="en-US" dirty="0"/>
              <a:t>RETENTION: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 average, STR/SOR clients remain in treatment on average 31.8 more days than non-STR/SOR clients (95% CI 24.3, 39.3).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0B2C1-8DD8-4D13-9B27-C458AA670A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MOUD: On average, clients receiving state funded substance use treatment were no more likely (-.02, 95% CI -.044, .011) to receive MOUD in FY22 (.54, 95% CI .52, .56) than clients in FY17 (.56, 95% CI .54,.57).</a:t>
            </a:r>
          </a:p>
          <a:p>
            <a:endParaRPr lang="en-US" dirty="0"/>
          </a:p>
          <a:p>
            <a:r>
              <a:rPr lang="en-US" dirty="0"/>
              <a:t>TIME-TO-MEDICATION: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 average, clients receiving state funded substance use treatment received their medication in similar amounts of time (-2, 95% CI -4.93, 0.93) in FY22 (3.15, 95% CI 0.39, 5.91) and FY17 (5.15, 95% CI 3.30, 7.00).</a:t>
            </a:r>
            <a:endParaRPr lang="en-US" dirty="0"/>
          </a:p>
          <a:p>
            <a:endParaRPr lang="en-US" dirty="0"/>
          </a:p>
          <a:p>
            <a:r>
              <a:rPr lang="en-US" dirty="0"/>
              <a:t>PSYCHOSOCIAL: 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 average, clients receiving state funded substance use treatment had a lower volume of psychosocial hours (-36.1, 95% CI -55.3, -16.9) in FY22 (23.8, 95% CI 8.03, 39.5) and FY17 (59.8, 95% CI 25.3, 94.3).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RETENTION: On average, clients receiving state funded substance use treatment remained in treatment an average of 13.9 days (95% CI 2.92, 24.9) longer in FY22 (151, 95% CI 142, 160) than clients in FY17 (137, 95% CI 130, 144).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0B2C1-8DD8-4D13-9B27-C458AA670A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4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MOUD: </a:t>
            </a:r>
          </a:p>
          <a:p>
            <a:endParaRPr lang="en-US" dirty="0"/>
          </a:p>
          <a:p>
            <a:r>
              <a:rPr lang="en-US" dirty="0"/>
              <a:t>TIME-TO-MEDICATION: </a:t>
            </a:r>
          </a:p>
          <a:p>
            <a:endParaRPr lang="en-US" dirty="0"/>
          </a:p>
          <a:p>
            <a:r>
              <a:rPr lang="en-US" dirty="0"/>
              <a:t>PSYCHOSOCIAL: </a:t>
            </a:r>
          </a:p>
          <a:p>
            <a:endParaRPr lang="en-US" dirty="0"/>
          </a:p>
          <a:p>
            <a:r>
              <a:rPr lang="en-US" dirty="0"/>
              <a:t>RETENTION: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0B2C1-8DD8-4D13-9B27-C458AA670A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7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2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5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A4EE9-808B-415D-938A-93225E4A56E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C287C-EE59-4899-9317-6ADB6706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hyperlink" Target="https://www.google.com/maps/d/u/0/edit?mid=1_f-GBGaXOlrmR3_80mTrwiyj5Q3aTViM&amp;ll=38.735133937827385%2C-90.4108307377824&amp;z=1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5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3A49543-2E56-592D-49D4-8234F649C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4" b="7276"/>
          <a:stretch/>
        </p:blipFill>
        <p:spPr>
          <a:xfrm>
            <a:off x="788077" y="5321188"/>
            <a:ext cx="950479" cy="832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E541D2-B262-480E-F774-2805B5162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040" y="5309905"/>
            <a:ext cx="4880972" cy="97619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7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2B2C7B-5157-C816-E668-070C30F46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482" y="1197809"/>
            <a:ext cx="7416545" cy="2349622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The first five years of Missouri’s Medication First approach to </a:t>
            </a:r>
            <a:br>
              <a:rPr lang="en-US" sz="32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</a:br>
            <a:r>
              <a:rPr lang="en-US" sz="32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Opioid Use Disorder treatment: </a:t>
            </a:r>
            <a:br>
              <a:rPr lang="en-US" sz="32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</a:b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Plateaus, regressions, and underbellies of progress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E8B92-28D0-7C8B-3E63-676A51861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481" y="3982414"/>
            <a:ext cx="7722045" cy="2045172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Rachel Winograd, PhD., Zach Budesa, PhD., Brittany Blanchard, MPH, Paul </a:t>
            </a:r>
            <a:r>
              <a:rPr lang="en-US" dirty="0" err="1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Thater</a:t>
            </a:r>
            <a:r>
              <a:rPr lang="en-US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Schyler</a:t>
            </a:r>
            <a:r>
              <a:rPr lang="en-US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Newman, Kortney </a:t>
            </a:r>
            <a:r>
              <a:rPr lang="en-US" dirty="0" err="1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Gertner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</a:rPr>
              <a:t> &amp;</a:t>
            </a:r>
            <a:r>
              <a:rPr lang="en-US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Christine Smith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6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A0F80-D177-3F18-7686-D2BE8A0E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700"/>
              <a:t>Methods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7F35-4182-C691-8DEA-3788F6C55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5"/>
            <a:ext cx="5035164" cy="454814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b="1" dirty="0"/>
              <a:t>Uninsured</a:t>
            </a:r>
            <a:r>
              <a:rPr lang="en-US" sz="2400" dirty="0"/>
              <a:t> individuals with OUD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Traditional publicly-funded SUD treatment programs (not primary care, not hospitals)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Models varied depending on outcome:</a:t>
            </a:r>
          </a:p>
          <a:p>
            <a:pPr lvl="1"/>
            <a:r>
              <a:rPr lang="en-US" sz="2000" b="0" i="1" dirty="0">
                <a:effectLst/>
              </a:rPr>
              <a:t>outcome = years + </a:t>
            </a:r>
            <a:r>
              <a:rPr lang="en-US" sz="2000" b="0" i="1" dirty="0" err="1">
                <a:effectLst/>
              </a:rPr>
              <a:t>MedFirst</a:t>
            </a:r>
            <a:r>
              <a:rPr lang="en-US" sz="2000" b="0" i="1" dirty="0">
                <a:effectLst/>
              </a:rPr>
              <a:t>(yes/no) + race + </a:t>
            </a:r>
            <a:r>
              <a:rPr lang="en-US" sz="2000" b="0" i="1" dirty="0" err="1">
                <a:effectLst/>
              </a:rPr>
              <a:t>MedFirst</a:t>
            </a:r>
            <a:r>
              <a:rPr lang="en-US" sz="2000" b="0" i="1" dirty="0">
                <a:effectLst/>
              </a:rPr>
              <a:t>*race + </a:t>
            </a:r>
            <a:r>
              <a:rPr lang="en-US" sz="2000" b="0" i="1" dirty="0" err="1">
                <a:effectLst/>
              </a:rPr>
              <a:t>MedFirst</a:t>
            </a:r>
            <a:r>
              <a:rPr lang="en-US" sz="2000" b="0" i="1" dirty="0">
                <a:effectLst/>
              </a:rPr>
              <a:t>*years</a:t>
            </a:r>
          </a:p>
          <a:p>
            <a:pPr lvl="1"/>
            <a:r>
              <a:rPr lang="en-US" dirty="0"/>
              <a:t>Binary logistic regression</a:t>
            </a:r>
          </a:p>
          <a:p>
            <a:pPr lvl="1"/>
            <a:r>
              <a:rPr lang="en-US" b="0" i="0" dirty="0">
                <a:effectLst/>
              </a:rPr>
              <a:t>Zero-inflated negative binomial regression</a:t>
            </a:r>
          </a:p>
          <a:p>
            <a:pPr lvl="1"/>
            <a:r>
              <a:rPr lang="en-US" dirty="0"/>
              <a:t>Negative binomial hurdle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74952-8F38-C3F9-20D0-FBD90E227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6" r="14262" b="4"/>
          <a:stretch/>
        </p:blipFill>
        <p:spPr>
          <a:xfrm>
            <a:off x="5443161" y="2001434"/>
            <a:ext cx="3250098" cy="45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5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921-C017-5501-68FF-380A94F6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155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badi" panose="020B0604020104020204" pitchFamily="34" charset="0"/>
              </a:rPr>
              <a:t>Sample characteristics across years, </a:t>
            </a:r>
            <a:r>
              <a:rPr lang="en-US" sz="4000" dirty="0">
                <a:solidFill>
                  <a:srgbClr val="C00000"/>
                </a:solidFill>
                <a:latin typeface="Abadi" panose="020B0604020104020204" pitchFamily="34" charset="0"/>
              </a:rPr>
              <a:t>total population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2800" dirty="0">
                <a:latin typeface="Abadi" panose="020B0604020104020204" pitchFamily="34" charset="0"/>
              </a:rPr>
              <a:t>(Pre-</a:t>
            </a:r>
            <a:r>
              <a:rPr lang="en-US" sz="2800" dirty="0" err="1">
                <a:latin typeface="Abadi" panose="020B0604020104020204" pitchFamily="34" charset="0"/>
              </a:rPr>
              <a:t>MedFirst</a:t>
            </a:r>
            <a:r>
              <a:rPr lang="en-US" sz="2800" dirty="0">
                <a:latin typeface="Abadi" panose="020B0604020104020204" pitchFamily="34" charset="0"/>
              </a:rPr>
              <a:t>, Year 1, Year 5)</a:t>
            </a:r>
            <a:endParaRPr lang="en-US" dirty="0">
              <a:latin typeface="Abadi" panose="020B0604020104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51342E-1BC2-C782-B53C-2BA51252C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04393"/>
              </p:ext>
            </p:extLst>
          </p:nvPr>
        </p:nvGraphicFramePr>
        <p:xfrm>
          <a:off x="445943" y="1829235"/>
          <a:ext cx="8252114" cy="484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006">
                  <a:extLst>
                    <a:ext uri="{9D8B030D-6E8A-4147-A177-3AD203B41FA5}">
                      <a16:colId xmlns:a16="http://schemas.microsoft.com/office/drawing/2014/main" val="785326433"/>
                    </a:ext>
                  </a:extLst>
                </a:gridCol>
                <a:gridCol w="1986016">
                  <a:extLst>
                    <a:ext uri="{9D8B030D-6E8A-4147-A177-3AD203B41FA5}">
                      <a16:colId xmlns:a16="http://schemas.microsoft.com/office/drawing/2014/main" val="2526573239"/>
                    </a:ext>
                  </a:extLst>
                </a:gridCol>
                <a:gridCol w="2061996">
                  <a:extLst>
                    <a:ext uri="{9D8B030D-6E8A-4147-A177-3AD203B41FA5}">
                      <a16:colId xmlns:a16="http://schemas.microsoft.com/office/drawing/2014/main" val="502379679"/>
                    </a:ext>
                  </a:extLst>
                </a:gridCol>
                <a:gridCol w="1919096">
                  <a:extLst>
                    <a:ext uri="{9D8B030D-6E8A-4147-A177-3AD203B41FA5}">
                      <a16:colId xmlns:a16="http://schemas.microsoft.com/office/drawing/2014/main" val="3148612932"/>
                    </a:ext>
                  </a:extLst>
                </a:gridCol>
              </a:tblGrid>
              <a:tr h="991701">
                <a:tc>
                  <a:txBody>
                    <a:bodyPr/>
                    <a:lstStyle/>
                    <a:p>
                      <a:endParaRPr lang="en-US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FY2017 </a:t>
                      </a:r>
                    </a:p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(Pre-</a:t>
                      </a:r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FY2018 </a:t>
                      </a:r>
                    </a:p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(</a:t>
                      </a:r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 Year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FY2022</a:t>
                      </a:r>
                    </a:p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(</a:t>
                      </a:r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 Year 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424307"/>
                  </a:ext>
                </a:extLst>
              </a:tr>
              <a:tr h="49757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Total enrollment across races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3,530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2,209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213033"/>
                  </a:ext>
                </a:extLst>
              </a:tr>
              <a:tr h="402190">
                <a:tc>
                  <a:txBody>
                    <a:bodyPr/>
                    <a:lstStyle/>
                    <a:p>
                      <a:r>
                        <a:rPr lang="en-US" sz="1400" i="1" dirty="0">
                          <a:latin typeface="Abadi" panose="020B0604020104020204" pitchFamily="34" charset="0"/>
                        </a:rPr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2,160 (79%)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2,708 (77%)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1,537 (70%)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989418"/>
                  </a:ext>
                </a:extLst>
              </a:tr>
              <a:tr h="402190">
                <a:tc>
                  <a:txBody>
                    <a:bodyPr/>
                    <a:lstStyle/>
                    <a:p>
                      <a:r>
                        <a:rPr lang="en-US" sz="1400" i="1" dirty="0">
                          <a:latin typeface="Abadi" panose="020B0604020104020204" pitchFamily="34" charset="0"/>
                        </a:rPr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470 (17%)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677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419 (19%)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26040"/>
                  </a:ext>
                </a:extLst>
              </a:tr>
              <a:tr h="402190">
                <a:tc>
                  <a:txBody>
                    <a:bodyPr/>
                    <a:lstStyle/>
                    <a:p>
                      <a:r>
                        <a:rPr lang="en-US" sz="1400" i="1" dirty="0">
                          <a:latin typeface="Abadi" panose="020B0604020104020204" pitchFamily="34" charset="0"/>
                        </a:rPr>
                        <a:t>Non-White/Non-Black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98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145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253 (11%)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15537"/>
                  </a:ext>
                </a:extLst>
              </a:tr>
              <a:tr h="497575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sz="1400" dirty="0">
                          <a:latin typeface="Abadi" panose="020B0604020104020204" pitchFamily="34" charset="0"/>
                        </a:rPr>
                        <a:t> (STR/SOR enrollment) (N,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0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1,321 (37%)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1,019 (46%)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995121"/>
                  </a:ext>
                </a:extLst>
              </a:tr>
              <a:tr h="4021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% receiving MOUD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21725"/>
                  </a:ext>
                </a:extLst>
              </a:tr>
              <a:tr h="4021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Time-to-medication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80738"/>
                  </a:ext>
                </a:extLst>
              </a:tr>
              <a:tr h="4021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Days in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98226"/>
                  </a:ext>
                </a:extLst>
              </a:tr>
              <a:tr h="40219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Weekly psychosocial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7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3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5733-A8EF-AD18-C339-3B2070CB9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6"/>
            <a:ext cx="8483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Results: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sz="3600" i="1" dirty="0" err="1">
                <a:latin typeface="Abadi" panose="020B0604020104020204" pitchFamily="34" charset="0"/>
              </a:rPr>
              <a:t>MedFirst</a:t>
            </a:r>
            <a:r>
              <a:rPr lang="en-US" sz="3600" i="1" dirty="0">
                <a:latin typeface="Abadi" panose="020B0604020104020204" pitchFamily="34" charset="0"/>
              </a:rPr>
              <a:t> (STR/SOR) 2018 vs. 2022</a:t>
            </a:r>
            <a:endParaRPr lang="en-US" i="1" dirty="0">
              <a:latin typeface="Abadi" panose="020B0604020104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A4F795-A3AD-DED7-3F9B-6CA1BC895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9399"/>
              </p:ext>
            </p:extLst>
          </p:nvPr>
        </p:nvGraphicFramePr>
        <p:xfrm>
          <a:off x="576791" y="2441045"/>
          <a:ext cx="8041217" cy="4019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839">
                  <a:extLst>
                    <a:ext uri="{9D8B030D-6E8A-4147-A177-3AD203B41FA5}">
                      <a16:colId xmlns:a16="http://schemas.microsoft.com/office/drawing/2014/main" val="3427584393"/>
                    </a:ext>
                  </a:extLst>
                </a:gridCol>
                <a:gridCol w="1293989">
                  <a:extLst>
                    <a:ext uri="{9D8B030D-6E8A-4147-A177-3AD203B41FA5}">
                      <a16:colId xmlns:a16="http://schemas.microsoft.com/office/drawing/2014/main" val="4177410874"/>
                    </a:ext>
                  </a:extLst>
                </a:gridCol>
                <a:gridCol w="1293989">
                  <a:extLst>
                    <a:ext uri="{9D8B030D-6E8A-4147-A177-3AD203B41FA5}">
                      <a16:colId xmlns:a16="http://schemas.microsoft.com/office/drawing/2014/main" val="3758705021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786240677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3189584655"/>
                    </a:ext>
                  </a:extLst>
                </a:gridCol>
              </a:tblGrid>
              <a:tr h="1096412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2018 (</a:t>
                      </a:r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 Year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2022 (</a:t>
                      </a:r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 Year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303564"/>
                  </a:ext>
                </a:extLst>
              </a:tr>
              <a:tr h="718597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MOUD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.82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.77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-.053 (95% CI: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-.074, -.032)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2018 higher MOUD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790269"/>
                  </a:ext>
                </a:extLst>
              </a:tr>
              <a:tr h="718597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Time-to-medication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median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median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-1 (95% CI: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-4.16, 2.16)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no 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107621"/>
                  </a:ext>
                </a:extLst>
              </a:tr>
              <a:tr h="718597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Psychosocial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33.3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15.5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-17.8 (95% CI: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-25.1, -10)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2018 greater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223282"/>
                  </a:ext>
                </a:extLst>
              </a:tr>
              <a:tr h="767489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Retention (Days in treatment)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208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168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-38.2 (95% CI: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-50.0, -26.4)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2018 longer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0381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6F0308-12A4-C200-C758-51E78734EF46}"/>
              </a:ext>
            </a:extLst>
          </p:cNvPr>
          <p:cNvSpPr/>
          <p:nvPr/>
        </p:nvSpPr>
        <p:spPr>
          <a:xfrm>
            <a:off x="6869545" y="3429000"/>
            <a:ext cx="1748463" cy="3200400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66080-D169-1A9E-AD51-5E2B63ACFF01}"/>
              </a:ext>
            </a:extLst>
          </p:cNvPr>
          <p:cNvSpPr txBox="1"/>
          <p:nvPr/>
        </p:nvSpPr>
        <p:spPr>
          <a:xfrm>
            <a:off x="817418" y="1731818"/>
            <a:ext cx="69965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badi" panose="020B0604020104020204" pitchFamily="34" charset="0"/>
              </a:rPr>
              <a:t>~ Within </a:t>
            </a:r>
            <a:r>
              <a:rPr lang="en-US" sz="2800" dirty="0" err="1">
                <a:solidFill>
                  <a:srgbClr val="C00000"/>
                </a:solidFill>
                <a:latin typeface="Abadi" panose="020B0604020104020204" pitchFamily="34" charset="0"/>
              </a:rPr>
              <a:t>MedFrist</a:t>
            </a:r>
            <a:r>
              <a:rPr lang="en-US" sz="2800" dirty="0">
                <a:solidFill>
                  <a:srgbClr val="C00000"/>
                </a:solidFill>
                <a:latin typeface="Abadi" panose="020B0604020104020204" pitchFamily="34" charset="0"/>
              </a:rPr>
              <a:t>, Year 1 vs Year 5 ~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145F-488D-9771-485E-D117027F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</a:rPr>
              <a:t>Results: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sz="4000" i="1" dirty="0" err="1">
                <a:latin typeface="Abadi" panose="020B0604020104020204" pitchFamily="34" charset="0"/>
              </a:rPr>
              <a:t>MedFirst</a:t>
            </a:r>
            <a:r>
              <a:rPr lang="en-US" sz="4000" i="1" dirty="0">
                <a:latin typeface="Abadi" panose="020B0604020104020204" pitchFamily="34" charset="0"/>
              </a:rPr>
              <a:t> (STR/SOR) vs non-</a:t>
            </a:r>
            <a:r>
              <a:rPr lang="en-US" sz="4000" i="1" dirty="0" err="1">
                <a:latin typeface="Abadi" panose="020B0604020104020204" pitchFamily="34" charset="0"/>
              </a:rPr>
              <a:t>MedFirst</a:t>
            </a:r>
            <a:endParaRPr lang="en-US" i="1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5051-3DA9-D1F7-418E-1AF7EBD2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~ collapsed across all 5 years ~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47C736-4A74-819E-88BE-4943D6F49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39671"/>
              </p:ext>
            </p:extLst>
          </p:nvPr>
        </p:nvGraphicFramePr>
        <p:xfrm>
          <a:off x="476250" y="2456384"/>
          <a:ext cx="8312150" cy="4036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017">
                  <a:extLst>
                    <a:ext uri="{9D8B030D-6E8A-4147-A177-3AD203B41FA5}">
                      <a16:colId xmlns:a16="http://schemas.microsoft.com/office/drawing/2014/main" val="3128485751"/>
                    </a:ext>
                  </a:extLst>
                </a:gridCol>
                <a:gridCol w="1256488">
                  <a:extLst>
                    <a:ext uri="{9D8B030D-6E8A-4147-A177-3AD203B41FA5}">
                      <a16:colId xmlns:a16="http://schemas.microsoft.com/office/drawing/2014/main" val="2846787320"/>
                    </a:ext>
                  </a:extLst>
                </a:gridCol>
                <a:gridCol w="1256488">
                  <a:extLst>
                    <a:ext uri="{9D8B030D-6E8A-4147-A177-3AD203B41FA5}">
                      <a16:colId xmlns:a16="http://schemas.microsoft.com/office/drawing/2014/main" val="4044667328"/>
                    </a:ext>
                  </a:extLst>
                </a:gridCol>
                <a:gridCol w="1739752">
                  <a:extLst>
                    <a:ext uri="{9D8B030D-6E8A-4147-A177-3AD203B41FA5}">
                      <a16:colId xmlns:a16="http://schemas.microsoft.com/office/drawing/2014/main" val="727208876"/>
                    </a:ext>
                  </a:extLst>
                </a:gridCol>
                <a:gridCol w="1836405">
                  <a:extLst>
                    <a:ext uri="{9D8B030D-6E8A-4147-A177-3AD203B41FA5}">
                      <a16:colId xmlns:a16="http://schemas.microsoft.com/office/drawing/2014/main" val="3525548357"/>
                    </a:ext>
                  </a:extLst>
                </a:gridCol>
              </a:tblGrid>
              <a:tr h="853698">
                <a:tc>
                  <a:txBody>
                    <a:bodyPr/>
                    <a:lstStyle/>
                    <a:p>
                      <a:endParaRPr lang="en-US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 (STR/SOR)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non-</a:t>
                      </a:r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546255"/>
                  </a:ext>
                </a:extLst>
              </a:tr>
              <a:tr h="853698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MOUD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.82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.49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.32 (95% CI: .309, .337)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 higher MOUD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69473"/>
                  </a:ext>
                </a:extLst>
              </a:tr>
              <a:tr h="737698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Time-to-medication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median</a:t>
                      </a:r>
                    </a:p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0.4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median</a:t>
                      </a:r>
                    </a:p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6.5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-6.1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95% CI -7.73, -4.47)</a:t>
                      </a:r>
                      <a:endParaRPr lang="en-US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 sooner to medication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56474"/>
                  </a:ext>
                </a:extLst>
              </a:tr>
              <a:tr h="737698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Psychosocial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23.5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56.7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-33.1 (95% CI:</a:t>
                      </a:r>
                    </a:p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-52.5, -13.7)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 fewer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233688"/>
                  </a:ext>
                </a:extLst>
              </a:tr>
              <a:tr h="853698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Retention (Days in treatment)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198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166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31.8 (95% CI: 24.3, 39.3)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 longer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8097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DD55C85-10C4-5CD5-48BD-5D0D47E642E7}"/>
              </a:ext>
            </a:extLst>
          </p:cNvPr>
          <p:cNvSpPr/>
          <p:nvPr/>
        </p:nvSpPr>
        <p:spPr>
          <a:xfrm>
            <a:off x="6919287" y="3134519"/>
            <a:ext cx="1869113" cy="3200401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145F-488D-9771-485E-D117027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42816" cy="14604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Results: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3600" i="1" dirty="0">
                <a:latin typeface="Abadi" panose="020B0604020104020204" pitchFamily="34" charset="0"/>
              </a:rPr>
              <a:t>Combined (</a:t>
            </a:r>
            <a:r>
              <a:rPr lang="en-US" sz="3600" i="1" dirty="0" err="1">
                <a:latin typeface="Abadi" panose="020B0604020104020204" pitchFamily="34" charset="0"/>
              </a:rPr>
              <a:t>MedFirst</a:t>
            </a:r>
            <a:r>
              <a:rPr lang="en-US" sz="3600" i="1" dirty="0">
                <a:latin typeface="Abadi" panose="020B0604020104020204" pitchFamily="34" charset="0"/>
              </a:rPr>
              <a:t> with non-</a:t>
            </a:r>
            <a:r>
              <a:rPr lang="en-US" sz="3600" i="1" dirty="0" err="1">
                <a:latin typeface="Abadi" panose="020B0604020104020204" pitchFamily="34" charset="0"/>
              </a:rPr>
              <a:t>MedFirst</a:t>
            </a:r>
            <a:r>
              <a:rPr lang="en-US" sz="3600" i="1" dirty="0">
                <a:latin typeface="Abadi" panose="020B0604020104020204" pitchFamily="34" charset="0"/>
              </a:rPr>
              <a:t>)</a:t>
            </a:r>
            <a:endParaRPr lang="en-US" sz="4000" i="1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5051-3DA9-D1F7-418E-1AF7EBD2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~ Before STR/SOR started, to most recent year ~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46BD796-57CD-A4FB-2E96-F3C477273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089009"/>
              </p:ext>
            </p:extLst>
          </p:nvPr>
        </p:nvGraphicFramePr>
        <p:xfrm>
          <a:off x="507999" y="2469513"/>
          <a:ext cx="8263467" cy="37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997">
                  <a:extLst>
                    <a:ext uri="{9D8B030D-6E8A-4147-A177-3AD203B41FA5}">
                      <a16:colId xmlns:a16="http://schemas.microsoft.com/office/drawing/2014/main" val="2280200705"/>
                    </a:ext>
                  </a:extLst>
                </a:gridCol>
                <a:gridCol w="1249129">
                  <a:extLst>
                    <a:ext uri="{9D8B030D-6E8A-4147-A177-3AD203B41FA5}">
                      <a16:colId xmlns:a16="http://schemas.microsoft.com/office/drawing/2014/main" val="2159732640"/>
                    </a:ext>
                  </a:extLst>
                </a:gridCol>
                <a:gridCol w="1249129">
                  <a:extLst>
                    <a:ext uri="{9D8B030D-6E8A-4147-A177-3AD203B41FA5}">
                      <a16:colId xmlns:a16="http://schemas.microsoft.com/office/drawing/2014/main" val="2315333950"/>
                    </a:ext>
                  </a:extLst>
                </a:gridCol>
                <a:gridCol w="1729563">
                  <a:extLst>
                    <a:ext uri="{9D8B030D-6E8A-4147-A177-3AD203B41FA5}">
                      <a16:colId xmlns:a16="http://schemas.microsoft.com/office/drawing/2014/main" val="3825514014"/>
                    </a:ext>
                  </a:extLst>
                </a:gridCol>
                <a:gridCol w="1825649">
                  <a:extLst>
                    <a:ext uri="{9D8B030D-6E8A-4147-A177-3AD203B41FA5}">
                      <a16:colId xmlns:a16="http://schemas.microsoft.com/office/drawing/2014/main" val="2097181502"/>
                    </a:ext>
                  </a:extLst>
                </a:gridCol>
              </a:tblGrid>
              <a:tr h="975644">
                <a:tc>
                  <a:txBody>
                    <a:bodyPr/>
                    <a:lstStyle/>
                    <a:p>
                      <a:endParaRPr lang="en-US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2017 </a:t>
                      </a:r>
                    </a:p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(Pre-Med First)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2022 (</a:t>
                      </a:r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 Year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552812"/>
                  </a:ext>
                </a:extLst>
              </a:tr>
              <a:tr h="682951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MOUD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.56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.54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-.02 (95% CI:</a:t>
                      </a:r>
                    </a:p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-.044, .011)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no 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230727"/>
                  </a:ext>
                </a:extLst>
              </a:tr>
              <a:tr h="682951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Time-to-medication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median</a:t>
                      </a:r>
                    </a:p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5.1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median</a:t>
                      </a:r>
                    </a:p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3.1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-2 (95% CI:</a:t>
                      </a:r>
                    </a:p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-4.93, 0.93)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no 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760437"/>
                  </a:ext>
                </a:extLst>
              </a:tr>
              <a:tr h="682951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Psychosocial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59.8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23.8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-36.1 (95% CI:</a:t>
                      </a:r>
                    </a:p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-55.3, -16.9)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2022 fewer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93910"/>
                  </a:ext>
                </a:extLst>
              </a:tr>
              <a:tr h="682951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Retention (Days in treatment)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137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151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13.9 (95% CI: 2.29, 24.9)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</a:rPr>
                        <a:t>2022 longer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8466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DF2997F-0A07-97E9-A1B3-40065DD73AB6}"/>
              </a:ext>
            </a:extLst>
          </p:cNvPr>
          <p:cNvSpPr/>
          <p:nvPr/>
        </p:nvSpPr>
        <p:spPr>
          <a:xfrm>
            <a:off x="6919866" y="3429000"/>
            <a:ext cx="1748463" cy="2934568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5733-A8EF-AD18-C339-3B2070CB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Results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sz="3600" i="1" dirty="0">
                <a:latin typeface="Abadi" panose="020B0604020104020204" pitchFamily="34" charset="0"/>
              </a:rPr>
              <a:t>Differences by Race, by Program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B0B00F-336F-09CB-C6BC-D74EBF22C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68040"/>
              </p:ext>
            </p:extLst>
          </p:nvPr>
        </p:nvGraphicFramePr>
        <p:xfrm>
          <a:off x="228600" y="1690689"/>
          <a:ext cx="8686800" cy="496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4956412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3611918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94057440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1498815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59256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248357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0248000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5687735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87952434"/>
                    </a:ext>
                  </a:extLst>
                </a:gridCol>
              </a:tblGrid>
              <a:tr h="542182">
                <a:tc>
                  <a:txBody>
                    <a:bodyPr/>
                    <a:lstStyle/>
                    <a:p>
                      <a:endParaRPr lang="en-US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r>
                        <a:rPr lang="en-US" dirty="0">
                          <a:latin typeface="Abadi" panose="020B0604020104020204" pitchFamily="34" charset="0"/>
                        </a:rPr>
                        <a:t> (STR/SOR)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badi" panose="020B0604020104020204" pitchFamily="34" charset="0"/>
                        </a:rPr>
                        <a:t>non-</a:t>
                      </a:r>
                      <a:r>
                        <a:rPr lang="en-US" dirty="0" err="1">
                          <a:latin typeface="Abadi" panose="020B0604020104020204" pitchFamily="34" charset="0"/>
                        </a:rPr>
                        <a:t>MedFirst</a:t>
                      </a:r>
                      <a:endParaRPr lang="en-US" dirty="0">
                        <a:latin typeface="Abadi" panose="020B0604020104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9068"/>
                  </a:ext>
                </a:extLst>
              </a:tr>
              <a:tr h="619637">
                <a:tc>
                  <a:txBody>
                    <a:bodyPr/>
                    <a:lstStyle/>
                    <a:p>
                      <a:endParaRPr lang="en-US" sz="16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Black</a:t>
                      </a:r>
                    </a:p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(N = 1,523)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White</a:t>
                      </a:r>
                    </a:p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(N = 5,048)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Direction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Black</a:t>
                      </a:r>
                    </a:p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(N = 2,039)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White</a:t>
                      </a:r>
                    </a:p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(N = 9,853)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badi" panose="020B0604020104020204" pitchFamily="34" charset="0"/>
                        </a:rPr>
                        <a:t>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60385"/>
                  </a:ext>
                </a:extLst>
              </a:tr>
              <a:tr h="98109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MOUD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.82 prob.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.82 prob.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-.005 (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95% CI -.017, .028)</a:t>
                      </a:r>
                      <a:endParaRPr lang="en-US" sz="14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no difference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.62 prob.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.46 prob.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badi" panose="020B0604020104020204" pitchFamily="34" charset="0"/>
                        </a:rPr>
                        <a:t>-.164 (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95% CI: .188, -.141)</a:t>
                      </a:r>
                      <a:endParaRPr lang="en-US" sz="12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Black higher MOUD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794929"/>
                  </a:ext>
                </a:extLst>
              </a:tr>
              <a:tr h="77454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Time-to-medication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badi" panose="020B0604020104020204" pitchFamily="34" charset="0"/>
                        </a:rPr>
                        <a:t>mdn</a:t>
                      </a:r>
                      <a:r>
                        <a:rPr lang="en-US" sz="1600" dirty="0">
                          <a:latin typeface="Abadi" panose="020B0604020104020204" pitchFamily="34" charset="0"/>
                        </a:rPr>
                        <a:t>.</a:t>
                      </a:r>
                    </a:p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badi" panose="020B0604020104020204" pitchFamily="34" charset="0"/>
                        </a:rPr>
                        <a:t>mdn</a:t>
                      </a:r>
                      <a:r>
                        <a:rPr lang="en-US" sz="1600" dirty="0">
                          <a:latin typeface="Abadi" panose="020B0604020104020204" pitchFamily="34" charset="0"/>
                        </a:rPr>
                        <a:t>.</a:t>
                      </a:r>
                    </a:p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0 (95% CI:</a:t>
                      </a:r>
                    </a:p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-.77, .77)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no difference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3 days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badi" panose="020B0604020104020204" pitchFamily="34" charset="0"/>
                        </a:rPr>
                        <a:t>-4 (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95% CI: 2.67, 5.33)</a:t>
                      </a:r>
                      <a:endParaRPr lang="en-US" sz="12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Black sooner to medication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073509"/>
                  </a:ext>
                </a:extLst>
              </a:tr>
              <a:tr h="98109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Psychosocial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25.3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24.8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-.48 (95% CI: -2.89,</a:t>
                      </a:r>
                    </a:p>
                    <a:p>
                      <a:r>
                        <a:rPr lang="en-US" sz="1400" dirty="0">
                          <a:latin typeface="Abadi" panose="020B0604020104020204" pitchFamily="34" charset="0"/>
                        </a:rPr>
                        <a:t>-1.93)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no difference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45.1 hours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56.5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badi" panose="020B0604020104020204" pitchFamily="34" charset="0"/>
                        </a:rPr>
                        <a:t>11.3 (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95% CI: 1.23, 21.43)</a:t>
                      </a:r>
                      <a:endParaRPr lang="en-US" sz="1200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White more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39330"/>
                  </a:ext>
                </a:extLst>
              </a:tr>
              <a:tr h="90363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Retention (Days in treatment)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153.1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216.6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badi" panose="020B0604020104020204" pitchFamily="34" charset="0"/>
                        </a:rPr>
                        <a:t>62.75 (95% CI: 50.6, 74.9)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White longer retention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159.7 days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163.7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badi" panose="020B0604020104020204" pitchFamily="34" charset="0"/>
                        </a:rPr>
                        <a:t>3.74 (95% CI: -5.64-13.1)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badi" panose="020B0604020104020204" pitchFamily="34" charset="0"/>
                        </a:rPr>
                        <a:t>White longer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2177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8DEE1BC-2195-65F8-9208-68A4864CD26B}"/>
              </a:ext>
            </a:extLst>
          </p:cNvPr>
          <p:cNvSpPr txBox="1"/>
          <p:nvPr/>
        </p:nvSpPr>
        <p:spPr>
          <a:xfrm>
            <a:off x="3477491" y="281999"/>
            <a:ext cx="52647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badi" panose="020B0604020104020204" pitchFamily="34" charset="0"/>
              </a:rPr>
              <a:t>~ Collapsed across all 5 years ~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638CF-7F19-60B6-628A-6D222C294AEE}"/>
              </a:ext>
            </a:extLst>
          </p:cNvPr>
          <p:cNvSpPr/>
          <p:nvPr/>
        </p:nvSpPr>
        <p:spPr>
          <a:xfrm>
            <a:off x="3906981" y="2874818"/>
            <a:ext cx="1163783" cy="3778354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723C1A-9837-B995-0807-50B2380C6B58}"/>
              </a:ext>
            </a:extLst>
          </p:cNvPr>
          <p:cNvSpPr/>
          <p:nvPr/>
        </p:nvSpPr>
        <p:spPr>
          <a:xfrm>
            <a:off x="7564581" y="2874818"/>
            <a:ext cx="1350819" cy="3778354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3C948-52EC-E1E9-4EC5-836BD209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>
                <a:latin typeface="Abadi" panose="020B0604020104020204" pitchFamily="34" charset="0"/>
              </a:rPr>
              <a:t>Overview of Findings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1A8B5-8E61-7D45-74FB-D4D39222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Overall, things are better than they were before </a:t>
            </a:r>
            <a:r>
              <a:rPr lang="en-US" dirty="0" err="1">
                <a:latin typeface="Abadi" panose="020B0604020104020204" pitchFamily="34" charset="0"/>
              </a:rPr>
              <a:t>MedFirst</a:t>
            </a:r>
            <a:endParaRPr lang="en-US" dirty="0">
              <a:latin typeface="Abadi" panose="020B0604020104020204" pitchFamily="34" charset="0"/>
            </a:endParaRPr>
          </a:p>
          <a:p>
            <a:pPr lvl="1"/>
            <a:r>
              <a:rPr lang="en-US" sz="2800" dirty="0">
                <a:latin typeface="Abadi" panose="020B0604020104020204" pitchFamily="34" charset="0"/>
              </a:rPr>
              <a:t>More and faster MOUD &amp; longer retention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BUT! </a:t>
            </a:r>
            <a:r>
              <a:rPr lang="en-US" dirty="0" err="1">
                <a:latin typeface="Abadi" panose="020B0604020104020204" pitchFamily="34" charset="0"/>
              </a:rPr>
              <a:t>MedFirst</a:t>
            </a:r>
            <a:r>
              <a:rPr lang="en-US" dirty="0">
                <a:latin typeface="Abadi" panose="020B0604020104020204" pitchFamily="34" charset="0"/>
              </a:rPr>
              <a:t> program outcomes regressed toward baseline since original launch</a:t>
            </a:r>
          </a:p>
          <a:p>
            <a:pPr marL="0" indent="0">
              <a:buNone/>
            </a:pPr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Black people have equal or better MOUD access, but are not in treatment as long as White people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587224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4" y="5136189"/>
            <a:ext cx="3343724" cy="1589807"/>
          </a:xfrm>
          <a:prstGeom prst="rect">
            <a:avLst/>
          </a:prstGeom>
        </p:spPr>
      </p:pic>
      <p:pic>
        <p:nvPicPr>
          <p:cNvPr id="2052" name="Picture 4" descr="BLUE CAR SVG Clipart Blue Car Blue Car Cricut Blue Car Png - Etsy Israel">
            <a:extLst>
              <a:ext uri="{FF2B5EF4-FFF2-40B4-BE49-F238E27FC236}">
                <a16:creationId xmlns:a16="http://schemas.microsoft.com/office/drawing/2014/main" id="{3A522D41-237E-A60A-A9B3-D8CF24716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47" y="4545409"/>
            <a:ext cx="1475479" cy="11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3" y="1359694"/>
            <a:ext cx="3600450" cy="994172"/>
          </a:xfrm>
        </p:spPr>
        <p:txBody>
          <a:bodyPr anchor="b"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Abadi" panose="020B0604020104020204" pitchFamily="34" charset="0"/>
              </a:rPr>
              <a:t>Racial Disparities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234" y="1607126"/>
            <a:ext cx="4655784" cy="468283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Widening inequities in overdose deaths in MO, especially among Black men</a:t>
            </a:r>
          </a:p>
          <a:p>
            <a:pPr marL="0" indent="0"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Resource deserts in predominantly poor, Black areas</a:t>
            </a:r>
          </a:p>
          <a:p>
            <a:pPr lvl="1"/>
            <a:r>
              <a:rPr lang="en-US" sz="2000" dirty="0">
                <a:latin typeface="Abadi" panose="020B0604020104020204" pitchFamily="34" charset="0"/>
              </a:rPr>
              <a:t>&amp; minimal access to housing &amp; transportation</a:t>
            </a:r>
          </a:p>
          <a:p>
            <a:pPr marL="0" indent="0"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Complex views toward medicalization in Black communities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badi" panose="020B06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5BF762-F86E-39FA-5E7E-49BB1DEA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" y="4430264"/>
            <a:ext cx="1288525" cy="7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ADB07-8575-1686-C8A7-C48A904A1756}"/>
              </a:ext>
            </a:extLst>
          </p:cNvPr>
          <p:cNvSpPr txBox="1"/>
          <p:nvPr/>
        </p:nvSpPr>
        <p:spPr>
          <a:xfrm>
            <a:off x="4251236" y="528092"/>
            <a:ext cx="505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badi" panose="020B0604020104020204" pitchFamily="34" charset="0"/>
              </a:rPr>
              <a:t>Racial Disparities 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CBE00-E968-1342-D24D-C0A5F26F0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32" y="83839"/>
            <a:ext cx="3468686" cy="2270027"/>
          </a:xfrm>
          <a:prstGeom prst="rect">
            <a:avLst/>
          </a:prstGeom>
        </p:spPr>
      </p:pic>
      <p:pic>
        <p:nvPicPr>
          <p:cNvPr id="9" name="Google Shape;94;p19">
            <a:hlinkClick r:id="rId7"/>
            <a:extLst>
              <a:ext uri="{FF2B5EF4-FFF2-40B4-BE49-F238E27FC236}">
                <a16:creationId xmlns:a16="http://schemas.microsoft.com/office/drawing/2014/main" id="{11316137-7E7E-C92A-A8F6-4ACFCA563AC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5196"/>
          <a:stretch/>
        </p:blipFill>
        <p:spPr>
          <a:xfrm>
            <a:off x="1251781" y="2667033"/>
            <a:ext cx="1888507" cy="1825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91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A9469-02A3-6268-951C-07CE0709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dirty="0">
                <a:solidFill>
                  <a:srgbClr val="FFFFFF"/>
                </a:solidFill>
                <a:latin typeface="Abadi" panose="020B0604020104020204" pitchFamily="34" charset="0"/>
              </a:rPr>
              <a:t>What’s going on with </a:t>
            </a:r>
            <a:r>
              <a:rPr lang="en-US" sz="4700" dirty="0" err="1">
                <a:solidFill>
                  <a:srgbClr val="FFFFFF"/>
                </a:solidFill>
                <a:latin typeface="Abadi" panose="020B0604020104020204" pitchFamily="34" charset="0"/>
              </a:rPr>
              <a:t>MedFirst</a:t>
            </a:r>
            <a:r>
              <a:rPr lang="en-US" sz="4700" dirty="0">
                <a:solidFill>
                  <a:srgbClr val="FFFFFF"/>
                </a:solidFill>
                <a:latin typeface="Abadi" panose="020B0604020104020204" pitchFamily="34" charset="0"/>
              </a:rPr>
              <a:t>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589B8-8754-A8A3-DE63-44F2E9AA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14498"/>
            <a:ext cx="8127423" cy="384228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err="1">
                <a:latin typeface="Abadi" panose="020B0604020104020204" pitchFamily="34" charset="0"/>
              </a:rPr>
              <a:t>MedFirst</a:t>
            </a:r>
            <a:r>
              <a:rPr lang="en-US" sz="3200" dirty="0">
                <a:latin typeface="Abadi" panose="020B0604020104020204" pitchFamily="34" charset="0"/>
              </a:rPr>
              <a:t> fidelity “drift” over time, a la Housing First “drift”</a:t>
            </a:r>
          </a:p>
          <a:p>
            <a:pPr lvl="1"/>
            <a:r>
              <a:rPr lang="en-US" sz="2800" dirty="0">
                <a:latin typeface="Abadi" panose="020B0604020104020204" pitchFamily="34" charset="0"/>
              </a:rPr>
              <a:t>Growing resentment toward belief of ‘medication only’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r>
              <a:rPr lang="en-US" sz="3200" dirty="0">
                <a:latin typeface="Abadi" panose="020B0604020104020204" pitchFamily="34" charset="0"/>
              </a:rPr>
              <a:t>Fiscal challenges, perverse reimbursement incentives</a:t>
            </a:r>
          </a:p>
          <a:p>
            <a:pPr lvl="1"/>
            <a:r>
              <a:rPr lang="en-US" sz="2800" dirty="0">
                <a:latin typeface="Abadi" panose="020B0604020104020204" pitchFamily="34" charset="0"/>
              </a:rPr>
              <a:t>Traditional SUD programs not set up for </a:t>
            </a:r>
            <a:r>
              <a:rPr lang="en-US" sz="2800" dirty="0" err="1">
                <a:latin typeface="Abadi" panose="020B0604020104020204" pitchFamily="34" charset="0"/>
              </a:rPr>
              <a:t>longterm</a:t>
            </a:r>
            <a:r>
              <a:rPr lang="en-US" sz="2800" dirty="0">
                <a:latin typeface="Abadi" panose="020B0604020104020204" pitchFamily="34" charset="0"/>
              </a:rPr>
              <a:t> medical care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r>
              <a:rPr lang="en-US" sz="3200" dirty="0">
                <a:latin typeface="Abadi" panose="020B0604020104020204" pitchFamily="34" charset="0"/>
              </a:rPr>
              <a:t>Sicker client base </a:t>
            </a:r>
            <a:r>
              <a:rPr lang="en-US" sz="3200" dirty="0">
                <a:latin typeface="Abadi" panose="020B0604020104020204" pitchFamily="34" charset="0"/>
                <a:sym typeface="Wingdings" panose="05000000000000000000" pitchFamily="2" charset="2"/>
              </a:rPr>
              <a:t> challenging for staff to adjust</a:t>
            </a:r>
          </a:p>
          <a:p>
            <a:pPr lvl="1"/>
            <a:r>
              <a:rPr lang="en-US" sz="2800" dirty="0">
                <a:latin typeface="Abadi" panose="020B0604020104020204" pitchFamily="34" charset="0"/>
                <a:sym typeface="Wingdings" panose="05000000000000000000" pitchFamily="2" charset="2"/>
              </a:rPr>
              <a:t>The lower your threshold, the poorer the health of the sickest person you treat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43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White puzzle with one red piece">
            <a:extLst>
              <a:ext uri="{FF2B5EF4-FFF2-40B4-BE49-F238E27FC236}">
                <a16:creationId xmlns:a16="http://schemas.microsoft.com/office/drawing/2014/main" id="{674FEF1A-7CAE-BCEF-A89D-2D00C7D4D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1" r="32557"/>
          <a:stretch/>
        </p:blipFill>
        <p:spPr>
          <a:xfrm>
            <a:off x="21" y="-2"/>
            <a:ext cx="3089544" cy="6858002"/>
          </a:xfrm>
          <a:prstGeom prst="rect">
            <a:avLst/>
          </a:prstGeom>
        </p:spPr>
      </p:pic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D60C0-6284-0BA8-EBDC-06C5D481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760" y="405685"/>
            <a:ext cx="4098726" cy="1559301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Abadi" panose="020B0604020104020204" pitchFamily="34" charset="0"/>
              </a:rPr>
              <a:t>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447AC-30DF-85F7-5F15-013299BB2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452" y="1698171"/>
            <a:ext cx="5599603" cy="4979720"/>
          </a:xfrm>
        </p:spPr>
        <p:txBody>
          <a:bodyPr anchor="ctr">
            <a:normAutofit fontScale="70000" lnSpcReduction="20000"/>
          </a:bodyPr>
          <a:lstStyle/>
          <a:p>
            <a:r>
              <a:rPr lang="en-US" sz="3200" dirty="0">
                <a:latin typeface="Abadi" panose="020B0604020104020204" pitchFamily="34" charset="0"/>
              </a:rPr>
              <a:t>Overall, we’re better than where we started…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Abadi" panose="020B0604020104020204" pitchFamily="34" charset="0"/>
              </a:rPr>
              <a:t>~ BUT ~</a:t>
            </a:r>
          </a:p>
          <a:p>
            <a:endParaRPr lang="en-US" sz="3200" dirty="0">
              <a:latin typeface="Abadi" panose="020B0604020104020204" pitchFamily="34" charset="0"/>
            </a:endParaRPr>
          </a:p>
          <a:p>
            <a:r>
              <a:rPr lang="en-US" sz="3200" dirty="0">
                <a:latin typeface="Abadi" panose="020B0604020104020204" pitchFamily="34" charset="0"/>
              </a:rPr>
              <a:t>Radical changes in clinical approach require changes in reimbursement structures</a:t>
            </a:r>
          </a:p>
          <a:p>
            <a:endParaRPr lang="en-US" sz="3200" dirty="0">
              <a:latin typeface="Abadi" panose="020B0604020104020204" pitchFamily="34" charset="0"/>
            </a:endParaRPr>
          </a:p>
          <a:p>
            <a:r>
              <a:rPr lang="en-US" sz="3200" dirty="0">
                <a:latin typeface="Abadi" panose="020B0604020104020204" pitchFamily="34" charset="0"/>
              </a:rPr>
              <a:t>“</a:t>
            </a:r>
            <a:r>
              <a:rPr lang="en-US" sz="3200" dirty="0" err="1">
                <a:latin typeface="Abadi" panose="020B0604020104020204" pitchFamily="34" charset="0"/>
              </a:rPr>
              <a:t>MedFirst</a:t>
            </a:r>
            <a:r>
              <a:rPr lang="en-US" sz="3200" dirty="0">
                <a:latin typeface="Abadi" panose="020B0604020104020204" pitchFamily="34" charset="0"/>
              </a:rPr>
              <a:t>” for Black people &amp; in Black communities requires deeper, culturally responsive work &amp; framing</a:t>
            </a:r>
          </a:p>
          <a:p>
            <a:endParaRPr lang="en-US" sz="3200" dirty="0">
              <a:latin typeface="Abadi" panose="020B0604020104020204" pitchFamily="34" charset="0"/>
            </a:endParaRPr>
          </a:p>
          <a:p>
            <a:r>
              <a:rPr lang="en-US" sz="3200" dirty="0">
                <a:latin typeface="Abadi" panose="020B0604020104020204" pitchFamily="34" charset="0"/>
              </a:rPr>
              <a:t>Must prioritize client SURVIVAL and meeting basic needs (transportation, income, physical health, </a:t>
            </a:r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HOUSING!!!</a:t>
            </a:r>
            <a:r>
              <a:rPr lang="en-US" sz="3200" dirty="0">
                <a:latin typeface="Abadi" panose="020B0604020104020204" pitchFamily="34" charset="0"/>
              </a:rPr>
              <a:t>)</a:t>
            </a:r>
            <a:endParaRPr lang="en-US" sz="32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795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9D21-B86B-4DD7-9B13-CF9E3148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6620"/>
            <a:ext cx="8168986" cy="10763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badi" panose="020B0604020104020204" pitchFamily="34" charset="0"/>
                <a:cs typeface="Times New Roman" panose="02020603050405020304" pitchFamily="18" charset="0"/>
              </a:rPr>
              <a:t>Missouri’s State Targeted Response/State Opioid Response (STR/SOR) Grants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F6F4-07D1-4842-94F6-5B3F7C34F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2196746"/>
            <a:ext cx="8562109" cy="3857482"/>
          </a:xfrm>
        </p:spPr>
        <p:txBody>
          <a:bodyPr>
            <a:normAutofit/>
          </a:bodyPr>
          <a:lstStyle/>
          <a:p>
            <a:pPr marL="457200">
              <a:lnSpc>
                <a:spcPct val="140000"/>
              </a:lnSpc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BIG federal grants – went to every state &amp; territory</a:t>
            </a:r>
          </a:p>
          <a:p>
            <a:pPr marL="457200">
              <a:lnSpc>
                <a:spcPct val="140000"/>
              </a:lnSpc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Began in 2017, ongoing in 2-year increments</a:t>
            </a:r>
          </a:p>
          <a:p>
            <a:pPr marL="457200">
              <a:lnSpc>
                <a:spcPct val="140000"/>
              </a:lnSpc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Led by Missouri Department of Mental Health</a:t>
            </a:r>
          </a:p>
          <a:p>
            <a:pPr marL="457200">
              <a:lnSpc>
                <a:spcPct val="140000"/>
              </a:lnSpc>
            </a:pPr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Covers prevention</a:t>
            </a: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,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treatment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,</a:t>
            </a: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recovery support</a:t>
            </a: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, and </a:t>
            </a:r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harm reduction services</a:t>
            </a:r>
            <a:endParaRPr lang="en-US" dirty="0"/>
          </a:p>
        </p:txBody>
      </p:sp>
      <p:pic>
        <p:nvPicPr>
          <p:cNvPr id="1026" name="Picture 2" descr="SAMHSA Grants for the Benefit of Homeless Individuals — Community Builders  Network">
            <a:extLst>
              <a:ext uri="{FF2B5EF4-FFF2-40B4-BE49-F238E27FC236}">
                <a16:creationId xmlns:a16="http://schemas.microsoft.com/office/drawing/2014/main" id="{B89862C1-00CE-41C9-9CD0-983B18AC3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4" b="22280"/>
          <a:stretch/>
        </p:blipFill>
        <p:spPr bwMode="auto">
          <a:xfrm>
            <a:off x="4225636" y="5477038"/>
            <a:ext cx="2990895" cy="11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78182-FD88-4F04-8A36-4A3058BEF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45" y="5662012"/>
            <a:ext cx="1181145" cy="11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42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F7D9-1075-7735-C62C-916893FD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30C1-EEBA-7C67-5FCF-1ACD08699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35" y="2143861"/>
            <a:ext cx="4245365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Brandon Park</a:t>
            </a:r>
          </a:p>
          <a:p>
            <a:r>
              <a:rPr lang="en-US" sz="2400" dirty="0">
                <a:latin typeface="Abadi" panose="020B0604020104020204" pitchFamily="34" charset="0"/>
              </a:rPr>
              <a:t>SOR data team</a:t>
            </a:r>
          </a:p>
          <a:p>
            <a:r>
              <a:rPr lang="en-US" sz="2400" dirty="0">
                <a:latin typeface="Abadi" panose="020B0604020104020204" pitchFamily="34" charset="0"/>
              </a:rPr>
              <a:t>UMSL Addiction Science</a:t>
            </a:r>
          </a:p>
          <a:p>
            <a:r>
              <a:rPr lang="en-US" sz="2400" dirty="0">
                <a:latin typeface="Abadi" panose="020B0604020104020204" pitchFamily="34" charset="0"/>
              </a:rPr>
              <a:t>MO Department of Mental Health</a:t>
            </a:r>
          </a:p>
          <a:p>
            <a:r>
              <a:rPr lang="en-US" sz="2400" dirty="0">
                <a:latin typeface="Abadi" panose="020B0604020104020204" pitchFamily="34" charset="0"/>
              </a:rPr>
              <a:t>SAMHSA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41DE1-B9BD-AA7C-6DBC-9F73085DC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54" b="7276"/>
          <a:stretch/>
        </p:blipFill>
        <p:spPr>
          <a:xfrm>
            <a:off x="528823" y="5634515"/>
            <a:ext cx="1140909" cy="998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009A4-9805-BA02-89A2-E334D6132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5719143"/>
            <a:ext cx="3893127" cy="778624"/>
          </a:xfrm>
          <a:prstGeom prst="rect">
            <a:avLst/>
          </a:prstGeom>
        </p:spPr>
      </p:pic>
      <p:pic>
        <p:nvPicPr>
          <p:cNvPr id="6" name="Picture 2" descr="SAMHSA Grants for the Benefit of Homeless Individuals — Community Builders  Network">
            <a:extLst>
              <a:ext uri="{FF2B5EF4-FFF2-40B4-BE49-F238E27FC236}">
                <a16:creationId xmlns:a16="http://schemas.microsoft.com/office/drawing/2014/main" id="{D20130C0-ED0B-1344-38DF-170B8FC67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4" b="22280"/>
          <a:stretch/>
        </p:blipFill>
        <p:spPr bwMode="auto">
          <a:xfrm>
            <a:off x="2962041" y="5768716"/>
            <a:ext cx="2115463" cy="8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EEFA1-1F0C-793B-87B4-FEFAF6779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394" y="5719143"/>
            <a:ext cx="998820" cy="998820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F4A2CD1-E8F2-6D98-BE94-44A9D69D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3687"/>
            <a:ext cx="4107192" cy="30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8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314722D-CB08-41B0-AA75-35FC78F5F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70" t="13470" r="33908" b="20870"/>
          <a:stretch/>
        </p:blipFill>
        <p:spPr>
          <a:xfrm>
            <a:off x="2683917" y="1118229"/>
            <a:ext cx="4135272" cy="4882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97" y="1385695"/>
            <a:ext cx="2105177" cy="3942278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atin typeface="Abadi" panose="020B0604020104020204" pitchFamily="34" charset="0"/>
              </a:rPr>
              <a:t>Critical feedback on</a:t>
            </a:r>
            <a:br>
              <a:rPr lang="en-US" sz="2700" b="1" dirty="0">
                <a:latin typeface="Abadi" panose="020B0604020104020204" pitchFamily="34" charset="0"/>
              </a:rPr>
            </a:br>
            <a:r>
              <a:rPr lang="en-US" sz="2700" b="1" dirty="0">
                <a:latin typeface="Abadi" panose="020B0604020104020204" pitchFamily="34" charset="0"/>
              </a:rPr>
              <a:t>Med First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8148F5-CDBB-5ED2-4DAC-6290BC1ED0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83917" y="857249"/>
          <a:ext cx="5763396" cy="526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06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6D36-DDF9-638A-E4C8-BAE794B2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in 2022?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EB18-8540-27F4-AFC7-98E909CB9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badi" panose="020B0604020104020204" pitchFamily="34" charset="0"/>
              </a:rPr>
              <a:t>Medicaid expansion changed the makeup of 2022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0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024"/>
            <a:ext cx="9160936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6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2453" y="583175"/>
            <a:ext cx="5915025" cy="7846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Algerian" panose="04020705040A02060702" pitchFamily="82" charset="0"/>
              </a:rPr>
              <a:t>Housing first</a:t>
            </a:r>
            <a:r>
              <a:rPr lang="en-US" sz="3300" dirty="0"/>
              <a:t>	</a:t>
            </a:r>
          </a:p>
        </p:txBody>
      </p:sp>
      <p:pic>
        <p:nvPicPr>
          <p:cNvPr id="5" name="Picture 7" descr="Image result for hou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3" y="1488825"/>
            <a:ext cx="6867127" cy="45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862149"/>
          </a:xfrm>
          <a:prstGeom prst="rect">
            <a:avLst/>
          </a:prstGeom>
          <a:solidFill>
            <a:srgbClr val="B40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97" y="78060"/>
            <a:ext cx="7886700" cy="706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Prior Approach to OUD Treatment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231" y="1656988"/>
            <a:ext cx="8470233" cy="440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Detox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Residential and group therapy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Acute care rather than chronic care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Buprenorphine and Methadone as last resort (&amp; low doses, short term)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1646187" y="950733"/>
            <a:ext cx="5577840" cy="537667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862149"/>
          </a:xfrm>
          <a:prstGeom prst="rect">
            <a:avLst/>
          </a:prstGeom>
          <a:solidFill>
            <a:srgbClr val="B40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59" y="78060"/>
            <a:ext cx="7886700" cy="70602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>
                <a:solidFill>
                  <a:schemeClr val="tx1"/>
                </a:solidFill>
              </a:rPr>
              <a:t>Missouri’s Medication First Approach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626" y="1275147"/>
            <a:ext cx="8470233" cy="190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1) People with OUD </a:t>
            </a:r>
            <a:r>
              <a:rPr lang="en-US" sz="2800" b="1" dirty="0">
                <a:solidFill>
                  <a:srgbClr val="C00000"/>
                </a:solidFill>
              </a:rPr>
              <a:t>receive medical treatment as quickly as possible</a:t>
            </a:r>
            <a:r>
              <a:rPr lang="en-US" sz="2800" dirty="0"/>
              <a:t>, prior to lengthy assessments or treatment planning sessions;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627" y="2780419"/>
            <a:ext cx="8470233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2) Maintenance pharmacotherapy is delivered </a:t>
            </a:r>
            <a:r>
              <a:rPr lang="en-US" sz="2800" b="1" dirty="0">
                <a:solidFill>
                  <a:srgbClr val="C00000"/>
                </a:solidFill>
              </a:rPr>
              <a:t>without arbitrary tapering or time limits</a:t>
            </a:r>
            <a:r>
              <a:rPr lang="en-US" sz="2800" dirty="0"/>
              <a:t>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631" y="3927890"/>
            <a:ext cx="8470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3) Individualized psychosocial services are </a:t>
            </a:r>
            <a:r>
              <a:rPr lang="en-US" sz="2800" b="1" dirty="0">
                <a:solidFill>
                  <a:srgbClr val="C00000"/>
                </a:solidFill>
              </a:rPr>
              <a:t>offered but not required</a:t>
            </a:r>
            <a:r>
              <a:rPr lang="en-US" sz="2800" dirty="0"/>
              <a:t> as a condition of pharmacotherapy;</a:t>
            </a:r>
          </a:p>
          <a:p>
            <a:r>
              <a:rPr lang="en-US" sz="2800" dirty="0"/>
              <a:t> 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631" y="5040510"/>
            <a:ext cx="8470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4) </a:t>
            </a:r>
            <a:r>
              <a:rPr lang="en-US" sz="2800" b="1" dirty="0">
                <a:solidFill>
                  <a:srgbClr val="C00000"/>
                </a:solidFill>
              </a:rPr>
              <a:t>Do not discontinue medical treatment </a:t>
            </a:r>
            <a:r>
              <a:rPr lang="en-US" sz="2800" dirty="0"/>
              <a:t>unless it is clearly worsening the patient’s condition.</a:t>
            </a:r>
          </a:p>
          <a:p>
            <a:r>
              <a:rPr lang="en-US" sz="2800" dirty="0"/>
              <a:t> 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6102830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badi" panose="020B0604020104020204" pitchFamily="34" charset="0"/>
              </a:rPr>
              <a:t>Winograd et al., 2019a, AJDAA; Winograd et al., 2019b, JSAT; </a:t>
            </a:r>
          </a:p>
          <a:p>
            <a:pPr algn="r"/>
            <a:r>
              <a:rPr lang="en-US" sz="1400" dirty="0">
                <a:latin typeface="Abadi" panose="020B0604020104020204" pitchFamily="34" charset="0"/>
              </a:rPr>
              <a:t>High et al., 2019 JSAT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427089-4A77-4432-F7AC-8117A8407C53}"/>
              </a:ext>
            </a:extLst>
          </p:cNvPr>
          <p:cNvSpPr txBox="1"/>
          <p:nvPr/>
        </p:nvSpPr>
        <p:spPr>
          <a:xfrm rot="21128931">
            <a:off x="824159" y="2618509"/>
            <a:ext cx="7557841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98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Abadi" panose="020B0604020104020204" pitchFamily="34" charset="0"/>
              </a:rPr>
              <a:t>Low-barrier MOUD</a:t>
            </a:r>
          </a:p>
        </p:txBody>
      </p:sp>
    </p:spTree>
    <p:extLst>
      <p:ext uri="{BB962C8B-B14F-4D97-AF65-F5344CB8AC3E}">
        <p14:creationId xmlns:p14="http://schemas.microsoft.com/office/powerpoint/2010/main" val="17381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67" y="2433702"/>
            <a:ext cx="2436305" cy="744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</a:rPr>
              <a:t>Individuals enrolled in </a:t>
            </a:r>
            <a:r>
              <a:rPr lang="en-US" sz="4000" dirty="0" err="1">
                <a:solidFill>
                  <a:srgbClr val="002060"/>
                </a:solidFill>
              </a:rPr>
              <a:t>MedFirst</a:t>
            </a:r>
            <a:r>
              <a:rPr lang="en-US" sz="4000" dirty="0">
                <a:solidFill>
                  <a:srgbClr val="002060"/>
                </a:solidFill>
              </a:rPr>
              <a:t> were more likely to…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9808"/>
          </a:xfrm>
          <a:prstGeom prst="rect">
            <a:avLst/>
          </a:prstGeom>
          <a:solidFill>
            <a:srgbClr val="C0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cs typeface="Nirmala UI" panose="020B0502040204020203" pitchFamily="34" charset="0"/>
              </a:rPr>
              <a:t>Take-aways from Year 1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5847166"/>
              </p:ext>
            </p:extLst>
          </p:nvPr>
        </p:nvGraphicFramePr>
        <p:xfrm>
          <a:off x="2536317" y="1086930"/>
          <a:ext cx="61047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4467" y="160554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7339" y="285513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1404" y="4216383"/>
            <a:ext cx="53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4770" y="533464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02CC7-5785-FD19-3209-74F4929A2776}"/>
              </a:ext>
            </a:extLst>
          </p:cNvPr>
          <p:cNvSpPr txBox="1"/>
          <p:nvPr/>
        </p:nvSpPr>
        <p:spPr>
          <a:xfrm>
            <a:off x="5029200" y="619638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badi" panose="020B0604020104020204" pitchFamily="34" charset="0"/>
              </a:rPr>
              <a:t>Winograd et al., 2019a, AJDAA; </a:t>
            </a:r>
          </a:p>
          <a:p>
            <a:pPr algn="r"/>
            <a:r>
              <a:rPr lang="en-US" sz="1200" dirty="0">
                <a:latin typeface="Abadi" panose="020B0604020104020204" pitchFamily="34" charset="0"/>
              </a:rPr>
              <a:t>Winograd et al., 2019b, JSAT; </a:t>
            </a:r>
          </a:p>
          <a:p>
            <a:pPr algn="r"/>
            <a:r>
              <a:rPr lang="en-US" sz="1200" dirty="0">
                <a:latin typeface="Abadi" panose="020B0604020104020204" pitchFamily="34" charset="0"/>
              </a:rPr>
              <a:t>High et al., 2019 JSAT</a:t>
            </a:r>
          </a:p>
        </p:txBody>
      </p:sp>
    </p:spTree>
    <p:extLst>
      <p:ext uri="{BB962C8B-B14F-4D97-AF65-F5344CB8AC3E}">
        <p14:creationId xmlns:p14="http://schemas.microsoft.com/office/powerpoint/2010/main" val="93784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5C3611AA-CAA0-088A-B574-7A8A5CA07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4" r="25846" b="-1"/>
          <a:stretch/>
        </p:blipFill>
        <p:spPr>
          <a:xfrm>
            <a:off x="2642616" y="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9AAF5-10DC-BF16-D7E9-2235F76F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81" y="2525494"/>
            <a:ext cx="301752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b="1" i="1" dirty="0">
                <a:solidFill>
                  <a:schemeClr val="bg1"/>
                </a:solidFill>
              </a:rPr>
              <a:t>But what about 5 years later…?</a:t>
            </a:r>
            <a:br>
              <a:rPr lang="en-US" sz="4200" b="1" i="1" dirty="0">
                <a:solidFill>
                  <a:schemeClr val="bg1"/>
                </a:solidFill>
              </a:rPr>
            </a:br>
            <a:br>
              <a:rPr lang="en-US" sz="4200" b="1" i="1" dirty="0">
                <a:solidFill>
                  <a:schemeClr val="bg1"/>
                </a:solidFill>
              </a:rPr>
            </a:br>
            <a:r>
              <a:rPr lang="en-US" sz="4200" b="1" i="1" dirty="0">
                <a:solidFill>
                  <a:schemeClr val="bg1"/>
                </a:solidFill>
              </a:rPr>
              <a:t>And were these benefits felt by all groups?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43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E293E-388D-5BE0-CFE7-05B745B6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77" y="365125"/>
            <a:ext cx="8140446" cy="10785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Comparison Groups &amp; 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Outcomes of Interest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F5B47-C404-DD56-2835-CF243160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Within </a:t>
            </a:r>
            <a:r>
              <a:rPr lang="en-US" sz="2400" dirty="0" err="1">
                <a:latin typeface="Abadi" panose="020B0604020104020204" pitchFamily="34" charset="0"/>
              </a:rPr>
              <a:t>MedFirst</a:t>
            </a:r>
            <a:r>
              <a:rPr lang="en-US" sz="2400" dirty="0">
                <a:latin typeface="Abadi" panose="020B0604020104020204" pitchFamily="34" charset="0"/>
              </a:rPr>
              <a:t> (STR/SOR) </a:t>
            </a:r>
          </a:p>
          <a:p>
            <a:r>
              <a:rPr lang="en-US" sz="2400" dirty="0" err="1">
                <a:latin typeface="Abadi" panose="020B0604020104020204" pitchFamily="34" charset="0"/>
              </a:rPr>
              <a:t>MedFirst</a:t>
            </a:r>
            <a:r>
              <a:rPr lang="en-US" sz="2400" dirty="0">
                <a:latin typeface="Abadi" panose="020B0604020104020204" pitchFamily="34" charset="0"/>
              </a:rPr>
              <a:t> (STR/SOR) to non-</a:t>
            </a:r>
            <a:r>
              <a:rPr lang="en-US" sz="2400" dirty="0" err="1">
                <a:latin typeface="Abadi" panose="020B0604020104020204" pitchFamily="34" charset="0"/>
              </a:rPr>
              <a:t>MedFirst</a:t>
            </a:r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400" dirty="0">
                <a:latin typeface="Abadi" panose="020B0604020104020204" pitchFamily="34" charset="0"/>
              </a:rPr>
              <a:t>Full Population over time </a:t>
            </a:r>
          </a:p>
          <a:p>
            <a:r>
              <a:rPr lang="en-US" sz="2400" dirty="0">
                <a:latin typeface="Abadi" panose="020B0604020104020204" pitchFamily="34" charset="0"/>
              </a:rPr>
              <a:t>By Race </a:t>
            </a:r>
          </a:p>
          <a:p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</a:rPr>
              <a:t>Outcomes of interest: same as the first time around!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MOUD</a:t>
            </a:r>
            <a:r>
              <a:rPr lang="en-US" dirty="0">
                <a:latin typeface="Abadi" panose="020B0604020104020204" pitchFamily="34" charset="0"/>
              </a:rPr>
              <a:t> (Yes/No) utilization rates 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Time-to-medication</a:t>
            </a:r>
            <a:r>
              <a:rPr lang="en-US" dirty="0">
                <a:latin typeface="Abadi" panose="020B0604020104020204" pitchFamily="34" charset="0"/>
              </a:rPr>
              <a:t> (days to first Rx)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Volume of psychosocial services </a:t>
            </a:r>
            <a:r>
              <a:rPr lang="en-US" dirty="0">
                <a:latin typeface="Abadi" panose="020B0604020104020204" pitchFamily="34" charset="0"/>
              </a:rPr>
              <a:t>(controlling for length of treatment episode)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Retention</a:t>
            </a:r>
            <a:r>
              <a:rPr lang="en-US" dirty="0">
                <a:latin typeface="Abadi" panose="020B0604020104020204" pitchFamily="34" charset="0"/>
              </a:rPr>
              <a:t> (days in treatment)</a:t>
            </a:r>
          </a:p>
        </p:txBody>
      </p:sp>
    </p:spTree>
    <p:extLst>
      <p:ext uri="{BB962C8B-B14F-4D97-AF65-F5344CB8AC3E}">
        <p14:creationId xmlns:p14="http://schemas.microsoft.com/office/powerpoint/2010/main" val="384346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7431</TotalTime>
  <Words>2302</Words>
  <Application>Microsoft Office PowerPoint</Application>
  <PresentationFormat>On-screen Show (4:3)</PresentationFormat>
  <Paragraphs>351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Abadi</vt:lpstr>
      <vt:lpstr>Algerian</vt:lpstr>
      <vt:lpstr>Arial</vt:lpstr>
      <vt:lpstr>Calibri</vt:lpstr>
      <vt:lpstr>Calibri Light</vt:lpstr>
      <vt:lpstr>Times New Roman</vt:lpstr>
      <vt:lpstr>Office Theme</vt:lpstr>
      <vt:lpstr>The first five years of Missouri’s Medication First approach to  Opioid Use Disorder treatment:  Plateaus, regressions, and underbellies of progress </vt:lpstr>
      <vt:lpstr>Missouri’s State Targeted Response/State Opioid Response (STR/SOR) Grants</vt:lpstr>
      <vt:lpstr>PowerPoint Presentation</vt:lpstr>
      <vt:lpstr>PowerPoint Presentation</vt:lpstr>
      <vt:lpstr>Prior Approach to OUD Treatment</vt:lpstr>
      <vt:lpstr>Missouri’s Medication First Approach</vt:lpstr>
      <vt:lpstr>Take-aways from Year 1</vt:lpstr>
      <vt:lpstr>But what about 5 years later…?  And were these benefits felt by all groups?</vt:lpstr>
      <vt:lpstr>Comparison Groups &amp;  Outcomes of Interest </vt:lpstr>
      <vt:lpstr>Methods</vt:lpstr>
      <vt:lpstr>Sample characteristics across years, total population  (Pre-MedFirst, Year 1, Year 5)</vt:lpstr>
      <vt:lpstr>Results:  MedFirst (STR/SOR) 2018 vs. 2022</vt:lpstr>
      <vt:lpstr>Results:  MedFirst (STR/SOR) vs non-MedFirst</vt:lpstr>
      <vt:lpstr>Results: Combined (MedFirst with non-MedFirst)</vt:lpstr>
      <vt:lpstr>Results  Differences by Race, by Program</vt:lpstr>
      <vt:lpstr>Overview of Findings</vt:lpstr>
      <vt:lpstr>Racial Disparities </vt:lpstr>
      <vt:lpstr>What’s going on with MedFirst??</vt:lpstr>
      <vt:lpstr>Take Aways</vt:lpstr>
      <vt:lpstr>Thank you!</vt:lpstr>
      <vt:lpstr>Critical feedback on Med First</vt:lpstr>
      <vt:lpstr>What happened in 2022?</vt:lpstr>
    </vt:vector>
  </TitlesOfParts>
  <Company>University of Missouri-St.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five years of Missouri’s Medication First approach to Opioid Use Disorder treatment:  Plateaus, regressions, and underbellies of progress</dc:title>
  <dc:creator>Winograd, Rachel</dc:creator>
  <cp:lastModifiedBy>Winograd, Rachel</cp:lastModifiedBy>
  <cp:revision>3</cp:revision>
  <dcterms:created xsi:type="dcterms:W3CDTF">2023-10-24T16:53:53Z</dcterms:created>
  <dcterms:modified xsi:type="dcterms:W3CDTF">2023-11-02T18:19:34Z</dcterms:modified>
</cp:coreProperties>
</file>