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1B_B0ECDD5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42_3DCF062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E_FBEDDFA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4_9139F26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26"/>
  </p:notesMasterIdLst>
  <p:handoutMasterIdLst>
    <p:handoutMasterId r:id="rId27"/>
  </p:handoutMasterIdLst>
  <p:sldIdLst>
    <p:sldId id="283" r:id="rId6"/>
    <p:sldId id="262" r:id="rId7"/>
    <p:sldId id="317" r:id="rId8"/>
    <p:sldId id="324" r:id="rId9"/>
    <p:sldId id="326" r:id="rId10"/>
    <p:sldId id="297" r:id="rId11"/>
    <p:sldId id="298" r:id="rId12"/>
    <p:sldId id="325" r:id="rId13"/>
    <p:sldId id="285" r:id="rId14"/>
    <p:sldId id="340" r:id="rId15"/>
    <p:sldId id="338" r:id="rId16"/>
    <p:sldId id="339" r:id="rId17"/>
    <p:sldId id="335" r:id="rId18"/>
    <p:sldId id="327" r:id="rId19"/>
    <p:sldId id="322" r:id="rId20"/>
    <p:sldId id="319" r:id="rId21"/>
    <p:sldId id="328" r:id="rId22"/>
    <p:sldId id="334" r:id="rId23"/>
    <p:sldId id="331" r:id="rId24"/>
    <p:sldId id="276" r:id="rId25"/>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89" userDrawn="1">
          <p15:clr>
            <a:srgbClr val="A4A3A4"/>
          </p15:clr>
        </p15:guide>
        <p15:guide id="2" orient="horz" pos="2608" userDrawn="1">
          <p15:clr>
            <a:srgbClr val="A4A3A4"/>
          </p15:clr>
        </p15:guide>
        <p15:guide id="3" orient="horz" pos="3024" userDrawn="1">
          <p15:clr>
            <a:srgbClr val="A4A3A4"/>
          </p15:clr>
        </p15:guide>
        <p15:guide id="4" orient="horz" pos="1637" userDrawn="1">
          <p15:clr>
            <a:srgbClr val="A4A3A4"/>
          </p15:clr>
        </p15:guide>
        <p15:guide id="5" orient="horz" pos="215" userDrawn="1">
          <p15:clr>
            <a:srgbClr val="A4A3A4"/>
          </p15:clr>
        </p15:guide>
        <p15:guide id="6" orient="horz" pos="1103" userDrawn="1">
          <p15:clr>
            <a:srgbClr val="A4A3A4"/>
          </p15:clr>
        </p15:guide>
        <p15:guide id="7" orient="horz" pos="401" userDrawn="1">
          <p15:clr>
            <a:srgbClr val="A4A3A4"/>
          </p15:clr>
        </p15:guide>
        <p15:guide id="8" orient="horz" pos="2954" userDrawn="1">
          <p15:clr>
            <a:srgbClr val="A4A3A4"/>
          </p15:clr>
        </p15:guide>
        <p15:guide id="9" orient="horz" pos="173" userDrawn="1">
          <p15:clr>
            <a:srgbClr val="A4A3A4"/>
          </p15:clr>
        </p15:guide>
        <p15:guide id="10" pos="175" userDrawn="1">
          <p15:clr>
            <a:srgbClr val="A4A3A4"/>
          </p15:clr>
        </p15:guide>
        <p15:guide id="11" pos="5590" userDrawn="1">
          <p15:clr>
            <a:srgbClr val="A4A3A4"/>
          </p15:clr>
        </p15:guide>
        <p15:guide id="12" pos="2880" userDrawn="1">
          <p15:clr>
            <a:srgbClr val="A4A3A4"/>
          </p15:clr>
        </p15:guide>
        <p15:guide id="13" pos="776" userDrawn="1">
          <p15:clr>
            <a:srgbClr val="A4A3A4"/>
          </p15:clr>
        </p15:guide>
        <p15:guide id="14" pos="1411" userDrawn="1">
          <p15:clr>
            <a:srgbClr val="A4A3A4"/>
          </p15:clr>
        </p15:guide>
        <p15:guide id="15" pos="5287" userDrawn="1">
          <p15:clr>
            <a:srgbClr val="A4A3A4"/>
          </p15:clr>
        </p15:guide>
        <p15:guide id="16" pos="346" userDrawn="1">
          <p15:clr>
            <a:srgbClr val="A4A3A4"/>
          </p15:clr>
        </p15:guide>
        <p15:guide id="17" pos="4090"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CE906-56F6-8AC8-47F0-03B0538F2AA7}" name="Sluser, Johanna" initials="JS" userId="S::johanna.sluser@ucsf.edu::cb25d661-e294-437e-b81c-933bb4af81ac" providerId="AD"/>
  <p188:author id="{176E113D-E87F-E2D0-F587-168AF4004FDB}" name="Johanna Sluser" initials="JS" userId="03j3HCqvDpYTeOVugHOuIY0rd4w6ZBgY4QmSBfRhnrI=" providerId="None"/>
  <p188:author id="{FD5AECD0-8458-6BD0-F90E-8E366D156FF8}" name="Johanna Sluser" initials="JS" userId="c514760d35df4707" providerId="Windows Live"/>
  <p188:author id="{4043F6F5-F401-0FD7-F014-70A74EF28824}" name="Cory Johnson" initials="CJ" userId="GuDNEkFTx4Tkbl4gIpC0eCZho4M23JHJNg46EQOPw8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2A03E"/>
    <a:srgbClr val="F48024"/>
    <a:srgbClr val="C979A8"/>
    <a:srgbClr val="178CCB"/>
    <a:srgbClr val="18A3AC"/>
    <a:srgbClr val="052049"/>
    <a:srgbClr val="6C62D0"/>
    <a:srgbClr val="F5F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1"/>
    <p:restoredTop sz="58434" autoAdjust="0"/>
  </p:normalViewPr>
  <p:slideViewPr>
    <p:cSldViewPr snapToGrid="0">
      <p:cViewPr varScale="1">
        <p:scale>
          <a:sx n="66" d="100"/>
          <a:sy n="66" d="100"/>
        </p:scale>
        <p:origin x="2126" y="53"/>
      </p:cViewPr>
      <p:guideLst>
        <p:guide orient="horz" pos="789"/>
        <p:guide orient="horz" pos="2608"/>
        <p:guide orient="horz" pos="3024"/>
        <p:guide orient="horz" pos="1637"/>
        <p:guide orient="horz" pos="215"/>
        <p:guide orient="horz" pos="1103"/>
        <p:guide orient="horz" pos="401"/>
        <p:guide orient="horz" pos="2954"/>
        <p:guide orient="horz" pos="173"/>
        <p:guide pos="175"/>
        <p:guide pos="5590"/>
        <p:guide pos="2880"/>
        <p:guide pos="776"/>
        <p:guide pos="1411"/>
        <p:guide pos="5287"/>
        <p:guide pos="346"/>
        <p:guide pos="409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omments/modernComment_114_9139F266.xml><?xml version="1.0" encoding="utf-8"?>
<p188:cmLst xmlns:a="http://schemas.openxmlformats.org/drawingml/2006/main" xmlns:r="http://schemas.openxmlformats.org/officeDocument/2006/relationships" xmlns:p188="http://schemas.microsoft.com/office/powerpoint/2018/8/main">
  <p188:cm id="{B3B56051-F42E-4AA0-8B55-633FBAAB7632}" authorId="{176E113D-E87F-E2D0-F587-168AF4004FDB}" created="2024-10-14T02:05:48.091">
    <pc:sldMkLst xmlns:pc="http://schemas.microsoft.com/office/powerpoint/2013/main/command">
      <pc:docMk/>
      <pc:sldMk cId="2436493926" sldId="276"/>
    </pc:sldMkLst>
    <p188:txBody>
      <a:bodyPr/>
      <a:lstStyle/>
      <a:p>
        <a:r>
          <a:rPr lang="en-US"/>
          <a:t>Double check citations - some are no longer relevant to the slides we used</a:t>
        </a:r>
      </a:p>
    </p188:txBody>
  </p188:cm>
</p188:cmLst>
</file>

<file path=ppt/comments/modernComment_11B_B0ECDD5D.xml><?xml version="1.0" encoding="utf-8"?>
<p188:cmLst xmlns:a="http://schemas.openxmlformats.org/drawingml/2006/main" xmlns:r="http://schemas.openxmlformats.org/officeDocument/2006/relationships" xmlns:p188="http://schemas.microsoft.com/office/powerpoint/2018/8/main">
  <p188:cm id="{F10FE31F-81B7-454D-90F0-4E5EC575DF9B}" authorId="{176E113D-E87F-E2D0-F587-168AF4004FDB}" created="2024-10-14T01:35:37.123">
    <pc:sldMkLst xmlns:pc="http://schemas.microsoft.com/office/powerpoint/2013/main/command">
      <pc:docMk/>
      <pc:sldMk cId="2968313181" sldId="283"/>
    </pc:sldMkLst>
    <p188:txBody>
      <a:bodyPr/>
      <a:lstStyle/>
      <a:p>
        <a:r>
          <a:rPr lang="en-US"/>
          <a:t>The total time period for each paper presentation is 15 minutes. Please plan a 10-minute oral presentation allowing 5 minutes for questions. Please note, the abstract session moderators are under strict instructions to keep each speaker to 10 minutes.  
An effective 10-minute presentation typically consists of 10-14 slides; with no more than 6 lines of text per slide and font sizes no smaller than 24 points.
The room will be preset with a computer, LCD projector, screen and laser pointer. Presenters are responsible for bringing their presentation on a USB to the conference.</a:t>
        </a:r>
      </a:p>
    </p188:txBody>
  </p188:cm>
</p188:cmLst>
</file>

<file path=ppt/comments/modernComment_142_3DCF0624.xml><?xml version="1.0" encoding="utf-8"?>
<p188:cmLst xmlns:a="http://schemas.openxmlformats.org/drawingml/2006/main" xmlns:r="http://schemas.openxmlformats.org/officeDocument/2006/relationships" xmlns:p188="http://schemas.microsoft.com/office/powerpoint/2018/8/main">
  <p188:cm id="{BDC98098-CBCE-44C9-991A-CE5BD541F2F4}" authorId="{176E113D-E87F-E2D0-F587-168AF4004FDB}" created="2024-11-14T15:01:55.276">
    <pc:sldMkLst xmlns:pc="http://schemas.microsoft.com/office/powerpoint/2013/main/command">
      <pc:docMk/>
      <pc:sldMk cId="1036977700" sldId="322"/>
    </pc:sldMkLst>
    <p188:txBody>
      <a:bodyPr/>
      <a:lstStyle/>
      <a:p>
        <a:r>
          <a:rPr lang="en-US"/>
          <a:t>Remove in interest of time??</a:t>
        </a:r>
      </a:p>
    </p188:txBody>
  </p188:cm>
</p188:cmLst>
</file>

<file path=ppt/comments/modernComment_14E_FBEDDFAC.xml><?xml version="1.0" encoding="utf-8"?>
<p188:cmLst xmlns:a="http://schemas.openxmlformats.org/drawingml/2006/main" xmlns:r="http://schemas.openxmlformats.org/officeDocument/2006/relationships" xmlns:p188="http://schemas.microsoft.com/office/powerpoint/2018/8/main">
  <p188:cm id="{8AAFBB8F-AA48-44BC-A1E4-D1A6510546A6}" authorId="{176E113D-E87F-E2D0-F587-168AF4004FDB}" status="resolved" created="2024-11-04T20:06:46.129" complete="100000">
    <ac:deMkLst xmlns:ac="http://schemas.microsoft.com/office/drawing/2013/main/command">
      <pc:docMk xmlns:pc="http://schemas.microsoft.com/office/powerpoint/2013/main/command"/>
      <pc:sldMk xmlns:pc="http://schemas.microsoft.com/office/powerpoint/2013/main/command" cId="4226670508" sldId="334"/>
      <ac:spMk id="15" creationId="{C39AD405-02D7-FE3E-18A9-3CDA2D5AF903}"/>
    </ac:deMkLst>
    <p188:txBody>
      <a:bodyPr/>
      <a:lstStyle/>
      <a:p>
        <a:r>
          <a:rPr lang="en-US"/>
          <a:t>consider removing this point, can just say verbally</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anose="020B0604020202020204" pitchFamily="34" charset="0"/>
                <a:cs typeface="Arial" panose="020B0604020202020204" pitchFamily="34" charset="0"/>
              </a:rPr>
              <a:pPr algn="r"/>
              <a:t>‹#›</a:t>
            </a:fld>
            <a:endParaRPr lang="en-US">
              <a:solidFill>
                <a:srgbClr val="052049"/>
              </a:solidFill>
              <a:latin typeface="Arial" panose="020B0604020202020204" pitchFamily="34" charset="0"/>
              <a:cs typeface="Arial" panose="020B0604020202020204"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a:solidFill>
                  <a:srgbClr val="052049"/>
                </a:solidFill>
                <a:latin typeface="Arial" panose="020B0604020202020204" pitchFamily="34" charset="0"/>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b="0" i="0" kern="1200" smtClean="0">
                <a:solidFill>
                  <a:schemeClr val="tx1"/>
                </a:solidFill>
                <a:latin typeface="Arial" panose="020B0604020202020204" pitchFamily="34" charset="0"/>
                <a:ea typeface="+mn-ea"/>
                <a:cs typeface="Arial" panose="020B0604020202020204" pitchFamily="34" charset="0"/>
              </a:defRPr>
            </a:lvl1pPr>
          </a:lstStyle>
          <a:p>
            <a:pPr algn="r"/>
            <a:fld id="{111E5896-917A-4035-A860-408E1EC3CD51}" type="slidenum">
              <a:rPr lang="en-US" smtClean="0">
                <a:solidFill>
                  <a:srgbClr val="052049"/>
                </a:solidFill>
              </a:rPr>
              <a:pPr algn="r"/>
              <a:t>‹#›</a:t>
            </a:fld>
            <a:endParaRPr lang="en-US">
              <a:solidFill>
                <a:srgbClr val="052049"/>
              </a:solidFill>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b="0" i="0">
                <a:latin typeface="Arial" panose="020B0604020202020204" pitchFamily="34" charset="0"/>
              </a:defRPr>
            </a:lvl1pPr>
          </a:lstStyle>
          <a:p>
            <a:r>
              <a:rPr lang="en-US" sz="800">
                <a:solidFill>
                  <a:srgbClr val="052049"/>
                </a:solidFill>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b="0" i="0">
                <a:latin typeface="Arial" panose="020B0604020202020204" pitchFamily="34" charset="0"/>
              </a:defRPr>
            </a:lvl1pPr>
          </a:lstStyle>
          <a:p>
            <a:fld id="{EF798EC2-7587-174C-8F9B-BEC1CFBF2B9A}" type="datetimeFigureOut">
              <a:rPr lang="en-US" smtClean="0"/>
              <a:pPr/>
              <a:t>11/16/2024</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b="0" i="0" kern="1200">
        <a:solidFill>
          <a:srgbClr val="052049"/>
        </a:solidFill>
        <a:latin typeface="Arial" panose="020B0604020202020204" pitchFamily="34" charset="0"/>
        <a:ea typeface="+mn-ea"/>
        <a:cs typeface="Arial" panose="020B0604020202020204" pitchFamily="34" charset="0"/>
      </a:defRPr>
    </a:lvl1pPr>
    <a:lvl2pPr marL="285750" indent="-112713" algn="l" defTabSz="914400" rtl="0" eaLnBrk="1" latinLnBrk="0" hangingPunct="1">
      <a:spcBef>
        <a:spcPts val="200"/>
      </a:spcBef>
      <a:buClr>
        <a:srgbClr val="178CCB"/>
      </a:buClr>
      <a:buFont typeface="Arial" pitchFamily="34" charset="0"/>
      <a:buChar char="•"/>
      <a:defRPr sz="1100" b="0" i="0" kern="1200">
        <a:solidFill>
          <a:srgbClr val="052049"/>
        </a:solidFill>
        <a:latin typeface="Arial" panose="020B0604020202020204" pitchFamily="34" charset="0"/>
        <a:ea typeface="+mn-ea"/>
        <a:cs typeface="Arial" panose="020B0604020202020204" pitchFamily="34" charset="0"/>
      </a:defRPr>
    </a:lvl2pPr>
    <a:lvl3pPr marL="403225" indent="-117475" algn="l" defTabSz="914400" rtl="0" eaLnBrk="1" latinLnBrk="0" hangingPunct="1">
      <a:spcBef>
        <a:spcPts val="200"/>
      </a:spcBef>
      <a:buClr>
        <a:srgbClr val="178CCB"/>
      </a:buClr>
      <a:buFont typeface="Arial" pitchFamily="34" charset="0"/>
      <a:buChar char="•"/>
      <a:defRPr sz="1050" b="0" i="0" kern="1200">
        <a:solidFill>
          <a:srgbClr val="052049"/>
        </a:solidFill>
        <a:latin typeface="Arial" panose="020B0604020202020204" pitchFamily="34" charset="0"/>
        <a:ea typeface="+mn-ea"/>
        <a:cs typeface="Arial" panose="020B0604020202020204" pitchFamily="34" charset="0"/>
      </a:defRPr>
    </a:lvl3pPr>
    <a:lvl4pPr marL="569913" indent="-112713" algn="l" defTabSz="914400" rtl="0" eaLnBrk="1" latinLnBrk="0" hangingPunct="1">
      <a:spcBef>
        <a:spcPts val="200"/>
      </a:spcBef>
      <a:buClr>
        <a:srgbClr val="178CCB"/>
      </a:buClr>
      <a:buFont typeface="Arial" pitchFamily="34" charset="0"/>
      <a:buChar char="•"/>
      <a:defRPr sz="1050" b="0" i="0" kern="1200">
        <a:solidFill>
          <a:srgbClr val="052049"/>
        </a:solidFill>
        <a:latin typeface="Arial" panose="020B0604020202020204" pitchFamily="34" charset="0"/>
        <a:ea typeface="+mn-ea"/>
        <a:cs typeface="Arial" panose="020B0604020202020204"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20 seconds</a:t>
            </a:r>
          </a:p>
          <a:p>
            <a:endParaRPr lang="en-US" dirty="0">
              <a:latin typeface="Arial"/>
              <a:cs typeface="Arial"/>
            </a:endParaRPr>
          </a:p>
          <a:p>
            <a:r>
              <a:rPr lang="en-US" dirty="0">
                <a:latin typeface="Arial"/>
                <a:cs typeface="Arial"/>
              </a:rPr>
              <a:t>Johanna: My name is Johanna </a:t>
            </a:r>
            <a:r>
              <a:rPr lang="en-US" dirty="0" err="1">
                <a:latin typeface="Arial"/>
                <a:cs typeface="Arial"/>
              </a:rPr>
              <a:t>Sluser</a:t>
            </a:r>
            <a:r>
              <a:rPr lang="en-US" dirty="0">
                <a:latin typeface="Arial"/>
                <a:cs typeface="Arial"/>
              </a:rPr>
              <a:t>, I use she/her pronouns, and I am a nurse practitioner with UCSF, on San Francisco General Hospital’s inpatient addiction consult service, also known as ACT.</a:t>
            </a:r>
          </a:p>
          <a:p>
            <a:r>
              <a:rPr lang="en-US" dirty="0">
                <a:latin typeface="Arial"/>
                <a:cs typeface="Arial"/>
              </a:rPr>
              <a:t>Alejandro:</a:t>
            </a:r>
          </a:p>
          <a:p>
            <a:r>
              <a:rPr lang="en-US" dirty="0">
                <a:latin typeface="Arial"/>
                <a:cs typeface="Arial"/>
              </a:rPr>
              <a:t>This is our presentation, from Clinic to Consult Service, and today we’re going to walk through a case of ketamine withdrawal and management.</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116605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01749-A30E-62D7-ADDD-9F653731C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E575-B2F6-25EC-A98D-E6806D5B8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0AC67-810A-4167-11A0-027E9410A713}"/>
              </a:ext>
            </a:extLst>
          </p:cNvPr>
          <p:cNvSpPr>
            <a:spLocks noGrp="1"/>
          </p:cNvSpPr>
          <p:nvPr>
            <p:ph type="body" idx="1"/>
          </p:nvPr>
        </p:nvSpPr>
        <p:spPr/>
        <p:txBody>
          <a:bodyPr>
            <a:normAutofit/>
          </a:bodyPr>
          <a:lstStyle/>
          <a:p>
            <a:pPr>
              <a:buFont typeface="Arial"/>
              <a:buChar char="•"/>
            </a:pPr>
            <a:endParaRPr lang="en-US" dirty="0"/>
          </a:p>
          <a:p>
            <a:pPr>
              <a:buFont typeface="Arial"/>
              <a:buChar char="•"/>
            </a:pPr>
            <a:r>
              <a:rPr lang="en-US" dirty="0"/>
              <a:t>Palamar et al (2021) found that rates of non-medical ketamine use increased – from 2008 to 2019, self-reported past year use increased from 0.1% to .9% - while ketamine use is still relatively uncommon, on on a population level, there are serious implications - law enforcement drug seizures of ketamine increased exponentially during this time as well.</a:t>
            </a:r>
          </a:p>
          <a:p>
            <a:pPr>
              <a:buFont typeface="Arial"/>
              <a:buChar char="•"/>
            </a:pPr>
            <a:endParaRPr lang="en-US" dirty="0"/>
          </a:p>
          <a:p>
            <a:pPr>
              <a:buFont typeface="Arial"/>
              <a:buChar char="•"/>
            </a:pPr>
            <a:r>
              <a:rPr lang="en-US" dirty="0"/>
              <a:t>It’s important to note that historically excluded communities are less likely to have access to prescribed ketamine-assisted mental health treatment. As a result, they may be more likely to suffer the consequences of non-prescribed ketamine use, including developing a use disorder and face </a:t>
            </a:r>
            <a:r>
              <a:rPr lang="en-US" dirty="0">
                <a:latin typeface="Arial"/>
                <a:cs typeface="Arial"/>
              </a:rPr>
              <a:t>legal issues – there is a privilege gap in who is able to access to ketamine treatment and who is not, and as ketamine use becomes more widespread, this gap is likely to grow. </a:t>
            </a:r>
          </a:p>
        </p:txBody>
      </p:sp>
      <p:sp>
        <p:nvSpPr>
          <p:cNvPr id="4" name="Slide Number Placeholder 3">
            <a:extLst>
              <a:ext uri="{FF2B5EF4-FFF2-40B4-BE49-F238E27FC236}">
                <a16:creationId xmlns:a16="http://schemas.microsoft.com/office/drawing/2014/main" id="{743B1927-8E79-F372-3EFB-20B9E827E34F}"/>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10</a:t>
            </a:fld>
            <a:endParaRPr lang="en-US">
              <a:solidFill>
                <a:srgbClr val="052049"/>
              </a:solidFill>
            </a:endParaRPr>
          </a:p>
        </p:txBody>
      </p:sp>
      <p:sp>
        <p:nvSpPr>
          <p:cNvPr id="5" name="Footer Placeholder 4">
            <a:extLst>
              <a:ext uri="{FF2B5EF4-FFF2-40B4-BE49-F238E27FC236}">
                <a16:creationId xmlns:a16="http://schemas.microsoft.com/office/drawing/2014/main" id="{47052664-7141-3FEA-3F55-D7EDD12A8D25}"/>
              </a:ext>
            </a:extLst>
          </p:cNvPr>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281253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a:cs typeface="Arial"/>
              </a:rPr>
              <a:t>JS (30 sec)</a:t>
            </a:r>
            <a:endParaRPr lang="en-US" dirty="0">
              <a:cs typeface="Calibri"/>
            </a:endParaRPr>
          </a:p>
          <a:p>
            <a:r>
              <a:rPr lang="en-US" dirty="0">
                <a:latin typeface="Arial"/>
                <a:ea typeface="Calibri"/>
                <a:cs typeface="Arial"/>
              </a:rPr>
              <a:t>Ketamine's primary and most well-understood effects come from its role as a non-competitive N-methyl-D-aspartate antagonist, which is the same receptor that glutamate acts on.</a:t>
            </a:r>
          </a:p>
          <a:p>
            <a:endParaRPr lang="en-US" dirty="0"/>
          </a:p>
          <a:p>
            <a:r>
              <a:rPr lang="en-US" dirty="0">
                <a:latin typeface="Arial"/>
                <a:ea typeface="Calibri"/>
                <a:cs typeface="Arial"/>
              </a:rPr>
              <a:t>Normally, there's a balance between synaptic glutamate and </a:t>
            </a:r>
            <a:r>
              <a:rPr lang="en-US" dirty="0" err="1">
                <a:latin typeface="Arial"/>
                <a:ea typeface="Calibri"/>
                <a:cs typeface="Arial"/>
              </a:rPr>
              <a:t>gaba</a:t>
            </a:r>
            <a:r>
              <a:rPr lang="en-US" dirty="0">
                <a:latin typeface="Arial"/>
                <a:ea typeface="Calibri"/>
                <a:cs typeface="Arial"/>
              </a:rPr>
              <a:t> and receptors – there is an even regulation of excitation and inhibition in the brain. We need glutamate to activate neurons – it’s an essential piece of cognitive function and memory. Gaba does the opposite, by dampening activation and calming things down. Keeping these systems balanced helps maintain normal brain function.</a:t>
            </a:r>
          </a:p>
          <a:p>
            <a:endParaRPr lang="en-US" dirty="0"/>
          </a:p>
          <a:p>
            <a:r>
              <a:rPr lang="en-US" dirty="0">
                <a:latin typeface="Arial"/>
                <a:cs typeface="Arial"/>
              </a:rPr>
              <a:t>When ketamine binds to the NMDA receptor, it blocks calcium influx, which then stops glutamate from entering the neuron. With chronic ketamine use, prolonged NMDA receptor blocking can lead to glutamate dysregulation. Extra calcium ion channels are also created, and even more glutamate is released - but it has no where to go. This leads to excessive pre-synaptic glutamate, which becomes a problem if someone stops using ketamine, and those channels  open up again…</a:t>
            </a:r>
            <a:endParaRPr lang="en-US" dirty="0">
              <a:latin typeface="Arial"/>
              <a:ea typeface="Calibri"/>
              <a:cs typeface="Arial"/>
            </a:endParaRP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11</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236473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4824-2560-019B-C6C5-30E995799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41924-589B-4D81-8092-0D70B9020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98BF-F0EE-FBA8-7B77-6B404EB64B26}"/>
              </a:ext>
            </a:extLst>
          </p:cNvPr>
          <p:cNvSpPr>
            <a:spLocks noGrp="1"/>
          </p:cNvSpPr>
          <p:nvPr>
            <p:ph type="body" idx="1"/>
          </p:nvPr>
        </p:nvSpPr>
        <p:spPr/>
        <p:txBody>
          <a:bodyPr/>
          <a:lstStyle/>
          <a:p>
            <a:pPr marL="0" indent="0">
              <a:buNone/>
            </a:pPr>
            <a:r>
              <a:rPr lang="en-US" dirty="0">
                <a:latin typeface="Arial"/>
                <a:cs typeface="Arial"/>
              </a:rPr>
              <a:t>JS (30 sec)</a:t>
            </a:r>
          </a:p>
          <a:p>
            <a:pPr>
              <a:buFont typeface="Arial"/>
            </a:pPr>
            <a:r>
              <a:rPr lang="en-US" dirty="0">
                <a:latin typeface="Arial"/>
                <a:cs typeface="Arial"/>
              </a:rPr>
              <a:t>As you can see in this slide, when ketamine is stopped, all the excessive glutamate causes overactivation of NMDA receptors, and there's an influx of calcium in all those extra channels that were created. This image really illustrates the </a:t>
            </a:r>
            <a:r>
              <a:rPr lang="en-US" dirty="0" err="1">
                <a:latin typeface="Arial"/>
                <a:cs typeface="Arial"/>
              </a:rPr>
              <a:t>gaba</a:t>
            </a:r>
            <a:r>
              <a:rPr lang="en-US" dirty="0">
                <a:latin typeface="Arial"/>
                <a:cs typeface="Arial"/>
              </a:rPr>
              <a:t>/glutamate imbalance caused by chronic ketamine use. There's a lot more glutamate hanging out in comparison to </a:t>
            </a:r>
            <a:r>
              <a:rPr lang="en-US" dirty="0" err="1">
                <a:latin typeface="Arial"/>
                <a:cs typeface="Arial"/>
              </a:rPr>
              <a:t>gaba</a:t>
            </a:r>
            <a:r>
              <a:rPr lang="en-US" dirty="0">
                <a:latin typeface="Arial"/>
                <a:cs typeface="Arial"/>
              </a:rPr>
              <a:t>, and there </a:t>
            </a:r>
            <a:r>
              <a:rPr lang="en-US" dirty="0" err="1">
                <a:latin typeface="Arial"/>
                <a:cs typeface="Arial"/>
              </a:rPr>
              <a:t>arealso</a:t>
            </a:r>
            <a:r>
              <a:rPr lang="en-US" dirty="0">
                <a:latin typeface="Arial"/>
                <a:cs typeface="Arial"/>
              </a:rPr>
              <a:t>  more sites for that glutamate to act on and cause over-excitation. This leads to the symptoms we associate with ketamine withdrawal, as we'll see in the next slide and discuss more when we return to our case study...</a:t>
            </a:r>
          </a:p>
          <a:p>
            <a:pPr marL="0" indent="0">
              <a:buNone/>
            </a:pPr>
            <a:endParaRPr lang="en-US" dirty="0">
              <a:ea typeface="Calibri"/>
              <a:cs typeface="Arial"/>
            </a:endParaRPr>
          </a:p>
          <a:p>
            <a:endParaRPr lang="en-US" dirty="0"/>
          </a:p>
        </p:txBody>
      </p:sp>
      <p:sp>
        <p:nvSpPr>
          <p:cNvPr id="4" name="Slide Number Placeholder 3">
            <a:extLst>
              <a:ext uri="{FF2B5EF4-FFF2-40B4-BE49-F238E27FC236}">
                <a16:creationId xmlns:a16="http://schemas.microsoft.com/office/drawing/2014/main" id="{9C75B8C8-D9F4-ECBA-173B-5135AD695B8B}"/>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12</a:t>
            </a:fld>
            <a:endParaRPr lang="en-US">
              <a:solidFill>
                <a:srgbClr val="052049"/>
              </a:solidFill>
            </a:endParaRPr>
          </a:p>
        </p:txBody>
      </p:sp>
      <p:sp>
        <p:nvSpPr>
          <p:cNvPr id="5" name="Footer Placeholder 4">
            <a:extLst>
              <a:ext uri="{FF2B5EF4-FFF2-40B4-BE49-F238E27FC236}">
                <a16:creationId xmlns:a16="http://schemas.microsoft.com/office/drawing/2014/main" id="{5BE9B293-203A-4978-84C2-AD626C255099}"/>
              </a:ext>
            </a:extLst>
          </p:cNvPr>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127828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46E96-95F1-A241-BAA8-715508AC0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00B75-6B67-36CA-C482-A177B8CA4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751F9-9A2C-E00A-E7D0-D48B5D1B7472}"/>
              </a:ext>
            </a:extLst>
          </p:cNvPr>
          <p:cNvSpPr>
            <a:spLocks noGrp="1"/>
          </p:cNvSpPr>
          <p:nvPr>
            <p:ph type="body" idx="1"/>
          </p:nvPr>
        </p:nvSpPr>
        <p:spPr/>
        <p:txBody>
          <a:bodyPr/>
          <a:lstStyle/>
          <a:p>
            <a:pPr marL="0" indent="0">
              <a:buNone/>
            </a:pPr>
            <a:r>
              <a:rPr lang="en-US" dirty="0">
                <a:latin typeface="Arial"/>
                <a:cs typeface="Arial"/>
              </a:rPr>
              <a:t>AC 30-45 sec </a:t>
            </a:r>
            <a:endParaRPr lang="en-US" dirty="0"/>
          </a:p>
          <a:p>
            <a:pPr marL="0" indent="0">
              <a:buNone/>
            </a:pPr>
            <a:endParaRPr lang="en-US" dirty="0"/>
          </a:p>
          <a:p>
            <a:pPr marL="0" indent="0">
              <a:buNone/>
            </a:pPr>
            <a:r>
              <a:rPr lang="en-US" dirty="0">
                <a:latin typeface="Arial"/>
                <a:cs typeface="Arial"/>
              </a:rPr>
              <a:t>Ketamine withdrawal actually looks a lot like alcohol or benzodiazepine withdrawal – there's autonomic dysregulation, and patients might experience physical symptoms like tremors, sweats and palpitations, as well as psychiatric symptoms like agitation and anxiety.</a:t>
            </a:r>
          </a:p>
          <a:p>
            <a:pPr marL="0" indent="0">
              <a:buNone/>
            </a:pPr>
            <a:r>
              <a:rPr lang="en-US" dirty="0">
                <a:latin typeface="Arial"/>
                <a:cs typeface="Arial"/>
              </a:rPr>
              <a:t>In the case of our patient Sam, he was experiencing anxiety and tremors, as well as abdominal cramping or "k cramps" and urinary issues, thought to be related to chronic ketamine use.  </a:t>
            </a:r>
          </a:p>
        </p:txBody>
      </p:sp>
      <p:sp>
        <p:nvSpPr>
          <p:cNvPr id="4" name="Slide Number Placeholder 3">
            <a:extLst>
              <a:ext uri="{FF2B5EF4-FFF2-40B4-BE49-F238E27FC236}">
                <a16:creationId xmlns:a16="http://schemas.microsoft.com/office/drawing/2014/main" id="{080BDD85-A31E-BC2F-9E37-DF52BEDCE1EC}"/>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13</a:t>
            </a:fld>
            <a:endParaRPr lang="en-US">
              <a:solidFill>
                <a:srgbClr val="052049"/>
              </a:solidFill>
            </a:endParaRPr>
          </a:p>
        </p:txBody>
      </p:sp>
      <p:sp>
        <p:nvSpPr>
          <p:cNvPr id="5" name="Footer Placeholder 4">
            <a:extLst>
              <a:ext uri="{FF2B5EF4-FFF2-40B4-BE49-F238E27FC236}">
                <a16:creationId xmlns:a16="http://schemas.microsoft.com/office/drawing/2014/main" id="{20DDA14B-A9DD-4779-D0ED-00ED7EEA0462}"/>
              </a:ext>
            </a:extLst>
          </p:cNvPr>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258381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Now that we know how ketamine works, we can start discussing how we treated this case of ketamine withdrawal.</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14</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55639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a:cs typeface="Arial"/>
              </a:rPr>
              <a:t>AC - 1 min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15</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2826726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AC 4 min</a:t>
            </a:r>
          </a:p>
          <a:p>
            <a:pPr>
              <a:buNone/>
            </a:pPr>
            <a:endParaRPr lang="en-US" dirty="0">
              <a:latin typeface="Calibri"/>
              <a:cs typeface="Calibri"/>
            </a:endParaRPr>
          </a:p>
          <a:p>
            <a:pPr marL="213995" indent="-213995">
              <a:spcBef>
                <a:spcPts val="0"/>
              </a:spcBef>
              <a:buFont typeface="Arial,Sans-Serif"/>
              <a:buChar char="•"/>
            </a:pPr>
            <a:r>
              <a:rPr lang="en-US" dirty="0">
                <a:latin typeface="Arial"/>
                <a:cs typeface="Arial"/>
              </a:rPr>
              <a:t>Priority was neuro-protection in setting of reported seizures – though there were no witnessed seizures during his hospitalization.</a:t>
            </a:r>
          </a:p>
          <a:p>
            <a:pPr marL="556895" lvl="1" indent="-213995">
              <a:spcBef>
                <a:spcPts val="0"/>
              </a:spcBef>
              <a:buFont typeface="Arial,Sans-Serif"/>
              <a:buChar char="•"/>
            </a:pPr>
            <a:r>
              <a:rPr lang="en-US" b="1" dirty="0">
                <a:latin typeface="Arial"/>
                <a:cs typeface="Arial"/>
              </a:rPr>
              <a:t>Benzo-sparing withdrawal management </a:t>
            </a:r>
            <a:r>
              <a:rPr lang="en-US" dirty="0">
                <a:latin typeface="Arial"/>
                <a:cs typeface="Arial"/>
              </a:rPr>
              <a:t>based on Kawasaki's (2012) protocol for </a:t>
            </a:r>
            <a:r>
              <a:rPr lang="en-US" b="1" dirty="0">
                <a:latin typeface="Arial"/>
                <a:cs typeface="Arial"/>
              </a:rPr>
              <a:t>benzodiazepine "detoxification” was used</a:t>
            </a:r>
            <a:endParaRPr lang="en-US" dirty="0">
              <a:latin typeface="Arial"/>
              <a:cs typeface="Arial"/>
            </a:endParaRPr>
          </a:p>
          <a:p>
            <a:pPr marL="556895" lvl="1" indent="-213995">
              <a:spcBef>
                <a:spcPts val="0"/>
              </a:spcBef>
              <a:buFont typeface="Arial,Sans-Serif"/>
              <a:buChar char="•"/>
            </a:pPr>
            <a:endParaRPr lang="en-US" dirty="0"/>
          </a:p>
          <a:p>
            <a:pPr marL="213995" indent="-213995">
              <a:lnSpc>
                <a:spcPts val="1500"/>
              </a:lnSpc>
              <a:spcBef>
                <a:spcPts val="0"/>
              </a:spcBef>
              <a:spcAft>
                <a:spcPts val="900"/>
              </a:spcAft>
              <a:buFont typeface="Arial,Sans-Serif"/>
              <a:buChar char="•"/>
            </a:pPr>
            <a:r>
              <a:rPr lang="en-US" dirty="0">
                <a:latin typeface="Arial"/>
                <a:cs typeface="Arial"/>
              </a:rPr>
              <a:t>We also started clonidine to manage glutamatergic rebound excitation during acute withdrawal</a:t>
            </a:r>
          </a:p>
          <a:p>
            <a:pPr marL="213995" indent="-213995">
              <a:spcBef>
                <a:spcPts val="0"/>
              </a:spcBef>
              <a:buFont typeface="Arial,Sans-Serif"/>
              <a:buChar char="•"/>
            </a:pPr>
            <a:r>
              <a:rPr lang="en-US" dirty="0">
                <a:latin typeface="Arial"/>
                <a:cs typeface="Arial"/>
              </a:rPr>
              <a:t>Contingency plan if w/d worsened: consider ICU transfer for IV dexmedetomidine </a:t>
            </a:r>
          </a:p>
          <a:p>
            <a:pPr marL="0" indent="0">
              <a:spcBef>
                <a:spcPts val="0"/>
              </a:spcBef>
              <a:buNone/>
            </a:pPr>
            <a:endParaRPr lang="en-US" dirty="0"/>
          </a:p>
          <a:p>
            <a:pPr marL="213995" indent="-213995">
              <a:spcBef>
                <a:spcPts val="0"/>
              </a:spcBef>
              <a:buFont typeface="Arial,Sans-Serif"/>
              <a:buChar char="•"/>
            </a:pPr>
            <a:r>
              <a:rPr lang="en-US" dirty="0">
                <a:latin typeface="Arial"/>
                <a:cs typeface="Arial"/>
              </a:rPr>
              <a:t>Our team recommended starting oxcarbazepine after completion of PHB to reduce seizure risk/manage post-acute w</a:t>
            </a:r>
            <a:r>
              <a:rPr lang="en-US">
                <a:latin typeface="Arial"/>
                <a:cs typeface="Arial"/>
              </a:rPr>
              <a:t>/d</a:t>
            </a:r>
            <a:endParaRPr lang="en-US" dirty="0">
              <a:latin typeface="Arial"/>
              <a:cs typeface="Arial"/>
            </a:endParaRPr>
          </a:p>
          <a:p>
            <a:pPr>
              <a:buNone/>
            </a:pPr>
            <a:r>
              <a:rPr lang="en-US" dirty="0">
                <a:latin typeface="Calibri"/>
                <a:cs typeface="Calibri"/>
              </a:rPr>
              <a:t>After discharge: </a:t>
            </a:r>
          </a:p>
          <a:p>
            <a:pPr marL="233045" indent="-233045">
              <a:spcBef>
                <a:spcPts val="0"/>
              </a:spcBef>
              <a:buFont typeface="Arial"/>
              <a:buChar char="•"/>
            </a:pPr>
            <a:r>
              <a:rPr lang="en-US" b="1" dirty="0">
                <a:latin typeface="Arial"/>
                <a:cs typeface="Arial"/>
              </a:rPr>
              <a:t>↓ </a:t>
            </a:r>
            <a:r>
              <a:rPr lang="en-US" dirty="0">
                <a:latin typeface="Arial"/>
                <a:cs typeface="Arial"/>
              </a:rPr>
              <a:t>use of ketamine &amp; cocaine , stops nitrous oxide use</a:t>
            </a:r>
          </a:p>
          <a:p>
            <a:pPr marL="233045" indent="-233045">
              <a:spcBef>
                <a:spcPts val="0"/>
              </a:spcBef>
              <a:buFont typeface="Arial"/>
              <a:buChar char="•"/>
            </a:pPr>
            <a:r>
              <a:rPr lang="en-US" dirty="0">
                <a:latin typeface="Arial"/>
                <a:cs typeface="Arial"/>
              </a:rPr>
              <a:t>Vitamin B12 </a:t>
            </a:r>
          </a:p>
          <a:p>
            <a:pPr marL="233045" indent="-233045">
              <a:spcBef>
                <a:spcPts val="0"/>
              </a:spcBef>
              <a:buFont typeface="Arial"/>
              <a:buChar char="•"/>
            </a:pPr>
            <a:r>
              <a:rPr lang="en-US" dirty="0">
                <a:latin typeface="Arial"/>
                <a:cs typeface="Arial"/>
              </a:rPr>
              <a:t>Therapy weekly with PCP  </a:t>
            </a:r>
          </a:p>
          <a:p>
            <a:pPr marL="233045" indent="-233045">
              <a:spcBef>
                <a:spcPts val="0"/>
              </a:spcBef>
              <a:buFont typeface="Arial"/>
              <a:buChar char="•"/>
            </a:pPr>
            <a:r>
              <a:rPr lang="en-US" dirty="0">
                <a:latin typeface="Arial"/>
                <a:cs typeface="Arial"/>
              </a:rPr>
              <a:t>Refuge recovery meetings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16</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156440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AC – 60-90 sec?</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18</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428013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19</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215425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20</a:t>
            </a:fld>
            <a:endParaRPr lang="en-US"/>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baseline="0" dirty="0"/>
          </a:p>
          <a:p>
            <a:r>
              <a:rPr lang="en-US" dirty="0">
                <a:latin typeface="Arial"/>
                <a:cs typeface="Arial"/>
              </a:rPr>
              <a:t>10 seconds</a:t>
            </a:r>
          </a:p>
          <a:p>
            <a:r>
              <a:rPr lang="en-US" dirty="0">
                <a:latin typeface="Arial"/>
                <a:cs typeface="Arial"/>
              </a:rPr>
              <a:t>We have no disclosures, and identifying details have been changed to protect </a:t>
            </a:r>
            <a:r>
              <a:rPr lang="en-US" dirty="0" err="1">
                <a:latin typeface="Arial"/>
                <a:cs typeface="Arial"/>
              </a:rPr>
              <a:t>anonynmity</a:t>
            </a:r>
            <a:r>
              <a:rPr lang="en-US" dirty="0">
                <a:latin typeface="Arial"/>
                <a:cs typeface="Arial"/>
              </a:rPr>
              <a:t>. </a:t>
            </a:r>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rPr>
              <a:pPr algn="r"/>
              <a:t>2</a:t>
            </a:fld>
            <a:endParaRPr lang="en-US">
              <a:solidFill>
                <a:srgbClr val="052049"/>
              </a:solidFill>
            </a:endParaRPr>
          </a:p>
        </p:txBody>
      </p:sp>
      <p:sp>
        <p:nvSpPr>
          <p:cNvPr id="5" name="Footer Placeholder 4"/>
          <p:cNvSpPr>
            <a:spLocks noGrp="1"/>
          </p:cNvSpPr>
          <p:nvPr>
            <p:ph type="ftr" sz="quarter" idx="11"/>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25483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30 sec</a:t>
            </a:r>
          </a:p>
          <a:p>
            <a:pPr>
              <a:buNone/>
            </a:pPr>
            <a:r>
              <a:rPr lang="en-US" dirty="0">
                <a:latin typeface="Calibri"/>
                <a:cs typeface="Calibri"/>
              </a:rPr>
              <a:t>After this presentation, we hope you’ll walk away knowing about ketamine’s action as an N-methyl-D-aspartate receptor antagonist;</a:t>
            </a:r>
          </a:p>
          <a:p>
            <a:pPr>
              <a:buNone/>
            </a:pPr>
            <a:r>
              <a:rPr lang="en-US" dirty="0">
                <a:latin typeface="Calibri"/>
                <a:cs typeface="Calibri"/>
              </a:rPr>
              <a:t>Be able to recognize the signs and symptoms of ketamine withdrawal;</a:t>
            </a:r>
          </a:p>
          <a:p>
            <a:pPr>
              <a:buNone/>
            </a:pPr>
            <a:r>
              <a:rPr lang="en-US" dirty="0">
                <a:latin typeface="Calibri"/>
                <a:cs typeface="Calibri"/>
              </a:rPr>
              <a:t>And finally, be able to apply this knowledge to devise and implement a ketamine withdrawal treatment plan like we did</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3</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401595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30 sec</a:t>
            </a:r>
          </a:p>
          <a:p>
            <a:r>
              <a:rPr lang="en-US" dirty="0">
                <a:latin typeface="Arial"/>
                <a:cs typeface="Arial"/>
              </a:rPr>
              <a:t>We wanted to lay out a quick roadmap today – we’ll first be meeting our patient Sam in clinic, and then reviewing ketamine and it’s uses. We’ll return to our patient, and conclude with lessons learned from this case.</a:t>
            </a:r>
            <a:endParaRPr lang="en-US" dirty="0"/>
          </a:p>
        </p:txBody>
      </p:sp>
      <p:sp>
        <p:nvSpPr>
          <p:cNvPr id="4" name="Slide Number Placeholder 3"/>
          <p:cNvSpPr>
            <a:spLocks noGrp="1"/>
          </p:cNvSpPr>
          <p:nvPr>
            <p:ph type="sldNum" sz="quarter" idx="5"/>
          </p:nvPr>
        </p:nvSpPr>
        <p:spPr/>
        <p:txBody>
          <a:bodyPr/>
          <a:lstStyle/>
          <a:p>
            <a:fld id="{92721250-A1F0-4E7C-9F1A-96E3E3FAD125}" type="slidenum">
              <a:rPr lang="en-US" smtClean="0"/>
              <a:t>4</a:t>
            </a:fld>
            <a:endParaRPr lang="en-US"/>
          </a:p>
        </p:txBody>
      </p:sp>
    </p:spTree>
    <p:extLst>
      <p:ext uri="{BB962C8B-B14F-4D97-AF65-F5344CB8AC3E}">
        <p14:creationId xmlns:p14="http://schemas.microsoft.com/office/powerpoint/2010/main" val="343311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5</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47060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dirty="0"/>
              <a:t>CJ (1 min)</a:t>
            </a:r>
          </a:p>
          <a:p>
            <a:pPr marL="285750" indent="0">
              <a:buNone/>
            </a:pPr>
            <a:r>
              <a:rPr lang="en-US" dirty="0">
                <a:latin typeface="Arial"/>
                <a:cs typeface="Arial"/>
              </a:rPr>
              <a:t>Sam is a 46 </a:t>
            </a:r>
            <a:r>
              <a:rPr lang="en-US" dirty="0" err="1">
                <a:latin typeface="Arial"/>
                <a:cs typeface="Arial"/>
              </a:rPr>
              <a:t>yo</a:t>
            </a:r>
            <a:r>
              <a:rPr lang="en-US" dirty="0">
                <a:latin typeface="Arial"/>
                <a:cs typeface="Arial"/>
              </a:rPr>
              <a:t> man who has used non-prescribed substances since age 12, including alcohol, stimulants, fentanyl, and nitrous oxide.  Although he’s in sustained remission from OUD and tapered off buprenorphine a few years ago, he has continued to use cocaine. He began using Ketamine 2 years ago, but his use substantially increased after he heard that ketamine can potentially help people with a wide variety of mental health problems – he felt like it could help him reduce his cocaine use. At the time of this case, he was using 2-3 grams of ketamine intranasally daily for several months.</a:t>
            </a:r>
          </a:p>
          <a:p>
            <a:pPr marL="285750" indent="0">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a:p>
        </p:txBody>
      </p:sp>
    </p:spTree>
    <p:extLst>
      <p:ext uri="{BB962C8B-B14F-4D97-AF65-F5344CB8AC3E}">
        <p14:creationId xmlns:p14="http://schemas.microsoft.com/office/powerpoint/2010/main" val="346481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latin typeface="Arial"/>
                <a:cs typeface="Arial"/>
              </a:rPr>
              <a:t>JS (45 sec)</a:t>
            </a:r>
            <a:endParaRPr lang="en-US" dirty="0">
              <a:cs typeface="Calibri"/>
            </a:endParaRPr>
          </a:p>
          <a:p>
            <a:pPr marL="285750" indent="0">
              <a:buNone/>
            </a:pPr>
            <a:r>
              <a:rPr lang="en-US" dirty="0">
                <a:latin typeface="Arial"/>
                <a:cs typeface="Arial"/>
              </a:rPr>
              <a:t>Sam recognized that his ketamine use was becoming unmanageable and causing relationship issues. He was also using a liter of nitrous oxide daily. He had explored a variety of treatment options with his PCP Cory Johnson—he was seeing Cory weekly for therapy, he had declined referrals to IOP and residential programs, and he was also being seen in our outpatient substance use Bridge Clinic.</a:t>
            </a:r>
          </a:p>
          <a:p>
            <a:pPr marL="285750" indent="0">
              <a:buNone/>
            </a:pPr>
            <a:endParaRPr lang="en-US" dirty="0"/>
          </a:p>
          <a:p>
            <a:pPr marL="285750" indent="0">
              <a:buNone/>
            </a:pPr>
            <a:r>
              <a:rPr lang="en-US" dirty="0">
                <a:latin typeface="Arial"/>
                <a:cs typeface="Arial"/>
              </a:rPr>
              <a:t>Then, one day, he came in to clinic for an urgent visit, complaining of new onset “seizures” that his partner had witnessed. At this point, it was decided that more intensive management was needed. His PCP Cory was able to facilitate a direct admission to inpatient medicine for ketamine withdrawal, with the support of our hospital's addiction consult service.</a:t>
            </a:r>
            <a:endParaRPr lang="en-US" dirty="0"/>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a:p>
        </p:txBody>
      </p:sp>
    </p:spTree>
    <p:extLst>
      <p:ext uri="{BB962C8B-B14F-4D97-AF65-F5344CB8AC3E}">
        <p14:creationId xmlns:p14="http://schemas.microsoft.com/office/powerpoint/2010/main" val="111842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5 sec</a:t>
            </a:r>
          </a:p>
          <a:p>
            <a:pPr>
              <a:buNone/>
            </a:pPr>
            <a:r>
              <a:rPr lang="en-US" dirty="0">
                <a:latin typeface="Calibri"/>
                <a:cs typeface="Calibri"/>
              </a:rPr>
              <a:t>When Sam’s PCP got in touch about a direct admission, our addiction care team was tasked with formulating a treatment plan for ketamine withdrawal. In order to do this, we realized we needed to brush up on ketamine and really dive into Its effects and action on receptors. </a:t>
            </a:r>
            <a:r>
              <a:rPr lang="en-US" dirty="0" err="1">
                <a:latin typeface="Calibri"/>
                <a:cs typeface="Calibri"/>
              </a:rPr>
              <a:t>Let’sl</a:t>
            </a:r>
            <a:r>
              <a:rPr lang="en-US" dirty="0">
                <a:latin typeface="Calibri"/>
                <a:cs typeface="Calibri"/>
              </a:rPr>
              <a:t> take a moment now to review this.</a:t>
            </a: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8</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94690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indent="0">
              <a:buNone/>
            </a:pPr>
            <a:r>
              <a:rPr lang="en-US" dirty="0">
                <a:latin typeface="Arial"/>
                <a:cs typeface="Arial"/>
              </a:rPr>
              <a:t>JS (1 min)</a:t>
            </a:r>
          </a:p>
          <a:p>
            <a:pPr>
              <a:buFont typeface="Arial"/>
              <a:buChar char="•"/>
            </a:pPr>
            <a:r>
              <a:rPr lang="en-US" dirty="0"/>
              <a:t>Ketamine has long been used in medicine as an analgesic and sedative, but more recently, it has become a treatment option for treatment resistant depression. Notably, it has also become much more widely available for people to self-administer at home via a nasal spray – there has been a proliferation of at home ketamine therapy companies that have a heavy ad presence on social media – if your algorithm is like mine, you might have seen some of these targeted ads on Instagram or </a:t>
            </a:r>
            <a:r>
              <a:rPr lang="en-US" dirty="0" err="1"/>
              <a:t>tiktok</a:t>
            </a:r>
            <a:r>
              <a:rPr lang="en-US" dirty="0"/>
              <a:t>.</a:t>
            </a:r>
          </a:p>
          <a:p>
            <a:pPr>
              <a:buFont typeface="Arial"/>
              <a:buChar char="•"/>
            </a:pPr>
            <a:endParaRPr lang="en-US" dirty="0"/>
          </a:p>
          <a:p>
            <a:pPr>
              <a:buFont typeface="Arial"/>
              <a:buChar char="•"/>
            </a:pPr>
            <a:r>
              <a:rPr lang="en-US" dirty="0"/>
              <a:t>Ketamine has also been commonly used in social and psychedelic focused settings as a tool to dissociate, or “k-hole”. People are also self-treating their depression and PTSD symptoms with non-prescribed ketamine as well. </a:t>
            </a:r>
            <a:endParaRPr lang="en-US" dirty="0">
              <a:latin typeface="Arial"/>
              <a:cs typeface="Arial"/>
            </a:endParaRPr>
          </a:p>
          <a:p>
            <a:pPr>
              <a:buFont typeface="Arial"/>
              <a:buChar char="•"/>
            </a:pPr>
            <a:endParaRPr lang="en-US" dirty="0">
              <a:latin typeface="Arial"/>
              <a:cs typeface="Arial"/>
            </a:endParaRPr>
          </a:p>
          <a:p>
            <a:pPr marL="0" indent="0">
              <a:buNone/>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9</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1683243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299201" y="1878497"/>
            <a:ext cx="6141359" cy="1311963"/>
          </a:xfrm>
        </p:spPr>
        <p:txBody>
          <a:bodyPr anchor="b">
            <a:noAutofit/>
          </a:bodyPr>
          <a:lstStyle>
            <a:lvl1pPr>
              <a:defRPr sz="3600" b="0" i="0" baseline="0">
                <a:solidFill>
                  <a:schemeClr val="tx1"/>
                </a:solidFill>
                <a:latin typeface="+mj-lt"/>
                <a:ea typeface="Helvetica Neue" panose="02000503000000020004" pitchFamily="2" charset="0"/>
                <a:cs typeface="Arial" panose="020B0604020202020204" pitchFamily="34" charset="0"/>
              </a:defRPr>
            </a:lvl1pPr>
          </a:lstStyle>
          <a:p>
            <a:r>
              <a:rPr lang="en-US"/>
              <a:t>Title Here</a:t>
            </a:r>
          </a:p>
        </p:txBody>
      </p:sp>
      <p:sp>
        <p:nvSpPr>
          <p:cNvPr id="23" name="Date Placeholder 4"/>
          <p:cNvSpPr>
            <a:spLocks noGrp="1"/>
          </p:cNvSpPr>
          <p:nvPr>
            <p:ph type="dt" sz="half" idx="2"/>
          </p:nvPr>
        </p:nvSpPr>
        <p:spPr>
          <a:xfrm>
            <a:off x="319200" y="4616419"/>
            <a:ext cx="1925338" cy="178955"/>
          </a:xfrm>
          <a:prstGeom prst="rect">
            <a:avLst/>
          </a:prstGeom>
        </p:spPr>
        <p:txBody>
          <a:bodyPr vert="horz" wrap="square" lIns="91440" tIns="0" rIns="91440" bIns="0" rtlCol="0" anchor="b" anchorCtr="0">
            <a:noAutofit/>
          </a:bodyPr>
          <a:lstStyle>
            <a:lvl1pPr algn="l">
              <a:defRPr sz="12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BF4F3DE7-6199-1D49-861E-64DB4D5C4E94}" type="datetime1">
              <a:rPr lang="en-US" smtClean="0"/>
              <a:t>11/16/2024</a:t>
            </a:fld>
            <a:endParaRPr lang="en-US"/>
          </a:p>
        </p:txBody>
      </p:sp>
      <p:sp>
        <p:nvSpPr>
          <p:cNvPr id="24" name="Text Placeholder 2"/>
          <p:cNvSpPr>
            <a:spLocks noGrp="1"/>
          </p:cNvSpPr>
          <p:nvPr>
            <p:ph type="body" sz="quarter" idx="10" hasCustomPrompt="1"/>
          </p:nvPr>
        </p:nvSpPr>
        <p:spPr>
          <a:xfrm>
            <a:off x="317595" y="4102257"/>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
        <p:nvSpPr>
          <p:cNvPr id="25" name="Text Placeholder 3"/>
          <p:cNvSpPr>
            <a:spLocks noGrp="1"/>
          </p:cNvSpPr>
          <p:nvPr>
            <p:ph type="body" sz="quarter" idx="15" hasCustomPrompt="1"/>
          </p:nvPr>
        </p:nvSpPr>
        <p:spPr>
          <a:xfrm>
            <a:off x="302816" y="3185161"/>
            <a:ext cx="6147682" cy="508220"/>
          </a:xfrm>
          <a:prstGeom prst="rect">
            <a:avLst/>
          </a:prstGeom>
        </p:spPr>
        <p:txBody>
          <a:bodyPr>
            <a:noAutofit/>
          </a:bodyPr>
          <a:lstStyle>
            <a:lvl1pPr marL="0" indent="0" algn="l">
              <a:lnSpc>
                <a:spcPct val="100000"/>
              </a:lnSpc>
              <a:buNone/>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pic>
        <p:nvPicPr>
          <p:cNvPr id="9" name="Picture 8">
            <a:extLst>
              <a:ext uri="{FF2B5EF4-FFF2-40B4-BE49-F238E27FC236}">
                <a16:creationId xmlns:a16="http://schemas.microsoft.com/office/drawing/2014/main" id="{CD6E86BC-86E1-5542-94C0-5EFA09348B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1" y="380904"/>
            <a:ext cx="3729712" cy="734998"/>
          </a:xfrm>
          <a:prstGeom prst="rect">
            <a:avLst/>
          </a:prstGeom>
        </p:spPr>
      </p:pic>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7" name="TextBox 6"/>
          <p:cNvSpPr txBox="1"/>
          <p:nvPr userDrawn="1"/>
        </p:nvSpPr>
        <p:spPr bwMode="auto">
          <a:xfrm>
            <a:off x="457203" y="198783"/>
            <a:ext cx="1192695" cy="2123658"/>
          </a:xfrm>
          <a:prstGeom prst="rect">
            <a:avLst/>
          </a:prstGeom>
          <a:noFill/>
          <a:ln w="19050" algn="ctr">
            <a:noFill/>
            <a:miter lim="800000"/>
            <a:headEnd/>
            <a:tailEnd/>
          </a:ln>
        </p:spPr>
        <p:txBody>
          <a:bodyPr wrap="square" lIns="0" tIns="0" rIns="0" bIns="0" rtlCol="0">
            <a:spAutoFit/>
          </a:bodyPr>
          <a:lstStyle/>
          <a:p>
            <a:r>
              <a:rPr lang="en-US" sz="13800" b="0" i="0">
                <a:solidFill>
                  <a:schemeClr val="accent1"/>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2"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Author’s Name</a:t>
            </a:r>
          </a:p>
        </p:txBody>
      </p:sp>
      <p:sp>
        <p:nvSpPr>
          <p:cNvPr id="13"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16" name="Title 15"/>
          <p:cNvSpPr>
            <a:spLocks noGrp="1"/>
          </p:cNvSpPr>
          <p:nvPr>
            <p:ph type="title" hasCustomPrompt="1"/>
          </p:nvPr>
        </p:nvSpPr>
        <p:spPr>
          <a:xfrm>
            <a:off x="453585" y="1754766"/>
            <a:ext cx="6593258" cy="1430138"/>
          </a:xfrm>
        </p:spPr>
        <p:txBody>
          <a:bodyPr anchor="ctr">
            <a:noAutofit/>
          </a:bodyPr>
          <a:lstStyle>
            <a:lvl1pPr>
              <a:defRPr sz="3600" b="0" i="0" baseline="0">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sp>
        <p:nvSpPr>
          <p:cNvPr id="2" name="Rectangle 1"/>
          <p:cNvSpPr/>
          <p:nvPr userDrawn="1"/>
        </p:nvSpPr>
        <p:spPr bwMode="auto">
          <a:xfrm>
            <a:off x="2" y="1769166"/>
            <a:ext cx="248479" cy="141135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16" name="Title 15"/>
          <p:cNvSpPr>
            <a:spLocks noGrp="1"/>
          </p:cNvSpPr>
          <p:nvPr>
            <p:ph type="title" hasCustomPrompt="1"/>
          </p:nvPr>
        </p:nvSpPr>
        <p:spPr>
          <a:xfrm>
            <a:off x="453585" y="1754766"/>
            <a:ext cx="6593258" cy="1430138"/>
          </a:xfrm>
        </p:spPr>
        <p:txBody>
          <a:bodyPr anchor="ctr">
            <a:noAutofit/>
          </a:bodyPr>
          <a:lstStyle>
            <a:lvl1pPr>
              <a:defRPr sz="3600" b="0" i="0" baseline="0">
                <a:solidFill>
                  <a:schemeClr val="accent2"/>
                </a:solidFill>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sp>
        <p:nvSpPr>
          <p:cNvPr id="2" name="Rectangle 1"/>
          <p:cNvSpPr/>
          <p:nvPr userDrawn="1"/>
        </p:nvSpPr>
        <p:spPr bwMode="auto">
          <a:xfrm>
            <a:off x="2" y="1769166"/>
            <a:ext cx="248479" cy="141135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0" i="0" err="1">
              <a:solidFill>
                <a:schemeClr val="accent2"/>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16" name="Title 15"/>
          <p:cNvSpPr>
            <a:spLocks noGrp="1"/>
          </p:cNvSpPr>
          <p:nvPr>
            <p:ph type="title" hasCustomPrompt="1"/>
          </p:nvPr>
        </p:nvSpPr>
        <p:spPr>
          <a:xfrm>
            <a:off x="453585" y="1754766"/>
            <a:ext cx="6593258" cy="1430138"/>
          </a:xfrm>
        </p:spPr>
        <p:txBody>
          <a:bodyPr anchor="ctr">
            <a:noAutofit/>
          </a:bodyPr>
          <a:lstStyle>
            <a:lvl1pPr>
              <a:defRPr sz="3600" b="0" i="0" baseline="0">
                <a:solidFill>
                  <a:schemeClr val="accent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sp>
        <p:nvSpPr>
          <p:cNvPr id="2" name="Rectangle 1"/>
          <p:cNvSpPr/>
          <p:nvPr userDrawn="1"/>
        </p:nvSpPr>
        <p:spPr bwMode="auto">
          <a:xfrm>
            <a:off x="2" y="1769166"/>
            <a:ext cx="24847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1717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6" y="2032663"/>
            <a:ext cx="1571041" cy="10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6785" y="2037522"/>
            <a:ext cx="1574426" cy="1023730"/>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9213" y="1884801"/>
            <a:ext cx="1374274" cy="1373900"/>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Purpl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p:cNvSpPr/>
          <p:nvPr userDrawn="1"/>
        </p:nvSpPr>
        <p:spPr bwMode="auto">
          <a:xfrm>
            <a:off x="502920" y="0"/>
            <a:ext cx="5666935" cy="4304714"/>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16DA20E0-8C75-E34C-9986-4E8E8E052B56}" type="datetime1">
              <a:rPr lang="en-US" smtClean="0"/>
              <a:t>11/16/2024</a:t>
            </a:fld>
            <a:endParaRPr lang="en-US"/>
          </a:p>
        </p:txBody>
      </p:sp>
      <p:sp>
        <p:nvSpPr>
          <p:cNvPr id="12"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9" name="Group 18"/>
          <p:cNvGrpSpPr/>
          <p:nvPr userDrawn="1"/>
        </p:nvGrpSpPr>
        <p:grpSpPr>
          <a:xfrm>
            <a:off x="784273" y="154459"/>
            <a:ext cx="3353012" cy="660923"/>
            <a:chOff x="784276" y="216786"/>
            <a:chExt cx="3819176" cy="752810"/>
          </a:xfrm>
        </p:grpSpPr>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23" name="Straight Connector 22"/>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4356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Blue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2"/>
            <a:ext cx="8908063"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8AD5C70B-2151-BA48-845F-BC21E0C9A9F3}" type="datetime1">
              <a:rPr lang="en-US" smtClean="0"/>
              <a:t>11/16/2024</a:t>
            </a:fld>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2" name="Group 11"/>
          <p:cNvGrpSpPr/>
          <p:nvPr userDrawn="1"/>
        </p:nvGrpSpPr>
        <p:grpSpPr>
          <a:xfrm>
            <a:off x="784273" y="154459"/>
            <a:ext cx="3353012" cy="660923"/>
            <a:chOff x="784276" y="216786"/>
            <a:chExt cx="3819176" cy="752810"/>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15" name="Straight Connector 14"/>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13436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Navy">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35843"/>
            <a:ext cx="8902097" cy="4907657"/>
          </a:xfrm>
          <a:prstGeom prst="rect">
            <a:avLst/>
          </a:prstGeom>
        </p:spPr>
      </p:pic>
      <p:sp>
        <p:nvSpPr>
          <p:cNvPr id="6" name="Rectangle 5"/>
          <p:cNvSpPr/>
          <p:nvPr userDrawn="1"/>
        </p:nvSpPr>
        <p:spPr bwMode="auto">
          <a:xfrm>
            <a:off x="502920" y="0"/>
            <a:ext cx="5666935" cy="4304714"/>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7"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0D05C1BC-C759-B148-90D0-50D42E589D0E}" type="datetime1">
              <a:rPr lang="en-US" smtClean="0"/>
              <a:t>11/16/2024</a:t>
            </a:fld>
            <a:endParaRPr lang="en-US"/>
          </a:p>
        </p:txBody>
      </p:sp>
      <p:sp>
        <p:nvSpPr>
          <p:cNvPr id="8"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6" name="Group 15"/>
          <p:cNvGrpSpPr/>
          <p:nvPr userDrawn="1"/>
        </p:nvGrpSpPr>
        <p:grpSpPr>
          <a:xfrm>
            <a:off x="784273" y="154459"/>
            <a:ext cx="3353012" cy="660923"/>
            <a:chOff x="784276" y="216786"/>
            <a:chExt cx="3819176" cy="752810"/>
          </a:xfrm>
        </p:grpSpPr>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18" name="Straight Connector 17"/>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83533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319200" y="4616419"/>
            <a:ext cx="1925338" cy="178955"/>
          </a:xfrm>
          <a:prstGeom prst="rect">
            <a:avLst/>
          </a:prstGeom>
        </p:spPr>
        <p:txBody>
          <a:bodyPr vert="horz" wrap="square" lIns="91440" tIns="0" rIns="91440" bIns="0" rtlCol="0" anchor="b" anchorCtr="0">
            <a:noAutofit/>
          </a:bodyPr>
          <a:lstStyle>
            <a:lvl1pPr algn="l">
              <a:defRPr sz="12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910420AF-A8F2-8440-A54A-61FDF6D6E63F}" type="datetime1">
              <a:rPr lang="en-US" smtClean="0"/>
              <a:t>11/16/2024</a:t>
            </a:fld>
            <a:endParaRPr lang="en-US"/>
          </a:p>
        </p:txBody>
      </p:sp>
      <p:sp>
        <p:nvSpPr>
          <p:cNvPr id="17" name="Text Placeholder 3"/>
          <p:cNvSpPr>
            <a:spLocks noGrp="1"/>
          </p:cNvSpPr>
          <p:nvPr>
            <p:ph type="body" sz="quarter" idx="15" hasCustomPrompt="1"/>
          </p:nvPr>
        </p:nvSpPr>
        <p:spPr>
          <a:xfrm>
            <a:off x="302816" y="3185161"/>
            <a:ext cx="6147682" cy="508220"/>
          </a:xfrm>
          <a:prstGeom prst="rect">
            <a:avLst/>
          </a:prstGeom>
        </p:spPr>
        <p:txBody>
          <a:bodyPr>
            <a:noAutofit/>
          </a:bodyPr>
          <a:lstStyle>
            <a:lvl1pPr marL="0" indent="0" algn="l">
              <a:lnSpc>
                <a:spcPct val="100000"/>
              </a:lnSpc>
              <a:buNone/>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317595" y="4102257"/>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
        <p:nvSpPr>
          <p:cNvPr id="11" name="Title 15">
            <a:extLst>
              <a:ext uri="{FF2B5EF4-FFF2-40B4-BE49-F238E27FC236}">
                <a16:creationId xmlns:a16="http://schemas.microsoft.com/office/drawing/2014/main" id="{A8F50CE7-BE49-DF46-A309-403467331352}"/>
              </a:ext>
            </a:extLst>
          </p:cNvPr>
          <p:cNvSpPr>
            <a:spLocks noGrp="1"/>
          </p:cNvSpPr>
          <p:nvPr>
            <p:ph type="title" hasCustomPrompt="1"/>
          </p:nvPr>
        </p:nvSpPr>
        <p:spPr>
          <a:xfrm>
            <a:off x="299201" y="1878497"/>
            <a:ext cx="6141359" cy="1311963"/>
          </a:xfrm>
        </p:spPr>
        <p:txBody>
          <a:bodyPr anchor="b">
            <a:noAutofit/>
          </a:bodyPr>
          <a:lstStyle>
            <a:lvl1pPr>
              <a:defRPr sz="36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Title Here</a:t>
            </a:r>
          </a:p>
        </p:txBody>
      </p:sp>
      <p:grpSp>
        <p:nvGrpSpPr>
          <p:cNvPr id="8" name="Group 7">
            <a:extLst>
              <a:ext uri="{FF2B5EF4-FFF2-40B4-BE49-F238E27FC236}">
                <a16:creationId xmlns:a16="http://schemas.microsoft.com/office/drawing/2014/main" id="{7A67939F-0818-8948-8252-798A7289B124}"/>
              </a:ext>
            </a:extLst>
          </p:cNvPr>
          <p:cNvGrpSpPr/>
          <p:nvPr userDrawn="1"/>
        </p:nvGrpSpPr>
        <p:grpSpPr>
          <a:xfrm>
            <a:off x="428221" y="377845"/>
            <a:ext cx="3729712" cy="735176"/>
            <a:chOff x="784276" y="216786"/>
            <a:chExt cx="3819176" cy="752810"/>
          </a:xfrm>
        </p:grpSpPr>
        <p:pic>
          <p:nvPicPr>
            <p:cNvPr id="9" name="Picture 8">
              <a:extLst>
                <a:ext uri="{FF2B5EF4-FFF2-40B4-BE49-F238E27FC236}">
                  <a16:creationId xmlns:a16="http://schemas.microsoft.com/office/drawing/2014/main" id="{88B5F241-D7A0-5A46-9072-5E7A3FCE1B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2" name="Straight Connector 11">
              <a:extLst>
                <a:ext uri="{FF2B5EF4-FFF2-40B4-BE49-F238E27FC236}">
                  <a16:creationId xmlns:a16="http://schemas.microsoft.com/office/drawing/2014/main" id="{E1E52EAF-958E-2C48-AE0A-B23E7BE81037}"/>
                </a:ext>
              </a:extLst>
            </p:cNvPr>
            <p:cNvCxnSpPr/>
            <p:nvPr userDrawn="1"/>
          </p:nvCxnSpPr>
          <p:spPr>
            <a:xfrm>
              <a:off x="1924755" y="216786"/>
              <a:ext cx="0" cy="752810"/>
            </a:xfrm>
            <a:prstGeom prst="line">
              <a:avLst/>
            </a:prstGeom>
            <a:ln w="254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112"/>
          <a:stretch/>
        </p:blipFill>
        <p:spPr>
          <a:xfrm>
            <a:off x="241903" y="241902"/>
            <a:ext cx="8902097" cy="4901598"/>
          </a:xfrm>
          <a:prstGeom prst="rect">
            <a:avLst/>
          </a:prstGeom>
        </p:spPr>
      </p:pic>
      <p:sp>
        <p:nvSpPr>
          <p:cNvPr id="6" name="Rectangle 5"/>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7"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9D9028DA-5BDC-184B-A798-3A785D849BF0}" type="datetime1">
              <a:rPr lang="en-US" smtClean="0"/>
              <a:t>11/16/2024</a:t>
            </a:fld>
            <a:endParaRPr lang="en-US"/>
          </a:p>
        </p:txBody>
      </p:sp>
      <p:sp>
        <p:nvSpPr>
          <p:cNvPr id="8"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2" name="Group 11"/>
          <p:cNvGrpSpPr/>
          <p:nvPr userDrawn="1"/>
        </p:nvGrpSpPr>
        <p:grpSpPr>
          <a:xfrm>
            <a:off x="784273" y="154459"/>
            <a:ext cx="3353012" cy="660923"/>
            <a:chOff x="784276" y="216786"/>
            <a:chExt cx="3819176" cy="75281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14" name="Straight Connector 13"/>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67749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Blue 2">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629" y="241902"/>
            <a:ext cx="8876371" cy="4901598"/>
          </a:xfrm>
          <a:prstGeom prst="rect">
            <a:avLst/>
          </a:prstGeom>
        </p:spPr>
      </p:pic>
      <p:sp>
        <p:nvSpPr>
          <p:cNvPr id="2" name="Rectangle 1"/>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95C6DD8F-8F20-5140-BC18-C533A798439E}" type="datetime1">
              <a:rPr lang="en-US" smtClean="0"/>
              <a:t>11/16/2024</a:t>
            </a:fld>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2" name="Group 11"/>
          <p:cNvGrpSpPr/>
          <p:nvPr userDrawn="1"/>
        </p:nvGrpSpPr>
        <p:grpSpPr>
          <a:xfrm>
            <a:off x="784273" y="154459"/>
            <a:ext cx="3353012" cy="660923"/>
            <a:chOff x="784276" y="216786"/>
            <a:chExt cx="3819176" cy="752810"/>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15" name="Straight Connector 14"/>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60973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Teal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3" y="241904"/>
            <a:ext cx="8902097" cy="4901596"/>
          </a:xfrm>
          <a:prstGeom prst="rect">
            <a:avLst/>
          </a:prstGeom>
        </p:spPr>
      </p:pic>
      <p:sp>
        <p:nvSpPr>
          <p:cNvPr id="2" name="Rectangle 1"/>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A8B06E26-66EB-2647-9FF6-9C6706150E8A}" type="datetime1">
              <a:rPr lang="en-US" smtClean="0"/>
              <a:t>11/16/2024</a:t>
            </a:fld>
            <a:endParaRPr lang="en-US"/>
          </a:p>
        </p:txBody>
      </p:sp>
      <p:sp>
        <p:nvSpPr>
          <p:cNvPr id="20" name="Title 15"/>
          <p:cNvSpPr>
            <a:spLocks noGrp="1"/>
          </p:cNvSpPr>
          <p:nvPr>
            <p:ph type="title" hasCustomPrompt="1"/>
          </p:nvPr>
        </p:nvSpPr>
        <p:spPr>
          <a:xfrm>
            <a:off x="784273" y="1127896"/>
            <a:ext cx="4976447" cy="1311963"/>
          </a:xfrm>
        </p:spPr>
        <p:txBody>
          <a:bodyPr anchor="b">
            <a:noAutofit/>
          </a:bodyPr>
          <a:lstStyle>
            <a:lvl1pPr>
              <a:defRPr sz="3600" baseline="0">
                <a:solidFill>
                  <a:schemeClr val="bg1"/>
                </a:solidFill>
                <a:latin typeface="+mj-lt"/>
              </a:defRPr>
            </a:lvl1pPr>
          </a:lstStyle>
          <a:p>
            <a:r>
              <a:rPr lang="en-US"/>
              <a:t>Title Here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Arial" panose="020B0604020202020204" pitchFamily="34" charset="0"/>
                <a:cs typeface="Arial" panose="020B0604020202020204" pitchFamily="34" charset="0"/>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a:t>Optional Subhead here</a:t>
            </a:r>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12" name="Group 11"/>
          <p:cNvGrpSpPr/>
          <p:nvPr userDrawn="1"/>
        </p:nvGrpSpPr>
        <p:grpSpPr>
          <a:xfrm>
            <a:off x="784273" y="154459"/>
            <a:ext cx="3353012" cy="660923"/>
            <a:chOff x="784276" y="216786"/>
            <a:chExt cx="3819176" cy="752810"/>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76" y="216786"/>
              <a:ext cx="3819176" cy="752810"/>
            </a:xfrm>
            <a:prstGeom prst="rect">
              <a:avLst/>
            </a:prstGeom>
          </p:spPr>
        </p:pic>
        <p:cxnSp>
          <p:nvCxnSpPr>
            <p:cNvPr id="15" name="Straight Connector 14"/>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5886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4136994"/>
            <a:ext cx="9144000" cy="100650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319200" y="4634178"/>
            <a:ext cx="1925338" cy="178955"/>
          </a:xfrm>
          <a:prstGeom prst="rect">
            <a:avLst/>
          </a:prstGeom>
        </p:spPr>
        <p:txBody>
          <a:bodyPr vert="horz" wrap="square" lIns="91440" tIns="0" rIns="91440" bIns="0" rtlCol="0" anchor="b" anchorCtr="0">
            <a:noAutofit/>
          </a:bodyPr>
          <a:lstStyle>
            <a:lvl1pPr algn="l">
              <a:defRPr sz="1200" b="0" i="0">
                <a:solidFill>
                  <a:schemeClr val="tx1"/>
                </a:solidFill>
                <a:latin typeface="Arial" panose="020B0604020202020204" pitchFamily="34" charset="0"/>
                <a:cs typeface="Arial" panose="020B0604020202020204" pitchFamily="34" charset="0"/>
              </a:defRPr>
            </a:lvl1pPr>
          </a:lstStyle>
          <a:p>
            <a:fld id="{0FC109D5-1999-D946-AD75-96ADCCE939FD}" type="datetime1">
              <a:rPr lang="en-US" smtClean="0"/>
              <a:t>11/16/2024</a:t>
            </a:fld>
            <a:endParaRPr lang="en-US"/>
          </a:p>
        </p:txBody>
      </p:sp>
      <p:sp>
        <p:nvSpPr>
          <p:cNvPr id="8" name="Text Placeholder 2"/>
          <p:cNvSpPr>
            <a:spLocks noGrp="1"/>
          </p:cNvSpPr>
          <p:nvPr>
            <p:ph type="body" sz="quarter" idx="10" hasCustomPrompt="1"/>
          </p:nvPr>
        </p:nvSpPr>
        <p:spPr>
          <a:xfrm>
            <a:off x="317595" y="412001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tx1"/>
                </a:solidFill>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337463" y="1418843"/>
            <a:ext cx="6437410" cy="1311963"/>
          </a:xfrm>
        </p:spPr>
        <p:txBody>
          <a:bodyPr anchor="b">
            <a:noAutofit/>
          </a:bodyPr>
          <a:lstStyle>
            <a:lvl1pPr>
              <a:defRPr sz="3600" b="0" i="0" baseline="0">
                <a:solidFill>
                  <a:schemeClr val="tx1"/>
                </a:solidFill>
                <a:latin typeface="+mj-lt"/>
              </a:defRPr>
            </a:lvl1pPr>
          </a:lstStyle>
          <a:p>
            <a:r>
              <a:rPr lang="en-US"/>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341081" y="2816947"/>
            <a:ext cx="6432731" cy="508220"/>
          </a:xfrm>
          <a:prstGeom prst="rect">
            <a:avLst/>
          </a:prstGeom>
        </p:spPr>
        <p:txBody>
          <a:bodyPr>
            <a:noAutofit/>
          </a:bodyPr>
          <a:lstStyle>
            <a:lvl1pPr marL="0" indent="0" algn="l">
              <a:lnSpc>
                <a:spcPct val="100000"/>
              </a:lnSpc>
              <a:buNone/>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grpSp>
        <p:nvGrpSpPr>
          <p:cNvPr id="13" name="Group 12">
            <a:extLst>
              <a:ext uri="{FF2B5EF4-FFF2-40B4-BE49-F238E27FC236}">
                <a16:creationId xmlns:a16="http://schemas.microsoft.com/office/drawing/2014/main" id="{66C5BF22-A706-904B-B676-DA86992C40CC}"/>
              </a:ext>
            </a:extLst>
          </p:cNvPr>
          <p:cNvGrpSpPr/>
          <p:nvPr userDrawn="1"/>
        </p:nvGrpSpPr>
        <p:grpSpPr>
          <a:xfrm>
            <a:off x="784273" y="154459"/>
            <a:ext cx="3353012" cy="660923"/>
            <a:chOff x="784276" y="216786"/>
            <a:chExt cx="3819176" cy="752810"/>
          </a:xfrm>
        </p:grpSpPr>
        <p:pic>
          <p:nvPicPr>
            <p:cNvPr id="14" name="Picture 13">
              <a:extLst>
                <a:ext uri="{FF2B5EF4-FFF2-40B4-BE49-F238E27FC236}">
                  <a16:creationId xmlns:a16="http://schemas.microsoft.com/office/drawing/2014/main" id="{C5B0F51F-9622-2946-9966-1E2AA1B59B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6" name="Straight Connector 15">
              <a:extLst>
                <a:ext uri="{FF2B5EF4-FFF2-40B4-BE49-F238E27FC236}">
                  <a16:creationId xmlns:a16="http://schemas.microsoft.com/office/drawing/2014/main" id="{6396CC37-407E-D94A-93A1-AE158DD73D71}"/>
                </a:ext>
              </a:extLst>
            </p:cNvPr>
            <p:cNvCxnSpPr/>
            <p:nvPr userDrawn="1"/>
          </p:nvCxnSpPr>
          <p:spPr>
            <a:xfrm>
              <a:off x="1924755" y="216786"/>
              <a:ext cx="0" cy="752810"/>
            </a:xfrm>
            <a:prstGeom prst="line">
              <a:avLst/>
            </a:prstGeom>
            <a:ln w="254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userDrawn="1">
          <p15:clr>
            <a:srgbClr val="FBAE40"/>
          </p15:clr>
        </p15:guide>
        <p15:guide id="2" pos="2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16" name="Title 15"/>
          <p:cNvSpPr>
            <a:spLocks noGrp="1"/>
          </p:cNvSpPr>
          <p:nvPr>
            <p:ph type="title" hasCustomPrompt="1"/>
          </p:nvPr>
        </p:nvSpPr>
        <p:spPr>
          <a:xfrm>
            <a:off x="453585" y="318751"/>
            <a:ext cx="8173580" cy="458587"/>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4" name="Text Placeholder 3"/>
          <p:cNvSpPr>
            <a:spLocks noGrp="1"/>
          </p:cNvSpPr>
          <p:nvPr>
            <p:ph type="body" sz="quarter" idx="15" hasCustomPrompt="1"/>
          </p:nvPr>
        </p:nvSpPr>
        <p:spPr>
          <a:xfrm>
            <a:off x="457202" y="695741"/>
            <a:ext cx="8169964" cy="357809"/>
          </a:xfrm>
          <a:prstGeom prst="rect">
            <a:avLst/>
          </a:prstGeom>
        </p:spPr>
        <p:txBody>
          <a:bodyPr>
            <a:noAutofit/>
          </a:bodyPr>
          <a:lstStyle>
            <a:lvl1pPr marL="0" indent="0">
              <a:lnSpc>
                <a:spcPct val="100000"/>
              </a:lnSpc>
              <a:buNone/>
              <a:defRPr sz="1800" b="0" i="0">
                <a:latin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7" name="Text Placeholder 3"/>
          <p:cNvSpPr>
            <a:spLocks noGrp="1"/>
          </p:cNvSpPr>
          <p:nvPr>
            <p:ph idx="1"/>
          </p:nvPr>
        </p:nvSpPr>
        <p:spPr>
          <a:xfrm>
            <a:off x="459685" y="1401417"/>
            <a:ext cx="8137665" cy="2932045"/>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5" name="Chart Placeholder 2"/>
          <p:cNvSpPr>
            <a:spLocks noGrp="1"/>
          </p:cNvSpPr>
          <p:nvPr>
            <p:ph type="chart" sz="quarter" idx="14"/>
          </p:nvPr>
        </p:nvSpPr>
        <p:spPr>
          <a:xfrm>
            <a:off x="268359" y="352446"/>
            <a:ext cx="8587407" cy="3972812"/>
          </a:xfrm>
          <a:prstGeom prst="rect">
            <a:avLst/>
          </a:prstGeom>
        </p:spPr>
        <p:txBody>
          <a:bodyPr>
            <a:normAutofit/>
          </a:bodyPr>
          <a:lstStyle>
            <a:lvl1pPr marL="0" indent="0">
              <a:buNone/>
              <a:defRPr b="0" i="0"/>
            </a:lvl1pPr>
          </a:lstStyle>
          <a:p>
            <a:r>
              <a:rPr lang="en-US"/>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1"/>
            <a:ext cx="8173580" cy="458587"/>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12" name="Text Placeholder 3"/>
          <p:cNvSpPr>
            <a:spLocks noGrp="1"/>
          </p:cNvSpPr>
          <p:nvPr>
            <p:ph type="body" sz="quarter" idx="15" hasCustomPrompt="1"/>
          </p:nvPr>
        </p:nvSpPr>
        <p:spPr>
          <a:xfrm>
            <a:off x="457202" y="695741"/>
            <a:ext cx="8169964" cy="334897"/>
          </a:xfrm>
          <a:prstGeom prst="rect">
            <a:avLst/>
          </a:prstGeom>
        </p:spPr>
        <p:txBody>
          <a:bodyPr>
            <a:noAutofit/>
          </a:bodyPr>
          <a:lstStyle>
            <a:lvl1pPr marL="0" indent="0">
              <a:lnSpc>
                <a:spcPct val="100000"/>
              </a:lnSpc>
              <a:buNone/>
              <a:defRPr sz="1800" b="0" i="0">
                <a:latin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456925" y="1420744"/>
            <a:ext cx="3826840" cy="2853083"/>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4790386" y="1420744"/>
            <a:ext cx="3826840" cy="2853083"/>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7" name="Title 15"/>
          <p:cNvSpPr>
            <a:spLocks noGrp="1"/>
          </p:cNvSpPr>
          <p:nvPr>
            <p:ph type="title" hasCustomPrompt="1"/>
          </p:nvPr>
        </p:nvSpPr>
        <p:spPr>
          <a:xfrm>
            <a:off x="453585" y="318751"/>
            <a:ext cx="8173580" cy="458587"/>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9" name="Text Placeholder 3"/>
          <p:cNvSpPr>
            <a:spLocks noGrp="1"/>
          </p:cNvSpPr>
          <p:nvPr>
            <p:ph type="body" sz="quarter" idx="15" hasCustomPrompt="1"/>
          </p:nvPr>
        </p:nvSpPr>
        <p:spPr>
          <a:xfrm>
            <a:off x="457202" y="695741"/>
            <a:ext cx="8169964" cy="334897"/>
          </a:xfrm>
          <a:prstGeom prst="rect">
            <a:avLst/>
          </a:prstGeom>
        </p:spPr>
        <p:txBody>
          <a:bodyPr>
            <a:noAutofit/>
          </a:bodyPr>
          <a:lstStyle>
            <a:lvl1pPr marL="0" indent="0">
              <a:lnSpc>
                <a:spcPct val="100000"/>
              </a:lnSpc>
              <a:buNone/>
              <a:defRPr sz="1800" b="0" i="0">
                <a:latin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11" name="Text Placeholder 3"/>
          <p:cNvSpPr>
            <a:spLocks noGrp="1"/>
          </p:cNvSpPr>
          <p:nvPr>
            <p:ph idx="1"/>
          </p:nvPr>
        </p:nvSpPr>
        <p:spPr>
          <a:xfrm>
            <a:off x="459685" y="1401417"/>
            <a:ext cx="8137665" cy="2932045"/>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6" name="Chart Placeholder 2"/>
          <p:cNvSpPr>
            <a:spLocks noGrp="1"/>
          </p:cNvSpPr>
          <p:nvPr>
            <p:ph type="chart" sz="quarter" idx="14"/>
          </p:nvPr>
        </p:nvSpPr>
        <p:spPr>
          <a:xfrm>
            <a:off x="268359" y="352446"/>
            <a:ext cx="8587407" cy="3972812"/>
          </a:xfrm>
          <a:prstGeom prst="rect">
            <a:avLst/>
          </a:prstGeom>
        </p:spPr>
        <p:txBody>
          <a:bodyPr>
            <a:normAutofit/>
          </a:bodyPr>
          <a:lstStyle>
            <a:lvl1pPr marL="0" indent="0">
              <a:buNone/>
              <a:defRPr b="0" i="0"/>
            </a:lvl1pPr>
          </a:lstStyle>
          <a:p>
            <a:r>
              <a:rPr lang="en-US"/>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14" name="Title 15"/>
          <p:cNvSpPr>
            <a:spLocks noGrp="1"/>
          </p:cNvSpPr>
          <p:nvPr>
            <p:ph type="title" hasCustomPrompt="1"/>
          </p:nvPr>
        </p:nvSpPr>
        <p:spPr>
          <a:xfrm>
            <a:off x="299201" y="1878497"/>
            <a:ext cx="6141359" cy="1311963"/>
          </a:xfrm>
        </p:spPr>
        <p:txBody>
          <a:bodyPr anchor="b">
            <a:noAutofit/>
          </a:bodyPr>
          <a:lstStyle>
            <a:lvl1pPr>
              <a:defRPr sz="36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Title Here</a:t>
            </a:r>
          </a:p>
        </p:txBody>
      </p:sp>
      <p:sp>
        <p:nvSpPr>
          <p:cNvPr id="15" name="Date Placeholder 4"/>
          <p:cNvSpPr>
            <a:spLocks noGrp="1"/>
          </p:cNvSpPr>
          <p:nvPr>
            <p:ph type="dt" sz="half" idx="2"/>
          </p:nvPr>
        </p:nvSpPr>
        <p:spPr>
          <a:xfrm>
            <a:off x="319200" y="4616419"/>
            <a:ext cx="1925338" cy="178955"/>
          </a:xfrm>
          <a:prstGeom prst="rect">
            <a:avLst/>
          </a:prstGeom>
        </p:spPr>
        <p:txBody>
          <a:bodyPr vert="horz" wrap="square" lIns="91440" tIns="0" rIns="91440" bIns="0" rtlCol="0" anchor="b" anchorCtr="0">
            <a:noAutofit/>
          </a:bodyPr>
          <a:lstStyle>
            <a:lvl1pPr algn="l">
              <a:defRPr sz="12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9899DE7A-F1AC-614E-8BC7-B4A23307319E}" type="datetime1">
              <a:rPr lang="en-US" smtClean="0"/>
              <a:t>11/16/2024</a:t>
            </a:fld>
            <a:endParaRPr lang="en-US"/>
          </a:p>
        </p:txBody>
      </p:sp>
      <p:sp>
        <p:nvSpPr>
          <p:cNvPr id="17" name="Text Placeholder 3"/>
          <p:cNvSpPr>
            <a:spLocks noGrp="1"/>
          </p:cNvSpPr>
          <p:nvPr>
            <p:ph type="body" sz="quarter" idx="15" hasCustomPrompt="1"/>
          </p:nvPr>
        </p:nvSpPr>
        <p:spPr>
          <a:xfrm>
            <a:off x="302816" y="3185161"/>
            <a:ext cx="6147682" cy="508220"/>
          </a:xfrm>
          <a:prstGeom prst="rect">
            <a:avLst/>
          </a:prstGeom>
        </p:spPr>
        <p:txBody>
          <a:bodyPr>
            <a:noAutofit/>
          </a:bodyPr>
          <a:lstStyle>
            <a:lvl1pPr marL="0" indent="0" algn="l">
              <a:lnSpc>
                <a:spcPct val="100000"/>
              </a:lnSpc>
              <a:buNone/>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10" name="Text Placeholder 2"/>
          <p:cNvSpPr>
            <a:spLocks noGrp="1"/>
          </p:cNvSpPr>
          <p:nvPr>
            <p:ph type="body" sz="quarter" idx="10" hasCustomPrompt="1"/>
          </p:nvPr>
        </p:nvSpPr>
        <p:spPr>
          <a:xfrm>
            <a:off x="317595" y="4102257"/>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grpSp>
        <p:nvGrpSpPr>
          <p:cNvPr id="8" name="Group 7">
            <a:extLst>
              <a:ext uri="{FF2B5EF4-FFF2-40B4-BE49-F238E27FC236}">
                <a16:creationId xmlns:a16="http://schemas.microsoft.com/office/drawing/2014/main" id="{DAA59588-1CE2-6E44-834A-AD43C82E4975}"/>
              </a:ext>
            </a:extLst>
          </p:cNvPr>
          <p:cNvGrpSpPr/>
          <p:nvPr userDrawn="1"/>
        </p:nvGrpSpPr>
        <p:grpSpPr>
          <a:xfrm>
            <a:off x="428221" y="377845"/>
            <a:ext cx="3729712" cy="735176"/>
            <a:chOff x="784276" y="216786"/>
            <a:chExt cx="3819176" cy="752810"/>
          </a:xfrm>
        </p:grpSpPr>
        <p:pic>
          <p:nvPicPr>
            <p:cNvPr id="11" name="Picture 10">
              <a:extLst>
                <a:ext uri="{FF2B5EF4-FFF2-40B4-BE49-F238E27FC236}">
                  <a16:creationId xmlns:a16="http://schemas.microsoft.com/office/drawing/2014/main" id="{60BA46B7-B79C-2A46-8886-D3CBED0640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2" name="Straight Connector 11">
              <a:extLst>
                <a:ext uri="{FF2B5EF4-FFF2-40B4-BE49-F238E27FC236}">
                  <a16:creationId xmlns:a16="http://schemas.microsoft.com/office/drawing/2014/main" id="{FA013067-9DB1-164F-B2D8-CDDF166BC212}"/>
                </a:ext>
              </a:extLst>
            </p:cNvPr>
            <p:cNvCxnSpPr/>
            <p:nvPr userDrawn="1"/>
          </p:nvCxnSpPr>
          <p:spPr>
            <a:xfrm>
              <a:off x="1924755" y="216786"/>
              <a:ext cx="0" cy="752810"/>
            </a:xfrm>
            <a:prstGeom prst="line">
              <a:avLst/>
            </a:prstGeom>
            <a:ln w="254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1"/>
            <a:ext cx="8173580" cy="458587"/>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12" name="Text Placeholder 3"/>
          <p:cNvSpPr>
            <a:spLocks noGrp="1"/>
          </p:cNvSpPr>
          <p:nvPr>
            <p:ph type="body" sz="quarter" idx="15" hasCustomPrompt="1"/>
          </p:nvPr>
        </p:nvSpPr>
        <p:spPr>
          <a:xfrm>
            <a:off x="457202" y="695741"/>
            <a:ext cx="8169964" cy="334897"/>
          </a:xfrm>
          <a:prstGeom prst="rect">
            <a:avLst/>
          </a:prstGeom>
        </p:spPr>
        <p:txBody>
          <a:bodyPr>
            <a:noAutofit/>
          </a:bodyPr>
          <a:lstStyle>
            <a:lvl1pPr marL="0" indent="0">
              <a:lnSpc>
                <a:spcPct val="100000"/>
              </a:lnSpc>
              <a:buNone/>
              <a:defRPr sz="1800" b="0" i="0">
                <a:latin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456925" y="1420744"/>
            <a:ext cx="3826840" cy="2853083"/>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4790386" y="1420744"/>
            <a:ext cx="3826840" cy="2853083"/>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0"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accent1"/>
                </a:solidFill>
                <a:latin typeface="Arial" panose="020B0604020202020204" pitchFamily="34" charset="0"/>
              </a:defRPr>
            </a:lvl1pPr>
          </a:lstStyle>
          <a:p>
            <a:pPr lvl="0"/>
            <a:r>
              <a:rPr lang="en-US"/>
              <a:t>Author’s Name</a:t>
            </a:r>
          </a:p>
        </p:txBody>
      </p:sp>
      <p:sp>
        <p:nvSpPr>
          <p:cNvPr id="13" name="Rectangle 12"/>
          <p:cNvSpPr/>
          <p:nvPr userDrawn="1"/>
        </p:nvSpPr>
        <p:spPr bwMode="auto">
          <a:xfrm>
            <a:off x="496956" y="2"/>
            <a:ext cx="1073426" cy="118275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0" i="0" err="1">
              <a:solidFill>
                <a:srgbClr val="90BD31"/>
              </a:solidFill>
              <a:latin typeface="Arial" panose="020B0604020202020204" pitchFamily="34" charset="0"/>
            </a:endParaRPr>
          </a:p>
        </p:txBody>
      </p:sp>
      <p:sp>
        <p:nvSpPr>
          <p:cNvPr id="12" name="TextBox 11"/>
          <p:cNvSpPr txBox="1"/>
          <p:nvPr userDrawn="1"/>
        </p:nvSpPr>
        <p:spPr bwMode="auto">
          <a:xfrm>
            <a:off x="434629"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0" i="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accent1"/>
                </a:solidFill>
                <a:latin typeface="Arial" panose="020B0604020202020204" pitchFamily="34" charset="0"/>
              </a:defRPr>
            </a:lvl1pPr>
          </a:lstStyle>
          <a:p>
            <a:pPr lvl="0"/>
            <a:r>
              <a:rPr lang="en-US"/>
              <a:t>Position Title</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3" name="Rectangle 12"/>
          <p:cNvSpPr/>
          <p:nvPr userDrawn="1"/>
        </p:nvSpPr>
        <p:spPr bwMode="auto">
          <a:xfrm>
            <a:off x="496956" y="2"/>
            <a:ext cx="1073426" cy="118275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0" i="0" err="1">
              <a:solidFill>
                <a:srgbClr val="90BD31"/>
              </a:solidFill>
              <a:latin typeface="Arial" panose="020B0604020202020204" pitchFamily="34" charset="0"/>
            </a:endParaRPr>
          </a:p>
        </p:txBody>
      </p:sp>
      <p:sp>
        <p:nvSpPr>
          <p:cNvPr id="12" name="TextBox 11"/>
          <p:cNvSpPr txBox="1"/>
          <p:nvPr userDrawn="1"/>
        </p:nvSpPr>
        <p:spPr bwMode="auto">
          <a:xfrm>
            <a:off x="434629"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0" i="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accent2"/>
                </a:solidFill>
                <a:latin typeface="Arial" panose="020B0604020202020204" pitchFamily="34" charset="0"/>
              </a:defRPr>
            </a:lvl1pPr>
          </a:lstStyle>
          <a:p>
            <a:pPr lvl="0"/>
            <a:r>
              <a:rPr lang="en-US"/>
              <a:t>Author’s Name</a:t>
            </a:r>
          </a:p>
        </p:txBody>
      </p:sp>
      <p:sp>
        <p:nvSpPr>
          <p:cNvPr id="11"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accent2"/>
                </a:solidFill>
                <a:latin typeface="Arial" panose="020B0604020202020204" pitchFamily="34" charset="0"/>
              </a:defRPr>
            </a:lvl1pPr>
          </a:lstStyle>
          <a:p>
            <a:pPr lvl="0"/>
            <a:r>
              <a:rPr lang="en-US"/>
              <a:t>Position Title</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3" name="Rectangle 12"/>
          <p:cNvSpPr/>
          <p:nvPr userDrawn="1"/>
        </p:nvSpPr>
        <p:spPr bwMode="auto">
          <a:xfrm>
            <a:off x="496956" y="2"/>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0" i="0" err="1">
              <a:solidFill>
                <a:srgbClr val="90BD31"/>
              </a:solidFill>
              <a:latin typeface="Arial" panose="020B0604020202020204" pitchFamily="34" charset="0"/>
            </a:endParaRPr>
          </a:p>
        </p:txBody>
      </p:sp>
      <p:sp>
        <p:nvSpPr>
          <p:cNvPr id="12" name="TextBox 11"/>
          <p:cNvSpPr txBox="1"/>
          <p:nvPr userDrawn="1"/>
        </p:nvSpPr>
        <p:spPr bwMode="auto">
          <a:xfrm>
            <a:off x="434629"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0" i="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accent3"/>
                </a:solidFill>
                <a:latin typeface="Arial" panose="020B0604020202020204" pitchFamily="34" charset="0"/>
              </a:defRPr>
            </a:lvl1pPr>
          </a:lstStyle>
          <a:p>
            <a:pPr lvl="0"/>
            <a:r>
              <a:rPr lang="en-US"/>
              <a:t>Author’s Name</a:t>
            </a:r>
          </a:p>
        </p:txBody>
      </p:sp>
      <p:sp>
        <p:nvSpPr>
          <p:cNvPr id="11"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accent3"/>
                </a:solidFill>
                <a:latin typeface="Arial" panose="020B0604020202020204" pitchFamily="34" charset="0"/>
              </a:defRPr>
            </a:lvl1pPr>
          </a:lstStyle>
          <a:p>
            <a:pPr lvl="0"/>
            <a:r>
              <a:rPr lang="en-US"/>
              <a:t>Position Title</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14" name="Rectangle 13"/>
          <p:cNvSpPr/>
          <p:nvPr userDrawn="1"/>
        </p:nvSpPr>
        <p:spPr bwMode="auto">
          <a:xfrm>
            <a:off x="2" y="1772719"/>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sp>
        <p:nvSpPr>
          <p:cNvPr id="15" name="Title 15"/>
          <p:cNvSpPr>
            <a:spLocks noGrp="1"/>
          </p:cNvSpPr>
          <p:nvPr>
            <p:ph type="title" hasCustomPrompt="1"/>
          </p:nvPr>
        </p:nvSpPr>
        <p:spPr>
          <a:xfrm>
            <a:off x="453585" y="1919440"/>
            <a:ext cx="6435412" cy="1107896"/>
          </a:xfrm>
          <a:prstGeom prst="rect">
            <a:avLst/>
          </a:prstGeom>
        </p:spPr>
        <p:txBody>
          <a:bodyPr anchor="ctr">
            <a:noAutofit/>
          </a:bodyPr>
          <a:lstStyle>
            <a:lvl1pPr>
              <a:defRPr sz="36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8393113"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a typeface="Helvetica Neue" panose="02000503000000020004" pitchFamily="2" charset="0"/>
              <a:cs typeface="Arial" panose="020B0604020202020204" pitchFamily="34" charset="0"/>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6" name="Rectangle 5"/>
          <p:cNvSpPr/>
          <p:nvPr userDrawn="1"/>
        </p:nvSpPr>
        <p:spPr bwMode="auto">
          <a:xfrm>
            <a:off x="2" y="1772719"/>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8393113"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453585" y="1919440"/>
            <a:ext cx="6435412" cy="1107896"/>
          </a:xfrm>
          <a:prstGeom prst="rect">
            <a:avLst/>
          </a:prstGeom>
        </p:spPr>
        <p:txBody>
          <a:bodyPr anchor="ctr">
            <a:noAutofit/>
          </a:bodyPr>
          <a:lstStyle>
            <a:lvl1pPr>
              <a:defRPr sz="36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6" name="Rectangle 5"/>
          <p:cNvSpPr/>
          <p:nvPr userDrawn="1"/>
        </p:nvSpPr>
        <p:spPr bwMode="auto">
          <a:xfrm>
            <a:off x="2" y="1772719"/>
            <a:ext cx="7051729" cy="141135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0" i="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8393113"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453585" y="1919440"/>
            <a:ext cx="6435412" cy="1107896"/>
          </a:xfrm>
          <a:prstGeom prst="rect">
            <a:avLst/>
          </a:prstGeom>
        </p:spPr>
        <p:txBody>
          <a:bodyPr anchor="ctr">
            <a:noAutofit/>
          </a:bodyPr>
          <a:lstStyle>
            <a:lvl1pPr>
              <a:defRPr sz="36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a:t>Section Header Here</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5135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3865186" y="2036429"/>
            <a:ext cx="1571041" cy="101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79400" y="1884801"/>
            <a:ext cx="1373900" cy="1373900"/>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1"/>
            <a:ext cx="8173580" cy="458587"/>
          </a:xfr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12" name="Text Placeholder 3"/>
          <p:cNvSpPr>
            <a:spLocks noGrp="1"/>
          </p:cNvSpPr>
          <p:nvPr>
            <p:ph type="body" sz="quarter" idx="15" hasCustomPrompt="1"/>
          </p:nvPr>
        </p:nvSpPr>
        <p:spPr>
          <a:xfrm>
            <a:off x="457202" y="695741"/>
            <a:ext cx="8169964" cy="334897"/>
          </a:xfrm>
          <a:prstGeom prst="rect">
            <a:avLst/>
          </a:prstGeom>
        </p:spPr>
        <p:txBody>
          <a:bodyPr>
            <a:noAutofit/>
          </a:bodyPr>
          <a:lstStyle>
            <a:lvl1pPr marL="0" indent="0">
              <a:lnSpc>
                <a:spcPct val="100000"/>
              </a:lnSpc>
              <a:buNone/>
              <a:defRPr sz="1800" b="0" i="0">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9" name="Content Placeholder 2">
            <a:extLst>
              <a:ext uri="{FF2B5EF4-FFF2-40B4-BE49-F238E27FC236}">
                <a16:creationId xmlns:a16="http://schemas.microsoft.com/office/drawing/2014/main" id="{79D9FF64-C01C-5C4C-8AB2-E760BF769004}"/>
              </a:ext>
            </a:extLst>
          </p:cNvPr>
          <p:cNvSpPr>
            <a:spLocks noGrp="1"/>
          </p:cNvSpPr>
          <p:nvPr>
            <p:ph sz="quarter" idx="16"/>
          </p:nvPr>
        </p:nvSpPr>
        <p:spPr>
          <a:xfrm>
            <a:off x="453585" y="1401763"/>
            <a:ext cx="8169964" cy="2932112"/>
          </a:xfrm>
        </p:spPr>
        <p:txBody>
          <a:bodyPr/>
          <a:lstStyle>
            <a:lvl1pPr>
              <a:defRPr b="0" i="0"/>
            </a:lvl1pPr>
            <a:lvl2pPr>
              <a:defRPr b="0" i="0"/>
            </a:lvl2pPr>
            <a:lvl3pPr>
              <a:defRPr b="0" i="0"/>
            </a:lvl3pPr>
            <a:lvl4pPr>
              <a:defRPr b="0" i="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9580" y="2015504"/>
            <a:ext cx="1615440" cy="161544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49580" y="0"/>
            <a:ext cx="2994420" cy="201550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r="2591"/>
          <a:stretch/>
        </p:blipFill>
        <p:spPr>
          <a:xfrm>
            <a:off x="0" y="1480601"/>
            <a:ext cx="6149580" cy="3662899"/>
          </a:xfrm>
          <a:prstGeom prst="rect">
            <a:avLst/>
          </a:prstGeom>
        </p:spPr>
      </p:pic>
    </p:spTree>
    <p:extLst>
      <p:ext uri="{BB962C8B-B14F-4D97-AF65-F5344CB8AC3E}">
        <p14:creationId xmlns:p14="http://schemas.microsoft.com/office/powerpoint/2010/main" val="18274239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1314" y="2015504"/>
            <a:ext cx="1615440" cy="1615440"/>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56753" cy="2015504"/>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56753" y="949124"/>
            <a:ext cx="6387247" cy="4194376"/>
          </a:xfrm>
          <a:prstGeom prst="rect">
            <a:avLst/>
          </a:prstGeom>
        </p:spPr>
      </p:pic>
    </p:spTree>
    <p:extLst>
      <p:ext uri="{BB962C8B-B14F-4D97-AF65-F5344CB8AC3E}">
        <p14:creationId xmlns:p14="http://schemas.microsoft.com/office/powerpoint/2010/main" val="15675304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170" y="2015504"/>
            <a:ext cx="1615440" cy="161544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2760609" cy="2015504"/>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l="-60"/>
          <a:stretch/>
        </p:blipFill>
        <p:spPr>
          <a:xfrm>
            <a:off x="2756754" y="1257301"/>
            <a:ext cx="6387246" cy="3886199"/>
          </a:xfrm>
          <a:prstGeom prst="rect">
            <a:avLst/>
          </a:prstGeom>
        </p:spPr>
      </p:pic>
    </p:spTree>
    <p:extLst>
      <p:ext uri="{BB962C8B-B14F-4D97-AF65-F5344CB8AC3E}">
        <p14:creationId xmlns:p14="http://schemas.microsoft.com/office/powerpoint/2010/main" val="18101162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2855908" y="673894"/>
            <a:ext cx="5705171" cy="1522475"/>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758503" y="6909"/>
            <a:ext cx="1522475" cy="3637908"/>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15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758504" y="3647450"/>
            <a:ext cx="1522476" cy="15036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58504" y="4398903"/>
            <a:ext cx="1514474" cy="749588"/>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2852964" y="2444353"/>
            <a:ext cx="5711456" cy="2233613"/>
          </a:xfrm>
        </p:spPr>
        <p:txBody>
          <a:bodyPr>
            <a:normAutofit/>
          </a:bodyPr>
          <a:lstStyle>
            <a:lvl1pPr marL="214313" indent="-214313">
              <a:lnSpc>
                <a:spcPts val="1500"/>
              </a:lnSpc>
              <a:buFont typeface="Arial" panose="020B0604020202020204" pitchFamily="34" charset="0"/>
              <a:buChar char="•"/>
              <a:defRPr sz="1350">
                <a:solidFill>
                  <a:schemeClr val="tx2"/>
                </a:solidFill>
              </a:defRPr>
            </a:lvl1pPr>
            <a:lvl2pPr marL="514350">
              <a:lnSpc>
                <a:spcPts val="1500"/>
              </a:lnSpc>
              <a:defRPr sz="1350">
                <a:solidFill>
                  <a:schemeClr val="tx2"/>
                </a:solidFill>
              </a:defRPr>
            </a:lvl2pPr>
            <a:lvl3pPr marL="857250">
              <a:lnSpc>
                <a:spcPts val="1500"/>
              </a:lnSpc>
              <a:defRPr sz="1350">
                <a:solidFill>
                  <a:schemeClr val="tx2"/>
                </a:solidFill>
              </a:defRPr>
            </a:lvl3pPr>
            <a:lvl4pPr marL="1200150">
              <a:lnSpc>
                <a:spcPts val="1500"/>
              </a:lnSpc>
              <a:defRPr sz="1350">
                <a:solidFill>
                  <a:schemeClr val="tx2"/>
                </a:solidFill>
              </a:defRPr>
            </a:lvl4pPr>
            <a:lvl5pPr marL="1543050">
              <a:lnSpc>
                <a:spcPts val="1500"/>
              </a:lnSpc>
              <a:defRPr sz="135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2852965" y="4764882"/>
            <a:ext cx="822960" cy="273844"/>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5091473" y="4762500"/>
            <a:ext cx="1714500" cy="273844"/>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8221520" y="4767263"/>
            <a:ext cx="342900" cy="273844"/>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750" y="0"/>
            <a:ext cx="761988" cy="51435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758504" y="2125619"/>
            <a:ext cx="1522476" cy="1522476"/>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1054324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73117" y="672085"/>
            <a:ext cx="7999384" cy="994172"/>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571500" y="1813323"/>
            <a:ext cx="7999384" cy="2758676"/>
          </a:xfrm>
        </p:spPr>
        <p:txBody>
          <a:bodyPr/>
          <a:lstStyle>
            <a:lvl1pPr>
              <a:defRPr/>
            </a:lvl1pPr>
          </a:lstStyle>
          <a:p>
            <a:pPr marL="171450" marR="0" lvl="0" indent="-1714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8382762" y="0"/>
            <a:ext cx="761238" cy="76123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575582" y="4764882"/>
            <a:ext cx="822960" cy="273844"/>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3955087" y="4762500"/>
            <a:ext cx="1714500" cy="273844"/>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8226131" y="4767263"/>
            <a:ext cx="342900" cy="273844"/>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598164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578802" y="672084"/>
            <a:ext cx="7041966" cy="1021842"/>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8429624" y="0"/>
            <a:ext cx="761988" cy="51435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578801" y="4764882"/>
            <a:ext cx="822960" cy="273844"/>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4068365" y="4762500"/>
            <a:ext cx="1714500" cy="273844"/>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8342471" y="4767263"/>
            <a:ext cx="342900" cy="273844"/>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578801" y="1943100"/>
            <a:ext cx="3386276" cy="2628900"/>
          </a:xfrm>
        </p:spPr>
        <p:txBody>
          <a:bodyPr>
            <a:normAutofit/>
          </a:bodyPr>
          <a:lstStyle>
            <a:lvl1pPr marL="0" indent="0">
              <a:lnSpc>
                <a:spcPts val="1500"/>
              </a:lnSpc>
              <a:buFont typeface="Arial" panose="020B0604020202020204" pitchFamily="34" charset="0"/>
              <a:buNone/>
              <a:defRPr sz="135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4234492" y="1943100"/>
            <a:ext cx="3386276" cy="2628900"/>
          </a:xfrm>
        </p:spPr>
        <p:txBody>
          <a:bodyPr>
            <a:normAutofit/>
          </a:bodyPr>
          <a:lstStyle>
            <a:lvl1pPr marL="0" indent="0">
              <a:lnSpc>
                <a:spcPts val="1500"/>
              </a:lnSpc>
              <a:buFont typeface="Arial" panose="020B0604020202020204" pitchFamily="34" charset="0"/>
              <a:buNone/>
              <a:defRPr sz="135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306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71500" y="672085"/>
            <a:ext cx="8001000" cy="994172"/>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8382762" y="0"/>
            <a:ext cx="761238" cy="76123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571500" y="1812898"/>
            <a:ext cx="3208735" cy="2803156"/>
          </a:xfrm>
        </p:spPr>
        <p:txBody>
          <a:bodyPr vert="horz" lIns="91440" tIns="45720" rIns="91440" bIns="45720" rtlCol="0">
            <a:normAutofit/>
          </a:bodyPr>
          <a:lstStyle>
            <a:lvl1pPr>
              <a:spcBef>
                <a:spcPts val="0"/>
              </a:spcBef>
              <a:spcAft>
                <a:spcPts val="900"/>
              </a:spcAft>
              <a:defRPr lang="en-US" sz="1350" smtClean="0"/>
            </a:lvl1pPr>
            <a:lvl2pPr>
              <a:spcBef>
                <a:spcPts val="0"/>
              </a:spcBef>
              <a:spcAft>
                <a:spcPts val="900"/>
              </a:spcAft>
              <a:defRPr lang="en-US" sz="1350" smtClean="0"/>
            </a:lvl2pPr>
            <a:lvl3pPr>
              <a:spcBef>
                <a:spcPts val="0"/>
              </a:spcBef>
              <a:spcAft>
                <a:spcPts val="900"/>
              </a:spcAft>
              <a:defRPr lang="en-US" sz="1350" smtClean="0"/>
            </a:lvl3pPr>
            <a:lvl4pPr>
              <a:spcBef>
                <a:spcPts val="0"/>
              </a:spcBef>
              <a:spcAft>
                <a:spcPts val="900"/>
              </a:spcAft>
              <a:defRPr lang="en-US" sz="1350" smtClean="0"/>
            </a:lvl4pPr>
            <a:lvl5pPr>
              <a:spcBef>
                <a:spcPts val="0"/>
              </a:spcBef>
              <a:spcAft>
                <a:spcPts val="900"/>
              </a:spcAft>
              <a:defRPr lang="en-US" sz="1350"/>
            </a:lvl5pPr>
          </a:lstStyle>
          <a:p>
            <a:pPr lvl="0"/>
            <a:r>
              <a:rPr lang="en-US"/>
              <a:t>Click to add text </a:t>
            </a:r>
          </a:p>
          <a:p>
            <a:pPr marL="514350" lvl="1" indent="-171450"/>
            <a:r>
              <a:rPr lang="en-US"/>
              <a:t>Second level</a:t>
            </a:r>
          </a:p>
          <a:p>
            <a:pPr marL="857250" lvl="2" indent="-171450"/>
            <a:r>
              <a:rPr lang="en-US"/>
              <a:t>Third level</a:t>
            </a:r>
          </a:p>
          <a:p>
            <a:pPr marL="1200150" lvl="3" indent="-171450"/>
            <a:r>
              <a:rPr lang="en-US"/>
              <a:t>Fourth level</a:t>
            </a:r>
          </a:p>
          <a:p>
            <a:pPr marL="1543050" lvl="4" indent="-17145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3931104" y="1813323"/>
            <a:ext cx="4641397" cy="2802731"/>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575582" y="4764882"/>
            <a:ext cx="822960" cy="273844"/>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3955087" y="4762500"/>
            <a:ext cx="1714500" cy="273844"/>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8226131" y="4767263"/>
            <a:ext cx="342900" cy="273844"/>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732021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C6ED5-DBEC-4BA5-9BFE-9A5E0ED8D8CA}"/>
              </a:ext>
            </a:extLst>
          </p:cNvPr>
          <p:cNvSpPr>
            <a:spLocks noGrp="1"/>
          </p:cNvSpPr>
          <p:nvPr>
            <p:ph type="title" hasCustomPrompt="1"/>
          </p:nvPr>
        </p:nvSpPr>
        <p:spPr>
          <a:xfrm>
            <a:off x="172593" y="342900"/>
            <a:ext cx="8798814" cy="882041"/>
          </a:xfrm>
        </p:spPr>
        <p:txBody>
          <a:bodyPr/>
          <a:lstStyle>
            <a:lvl1pPr>
              <a:defRPr baseline="0"/>
            </a:lvl1pPr>
          </a:lstStyle>
          <a:p>
            <a:r>
              <a:rPr lang="en-US"/>
              <a:t>Click to add title</a:t>
            </a:r>
          </a:p>
        </p:txBody>
      </p:sp>
      <p:grpSp>
        <p:nvGrpSpPr>
          <p:cNvPr id="7" name="Group 6">
            <a:extLst>
              <a:ext uri="{FF2B5EF4-FFF2-40B4-BE49-F238E27FC236}">
                <a16:creationId xmlns:a16="http://schemas.microsoft.com/office/drawing/2014/main" id="{EE4AF8E1-6D3D-7A31-0DD3-7B583B821892}"/>
              </a:ext>
              <a:ext uri="{C183D7F6-B498-43B3-948B-1728B52AA6E4}">
                <adec:decorative xmlns:adec="http://schemas.microsoft.com/office/drawing/2017/decorative" val="1"/>
              </a:ext>
            </a:extLst>
          </p:cNvPr>
          <p:cNvGrpSpPr/>
          <p:nvPr userDrawn="1"/>
        </p:nvGrpSpPr>
        <p:grpSpPr>
          <a:xfrm>
            <a:off x="990090" y="1515293"/>
            <a:ext cx="7033876" cy="1807643"/>
            <a:chOff x="1320120" y="2020391"/>
            <a:chExt cx="9378501" cy="2410190"/>
          </a:xfrm>
        </p:grpSpPr>
        <p:sp>
          <p:nvSpPr>
            <p:cNvPr id="8" name="Freeform: Shape 7" descr="timeline ">
              <a:extLst>
                <a:ext uri="{FF2B5EF4-FFF2-40B4-BE49-F238E27FC236}">
                  <a16:creationId xmlns:a16="http://schemas.microsoft.com/office/drawing/2014/main" id="{95FFD2E4-8235-F2BF-A205-9D552619322C}"/>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0">
                <a:solidFill>
                  <a:schemeClr val="accent2"/>
                </a:solidFill>
              </a:endParaRPr>
            </a:p>
          </p:txBody>
        </p:sp>
        <p:sp>
          <p:nvSpPr>
            <p:cNvPr id="9" name="Oval 8" descr="timeline endpoints">
              <a:extLst>
                <a:ext uri="{FF2B5EF4-FFF2-40B4-BE49-F238E27FC236}">
                  <a16:creationId xmlns:a16="http://schemas.microsoft.com/office/drawing/2014/main" id="{FD500365-FF2B-BD97-E160-2EE37926D791}"/>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descr="timeline endpoints">
              <a:extLst>
                <a:ext uri="{FF2B5EF4-FFF2-40B4-BE49-F238E27FC236}">
                  <a16:creationId xmlns:a16="http://schemas.microsoft.com/office/drawing/2014/main" id="{34C8CF17-1B0C-28D1-6E4D-5187FFFDCE2D}"/>
                </a:ext>
              </a:extLst>
            </p:cNvPr>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20A472"/>
                </a:solidFill>
              </a:endParaRPr>
            </a:p>
          </p:txBody>
        </p:sp>
      </p:grpSp>
      <p:sp>
        <p:nvSpPr>
          <p:cNvPr id="12" name="Text Placeholder 11">
            <a:extLst>
              <a:ext uri="{FF2B5EF4-FFF2-40B4-BE49-F238E27FC236}">
                <a16:creationId xmlns:a16="http://schemas.microsoft.com/office/drawing/2014/main" id="{488AC32E-428F-9A0A-3195-B3423A2C9397}"/>
              </a:ext>
            </a:extLst>
          </p:cNvPr>
          <p:cNvSpPr>
            <a:spLocks noGrp="1"/>
          </p:cNvSpPr>
          <p:nvPr>
            <p:ph type="body" sz="quarter" idx="18" hasCustomPrompt="1"/>
          </p:nvPr>
        </p:nvSpPr>
        <p:spPr>
          <a:xfrm>
            <a:off x="1485266" y="1995707"/>
            <a:ext cx="870966" cy="870966"/>
          </a:xfrm>
          <a:prstGeom prst="ellipse">
            <a:avLst/>
          </a:prstGeom>
          <a:ln w="38100">
            <a:solidFill>
              <a:schemeClr val="accent4"/>
            </a:solidFill>
          </a:ln>
        </p:spPr>
        <p:txBody>
          <a:bodyPr anchor="ctr">
            <a:noAutofit/>
          </a:bodyPr>
          <a:lstStyle>
            <a:lvl1pPr marL="0" indent="0" algn="ctr">
              <a:buNone/>
              <a:defRPr sz="2400" cap="all" baseline="0">
                <a:solidFill>
                  <a:schemeClr val="accent4"/>
                </a:solidFill>
              </a:defRPr>
            </a:lvl1pPr>
            <a:lvl2pPr marL="342900" indent="0" algn="ctr">
              <a:buNone/>
              <a:defRPr sz="1200"/>
            </a:lvl2pPr>
            <a:lvl3pPr marL="685800" indent="0" algn="ctr">
              <a:buNone/>
              <a:defRPr sz="1050"/>
            </a:lvl3pPr>
            <a:lvl4pPr marL="1028700" indent="0" algn="ctr">
              <a:buNone/>
              <a:defRPr sz="900"/>
            </a:lvl4pPr>
            <a:lvl5pPr marL="1371600" indent="0" algn="ctr">
              <a:buNone/>
              <a:defRPr sz="900"/>
            </a:lvl5pPr>
          </a:lstStyle>
          <a:p>
            <a:pPr lvl="0"/>
            <a:r>
              <a:rPr lang="en-US"/>
              <a:t>Q1</a:t>
            </a:r>
          </a:p>
        </p:txBody>
      </p:sp>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367936" y="3613288"/>
            <a:ext cx="1347297" cy="226640"/>
          </a:xfrm>
        </p:spPr>
        <p:txBody>
          <a:bodyPr>
            <a:noAutofit/>
          </a:bodyPr>
          <a:lstStyle>
            <a:lvl1pPr marL="0" indent="0">
              <a:buNone/>
              <a:defRPr sz="1500" b="1" cap="all" baseline="0">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text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367936"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add text</a:t>
            </a:r>
          </a:p>
        </p:txBody>
      </p:sp>
      <p:sp>
        <p:nvSpPr>
          <p:cNvPr id="13" name="Text Placeholder 11">
            <a:extLst>
              <a:ext uri="{FF2B5EF4-FFF2-40B4-BE49-F238E27FC236}">
                <a16:creationId xmlns:a16="http://schemas.microsoft.com/office/drawing/2014/main" id="{38A1666A-610A-35B4-038A-027C26F293CD}"/>
              </a:ext>
            </a:extLst>
          </p:cNvPr>
          <p:cNvSpPr>
            <a:spLocks noGrp="1"/>
          </p:cNvSpPr>
          <p:nvPr>
            <p:ph type="body" sz="quarter" idx="19" hasCustomPrompt="1"/>
          </p:nvPr>
        </p:nvSpPr>
        <p:spPr>
          <a:xfrm>
            <a:off x="3209629" y="1995707"/>
            <a:ext cx="870966" cy="870966"/>
          </a:xfrm>
          <a:prstGeom prst="ellipse">
            <a:avLst/>
          </a:prstGeom>
          <a:ln w="38100">
            <a:solidFill>
              <a:schemeClr val="accent5"/>
            </a:solidFill>
          </a:ln>
        </p:spPr>
        <p:txBody>
          <a:bodyPr anchor="ctr">
            <a:noAutofit/>
          </a:bodyPr>
          <a:lstStyle>
            <a:lvl1pPr marL="0" indent="0" algn="ctr">
              <a:buNone/>
              <a:defRPr sz="2400" cap="all" baseline="0">
                <a:solidFill>
                  <a:schemeClr val="accent5"/>
                </a:solidFill>
              </a:defRPr>
            </a:lvl1pPr>
            <a:lvl2pPr marL="342900" indent="0" algn="ctr">
              <a:buNone/>
              <a:defRPr sz="1200"/>
            </a:lvl2pPr>
            <a:lvl3pPr marL="685800" indent="0" algn="ctr">
              <a:buNone/>
              <a:defRPr sz="1050"/>
            </a:lvl3pPr>
            <a:lvl4pPr marL="1028700" indent="0" algn="ctr">
              <a:buNone/>
              <a:defRPr sz="900"/>
            </a:lvl4pPr>
            <a:lvl5pPr marL="1371600" indent="0" algn="ctr">
              <a:buNone/>
              <a:defRPr sz="900"/>
            </a:lvl5pPr>
          </a:lstStyle>
          <a:p>
            <a:pPr lvl="0"/>
            <a:r>
              <a:rPr lang="en-US"/>
              <a:t>Q2</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3100557" y="3613288"/>
            <a:ext cx="1347297" cy="226640"/>
          </a:xfrm>
        </p:spPr>
        <p:txBody>
          <a:bodyPr>
            <a:noAutofit/>
          </a:bodyPr>
          <a:lstStyle>
            <a:lvl1pPr marL="0" indent="0">
              <a:buNone/>
              <a:defRPr sz="1500" b="1" cap="all" baseline="0">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text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3100558"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add text</a:t>
            </a:r>
          </a:p>
        </p:txBody>
      </p:sp>
      <p:sp>
        <p:nvSpPr>
          <p:cNvPr id="14" name="Text Placeholder 11">
            <a:extLst>
              <a:ext uri="{FF2B5EF4-FFF2-40B4-BE49-F238E27FC236}">
                <a16:creationId xmlns:a16="http://schemas.microsoft.com/office/drawing/2014/main" id="{3FDDA6AC-3BDE-259D-EBBE-6A7B12A217C7}"/>
              </a:ext>
            </a:extLst>
          </p:cNvPr>
          <p:cNvSpPr>
            <a:spLocks noGrp="1"/>
          </p:cNvSpPr>
          <p:nvPr>
            <p:ph type="body" sz="quarter" idx="20" hasCustomPrompt="1"/>
          </p:nvPr>
        </p:nvSpPr>
        <p:spPr>
          <a:xfrm>
            <a:off x="4933991" y="1995707"/>
            <a:ext cx="870966" cy="870966"/>
          </a:xfrm>
          <a:prstGeom prst="ellipse">
            <a:avLst/>
          </a:prstGeom>
          <a:ln w="38100">
            <a:solidFill>
              <a:schemeClr val="accent6"/>
            </a:solidFill>
          </a:ln>
        </p:spPr>
        <p:txBody>
          <a:bodyPr anchor="ctr">
            <a:noAutofit/>
          </a:bodyPr>
          <a:lstStyle>
            <a:lvl1pPr marL="0" indent="0" algn="ctr">
              <a:buNone/>
              <a:defRPr sz="2400" cap="all" baseline="0">
                <a:solidFill>
                  <a:schemeClr val="accent6"/>
                </a:solidFill>
              </a:defRPr>
            </a:lvl1pPr>
            <a:lvl2pPr marL="342900" indent="0" algn="ctr">
              <a:buNone/>
              <a:defRPr sz="1200"/>
            </a:lvl2pPr>
            <a:lvl3pPr marL="685800" indent="0" algn="ctr">
              <a:buNone/>
              <a:defRPr sz="1050"/>
            </a:lvl3pPr>
            <a:lvl4pPr marL="1028700" indent="0" algn="ctr">
              <a:buNone/>
              <a:defRPr sz="900"/>
            </a:lvl4pPr>
            <a:lvl5pPr marL="1371600" indent="0" algn="ctr">
              <a:buNone/>
              <a:defRPr sz="900"/>
            </a:lvl5pPr>
          </a:lstStyle>
          <a:p>
            <a:pPr lvl="0"/>
            <a:r>
              <a:rPr lang="en-US"/>
              <a:t>Q3</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4833179" y="3613288"/>
            <a:ext cx="1347297" cy="226640"/>
          </a:xfrm>
        </p:spPr>
        <p:txBody>
          <a:bodyPr>
            <a:noAutofit/>
          </a:bodyPr>
          <a:lstStyle>
            <a:lvl1pPr marL="0" indent="0">
              <a:buNone/>
              <a:defRPr sz="1500" b="1" cap="all" baseline="0">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text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4833179"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add text</a:t>
            </a:r>
          </a:p>
        </p:txBody>
      </p:sp>
      <p:sp>
        <p:nvSpPr>
          <p:cNvPr id="15" name="Text Placeholder 11">
            <a:extLst>
              <a:ext uri="{FF2B5EF4-FFF2-40B4-BE49-F238E27FC236}">
                <a16:creationId xmlns:a16="http://schemas.microsoft.com/office/drawing/2014/main" id="{4DFBC172-3AC7-02D5-403B-5AB8BAB34940}"/>
              </a:ext>
            </a:extLst>
          </p:cNvPr>
          <p:cNvSpPr>
            <a:spLocks noGrp="1"/>
          </p:cNvSpPr>
          <p:nvPr>
            <p:ph type="body" sz="quarter" idx="21" hasCustomPrompt="1"/>
          </p:nvPr>
        </p:nvSpPr>
        <p:spPr>
          <a:xfrm>
            <a:off x="6658354" y="1983632"/>
            <a:ext cx="870966" cy="870966"/>
          </a:xfrm>
          <a:prstGeom prst="ellipse">
            <a:avLst/>
          </a:prstGeom>
          <a:ln w="38100">
            <a:solidFill>
              <a:schemeClr val="accent3"/>
            </a:solidFill>
          </a:ln>
        </p:spPr>
        <p:txBody>
          <a:bodyPr anchor="ctr">
            <a:noAutofit/>
          </a:bodyPr>
          <a:lstStyle>
            <a:lvl1pPr marL="0" indent="0" algn="ctr">
              <a:buNone/>
              <a:defRPr sz="2400" cap="all" baseline="0">
                <a:solidFill>
                  <a:schemeClr val="accent3"/>
                </a:solidFill>
              </a:defRPr>
            </a:lvl1pPr>
            <a:lvl2pPr marL="342900" indent="0" algn="ctr">
              <a:buNone/>
              <a:defRPr sz="1200"/>
            </a:lvl2pPr>
            <a:lvl3pPr marL="685800" indent="0" algn="ctr">
              <a:buNone/>
              <a:defRPr sz="1050"/>
            </a:lvl3pPr>
            <a:lvl4pPr marL="1028700" indent="0" algn="ctr">
              <a:buNone/>
              <a:defRPr sz="900"/>
            </a:lvl4pPr>
            <a:lvl5pPr marL="1371600" indent="0" algn="ctr">
              <a:buNone/>
              <a:defRPr sz="900"/>
            </a:lvl5pPr>
          </a:lstStyle>
          <a:p>
            <a:pPr lvl="0"/>
            <a:r>
              <a:rPr lang="en-US"/>
              <a:t>Q4</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6565800" y="3613288"/>
            <a:ext cx="1347297" cy="226640"/>
          </a:xfrm>
        </p:spPr>
        <p:txBody>
          <a:bodyPr>
            <a:noAutofit/>
          </a:bodyPr>
          <a:lstStyle>
            <a:lvl1pPr marL="0" indent="0">
              <a:buNone/>
              <a:defRPr sz="1500" b="1" cap="all" baseline="0">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text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6565801"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add text</a:t>
            </a:r>
          </a:p>
        </p:txBody>
      </p:sp>
    </p:spTree>
    <p:extLst>
      <p:ext uri="{BB962C8B-B14F-4D97-AF65-F5344CB8AC3E}">
        <p14:creationId xmlns:p14="http://schemas.microsoft.com/office/powerpoint/2010/main" val="50610445"/>
      </p:ext>
    </p:extLst>
  </p:cSld>
  <p:clrMapOvr>
    <a:masterClrMapping/>
  </p:clrMapOvr>
  <p:extLst>
    <p:ext uri="{DCECCB84-F9BA-43D5-87BE-67443E8EF086}">
      <p15:sldGuideLst xmlns:p15="http://schemas.microsoft.com/office/powerpoint/2012/main">
        <p15:guide id="1" pos="1440" userDrawn="1">
          <p15:clr>
            <a:srgbClr val="FBAE40"/>
          </p15:clr>
        </p15:guide>
        <p15:guide id="2" pos="2880" userDrawn="1">
          <p15:clr>
            <a:srgbClr val="FBAE40"/>
          </p15:clr>
        </p15:guide>
        <p15:guide id="3" pos="4320" userDrawn="1">
          <p15:clr>
            <a:srgbClr val="FBAE40"/>
          </p15:clr>
        </p15:guide>
        <p15:guide id="4" pos="2988" userDrawn="1">
          <p15:clr>
            <a:srgbClr val="5ACBF0"/>
          </p15:clr>
        </p15:guide>
        <p15:guide id="5" pos="2772" userDrawn="1">
          <p15:clr>
            <a:srgbClr val="5ACBF0"/>
          </p15:clr>
        </p15:guide>
        <p15:guide id="6" pos="1548" userDrawn="1">
          <p15:clr>
            <a:srgbClr val="5ACBF0"/>
          </p15:clr>
        </p15:guide>
        <p15:guide id="7" pos="1332" userDrawn="1">
          <p15:clr>
            <a:srgbClr val="5ACBF0"/>
          </p15:clr>
        </p15:guide>
        <p15:guide id="8" pos="4212" userDrawn="1">
          <p15:clr>
            <a:srgbClr val="5ACBF0"/>
          </p15:clr>
        </p15:guide>
        <p15:guide id="9" pos="4428" userDrawn="1">
          <p15:clr>
            <a:srgbClr val="5ACBF0"/>
          </p15:clr>
        </p15:guide>
        <p15:guide id="10" pos="108" userDrawn="1">
          <p15:clr>
            <a:srgbClr val="5ACBF0"/>
          </p15:clr>
        </p15:guide>
        <p15:guide id="11" orient="horz" pos="3132" userDrawn="1">
          <p15:clr>
            <a:srgbClr val="5ACBF0"/>
          </p15:clr>
        </p15:guide>
        <p15:guide id="12" pos="5652" userDrawn="1">
          <p15:clr>
            <a:srgbClr val="5ACBF0"/>
          </p15:clr>
        </p15:guide>
        <p15:guide id="13" orient="horz" pos="108"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4B4FBDA7-4419-7E21-820D-346E163AD210}"/>
              </a:ext>
              <a:ext uri="{C183D7F6-B498-43B3-948B-1728B52AA6E4}">
                <adec:decorative xmlns:adec="http://schemas.microsoft.com/office/drawing/2017/decorative" val="1"/>
              </a:ext>
            </a:extLst>
          </p:cNvPr>
          <p:cNvGrpSpPr/>
          <p:nvPr userDrawn="1"/>
        </p:nvGrpSpPr>
        <p:grpSpPr>
          <a:xfrm>
            <a:off x="746670" y="1432617"/>
            <a:ext cx="5953198" cy="2963596"/>
            <a:chOff x="995559" y="4527777"/>
            <a:chExt cx="7937597" cy="9366427"/>
          </a:xfrm>
        </p:grpSpPr>
        <p:sp>
          <p:nvSpPr>
            <p:cNvPr id="48" name="Freeform: Shape 47">
              <a:extLst>
                <a:ext uri="{FF2B5EF4-FFF2-40B4-BE49-F238E27FC236}">
                  <a16:creationId xmlns:a16="http://schemas.microsoft.com/office/drawing/2014/main" id="{925CFFE9-CF94-74D4-F40E-F5CD1A87D811}"/>
                </a:ext>
              </a:extLst>
            </p:cNvPr>
            <p:cNvSpPr/>
            <p:nvPr userDrawn="1"/>
          </p:nvSpPr>
          <p:spPr>
            <a:xfrm>
              <a:off x="1136716" y="4687685"/>
              <a:ext cx="7692114" cy="9073545"/>
            </a:xfrm>
            <a:custGeom>
              <a:avLst/>
              <a:gdLst>
                <a:gd name="connsiteX0" fmla="*/ 3532941 w 8457032"/>
                <a:gd name="connsiteY0" fmla="*/ 103599 h 10577653"/>
                <a:gd name="connsiteX1" fmla="*/ 6172232 w 8457032"/>
                <a:gd name="connsiteY1" fmla="*/ 165945 h 10577653"/>
                <a:gd name="connsiteX2" fmla="*/ 7668523 w 8457032"/>
                <a:gd name="connsiteY2" fmla="*/ 1662236 h 10577653"/>
                <a:gd name="connsiteX3" fmla="*/ 6026759 w 8457032"/>
                <a:gd name="connsiteY3" fmla="*/ 3200090 h 10577653"/>
                <a:gd name="connsiteX4" fmla="*/ 1704141 w 8457032"/>
                <a:gd name="connsiteY4" fmla="*/ 3220872 h 10577653"/>
                <a:gd name="connsiteX5" fmla="*/ 32 w 8457032"/>
                <a:gd name="connsiteY5" fmla="*/ 4758727 h 10577653"/>
                <a:gd name="connsiteX6" fmla="*/ 1662578 w 8457032"/>
                <a:gd name="connsiteY6" fmla="*/ 6338145 h 10577653"/>
                <a:gd name="connsiteX7" fmla="*/ 3387469 w 8457032"/>
                <a:gd name="connsiteY7" fmla="*/ 6338145 h 10577653"/>
                <a:gd name="connsiteX8" fmla="*/ 5133141 w 8457032"/>
                <a:gd name="connsiteY8" fmla="*/ 7834436 h 10577653"/>
                <a:gd name="connsiteX9" fmla="*/ 6463178 w 8457032"/>
                <a:gd name="connsiteY9" fmla="*/ 9226818 h 10577653"/>
                <a:gd name="connsiteX10" fmla="*/ 7481487 w 8457032"/>
                <a:gd name="connsiteY10" fmla="*/ 9226818 h 10577653"/>
                <a:gd name="connsiteX0" fmla="*/ 3411021 w 8457032"/>
                <a:gd name="connsiteY0" fmla="*/ 131092 h 10551806"/>
                <a:gd name="connsiteX1" fmla="*/ 6172232 w 8457032"/>
                <a:gd name="connsiteY1" fmla="*/ 140098 h 10551806"/>
                <a:gd name="connsiteX2" fmla="*/ 7668523 w 8457032"/>
                <a:gd name="connsiteY2" fmla="*/ 1636389 h 10551806"/>
                <a:gd name="connsiteX3" fmla="*/ 6026759 w 8457032"/>
                <a:gd name="connsiteY3" fmla="*/ 3174243 h 10551806"/>
                <a:gd name="connsiteX4" fmla="*/ 1704141 w 8457032"/>
                <a:gd name="connsiteY4" fmla="*/ 3195025 h 10551806"/>
                <a:gd name="connsiteX5" fmla="*/ 32 w 8457032"/>
                <a:gd name="connsiteY5" fmla="*/ 4732880 h 10551806"/>
                <a:gd name="connsiteX6" fmla="*/ 1662578 w 8457032"/>
                <a:gd name="connsiteY6" fmla="*/ 6312298 h 10551806"/>
                <a:gd name="connsiteX7" fmla="*/ 3387469 w 8457032"/>
                <a:gd name="connsiteY7" fmla="*/ 6312298 h 10551806"/>
                <a:gd name="connsiteX8" fmla="*/ 5133141 w 8457032"/>
                <a:gd name="connsiteY8" fmla="*/ 7808589 h 10551806"/>
                <a:gd name="connsiteX9" fmla="*/ 6463178 w 8457032"/>
                <a:gd name="connsiteY9" fmla="*/ 9200971 h 10551806"/>
                <a:gd name="connsiteX10" fmla="*/ 7481487 w 8457032"/>
                <a:gd name="connsiteY10" fmla="*/ 9200971 h 10551806"/>
                <a:gd name="connsiteX0" fmla="*/ 3411021 w 8457032"/>
                <a:gd name="connsiteY0" fmla="*/ 104802 h 10525516"/>
                <a:gd name="connsiteX1" fmla="*/ 6172232 w 8457032"/>
                <a:gd name="connsiteY1" fmla="*/ 113808 h 10525516"/>
                <a:gd name="connsiteX2" fmla="*/ 7668523 w 8457032"/>
                <a:gd name="connsiteY2" fmla="*/ 1610099 h 10525516"/>
                <a:gd name="connsiteX3" fmla="*/ 6026759 w 8457032"/>
                <a:gd name="connsiteY3" fmla="*/ 3147953 h 10525516"/>
                <a:gd name="connsiteX4" fmla="*/ 1704141 w 8457032"/>
                <a:gd name="connsiteY4" fmla="*/ 3168735 h 10525516"/>
                <a:gd name="connsiteX5" fmla="*/ 32 w 8457032"/>
                <a:gd name="connsiteY5" fmla="*/ 4706590 h 10525516"/>
                <a:gd name="connsiteX6" fmla="*/ 1662578 w 8457032"/>
                <a:gd name="connsiteY6" fmla="*/ 6286008 h 10525516"/>
                <a:gd name="connsiteX7" fmla="*/ 3387469 w 8457032"/>
                <a:gd name="connsiteY7" fmla="*/ 6286008 h 10525516"/>
                <a:gd name="connsiteX8" fmla="*/ 5133141 w 8457032"/>
                <a:gd name="connsiteY8" fmla="*/ 7782299 h 10525516"/>
                <a:gd name="connsiteX9" fmla="*/ 6463178 w 8457032"/>
                <a:gd name="connsiteY9" fmla="*/ 9174681 h 10525516"/>
                <a:gd name="connsiteX10" fmla="*/ 7481487 w 8457032"/>
                <a:gd name="connsiteY10" fmla="*/ 9174681 h 10525516"/>
                <a:gd name="connsiteX0" fmla="*/ 3411021 w 8457032"/>
                <a:gd name="connsiteY0" fmla="*/ 99276 h 10519990"/>
                <a:gd name="connsiteX1" fmla="*/ 6027452 w 8457032"/>
                <a:gd name="connsiteY1" fmla="*/ 115902 h 10519990"/>
                <a:gd name="connsiteX2" fmla="*/ 7668523 w 8457032"/>
                <a:gd name="connsiteY2" fmla="*/ 1604573 h 10519990"/>
                <a:gd name="connsiteX3" fmla="*/ 6026759 w 8457032"/>
                <a:gd name="connsiteY3" fmla="*/ 3142427 h 10519990"/>
                <a:gd name="connsiteX4" fmla="*/ 1704141 w 8457032"/>
                <a:gd name="connsiteY4" fmla="*/ 3163209 h 10519990"/>
                <a:gd name="connsiteX5" fmla="*/ 32 w 8457032"/>
                <a:gd name="connsiteY5" fmla="*/ 4701064 h 10519990"/>
                <a:gd name="connsiteX6" fmla="*/ 1662578 w 8457032"/>
                <a:gd name="connsiteY6" fmla="*/ 6280482 h 10519990"/>
                <a:gd name="connsiteX7" fmla="*/ 3387469 w 8457032"/>
                <a:gd name="connsiteY7" fmla="*/ 6280482 h 10519990"/>
                <a:gd name="connsiteX8" fmla="*/ 5133141 w 8457032"/>
                <a:gd name="connsiteY8" fmla="*/ 7776773 h 10519990"/>
                <a:gd name="connsiteX9" fmla="*/ 6463178 w 8457032"/>
                <a:gd name="connsiteY9" fmla="*/ 9169155 h 10519990"/>
                <a:gd name="connsiteX10" fmla="*/ 7481487 w 8457032"/>
                <a:gd name="connsiteY10" fmla="*/ 9169155 h 10519990"/>
                <a:gd name="connsiteX0" fmla="*/ 3411021 w 8457032"/>
                <a:gd name="connsiteY0" fmla="*/ 0 h 10420714"/>
                <a:gd name="connsiteX1" fmla="*/ 6027452 w 8457032"/>
                <a:gd name="connsiteY1" fmla="*/ 16626 h 10420714"/>
                <a:gd name="connsiteX2" fmla="*/ 7668523 w 8457032"/>
                <a:gd name="connsiteY2" fmla="*/ 150529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027452 w 8457032"/>
                <a:gd name="connsiteY1" fmla="*/ 16626 h 10420714"/>
                <a:gd name="connsiteX2" fmla="*/ 7668523 w 8457032"/>
                <a:gd name="connsiteY2" fmla="*/ 150529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668523 w 8457032"/>
                <a:gd name="connsiteY2" fmla="*/ 150529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668523 w 8457032"/>
                <a:gd name="connsiteY2" fmla="*/ 150529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99179 h 10519893"/>
                <a:gd name="connsiteX1" fmla="*/ 6179852 w 8457032"/>
                <a:gd name="connsiteY1" fmla="*/ 115805 h 10519893"/>
                <a:gd name="connsiteX2" fmla="*/ 7706623 w 8457032"/>
                <a:gd name="connsiteY2" fmla="*/ 1619716 h 10519893"/>
                <a:gd name="connsiteX3" fmla="*/ 6026759 w 8457032"/>
                <a:gd name="connsiteY3" fmla="*/ 3142330 h 10519893"/>
                <a:gd name="connsiteX4" fmla="*/ 1704141 w 8457032"/>
                <a:gd name="connsiteY4" fmla="*/ 3163112 h 10519893"/>
                <a:gd name="connsiteX5" fmla="*/ 32 w 8457032"/>
                <a:gd name="connsiteY5" fmla="*/ 4700967 h 10519893"/>
                <a:gd name="connsiteX6" fmla="*/ 1662578 w 8457032"/>
                <a:gd name="connsiteY6" fmla="*/ 6280385 h 10519893"/>
                <a:gd name="connsiteX7" fmla="*/ 3387469 w 8457032"/>
                <a:gd name="connsiteY7" fmla="*/ 6280385 h 10519893"/>
                <a:gd name="connsiteX8" fmla="*/ 5133141 w 8457032"/>
                <a:gd name="connsiteY8" fmla="*/ 7776676 h 10519893"/>
                <a:gd name="connsiteX9" fmla="*/ 6463178 w 8457032"/>
                <a:gd name="connsiteY9" fmla="*/ 9169058 h 10519893"/>
                <a:gd name="connsiteX10" fmla="*/ 7481487 w 8457032"/>
                <a:gd name="connsiteY10" fmla="*/ 9169058 h 10519893"/>
                <a:gd name="connsiteX0" fmla="*/ 3411021 w 8457032"/>
                <a:gd name="connsiteY0" fmla="*/ 99179 h 10519893"/>
                <a:gd name="connsiteX1" fmla="*/ 6179852 w 8457032"/>
                <a:gd name="connsiteY1" fmla="*/ 115805 h 10519893"/>
                <a:gd name="connsiteX2" fmla="*/ 7706623 w 8457032"/>
                <a:gd name="connsiteY2" fmla="*/ 1619716 h 10519893"/>
                <a:gd name="connsiteX3" fmla="*/ 6026759 w 8457032"/>
                <a:gd name="connsiteY3" fmla="*/ 3142330 h 10519893"/>
                <a:gd name="connsiteX4" fmla="*/ 1704141 w 8457032"/>
                <a:gd name="connsiteY4" fmla="*/ 3163112 h 10519893"/>
                <a:gd name="connsiteX5" fmla="*/ 32 w 8457032"/>
                <a:gd name="connsiteY5" fmla="*/ 4700967 h 10519893"/>
                <a:gd name="connsiteX6" fmla="*/ 1662578 w 8457032"/>
                <a:gd name="connsiteY6" fmla="*/ 6280385 h 10519893"/>
                <a:gd name="connsiteX7" fmla="*/ 3387469 w 8457032"/>
                <a:gd name="connsiteY7" fmla="*/ 6280385 h 10519893"/>
                <a:gd name="connsiteX8" fmla="*/ 5133141 w 8457032"/>
                <a:gd name="connsiteY8" fmla="*/ 7776676 h 10519893"/>
                <a:gd name="connsiteX9" fmla="*/ 6463178 w 8457032"/>
                <a:gd name="connsiteY9" fmla="*/ 9169058 h 10519893"/>
                <a:gd name="connsiteX10" fmla="*/ 7481487 w 8457032"/>
                <a:gd name="connsiteY10" fmla="*/ 9169058 h 10519893"/>
                <a:gd name="connsiteX0" fmla="*/ 3411021 w 8457032"/>
                <a:gd name="connsiteY0" fmla="*/ 0 h 10420714"/>
                <a:gd name="connsiteX1" fmla="*/ 6179852 w 8457032"/>
                <a:gd name="connsiteY1" fmla="*/ 16626 h 10420714"/>
                <a:gd name="connsiteX2" fmla="*/ 7706623 w 8457032"/>
                <a:gd name="connsiteY2" fmla="*/ 152053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026759 w 8457032"/>
                <a:gd name="connsiteY3" fmla="*/ 304315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163919 w 8457032"/>
                <a:gd name="connsiteY3" fmla="*/ 306601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163919 w 8457032"/>
                <a:gd name="connsiteY3" fmla="*/ 306601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163919 w 8457032"/>
                <a:gd name="connsiteY3" fmla="*/ 306601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163919 w 8457032"/>
                <a:gd name="connsiteY3" fmla="*/ 306601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21 w 8457032"/>
                <a:gd name="connsiteY0" fmla="*/ 0 h 10420714"/>
                <a:gd name="connsiteX1" fmla="*/ 6179852 w 8457032"/>
                <a:gd name="connsiteY1" fmla="*/ 16626 h 10420714"/>
                <a:gd name="connsiteX2" fmla="*/ 7706623 w 8457032"/>
                <a:gd name="connsiteY2" fmla="*/ 1520537 h 10420714"/>
                <a:gd name="connsiteX3" fmla="*/ 6163919 w 8457032"/>
                <a:gd name="connsiteY3" fmla="*/ 3066011 h 10420714"/>
                <a:gd name="connsiteX4" fmla="*/ 1704141 w 8457032"/>
                <a:gd name="connsiteY4" fmla="*/ 3063933 h 10420714"/>
                <a:gd name="connsiteX5" fmla="*/ 32 w 8457032"/>
                <a:gd name="connsiteY5" fmla="*/ 4601788 h 10420714"/>
                <a:gd name="connsiteX6" fmla="*/ 1662578 w 8457032"/>
                <a:gd name="connsiteY6" fmla="*/ 6181206 h 10420714"/>
                <a:gd name="connsiteX7" fmla="*/ 3387469 w 8457032"/>
                <a:gd name="connsiteY7" fmla="*/ 6181206 h 10420714"/>
                <a:gd name="connsiteX8" fmla="*/ 5133141 w 8457032"/>
                <a:gd name="connsiteY8" fmla="*/ 7677497 h 10420714"/>
                <a:gd name="connsiteX9" fmla="*/ 6463178 w 8457032"/>
                <a:gd name="connsiteY9" fmla="*/ 9069879 h 10420714"/>
                <a:gd name="connsiteX10" fmla="*/ 7481487 w 8457032"/>
                <a:gd name="connsiteY10" fmla="*/ 9069879 h 10420714"/>
                <a:gd name="connsiteX0" fmla="*/ 3411068 w 8457079"/>
                <a:gd name="connsiteY0" fmla="*/ 0 h 10420714"/>
                <a:gd name="connsiteX1" fmla="*/ 6179899 w 8457079"/>
                <a:gd name="connsiteY1" fmla="*/ 16626 h 10420714"/>
                <a:gd name="connsiteX2" fmla="*/ 7706670 w 8457079"/>
                <a:gd name="connsiteY2" fmla="*/ 1520537 h 10420714"/>
                <a:gd name="connsiteX3" fmla="*/ 6163966 w 8457079"/>
                <a:gd name="connsiteY3" fmla="*/ 3066011 h 10420714"/>
                <a:gd name="connsiteX4" fmla="*/ 1704188 w 8457079"/>
                <a:gd name="connsiteY4" fmla="*/ 3063933 h 10420714"/>
                <a:gd name="connsiteX5" fmla="*/ 79 w 8457079"/>
                <a:gd name="connsiteY5" fmla="*/ 4601788 h 10420714"/>
                <a:gd name="connsiteX6" fmla="*/ 1639765 w 8457079"/>
                <a:gd name="connsiteY6" fmla="*/ 6181206 h 10420714"/>
                <a:gd name="connsiteX7" fmla="*/ 3387516 w 8457079"/>
                <a:gd name="connsiteY7" fmla="*/ 6181206 h 10420714"/>
                <a:gd name="connsiteX8" fmla="*/ 5133188 w 8457079"/>
                <a:gd name="connsiteY8" fmla="*/ 7677497 h 10420714"/>
                <a:gd name="connsiteX9" fmla="*/ 6463225 w 8457079"/>
                <a:gd name="connsiteY9" fmla="*/ 9069879 h 10420714"/>
                <a:gd name="connsiteX10" fmla="*/ 7481534 w 8457079"/>
                <a:gd name="connsiteY10" fmla="*/ 9069879 h 10420714"/>
                <a:gd name="connsiteX0" fmla="*/ 3411068 w 8457079"/>
                <a:gd name="connsiteY0" fmla="*/ 0 h 10420714"/>
                <a:gd name="connsiteX1" fmla="*/ 6179899 w 8457079"/>
                <a:gd name="connsiteY1" fmla="*/ 16626 h 10420714"/>
                <a:gd name="connsiteX2" fmla="*/ 7706670 w 8457079"/>
                <a:gd name="connsiteY2" fmla="*/ 1520537 h 10420714"/>
                <a:gd name="connsiteX3" fmla="*/ 6163966 w 8457079"/>
                <a:gd name="connsiteY3" fmla="*/ 3066011 h 10420714"/>
                <a:gd name="connsiteX4" fmla="*/ 1704188 w 8457079"/>
                <a:gd name="connsiteY4" fmla="*/ 3063933 h 10420714"/>
                <a:gd name="connsiteX5" fmla="*/ 79 w 8457079"/>
                <a:gd name="connsiteY5" fmla="*/ 4601788 h 10420714"/>
                <a:gd name="connsiteX6" fmla="*/ 1639765 w 8457079"/>
                <a:gd name="connsiteY6" fmla="*/ 6181206 h 10420714"/>
                <a:gd name="connsiteX7" fmla="*/ 3364656 w 8457079"/>
                <a:gd name="connsiteY7" fmla="*/ 6165966 h 10420714"/>
                <a:gd name="connsiteX8" fmla="*/ 5133188 w 8457079"/>
                <a:gd name="connsiteY8" fmla="*/ 7677497 h 10420714"/>
                <a:gd name="connsiteX9" fmla="*/ 6463225 w 8457079"/>
                <a:gd name="connsiteY9" fmla="*/ 9069879 h 10420714"/>
                <a:gd name="connsiteX10" fmla="*/ 7481534 w 8457079"/>
                <a:gd name="connsiteY10" fmla="*/ 9069879 h 10420714"/>
                <a:gd name="connsiteX0" fmla="*/ 3411068 w 8457079"/>
                <a:gd name="connsiteY0" fmla="*/ 0 h 10420714"/>
                <a:gd name="connsiteX1" fmla="*/ 6179899 w 8457079"/>
                <a:gd name="connsiteY1" fmla="*/ 16626 h 10420714"/>
                <a:gd name="connsiteX2" fmla="*/ 7706670 w 8457079"/>
                <a:gd name="connsiteY2" fmla="*/ 1520537 h 10420714"/>
                <a:gd name="connsiteX3" fmla="*/ 6163966 w 8457079"/>
                <a:gd name="connsiteY3" fmla="*/ 3066011 h 10420714"/>
                <a:gd name="connsiteX4" fmla="*/ 1704188 w 8457079"/>
                <a:gd name="connsiteY4" fmla="*/ 3063933 h 10420714"/>
                <a:gd name="connsiteX5" fmla="*/ 79 w 8457079"/>
                <a:gd name="connsiteY5" fmla="*/ 4601788 h 10420714"/>
                <a:gd name="connsiteX6" fmla="*/ 1639765 w 8457079"/>
                <a:gd name="connsiteY6" fmla="*/ 6181206 h 10420714"/>
                <a:gd name="connsiteX7" fmla="*/ 3364656 w 8457079"/>
                <a:gd name="connsiteY7" fmla="*/ 6181206 h 10420714"/>
                <a:gd name="connsiteX8" fmla="*/ 5133188 w 8457079"/>
                <a:gd name="connsiteY8" fmla="*/ 7677497 h 10420714"/>
                <a:gd name="connsiteX9" fmla="*/ 6463225 w 8457079"/>
                <a:gd name="connsiteY9" fmla="*/ 9069879 h 10420714"/>
                <a:gd name="connsiteX10" fmla="*/ 7481534 w 8457079"/>
                <a:gd name="connsiteY10" fmla="*/ 9069879 h 10420714"/>
                <a:gd name="connsiteX0" fmla="*/ 3411068 w 8457079"/>
                <a:gd name="connsiteY0" fmla="*/ 0 h 10420714"/>
                <a:gd name="connsiteX1" fmla="*/ 6179899 w 8457079"/>
                <a:gd name="connsiteY1" fmla="*/ 16626 h 10420714"/>
                <a:gd name="connsiteX2" fmla="*/ 7706670 w 8457079"/>
                <a:gd name="connsiteY2" fmla="*/ 1520537 h 10420714"/>
                <a:gd name="connsiteX3" fmla="*/ 6163966 w 8457079"/>
                <a:gd name="connsiteY3" fmla="*/ 3066011 h 10420714"/>
                <a:gd name="connsiteX4" fmla="*/ 1704188 w 8457079"/>
                <a:gd name="connsiteY4" fmla="*/ 3063933 h 10420714"/>
                <a:gd name="connsiteX5" fmla="*/ 79 w 8457079"/>
                <a:gd name="connsiteY5" fmla="*/ 4601788 h 10420714"/>
                <a:gd name="connsiteX6" fmla="*/ 1639765 w 8457079"/>
                <a:gd name="connsiteY6" fmla="*/ 6181206 h 10420714"/>
                <a:gd name="connsiteX7" fmla="*/ 3364656 w 8457079"/>
                <a:gd name="connsiteY7" fmla="*/ 6181206 h 10420714"/>
                <a:gd name="connsiteX8" fmla="*/ 5095088 w 8457079"/>
                <a:gd name="connsiteY8" fmla="*/ 7677497 h 10420714"/>
                <a:gd name="connsiteX9" fmla="*/ 6463225 w 8457079"/>
                <a:gd name="connsiteY9" fmla="*/ 9069879 h 10420714"/>
                <a:gd name="connsiteX10" fmla="*/ 7481534 w 8457079"/>
                <a:gd name="connsiteY10" fmla="*/ 9069879 h 10420714"/>
                <a:gd name="connsiteX0" fmla="*/ 3411068 w 7706692"/>
                <a:gd name="connsiteY0" fmla="*/ 0 h 9178621"/>
                <a:gd name="connsiteX1" fmla="*/ 6179899 w 7706692"/>
                <a:gd name="connsiteY1" fmla="*/ 16626 h 9178621"/>
                <a:gd name="connsiteX2" fmla="*/ 7706670 w 7706692"/>
                <a:gd name="connsiteY2" fmla="*/ 1520537 h 9178621"/>
                <a:gd name="connsiteX3" fmla="*/ 6163966 w 7706692"/>
                <a:gd name="connsiteY3" fmla="*/ 3066011 h 9178621"/>
                <a:gd name="connsiteX4" fmla="*/ 1704188 w 7706692"/>
                <a:gd name="connsiteY4" fmla="*/ 3063933 h 9178621"/>
                <a:gd name="connsiteX5" fmla="*/ 79 w 7706692"/>
                <a:gd name="connsiteY5" fmla="*/ 4601788 h 9178621"/>
                <a:gd name="connsiteX6" fmla="*/ 1639765 w 7706692"/>
                <a:gd name="connsiteY6" fmla="*/ 6181206 h 9178621"/>
                <a:gd name="connsiteX7" fmla="*/ 3364656 w 7706692"/>
                <a:gd name="connsiteY7" fmla="*/ 6181206 h 9178621"/>
                <a:gd name="connsiteX8" fmla="*/ 5095088 w 7706692"/>
                <a:gd name="connsiteY8" fmla="*/ 7677497 h 9178621"/>
                <a:gd name="connsiteX9" fmla="*/ 6463225 w 7706692"/>
                <a:gd name="connsiteY9" fmla="*/ 9069879 h 9178621"/>
                <a:gd name="connsiteX10" fmla="*/ 7481534 w 7706692"/>
                <a:gd name="connsiteY10" fmla="*/ 9069879 h 9178621"/>
                <a:gd name="connsiteX0" fmla="*/ 3411068 w 7706692"/>
                <a:gd name="connsiteY0" fmla="*/ 0 h 9175049"/>
                <a:gd name="connsiteX1" fmla="*/ 6179899 w 7706692"/>
                <a:gd name="connsiteY1" fmla="*/ 16626 h 9175049"/>
                <a:gd name="connsiteX2" fmla="*/ 7706670 w 7706692"/>
                <a:gd name="connsiteY2" fmla="*/ 1520537 h 9175049"/>
                <a:gd name="connsiteX3" fmla="*/ 6163966 w 7706692"/>
                <a:gd name="connsiteY3" fmla="*/ 3066011 h 9175049"/>
                <a:gd name="connsiteX4" fmla="*/ 1704188 w 7706692"/>
                <a:gd name="connsiteY4" fmla="*/ 3063933 h 9175049"/>
                <a:gd name="connsiteX5" fmla="*/ 79 w 7706692"/>
                <a:gd name="connsiteY5" fmla="*/ 4601788 h 9175049"/>
                <a:gd name="connsiteX6" fmla="*/ 1639765 w 7706692"/>
                <a:gd name="connsiteY6" fmla="*/ 6181206 h 9175049"/>
                <a:gd name="connsiteX7" fmla="*/ 3364656 w 7706692"/>
                <a:gd name="connsiteY7" fmla="*/ 6181206 h 9175049"/>
                <a:gd name="connsiteX8" fmla="*/ 5095088 w 7706692"/>
                <a:gd name="connsiteY8" fmla="*/ 7677497 h 9175049"/>
                <a:gd name="connsiteX9" fmla="*/ 6463225 w 7706692"/>
                <a:gd name="connsiteY9" fmla="*/ 9069879 h 9175049"/>
                <a:gd name="connsiteX10" fmla="*/ 7481534 w 7706692"/>
                <a:gd name="connsiteY10" fmla="*/ 9069879 h 9175049"/>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64656 w 7706692"/>
                <a:gd name="connsiteY7" fmla="*/ 6181206 h 9073545"/>
                <a:gd name="connsiteX8" fmla="*/ 5095088 w 7706692"/>
                <a:gd name="connsiteY8" fmla="*/ 7677497 h 9073545"/>
                <a:gd name="connsiteX9" fmla="*/ 6463225 w 7706692"/>
                <a:gd name="connsiteY9" fmla="*/ 9069879 h 9073545"/>
                <a:gd name="connsiteX10" fmla="*/ 7481534 w 7706692"/>
                <a:gd name="connsiteY10"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64656 w 7706692"/>
                <a:gd name="connsiteY7" fmla="*/ 6181206 h 9073545"/>
                <a:gd name="connsiteX8" fmla="*/ 5095088 w 7706692"/>
                <a:gd name="connsiteY8" fmla="*/ 7677497 h 9073545"/>
                <a:gd name="connsiteX9" fmla="*/ 6463225 w 7706692"/>
                <a:gd name="connsiteY9" fmla="*/ 9069879 h 9073545"/>
                <a:gd name="connsiteX10" fmla="*/ 7481534 w 7706692"/>
                <a:gd name="connsiteY10"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64656 w 7706692"/>
                <a:gd name="connsiteY7" fmla="*/ 6181206 h 9073545"/>
                <a:gd name="connsiteX8" fmla="*/ 5095088 w 7706692"/>
                <a:gd name="connsiteY8" fmla="*/ 7677497 h 9073545"/>
                <a:gd name="connsiteX9" fmla="*/ 6463225 w 7706692"/>
                <a:gd name="connsiteY9" fmla="*/ 9069879 h 9073545"/>
                <a:gd name="connsiteX10" fmla="*/ 7481534 w 7706692"/>
                <a:gd name="connsiteY10"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64656 w 7706692"/>
                <a:gd name="connsiteY7" fmla="*/ 6181206 h 9073545"/>
                <a:gd name="connsiteX8" fmla="*/ 5095088 w 7706692"/>
                <a:gd name="connsiteY8" fmla="*/ 7677497 h 9073545"/>
                <a:gd name="connsiteX9" fmla="*/ 6463225 w 7706692"/>
                <a:gd name="connsiteY9" fmla="*/ 9069879 h 9073545"/>
                <a:gd name="connsiteX10" fmla="*/ 7481534 w 7706692"/>
                <a:gd name="connsiteY10"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49416 w 7706692"/>
                <a:gd name="connsiteY7" fmla="*/ 6155806 h 9073545"/>
                <a:gd name="connsiteX8" fmla="*/ 5095088 w 7706692"/>
                <a:gd name="connsiteY8" fmla="*/ 7677497 h 9073545"/>
                <a:gd name="connsiteX9" fmla="*/ 6463225 w 7706692"/>
                <a:gd name="connsiteY9" fmla="*/ 9069879 h 9073545"/>
                <a:gd name="connsiteX10" fmla="*/ 7481534 w 7706692"/>
                <a:gd name="connsiteY10"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49416 w 7706692"/>
                <a:gd name="connsiteY7" fmla="*/ 6155806 h 9073545"/>
                <a:gd name="connsiteX8" fmla="*/ 4582702 w 7706692"/>
                <a:gd name="connsiteY8" fmla="*/ 6513715 h 9073545"/>
                <a:gd name="connsiteX9" fmla="*/ 5095088 w 7706692"/>
                <a:gd name="connsiteY9" fmla="*/ 7677497 h 9073545"/>
                <a:gd name="connsiteX10" fmla="*/ 6463225 w 7706692"/>
                <a:gd name="connsiteY10" fmla="*/ 9069879 h 9073545"/>
                <a:gd name="connsiteX11" fmla="*/ 7481534 w 7706692"/>
                <a:gd name="connsiteY11"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49416 w 7706692"/>
                <a:gd name="connsiteY7" fmla="*/ 6155806 h 9073545"/>
                <a:gd name="connsiteX8" fmla="*/ 4582702 w 7706692"/>
                <a:gd name="connsiteY8" fmla="*/ 6513715 h 9073545"/>
                <a:gd name="connsiteX9" fmla="*/ 5095088 w 7706692"/>
                <a:gd name="connsiteY9" fmla="*/ 7677497 h 9073545"/>
                <a:gd name="connsiteX10" fmla="*/ 6463225 w 7706692"/>
                <a:gd name="connsiteY10" fmla="*/ 9069879 h 9073545"/>
                <a:gd name="connsiteX11" fmla="*/ 7481534 w 7706692"/>
                <a:gd name="connsiteY11"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49416 w 7706692"/>
                <a:gd name="connsiteY7" fmla="*/ 6155806 h 9073545"/>
                <a:gd name="connsiteX8" fmla="*/ 4582702 w 7706692"/>
                <a:gd name="connsiteY8" fmla="*/ 6513715 h 9073545"/>
                <a:gd name="connsiteX9" fmla="*/ 5095088 w 7706692"/>
                <a:gd name="connsiteY9" fmla="*/ 7677497 h 9073545"/>
                <a:gd name="connsiteX10" fmla="*/ 6463225 w 7706692"/>
                <a:gd name="connsiteY10" fmla="*/ 9069879 h 9073545"/>
                <a:gd name="connsiteX11" fmla="*/ 7481534 w 7706692"/>
                <a:gd name="connsiteY11" fmla="*/ 9069879 h 9073545"/>
                <a:gd name="connsiteX0" fmla="*/ 3411068 w 7706692"/>
                <a:gd name="connsiteY0" fmla="*/ 0 h 9073545"/>
                <a:gd name="connsiteX1" fmla="*/ 6179899 w 7706692"/>
                <a:gd name="connsiteY1" fmla="*/ 16626 h 9073545"/>
                <a:gd name="connsiteX2" fmla="*/ 7706670 w 7706692"/>
                <a:gd name="connsiteY2" fmla="*/ 1520537 h 9073545"/>
                <a:gd name="connsiteX3" fmla="*/ 6163966 w 7706692"/>
                <a:gd name="connsiteY3" fmla="*/ 3066011 h 9073545"/>
                <a:gd name="connsiteX4" fmla="*/ 1704188 w 7706692"/>
                <a:gd name="connsiteY4" fmla="*/ 3063933 h 9073545"/>
                <a:gd name="connsiteX5" fmla="*/ 79 w 7706692"/>
                <a:gd name="connsiteY5" fmla="*/ 4601788 h 9073545"/>
                <a:gd name="connsiteX6" fmla="*/ 1639765 w 7706692"/>
                <a:gd name="connsiteY6" fmla="*/ 6181206 h 9073545"/>
                <a:gd name="connsiteX7" fmla="*/ 3349416 w 7706692"/>
                <a:gd name="connsiteY7" fmla="*/ 6155806 h 9073545"/>
                <a:gd name="connsiteX8" fmla="*/ 4582702 w 7706692"/>
                <a:gd name="connsiteY8" fmla="*/ 6513715 h 9073545"/>
                <a:gd name="connsiteX9" fmla="*/ 5095088 w 7706692"/>
                <a:gd name="connsiteY9" fmla="*/ 7677497 h 9073545"/>
                <a:gd name="connsiteX10" fmla="*/ 6463225 w 7706692"/>
                <a:gd name="connsiteY10" fmla="*/ 9069879 h 9073545"/>
                <a:gd name="connsiteX11" fmla="*/ 7481534 w 7706692"/>
                <a:gd name="connsiteY11" fmla="*/ 9069879 h 9073545"/>
                <a:gd name="connsiteX0" fmla="*/ 3411026 w 7706650"/>
                <a:gd name="connsiteY0" fmla="*/ 0 h 9073545"/>
                <a:gd name="connsiteX1" fmla="*/ 6179857 w 7706650"/>
                <a:gd name="connsiteY1" fmla="*/ 16626 h 9073545"/>
                <a:gd name="connsiteX2" fmla="*/ 7706628 w 7706650"/>
                <a:gd name="connsiteY2" fmla="*/ 1520537 h 9073545"/>
                <a:gd name="connsiteX3" fmla="*/ 6163924 w 7706650"/>
                <a:gd name="connsiteY3" fmla="*/ 3066011 h 9073545"/>
                <a:gd name="connsiteX4" fmla="*/ 1704146 w 7706650"/>
                <a:gd name="connsiteY4" fmla="*/ 3063933 h 9073545"/>
                <a:gd name="connsiteX5" fmla="*/ 37 w 7706650"/>
                <a:gd name="connsiteY5" fmla="*/ 4601788 h 9073545"/>
                <a:gd name="connsiteX6" fmla="*/ 1660043 w 7706650"/>
                <a:gd name="connsiteY6" fmla="*/ 6171046 h 9073545"/>
                <a:gd name="connsiteX7" fmla="*/ 3349374 w 7706650"/>
                <a:gd name="connsiteY7" fmla="*/ 6155806 h 9073545"/>
                <a:gd name="connsiteX8" fmla="*/ 4582660 w 7706650"/>
                <a:gd name="connsiteY8" fmla="*/ 6513715 h 9073545"/>
                <a:gd name="connsiteX9" fmla="*/ 5095046 w 7706650"/>
                <a:gd name="connsiteY9" fmla="*/ 7677497 h 9073545"/>
                <a:gd name="connsiteX10" fmla="*/ 6463183 w 7706650"/>
                <a:gd name="connsiteY10" fmla="*/ 9069879 h 9073545"/>
                <a:gd name="connsiteX11" fmla="*/ 7481492 w 7706650"/>
                <a:gd name="connsiteY11" fmla="*/ 9069879 h 9073545"/>
                <a:gd name="connsiteX0" fmla="*/ 3411027 w 7706651"/>
                <a:gd name="connsiteY0" fmla="*/ 0 h 9073545"/>
                <a:gd name="connsiteX1" fmla="*/ 6179858 w 7706651"/>
                <a:gd name="connsiteY1" fmla="*/ 16626 h 9073545"/>
                <a:gd name="connsiteX2" fmla="*/ 7706629 w 7706651"/>
                <a:gd name="connsiteY2" fmla="*/ 1520537 h 9073545"/>
                <a:gd name="connsiteX3" fmla="*/ 6163925 w 7706651"/>
                <a:gd name="connsiteY3" fmla="*/ 3066011 h 9073545"/>
                <a:gd name="connsiteX4" fmla="*/ 1704147 w 7706651"/>
                <a:gd name="connsiteY4" fmla="*/ 3063933 h 9073545"/>
                <a:gd name="connsiteX5" fmla="*/ 38 w 7706651"/>
                <a:gd name="connsiteY5" fmla="*/ 4601788 h 9073545"/>
                <a:gd name="connsiteX6" fmla="*/ 1660044 w 7706651"/>
                <a:gd name="connsiteY6" fmla="*/ 6171046 h 9073545"/>
                <a:gd name="connsiteX7" fmla="*/ 3349375 w 7706651"/>
                <a:gd name="connsiteY7" fmla="*/ 6155806 h 9073545"/>
                <a:gd name="connsiteX8" fmla="*/ 4582661 w 7706651"/>
                <a:gd name="connsiteY8" fmla="*/ 6513715 h 9073545"/>
                <a:gd name="connsiteX9" fmla="*/ 5095047 w 7706651"/>
                <a:gd name="connsiteY9" fmla="*/ 7677497 h 9073545"/>
                <a:gd name="connsiteX10" fmla="*/ 6463184 w 7706651"/>
                <a:gd name="connsiteY10" fmla="*/ 9069879 h 9073545"/>
                <a:gd name="connsiteX11" fmla="*/ 7481493 w 7706651"/>
                <a:gd name="connsiteY11" fmla="*/ 9069879 h 9073545"/>
                <a:gd name="connsiteX0" fmla="*/ 3411027 w 7706651"/>
                <a:gd name="connsiteY0" fmla="*/ 0 h 9073545"/>
                <a:gd name="connsiteX1" fmla="*/ 6179858 w 7706651"/>
                <a:gd name="connsiteY1" fmla="*/ 16626 h 9073545"/>
                <a:gd name="connsiteX2" fmla="*/ 7706629 w 7706651"/>
                <a:gd name="connsiteY2" fmla="*/ 1520537 h 9073545"/>
                <a:gd name="connsiteX3" fmla="*/ 6163925 w 7706651"/>
                <a:gd name="connsiteY3" fmla="*/ 3066011 h 9073545"/>
                <a:gd name="connsiteX4" fmla="*/ 1704147 w 7706651"/>
                <a:gd name="connsiteY4" fmla="*/ 3063933 h 9073545"/>
                <a:gd name="connsiteX5" fmla="*/ 38 w 7706651"/>
                <a:gd name="connsiteY5" fmla="*/ 4601788 h 9073545"/>
                <a:gd name="connsiteX6" fmla="*/ 1660044 w 7706651"/>
                <a:gd name="connsiteY6" fmla="*/ 6171046 h 9073545"/>
                <a:gd name="connsiteX7" fmla="*/ 3349375 w 7706651"/>
                <a:gd name="connsiteY7" fmla="*/ 6155806 h 9073545"/>
                <a:gd name="connsiteX8" fmla="*/ 4582661 w 7706651"/>
                <a:gd name="connsiteY8" fmla="*/ 6513715 h 9073545"/>
                <a:gd name="connsiteX9" fmla="*/ 5095047 w 7706651"/>
                <a:gd name="connsiteY9" fmla="*/ 7677497 h 9073545"/>
                <a:gd name="connsiteX10" fmla="*/ 6463184 w 7706651"/>
                <a:gd name="connsiteY10" fmla="*/ 9069879 h 9073545"/>
                <a:gd name="connsiteX11" fmla="*/ 7481493 w 7706651"/>
                <a:gd name="connsiteY11" fmla="*/ 9069879 h 9073545"/>
                <a:gd name="connsiteX0" fmla="*/ 3468902 w 7764526"/>
                <a:gd name="connsiteY0" fmla="*/ 0 h 9073545"/>
                <a:gd name="connsiteX1" fmla="*/ 6237733 w 7764526"/>
                <a:gd name="connsiteY1" fmla="*/ 16626 h 9073545"/>
                <a:gd name="connsiteX2" fmla="*/ 7764504 w 7764526"/>
                <a:gd name="connsiteY2" fmla="*/ 1520537 h 9073545"/>
                <a:gd name="connsiteX3" fmla="*/ 6221800 w 7764526"/>
                <a:gd name="connsiteY3" fmla="*/ 3066011 h 9073545"/>
                <a:gd name="connsiteX4" fmla="*/ 1762022 w 7764526"/>
                <a:gd name="connsiteY4" fmla="*/ 3063933 h 9073545"/>
                <a:gd name="connsiteX5" fmla="*/ 57913 w 7764526"/>
                <a:gd name="connsiteY5" fmla="*/ 4601788 h 9073545"/>
                <a:gd name="connsiteX6" fmla="*/ 520657 w 7764526"/>
                <a:gd name="connsiteY6" fmla="*/ 5766955 h 9073545"/>
                <a:gd name="connsiteX7" fmla="*/ 1717919 w 7764526"/>
                <a:gd name="connsiteY7" fmla="*/ 6171046 h 9073545"/>
                <a:gd name="connsiteX8" fmla="*/ 3407250 w 7764526"/>
                <a:gd name="connsiteY8" fmla="*/ 6155806 h 9073545"/>
                <a:gd name="connsiteX9" fmla="*/ 4640536 w 7764526"/>
                <a:gd name="connsiteY9" fmla="*/ 6513715 h 9073545"/>
                <a:gd name="connsiteX10" fmla="*/ 5152922 w 7764526"/>
                <a:gd name="connsiteY10" fmla="*/ 7677497 h 9073545"/>
                <a:gd name="connsiteX11" fmla="*/ 6521059 w 7764526"/>
                <a:gd name="connsiteY11" fmla="*/ 9069879 h 9073545"/>
                <a:gd name="connsiteX12" fmla="*/ 7539368 w 7764526"/>
                <a:gd name="connsiteY12" fmla="*/ 9069879 h 9073545"/>
                <a:gd name="connsiteX0" fmla="*/ 3468902 w 7764526"/>
                <a:gd name="connsiteY0" fmla="*/ 0 h 9073545"/>
                <a:gd name="connsiteX1" fmla="*/ 6237733 w 7764526"/>
                <a:gd name="connsiteY1" fmla="*/ 16626 h 9073545"/>
                <a:gd name="connsiteX2" fmla="*/ 7764504 w 7764526"/>
                <a:gd name="connsiteY2" fmla="*/ 1520537 h 9073545"/>
                <a:gd name="connsiteX3" fmla="*/ 6221800 w 7764526"/>
                <a:gd name="connsiteY3" fmla="*/ 3066011 h 9073545"/>
                <a:gd name="connsiteX4" fmla="*/ 1762022 w 7764526"/>
                <a:gd name="connsiteY4" fmla="*/ 3063933 h 9073545"/>
                <a:gd name="connsiteX5" fmla="*/ 57913 w 7764526"/>
                <a:gd name="connsiteY5" fmla="*/ 4601788 h 9073545"/>
                <a:gd name="connsiteX6" fmla="*/ 520657 w 7764526"/>
                <a:gd name="connsiteY6" fmla="*/ 5766955 h 9073545"/>
                <a:gd name="connsiteX7" fmla="*/ 1717919 w 7764526"/>
                <a:gd name="connsiteY7" fmla="*/ 6171046 h 9073545"/>
                <a:gd name="connsiteX8" fmla="*/ 3407250 w 7764526"/>
                <a:gd name="connsiteY8" fmla="*/ 6155806 h 9073545"/>
                <a:gd name="connsiteX9" fmla="*/ 4640536 w 7764526"/>
                <a:gd name="connsiteY9" fmla="*/ 6513715 h 9073545"/>
                <a:gd name="connsiteX10" fmla="*/ 5152922 w 7764526"/>
                <a:gd name="connsiteY10" fmla="*/ 7677497 h 9073545"/>
                <a:gd name="connsiteX11" fmla="*/ 6521059 w 7764526"/>
                <a:gd name="connsiteY11" fmla="*/ 9069879 h 9073545"/>
                <a:gd name="connsiteX12" fmla="*/ 7539368 w 7764526"/>
                <a:gd name="connsiteY12" fmla="*/ 9069879 h 9073545"/>
                <a:gd name="connsiteX0" fmla="*/ 3468902 w 7764526"/>
                <a:gd name="connsiteY0" fmla="*/ 0 h 9073545"/>
                <a:gd name="connsiteX1" fmla="*/ 6237733 w 7764526"/>
                <a:gd name="connsiteY1" fmla="*/ 16626 h 9073545"/>
                <a:gd name="connsiteX2" fmla="*/ 7764504 w 7764526"/>
                <a:gd name="connsiteY2" fmla="*/ 1520537 h 9073545"/>
                <a:gd name="connsiteX3" fmla="*/ 6221800 w 7764526"/>
                <a:gd name="connsiteY3" fmla="*/ 3066011 h 9073545"/>
                <a:gd name="connsiteX4" fmla="*/ 1762022 w 7764526"/>
                <a:gd name="connsiteY4" fmla="*/ 3063933 h 9073545"/>
                <a:gd name="connsiteX5" fmla="*/ 57913 w 7764526"/>
                <a:gd name="connsiteY5" fmla="*/ 4591628 h 9073545"/>
                <a:gd name="connsiteX6" fmla="*/ 520657 w 7764526"/>
                <a:gd name="connsiteY6" fmla="*/ 5766955 h 9073545"/>
                <a:gd name="connsiteX7" fmla="*/ 1717919 w 7764526"/>
                <a:gd name="connsiteY7" fmla="*/ 6171046 h 9073545"/>
                <a:gd name="connsiteX8" fmla="*/ 3407250 w 7764526"/>
                <a:gd name="connsiteY8" fmla="*/ 6155806 h 9073545"/>
                <a:gd name="connsiteX9" fmla="*/ 4640536 w 7764526"/>
                <a:gd name="connsiteY9" fmla="*/ 6513715 h 9073545"/>
                <a:gd name="connsiteX10" fmla="*/ 5152922 w 7764526"/>
                <a:gd name="connsiteY10" fmla="*/ 7677497 h 9073545"/>
                <a:gd name="connsiteX11" fmla="*/ 6521059 w 7764526"/>
                <a:gd name="connsiteY11" fmla="*/ 9069879 h 9073545"/>
                <a:gd name="connsiteX12" fmla="*/ 7539368 w 7764526"/>
                <a:gd name="connsiteY12" fmla="*/ 9069879 h 9073545"/>
                <a:gd name="connsiteX0" fmla="*/ 3455217 w 7750841"/>
                <a:gd name="connsiteY0" fmla="*/ 0 h 9073545"/>
                <a:gd name="connsiteX1" fmla="*/ 6224048 w 7750841"/>
                <a:gd name="connsiteY1" fmla="*/ 16626 h 9073545"/>
                <a:gd name="connsiteX2" fmla="*/ 7750819 w 7750841"/>
                <a:gd name="connsiteY2" fmla="*/ 1520537 h 9073545"/>
                <a:gd name="connsiteX3" fmla="*/ 6208115 w 7750841"/>
                <a:gd name="connsiteY3" fmla="*/ 3066011 h 9073545"/>
                <a:gd name="connsiteX4" fmla="*/ 1748337 w 7750841"/>
                <a:gd name="connsiteY4" fmla="*/ 3063933 h 9073545"/>
                <a:gd name="connsiteX5" fmla="*/ 59468 w 7750841"/>
                <a:gd name="connsiteY5" fmla="*/ 4556068 h 9073545"/>
                <a:gd name="connsiteX6" fmla="*/ 506972 w 7750841"/>
                <a:gd name="connsiteY6" fmla="*/ 5766955 h 9073545"/>
                <a:gd name="connsiteX7" fmla="*/ 1704234 w 7750841"/>
                <a:gd name="connsiteY7" fmla="*/ 6171046 h 9073545"/>
                <a:gd name="connsiteX8" fmla="*/ 3393565 w 7750841"/>
                <a:gd name="connsiteY8" fmla="*/ 6155806 h 9073545"/>
                <a:gd name="connsiteX9" fmla="*/ 4626851 w 7750841"/>
                <a:gd name="connsiteY9" fmla="*/ 6513715 h 9073545"/>
                <a:gd name="connsiteX10" fmla="*/ 5139237 w 7750841"/>
                <a:gd name="connsiteY10" fmla="*/ 7677497 h 9073545"/>
                <a:gd name="connsiteX11" fmla="*/ 6507374 w 7750841"/>
                <a:gd name="connsiteY11" fmla="*/ 9069879 h 9073545"/>
                <a:gd name="connsiteX12" fmla="*/ 7525683 w 7750841"/>
                <a:gd name="connsiteY12" fmla="*/ 9069879 h 9073545"/>
                <a:gd name="connsiteX0" fmla="*/ 3420330 w 7715954"/>
                <a:gd name="connsiteY0" fmla="*/ 0 h 9073545"/>
                <a:gd name="connsiteX1" fmla="*/ 6189161 w 7715954"/>
                <a:gd name="connsiteY1" fmla="*/ 16626 h 9073545"/>
                <a:gd name="connsiteX2" fmla="*/ 7715932 w 7715954"/>
                <a:gd name="connsiteY2" fmla="*/ 1520537 h 9073545"/>
                <a:gd name="connsiteX3" fmla="*/ 6173228 w 7715954"/>
                <a:gd name="connsiteY3" fmla="*/ 3066011 h 9073545"/>
                <a:gd name="connsiteX4" fmla="*/ 1713450 w 7715954"/>
                <a:gd name="connsiteY4" fmla="*/ 3063933 h 9073545"/>
                <a:gd name="connsiteX5" fmla="*/ 24581 w 7715954"/>
                <a:gd name="connsiteY5" fmla="*/ 4556068 h 9073545"/>
                <a:gd name="connsiteX6" fmla="*/ 472085 w 7715954"/>
                <a:gd name="connsiteY6" fmla="*/ 5766955 h 9073545"/>
                <a:gd name="connsiteX7" fmla="*/ 1669347 w 7715954"/>
                <a:gd name="connsiteY7" fmla="*/ 6171046 h 9073545"/>
                <a:gd name="connsiteX8" fmla="*/ 3358678 w 7715954"/>
                <a:gd name="connsiteY8" fmla="*/ 6155806 h 9073545"/>
                <a:gd name="connsiteX9" fmla="*/ 4591964 w 7715954"/>
                <a:gd name="connsiteY9" fmla="*/ 6513715 h 9073545"/>
                <a:gd name="connsiteX10" fmla="*/ 5104350 w 7715954"/>
                <a:gd name="connsiteY10" fmla="*/ 7677497 h 9073545"/>
                <a:gd name="connsiteX11" fmla="*/ 6472487 w 7715954"/>
                <a:gd name="connsiteY11" fmla="*/ 9069879 h 9073545"/>
                <a:gd name="connsiteX12" fmla="*/ 7490796 w 7715954"/>
                <a:gd name="connsiteY12" fmla="*/ 9069879 h 9073545"/>
                <a:gd name="connsiteX0" fmla="*/ 3397614 w 7693238"/>
                <a:gd name="connsiteY0" fmla="*/ 0 h 9073545"/>
                <a:gd name="connsiteX1" fmla="*/ 6166445 w 7693238"/>
                <a:gd name="connsiteY1" fmla="*/ 16626 h 9073545"/>
                <a:gd name="connsiteX2" fmla="*/ 7693216 w 7693238"/>
                <a:gd name="connsiteY2" fmla="*/ 1520537 h 9073545"/>
                <a:gd name="connsiteX3" fmla="*/ 6150512 w 7693238"/>
                <a:gd name="connsiteY3" fmla="*/ 3066011 h 9073545"/>
                <a:gd name="connsiteX4" fmla="*/ 1690734 w 7693238"/>
                <a:gd name="connsiteY4" fmla="*/ 3063933 h 9073545"/>
                <a:gd name="connsiteX5" fmla="*/ 352848 w 7693238"/>
                <a:gd name="connsiteY5" fmla="*/ 3592715 h 9073545"/>
                <a:gd name="connsiteX6" fmla="*/ 1865 w 7693238"/>
                <a:gd name="connsiteY6" fmla="*/ 4556068 h 9073545"/>
                <a:gd name="connsiteX7" fmla="*/ 449369 w 7693238"/>
                <a:gd name="connsiteY7" fmla="*/ 5766955 h 9073545"/>
                <a:gd name="connsiteX8" fmla="*/ 1646631 w 7693238"/>
                <a:gd name="connsiteY8" fmla="*/ 6171046 h 9073545"/>
                <a:gd name="connsiteX9" fmla="*/ 3335962 w 7693238"/>
                <a:gd name="connsiteY9" fmla="*/ 6155806 h 9073545"/>
                <a:gd name="connsiteX10" fmla="*/ 4569248 w 7693238"/>
                <a:gd name="connsiteY10" fmla="*/ 6513715 h 9073545"/>
                <a:gd name="connsiteX11" fmla="*/ 5081634 w 7693238"/>
                <a:gd name="connsiteY11" fmla="*/ 7677497 h 9073545"/>
                <a:gd name="connsiteX12" fmla="*/ 6449771 w 7693238"/>
                <a:gd name="connsiteY12" fmla="*/ 9069879 h 9073545"/>
                <a:gd name="connsiteX13" fmla="*/ 7468080 w 7693238"/>
                <a:gd name="connsiteY13" fmla="*/ 9069879 h 9073545"/>
                <a:gd name="connsiteX0" fmla="*/ 3396490 w 7692114"/>
                <a:gd name="connsiteY0" fmla="*/ 0 h 9073545"/>
                <a:gd name="connsiteX1" fmla="*/ 6165321 w 7692114"/>
                <a:gd name="connsiteY1" fmla="*/ 16626 h 9073545"/>
                <a:gd name="connsiteX2" fmla="*/ 7692092 w 7692114"/>
                <a:gd name="connsiteY2" fmla="*/ 1520537 h 9073545"/>
                <a:gd name="connsiteX3" fmla="*/ 6149388 w 7692114"/>
                <a:gd name="connsiteY3" fmla="*/ 3066011 h 9073545"/>
                <a:gd name="connsiteX4" fmla="*/ 1689610 w 7692114"/>
                <a:gd name="connsiteY4" fmla="*/ 3063933 h 9073545"/>
                <a:gd name="connsiteX5" fmla="*/ 382204 w 7692114"/>
                <a:gd name="connsiteY5" fmla="*/ 3536835 h 9073545"/>
                <a:gd name="connsiteX6" fmla="*/ 741 w 7692114"/>
                <a:gd name="connsiteY6" fmla="*/ 4556068 h 9073545"/>
                <a:gd name="connsiteX7" fmla="*/ 448245 w 7692114"/>
                <a:gd name="connsiteY7" fmla="*/ 5766955 h 9073545"/>
                <a:gd name="connsiteX8" fmla="*/ 1645507 w 7692114"/>
                <a:gd name="connsiteY8" fmla="*/ 6171046 h 9073545"/>
                <a:gd name="connsiteX9" fmla="*/ 3334838 w 7692114"/>
                <a:gd name="connsiteY9" fmla="*/ 6155806 h 9073545"/>
                <a:gd name="connsiteX10" fmla="*/ 4568124 w 7692114"/>
                <a:gd name="connsiteY10" fmla="*/ 6513715 h 9073545"/>
                <a:gd name="connsiteX11" fmla="*/ 5080510 w 7692114"/>
                <a:gd name="connsiteY11" fmla="*/ 7677497 h 9073545"/>
                <a:gd name="connsiteX12" fmla="*/ 6448647 w 7692114"/>
                <a:gd name="connsiteY12" fmla="*/ 9069879 h 9073545"/>
                <a:gd name="connsiteX13" fmla="*/ 7466956 w 7692114"/>
                <a:gd name="connsiteY13" fmla="*/ 9069879 h 9073545"/>
                <a:gd name="connsiteX0" fmla="*/ 3396490 w 7692114"/>
                <a:gd name="connsiteY0" fmla="*/ 0 h 9073545"/>
                <a:gd name="connsiteX1" fmla="*/ 6165321 w 7692114"/>
                <a:gd name="connsiteY1" fmla="*/ 16626 h 9073545"/>
                <a:gd name="connsiteX2" fmla="*/ 7692092 w 7692114"/>
                <a:gd name="connsiteY2" fmla="*/ 1520537 h 9073545"/>
                <a:gd name="connsiteX3" fmla="*/ 6149388 w 7692114"/>
                <a:gd name="connsiteY3" fmla="*/ 3066011 h 9073545"/>
                <a:gd name="connsiteX4" fmla="*/ 1689610 w 7692114"/>
                <a:gd name="connsiteY4" fmla="*/ 3063933 h 9073545"/>
                <a:gd name="connsiteX5" fmla="*/ 382204 w 7692114"/>
                <a:gd name="connsiteY5" fmla="*/ 3536835 h 9073545"/>
                <a:gd name="connsiteX6" fmla="*/ 741 w 7692114"/>
                <a:gd name="connsiteY6" fmla="*/ 4556068 h 9073545"/>
                <a:gd name="connsiteX7" fmla="*/ 448245 w 7692114"/>
                <a:gd name="connsiteY7" fmla="*/ 5766955 h 9073545"/>
                <a:gd name="connsiteX8" fmla="*/ 1645507 w 7692114"/>
                <a:gd name="connsiteY8" fmla="*/ 6171046 h 9073545"/>
                <a:gd name="connsiteX9" fmla="*/ 3334838 w 7692114"/>
                <a:gd name="connsiteY9" fmla="*/ 6155806 h 9073545"/>
                <a:gd name="connsiteX10" fmla="*/ 4568124 w 7692114"/>
                <a:gd name="connsiteY10" fmla="*/ 6513715 h 9073545"/>
                <a:gd name="connsiteX11" fmla="*/ 5080510 w 7692114"/>
                <a:gd name="connsiteY11" fmla="*/ 7677497 h 9073545"/>
                <a:gd name="connsiteX12" fmla="*/ 6448647 w 7692114"/>
                <a:gd name="connsiteY12" fmla="*/ 9069879 h 9073545"/>
                <a:gd name="connsiteX13" fmla="*/ 7466956 w 7692114"/>
                <a:gd name="connsiteY13" fmla="*/ 9069879 h 9073545"/>
                <a:gd name="connsiteX0" fmla="*/ 3396490 w 7692114"/>
                <a:gd name="connsiteY0" fmla="*/ 0 h 9073545"/>
                <a:gd name="connsiteX1" fmla="*/ 6165321 w 7692114"/>
                <a:gd name="connsiteY1" fmla="*/ 16626 h 9073545"/>
                <a:gd name="connsiteX2" fmla="*/ 7692092 w 7692114"/>
                <a:gd name="connsiteY2" fmla="*/ 1520537 h 9073545"/>
                <a:gd name="connsiteX3" fmla="*/ 6149388 w 7692114"/>
                <a:gd name="connsiteY3" fmla="*/ 3066011 h 9073545"/>
                <a:gd name="connsiteX4" fmla="*/ 1689610 w 7692114"/>
                <a:gd name="connsiteY4" fmla="*/ 3063933 h 9073545"/>
                <a:gd name="connsiteX5" fmla="*/ 382204 w 7692114"/>
                <a:gd name="connsiteY5" fmla="*/ 3536835 h 9073545"/>
                <a:gd name="connsiteX6" fmla="*/ 741 w 7692114"/>
                <a:gd name="connsiteY6" fmla="*/ 4556068 h 9073545"/>
                <a:gd name="connsiteX7" fmla="*/ 448245 w 7692114"/>
                <a:gd name="connsiteY7" fmla="*/ 5766955 h 9073545"/>
                <a:gd name="connsiteX8" fmla="*/ 1645507 w 7692114"/>
                <a:gd name="connsiteY8" fmla="*/ 6171046 h 9073545"/>
                <a:gd name="connsiteX9" fmla="*/ 3334838 w 7692114"/>
                <a:gd name="connsiteY9" fmla="*/ 6155806 h 9073545"/>
                <a:gd name="connsiteX10" fmla="*/ 4568124 w 7692114"/>
                <a:gd name="connsiteY10" fmla="*/ 6513715 h 9073545"/>
                <a:gd name="connsiteX11" fmla="*/ 5080510 w 7692114"/>
                <a:gd name="connsiteY11" fmla="*/ 7677497 h 9073545"/>
                <a:gd name="connsiteX12" fmla="*/ 6448647 w 7692114"/>
                <a:gd name="connsiteY12" fmla="*/ 9069879 h 9073545"/>
                <a:gd name="connsiteX13" fmla="*/ 7466956 w 7692114"/>
                <a:gd name="connsiteY13" fmla="*/ 9069879 h 9073545"/>
                <a:gd name="connsiteX0" fmla="*/ 2969770 w 7692114"/>
                <a:gd name="connsiteY0" fmla="*/ 99179 h 9172724"/>
                <a:gd name="connsiteX1" fmla="*/ 6165321 w 7692114"/>
                <a:gd name="connsiteY1" fmla="*/ 115805 h 9172724"/>
                <a:gd name="connsiteX2" fmla="*/ 7692092 w 7692114"/>
                <a:gd name="connsiteY2" fmla="*/ 1619716 h 9172724"/>
                <a:gd name="connsiteX3" fmla="*/ 6149388 w 7692114"/>
                <a:gd name="connsiteY3" fmla="*/ 3165190 h 9172724"/>
                <a:gd name="connsiteX4" fmla="*/ 1689610 w 7692114"/>
                <a:gd name="connsiteY4" fmla="*/ 3163112 h 9172724"/>
                <a:gd name="connsiteX5" fmla="*/ 382204 w 7692114"/>
                <a:gd name="connsiteY5" fmla="*/ 3636014 h 9172724"/>
                <a:gd name="connsiteX6" fmla="*/ 741 w 7692114"/>
                <a:gd name="connsiteY6" fmla="*/ 4655247 h 9172724"/>
                <a:gd name="connsiteX7" fmla="*/ 448245 w 7692114"/>
                <a:gd name="connsiteY7" fmla="*/ 5866134 h 9172724"/>
                <a:gd name="connsiteX8" fmla="*/ 1645507 w 7692114"/>
                <a:gd name="connsiteY8" fmla="*/ 6270225 h 9172724"/>
                <a:gd name="connsiteX9" fmla="*/ 3334838 w 7692114"/>
                <a:gd name="connsiteY9" fmla="*/ 6254985 h 9172724"/>
                <a:gd name="connsiteX10" fmla="*/ 4568124 w 7692114"/>
                <a:gd name="connsiteY10" fmla="*/ 6612894 h 9172724"/>
                <a:gd name="connsiteX11" fmla="*/ 5080510 w 7692114"/>
                <a:gd name="connsiteY11" fmla="*/ 7776676 h 9172724"/>
                <a:gd name="connsiteX12" fmla="*/ 6448647 w 7692114"/>
                <a:gd name="connsiteY12" fmla="*/ 9169058 h 9172724"/>
                <a:gd name="connsiteX13" fmla="*/ 7466956 w 7692114"/>
                <a:gd name="connsiteY13" fmla="*/ 9169058 h 9172724"/>
                <a:gd name="connsiteX0" fmla="*/ 2969770 w 7692114"/>
                <a:gd name="connsiteY0" fmla="*/ 0 h 9073545"/>
                <a:gd name="connsiteX1" fmla="*/ 6165321 w 7692114"/>
                <a:gd name="connsiteY1" fmla="*/ 16626 h 9073545"/>
                <a:gd name="connsiteX2" fmla="*/ 7692092 w 7692114"/>
                <a:gd name="connsiteY2" fmla="*/ 1520537 h 9073545"/>
                <a:gd name="connsiteX3" fmla="*/ 6149388 w 7692114"/>
                <a:gd name="connsiteY3" fmla="*/ 3066011 h 9073545"/>
                <a:gd name="connsiteX4" fmla="*/ 1689610 w 7692114"/>
                <a:gd name="connsiteY4" fmla="*/ 3063933 h 9073545"/>
                <a:gd name="connsiteX5" fmla="*/ 382204 w 7692114"/>
                <a:gd name="connsiteY5" fmla="*/ 3536835 h 9073545"/>
                <a:gd name="connsiteX6" fmla="*/ 741 w 7692114"/>
                <a:gd name="connsiteY6" fmla="*/ 4556068 h 9073545"/>
                <a:gd name="connsiteX7" fmla="*/ 448245 w 7692114"/>
                <a:gd name="connsiteY7" fmla="*/ 5766955 h 9073545"/>
                <a:gd name="connsiteX8" fmla="*/ 1645507 w 7692114"/>
                <a:gd name="connsiteY8" fmla="*/ 6171046 h 9073545"/>
                <a:gd name="connsiteX9" fmla="*/ 3334838 w 7692114"/>
                <a:gd name="connsiteY9" fmla="*/ 6155806 h 9073545"/>
                <a:gd name="connsiteX10" fmla="*/ 4568124 w 7692114"/>
                <a:gd name="connsiteY10" fmla="*/ 6513715 h 9073545"/>
                <a:gd name="connsiteX11" fmla="*/ 5080510 w 7692114"/>
                <a:gd name="connsiteY11" fmla="*/ 7677497 h 9073545"/>
                <a:gd name="connsiteX12" fmla="*/ 6448647 w 7692114"/>
                <a:gd name="connsiteY12" fmla="*/ 9069879 h 9073545"/>
                <a:gd name="connsiteX13" fmla="*/ 7466956 w 7692114"/>
                <a:gd name="connsiteY13" fmla="*/ 9069879 h 90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2114" h="9073545">
                  <a:moveTo>
                    <a:pt x="2969770" y="0"/>
                  </a:moveTo>
                  <a:lnTo>
                    <a:pt x="6165321" y="16626"/>
                  </a:lnTo>
                  <a:cubicBezTo>
                    <a:pt x="6693295" y="33829"/>
                    <a:pt x="7687127" y="379846"/>
                    <a:pt x="7692092" y="1520537"/>
                  </a:cubicBezTo>
                  <a:cubicBezTo>
                    <a:pt x="7697057" y="2661228"/>
                    <a:pt x="6867862" y="3075478"/>
                    <a:pt x="6149388" y="3066011"/>
                  </a:cubicBezTo>
                  <a:cubicBezTo>
                    <a:pt x="5430914" y="3056544"/>
                    <a:pt x="2386647" y="3066742"/>
                    <a:pt x="1689610" y="3063933"/>
                  </a:cubicBezTo>
                  <a:cubicBezTo>
                    <a:pt x="992573" y="3061124"/>
                    <a:pt x="765282" y="3206866"/>
                    <a:pt x="382204" y="3536835"/>
                  </a:cubicBezTo>
                  <a:cubicBezTo>
                    <a:pt x="100726" y="3785524"/>
                    <a:pt x="-10266" y="4184381"/>
                    <a:pt x="741" y="4556068"/>
                  </a:cubicBezTo>
                  <a:cubicBezTo>
                    <a:pt x="11748" y="4927755"/>
                    <a:pt x="171577" y="5505412"/>
                    <a:pt x="448245" y="5766955"/>
                  </a:cubicBezTo>
                  <a:cubicBezTo>
                    <a:pt x="724913" y="6028498"/>
                    <a:pt x="1012008" y="6172278"/>
                    <a:pt x="1645507" y="6171046"/>
                  </a:cubicBezTo>
                  <a:lnTo>
                    <a:pt x="3334838" y="6155806"/>
                  </a:lnTo>
                  <a:cubicBezTo>
                    <a:pt x="3898141" y="6146877"/>
                    <a:pt x="4277179" y="6260100"/>
                    <a:pt x="4568124" y="6513715"/>
                  </a:cubicBezTo>
                  <a:cubicBezTo>
                    <a:pt x="4859069" y="6767330"/>
                    <a:pt x="5076970" y="7109230"/>
                    <a:pt x="5080510" y="7677497"/>
                  </a:cubicBezTo>
                  <a:cubicBezTo>
                    <a:pt x="5084050" y="8245764"/>
                    <a:pt x="5508616" y="9005455"/>
                    <a:pt x="6448647" y="9069879"/>
                  </a:cubicBezTo>
                  <a:cubicBezTo>
                    <a:pt x="6855278" y="9068263"/>
                    <a:pt x="6888298" y="9078885"/>
                    <a:pt x="7466956" y="9069879"/>
                  </a:cubicBezTo>
                </a:path>
              </a:pathLst>
            </a:custGeom>
            <a:noFill/>
            <a:ln w="7016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2" name="Oval 71">
              <a:extLst>
                <a:ext uri="{FF2B5EF4-FFF2-40B4-BE49-F238E27FC236}">
                  <a16:creationId xmlns:a16="http://schemas.microsoft.com/office/drawing/2014/main" id="{8B3BEE01-26A5-282B-10A1-3B477BBA183D}"/>
                </a:ext>
              </a:extLst>
            </p:cNvPr>
            <p:cNvSpPr/>
            <p:nvPr userDrawn="1"/>
          </p:nvSpPr>
          <p:spPr>
            <a:xfrm>
              <a:off x="4813487" y="4527777"/>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4" name="Oval 93">
              <a:extLst>
                <a:ext uri="{FF2B5EF4-FFF2-40B4-BE49-F238E27FC236}">
                  <a16:creationId xmlns:a16="http://schemas.microsoft.com/office/drawing/2014/main" id="{FC592A5E-34A5-7D0F-E529-BF91CB2266E7}"/>
                </a:ext>
              </a:extLst>
            </p:cNvPr>
            <p:cNvSpPr/>
            <p:nvPr userDrawn="1"/>
          </p:nvSpPr>
          <p:spPr>
            <a:xfrm>
              <a:off x="8658836" y="6084327"/>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49" name="Oval 48">
              <a:extLst>
                <a:ext uri="{FF2B5EF4-FFF2-40B4-BE49-F238E27FC236}">
                  <a16:creationId xmlns:a16="http://schemas.microsoft.com/office/drawing/2014/main" id="{11C98C20-F6D3-AF67-1A9D-6611E09F1A8B}"/>
                </a:ext>
              </a:extLst>
            </p:cNvPr>
            <p:cNvSpPr/>
            <p:nvPr userDrawn="1"/>
          </p:nvSpPr>
          <p:spPr>
            <a:xfrm>
              <a:off x="4458419"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0" name="Oval 49">
              <a:extLst>
                <a:ext uri="{FF2B5EF4-FFF2-40B4-BE49-F238E27FC236}">
                  <a16:creationId xmlns:a16="http://schemas.microsoft.com/office/drawing/2014/main" id="{DE1EF137-B9F4-D769-E4B3-71DE63CAA6F4}"/>
                </a:ext>
              </a:extLst>
            </p:cNvPr>
            <p:cNvSpPr/>
            <p:nvPr userDrawn="1"/>
          </p:nvSpPr>
          <p:spPr>
            <a:xfrm>
              <a:off x="5323185"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1" name="Oval 50">
              <a:extLst>
                <a:ext uri="{FF2B5EF4-FFF2-40B4-BE49-F238E27FC236}">
                  <a16:creationId xmlns:a16="http://schemas.microsoft.com/office/drawing/2014/main" id="{183790F7-A219-A701-948B-4A134183C7F4}"/>
                </a:ext>
              </a:extLst>
            </p:cNvPr>
            <p:cNvSpPr/>
            <p:nvPr userDrawn="1"/>
          </p:nvSpPr>
          <p:spPr>
            <a:xfrm>
              <a:off x="5747762"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2" name="Oval 51">
              <a:extLst>
                <a:ext uri="{FF2B5EF4-FFF2-40B4-BE49-F238E27FC236}">
                  <a16:creationId xmlns:a16="http://schemas.microsoft.com/office/drawing/2014/main" id="{3219FC75-D604-B5A8-9838-77CB32D5862E}"/>
                </a:ext>
              </a:extLst>
            </p:cNvPr>
            <p:cNvSpPr/>
            <p:nvPr userDrawn="1"/>
          </p:nvSpPr>
          <p:spPr>
            <a:xfrm>
              <a:off x="6185516"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3" name="Oval 52">
              <a:extLst>
                <a:ext uri="{FF2B5EF4-FFF2-40B4-BE49-F238E27FC236}">
                  <a16:creationId xmlns:a16="http://schemas.microsoft.com/office/drawing/2014/main" id="{138ED466-2E34-A1F4-6E59-BDE79B2642C4}"/>
                </a:ext>
              </a:extLst>
            </p:cNvPr>
            <p:cNvSpPr/>
            <p:nvPr userDrawn="1"/>
          </p:nvSpPr>
          <p:spPr>
            <a:xfrm>
              <a:off x="6610093"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4" name="Oval 53">
              <a:extLst>
                <a:ext uri="{FF2B5EF4-FFF2-40B4-BE49-F238E27FC236}">
                  <a16:creationId xmlns:a16="http://schemas.microsoft.com/office/drawing/2014/main" id="{F232E9EC-C73A-0460-99EE-DE9BD8433433}"/>
                </a:ext>
              </a:extLst>
            </p:cNvPr>
            <p:cNvSpPr/>
            <p:nvPr userDrawn="1"/>
          </p:nvSpPr>
          <p:spPr>
            <a:xfrm>
              <a:off x="7056940" y="456892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5" name="Oval 54">
              <a:extLst>
                <a:ext uri="{FF2B5EF4-FFF2-40B4-BE49-F238E27FC236}">
                  <a16:creationId xmlns:a16="http://schemas.microsoft.com/office/drawing/2014/main" id="{2C976D44-F7BA-8D9A-0520-3E3736D2123D}"/>
                </a:ext>
              </a:extLst>
            </p:cNvPr>
            <p:cNvSpPr/>
            <p:nvPr userDrawn="1"/>
          </p:nvSpPr>
          <p:spPr>
            <a:xfrm>
              <a:off x="7473897" y="4611597"/>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6" name="Oval 55">
              <a:extLst>
                <a:ext uri="{FF2B5EF4-FFF2-40B4-BE49-F238E27FC236}">
                  <a16:creationId xmlns:a16="http://schemas.microsoft.com/office/drawing/2014/main" id="{D6956A7F-BA9F-846E-BFE3-783B1ED3F662}"/>
                </a:ext>
              </a:extLst>
            </p:cNvPr>
            <p:cNvSpPr/>
            <p:nvPr userDrawn="1"/>
          </p:nvSpPr>
          <p:spPr>
            <a:xfrm>
              <a:off x="35625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7" name="Oval 56">
              <a:extLst>
                <a:ext uri="{FF2B5EF4-FFF2-40B4-BE49-F238E27FC236}">
                  <a16:creationId xmlns:a16="http://schemas.microsoft.com/office/drawing/2014/main" id="{873003AD-007A-55B2-65B4-B91AC4F1116D}"/>
                </a:ext>
              </a:extLst>
            </p:cNvPr>
            <p:cNvSpPr/>
            <p:nvPr userDrawn="1"/>
          </p:nvSpPr>
          <p:spPr>
            <a:xfrm>
              <a:off x="39883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8" name="Oval 57">
              <a:extLst>
                <a:ext uri="{FF2B5EF4-FFF2-40B4-BE49-F238E27FC236}">
                  <a16:creationId xmlns:a16="http://schemas.microsoft.com/office/drawing/2014/main" id="{0120420D-39C8-7A32-594E-F96F27C3DCCF}"/>
                </a:ext>
              </a:extLst>
            </p:cNvPr>
            <p:cNvSpPr/>
            <p:nvPr userDrawn="1"/>
          </p:nvSpPr>
          <p:spPr>
            <a:xfrm>
              <a:off x="44141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9" name="Oval 58">
              <a:extLst>
                <a:ext uri="{FF2B5EF4-FFF2-40B4-BE49-F238E27FC236}">
                  <a16:creationId xmlns:a16="http://schemas.microsoft.com/office/drawing/2014/main" id="{5AAFE347-A094-606B-D319-3F7B92166F4B}"/>
                </a:ext>
              </a:extLst>
            </p:cNvPr>
            <p:cNvSpPr/>
            <p:nvPr userDrawn="1"/>
          </p:nvSpPr>
          <p:spPr>
            <a:xfrm>
              <a:off x="48399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0" name="Oval 59">
              <a:extLst>
                <a:ext uri="{FF2B5EF4-FFF2-40B4-BE49-F238E27FC236}">
                  <a16:creationId xmlns:a16="http://schemas.microsoft.com/office/drawing/2014/main" id="{FCDAFDAD-B60C-F1B8-A87C-C019444E8215}"/>
                </a:ext>
              </a:extLst>
            </p:cNvPr>
            <p:cNvSpPr/>
            <p:nvPr userDrawn="1"/>
          </p:nvSpPr>
          <p:spPr>
            <a:xfrm>
              <a:off x="52657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1" name="Oval 60">
              <a:extLst>
                <a:ext uri="{FF2B5EF4-FFF2-40B4-BE49-F238E27FC236}">
                  <a16:creationId xmlns:a16="http://schemas.microsoft.com/office/drawing/2014/main" id="{61D8657B-452C-3259-21DC-F0D5D33F1617}"/>
                </a:ext>
              </a:extLst>
            </p:cNvPr>
            <p:cNvSpPr/>
            <p:nvPr userDrawn="1"/>
          </p:nvSpPr>
          <p:spPr>
            <a:xfrm>
              <a:off x="56915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2" name="Oval 61">
              <a:extLst>
                <a:ext uri="{FF2B5EF4-FFF2-40B4-BE49-F238E27FC236}">
                  <a16:creationId xmlns:a16="http://schemas.microsoft.com/office/drawing/2014/main" id="{0C1C3336-2F46-990B-78C7-F0D6FEFF5BCD}"/>
                </a:ext>
              </a:extLst>
            </p:cNvPr>
            <p:cNvSpPr/>
            <p:nvPr userDrawn="1"/>
          </p:nvSpPr>
          <p:spPr>
            <a:xfrm>
              <a:off x="1839224" y="1061754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3" name="Oval 62">
              <a:extLst>
                <a:ext uri="{FF2B5EF4-FFF2-40B4-BE49-F238E27FC236}">
                  <a16:creationId xmlns:a16="http://schemas.microsoft.com/office/drawing/2014/main" id="{8866466E-9B30-7E77-F12B-7C58F75DBE6D}"/>
                </a:ext>
              </a:extLst>
            </p:cNvPr>
            <p:cNvSpPr/>
            <p:nvPr userDrawn="1"/>
          </p:nvSpPr>
          <p:spPr>
            <a:xfrm>
              <a:off x="2255993" y="1071692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4" name="Oval 63">
              <a:extLst>
                <a:ext uri="{FF2B5EF4-FFF2-40B4-BE49-F238E27FC236}">
                  <a16:creationId xmlns:a16="http://schemas.microsoft.com/office/drawing/2014/main" id="{476E6747-382E-B270-EA7B-0DD722AEC46C}"/>
                </a:ext>
              </a:extLst>
            </p:cNvPr>
            <p:cNvSpPr/>
            <p:nvPr userDrawn="1"/>
          </p:nvSpPr>
          <p:spPr>
            <a:xfrm>
              <a:off x="2678507" y="1073216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5" name="Oval 64">
              <a:extLst>
                <a:ext uri="{FF2B5EF4-FFF2-40B4-BE49-F238E27FC236}">
                  <a16:creationId xmlns:a16="http://schemas.microsoft.com/office/drawing/2014/main" id="{BF086A7B-E6B6-6944-8ABB-F123F98B0D73}"/>
                </a:ext>
              </a:extLst>
            </p:cNvPr>
            <p:cNvSpPr/>
            <p:nvPr userDrawn="1"/>
          </p:nvSpPr>
          <p:spPr>
            <a:xfrm>
              <a:off x="3103084" y="1073216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6" name="Oval 65">
              <a:extLst>
                <a:ext uri="{FF2B5EF4-FFF2-40B4-BE49-F238E27FC236}">
                  <a16:creationId xmlns:a16="http://schemas.microsoft.com/office/drawing/2014/main" id="{497D1541-B8D4-F767-A39B-4987DBE6EA84}"/>
                </a:ext>
              </a:extLst>
            </p:cNvPr>
            <p:cNvSpPr/>
            <p:nvPr userDrawn="1"/>
          </p:nvSpPr>
          <p:spPr>
            <a:xfrm>
              <a:off x="3519451" y="1073216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7" name="Oval 66">
              <a:extLst>
                <a:ext uri="{FF2B5EF4-FFF2-40B4-BE49-F238E27FC236}">
                  <a16:creationId xmlns:a16="http://schemas.microsoft.com/office/drawing/2014/main" id="{7BEC9B54-9D6B-2374-D8DF-DCF3879F886E}"/>
                </a:ext>
              </a:extLst>
            </p:cNvPr>
            <p:cNvSpPr/>
            <p:nvPr userDrawn="1"/>
          </p:nvSpPr>
          <p:spPr>
            <a:xfrm>
              <a:off x="3928788" y="1073216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8" name="Oval 67">
              <a:extLst>
                <a:ext uri="{FF2B5EF4-FFF2-40B4-BE49-F238E27FC236}">
                  <a16:creationId xmlns:a16="http://schemas.microsoft.com/office/drawing/2014/main" id="{D14B6347-5B7E-22D7-BE2A-044A529C1E59}"/>
                </a:ext>
              </a:extLst>
            </p:cNvPr>
            <p:cNvSpPr/>
            <p:nvPr userDrawn="1"/>
          </p:nvSpPr>
          <p:spPr>
            <a:xfrm>
              <a:off x="7898263" y="4724598"/>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69" name="Oval 68">
              <a:extLst>
                <a:ext uri="{FF2B5EF4-FFF2-40B4-BE49-F238E27FC236}">
                  <a16:creationId xmlns:a16="http://schemas.microsoft.com/office/drawing/2014/main" id="{B450085D-A17F-2F49-8936-847CC646F405}"/>
                </a:ext>
              </a:extLst>
            </p:cNvPr>
            <p:cNvSpPr/>
            <p:nvPr userDrawn="1"/>
          </p:nvSpPr>
          <p:spPr>
            <a:xfrm>
              <a:off x="8267546" y="4964990"/>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0" name="Oval 69">
              <a:extLst>
                <a:ext uri="{FF2B5EF4-FFF2-40B4-BE49-F238E27FC236}">
                  <a16:creationId xmlns:a16="http://schemas.microsoft.com/office/drawing/2014/main" id="{B6477AF8-B139-CA3E-F868-2ECA3C3E3EB9}"/>
                </a:ext>
              </a:extLst>
            </p:cNvPr>
            <p:cNvSpPr/>
            <p:nvPr userDrawn="1"/>
          </p:nvSpPr>
          <p:spPr>
            <a:xfrm>
              <a:off x="8513487" y="530603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1" name="Oval 70">
              <a:extLst>
                <a:ext uri="{FF2B5EF4-FFF2-40B4-BE49-F238E27FC236}">
                  <a16:creationId xmlns:a16="http://schemas.microsoft.com/office/drawing/2014/main" id="{2A29F46F-BEF2-98CE-9CA4-DC8C5F0A73B3}"/>
                </a:ext>
              </a:extLst>
            </p:cNvPr>
            <p:cNvSpPr/>
            <p:nvPr userDrawn="1"/>
          </p:nvSpPr>
          <p:spPr>
            <a:xfrm>
              <a:off x="8653230" y="5680694"/>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3" name="Oval 72">
              <a:extLst>
                <a:ext uri="{FF2B5EF4-FFF2-40B4-BE49-F238E27FC236}">
                  <a16:creationId xmlns:a16="http://schemas.microsoft.com/office/drawing/2014/main" id="{DB71C83E-745D-45FA-F6B2-6ADAAAFC7B5E}"/>
                </a:ext>
              </a:extLst>
            </p:cNvPr>
            <p:cNvSpPr/>
            <p:nvPr userDrawn="1"/>
          </p:nvSpPr>
          <p:spPr>
            <a:xfrm flipH="1">
              <a:off x="31367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4" name="Oval 73">
              <a:extLst>
                <a:ext uri="{FF2B5EF4-FFF2-40B4-BE49-F238E27FC236}">
                  <a16:creationId xmlns:a16="http://schemas.microsoft.com/office/drawing/2014/main" id="{FB144F8B-9002-51A7-A305-82B9BB8502A7}"/>
                </a:ext>
              </a:extLst>
            </p:cNvPr>
            <p:cNvSpPr/>
            <p:nvPr userDrawn="1"/>
          </p:nvSpPr>
          <p:spPr>
            <a:xfrm flipH="1">
              <a:off x="2710976"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5" name="Oval 74">
              <a:extLst>
                <a:ext uri="{FF2B5EF4-FFF2-40B4-BE49-F238E27FC236}">
                  <a16:creationId xmlns:a16="http://schemas.microsoft.com/office/drawing/2014/main" id="{34CDB7F7-CDD8-F098-1220-9A1128112663}"/>
                </a:ext>
              </a:extLst>
            </p:cNvPr>
            <p:cNvSpPr/>
            <p:nvPr userDrawn="1"/>
          </p:nvSpPr>
          <p:spPr>
            <a:xfrm flipH="1">
              <a:off x="2286399" y="7652427"/>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6" name="Oval 75">
              <a:extLst>
                <a:ext uri="{FF2B5EF4-FFF2-40B4-BE49-F238E27FC236}">
                  <a16:creationId xmlns:a16="http://schemas.microsoft.com/office/drawing/2014/main" id="{F7D83B53-1C19-B76F-4440-ABD295F95445}"/>
                </a:ext>
              </a:extLst>
            </p:cNvPr>
            <p:cNvSpPr/>
            <p:nvPr userDrawn="1"/>
          </p:nvSpPr>
          <p:spPr>
            <a:xfrm flipH="1">
              <a:off x="1869653" y="7788288"/>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7" name="Oval 76">
              <a:extLst>
                <a:ext uri="{FF2B5EF4-FFF2-40B4-BE49-F238E27FC236}">
                  <a16:creationId xmlns:a16="http://schemas.microsoft.com/office/drawing/2014/main" id="{BE4844F3-AC6A-5016-F74D-6CCF42843DA0}"/>
                </a:ext>
              </a:extLst>
            </p:cNvPr>
            <p:cNvSpPr/>
            <p:nvPr userDrawn="1"/>
          </p:nvSpPr>
          <p:spPr>
            <a:xfrm flipH="1">
              <a:off x="1523230" y="8036300"/>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8" name="Oval 77">
              <a:extLst>
                <a:ext uri="{FF2B5EF4-FFF2-40B4-BE49-F238E27FC236}">
                  <a16:creationId xmlns:a16="http://schemas.microsoft.com/office/drawing/2014/main" id="{EF9F38C4-9F55-7FCC-824B-EDA816A96106}"/>
                </a:ext>
              </a:extLst>
            </p:cNvPr>
            <p:cNvSpPr/>
            <p:nvPr userDrawn="1"/>
          </p:nvSpPr>
          <p:spPr>
            <a:xfrm flipH="1">
              <a:off x="1254429" y="836972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79" name="Oval 78">
              <a:extLst>
                <a:ext uri="{FF2B5EF4-FFF2-40B4-BE49-F238E27FC236}">
                  <a16:creationId xmlns:a16="http://schemas.microsoft.com/office/drawing/2014/main" id="{3DC2FFE5-4AED-1488-A8B0-397B9D6A8720}"/>
                </a:ext>
              </a:extLst>
            </p:cNvPr>
            <p:cNvSpPr/>
            <p:nvPr userDrawn="1"/>
          </p:nvSpPr>
          <p:spPr>
            <a:xfrm flipH="1">
              <a:off x="1099446" y="8744384"/>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2" name="Oval 81">
              <a:extLst>
                <a:ext uri="{FF2B5EF4-FFF2-40B4-BE49-F238E27FC236}">
                  <a16:creationId xmlns:a16="http://schemas.microsoft.com/office/drawing/2014/main" id="{43FF6F89-5391-1C0C-0657-2F1DDA1471A8}"/>
                </a:ext>
              </a:extLst>
            </p:cNvPr>
            <p:cNvSpPr/>
            <p:nvPr userDrawn="1"/>
          </p:nvSpPr>
          <p:spPr>
            <a:xfrm flipV="1">
              <a:off x="6625472"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3" name="Oval 82">
              <a:extLst>
                <a:ext uri="{FF2B5EF4-FFF2-40B4-BE49-F238E27FC236}">
                  <a16:creationId xmlns:a16="http://schemas.microsoft.com/office/drawing/2014/main" id="{E5B53A7F-4474-4B38-270E-085722A2A777}"/>
                </a:ext>
              </a:extLst>
            </p:cNvPr>
            <p:cNvSpPr/>
            <p:nvPr userDrawn="1"/>
          </p:nvSpPr>
          <p:spPr>
            <a:xfrm flipV="1">
              <a:off x="7051272"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4" name="Oval 83">
              <a:extLst>
                <a:ext uri="{FF2B5EF4-FFF2-40B4-BE49-F238E27FC236}">
                  <a16:creationId xmlns:a16="http://schemas.microsoft.com/office/drawing/2014/main" id="{D5CCE109-77AF-F446-AC3E-2910747585D4}"/>
                </a:ext>
              </a:extLst>
            </p:cNvPr>
            <p:cNvSpPr/>
            <p:nvPr userDrawn="1"/>
          </p:nvSpPr>
          <p:spPr>
            <a:xfrm flipV="1">
              <a:off x="7477068" y="762046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5" name="Oval 84">
              <a:extLst>
                <a:ext uri="{FF2B5EF4-FFF2-40B4-BE49-F238E27FC236}">
                  <a16:creationId xmlns:a16="http://schemas.microsoft.com/office/drawing/2014/main" id="{5A070C9C-7E51-256D-898D-6B451E8B1319}"/>
                </a:ext>
              </a:extLst>
            </p:cNvPr>
            <p:cNvSpPr/>
            <p:nvPr userDrawn="1"/>
          </p:nvSpPr>
          <p:spPr>
            <a:xfrm flipV="1">
              <a:off x="7886194" y="7537944"/>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6" name="Oval 85">
              <a:extLst>
                <a:ext uri="{FF2B5EF4-FFF2-40B4-BE49-F238E27FC236}">
                  <a16:creationId xmlns:a16="http://schemas.microsoft.com/office/drawing/2014/main" id="{5738D96E-AC9E-FD80-6C01-43A43FECEAB4}"/>
                </a:ext>
              </a:extLst>
            </p:cNvPr>
            <p:cNvSpPr/>
            <p:nvPr userDrawn="1"/>
          </p:nvSpPr>
          <p:spPr>
            <a:xfrm flipV="1">
              <a:off x="8255477" y="7305172"/>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7" name="Oval 86">
              <a:extLst>
                <a:ext uri="{FF2B5EF4-FFF2-40B4-BE49-F238E27FC236}">
                  <a16:creationId xmlns:a16="http://schemas.microsoft.com/office/drawing/2014/main" id="{3B33D336-BD09-F85D-6A28-301AD63A279D}"/>
                </a:ext>
              </a:extLst>
            </p:cNvPr>
            <p:cNvSpPr/>
            <p:nvPr userDrawn="1"/>
          </p:nvSpPr>
          <p:spPr>
            <a:xfrm flipV="1">
              <a:off x="8509038" y="6971743"/>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8" name="Oval 87">
              <a:extLst>
                <a:ext uri="{FF2B5EF4-FFF2-40B4-BE49-F238E27FC236}">
                  <a16:creationId xmlns:a16="http://schemas.microsoft.com/office/drawing/2014/main" id="{BC8FF6D4-0C6C-9332-BBF7-199D3C3824C2}"/>
                </a:ext>
              </a:extLst>
            </p:cNvPr>
            <p:cNvSpPr/>
            <p:nvPr userDrawn="1"/>
          </p:nvSpPr>
          <p:spPr>
            <a:xfrm flipV="1">
              <a:off x="8664021" y="6581848"/>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89" name="Oval 88">
              <a:extLst>
                <a:ext uri="{FF2B5EF4-FFF2-40B4-BE49-F238E27FC236}">
                  <a16:creationId xmlns:a16="http://schemas.microsoft.com/office/drawing/2014/main" id="{38EA11B8-DFC5-DA77-A5EF-950CA35618D5}"/>
                </a:ext>
              </a:extLst>
            </p:cNvPr>
            <p:cNvSpPr/>
            <p:nvPr userDrawn="1"/>
          </p:nvSpPr>
          <p:spPr>
            <a:xfrm>
              <a:off x="1492173" y="10358244"/>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0" name="Oval 89">
              <a:extLst>
                <a:ext uri="{FF2B5EF4-FFF2-40B4-BE49-F238E27FC236}">
                  <a16:creationId xmlns:a16="http://schemas.microsoft.com/office/drawing/2014/main" id="{38251732-5D4E-92D6-E2C9-33D07B1B1F5A}"/>
                </a:ext>
              </a:extLst>
            </p:cNvPr>
            <p:cNvSpPr/>
            <p:nvPr userDrawn="1"/>
          </p:nvSpPr>
          <p:spPr>
            <a:xfrm>
              <a:off x="1228188" y="10026053"/>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1" name="Oval 90">
              <a:extLst>
                <a:ext uri="{FF2B5EF4-FFF2-40B4-BE49-F238E27FC236}">
                  <a16:creationId xmlns:a16="http://schemas.microsoft.com/office/drawing/2014/main" id="{47E80194-2198-D132-728B-87F7DDF04F85}"/>
                </a:ext>
              </a:extLst>
            </p:cNvPr>
            <p:cNvSpPr/>
            <p:nvPr userDrawn="1"/>
          </p:nvSpPr>
          <p:spPr>
            <a:xfrm>
              <a:off x="1070025" y="9663553"/>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2" name="Oval 91">
              <a:extLst>
                <a:ext uri="{FF2B5EF4-FFF2-40B4-BE49-F238E27FC236}">
                  <a16:creationId xmlns:a16="http://schemas.microsoft.com/office/drawing/2014/main" id="{1E494414-16B1-5662-969E-3FBFAF19E16B}"/>
                </a:ext>
              </a:extLst>
            </p:cNvPr>
            <p:cNvSpPr/>
            <p:nvPr userDrawn="1"/>
          </p:nvSpPr>
          <p:spPr>
            <a:xfrm>
              <a:off x="995559" y="9166139"/>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3" name="Oval 92">
              <a:extLst>
                <a:ext uri="{FF2B5EF4-FFF2-40B4-BE49-F238E27FC236}">
                  <a16:creationId xmlns:a16="http://schemas.microsoft.com/office/drawing/2014/main" id="{9404E38D-2517-99B4-488F-CDF28BF039E5}"/>
                </a:ext>
              </a:extLst>
            </p:cNvPr>
            <p:cNvSpPr/>
            <p:nvPr userDrawn="1"/>
          </p:nvSpPr>
          <p:spPr>
            <a:xfrm>
              <a:off x="6117376" y="7579317"/>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6" name="Oval 95">
              <a:extLst>
                <a:ext uri="{FF2B5EF4-FFF2-40B4-BE49-F238E27FC236}">
                  <a16:creationId xmlns:a16="http://schemas.microsoft.com/office/drawing/2014/main" id="{4C14413D-57BC-24D9-1EE7-CA1B41857426}"/>
                </a:ext>
              </a:extLst>
            </p:cNvPr>
            <p:cNvSpPr/>
            <p:nvPr userDrawn="1"/>
          </p:nvSpPr>
          <p:spPr>
            <a:xfrm rot="1476598">
              <a:off x="4831095" y="1073978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7" name="Oval 96">
              <a:extLst>
                <a:ext uri="{FF2B5EF4-FFF2-40B4-BE49-F238E27FC236}">
                  <a16:creationId xmlns:a16="http://schemas.microsoft.com/office/drawing/2014/main" id="{E6051FA9-D0C9-C4E2-4750-95C04547494B}"/>
                </a:ext>
              </a:extLst>
            </p:cNvPr>
            <p:cNvSpPr/>
            <p:nvPr userDrawn="1"/>
          </p:nvSpPr>
          <p:spPr>
            <a:xfrm rot="1476598">
              <a:off x="5271022" y="10864363"/>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8" name="Oval 97">
              <a:extLst>
                <a:ext uri="{FF2B5EF4-FFF2-40B4-BE49-F238E27FC236}">
                  <a16:creationId xmlns:a16="http://schemas.microsoft.com/office/drawing/2014/main" id="{D151BD6D-94A5-2E10-6E83-451F4E06AD7C}"/>
                </a:ext>
              </a:extLst>
            </p:cNvPr>
            <p:cNvSpPr/>
            <p:nvPr userDrawn="1"/>
          </p:nvSpPr>
          <p:spPr>
            <a:xfrm rot="1476598">
              <a:off x="5632964" y="11089264"/>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9" name="Oval 98">
              <a:extLst>
                <a:ext uri="{FF2B5EF4-FFF2-40B4-BE49-F238E27FC236}">
                  <a16:creationId xmlns:a16="http://schemas.microsoft.com/office/drawing/2014/main" id="{027D1FF3-5CBE-9FD3-64BE-7306D08A1714}"/>
                </a:ext>
              </a:extLst>
            </p:cNvPr>
            <p:cNvSpPr/>
            <p:nvPr userDrawn="1"/>
          </p:nvSpPr>
          <p:spPr>
            <a:xfrm rot="1476598">
              <a:off x="5897490" y="1143274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0" name="Oval 99">
              <a:extLst>
                <a:ext uri="{FF2B5EF4-FFF2-40B4-BE49-F238E27FC236}">
                  <a16:creationId xmlns:a16="http://schemas.microsoft.com/office/drawing/2014/main" id="{F5ED6C74-D8F9-6E0C-A98E-CD9BE6247B63}"/>
                </a:ext>
              </a:extLst>
            </p:cNvPr>
            <p:cNvSpPr/>
            <p:nvPr userDrawn="1"/>
          </p:nvSpPr>
          <p:spPr>
            <a:xfrm rot="1476598">
              <a:off x="6061478" y="11829910"/>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1" name="Oval 100">
              <a:extLst>
                <a:ext uri="{FF2B5EF4-FFF2-40B4-BE49-F238E27FC236}">
                  <a16:creationId xmlns:a16="http://schemas.microsoft.com/office/drawing/2014/main" id="{ED955652-28E9-7B5F-D193-6A7BBEF2BEAA}"/>
                </a:ext>
              </a:extLst>
            </p:cNvPr>
            <p:cNvSpPr/>
            <p:nvPr userDrawn="1"/>
          </p:nvSpPr>
          <p:spPr>
            <a:xfrm rot="1476598">
              <a:off x="6121289" y="12260231"/>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2" name="Oval 101">
              <a:extLst>
                <a:ext uri="{FF2B5EF4-FFF2-40B4-BE49-F238E27FC236}">
                  <a16:creationId xmlns:a16="http://schemas.microsoft.com/office/drawing/2014/main" id="{EC7E855D-ECA4-BA0F-0F93-9BA7405244B3}"/>
                </a:ext>
              </a:extLst>
            </p:cNvPr>
            <p:cNvSpPr/>
            <p:nvPr userDrawn="1"/>
          </p:nvSpPr>
          <p:spPr>
            <a:xfrm rot="1476598">
              <a:off x="6210842" y="12675900"/>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3" name="Oval 102">
              <a:extLst>
                <a:ext uri="{FF2B5EF4-FFF2-40B4-BE49-F238E27FC236}">
                  <a16:creationId xmlns:a16="http://schemas.microsoft.com/office/drawing/2014/main" id="{16FC8C77-0287-09E1-7420-0A520E531180}"/>
                </a:ext>
              </a:extLst>
            </p:cNvPr>
            <p:cNvSpPr/>
            <p:nvPr userDrawn="1"/>
          </p:nvSpPr>
          <p:spPr>
            <a:xfrm rot="1476598">
              <a:off x="4333912" y="10691021"/>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4" name="Oval 103">
              <a:extLst>
                <a:ext uri="{FF2B5EF4-FFF2-40B4-BE49-F238E27FC236}">
                  <a16:creationId xmlns:a16="http://schemas.microsoft.com/office/drawing/2014/main" id="{2756B2CE-4E94-CC17-CFA1-77393AE02AE3}"/>
                </a:ext>
              </a:extLst>
            </p:cNvPr>
            <p:cNvSpPr/>
            <p:nvPr userDrawn="1"/>
          </p:nvSpPr>
          <p:spPr>
            <a:xfrm rot="1476598">
              <a:off x="6404304" y="13050636"/>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5" name="Oval 104">
              <a:extLst>
                <a:ext uri="{FF2B5EF4-FFF2-40B4-BE49-F238E27FC236}">
                  <a16:creationId xmlns:a16="http://schemas.microsoft.com/office/drawing/2014/main" id="{E0AA896B-F745-911D-84A2-F231CFBA19A6}"/>
                </a:ext>
              </a:extLst>
            </p:cNvPr>
            <p:cNvSpPr/>
            <p:nvPr userDrawn="1"/>
          </p:nvSpPr>
          <p:spPr>
            <a:xfrm>
              <a:off x="7454208" y="13619884"/>
              <a:ext cx="274320" cy="27432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6" name="Oval 105">
              <a:extLst>
                <a:ext uri="{FF2B5EF4-FFF2-40B4-BE49-F238E27FC236}">
                  <a16:creationId xmlns:a16="http://schemas.microsoft.com/office/drawing/2014/main" id="{85BFE5D1-ECA4-7A30-F8AD-159DBE021180}"/>
                </a:ext>
              </a:extLst>
            </p:cNvPr>
            <p:cNvSpPr/>
            <p:nvPr userDrawn="1"/>
          </p:nvSpPr>
          <p:spPr>
            <a:xfrm>
              <a:off x="7920011" y="13670205"/>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7" name="Oval 106">
              <a:extLst>
                <a:ext uri="{FF2B5EF4-FFF2-40B4-BE49-F238E27FC236}">
                  <a16:creationId xmlns:a16="http://schemas.microsoft.com/office/drawing/2014/main" id="{7FED090C-9BA2-AF69-5DF9-3B4269A6D07A}"/>
                </a:ext>
              </a:extLst>
            </p:cNvPr>
            <p:cNvSpPr/>
            <p:nvPr userDrawn="1"/>
          </p:nvSpPr>
          <p:spPr>
            <a:xfrm>
              <a:off x="7052270" y="13564999"/>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08" name="Oval 107">
              <a:extLst>
                <a:ext uri="{FF2B5EF4-FFF2-40B4-BE49-F238E27FC236}">
                  <a16:creationId xmlns:a16="http://schemas.microsoft.com/office/drawing/2014/main" id="{87A4589D-A9AF-75CE-3A6B-AA9453140C4E}"/>
                </a:ext>
              </a:extLst>
            </p:cNvPr>
            <p:cNvSpPr/>
            <p:nvPr userDrawn="1"/>
          </p:nvSpPr>
          <p:spPr>
            <a:xfrm>
              <a:off x="6696845" y="13347108"/>
              <a:ext cx="192024" cy="1920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2" name="Title 1">
            <a:extLst>
              <a:ext uri="{FF2B5EF4-FFF2-40B4-BE49-F238E27FC236}">
                <a16:creationId xmlns:a16="http://schemas.microsoft.com/office/drawing/2014/main" id="{E6E3D2D3-A4AF-49BD-A976-26AE5DDE978C}"/>
              </a:ext>
            </a:extLst>
          </p:cNvPr>
          <p:cNvSpPr>
            <a:spLocks noGrp="1"/>
          </p:cNvSpPr>
          <p:nvPr>
            <p:ph type="title" hasCustomPrompt="1"/>
          </p:nvPr>
        </p:nvSpPr>
        <p:spPr>
          <a:xfrm>
            <a:off x="628650" y="208753"/>
            <a:ext cx="7886700" cy="355243"/>
          </a:xfrm>
          <a:prstGeom prst="rect">
            <a:avLst/>
          </a:prstGeom>
        </p:spPr>
        <p:txBody>
          <a:bodyPr anchor="ctr"/>
          <a:lstStyle>
            <a:lvl1pPr algn="ctr">
              <a:defRPr sz="2278" b="1">
                <a:solidFill>
                  <a:schemeClr val="tx2"/>
                </a:solidFill>
              </a:defRPr>
            </a:lvl1pPr>
          </a:lstStyle>
          <a:p>
            <a:r>
              <a:rPr lang="en-US"/>
              <a:t>Click to add title</a:t>
            </a:r>
          </a:p>
        </p:txBody>
      </p:sp>
      <p:sp>
        <p:nvSpPr>
          <p:cNvPr id="6" name="Text Placeholder 5">
            <a:extLst>
              <a:ext uri="{FF2B5EF4-FFF2-40B4-BE49-F238E27FC236}">
                <a16:creationId xmlns:a16="http://schemas.microsoft.com/office/drawing/2014/main" id="{E3EF9386-774A-02D8-85C0-B30845E3930D}"/>
              </a:ext>
            </a:extLst>
          </p:cNvPr>
          <p:cNvSpPr>
            <a:spLocks noGrp="1"/>
          </p:cNvSpPr>
          <p:nvPr>
            <p:ph type="body" sz="quarter" idx="10" hasCustomPrompt="1"/>
          </p:nvPr>
        </p:nvSpPr>
        <p:spPr>
          <a:xfrm>
            <a:off x="628650" y="556305"/>
            <a:ext cx="7886700" cy="164721"/>
          </a:xfrm>
          <a:prstGeom prst="rect">
            <a:avLst/>
          </a:prstGeom>
        </p:spPr>
        <p:txBody>
          <a:bodyPr/>
          <a:lstStyle>
            <a:lvl1pPr marL="0" indent="0" algn="ctr">
              <a:buNone/>
              <a:defRPr sz="696">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grpSp>
        <p:nvGrpSpPr>
          <p:cNvPr id="113" name="Group 112">
            <a:extLst>
              <a:ext uri="{FF2B5EF4-FFF2-40B4-BE49-F238E27FC236}">
                <a16:creationId xmlns:a16="http://schemas.microsoft.com/office/drawing/2014/main" id="{C9BBD390-9DFA-5B85-B777-19936FAAD54C}"/>
              </a:ext>
              <a:ext uri="{C183D7F6-B498-43B3-948B-1728B52AA6E4}">
                <adec:decorative xmlns:adec="http://schemas.microsoft.com/office/drawing/2017/decorative" val="1"/>
              </a:ext>
            </a:extLst>
          </p:cNvPr>
          <p:cNvGrpSpPr/>
          <p:nvPr userDrawn="1"/>
        </p:nvGrpSpPr>
        <p:grpSpPr>
          <a:xfrm>
            <a:off x="3246602" y="801182"/>
            <a:ext cx="925946" cy="400704"/>
            <a:chOff x="4328803" y="2532132"/>
            <a:chExt cx="1234594" cy="1266421"/>
          </a:xfrm>
        </p:grpSpPr>
        <p:sp>
          <p:nvSpPr>
            <p:cNvPr id="8" name="Teardrop 7">
              <a:extLst>
                <a:ext uri="{FF2B5EF4-FFF2-40B4-BE49-F238E27FC236}">
                  <a16:creationId xmlns:a16="http://schemas.microsoft.com/office/drawing/2014/main" id="{060DD782-A317-BAFD-6614-05BEED7D5CB9}"/>
                </a:ext>
              </a:extLst>
            </p:cNvPr>
            <p:cNvSpPr/>
            <p:nvPr userDrawn="1"/>
          </p:nvSpPr>
          <p:spPr>
            <a:xfrm rot="7971109">
              <a:off x="4312889" y="2548046"/>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9" name="Oval 8">
              <a:extLst>
                <a:ext uri="{FF2B5EF4-FFF2-40B4-BE49-F238E27FC236}">
                  <a16:creationId xmlns:a16="http://schemas.microsoft.com/office/drawing/2014/main" id="{1398B214-FED1-767C-1767-A73DC12F7730}"/>
                </a:ext>
              </a:extLst>
            </p:cNvPr>
            <p:cNvSpPr/>
            <p:nvPr userDrawn="1"/>
          </p:nvSpPr>
          <p:spPr>
            <a:xfrm>
              <a:off x="4420319" y="2634498"/>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11" name="Picture Placeholder 10">
            <a:extLst>
              <a:ext uri="{FF2B5EF4-FFF2-40B4-BE49-F238E27FC236}">
                <a16:creationId xmlns:a16="http://schemas.microsoft.com/office/drawing/2014/main" id="{CCEE8F14-04FC-F6DC-4657-BD0BEF13458A}"/>
              </a:ext>
            </a:extLst>
          </p:cNvPr>
          <p:cNvSpPr>
            <a:spLocks noGrp="1"/>
          </p:cNvSpPr>
          <p:nvPr>
            <p:ph type="pic" sz="quarter" idx="14"/>
          </p:nvPr>
        </p:nvSpPr>
        <p:spPr>
          <a:xfrm>
            <a:off x="3366674" y="852860"/>
            <a:ext cx="685800" cy="289322"/>
          </a:xfrm>
          <a:prstGeom prst="rect">
            <a:avLst/>
          </a:prstGeom>
        </p:spPr>
        <p:txBody>
          <a:bodyPr anchor="ctr"/>
          <a:lstStyle>
            <a:lvl1pPr marL="0" indent="0" algn="ctr">
              <a:buNone/>
              <a:defRPr sz="443"/>
            </a:lvl1pPr>
          </a:lstStyle>
          <a:p>
            <a:endParaRPr lang="en-US"/>
          </a:p>
        </p:txBody>
      </p:sp>
      <p:sp>
        <p:nvSpPr>
          <p:cNvPr id="7" name="Text Placeholder 5">
            <a:extLst>
              <a:ext uri="{FF2B5EF4-FFF2-40B4-BE49-F238E27FC236}">
                <a16:creationId xmlns:a16="http://schemas.microsoft.com/office/drawing/2014/main" id="{E73DFA95-94B7-0156-20BF-AD3C0B1DC142}"/>
              </a:ext>
            </a:extLst>
          </p:cNvPr>
          <p:cNvSpPr>
            <a:spLocks noGrp="1"/>
          </p:cNvSpPr>
          <p:nvPr>
            <p:ph type="body" sz="quarter" idx="13" hasCustomPrompt="1"/>
          </p:nvPr>
        </p:nvSpPr>
        <p:spPr>
          <a:xfrm>
            <a:off x="4320540" y="838080"/>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5" name="Text Placeholder 5">
            <a:extLst>
              <a:ext uri="{FF2B5EF4-FFF2-40B4-BE49-F238E27FC236}">
                <a16:creationId xmlns:a16="http://schemas.microsoft.com/office/drawing/2014/main" id="{8F8D9252-F44E-A49F-F082-6D88CA71C407}"/>
              </a:ext>
            </a:extLst>
          </p:cNvPr>
          <p:cNvSpPr>
            <a:spLocks noGrp="1"/>
          </p:cNvSpPr>
          <p:nvPr>
            <p:ph type="body" sz="quarter" idx="12" hasCustomPrompt="1"/>
          </p:nvPr>
        </p:nvSpPr>
        <p:spPr>
          <a:xfrm>
            <a:off x="4320540" y="990287"/>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sp>
        <p:nvSpPr>
          <p:cNvPr id="3" name="Text Placeholder 5">
            <a:extLst>
              <a:ext uri="{FF2B5EF4-FFF2-40B4-BE49-F238E27FC236}">
                <a16:creationId xmlns:a16="http://schemas.microsoft.com/office/drawing/2014/main" id="{79C63BC3-2CA7-E4CF-0609-FA2CF90DE12A}"/>
              </a:ext>
            </a:extLst>
          </p:cNvPr>
          <p:cNvSpPr>
            <a:spLocks noGrp="1"/>
          </p:cNvSpPr>
          <p:nvPr>
            <p:ph type="body" sz="quarter" idx="11" hasCustomPrompt="1"/>
          </p:nvPr>
        </p:nvSpPr>
        <p:spPr>
          <a:xfrm>
            <a:off x="831448" y="1366649"/>
            <a:ext cx="2343825" cy="230032"/>
          </a:xfrm>
          <a:custGeom>
            <a:avLst/>
            <a:gdLst>
              <a:gd name="connsiteX0" fmla="*/ 0 w 3678820"/>
              <a:gd name="connsiteY0" fmla="*/ 0 h 727015"/>
              <a:gd name="connsiteX1" fmla="*/ 3678820 w 3678820"/>
              <a:gd name="connsiteY1" fmla="*/ 0 h 727015"/>
              <a:gd name="connsiteX2" fmla="*/ 3678820 w 3678820"/>
              <a:gd name="connsiteY2" fmla="*/ 727015 h 727015"/>
              <a:gd name="connsiteX3" fmla="*/ 0 w 3678820"/>
              <a:gd name="connsiteY3" fmla="*/ 727015 h 727015"/>
              <a:gd name="connsiteX4" fmla="*/ 0 w 3678820"/>
              <a:gd name="connsiteY4" fmla="*/ 0 h 727015"/>
              <a:gd name="connsiteX0" fmla="*/ 1157 w 3679977"/>
              <a:gd name="connsiteY0" fmla="*/ 0 h 727015"/>
              <a:gd name="connsiteX1" fmla="*/ 3679977 w 3679977"/>
              <a:gd name="connsiteY1" fmla="*/ 0 h 727015"/>
              <a:gd name="connsiteX2" fmla="*/ 3679977 w 3679977"/>
              <a:gd name="connsiteY2" fmla="*/ 727015 h 727015"/>
              <a:gd name="connsiteX3" fmla="*/ 1157 w 3679977"/>
              <a:gd name="connsiteY3" fmla="*/ 727015 h 727015"/>
              <a:gd name="connsiteX4" fmla="*/ 0 w 3679977"/>
              <a:gd name="connsiteY4" fmla="*/ 349235 h 727015"/>
              <a:gd name="connsiteX5" fmla="*/ 1157 w 3679977"/>
              <a:gd name="connsiteY5" fmla="*/ 0 h 727015"/>
              <a:gd name="connsiteX0" fmla="*/ 1 w 3678821"/>
              <a:gd name="connsiteY0" fmla="*/ 0 h 727015"/>
              <a:gd name="connsiteX1" fmla="*/ 3678821 w 3678821"/>
              <a:gd name="connsiteY1" fmla="*/ 0 h 727015"/>
              <a:gd name="connsiteX2" fmla="*/ 3678821 w 3678821"/>
              <a:gd name="connsiteY2" fmla="*/ 727015 h 727015"/>
              <a:gd name="connsiteX3" fmla="*/ 1 w 3678821"/>
              <a:gd name="connsiteY3" fmla="*/ 727015 h 727015"/>
              <a:gd name="connsiteX4" fmla="*/ 171564 w 3678821"/>
              <a:gd name="connsiteY4" fmla="*/ 354315 h 727015"/>
              <a:gd name="connsiteX5" fmla="*/ 1 w 3678821"/>
              <a:gd name="connsiteY5" fmla="*/ 0 h 727015"/>
              <a:gd name="connsiteX0" fmla="*/ 1 w 3678821"/>
              <a:gd name="connsiteY0" fmla="*/ 0 h 727015"/>
              <a:gd name="connsiteX1" fmla="*/ 3678821 w 3678821"/>
              <a:gd name="connsiteY1" fmla="*/ 0 h 727015"/>
              <a:gd name="connsiteX2" fmla="*/ 3678821 w 3678821"/>
              <a:gd name="connsiteY2" fmla="*/ 727015 h 727015"/>
              <a:gd name="connsiteX3" fmla="*/ 1 w 3678821"/>
              <a:gd name="connsiteY3" fmla="*/ 727015 h 727015"/>
              <a:gd name="connsiteX4" fmla="*/ 171564 w 3678821"/>
              <a:gd name="connsiteY4" fmla="*/ 354315 h 727015"/>
              <a:gd name="connsiteX5" fmla="*/ 1 w 3678821"/>
              <a:gd name="connsiteY5" fmla="*/ 0 h 727015"/>
              <a:gd name="connsiteX0" fmla="*/ 1 w 3678821"/>
              <a:gd name="connsiteY0" fmla="*/ 0 h 727015"/>
              <a:gd name="connsiteX1" fmla="*/ 3678821 w 3678821"/>
              <a:gd name="connsiteY1" fmla="*/ 0 h 727015"/>
              <a:gd name="connsiteX2" fmla="*/ 3678821 w 3678821"/>
              <a:gd name="connsiteY2" fmla="*/ 727015 h 727015"/>
              <a:gd name="connsiteX3" fmla="*/ 1 w 3678821"/>
              <a:gd name="connsiteY3" fmla="*/ 727015 h 727015"/>
              <a:gd name="connsiteX4" fmla="*/ 171564 w 3678821"/>
              <a:gd name="connsiteY4" fmla="*/ 354315 h 727015"/>
              <a:gd name="connsiteX5" fmla="*/ 1 w 3678821"/>
              <a:gd name="connsiteY5" fmla="*/ 0 h 727015"/>
              <a:gd name="connsiteX0" fmla="*/ 1 w 3678821"/>
              <a:gd name="connsiteY0" fmla="*/ 0 h 727015"/>
              <a:gd name="connsiteX1" fmla="*/ 3678821 w 3678821"/>
              <a:gd name="connsiteY1" fmla="*/ 0 h 727015"/>
              <a:gd name="connsiteX2" fmla="*/ 3678821 w 3678821"/>
              <a:gd name="connsiteY2" fmla="*/ 727015 h 727015"/>
              <a:gd name="connsiteX3" fmla="*/ 1 w 3678821"/>
              <a:gd name="connsiteY3" fmla="*/ 727015 h 727015"/>
              <a:gd name="connsiteX4" fmla="*/ 171564 w 3678821"/>
              <a:gd name="connsiteY4" fmla="*/ 354315 h 727015"/>
              <a:gd name="connsiteX5" fmla="*/ 1 w 3678821"/>
              <a:gd name="connsiteY5" fmla="*/ 0 h 727015"/>
              <a:gd name="connsiteX0" fmla="*/ 0 w 3678820"/>
              <a:gd name="connsiteY0" fmla="*/ 0 h 727015"/>
              <a:gd name="connsiteX1" fmla="*/ 3678820 w 3678820"/>
              <a:gd name="connsiteY1" fmla="*/ 0 h 727015"/>
              <a:gd name="connsiteX2" fmla="*/ 3678820 w 3678820"/>
              <a:gd name="connsiteY2" fmla="*/ 727015 h 727015"/>
              <a:gd name="connsiteX3" fmla="*/ 0 w 3678820"/>
              <a:gd name="connsiteY3" fmla="*/ 727015 h 727015"/>
              <a:gd name="connsiteX4" fmla="*/ 171563 w 3678820"/>
              <a:gd name="connsiteY4" fmla="*/ 354315 h 727015"/>
              <a:gd name="connsiteX5" fmla="*/ 0 w 3678820"/>
              <a:gd name="connsiteY5" fmla="*/ 0 h 727015"/>
              <a:gd name="connsiteX0" fmla="*/ 0 w 3678820"/>
              <a:gd name="connsiteY0" fmla="*/ 0 h 727015"/>
              <a:gd name="connsiteX1" fmla="*/ 3125100 w 3678820"/>
              <a:gd name="connsiteY1" fmla="*/ 0 h 727015"/>
              <a:gd name="connsiteX2" fmla="*/ 3678820 w 3678820"/>
              <a:gd name="connsiteY2" fmla="*/ 727015 h 727015"/>
              <a:gd name="connsiteX3" fmla="*/ 0 w 3678820"/>
              <a:gd name="connsiteY3" fmla="*/ 727015 h 727015"/>
              <a:gd name="connsiteX4" fmla="*/ 171563 w 3678820"/>
              <a:gd name="connsiteY4" fmla="*/ 354315 h 727015"/>
              <a:gd name="connsiteX5" fmla="*/ 0 w 3678820"/>
              <a:gd name="connsiteY5" fmla="*/ 0 h 727015"/>
              <a:gd name="connsiteX0" fmla="*/ 0 w 3125100"/>
              <a:gd name="connsiteY0" fmla="*/ 0 h 727015"/>
              <a:gd name="connsiteX1" fmla="*/ 3125100 w 3125100"/>
              <a:gd name="connsiteY1" fmla="*/ 0 h 727015"/>
              <a:gd name="connsiteX2" fmla="*/ 3125100 w 3125100"/>
              <a:gd name="connsiteY2" fmla="*/ 727015 h 727015"/>
              <a:gd name="connsiteX3" fmla="*/ 0 w 3125100"/>
              <a:gd name="connsiteY3" fmla="*/ 727015 h 727015"/>
              <a:gd name="connsiteX4" fmla="*/ 171563 w 3125100"/>
              <a:gd name="connsiteY4" fmla="*/ 354315 h 727015"/>
              <a:gd name="connsiteX5" fmla="*/ 0 w 3125100"/>
              <a:gd name="connsiteY5" fmla="*/ 0 h 72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00" h="727015">
                <a:moveTo>
                  <a:pt x="0" y="0"/>
                </a:moveTo>
                <a:lnTo>
                  <a:pt x="3125100" y="0"/>
                </a:lnTo>
                <a:lnTo>
                  <a:pt x="3125100" y="727015"/>
                </a:lnTo>
                <a:lnTo>
                  <a:pt x="0" y="727015"/>
                </a:lnTo>
                <a:cubicBezTo>
                  <a:pt x="116454" y="469008"/>
                  <a:pt x="70349" y="541202"/>
                  <a:pt x="171563" y="354315"/>
                </a:cubicBezTo>
                <a:cubicBezTo>
                  <a:pt x="50029" y="95663"/>
                  <a:pt x="85974" y="172292"/>
                  <a:pt x="0" y="0"/>
                </a:cubicBezTo>
                <a:close/>
              </a:path>
            </a:pathLst>
          </a:custGeom>
          <a:solidFill>
            <a:schemeClr val="bg1"/>
          </a:solidFill>
        </p:spPr>
        <p:txBody>
          <a:bodyPr tIns="91440" bIns="0" anchor="ctr"/>
          <a:lstStyle>
            <a:lvl1pPr marL="0" indent="0" algn="ctr">
              <a:buNone/>
              <a:defRPr sz="1392" b="1" cap="all" baseline="0">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30" name="Text Placeholder 5">
            <a:extLst>
              <a:ext uri="{FF2B5EF4-FFF2-40B4-BE49-F238E27FC236}">
                <a16:creationId xmlns:a16="http://schemas.microsoft.com/office/drawing/2014/main" id="{1EEAD0D6-1AD0-CA0C-3170-6A68DBA5C7BF}"/>
              </a:ext>
            </a:extLst>
          </p:cNvPr>
          <p:cNvSpPr>
            <a:spLocks noGrp="1"/>
          </p:cNvSpPr>
          <p:nvPr>
            <p:ph type="body" sz="quarter" idx="23" hasCustomPrompt="1"/>
          </p:nvPr>
        </p:nvSpPr>
        <p:spPr>
          <a:xfrm>
            <a:off x="2094134" y="1802204"/>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29" name="Text Placeholder 5">
            <a:extLst>
              <a:ext uri="{FF2B5EF4-FFF2-40B4-BE49-F238E27FC236}">
                <a16:creationId xmlns:a16="http://schemas.microsoft.com/office/drawing/2014/main" id="{B416A0B5-0D49-B9BC-FBC8-C6A668EF0075}"/>
              </a:ext>
            </a:extLst>
          </p:cNvPr>
          <p:cNvSpPr>
            <a:spLocks noGrp="1"/>
          </p:cNvSpPr>
          <p:nvPr>
            <p:ph type="body" sz="quarter" idx="22" hasCustomPrompt="1"/>
          </p:nvPr>
        </p:nvSpPr>
        <p:spPr>
          <a:xfrm>
            <a:off x="2094134" y="1954412"/>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grpSp>
        <p:nvGrpSpPr>
          <p:cNvPr id="114" name="Group 113">
            <a:extLst>
              <a:ext uri="{FF2B5EF4-FFF2-40B4-BE49-F238E27FC236}">
                <a16:creationId xmlns:a16="http://schemas.microsoft.com/office/drawing/2014/main" id="{865DD1E9-5E5A-B654-A65C-DC7BBC17B0A8}"/>
              </a:ext>
              <a:ext uri="{C183D7F6-B498-43B3-948B-1728B52AA6E4}">
                <adec:decorative xmlns:adec="http://schemas.microsoft.com/office/drawing/2017/decorative" val="1"/>
              </a:ext>
            </a:extLst>
          </p:cNvPr>
          <p:cNvGrpSpPr/>
          <p:nvPr userDrawn="1"/>
        </p:nvGrpSpPr>
        <p:grpSpPr>
          <a:xfrm>
            <a:off x="4244281" y="1768804"/>
            <a:ext cx="925946" cy="400704"/>
            <a:chOff x="5659041" y="5590293"/>
            <a:chExt cx="1234594" cy="1266421"/>
          </a:xfrm>
        </p:grpSpPr>
        <p:sp>
          <p:nvSpPr>
            <p:cNvPr id="12" name="Teardrop 11">
              <a:extLst>
                <a:ext uri="{FF2B5EF4-FFF2-40B4-BE49-F238E27FC236}">
                  <a16:creationId xmlns:a16="http://schemas.microsoft.com/office/drawing/2014/main" id="{E814D538-E340-F6D0-6080-E2CB9F08A343}"/>
                </a:ext>
              </a:extLst>
            </p:cNvPr>
            <p:cNvSpPr/>
            <p:nvPr userDrawn="1"/>
          </p:nvSpPr>
          <p:spPr>
            <a:xfrm rot="7971109">
              <a:off x="5643127" y="5606207"/>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3" name="Oval 12">
              <a:extLst>
                <a:ext uri="{FF2B5EF4-FFF2-40B4-BE49-F238E27FC236}">
                  <a16:creationId xmlns:a16="http://schemas.microsoft.com/office/drawing/2014/main" id="{5FB42B78-3748-864C-3572-F11B8B39830E}"/>
                </a:ext>
              </a:extLst>
            </p:cNvPr>
            <p:cNvSpPr/>
            <p:nvPr userDrawn="1"/>
          </p:nvSpPr>
          <p:spPr>
            <a:xfrm>
              <a:off x="5750557" y="5692659"/>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14" name="Picture Placeholder 10">
            <a:extLst>
              <a:ext uri="{FF2B5EF4-FFF2-40B4-BE49-F238E27FC236}">
                <a16:creationId xmlns:a16="http://schemas.microsoft.com/office/drawing/2014/main" id="{B1D47A5E-315A-86A3-3FCB-DCD482645661}"/>
              </a:ext>
            </a:extLst>
          </p:cNvPr>
          <p:cNvSpPr>
            <a:spLocks noGrp="1"/>
          </p:cNvSpPr>
          <p:nvPr>
            <p:ph type="pic" sz="quarter" idx="15"/>
          </p:nvPr>
        </p:nvSpPr>
        <p:spPr>
          <a:xfrm>
            <a:off x="4364353" y="1820481"/>
            <a:ext cx="685800" cy="289322"/>
          </a:xfrm>
          <a:prstGeom prst="rect">
            <a:avLst/>
          </a:prstGeom>
        </p:spPr>
        <p:txBody>
          <a:bodyPr anchor="ctr"/>
          <a:lstStyle>
            <a:lvl1pPr marL="0" indent="0" algn="ctr">
              <a:buNone/>
              <a:defRPr sz="443"/>
            </a:lvl1pPr>
          </a:lstStyle>
          <a:p>
            <a:endParaRPr lang="en-US"/>
          </a:p>
        </p:txBody>
      </p:sp>
      <p:sp>
        <p:nvSpPr>
          <p:cNvPr id="28" name="Text Placeholder 5">
            <a:extLst>
              <a:ext uri="{FF2B5EF4-FFF2-40B4-BE49-F238E27FC236}">
                <a16:creationId xmlns:a16="http://schemas.microsoft.com/office/drawing/2014/main" id="{C9606D8E-16FC-77AF-2CCE-B78E25ADC7FC}"/>
              </a:ext>
            </a:extLst>
          </p:cNvPr>
          <p:cNvSpPr>
            <a:spLocks noGrp="1"/>
          </p:cNvSpPr>
          <p:nvPr>
            <p:ph type="body" sz="quarter" idx="21" hasCustomPrompt="1"/>
          </p:nvPr>
        </p:nvSpPr>
        <p:spPr>
          <a:xfrm>
            <a:off x="6928484" y="1309354"/>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27" name="Text Placeholder 5">
            <a:extLst>
              <a:ext uri="{FF2B5EF4-FFF2-40B4-BE49-F238E27FC236}">
                <a16:creationId xmlns:a16="http://schemas.microsoft.com/office/drawing/2014/main" id="{AA694FBE-1C3F-BB11-FF3D-8EA748FE8828}"/>
              </a:ext>
            </a:extLst>
          </p:cNvPr>
          <p:cNvSpPr>
            <a:spLocks noGrp="1"/>
          </p:cNvSpPr>
          <p:nvPr>
            <p:ph type="body" sz="quarter" idx="20" hasCustomPrompt="1"/>
          </p:nvPr>
        </p:nvSpPr>
        <p:spPr>
          <a:xfrm>
            <a:off x="6928484" y="1461561"/>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grpSp>
        <p:nvGrpSpPr>
          <p:cNvPr id="115" name="Group 114">
            <a:extLst>
              <a:ext uri="{FF2B5EF4-FFF2-40B4-BE49-F238E27FC236}">
                <a16:creationId xmlns:a16="http://schemas.microsoft.com/office/drawing/2014/main" id="{938D116B-8D72-7F55-B040-2D5498665580}"/>
              </a:ext>
              <a:ext uri="{C183D7F6-B498-43B3-948B-1728B52AA6E4}">
                <adec:decorative xmlns:adec="http://schemas.microsoft.com/office/drawing/2017/decorative" val="1"/>
              </a:ext>
            </a:extLst>
          </p:cNvPr>
          <p:cNvGrpSpPr/>
          <p:nvPr userDrawn="1"/>
        </p:nvGrpSpPr>
        <p:grpSpPr>
          <a:xfrm>
            <a:off x="7310507" y="1781456"/>
            <a:ext cx="925946" cy="400704"/>
            <a:chOff x="9747343" y="5630282"/>
            <a:chExt cx="1234594" cy="1266421"/>
          </a:xfrm>
        </p:grpSpPr>
        <p:sp>
          <p:nvSpPr>
            <p:cNvPr id="18" name="Teardrop 17">
              <a:extLst>
                <a:ext uri="{FF2B5EF4-FFF2-40B4-BE49-F238E27FC236}">
                  <a16:creationId xmlns:a16="http://schemas.microsoft.com/office/drawing/2014/main" id="{DE586D8B-788E-308F-E70F-BE65810A2545}"/>
                </a:ext>
              </a:extLst>
            </p:cNvPr>
            <p:cNvSpPr/>
            <p:nvPr userDrawn="1"/>
          </p:nvSpPr>
          <p:spPr>
            <a:xfrm rot="13562143">
              <a:off x="9731429" y="5646196"/>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9" name="Oval 18">
              <a:extLst>
                <a:ext uri="{FF2B5EF4-FFF2-40B4-BE49-F238E27FC236}">
                  <a16:creationId xmlns:a16="http://schemas.microsoft.com/office/drawing/2014/main" id="{655CE91D-F24E-46B6-9512-B53EBB8063C3}"/>
                </a:ext>
              </a:extLst>
            </p:cNvPr>
            <p:cNvSpPr/>
            <p:nvPr userDrawn="1"/>
          </p:nvSpPr>
          <p:spPr>
            <a:xfrm>
              <a:off x="9838859" y="5732648"/>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20" name="Picture Placeholder 10">
            <a:extLst>
              <a:ext uri="{FF2B5EF4-FFF2-40B4-BE49-F238E27FC236}">
                <a16:creationId xmlns:a16="http://schemas.microsoft.com/office/drawing/2014/main" id="{6C875DAA-23C8-3726-07CF-E00F787BF14D}"/>
              </a:ext>
            </a:extLst>
          </p:cNvPr>
          <p:cNvSpPr>
            <a:spLocks noGrp="1"/>
          </p:cNvSpPr>
          <p:nvPr>
            <p:ph type="pic" sz="quarter" idx="17"/>
          </p:nvPr>
        </p:nvSpPr>
        <p:spPr>
          <a:xfrm>
            <a:off x="7430579" y="1833134"/>
            <a:ext cx="685800" cy="289322"/>
          </a:xfrm>
          <a:prstGeom prst="rect">
            <a:avLst/>
          </a:prstGeom>
        </p:spPr>
        <p:txBody>
          <a:bodyPr anchor="ctr"/>
          <a:lstStyle>
            <a:lvl1pPr marL="0" indent="0" algn="ctr">
              <a:buNone/>
              <a:defRPr sz="443"/>
            </a:lvl1pPr>
          </a:lstStyle>
          <a:p>
            <a:endParaRPr lang="en-US"/>
          </a:p>
        </p:txBody>
      </p:sp>
      <p:grpSp>
        <p:nvGrpSpPr>
          <p:cNvPr id="116" name="Group 115">
            <a:extLst>
              <a:ext uri="{FF2B5EF4-FFF2-40B4-BE49-F238E27FC236}">
                <a16:creationId xmlns:a16="http://schemas.microsoft.com/office/drawing/2014/main" id="{0C0E96E8-8C74-4069-E595-03B69B46D75E}"/>
              </a:ext>
              <a:ext uri="{C183D7F6-B498-43B3-948B-1728B52AA6E4}">
                <adec:decorative xmlns:adec="http://schemas.microsoft.com/office/drawing/2017/decorative" val="1"/>
              </a:ext>
            </a:extLst>
          </p:cNvPr>
          <p:cNvGrpSpPr/>
          <p:nvPr userDrawn="1"/>
        </p:nvGrpSpPr>
        <p:grpSpPr>
          <a:xfrm>
            <a:off x="1679327" y="2733745"/>
            <a:ext cx="925946" cy="400704"/>
            <a:chOff x="2239103" y="8639986"/>
            <a:chExt cx="1234594" cy="1266421"/>
          </a:xfrm>
        </p:grpSpPr>
        <p:sp>
          <p:nvSpPr>
            <p:cNvPr id="21" name="Teardrop 20">
              <a:extLst>
                <a:ext uri="{FF2B5EF4-FFF2-40B4-BE49-F238E27FC236}">
                  <a16:creationId xmlns:a16="http://schemas.microsoft.com/office/drawing/2014/main" id="{BE47BEF0-02BE-0031-C9C9-B1637BA26AB7}"/>
                </a:ext>
              </a:extLst>
            </p:cNvPr>
            <p:cNvSpPr/>
            <p:nvPr userDrawn="1"/>
          </p:nvSpPr>
          <p:spPr>
            <a:xfrm rot="13562143">
              <a:off x="2223189" y="8655900"/>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22" name="Oval 21">
              <a:extLst>
                <a:ext uri="{FF2B5EF4-FFF2-40B4-BE49-F238E27FC236}">
                  <a16:creationId xmlns:a16="http://schemas.microsoft.com/office/drawing/2014/main" id="{BE56A3A5-D9C7-BD67-3999-AEAE902B3268}"/>
                </a:ext>
              </a:extLst>
            </p:cNvPr>
            <p:cNvSpPr/>
            <p:nvPr userDrawn="1"/>
          </p:nvSpPr>
          <p:spPr>
            <a:xfrm>
              <a:off x="2330619" y="8742352"/>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23" name="Picture Placeholder 10">
            <a:extLst>
              <a:ext uri="{FF2B5EF4-FFF2-40B4-BE49-F238E27FC236}">
                <a16:creationId xmlns:a16="http://schemas.microsoft.com/office/drawing/2014/main" id="{D9E8A161-540E-7165-6E9A-0E8180FC4A9B}"/>
              </a:ext>
            </a:extLst>
          </p:cNvPr>
          <p:cNvSpPr>
            <a:spLocks noGrp="1"/>
          </p:cNvSpPr>
          <p:nvPr>
            <p:ph type="pic" sz="quarter" idx="18"/>
          </p:nvPr>
        </p:nvSpPr>
        <p:spPr>
          <a:xfrm>
            <a:off x="1799399" y="2785423"/>
            <a:ext cx="685800" cy="289322"/>
          </a:xfrm>
          <a:prstGeom prst="rect">
            <a:avLst/>
          </a:prstGeom>
        </p:spPr>
        <p:txBody>
          <a:bodyPr anchor="ctr"/>
          <a:lstStyle>
            <a:lvl1pPr marL="0" indent="0" algn="ctr">
              <a:buNone/>
              <a:defRPr sz="443"/>
            </a:lvl1pPr>
          </a:lstStyle>
          <a:p>
            <a:endParaRPr lang="en-US"/>
          </a:p>
        </p:txBody>
      </p:sp>
      <p:sp>
        <p:nvSpPr>
          <p:cNvPr id="32" name="Text Placeholder 5">
            <a:extLst>
              <a:ext uri="{FF2B5EF4-FFF2-40B4-BE49-F238E27FC236}">
                <a16:creationId xmlns:a16="http://schemas.microsoft.com/office/drawing/2014/main" id="{6FF12478-1E64-2057-0C9B-EFEFD15B0CFA}"/>
              </a:ext>
            </a:extLst>
          </p:cNvPr>
          <p:cNvSpPr>
            <a:spLocks noGrp="1"/>
          </p:cNvSpPr>
          <p:nvPr>
            <p:ph type="body" sz="quarter" idx="25" hasCustomPrompt="1"/>
          </p:nvPr>
        </p:nvSpPr>
        <p:spPr>
          <a:xfrm>
            <a:off x="2821193" y="2725288"/>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31" name="Text Placeholder 5">
            <a:extLst>
              <a:ext uri="{FF2B5EF4-FFF2-40B4-BE49-F238E27FC236}">
                <a16:creationId xmlns:a16="http://schemas.microsoft.com/office/drawing/2014/main" id="{7B2FF0C7-B030-8B17-8855-FD64F12773C4}"/>
              </a:ext>
            </a:extLst>
          </p:cNvPr>
          <p:cNvSpPr>
            <a:spLocks noGrp="1"/>
          </p:cNvSpPr>
          <p:nvPr>
            <p:ph type="body" sz="quarter" idx="24" hasCustomPrompt="1"/>
          </p:nvPr>
        </p:nvSpPr>
        <p:spPr>
          <a:xfrm>
            <a:off x="2821193" y="2877496"/>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sp>
        <p:nvSpPr>
          <p:cNvPr id="39" name="Picture Placeholder 38">
            <a:extLst>
              <a:ext uri="{FF2B5EF4-FFF2-40B4-BE49-F238E27FC236}">
                <a16:creationId xmlns:a16="http://schemas.microsoft.com/office/drawing/2014/main" id="{13907D17-5648-88D4-2F04-EE4FEE729E52}"/>
              </a:ext>
            </a:extLst>
          </p:cNvPr>
          <p:cNvSpPr>
            <a:spLocks noGrp="1"/>
          </p:cNvSpPr>
          <p:nvPr>
            <p:ph type="pic" sz="quarter" idx="31"/>
          </p:nvPr>
        </p:nvSpPr>
        <p:spPr>
          <a:xfrm>
            <a:off x="5867162" y="2562106"/>
            <a:ext cx="2544318" cy="1061811"/>
          </a:xfrm>
          <a:prstGeom prst="rect">
            <a:avLst/>
          </a:prstGeom>
        </p:spPr>
        <p:txBody>
          <a:bodyPr anchor="ctr"/>
          <a:lstStyle>
            <a:lvl1pPr marL="0" indent="0" algn="ctr">
              <a:buNone/>
              <a:defRPr sz="759">
                <a:solidFill>
                  <a:schemeClr val="tx2"/>
                </a:solidFill>
              </a:defRPr>
            </a:lvl1pPr>
          </a:lstStyle>
          <a:p>
            <a:endParaRPr lang="en-US"/>
          </a:p>
        </p:txBody>
      </p:sp>
      <p:sp>
        <p:nvSpPr>
          <p:cNvPr id="34" name="Text Placeholder 5">
            <a:extLst>
              <a:ext uri="{FF2B5EF4-FFF2-40B4-BE49-F238E27FC236}">
                <a16:creationId xmlns:a16="http://schemas.microsoft.com/office/drawing/2014/main" id="{194122E6-9B79-414B-1DF2-7F8DFFA7BD27}"/>
              </a:ext>
            </a:extLst>
          </p:cNvPr>
          <p:cNvSpPr>
            <a:spLocks noGrp="1"/>
          </p:cNvSpPr>
          <p:nvPr>
            <p:ph type="body" sz="quarter" idx="27" hasCustomPrompt="1"/>
          </p:nvPr>
        </p:nvSpPr>
        <p:spPr>
          <a:xfrm>
            <a:off x="956440" y="3687295"/>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33" name="Text Placeholder 5">
            <a:extLst>
              <a:ext uri="{FF2B5EF4-FFF2-40B4-BE49-F238E27FC236}">
                <a16:creationId xmlns:a16="http://schemas.microsoft.com/office/drawing/2014/main" id="{79C1AFFB-0A28-04F8-3660-ACD089C0C755}"/>
              </a:ext>
            </a:extLst>
          </p:cNvPr>
          <p:cNvSpPr>
            <a:spLocks noGrp="1"/>
          </p:cNvSpPr>
          <p:nvPr>
            <p:ph type="body" sz="quarter" idx="26" hasCustomPrompt="1"/>
          </p:nvPr>
        </p:nvSpPr>
        <p:spPr>
          <a:xfrm>
            <a:off x="956440" y="3839502"/>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grpSp>
        <p:nvGrpSpPr>
          <p:cNvPr id="117" name="Group 116">
            <a:extLst>
              <a:ext uri="{FF2B5EF4-FFF2-40B4-BE49-F238E27FC236}">
                <a16:creationId xmlns:a16="http://schemas.microsoft.com/office/drawing/2014/main" id="{FC5F05A7-0A6D-18A5-98EB-370B75B5E6F1}"/>
              </a:ext>
              <a:ext uri="{C183D7F6-B498-43B3-948B-1728B52AA6E4}">
                <adec:decorative xmlns:adec="http://schemas.microsoft.com/office/drawing/2017/decorative" val="1"/>
              </a:ext>
            </a:extLst>
          </p:cNvPr>
          <p:cNvGrpSpPr/>
          <p:nvPr userDrawn="1"/>
        </p:nvGrpSpPr>
        <p:grpSpPr>
          <a:xfrm>
            <a:off x="2896082" y="3753103"/>
            <a:ext cx="925946" cy="400704"/>
            <a:chOff x="3861443" y="11861660"/>
            <a:chExt cx="1234594" cy="1266421"/>
          </a:xfrm>
        </p:grpSpPr>
        <p:sp>
          <p:nvSpPr>
            <p:cNvPr id="24" name="Teardrop 23">
              <a:extLst>
                <a:ext uri="{FF2B5EF4-FFF2-40B4-BE49-F238E27FC236}">
                  <a16:creationId xmlns:a16="http://schemas.microsoft.com/office/drawing/2014/main" id="{719907F1-79D3-6E3B-CB41-88DDCF4F0D71}"/>
                </a:ext>
              </a:extLst>
            </p:cNvPr>
            <p:cNvSpPr/>
            <p:nvPr userDrawn="1"/>
          </p:nvSpPr>
          <p:spPr>
            <a:xfrm rot="18861773">
              <a:off x="3845529" y="11877574"/>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25" name="Oval 24">
              <a:extLst>
                <a:ext uri="{FF2B5EF4-FFF2-40B4-BE49-F238E27FC236}">
                  <a16:creationId xmlns:a16="http://schemas.microsoft.com/office/drawing/2014/main" id="{1578C755-21F9-7100-CA45-F5A28A07C3BC}"/>
                </a:ext>
              </a:extLst>
            </p:cNvPr>
            <p:cNvSpPr/>
            <p:nvPr userDrawn="1"/>
          </p:nvSpPr>
          <p:spPr>
            <a:xfrm>
              <a:off x="3952959" y="11964026"/>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26" name="Picture Placeholder 10">
            <a:extLst>
              <a:ext uri="{FF2B5EF4-FFF2-40B4-BE49-F238E27FC236}">
                <a16:creationId xmlns:a16="http://schemas.microsoft.com/office/drawing/2014/main" id="{0D60418C-9BB0-D9DA-A8C7-A700191FCA67}"/>
              </a:ext>
            </a:extLst>
          </p:cNvPr>
          <p:cNvSpPr>
            <a:spLocks noGrp="1"/>
          </p:cNvSpPr>
          <p:nvPr>
            <p:ph type="pic" sz="quarter" idx="19"/>
          </p:nvPr>
        </p:nvSpPr>
        <p:spPr>
          <a:xfrm>
            <a:off x="3016154" y="3804781"/>
            <a:ext cx="685800" cy="289322"/>
          </a:xfrm>
          <a:prstGeom prst="rect">
            <a:avLst/>
          </a:prstGeom>
        </p:spPr>
        <p:txBody>
          <a:bodyPr anchor="ctr"/>
          <a:lstStyle>
            <a:lvl1pPr marL="0" indent="0" algn="ctr">
              <a:buNone/>
              <a:defRPr sz="443"/>
            </a:lvl1pPr>
          </a:lstStyle>
          <a:p>
            <a:endParaRPr lang="en-US"/>
          </a:p>
        </p:txBody>
      </p:sp>
      <p:grpSp>
        <p:nvGrpSpPr>
          <p:cNvPr id="118" name="Group 117">
            <a:extLst>
              <a:ext uri="{FF2B5EF4-FFF2-40B4-BE49-F238E27FC236}">
                <a16:creationId xmlns:a16="http://schemas.microsoft.com/office/drawing/2014/main" id="{70D5A84F-581D-D790-7E12-D4FB76C45D10}"/>
              </a:ext>
              <a:ext uri="{C183D7F6-B498-43B3-948B-1728B52AA6E4}">
                <adec:decorative xmlns:adec="http://schemas.microsoft.com/office/drawing/2017/decorative" val="1"/>
              </a:ext>
            </a:extLst>
          </p:cNvPr>
          <p:cNvGrpSpPr/>
          <p:nvPr userDrawn="1"/>
        </p:nvGrpSpPr>
        <p:grpSpPr>
          <a:xfrm>
            <a:off x="5226719" y="3636537"/>
            <a:ext cx="925946" cy="400704"/>
            <a:chOff x="6968959" y="11493252"/>
            <a:chExt cx="1234594" cy="1266421"/>
          </a:xfrm>
        </p:grpSpPr>
        <p:sp>
          <p:nvSpPr>
            <p:cNvPr id="15" name="Teardrop 14">
              <a:extLst>
                <a:ext uri="{FF2B5EF4-FFF2-40B4-BE49-F238E27FC236}">
                  <a16:creationId xmlns:a16="http://schemas.microsoft.com/office/drawing/2014/main" id="{EFE1CE46-9481-6A1D-9B08-7A5890A4ECC0}"/>
                </a:ext>
              </a:extLst>
            </p:cNvPr>
            <p:cNvSpPr/>
            <p:nvPr userDrawn="1"/>
          </p:nvSpPr>
          <p:spPr>
            <a:xfrm rot="7971109">
              <a:off x="6953045" y="11509166"/>
              <a:ext cx="1266421" cy="1234594"/>
            </a:xfrm>
            <a:prstGeom prst="teardrop">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16" name="Oval 15">
              <a:extLst>
                <a:ext uri="{FF2B5EF4-FFF2-40B4-BE49-F238E27FC236}">
                  <a16:creationId xmlns:a16="http://schemas.microsoft.com/office/drawing/2014/main" id="{D4202FB7-13F2-A9AC-8E4F-334FE7481246}"/>
                </a:ext>
              </a:extLst>
            </p:cNvPr>
            <p:cNvSpPr/>
            <p:nvPr userDrawn="1"/>
          </p:nvSpPr>
          <p:spPr>
            <a:xfrm>
              <a:off x="7060475" y="11595618"/>
              <a:ext cx="1051560" cy="10515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70"/>
            </a:p>
          </p:txBody>
        </p:sp>
      </p:grpSp>
      <p:sp>
        <p:nvSpPr>
          <p:cNvPr id="17" name="Picture Placeholder 10">
            <a:extLst>
              <a:ext uri="{FF2B5EF4-FFF2-40B4-BE49-F238E27FC236}">
                <a16:creationId xmlns:a16="http://schemas.microsoft.com/office/drawing/2014/main" id="{15031061-910C-EA9B-1A44-6FBF1798886C}"/>
              </a:ext>
            </a:extLst>
          </p:cNvPr>
          <p:cNvSpPr>
            <a:spLocks noGrp="1"/>
          </p:cNvSpPr>
          <p:nvPr>
            <p:ph type="pic" sz="quarter" idx="16"/>
          </p:nvPr>
        </p:nvSpPr>
        <p:spPr>
          <a:xfrm>
            <a:off x="5346791" y="3688214"/>
            <a:ext cx="685800" cy="289322"/>
          </a:xfrm>
          <a:prstGeom prst="rect">
            <a:avLst/>
          </a:prstGeom>
        </p:spPr>
        <p:txBody>
          <a:bodyPr anchor="ctr"/>
          <a:lstStyle>
            <a:lvl1pPr marL="0" indent="0" algn="ctr">
              <a:buNone/>
              <a:defRPr sz="443"/>
            </a:lvl1pPr>
          </a:lstStyle>
          <a:p>
            <a:endParaRPr lang="en-US"/>
          </a:p>
        </p:txBody>
      </p:sp>
      <p:sp>
        <p:nvSpPr>
          <p:cNvPr id="36" name="Text Placeholder 5">
            <a:extLst>
              <a:ext uri="{FF2B5EF4-FFF2-40B4-BE49-F238E27FC236}">
                <a16:creationId xmlns:a16="http://schemas.microsoft.com/office/drawing/2014/main" id="{A800304B-B8CE-3299-6813-01B0C03BFA97}"/>
              </a:ext>
            </a:extLst>
          </p:cNvPr>
          <p:cNvSpPr>
            <a:spLocks noGrp="1"/>
          </p:cNvSpPr>
          <p:nvPr>
            <p:ph type="body" sz="quarter" idx="29" hasCustomPrompt="1"/>
          </p:nvPr>
        </p:nvSpPr>
        <p:spPr>
          <a:xfrm>
            <a:off x="6457124" y="3694119"/>
            <a:ext cx="1697355" cy="157030"/>
          </a:xfrm>
          <a:prstGeom prst="rect">
            <a:avLst/>
          </a:prstGeom>
        </p:spPr>
        <p:txBody>
          <a:bodyPr/>
          <a:lstStyle>
            <a:lvl1pPr marL="0" indent="0" algn="ctr">
              <a:buNone/>
              <a:defRPr sz="1012" b="1">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35" name="Text Placeholder 5">
            <a:extLst>
              <a:ext uri="{FF2B5EF4-FFF2-40B4-BE49-F238E27FC236}">
                <a16:creationId xmlns:a16="http://schemas.microsoft.com/office/drawing/2014/main" id="{08DD7105-A874-CAD9-8929-08540E2E91F0}"/>
              </a:ext>
            </a:extLst>
          </p:cNvPr>
          <p:cNvSpPr>
            <a:spLocks noGrp="1"/>
          </p:cNvSpPr>
          <p:nvPr>
            <p:ph type="body" sz="quarter" idx="28" hasCustomPrompt="1"/>
          </p:nvPr>
        </p:nvSpPr>
        <p:spPr>
          <a:xfrm>
            <a:off x="6457124" y="3846327"/>
            <a:ext cx="1697355" cy="280318"/>
          </a:xfrm>
          <a:prstGeom prst="rect">
            <a:avLst/>
          </a:prstGeom>
        </p:spPr>
        <p:txBody>
          <a:bodyPr/>
          <a:lstStyle>
            <a:lvl1pPr marL="0" indent="0" algn="ctr">
              <a:lnSpc>
                <a:spcPct val="100000"/>
              </a:lnSpc>
              <a:spcBef>
                <a:spcPts val="0"/>
              </a:spcBef>
              <a:buNone/>
              <a:defRPr sz="506" spc="19" baseline="0">
                <a:solidFill>
                  <a:schemeClr val="tx2"/>
                </a:solidFill>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Click to add subtitle</a:t>
            </a:r>
          </a:p>
        </p:txBody>
      </p:sp>
      <p:sp>
        <p:nvSpPr>
          <p:cNvPr id="37" name="Text Placeholder 5">
            <a:extLst>
              <a:ext uri="{FF2B5EF4-FFF2-40B4-BE49-F238E27FC236}">
                <a16:creationId xmlns:a16="http://schemas.microsoft.com/office/drawing/2014/main" id="{75198DE8-22CD-C315-A20A-C65703818335}"/>
              </a:ext>
            </a:extLst>
          </p:cNvPr>
          <p:cNvSpPr>
            <a:spLocks noGrp="1"/>
          </p:cNvSpPr>
          <p:nvPr>
            <p:ph type="body" sz="quarter" idx="30" hasCustomPrompt="1"/>
          </p:nvPr>
        </p:nvSpPr>
        <p:spPr>
          <a:xfrm>
            <a:off x="6210365" y="4238389"/>
            <a:ext cx="2383615" cy="230032"/>
          </a:xfrm>
          <a:custGeom>
            <a:avLst/>
            <a:gdLst>
              <a:gd name="connsiteX0" fmla="*/ 0 w 3125100"/>
              <a:gd name="connsiteY0" fmla="*/ 0 h 727015"/>
              <a:gd name="connsiteX1" fmla="*/ 2761593 w 3125100"/>
              <a:gd name="connsiteY1" fmla="*/ 0 h 727015"/>
              <a:gd name="connsiteX2" fmla="*/ 3125100 w 3125100"/>
              <a:gd name="connsiteY2" fmla="*/ 363508 h 727015"/>
              <a:gd name="connsiteX3" fmla="*/ 2761593 w 3125100"/>
              <a:gd name="connsiteY3" fmla="*/ 727015 h 727015"/>
              <a:gd name="connsiteX4" fmla="*/ 0 w 3125100"/>
              <a:gd name="connsiteY4" fmla="*/ 727015 h 727015"/>
              <a:gd name="connsiteX5" fmla="*/ 0 w 3125100"/>
              <a:gd name="connsiteY5" fmla="*/ 0 h 727015"/>
              <a:gd name="connsiteX0" fmla="*/ 0 w 2761593"/>
              <a:gd name="connsiteY0" fmla="*/ 0 h 727015"/>
              <a:gd name="connsiteX1" fmla="*/ 2761593 w 2761593"/>
              <a:gd name="connsiteY1" fmla="*/ 0 h 727015"/>
              <a:gd name="connsiteX2" fmla="*/ 2505340 w 2761593"/>
              <a:gd name="connsiteY2" fmla="*/ 373668 h 727015"/>
              <a:gd name="connsiteX3" fmla="*/ 2761593 w 2761593"/>
              <a:gd name="connsiteY3" fmla="*/ 727015 h 727015"/>
              <a:gd name="connsiteX4" fmla="*/ 0 w 2761593"/>
              <a:gd name="connsiteY4" fmla="*/ 727015 h 727015"/>
              <a:gd name="connsiteX5" fmla="*/ 0 w 2761593"/>
              <a:gd name="connsiteY5" fmla="*/ 0 h 727015"/>
              <a:gd name="connsiteX0" fmla="*/ 0 w 3167993"/>
              <a:gd name="connsiteY0" fmla="*/ 0 h 727015"/>
              <a:gd name="connsiteX1" fmla="*/ 3167993 w 3167993"/>
              <a:gd name="connsiteY1" fmla="*/ 0 h 727015"/>
              <a:gd name="connsiteX2" fmla="*/ 2911740 w 3167993"/>
              <a:gd name="connsiteY2" fmla="*/ 373668 h 727015"/>
              <a:gd name="connsiteX3" fmla="*/ 3167993 w 3167993"/>
              <a:gd name="connsiteY3" fmla="*/ 727015 h 727015"/>
              <a:gd name="connsiteX4" fmla="*/ 406400 w 3167993"/>
              <a:gd name="connsiteY4" fmla="*/ 727015 h 727015"/>
              <a:gd name="connsiteX5" fmla="*/ 0 w 3167993"/>
              <a:gd name="connsiteY5" fmla="*/ 0 h 727015"/>
              <a:gd name="connsiteX0" fmla="*/ 10160 w 3178153"/>
              <a:gd name="connsiteY0" fmla="*/ 0 h 727015"/>
              <a:gd name="connsiteX1" fmla="*/ 3178153 w 3178153"/>
              <a:gd name="connsiteY1" fmla="*/ 0 h 727015"/>
              <a:gd name="connsiteX2" fmla="*/ 2921900 w 3178153"/>
              <a:gd name="connsiteY2" fmla="*/ 373668 h 727015"/>
              <a:gd name="connsiteX3" fmla="*/ 3178153 w 3178153"/>
              <a:gd name="connsiteY3" fmla="*/ 727015 h 727015"/>
              <a:gd name="connsiteX4" fmla="*/ 0 w 3178153"/>
              <a:gd name="connsiteY4" fmla="*/ 727015 h 727015"/>
              <a:gd name="connsiteX5" fmla="*/ 10160 w 3178153"/>
              <a:gd name="connsiteY5" fmla="*/ 0 h 72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8153" h="727015">
                <a:moveTo>
                  <a:pt x="10160" y="0"/>
                </a:moveTo>
                <a:lnTo>
                  <a:pt x="3178153" y="0"/>
                </a:lnTo>
                <a:lnTo>
                  <a:pt x="2921900" y="373668"/>
                </a:lnTo>
                <a:lnTo>
                  <a:pt x="3178153" y="727015"/>
                </a:lnTo>
                <a:lnTo>
                  <a:pt x="0" y="727015"/>
                </a:lnTo>
                <a:lnTo>
                  <a:pt x="10160" y="0"/>
                </a:lnTo>
                <a:close/>
              </a:path>
            </a:pathLst>
          </a:custGeom>
          <a:solidFill>
            <a:schemeClr val="bg1"/>
          </a:solidFill>
        </p:spPr>
        <p:txBody>
          <a:bodyPr tIns="91440" bIns="0" anchor="ctr"/>
          <a:lstStyle>
            <a:lvl1pPr marL="0" indent="0" algn="ctr">
              <a:buNone/>
              <a:defRPr sz="1392" b="1" cap="all" baseline="0">
                <a:solidFill>
                  <a:schemeClr val="tx2"/>
                </a:solidFill>
                <a:latin typeface="+mj-lt"/>
              </a:defRPr>
            </a:lvl1pPr>
            <a:lvl2pPr marL="192873" indent="0">
              <a:buNone/>
              <a:defRPr sz="759"/>
            </a:lvl2pPr>
            <a:lvl3pPr marL="385745" indent="0">
              <a:buNone/>
              <a:defRPr sz="759"/>
            </a:lvl3pPr>
            <a:lvl4pPr marL="578618" indent="0">
              <a:buNone/>
              <a:defRPr sz="759"/>
            </a:lvl4pPr>
            <a:lvl5pPr marL="771490" indent="0">
              <a:buNone/>
              <a:defRPr sz="759"/>
            </a:lvl5pPr>
          </a:lstStyle>
          <a:p>
            <a:pPr lvl="0"/>
            <a:r>
              <a:rPr lang="en-US"/>
              <a:t>Text</a:t>
            </a:r>
          </a:p>
        </p:txBody>
      </p:sp>
      <p:sp>
        <p:nvSpPr>
          <p:cNvPr id="43" name="Text Placeholder 42">
            <a:extLst>
              <a:ext uri="{FF2B5EF4-FFF2-40B4-BE49-F238E27FC236}">
                <a16:creationId xmlns:a16="http://schemas.microsoft.com/office/drawing/2014/main" id="{F85CB69E-A81D-4B8B-50D2-8CE3791D4F8C}"/>
              </a:ext>
            </a:extLst>
          </p:cNvPr>
          <p:cNvSpPr>
            <a:spLocks noGrp="1"/>
          </p:cNvSpPr>
          <p:nvPr>
            <p:ph type="body" sz="quarter" idx="33" hasCustomPrompt="1"/>
          </p:nvPr>
        </p:nvSpPr>
        <p:spPr>
          <a:xfrm>
            <a:off x="360284" y="4767885"/>
            <a:ext cx="1548291" cy="67709"/>
          </a:xfrm>
          <a:prstGeom prst="rect">
            <a:avLst/>
          </a:prstGeom>
        </p:spPr>
        <p:txBody>
          <a:bodyPr/>
          <a:lstStyle>
            <a:lvl1pPr marL="0" indent="0">
              <a:buNone/>
              <a:defRPr sz="380" b="1" baseline="0">
                <a:solidFill>
                  <a:schemeClr val="tx2"/>
                </a:solidFill>
              </a:defRPr>
            </a:lvl1pPr>
            <a:lvl2pPr marL="192873" indent="0">
              <a:buNone/>
              <a:defRPr sz="380">
                <a:solidFill>
                  <a:schemeClr val="tx2"/>
                </a:solidFill>
              </a:defRPr>
            </a:lvl2pPr>
            <a:lvl3pPr marL="385745" indent="0">
              <a:buNone/>
              <a:defRPr sz="380">
                <a:solidFill>
                  <a:schemeClr val="tx2"/>
                </a:solidFill>
              </a:defRPr>
            </a:lvl3pPr>
            <a:lvl4pPr marL="578618" indent="0">
              <a:buNone/>
              <a:defRPr sz="380">
                <a:solidFill>
                  <a:schemeClr val="tx2"/>
                </a:solidFill>
              </a:defRPr>
            </a:lvl4pPr>
            <a:lvl5pPr marL="771490" indent="0">
              <a:buNone/>
              <a:defRPr sz="380">
                <a:solidFill>
                  <a:schemeClr val="tx2"/>
                </a:solidFill>
              </a:defRPr>
            </a:lvl5pPr>
          </a:lstStyle>
          <a:p>
            <a:pPr lvl="0"/>
            <a:r>
              <a:rPr lang="en-US"/>
              <a:t>More information</a:t>
            </a:r>
          </a:p>
        </p:txBody>
      </p:sp>
      <p:sp>
        <p:nvSpPr>
          <p:cNvPr id="44" name="Text Placeholder 42">
            <a:extLst>
              <a:ext uri="{FF2B5EF4-FFF2-40B4-BE49-F238E27FC236}">
                <a16:creationId xmlns:a16="http://schemas.microsoft.com/office/drawing/2014/main" id="{0DDF2AFE-FB72-1F7A-2069-1A59F2BFBB09}"/>
              </a:ext>
            </a:extLst>
          </p:cNvPr>
          <p:cNvSpPr>
            <a:spLocks noGrp="1"/>
          </p:cNvSpPr>
          <p:nvPr>
            <p:ph type="body" sz="quarter" idx="34" hasCustomPrompt="1"/>
          </p:nvPr>
        </p:nvSpPr>
        <p:spPr>
          <a:xfrm>
            <a:off x="360284" y="4843448"/>
            <a:ext cx="1548291" cy="263002"/>
          </a:xfrm>
          <a:prstGeom prst="rect">
            <a:avLst/>
          </a:prstGeom>
        </p:spPr>
        <p:txBody>
          <a:bodyPr tIns="0"/>
          <a:lstStyle>
            <a:lvl1pPr marL="0" indent="0">
              <a:buNone/>
              <a:defRPr sz="316" b="0" baseline="0">
                <a:solidFill>
                  <a:schemeClr val="tx2"/>
                </a:solidFill>
              </a:defRPr>
            </a:lvl1pPr>
            <a:lvl2pPr marL="192873" indent="0">
              <a:buNone/>
              <a:defRPr sz="380">
                <a:solidFill>
                  <a:schemeClr val="tx2"/>
                </a:solidFill>
              </a:defRPr>
            </a:lvl2pPr>
            <a:lvl3pPr marL="385745" indent="0">
              <a:buNone/>
              <a:defRPr sz="380">
                <a:solidFill>
                  <a:schemeClr val="tx2"/>
                </a:solidFill>
              </a:defRPr>
            </a:lvl3pPr>
            <a:lvl4pPr marL="578618" indent="0">
              <a:buNone/>
              <a:defRPr sz="380">
                <a:solidFill>
                  <a:schemeClr val="tx2"/>
                </a:solidFill>
              </a:defRPr>
            </a:lvl4pPr>
            <a:lvl5pPr marL="771490" indent="0">
              <a:buNone/>
              <a:defRPr sz="380">
                <a:solidFill>
                  <a:schemeClr val="tx2"/>
                </a:solidFill>
              </a:defRPr>
            </a:lvl5pPr>
          </a:lstStyle>
          <a:p>
            <a:pPr lvl="0"/>
            <a:r>
              <a:rPr lang="en-US"/>
              <a:t>More information</a:t>
            </a:r>
          </a:p>
        </p:txBody>
      </p:sp>
      <p:sp>
        <p:nvSpPr>
          <p:cNvPr id="45" name="Text Placeholder 42">
            <a:extLst>
              <a:ext uri="{FF2B5EF4-FFF2-40B4-BE49-F238E27FC236}">
                <a16:creationId xmlns:a16="http://schemas.microsoft.com/office/drawing/2014/main" id="{FC375C59-9721-7994-013B-C92F468407F4}"/>
              </a:ext>
            </a:extLst>
          </p:cNvPr>
          <p:cNvSpPr>
            <a:spLocks noGrp="1"/>
          </p:cNvSpPr>
          <p:nvPr>
            <p:ph type="body" sz="quarter" idx="35" hasCustomPrompt="1"/>
          </p:nvPr>
        </p:nvSpPr>
        <p:spPr>
          <a:xfrm>
            <a:off x="1933291" y="4843448"/>
            <a:ext cx="1650014" cy="263002"/>
          </a:xfrm>
          <a:prstGeom prst="rect">
            <a:avLst/>
          </a:prstGeom>
        </p:spPr>
        <p:txBody>
          <a:bodyPr tIns="0"/>
          <a:lstStyle>
            <a:lvl1pPr marL="0" indent="0">
              <a:buNone/>
              <a:defRPr sz="316" b="0" baseline="0">
                <a:solidFill>
                  <a:schemeClr val="tx2"/>
                </a:solidFill>
              </a:defRPr>
            </a:lvl1pPr>
            <a:lvl2pPr marL="192873" indent="0">
              <a:buNone/>
              <a:defRPr sz="380">
                <a:solidFill>
                  <a:schemeClr val="tx2"/>
                </a:solidFill>
              </a:defRPr>
            </a:lvl2pPr>
            <a:lvl3pPr marL="385745" indent="0">
              <a:buNone/>
              <a:defRPr sz="380">
                <a:solidFill>
                  <a:schemeClr val="tx2"/>
                </a:solidFill>
              </a:defRPr>
            </a:lvl3pPr>
            <a:lvl4pPr marL="578618" indent="0">
              <a:buNone/>
              <a:defRPr sz="380">
                <a:solidFill>
                  <a:schemeClr val="tx2"/>
                </a:solidFill>
              </a:defRPr>
            </a:lvl4pPr>
            <a:lvl5pPr marL="771490" indent="0">
              <a:buNone/>
              <a:defRPr sz="380">
                <a:solidFill>
                  <a:schemeClr val="tx2"/>
                </a:solidFill>
              </a:defRPr>
            </a:lvl5pPr>
          </a:lstStyle>
          <a:p>
            <a:pPr lvl="0"/>
            <a:r>
              <a:rPr lang="en-US"/>
              <a:t>More information</a:t>
            </a:r>
          </a:p>
        </p:txBody>
      </p:sp>
      <p:sp>
        <p:nvSpPr>
          <p:cNvPr id="46" name="Text Placeholder 42">
            <a:extLst>
              <a:ext uri="{FF2B5EF4-FFF2-40B4-BE49-F238E27FC236}">
                <a16:creationId xmlns:a16="http://schemas.microsoft.com/office/drawing/2014/main" id="{65157804-6C44-8FEE-9491-E4E5C645E09E}"/>
              </a:ext>
            </a:extLst>
          </p:cNvPr>
          <p:cNvSpPr>
            <a:spLocks noGrp="1"/>
          </p:cNvSpPr>
          <p:nvPr>
            <p:ph type="body" sz="quarter" idx="36" hasCustomPrompt="1"/>
          </p:nvPr>
        </p:nvSpPr>
        <p:spPr>
          <a:xfrm>
            <a:off x="3650519" y="4843448"/>
            <a:ext cx="1910178" cy="263002"/>
          </a:xfrm>
          <a:prstGeom prst="rect">
            <a:avLst/>
          </a:prstGeom>
        </p:spPr>
        <p:txBody>
          <a:bodyPr tIns="0"/>
          <a:lstStyle>
            <a:lvl1pPr marL="0" indent="0">
              <a:buNone/>
              <a:defRPr sz="316" b="0" baseline="0">
                <a:solidFill>
                  <a:schemeClr val="tx2"/>
                </a:solidFill>
              </a:defRPr>
            </a:lvl1pPr>
            <a:lvl2pPr marL="192873" indent="0">
              <a:buNone/>
              <a:defRPr sz="380">
                <a:solidFill>
                  <a:schemeClr val="tx2"/>
                </a:solidFill>
              </a:defRPr>
            </a:lvl2pPr>
            <a:lvl3pPr marL="385745" indent="0">
              <a:buNone/>
              <a:defRPr sz="380">
                <a:solidFill>
                  <a:schemeClr val="tx2"/>
                </a:solidFill>
              </a:defRPr>
            </a:lvl3pPr>
            <a:lvl4pPr marL="578618" indent="0">
              <a:buNone/>
              <a:defRPr sz="380">
                <a:solidFill>
                  <a:schemeClr val="tx2"/>
                </a:solidFill>
              </a:defRPr>
            </a:lvl4pPr>
            <a:lvl5pPr marL="771490" indent="0">
              <a:buNone/>
              <a:defRPr sz="380">
                <a:solidFill>
                  <a:schemeClr val="tx2"/>
                </a:solidFill>
              </a:defRPr>
            </a:lvl5pPr>
          </a:lstStyle>
          <a:p>
            <a:pPr lvl="0"/>
            <a:r>
              <a:rPr lang="en-US"/>
              <a:t>More information</a:t>
            </a:r>
          </a:p>
        </p:txBody>
      </p:sp>
      <p:sp>
        <p:nvSpPr>
          <p:cNvPr id="47" name="Text Placeholder 42">
            <a:extLst>
              <a:ext uri="{FF2B5EF4-FFF2-40B4-BE49-F238E27FC236}">
                <a16:creationId xmlns:a16="http://schemas.microsoft.com/office/drawing/2014/main" id="{CDF2EE84-47B1-5BCE-8290-C19626E1A90A}"/>
              </a:ext>
            </a:extLst>
          </p:cNvPr>
          <p:cNvSpPr>
            <a:spLocks noGrp="1"/>
          </p:cNvSpPr>
          <p:nvPr>
            <p:ph type="body" sz="quarter" idx="37" hasCustomPrompt="1"/>
          </p:nvPr>
        </p:nvSpPr>
        <p:spPr>
          <a:xfrm>
            <a:off x="5646421" y="4843448"/>
            <a:ext cx="1732724" cy="263002"/>
          </a:xfrm>
          <a:prstGeom prst="rect">
            <a:avLst/>
          </a:prstGeom>
        </p:spPr>
        <p:txBody>
          <a:bodyPr tIns="0"/>
          <a:lstStyle>
            <a:lvl1pPr marL="0" indent="0">
              <a:lnSpc>
                <a:spcPct val="120000"/>
              </a:lnSpc>
              <a:spcBef>
                <a:spcPts val="0"/>
              </a:spcBef>
              <a:buNone/>
              <a:defRPr sz="380" b="1" baseline="0">
                <a:solidFill>
                  <a:schemeClr val="tx2"/>
                </a:solidFill>
              </a:defRPr>
            </a:lvl1pPr>
            <a:lvl2pPr marL="192873" indent="0">
              <a:buNone/>
              <a:defRPr sz="380">
                <a:solidFill>
                  <a:schemeClr val="tx2"/>
                </a:solidFill>
              </a:defRPr>
            </a:lvl2pPr>
            <a:lvl3pPr marL="385745" indent="0">
              <a:buNone/>
              <a:defRPr sz="380">
                <a:solidFill>
                  <a:schemeClr val="tx2"/>
                </a:solidFill>
              </a:defRPr>
            </a:lvl3pPr>
            <a:lvl4pPr marL="578618" indent="0">
              <a:buNone/>
              <a:defRPr sz="380">
                <a:solidFill>
                  <a:schemeClr val="tx2"/>
                </a:solidFill>
              </a:defRPr>
            </a:lvl4pPr>
            <a:lvl5pPr marL="771490" indent="0">
              <a:buNone/>
              <a:defRPr sz="380">
                <a:solidFill>
                  <a:schemeClr val="tx2"/>
                </a:solidFill>
              </a:defRPr>
            </a:lvl5pPr>
          </a:lstStyle>
          <a:p>
            <a:pPr lvl="0"/>
            <a:r>
              <a:rPr lang="en-US"/>
              <a:t>More information</a:t>
            </a:r>
          </a:p>
          <a:p>
            <a:pPr lvl="0"/>
            <a:endParaRPr lang="en-US"/>
          </a:p>
          <a:p>
            <a:pPr lvl="0"/>
            <a:endParaRPr lang="en-US"/>
          </a:p>
          <a:p>
            <a:pPr lvl="0"/>
            <a:endParaRPr lang="en-US"/>
          </a:p>
        </p:txBody>
      </p:sp>
      <p:sp>
        <p:nvSpPr>
          <p:cNvPr id="41" name="Picture Placeholder 40">
            <a:extLst>
              <a:ext uri="{FF2B5EF4-FFF2-40B4-BE49-F238E27FC236}">
                <a16:creationId xmlns:a16="http://schemas.microsoft.com/office/drawing/2014/main" id="{2C4A113E-D36F-A57F-E7ED-F563FB04438A}"/>
              </a:ext>
            </a:extLst>
          </p:cNvPr>
          <p:cNvSpPr>
            <a:spLocks noGrp="1"/>
          </p:cNvSpPr>
          <p:nvPr>
            <p:ph type="pic" sz="quarter" idx="32"/>
          </p:nvPr>
        </p:nvSpPr>
        <p:spPr>
          <a:xfrm>
            <a:off x="7461884" y="4877485"/>
            <a:ext cx="1296162" cy="159127"/>
          </a:xfrm>
          <a:prstGeom prst="rect">
            <a:avLst/>
          </a:prstGeom>
        </p:spPr>
        <p:txBody>
          <a:bodyPr anchor="ctr"/>
          <a:lstStyle>
            <a:lvl1pPr marL="0" indent="0" algn="ctr">
              <a:buNone/>
              <a:defRPr sz="380"/>
            </a:lvl1pPr>
          </a:lstStyle>
          <a:p>
            <a:endParaRPr lang="en-US"/>
          </a:p>
        </p:txBody>
      </p:sp>
    </p:spTree>
    <p:extLst>
      <p:ext uri="{BB962C8B-B14F-4D97-AF65-F5344CB8AC3E}">
        <p14:creationId xmlns:p14="http://schemas.microsoft.com/office/powerpoint/2010/main" val="18254530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3" name="Chart Placeholder 2"/>
          <p:cNvSpPr>
            <a:spLocks noGrp="1"/>
          </p:cNvSpPr>
          <p:nvPr>
            <p:ph type="chart" sz="quarter" idx="14"/>
          </p:nvPr>
        </p:nvSpPr>
        <p:spPr>
          <a:xfrm>
            <a:off x="268359" y="337931"/>
            <a:ext cx="8587407" cy="4065105"/>
          </a:xfrm>
          <a:prstGeom prst="rect">
            <a:avLst/>
          </a:prstGeom>
        </p:spPr>
        <p:txBody>
          <a:bodyPr>
            <a:normAutofit/>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453585" y="318751"/>
            <a:ext cx="8173580" cy="458587"/>
          </a:xfr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12" name="Text Placeholder 3"/>
          <p:cNvSpPr>
            <a:spLocks noGrp="1"/>
          </p:cNvSpPr>
          <p:nvPr>
            <p:ph type="body" sz="quarter" idx="15" hasCustomPrompt="1"/>
          </p:nvPr>
        </p:nvSpPr>
        <p:spPr>
          <a:xfrm>
            <a:off x="457202" y="695741"/>
            <a:ext cx="8169964" cy="334897"/>
          </a:xfrm>
          <a:prstGeom prst="rect">
            <a:avLst/>
          </a:prstGeom>
        </p:spPr>
        <p:txBody>
          <a:bodyPr>
            <a:noAutofit/>
          </a:bodyPr>
          <a:lstStyle>
            <a:lvl1pPr marL="0" indent="0">
              <a:lnSpc>
                <a:spcPct val="100000"/>
              </a:lnSpc>
              <a:buNone/>
              <a:defRPr sz="1800" b="0" i="0">
                <a:latin typeface="Arial" panose="020B0604020202020204" pitchFamily="34" charset="0"/>
                <a:ea typeface="Helvetica Neue" panose="02000503000000020004" pitchFamily="2" charset="0"/>
                <a:cs typeface="Arial" panose="020B0604020202020204" pitchFamily="34" charset="0"/>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sp>
        <p:nvSpPr>
          <p:cNvPr id="9" name="Content Placeholder 2">
            <a:extLst>
              <a:ext uri="{FF2B5EF4-FFF2-40B4-BE49-F238E27FC236}">
                <a16:creationId xmlns:a16="http://schemas.microsoft.com/office/drawing/2014/main" id="{9469704F-E66B-5B41-BF3B-8C6539B48428}"/>
              </a:ext>
            </a:extLst>
          </p:cNvPr>
          <p:cNvSpPr>
            <a:spLocks noGrp="1"/>
          </p:cNvSpPr>
          <p:nvPr>
            <p:ph sz="quarter" idx="16"/>
          </p:nvPr>
        </p:nvSpPr>
        <p:spPr>
          <a:xfrm>
            <a:off x="453585" y="1401763"/>
            <a:ext cx="3915528" cy="2932112"/>
          </a:xfrm>
        </p:spPr>
        <p:txBody>
          <a:bodyPr/>
          <a:lstStyle>
            <a:lvl1pPr>
              <a:defRPr b="0" i="0"/>
            </a:lvl1pPr>
            <a:lvl2pPr>
              <a:defRPr b="0" i="0"/>
            </a:lvl2pPr>
            <a:lvl3pPr>
              <a:defRPr b="0" i="0"/>
            </a:lvl3pPr>
            <a:lvl4pPr>
              <a:defRPr b="0" i="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C99F718F-E8D1-5640-A678-0137FDBAEC9F}"/>
              </a:ext>
            </a:extLst>
          </p:cNvPr>
          <p:cNvSpPr>
            <a:spLocks noGrp="1"/>
          </p:cNvSpPr>
          <p:nvPr>
            <p:ph sz="quarter" idx="20"/>
          </p:nvPr>
        </p:nvSpPr>
        <p:spPr>
          <a:xfrm>
            <a:off x="4733354" y="1401763"/>
            <a:ext cx="3915528" cy="2932112"/>
          </a:xfrm>
        </p:spPr>
        <p:txBody>
          <a:bodyPr/>
          <a:lstStyle>
            <a:lvl1pPr>
              <a:defRPr b="0" i="0"/>
            </a:lvl1pPr>
            <a:lvl2pPr>
              <a:defRPr b="0" i="0"/>
            </a:lvl2pPr>
            <a:lvl3pPr>
              <a:defRPr b="0" i="0"/>
            </a:lvl3pPr>
            <a:lvl4pPr>
              <a:defRPr b="0" i="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7" name="TextBox 6"/>
          <p:cNvSpPr txBox="1"/>
          <p:nvPr userDrawn="1"/>
        </p:nvSpPr>
        <p:spPr bwMode="auto">
          <a:xfrm>
            <a:off x="457203" y="198783"/>
            <a:ext cx="1192695" cy="2123658"/>
          </a:xfrm>
          <a:prstGeom prst="rect">
            <a:avLst/>
          </a:prstGeom>
          <a:noFill/>
          <a:ln w="19050" algn="ctr">
            <a:noFill/>
            <a:miter lim="800000"/>
            <a:headEnd/>
            <a:tailEnd/>
          </a:ln>
        </p:spPr>
        <p:txBody>
          <a:bodyPr wrap="square" lIns="0" tIns="0" rIns="0" bIns="0" rtlCol="0">
            <a:spAutoFit/>
          </a:bodyPr>
          <a:lstStyle/>
          <a:p>
            <a:r>
              <a:rPr lang="en-US" sz="13800" b="0" i="0">
                <a:solidFill>
                  <a:schemeClr val="tx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a:t>
            </a:r>
            <a:r>
              <a:rPr lang="en-US" err="1"/>
              <a:t>lorem</a:t>
            </a:r>
            <a:r>
              <a:rPr lang="en-US"/>
              <a:t> </a:t>
            </a:r>
            <a:r>
              <a:rPr lang="en-US" err="1"/>
              <a:t>ipsum</a:t>
            </a:r>
            <a:r>
              <a:rPr lang="en-US"/>
              <a:t>. </a:t>
            </a:r>
            <a:r>
              <a:rPr lang="en-US" err="1"/>
              <a:t>Ut</a:t>
            </a:r>
            <a:r>
              <a:rPr lang="en-US"/>
              <a:t> </a:t>
            </a:r>
            <a:r>
              <a:rPr lang="en-US" err="1"/>
              <a:t>enim</a:t>
            </a:r>
            <a:r>
              <a:rPr lang="en-US"/>
              <a:t> ad minim </a:t>
            </a:r>
            <a:r>
              <a:rPr lang="en-US" err="1"/>
              <a:t>quis</a:t>
            </a:r>
            <a:r>
              <a:rPr lang="en-US"/>
              <a:t> </a:t>
            </a:r>
            <a:r>
              <a:rPr lang="en-US" err="1"/>
              <a:t>nostrud</a:t>
            </a:r>
            <a:r>
              <a:rPr lang="en-US"/>
              <a:t>.</a:t>
            </a:r>
          </a:p>
        </p:txBody>
      </p:sp>
      <p:sp>
        <p:nvSpPr>
          <p:cNvPr id="10"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Author’s Name</a:t>
            </a:r>
          </a:p>
        </p:txBody>
      </p:sp>
      <p:sp>
        <p:nvSpPr>
          <p:cNvPr id="11"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sp>
        <p:nvSpPr>
          <p:cNvPr id="7" name="TextBox 6"/>
          <p:cNvSpPr txBox="1"/>
          <p:nvPr userDrawn="1"/>
        </p:nvSpPr>
        <p:spPr bwMode="auto">
          <a:xfrm>
            <a:off x="457203" y="198783"/>
            <a:ext cx="1192695" cy="2123658"/>
          </a:xfrm>
          <a:prstGeom prst="rect">
            <a:avLst/>
          </a:prstGeom>
          <a:noFill/>
          <a:ln w="19050" algn="ctr">
            <a:noFill/>
            <a:miter lim="800000"/>
            <a:headEnd/>
            <a:tailEnd/>
          </a:ln>
        </p:spPr>
        <p:txBody>
          <a:bodyPr wrap="square" lIns="0" tIns="0" rIns="0" bIns="0" rtlCol="0">
            <a:spAutoFit/>
          </a:bodyPr>
          <a:lstStyle/>
          <a:p>
            <a:r>
              <a:rPr lang="en-US" sz="13800" b="0" i="0">
                <a:solidFill>
                  <a:schemeClr val="accent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437601" y="1431236"/>
            <a:ext cx="8229323" cy="2107096"/>
          </a:xfrm>
          <a:prstGeom prst="rect">
            <a:avLst/>
          </a:prstGeom>
        </p:spPr>
        <p:txBody>
          <a:bodyPr anchor="ctr" anchorCtr="0">
            <a:normAutofit/>
          </a:bodyPr>
          <a:lstStyle>
            <a:lvl1pPr marL="0" indent="0">
              <a:lnSpc>
                <a:spcPct val="100000"/>
              </a:lnSpc>
              <a:buNone/>
              <a:defRPr sz="2800" b="0" i="0" baseline="0">
                <a:latin typeface="Arial" panose="020B0604020202020204" pitchFamily="34" charset="0"/>
                <a:ea typeface="Helvetica Neue" panose="02000503000000020004" pitchFamily="2" charset="0"/>
                <a:cs typeface="Arial" panose="020B0604020202020204" pitchFamily="34" charset="0"/>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a:t>This page is an option should you wish to utilize a quote as a stand-alone slide within your presentation. The rest is lorem ipsum. Ut </a:t>
            </a:r>
            <a:r>
              <a:rPr lang="en-US" err="1"/>
              <a:t>enim</a:t>
            </a:r>
            <a:r>
              <a:rPr lang="en-US"/>
              <a:t> ad minim </a:t>
            </a:r>
            <a:r>
              <a:rPr lang="en-US" err="1"/>
              <a:t>quis</a:t>
            </a:r>
            <a:r>
              <a:rPr lang="en-US"/>
              <a:t> </a:t>
            </a:r>
            <a:r>
              <a:rPr lang="en-US" err="1"/>
              <a:t>nostrud</a:t>
            </a:r>
            <a:r>
              <a:rPr lang="en-US"/>
              <a:t>.</a:t>
            </a:r>
          </a:p>
        </p:txBody>
      </p:sp>
      <p:sp>
        <p:nvSpPr>
          <p:cNvPr id="14" name="Text Placeholder 13"/>
          <p:cNvSpPr>
            <a:spLocks noGrp="1"/>
          </p:cNvSpPr>
          <p:nvPr>
            <p:ph type="body" sz="quarter" idx="14" hasCustomPrompt="1"/>
          </p:nvPr>
        </p:nvSpPr>
        <p:spPr>
          <a:xfrm>
            <a:off x="447674" y="3696829"/>
            <a:ext cx="6513958" cy="430429"/>
          </a:xfrm>
          <a:prstGeom prst="rect">
            <a:avLst/>
          </a:prstGeom>
        </p:spPr>
        <p:txBody>
          <a:bodyPr>
            <a:normAutofit/>
          </a:bodyPr>
          <a:lstStyle>
            <a:lvl1pPr marL="0" indent="0">
              <a:lnSpc>
                <a:spcPct val="100000"/>
              </a:lnSpc>
              <a:buNone/>
              <a:defRPr sz="1800" b="0" i="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Author’s Name</a:t>
            </a:r>
          </a:p>
        </p:txBody>
      </p:sp>
      <p:sp>
        <p:nvSpPr>
          <p:cNvPr id="15" name="Text Placeholder 13"/>
          <p:cNvSpPr>
            <a:spLocks noGrp="1"/>
          </p:cNvSpPr>
          <p:nvPr>
            <p:ph type="body" sz="quarter" idx="15" hasCustomPrompt="1"/>
          </p:nvPr>
        </p:nvSpPr>
        <p:spPr>
          <a:xfrm>
            <a:off x="447674" y="3980953"/>
            <a:ext cx="6513958" cy="440937"/>
          </a:xfrm>
          <a:prstGeom prst="rect">
            <a:avLst/>
          </a:prstGeom>
        </p:spPr>
        <p:txBody>
          <a:bodyPr>
            <a:normAutofit/>
          </a:bodyPr>
          <a:lstStyle>
            <a:lvl1pPr marL="0" indent="0">
              <a:lnSpc>
                <a:spcPts val="2000"/>
              </a:lnSpc>
              <a:buNone/>
              <a:defRPr sz="1800" b="0" i="0" baseline="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5" y="1401417"/>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p:cNvSpPr>
            <a:spLocks noGrp="1"/>
          </p:cNvSpPr>
          <p:nvPr>
            <p:ph type="title"/>
          </p:nvPr>
        </p:nvSpPr>
        <p:spPr>
          <a:xfrm>
            <a:off x="453585" y="318751"/>
            <a:ext cx="8173580" cy="458587"/>
          </a:xfrm>
          <a:prstGeom prst="rect">
            <a:avLst/>
          </a:prstGeom>
        </p:spPr>
        <p:txBody>
          <a:bodyPr vert="horz" wrap="square" lIns="91440" tIns="45720" rIns="91440" bIns="45720" rtlCol="0" anchor="t" anchorCtr="0">
            <a:noAutofit/>
          </a:bodyPr>
          <a:lstStyle/>
          <a:p>
            <a:r>
              <a:rPr lang="en-US"/>
              <a:t>Slide Title Here</a:t>
            </a:r>
          </a:p>
        </p:txBody>
      </p:sp>
      <p:sp>
        <p:nvSpPr>
          <p:cNvPr id="11" name="Footer Placeholder 5"/>
          <p:cNvSpPr>
            <a:spLocks noGrp="1"/>
          </p:cNvSpPr>
          <p:nvPr>
            <p:ph type="ftr" sz="quarter" idx="3"/>
          </p:nvPr>
        </p:nvSpPr>
        <p:spPr>
          <a:xfrm>
            <a:off x="548152" y="4852597"/>
            <a:ext cx="4310907" cy="103485"/>
          </a:xfrm>
          <a:prstGeom prst="rect">
            <a:avLst/>
          </a:prstGeom>
        </p:spPr>
        <p:txBody>
          <a:bodyPr vert="horz" wrap="square" lIns="0" tIns="0" rIns="0" bIns="0" rtlCol="0" anchor="b" anchorCtr="0"/>
          <a:lstStyle>
            <a:lvl1pPr algn="l">
              <a:defRPr sz="700" b="0" i="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12" name="Slide Number Placeholder 6"/>
          <p:cNvSpPr>
            <a:spLocks noGrp="1"/>
          </p:cNvSpPr>
          <p:nvPr>
            <p:ph type="sldNum" sz="quarter" idx="4"/>
          </p:nvPr>
        </p:nvSpPr>
        <p:spPr>
          <a:xfrm>
            <a:off x="272107" y="4840129"/>
            <a:ext cx="246061" cy="116425"/>
          </a:xfrm>
          <a:prstGeom prst="rect">
            <a:avLst/>
          </a:prstGeom>
        </p:spPr>
        <p:txBody>
          <a:bodyPr vert="horz" wrap="square" lIns="0" tIns="0" rIns="0" bIns="0" rtlCol="0" anchor="b" anchorCtr="0"/>
          <a:lstStyle>
            <a:lvl1pPr algn="l">
              <a:defRPr sz="700" b="0" i="0">
                <a:solidFill>
                  <a:schemeClr val="tx1"/>
                </a:solidFill>
                <a:latin typeface="Arial" panose="020B0604020202020204" pitchFamily="34" charset="0"/>
                <a:cs typeface="Arial" panose="020B0604020202020204" pitchFamily="34" charset="0"/>
              </a:defRPr>
            </a:lvl1pPr>
          </a:lstStyle>
          <a:p>
            <a:fld id="{7BCC8D0D-EAEC-449D-9161-023DFF90F2E2}" type="slidenum">
              <a:rPr lang="en-US" smtClean="0"/>
              <a:pPr/>
              <a:t>‹#›</a:t>
            </a:fld>
            <a:endParaRPr lang="en-US"/>
          </a:p>
        </p:txBody>
      </p:sp>
      <p:cxnSp>
        <p:nvCxnSpPr>
          <p:cNvPr id="36" name="Straight Connector 35"/>
          <p:cNvCxnSpPr/>
          <p:nvPr userDrawn="1"/>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ndParaRPr>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4042" r:id="rId14"/>
    <p:sldLayoutId id="2147483994" r:id="rId15"/>
    <p:sldLayoutId id="2147483995" r:id="rId16"/>
  </p:sldLayoutIdLst>
  <p:transition>
    <p:fade/>
  </p:transition>
  <p:hf hdr="0"/>
  <p:txStyles>
    <p:title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548152" y="4852597"/>
            <a:ext cx="4310907" cy="103485"/>
          </a:xfrm>
          <a:prstGeom prst="rect">
            <a:avLst/>
          </a:prstGeom>
        </p:spPr>
        <p:txBody>
          <a:bodyPr vert="horz" wrap="square" lIns="0" tIns="0" rIns="0" bIns="0" rtlCol="0" anchor="b" anchorCtr="0"/>
          <a:lstStyle>
            <a:lvl1pPr algn="l">
              <a:defRPr sz="7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p>
        </p:txBody>
      </p:sp>
      <p:sp>
        <p:nvSpPr>
          <p:cNvPr id="12" name="Slide Number Placeholder 6"/>
          <p:cNvSpPr>
            <a:spLocks noGrp="1"/>
          </p:cNvSpPr>
          <p:nvPr>
            <p:ph type="sldNum" sz="quarter" idx="4"/>
          </p:nvPr>
        </p:nvSpPr>
        <p:spPr>
          <a:xfrm>
            <a:off x="272107" y="4840129"/>
            <a:ext cx="246061" cy="116425"/>
          </a:xfrm>
          <a:prstGeom prst="rect">
            <a:avLst/>
          </a:prstGeom>
        </p:spPr>
        <p:txBody>
          <a:bodyPr vert="horz" wrap="square" lIns="0" tIns="0" rIns="0" bIns="0" rtlCol="0" anchor="b" anchorCtr="0"/>
          <a:lstStyle>
            <a:lvl1pPr algn="l">
              <a:defRPr sz="7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a:p>
        </p:txBody>
      </p:sp>
      <p:cxnSp>
        <p:nvCxnSpPr>
          <p:cNvPr id="36" name="Straight Connector 35"/>
          <p:cNvCxnSpPr/>
          <p:nvPr/>
        </p:nvCxnSpPr>
        <p:spPr>
          <a:xfrm>
            <a:off x="365125"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459685" y="1401417"/>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453585" y="318751"/>
            <a:ext cx="8173580" cy="458587"/>
          </a:xfrm>
          <a:prstGeom prst="rect">
            <a:avLst/>
          </a:prstGeom>
        </p:spPr>
        <p:txBody>
          <a:bodyPr vert="horz" wrap="square" lIns="91440" tIns="45720" rIns="91440" bIns="45720" rtlCol="0" anchor="t" anchorCtr="0">
            <a:noAutofit/>
          </a:bodyPr>
          <a:lstStyle/>
          <a:p>
            <a:r>
              <a:rPr lang="en-US"/>
              <a:t>Slide Title Here</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01" r:id="rId7"/>
    <p:sldLayoutId id="2147483944" r:id="rId8"/>
    <p:sldLayoutId id="2147483951" r:id="rId9"/>
    <p:sldLayoutId id="2147483953" r:id="rId10"/>
    <p:sldLayoutId id="2147484000" r:id="rId11"/>
    <p:sldLayoutId id="2147483950" r:id="rId12"/>
    <p:sldLayoutId id="2147483960" r:id="rId13"/>
    <p:sldLayoutId id="2147483961" r:id="rId14"/>
    <p:sldLayoutId id="2147483966" r:id="rId15"/>
    <p:sldLayoutId id="2147483967" r:id="rId16"/>
    <p:sldLayoutId id="2147483968" r:id="rId17"/>
    <p:sldLayoutId id="2147483969" r:id="rId18"/>
    <p:sldLayoutId id="2147483970" r:id="rId19"/>
    <p:sldLayoutId id="2147483971" r:id="rId20"/>
    <p:sldLayoutId id="2147484041" r:id="rId21"/>
    <p:sldLayoutId id="2147483954" r:id="rId22"/>
    <p:sldLayoutId id="2147483959" r:id="rId23"/>
    <p:sldLayoutId id="2147484038" r:id="rId24"/>
    <p:sldLayoutId id="2147484039" r:id="rId25"/>
    <p:sldLayoutId id="2147484040" r:id="rId26"/>
    <p:sldLayoutId id="2147484044" r:id="rId27"/>
    <p:sldLayoutId id="2147484046" r:id="rId28"/>
    <p:sldLayoutId id="2147484047" r:id="rId29"/>
    <p:sldLayoutId id="2147484048" r:id="rId30"/>
    <p:sldLayoutId id="2147484049" r:id="rId31"/>
    <p:sldLayoutId id="2147484050" r:id="rId32"/>
  </p:sldLayoutIdLst>
  <p:transition>
    <p:fade/>
  </p:transition>
  <p:hf hdr="0"/>
  <p:txStyles>
    <p:title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2"/>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2"/>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B_B0ECDD5D.xm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sv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wm-biology1/chapter/reading-types-of-signa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hyperlink" Target="https://creativecommons.org/licenses/by/3.0/" TargetMode="External"/><Relationship Id="rId5" Type="http://schemas.openxmlformats.org/officeDocument/2006/relationships/image" Target="../media/image53.emf"/><Relationship Id="rId4" Type="http://schemas.openxmlformats.org/officeDocument/2006/relationships/hyperlink" Target="https://courses.lumenlearning.com/wm-biology1/chapter/reading-types-of-signal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3.xml"/><Relationship Id="rId16" Type="http://schemas.openxmlformats.org/officeDocument/2006/relationships/image" Target="../media/image67.svg"/><Relationship Id="rId1" Type="http://schemas.openxmlformats.org/officeDocument/2006/relationships/slideLayout" Target="../slideLayouts/slideLayout29.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42_3DCF0624.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4E_FBEDDFAC.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4_9139F266.xml"/><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568C6-37F8-A30A-DFB9-0AC231A99607}"/>
              </a:ext>
            </a:extLst>
          </p:cNvPr>
          <p:cNvSpPr>
            <a:spLocks noGrp="1"/>
          </p:cNvSpPr>
          <p:nvPr>
            <p:ph type="dt" sz="half" idx="2"/>
          </p:nvPr>
        </p:nvSpPr>
        <p:spPr>
          <a:xfrm>
            <a:off x="3902926" y="3800641"/>
            <a:ext cx="3129670" cy="353811"/>
          </a:xfrm>
        </p:spPr>
        <p:txBody>
          <a:bodyPr/>
          <a:lstStyle/>
          <a:p>
            <a:r>
              <a:rPr lang="en-US" sz="1600" dirty="0"/>
              <a:t>November 16</a:t>
            </a:r>
            <a:r>
              <a:rPr lang="en-US" sz="1600" baseline="30000" dirty="0"/>
              <a:t>th</a:t>
            </a:r>
            <a:r>
              <a:rPr lang="en-US" sz="1600" dirty="0"/>
              <a:t>, 2024</a:t>
            </a:r>
          </a:p>
        </p:txBody>
      </p:sp>
      <p:sp>
        <p:nvSpPr>
          <p:cNvPr id="3" name="Title 2">
            <a:extLst>
              <a:ext uri="{FF2B5EF4-FFF2-40B4-BE49-F238E27FC236}">
                <a16:creationId xmlns:a16="http://schemas.microsoft.com/office/drawing/2014/main" id="{AD851E13-13C6-7F58-EED1-0C10FF45AFC0}"/>
              </a:ext>
            </a:extLst>
          </p:cNvPr>
          <p:cNvSpPr>
            <a:spLocks noGrp="1"/>
          </p:cNvSpPr>
          <p:nvPr>
            <p:ph type="title"/>
          </p:nvPr>
        </p:nvSpPr>
        <p:spPr>
          <a:xfrm>
            <a:off x="624803" y="1289293"/>
            <a:ext cx="5422033" cy="1726994"/>
          </a:xfrm>
        </p:spPr>
        <p:txBody>
          <a:bodyPr/>
          <a:lstStyle/>
          <a:p>
            <a:r>
              <a:rPr lang="en-US" b="1" dirty="0">
                <a:latin typeface="+mn-lt"/>
              </a:rPr>
              <a:t>From Clinic to Consult Service: </a:t>
            </a:r>
            <a:r>
              <a:rPr lang="en-US" dirty="0">
                <a:latin typeface="+mn-lt"/>
              </a:rPr>
              <a:t>Navigating </a:t>
            </a:r>
            <a:br>
              <a:rPr lang="en-US" dirty="0">
                <a:latin typeface="+mn-lt"/>
              </a:rPr>
            </a:br>
            <a:r>
              <a:rPr lang="en-US" dirty="0">
                <a:latin typeface="+mn-lt"/>
              </a:rPr>
              <a:t>a Case of Ketamine Withdrawal</a:t>
            </a:r>
          </a:p>
        </p:txBody>
      </p:sp>
      <p:sp>
        <p:nvSpPr>
          <p:cNvPr id="5" name="Text Placeholder 4">
            <a:extLst>
              <a:ext uri="{FF2B5EF4-FFF2-40B4-BE49-F238E27FC236}">
                <a16:creationId xmlns:a16="http://schemas.microsoft.com/office/drawing/2014/main" id="{B8FBB5F3-9C6E-8117-8B5A-23FD74826C24}"/>
              </a:ext>
            </a:extLst>
          </p:cNvPr>
          <p:cNvSpPr>
            <a:spLocks noGrp="1"/>
          </p:cNvSpPr>
          <p:nvPr>
            <p:ph type="body" sz="quarter" idx="10"/>
          </p:nvPr>
        </p:nvSpPr>
        <p:spPr>
          <a:xfrm>
            <a:off x="624802" y="3446830"/>
            <a:ext cx="5422034" cy="426719"/>
          </a:xfrm>
        </p:spPr>
        <p:txBody>
          <a:bodyPr/>
          <a:lstStyle/>
          <a:p>
            <a:r>
              <a:rPr lang="en-US" sz="2000" dirty="0">
                <a:latin typeface="Arial"/>
                <a:cs typeface="Arial"/>
              </a:rPr>
              <a:t>Alejandro Castellanos MD​ </a:t>
            </a:r>
            <a:endParaRPr lang="en-US" sz="2000" dirty="0"/>
          </a:p>
          <a:p>
            <a:r>
              <a:rPr lang="en-US" sz="2000" dirty="0">
                <a:latin typeface="Arial"/>
                <a:cs typeface="Arial"/>
              </a:rPr>
              <a:t>Johanna </a:t>
            </a:r>
            <a:r>
              <a:rPr lang="en-US" sz="2000" dirty="0" err="1">
                <a:latin typeface="Arial"/>
                <a:cs typeface="Arial"/>
              </a:rPr>
              <a:t>Sluser</a:t>
            </a:r>
            <a:r>
              <a:rPr lang="en-US" sz="2000" dirty="0">
                <a:latin typeface="Arial"/>
                <a:cs typeface="Arial"/>
              </a:rPr>
              <a:t> NP</a:t>
            </a:r>
            <a:endParaRPr lang="en-US" sz="2000" dirty="0"/>
          </a:p>
        </p:txBody>
      </p:sp>
    </p:spTree>
    <p:extLst>
      <p:ext uri="{BB962C8B-B14F-4D97-AF65-F5344CB8AC3E}">
        <p14:creationId xmlns:p14="http://schemas.microsoft.com/office/powerpoint/2010/main" val="2968313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C80F5-C0A9-37F8-1939-7A78D3AC4E0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3545EF-6F95-9B95-685E-D6E1BC09529C}"/>
              </a:ext>
            </a:extLst>
          </p:cNvPr>
          <p:cNvSpPr/>
          <p:nvPr/>
        </p:nvSpPr>
        <p:spPr bwMode="auto">
          <a:xfrm>
            <a:off x="302559" y="4343402"/>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 name="Picture 9" descr="Neon 3D circle art">
            <a:extLst>
              <a:ext uri="{FF2B5EF4-FFF2-40B4-BE49-F238E27FC236}">
                <a16:creationId xmlns:a16="http://schemas.microsoft.com/office/drawing/2014/main" id="{3C97C0E8-1093-3777-9EFB-3807703CD7F7}"/>
              </a:ext>
            </a:extLst>
          </p:cNvPr>
          <p:cNvPicPr>
            <a:picLocks noChangeAspect="1"/>
          </p:cNvPicPr>
          <p:nvPr/>
        </p:nvPicPr>
        <p:blipFill>
          <a:blip r:embed="rId3"/>
          <a:srcRect l="3721" r="378" b="2"/>
          <a:stretch/>
        </p:blipFill>
        <p:spPr>
          <a:xfrm>
            <a:off x="0" y="0"/>
            <a:ext cx="9144000" cy="5143500"/>
          </a:xfrm>
          <a:prstGeom prst="rect">
            <a:avLst/>
          </a:prstGeom>
          <a:noFill/>
        </p:spPr>
      </p:pic>
      <p:sp>
        <p:nvSpPr>
          <p:cNvPr id="2" name="Rectangle 1">
            <a:extLst>
              <a:ext uri="{FF2B5EF4-FFF2-40B4-BE49-F238E27FC236}">
                <a16:creationId xmlns:a16="http://schemas.microsoft.com/office/drawing/2014/main" id="{21CFC224-84F1-AB08-DD0C-4A07B5DE5C6F}"/>
              </a:ext>
            </a:extLst>
          </p:cNvPr>
          <p:cNvSpPr/>
          <p:nvPr/>
        </p:nvSpPr>
        <p:spPr bwMode="auto">
          <a:xfrm>
            <a:off x="0" y="0"/>
            <a:ext cx="9144000" cy="5143500"/>
          </a:xfrm>
          <a:prstGeom prst="rect">
            <a:avLst/>
          </a:prstGeom>
          <a:solidFill>
            <a:srgbClr val="FFFFFF">
              <a:alpha val="83922"/>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8" name="TextBox 17">
            <a:extLst>
              <a:ext uri="{FF2B5EF4-FFF2-40B4-BE49-F238E27FC236}">
                <a16:creationId xmlns:a16="http://schemas.microsoft.com/office/drawing/2014/main" id="{B73DBA81-D68F-2F09-80EC-7690EAAD6F68}"/>
              </a:ext>
            </a:extLst>
          </p:cNvPr>
          <p:cNvSpPr txBox="1"/>
          <p:nvPr/>
        </p:nvSpPr>
        <p:spPr bwMode="auto">
          <a:xfrm>
            <a:off x="1554527" y="521982"/>
            <a:ext cx="1594021" cy="738664"/>
          </a:xfrm>
          <a:prstGeom prst="rect">
            <a:avLst/>
          </a:prstGeom>
          <a:noFill/>
          <a:ln w="19050" algn="ctr">
            <a:noFill/>
            <a:miter lim="800000"/>
            <a:headEnd/>
            <a:tailEnd/>
          </a:ln>
        </p:spPr>
        <p:txBody>
          <a:bodyPr wrap="square" lIns="0" tIns="0" rIns="0" bIns="0" rtlCol="0">
            <a:spAutoFit/>
          </a:bodyPr>
          <a:lstStyle/>
          <a:p>
            <a:pPr algn="ctr"/>
            <a:r>
              <a:rPr lang="en-US" sz="4800" b="1" dirty="0"/>
              <a:t>2008</a:t>
            </a:r>
          </a:p>
        </p:txBody>
      </p:sp>
      <p:sp>
        <p:nvSpPr>
          <p:cNvPr id="19" name="TextBox 18">
            <a:extLst>
              <a:ext uri="{FF2B5EF4-FFF2-40B4-BE49-F238E27FC236}">
                <a16:creationId xmlns:a16="http://schemas.microsoft.com/office/drawing/2014/main" id="{7DAC4E11-332B-D757-6F37-D0DC6766E3D5}"/>
              </a:ext>
            </a:extLst>
          </p:cNvPr>
          <p:cNvSpPr txBox="1"/>
          <p:nvPr/>
        </p:nvSpPr>
        <p:spPr bwMode="auto">
          <a:xfrm>
            <a:off x="5809216" y="518288"/>
            <a:ext cx="1594021" cy="677108"/>
          </a:xfrm>
          <a:prstGeom prst="rect">
            <a:avLst/>
          </a:prstGeom>
          <a:noFill/>
          <a:ln w="19050" algn="ctr">
            <a:noFill/>
            <a:miter lim="800000"/>
            <a:headEnd/>
            <a:tailEnd/>
          </a:ln>
        </p:spPr>
        <p:txBody>
          <a:bodyPr wrap="square" lIns="0" tIns="0" rIns="0" bIns="0" rtlCol="0">
            <a:spAutoFit/>
          </a:bodyPr>
          <a:lstStyle/>
          <a:p>
            <a:pPr algn="ctr"/>
            <a:r>
              <a:rPr lang="en-US" sz="4400" b="1" dirty="0"/>
              <a:t>2019</a:t>
            </a:r>
          </a:p>
        </p:txBody>
      </p:sp>
      <p:pic>
        <p:nvPicPr>
          <p:cNvPr id="24" name="Graphic 23" descr="Man with solid fill">
            <a:extLst>
              <a:ext uri="{FF2B5EF4-FFF2-40B4-BE49-F238E27FC236}">
                <a16:creationId xmlns:a16="http://schemas.microsoft.com/office/drawing/2014/main" id="{46435135-E15D-3588-20CB-C9158C39D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2562" y="1590087"/>
            <a:ext cx="994191" cy="994191"/>
          </a:xfrm>
          <a:prstGeom prst="rect">
            <a:avLst/>
          </a:prstGeom>
        </p:spPr>
      </p:pic>
      <p:pic>
        <p:nvPicPr>
          <p:cNvPr id="26" name="Graphic 25" descr="Man with solid fill">
            <a:extLst>
              <a:ext uri="{FF2B5EF4-FFF2-40B4-BE49-F238E27FC236}">
                <a16:creationId xmlns:a16="http://schemas.microsoft.com/office/drawing/2014/main" id="{D68A9013-76E0-7014-BA96-13C32A06D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2617" y="1604270"/>
            <a:ext cx="994191" cy="994191"/>
          </a:xfrm>
          <a:prstGeom prst="rect">
            <a:avLst/>
          </a:prstGeom>
        </p:spPr>
      </p:pic>
      <p:pic>
        <p:nvPicPr>
          <p:cNvPr id="27" name="Graphic 26" descr="Man with solid fill">
            <a:extLst>
              <a:ext uri="{FF2B5EF4-FFF2-40B4-BE49-F238E27FC236}">
                <a16:creationId xmlns:a16="http://schemas.microsoft.com/office/drawing/2014/main" id="{4C6D2506-29C2-02D9-23E6-7616CB09D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3539" y="1624086"/>
            <a:ext cx="994191" cy="994191"/>
          </a:xfrm>
          <a:prstGeom prst="rect">
            <a:avLst/>
          </a:prstGeom>
        </p:spPr>
      </p:pic>
      <p:pic>
        <p:nvPicPr>
          <p:cNvPr id="28" name="Graphic 27" descr="Man with solid fill">
            <a:extLst>
              <a:ext uri="{FF2B5EF4-FFF2-40B4-BE49-F238E27FC236}">
                <a16:creationId xmlns:a16="http://schemas.microsoft.com/office/drawing/2014/main" id="{CA466050-92E5-01EC-D440-3E95FD15AC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512" y="1632324"/>
            <a:ext cx="994191" cy="994191"/>
          </a:xfrm>
          <a:prstGeom prst="rect">
            <a:avLst/>
          </a:prstGeom>
        </p:spPr>
      </p:pic>
      <p:pic>
        <p:nvPicPr>
          <p:cNvPr id="29" name="Graphic 28" descr="Man with solid fill">
            <a:extLst>
              <a:ext uri="{FF2B5EF4-FFF2-40B4-BE49-F238E27FC236}">
                <a16:creationId xmlns:a16="http://schemas.microsoft.com/office/drawing/2014/main" id="{89712FB4-01E7-1EBC-83F8-511D0D13FE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4533" y="1644013"/>
            <a:ext cx="994191" cy="994191"/>
          </a:xfrm>
          <a:prstGeom prst="rect">
            <a:avLst/>
          </a:prstGeom>
        </p:spPr>
      </p:pic>
      <p:pic>
        <p:nvPicPr>
          <p:cNvPr id="30" name="Graphic 29" descr="Man with solid fill">
            <a:extLst>
              <a:ext uri="{FF2B5EF4-FFF2-40B4-BE49-F238E27FC236}">
                <a16:creationId xmlns:a16="http://schemas.microsoft.com/office/drawing/2014/main" id="{8425FB42-A4E5-1EC0-1981-9AE614E25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7453" y="2926799"/>
            <a:ext cx="994191" cy="994191"/>
          </a:xfrm>
          <a:prstGeom prst="rect">
            <a:avLst/>
          </a:prstGeom>
        </p:spPr>
      </p:pic>
      <p:pic>
        <p:nvPicPr>
          <p:cNvPr id="31" name="Graphic 30" descr="Man with solid fill">
            <a:extLst>
              <a:ext uri="{FF2B5EF4-FFF2-40B4-BE49-F238E27FC236}">
                <a16:creationId xmlns:a16="http://schemas.microsoft.com/office/drawing/2014/main" id="{42F392FD-FF39-900B-345E-176614D95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5026" y="2940337"/>
            <a:ext cx="994191" cy="994191"/>
          </a:xfrm>
          <a:prstGeom prst="rect">
            <a:avLst/>
          </a:prstGeom>
        </p:spPr>
      </p:pic>
      <p:pic>
        <p:nvPicPr>
          <p:cNvPr id="32" name="Graphic 31" descr="Man with solid fill">
            <a:extLst>
              <a:ext uri="{FF2B5EF4-FFF2-40B4-BE49-F238E27FC236}">
                <a16:creationId xmlns:a16="http://schemas.microsoft.com/office/drawing/2014/main" id="{5F8D87AE-57CF-28E4-6936-BF59917AB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3539" y="2947961"/>
            <a:ext cx="994191" cy="994191"/>
          </a:xfrm>
          <a:prstGeom prst="rect">
            <a:avLst/>
          </a:prstGeom>
        </p:spPr>
      </p:pic>
      <p:pic>
        <p:nvPicPr>
          <p:cNvPr id="33" name="Graphic 32" descr="Man with solid fill">
            <a:extLst>
              <a:ext uri="{FF2B5EF4-FFF2-40B4-BE49-F238E27FC236}">
                <a16:creationId xmlns:a16="http://schemas.microsoft.com/office/drawing/2014/main" id="{2743D718-B6E9-88A8-F612-132B135DF2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6227" y="2926798"/>
            <a:ext cx="994191" cy="994191"/>
          </a:xfrm>
          <a:prstGeom prst="rect">
            <a:avLst/>
          </a:prstGeom>
        </p:spPr>
      </p:pic>
      <p:pic>
        <p:nvPicPr>
          <p:cNvPr id="34" name="Graphic 33" descr="Man with solid fill">
            <a:extLst>
              <a:ext uri="{FF2B5EF4-FFF2-40B4-BE49-F238E27FC236}">
                <a16:creationId xmlns:a16="http://schemas.microsoft.com/office/drawing/2014/main" id="{DE4FFDFD-5416-C897-586B-35D2C21107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7534" y="2926797"/>
            <a:ext cx="994191" cy="994191"/>
          </a:xfrm>
          <a:prstGeom prst="rect">
            <a:avLst/>
          </a:prstGeom>
        </p:spPr>
      </p:pic>
      <p:pic>
        <p:nvPicPr>
          <p:cNvPr id="35" name="Graphic 34" descr="Man with solid fill">
            <a:extLst>
              <a:ext uri="{FF2B5EF4-FFF2-40B4-BE49-F238E27FC236}">
                <a16:creationId xmlns:a16="http://schemas.microsoft.com/office/drawing/2014/main" id="{5EEEE178-E375-FD90-3D00-F3785BE7D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738" y="1632324"/>
            <a:ext cx="994191" cy="994191"/>
          </a:xfrm>
          <a:prstGeom prst="rect">
            <a:avLst/>
          </a:prstGeom>
        </p:spPr>
      </p:pic>
      <p:pic>
        <p:nvPicPr>
          <p:cNvPr id="36" name="Graphic 35" descr="Man with solid fill">
            <a:extLst>
              <a:ext uri="{FF2B5EF4-FFF2-40B4-BE49-F238E27FC236}">
                <a16:creationId xmlns:a16="http://schemas.microsoft.com/office/drawing/2014/main" id="{9C3F4B57-F5B4-80D1-3836-B0CA50FF6F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596" y="1615183"/>
            <a:ext cx="994191" cy="994191"/>
          </a:xfrm>
          <a:prstGeom prst="rect">
            <a:avLst/>
          </a:prstGeom>
        </p:spPr>
      </p:pic>
      <p:pic>
        <p:nvPicPr>
          <p:cNvPr id="37" name="Graphic 36" descr="Man with solid fill">
            <a:extLst>
              <a:ext uri="{FF2B5EF4-FFF2-40B4-BE49-F238E27FC236}">
                <a16:creationId xmlns:a16="http://schemas.microsoft.com/office/drawing/2014/main" id="{C52E06D8-8BFF-B3C4-DD21-EC58192A64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7541" y="1604270"/>
            <a:ext cx="994191" cy="994191"/>
          </a:xfrm>
          <a:prstGeom prst="rect">
            <a:avLst/>
          </a:prstGeom>
        </p:spPr>
      </p:pic>
      <p:pic>
        <p:nvPicPr>
          <p:cNvPr id="38" name="Graphic 37" descr="Man with solid fill">
            <a:extLst>
              <a:ext uri="{FF2B5EF4-FFF2-40B4-BE49-F238E27FC236}">
                <a16:creationId xmlns:a16="http://schemas.microsoft.com/office/drawing/2014/main" id="{33A1C791-F652-AA3A-4540-9F48566C8C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3073" y="1590087"/>
            <a:ext cx="994191" cy="994191"/>
          </a:xfrm>
          <a:prstGeom prst="rect">
            <a:avLst/>
          </a:prstGeom>
        </p:spPr>
      </p:pic>
      <p:pic>
        <p:nvPicPr>
          <p:cNvPr id="39" name="Graphic 38" descr="Man with solid fill">
            <a:extLst>
              <a:ext uri="{FF2B5EF4-FFF2-40B4-BE49-F238E27FC236}">
                <a16:creationId xmlns:a16="http://schemas.microsoft.com/office/drawing/2014/main" id="{24265037-0AC1-07A0-4226-0B529E9CBE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190" y="1626374"/>
            <a:ext cx="994191" cy="994191"/>
          </a:xfrm>
          <a:prstGeom prst="rect">
            <a:avLst/>
          </a:prstGeom>
        </p:spPr>
      </p:pic>
      <p:pic>
        <p:nvPicPr>
          <p:cNvPr id="40" name="Graphic 39" descr="Man with solid fill">
            <a:extLst>
              <a:ext uri="{FF2B5EF4-FFF2-40B4-BE49-F238E27FC236}">
                <a16:creationId xmlns:a16="http://schemas.microsoft.com/office/drawing/2014/main" id="{E45FA5D5-E6A6-29C5-603A-9FB2D65B9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069" y="2861524"/>
            <a:ext cx="994191" cy="994191"/>
          </a:xfrm>
          <a:prstGeom prst="rect">
            <a:avLst/>
          </a:prstGeom>
        </p:spPr>
      </p:pic>
      <p:pic>
        <p:nvPicPr>
          <p:cNvPr id="41" name="Graphic 40" descr="Man with solid fill">
            <a:extLst>
              <a:ext uri="{FF2B5EF4-FFF2-40B4-BE49-F238E27FC236}">
                <a16:creationId xmlns:a16="http://schemas.microsoft.com/office/drawing/2014/main" id="{7152665A-C74E-A11C-920C-C291DD15FF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6670" y="2874424"/>
            <a:ext cx="994191" cy="994191"/>
          </a:xfrm>
          <a:prstGeom prst="rect">
            <a:avLst/>
          </a:prstGeom>
        </p:spPr>
      </p:pic>
      <p:pic>
        <p:nvPicPr>
          <p:cNvPr id="42" name="Graphic 41" descr="Man with solid fill">
            <a:extLst>
              <a:ext uri="{FF2B5EF4-FFF2-40B4-BE49-F238E27FC236}">
                <a16:creationId xmlns:a16="http://schemas.microsoft.com/office/drawing/2014/main" id="{53C7C83B-3E5F-1B69-9BCF-A05102150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7977" y="2867057"/>
            <a:ext cx="994191" cy="994191"/>
          </a:xfrm>
          <a:prstGeom prst="rect">
            <a:avLst/>
          </a:prstGeom>
        </p:spPr>
      </p:pic>
      <p:pic>
        <p:nvPicPr>
          <p:cNvPr id="43" name="Graphic 42" descr="Man with solid fill">
            <a:extLst>
              <a:ext uri="{FF2B5EF4-FFF2-40B4-BE49-F238E27FC236}">
                <a16:creationId xmlns:a16="http://schemas.microsoft.com/office/drawing/2014/main" id="{71799AA6-B9C3-84C9-F814-4EA026D59B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86033" y="2887020"/>
            <a:ext cx="994191" cy="994191"/>
          </a:xfrm>
          <a:prstGeom prst="rect">
            <a:avLst/>
          </a:prstGeom>
        </p:spPr>
      </p:pic>
      <p:pic>
        <p:nvPicPr>
          <p:cNvPr id="44" name="Graphic 43" descr="Man with solid fill">
            <a:extLst>
              <a:ext uri="{FF2B5EF4-FFF2-40B4-BE49-F238E27FC236}">
                <a16:creationId xmlns:a16="http://schemas.microsoft.com/office/drawing/2014/main" id="{6220DB6D-E6CD-0827-20EE-5F2FB820C8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12933" y="2851856"/>
            <a:ext cx="994191" cy="994191"/>
          </a:xfrm>
          <a:prstGeom prst="rect">
            <a:avLst/>
          </a:prstGeom>
        </p:spPr>
      </p:pic>
      <p:pic>
        <p:nvPicPr>
          <p:cNvPr id="46" name="Graphic 45" descr="Chevron arrows with solid fill">
            <a:extLst>
              <a:ext uri="{FF2B5EF4-FFF2-40B4-BE49-F238E27FC236}">
                <a16:creationId xmlns:a16="http://schemas.microsoft.com/office/drawing/2014/main" id="{F20B1E76-154D-2BD4-DE88-7EFAA2E14E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3492" y="2257852"/>
            <a:ext cx="914400" cy="914400"/>
          </a:xfrm>
          <a:prstGeom prst="rect">
            <a:avLst/>
          </a:prstGeom>
        </p:spPr>
      </p:pic>
    </p:spTree>
    <p:extLst>
      <p:ext uri="{BB962C8B-B14F-4D97-AF65-F5344CB8AC3E}">
        <p14:creationId xmlns:p14="http://schemas.microsoft.com/office/powerpoint/2010/main" val="806621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A9256-31A0-CD71-1B14-8CF52E1BCD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9E2D8B-2EF3-7576-1C52-C3E3DACD4FAD}"/>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descr="Diagram of a neurotransmitter&#10;&#10;Description automatically generated">
            <a:extLst>
              <a:ext uri="{FF2B5EF4-FFF2-40B4-BE49-F238E27FC236}">
                <a16:creationId xmlns:a16="http://schemas.microsoft.com/office/drawing/2014/main" id="{A34A1020-C0DD-B5F3-1903-0E03A531B9A0}"/>
              </a:ext>
            </a:extLst>
          </p:cNvPr>
          <p:cNvPicPr>
            <a:picLocks noChangeAspect="1"/>
          </p:cNvPicPr>
          <p:nvPr/>
        </p:nvPicPr>
        <p:blipFill>
          <a:blip r:embed="rId3">
            <a:extLst>
              <a:ext uri="{837473B0-CC2E-450A-ABE3-18F120FF3D39}">
                <a1611:picAttrSrcUrl xmlns:a1611="http://schemas.microsoft.com/office/drawing/2016/11/main" r:id="rId4"/>
              </a:ext>
            </a:extLst>
          </a:blip>
          <a:srcRect l="20162" t="3437" r="28118" b="8275"/>
          <a:stretch/>
        </p:blipFill>
        <p:spPr>
          <a:xfrm>
            <a:off x="3133493" y="0"/>
            <a:ext cx="4865920" cy="5001753"/>
          </a:xfrm>
          <a:prstGeom prst="rect">
            <a:avLst/>
          </a:prstGeom>
        </p:spPr>
      </p:pic>
      <p:sp>
        <p:nvSpPr>
          <p:cNvPr id="10" name="Rectangle 9">
            <a:extLst>
              <a:ext uri="{FF2B5EF4-FFF2-40B4-BE49-F238E27FC236}">
                <a16:creationId xmlns:a16="http://schemas.microsoft.com/office/drawing/2014/main" id="{3DC8D13B-3926-6A67-A9E0-9903B0AFFF43}"/>
              </a:ext>
            </a:extLst>
          </p:cNvPr>
          <p:cNvSpPr/>
          <p:nvPr/>
        </p:nvSpPr>
        <p:spPr bwMode="auto">
          <a:xfrm>
            <a:off x="1787279" y="90535"/>
            <a:ext cx="2310591" cy="34907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1">
            <a:extLst>
              <a:ext uri="{FF2B5EF4-FFF2-40B4-BE49-F238E27FC236}">
                <a16:creationId xmlns:a16="http://schemas.microsoft.com/office/drawing/2014/main" id="{1873FB53-2959-3EA8-642B-AB5A8E2359ED}"/>
              </a:ext>
            </a:extLst>
          </p:cNvPr>
          <p:cNvSpPr txBox="1">
            <a:spLocks/>
          </p:cNvSpPr>
          <p:nvPr/>
        </p:nvSpPr>
        <p:spPr>
          <a:xfrm>
            <a:off x="0" y="141747"/>
            <a:ext cx="7999413" cy="993775"/>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b="1" dirty="0">
                <a:latin typeface="+mn-lt"/>
                <a:cs typeface="Arial"/>
              </a:rPr>
              <a:t>Chronic </a:t>
            </a:r>
          </a:p>
          <a:p>
            <a:r>
              <a:rPr lang="en-US" b="1" dirty="0">
                <a:latin typeface="+mn-lt"/>
                <a:cs typeface="Arial"/>
              </a:rPr>
              <a:t>ketamine use</a:t>
            </a:r>
          </a:p>
        </p:txBody>
      </p:sp>
      <p:sp>
        <p:nvSpPr>
          <p:cNvPr id="17" name="Rectangle 16">
            <a:extLst>
              <a:ext uri="{FF2B5EF4-FFF2-40B4-BE49-F238E27FC236}">
                <a16:creationId xmlns:a16="http://schemas.microsoft.com/office/drawing/2014/main" id="{DAF7BE47-4366-3771-FDE1-D8F5DFE549B3}"/>
              </a:ext>
            </a:extLst>
          </p:cNvPr>
          <p:cNvSpPr/>
          <p:nvPr/>
        </p:nvSpPr>
        <p:spPr bwMode="auto">
          <a:xfrm>
            <a:off x="3049561" y="596812"/>
            <a:ext cx="730406" cy="510609"/>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 name="TextBox 3">
            <a:extLst>
              <a:ext uri="{FF2B5EF4-FFF2-40B4-BE49-F238E27FC236}">
                <a16:creationId xmlns:a16="http://schemas.microsoft.com/office/drawing/2014/main" id="{36FF78B6-0B37-5070-18B3-4C9E2BED30F7}"/>
              </a:ext>
            </a:extLst>
          </p:cNvPr>
          <p:cNvSpPr txBox="1"/>
          <p:nvPr/>
        </p:nvSpPr>
        <p:spPr bwMode="auto">
          <a:xfrm>
            <a:off x="233177" y="4932317"/>
            <a:ext cx="3314700" cy="138499"/>
          </a:xfrm>
          <a:prstGeom prst="rect">
            <a:avLst/>
          </a:prstGeom>
          <a:noFill/>
          <a:ln w="19050" algn="ctr">
            <a:noFill/>
            <a:miter lim="800000"/>
            <a:headEnd/>
            <a:tailEnd/>
          </a:ln>
        </p:spPr>
        <p:txBody>
          <a:bodyPr wrap="square" lIns="0" tIns="0" rIns="0" bIns="0" rtlCol="0">
            <a:spAutoFit/>
          </a:bodyPr>
          <a:lstStyle/>
          <a:p>
            <a:r>
              <a:rPr lang="en-US" sz="900" dirty="0">
                <a:hlinkClick r:id="rId4" tooltip="https://courses.lumenlearning.com/wm-biology1/chapter/reading-types-of-signals/"/>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18" name="Rectangle 17">
            <a:extLst>
              <a:ext uri="{FF2B5EF4-FFF2-40B4-BE49-F238E27FC236}">
                <a16:creationId xmlns:a16="http://schemas.microsoft.com/office/drawing/2014/main" id="{EA6EDA3E-5540-D8A6-7612-54A6CBE2687D}"/>
              </a:ext>
            </a:extLst>
          </p:cNvPr>
          <p:cNvSpPr/>
          <p:nvPr/>
        </p:nvSpPr>
        <p:spPr bwMode="auto">
          <a:xfrm>
            <a:off x="2864134" y="2429649"/>
            <a:ext cx="976287" cy="667202"/>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9" name="Oval 28">
            <a:extLst>
              <a:ext uri="{FF2B5EF4-FFF2-40B4-BE49-F238E27FC236}">
                <a16:creationId xmlns:a16="http://schemas.microsoft.com/office/drawing/2014/main" id="{DDF7679D-28A0-8CBA-D171-D32D994653CF}"/>
              </a:ext>
            </a:extLst>
          </p:cNvPr>
          <p:cNvSpPr/>
          <p:nvPr/>
        </p:nvSpPr>
        <p:spPr bwMode="auto">
          <a:xfrm>
            <a:off x="4414724" y="946779"/>
            <a:ext cx="380028" cy="251593"/>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0" name="Oval 29">
            <a:extLst>
              <a:ext uri="{FF2B5EF4-FFF2-40B4-BE49-F238E27FC236}">
                <a16:creationId xmlns:a16="http://schemas.microsoft.com/office/drawing/2014/main" id="{B18E2A27-6680-CAA4-E9C7-20601AFBBD9C}"/>
              </a:ext>
            </a:extLst>
          </p:cNvPr>
          <p:cNvSpPr/>
          <p:nvPr/>
        </p:nvSpPr>
        <p:spPr bwMode="auto">
          <a:xfrm>
            <a:off x="4580829" y="1098007"/>
            <a:ext cx="325864"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Oval 30">
            <a:extLst>
              <a:ext uri="{FF2B5EF4-FFF2-40B4-BE49-F238E27FC236}">
                <a16:creationId xmlns:a16="http://schemas.microsoft.com/office/drawing/2014/main" id="{C73CB03C-2E56-9251-329F-A0D634D7B0E3}"/>
              </a:ext>
            </a:extLst>
          </p:cNvPr>
          <p:cNvSpPr/>
          <p:nvPr/>
        </p:nvSpPr>
        <p:spPr bwMode="auto">
          <a:xfrm>
            <a:off x="4361987" y="1213343"/>
            <a:ext cx="325864" cy="203191"/>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2" name="Oval 31">
            <a:extLst>
              <a:ext uri="{FF2B5EF4-FFF2-40B4-BE49-F238E27FC236}">
                <a16:creationId xmlns:a16="http://schemas.microsoft.com/office/drawing/2014/main" id="{BAE6F9FA-2333-F623-BECE-65B375A8648B}"/>
              </a:ext>
            </a:extLst>
          </p:cNvPr>
          <p:cNvSpPr/>
          <p:nvPr/>
        </p:nvSpPr>
        <p:spPr bwMode="auto">
          <a:xfrm>
            <a:off x="4265874" y="1084941"/>
            <a:ext cx="231702" cy="193431"/>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3" name="Oval 32">
            <a:extLst>
              <a:ext uri="{FF2B5EF4-FFF2-40B4-BE49-F238E27FC236}">
                <a16:creationId xmlns:a16="http://schemas.microsoft.com/office/drawing/2014/main" id="{40F45D0A-471D-86C2-0570-CD9DEDA653C4}"/>
              </a:ext>
            </a:extLst>
          </p:cNvPr>
          <p:cNvSpPr/>
          <p:nvPr/>
        </p:nvSpPr>
        <p:spPr bwMode="auto">
          <a:xfrm>
            <a:off x="3851563" y="2385990"/>
            <a:ext cx="373601"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4" name="TextBox 33">
            <a:extLst>
              <a:ext uri="{FF2B5EF4-FFF2-40B4-BE49-F238E27FC236}">
                <a16:creationId xmlns:a16="http://schemas.microsoft.com/office/drawing/2014/main" id="{A846102E-D1F0-EB8F-EB91-F8D422B3B845}"/>
              </a:ext>
            </a:extLst>
          </p:cNvPr>
          <p:cNvSpPr txBox="1"/>
          <p:nvPr/>
        </p:nvSpPr>
        <p:spPr bwMode="auto">
          <a:xfrm>
            <a:off x="1122404" y="1382154"/>
            <a:ext cx="2188502" cy="492443"/>
          </a:xfrm>
          <a:prstGeom prst="rect">
            <a:avLst/>
          </a:prstGeom>
          <a:noFill/>
          <a:ln w="19050" algn="ctr">
            <a:noFill/>
            <a:miter lim="800000"/>
            <a:headEnd/>
            <a:tailEnd/>
          </a:ln>
        </p:spPr>
        <p:txBody>
          <a:bodyPr wrap="square" lIns="0" tIns="0" rIns="0" bIns="0" rtlCol="0">
            <a:spAutoFit/>
          </a:bodyPr>
          <a:lstStyle/>
          <a:p>
            <a:r>
              <a:rPr lang="en-US" sz="3200" dirty="0"/>
              <a:t>Glutamate</a:t>
            </a:r>
            <a:endParaRPr lang="en-US" sz="2800" dirty="0"/>
          </a:p>
        </p:txBody>
      </p:sp>
      <p:sp>
        <p:nvSpPr>
          <p:cNvPr id="35" name="Oval 34">
            <a:extLst>
              <a:ext uri="{FF2B5EF4-FFF2-40B4-BE49-F238E27FC236}">
                <a16:creationId xmlns:a16="http://schemas.microsoft.com/office/drawing/2014/main" id="{A1B9A8F2-F1BA-8525-45E5-D7D75564C611}"/>
              </a:ext>
            </a:extLst>
          </p:cNvPr>
          <p:cNvSpPr/>
          <p:nvPr/>
        </p:nvSpPr>
        <p:spPr bwMode="auto">
          <a:xfrm>
            <a:off x="4106895" y="1897986"/>
            <a:ext cx="336007"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6" name="Oval 35">
            <a:extLst>
              <a:ext uri="{FF2B5EF4-FFF2-40B4-BE49-F238E27FC236}">
                <a16:creationId xmlns:a16="http://schemas.microsoft.com/office/drawing/2014/main" id="{325B5FF1-9E59-C778-9145-4D86398232EB}"/>
              </a:ext>
            </a:extLst>
          </p:cNvPr>
          <p:cNvSpPr/>
          <p:nvPr/>
        </p:nvSpPr>
        <p:spPr bwMode="auto">
          <a:xfrm>
            <a:off x="4433879" y="2148319"/>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Rectangle 37">
            <a:extLst>
              <a:ext uri="{FF2B5EF4-FFF2-40B4-BE49-F238E27FC236}">
                <a16:creationId xmlns:a16="http://schemas.microsoft.com/office/drawing/2014/main" id="{FA0AF504-6E3A-E5A8-8B42-F425CFB277FA}"/>
              </a:ext>
            </a:extLst>
          </p:cNvPr>
          <p:cNvSpPr/>
          <p:nvPr/>
        </p:nvSpPr>
        <p:spPr bwMode="auto">
          <a:xfrm>
            <a:off x="2893493" y="4280852"/>
            <a:ext cx="730406" cy="510609"/>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Triangle 38">
            <a:extLst>
              <a:ext uri="{FF2B5EF4-FFF2-40B4-BE49-F238E27FC236}">
                <a16:creationId xmlns:a16="http://schemas.microsoft.com/office/drawing/2014/main" id="{D128EB98-3F6C-F17C-F9E9-C506A441C3EE}"/>
              </a:ext>
            </a:extLst>
          </p:cNvPr>
          <p:cNvSpPr/>
          <p:nvPr/>
        </p:nvSpPr>
        <p:spPr bwMode="auto">
          <a:xfrm>
            <a:off x="6059667" y="910750"/>
            <a:ext cx="393385" cy="44954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0" name="Triangle 39">
            <a:extLst>
              <a:ext uri="{FF2B5EF4-FFF2-40B4-BE49-F238E27FC236}">
                <a16:creationId xmlns:a16="http://schemas.microsoft.com/office/drawing/2014/main" id="{3470D1CC-C877-27FE-F8BB-5D7A976DAE37}"/>
              </a:ext>
            </a:extLst>
          </p:cNvPr>
          <p:cNvSpPr/>
          <p:nvPr/>
        </p:nvSpPr>
        <p:spPr bwMode="auto">
          <a:xfrm>
            <a:off x="6302859" y="1009493"/>
            <a:ext cx="300387" cy="34512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1" name="Triangle 40">
            <a:extLst>
              <a:ext uri="{FF2B5EF4-FFF2-40B4-BE49-F238E27FC236}">
                <a16:creationId xmlns:a16="http://schemas.microsoft.com/office/drawing/2014/main" id="{3B495315-8A2D-64EA-1B49-567D3F8EE23D}"/>
              </a:ext>
            </a:extLst>
          </p:cNvPr>
          <p:cNvSpPr/>
          <p:nvPr/>
        </p:nvSpPr>
        <p:spPr bwMode="auto">
          <a:xfrm>
            <a:off x="5884396" y="1084941"/>
            <a:ext cx="399241" cy="34271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TextBox 44">
            <a:extLst>
              <a:ext uri="{FF2B5EF4-FFF2-40B4-BE49-F238E27FC236}">
                <a16:creationId xmlns:a16="http://schemas.microsoft.com/office/drawing/2014/main" id="{8207C2CD-4DA4-D8C4-63C5-80502925DF7C}"/>
              </a:ext>
            </a:extLst>
          </p:cNvPr>
          <p:cNvSpPr txBox="1"/>
          <p:nvPr/>
        </p:nvSpPr>
        <p:spPr bwMode="auto">
          <a:xfrm>
            <a:off x="8009597" y="952150"/>
            <a:ext cx="1774037" cy="492443"/>
          </a:xfrm>
          <a:prstGeom prst="rect">
            <a:avLst/>
          </a:prstGeom>
          <a:noFill/>
          <a:ln w="19050" algn="ctr">
            <a:noFill/>
            <a:miter lim="800000"/>
            <a:headEnd/>
            <a:tailEnd/>
          </a:ln>
        </p:spPr>
        <p:txBody>
          <a:bodyPr wrap="square" lIns="0" tIns="0" rIns="0" bIns="0" rtlCol="0">
            <a:spAutoFit/>
          </a:bodyPr>
          <a:lstStyle/>
          <a:p>
            <a:r>
              <a:rPr lang="en-US" sz="3200" dirty="0"/>
              <a:t>Gaba</a:t>
            </a:r>
            <a:endParaRPr lang="en-US" sz="2000" dirty="0"/>
          </a:p>
        </p:txBody>
      </p:sp>
      <p:sp>
        <p:nvSpPr>
          <p:cNvPr id="50" name="Rectangle 49">
            <a:extLst>
              <a:ext uri="{FF2B5EF4-FFF2-40B4-BE49-F238E27FC236}">
                <a16:creationId xmlns:a16="http://schemas.microsoft.com/office/drawing/2014/main" id="{9BB4A00A-54C5-B8FC-C9A6-0CE2A49D1CA6}"/>
              </a:ext>
            </a:extLst>
          </p:cNvPr>
          <p:cNvSpPr/>
          <p:nvPr/>
        </p:nvSpPr>
        <p:spPr bwMode="auto">
          <a:xfrm>
            <a:off x="7132169" y="2571750"/>
            <a:ext cx="1077407" cy="492443"/>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9" name="TextBox 48">
            <a:extLst>
              <a:ext uri="{FF2B5EF4-FFF2-40B4-BE49-F238E27FC236}">
                <a16:creationId xmlns:a16="http://schemas.microsoft.com/office/drawing/2014/main" id="{509EEA04-3140-D6B2-98BC-C4A600930A8A}"/>
              </a:ext>
            </a:extLst>
          </p:cNvPr>
          <p:cNvSpPr txBox="1"/>
          <p:nvPr/>
        </p:nvSpPr>
        <p:spPr bwMode="auto">
          <a:xfrm>
            <a:off x="1089824" y="2390175"/>
            <a:ext cx="1774037" cy="984885"/>
          </a:xfrm>
          <a:prstGeom prst="rect">
            <a:avLst/>
          </a:prstGeom>
          <a:noFill/>
          <a:ln w="19050" algn="ctr">
            <a:noFill/>
            <a:miter lim="800000"/>
            <a:headEnd/>
            <a:tailEnd/>
          </a:ln>
        </p:spPr>
        <p:txBody>
          <a:bodyPr wrap="square" lIns="0" tIns="0" rIns="0" bIns="0" rtlCol="0">
            <a:spAutoFit/>
          </a:bodyPr>
          <a:lstStyle/>
          <a:p>
            <a:r>
              <a:rPr lang="en-US" sz="3200" dirty="0"/>
              <a:t>NMDA receptors</a:t>
            </a:r>
            <a:endParaRPr lang="en-US" sz="2000" dirty="0"/>
          </a:p>
        </p:txBody>
      </p:sp>
      <p:sp>
        <p:nvSpPr>
          <p:cNvPr id="52" name="Triangle 51">
            <a:extLst>
              <a:ext uri="{FF2B5EF4-FFF2-40B4-BE49-F238E27FC236}">
                <a16:creationId xmlns:a16="http://schemas.microsoft.com/office/drawing/2014/main" id="{0EF1974B-0069-47A8-154C-DFFCFC015D5A}"/>
              </a:ext>
            </a:extLst>
          </p:cNvPr>
          <p:cNvSpPr/>
          <p:nvPr/>
        </p:nvSpPr>
        <p:spPr bwMode="auto">
          <a:xfrm>
            <a:off x="5804922" y="1752670"/>
            <a:ext cx="503546" cy="348570"/>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3" name="Triangle 52">
            <a:extLst>
              <a:ext uri="{FF2B5EF4-FFF2-40B4-BE49-F238E27FC236}">
                <a16:creationId xmlns:a16="http://schemas.microsoft.com/office/drawing/2014/main" id="{8D2EDF2E-9434-A507-877D-2035F3231512}"/>
              </a:ext>
            </a:extLst>
          </p:cNvPr>
          <p:cNvSpPr/>
          <p:nvPr/>
        </p:nvSpPr>
        <p:spPr bwMode="auto">
          <a:xfrm>
            <a:off x="5823391" y="1904295"/>
            <a:ext cx="399241" cy="469915"/>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6" name="Magnetic Disk 65">
            <a:extLst>
              <a:ext uri="{FF2B5EF4-FFF2-40B4-BE49-F238E27FC236}">
                <a16:creationId xmlns:a16="http://schemas.microsoft.com/office/drawing/2014/main" id="{4863A668-91C9-02BA-F349-67C753E4D5A2}"/>
              </a:ext>
            </a:extLst>
          </p:cNvPr>
          <p:cNvSpPr/>
          <p:nvPr/>
        </p:nvSpPr>
        <p:spPr bwMode="auto">
          <a:xfrm>
            <a:off x="4728806" y="2720859"/>
            <a:ext cx="572205" cy="535692"/>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8" name="Oval 57">
            <a:extLst>
              <a:ext uri="{FF2B5EF4-FFF2-40B4-BE49-F238E27FC236}">
                <a16:creationId xmlns:a16="http://schemas.microsoft.com/office/drawing/2014/main" id="{CDC88764-C628-FE4D-A9B0-855BAD135A30}"/>
              </a:ext>
            </a:extLst>
          </p:cNvPr>
          <p:cNvSpPr/>
          <p:nvPr/>
        </p:nvSpPr>
        <p:spPr bwMode="auto">
          <a:xfrm>
            <a:off x="424761" y="1427503"/>
            <a:ext cx="484056" cy="370013"/>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0" name="Triangle 59">
            <a:extLst>
              <a:ext uri="{FF2B5EF4-FFF2-40B4-BE49-F238E27FC236}">
                <a16:creationId xmlns:a16="http://schemas.microsoft.com/office/drawing/2014/main" id="{C093E037-9F3F-9E17-E658-F363D351E3F1}"/>
              </a:ext>
            </a:extLst>
          </p:cNvPr>
          <p:cNvSpPr/>
          <p:nvPr/>
        </p:nvSpPr>
        <p:spPr bwMode="auto">
          <a:xfrm>
            <a:off x="8311584" y="478586"/>
            <a:ext cx="518289" cy="440724"/>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2" name="Magnetic Disk 61">
            <a:extLst>
              <a:ext uri="{FF2B5EF4-FFF2-40B4-BE49-F238E27FC236}">
                <a16:creationId xmlns:a16="http://schemas.microsoft.com/office/drawing/2014/main" id="{8132FDBD-3452-D116-AC0E-C06CB1061365}"/>
              </a:ext>
            </a:extLst>
          </p:cNvPr>
          <p:cNvSpPr/>
          <p:nvPr/>
        </p:nvSpPr>
        <p:spPr bwMode="auto">
          <a:xfrm>
            <a:off x="3495354" y="2718388"/>
            <a:ext cx="678482" cy="567617"/>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a:solidFill>
                <a:srgbClr val="000000"/>
              </a:solidFill>
              <a:latin typeface="+mj-lt"/>
            </a:endParaRPr>
          </a:p>
        </p:txBody>
      </p:sp>
      <p:sp>
        <p:nvSpPr>
          <p:cNvPr id="64" name="Magnetic Disk 63">
            <a:extLst>
              <a:ext uri="{FF2B5EF4-FFF2-40B4-BE49-F238E27FC236}">
                <a16:creationId xmlns:a16="http://schemas.microsoft.com/office/drawing/2014/main" id="{8D3CA823-5891-FB2D-DE9C-662BD646912E}"/>
              </a:ext>
            </a:extLst>
          </p:cNvPr>
          <p:cNvSpPr/>
          <p:nvPr/>
        </p:nvSpPr>
        <p:spPr bwMode="auto">
          <a:xfrm>
            <a:off x="395239" y="2653834"/>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5" name="TextBox 64">
            <a:extLst>
              <a:ext uri="{FF2B5EF4-FFF2-40B4-BE49-F238E27FC236}">
                <a16:creationId xmlns:a16="http://schemas.microsoft.com/office/drawing/2014/main" id="{7D9CDEEF-A8D1-ECB7-ADDB-4D5C1E7809F9}"/>
              </a:ext>
            </a:extLst>
          </p:cNvPr>
          <p:cNvSpPr txBox="1"/>
          <p:nvPr/>
        </p:nvSpPr>
        <p:spPr bwMode="auto">
          <a:xfrm>
            <a:off x="1119991" y="4085206"/>
            <a:ext cx="2188502" cy="492443"/>
          </a:xfrm>
          <a:prstGeom prst="rect">
            <a:avLst/>
          </a:prstGeom>
          <a:noFill/>
          <a:ln w="19050" algn="ctr">
            <a:noFill/>
            <a:miter lim="800000"/>
            <a:headEnd/>
            <a:tailEnd/>
          </a:ln>
        </p:spPr>
        <p:txBody>
          <a:bodyPr wrap="square" lIns="0" tIns="0" rIns="0" bIns="0" rtlCol="0">
            <a:spAutoFit/>
          </a:bodyPr>
          <a:lstStyle/>
          <a:p>
            <a:r>
              <a:rPr lang="en-US" sz="3200" dirty="0"/>
              <a:t>Ketamine</a:t>
            </a:r>
            <a:endParaRPr lang="en-US" sz="2800" dirty="0"/>
          </a:p>
        </p:txBody>
      </p:sp>
      <p:sp>
        <p:nvSpPr>
          <p:cNvPr id="67" name="Magnetic Disk 66">
            <a:extLst>
              <a:ext uri="{FF2B5EF4-FFF2-40B4-BE49-F238E27FC236}">
                <a16:creationId xmlns:a16="http://schemas.microsoft.com/office/drawing/2014/main" id="{8E750C3F-86B0-DB5D-58B2-44E248B3BC0A}"/>
              </a:ext>
            </a:extLst>
          </p:cNvPr>
          <p:cNvSpPr/>
          <p:nvPr/>
        </p:nvSpPr>
        <p:spPr bwMode="auto">
          <a:xfrm>
            <a:off x="5278973" y="2744947"/>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6" name="Oval 55">
            <a:extLst>
              <a:ext uri="{FF2B5EF4-FFF2-40B4-BE49-F238E27FC236}">
                <a16:creationId xmlns:a16="http://schemas.microsoft.com/office/drawing/2014/main" id="{15BCDCF4-8DDA-2205-EB1F-CD845383758E}"/>
              </a:ext>
            </a:extLst>
          </p:cNvPr>
          <p:cNvSpPr/>
          <p:nvPr/>
        </p:nvSpPr>
        <p:spPr bwMode="auto">
          <a:xfrm>
            <a:off x="5321285" y="2451382"/>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8" name="Magnetic Disk 67">
            <a:extLst>
              <a:ext uri="{FF2B5EF4-FFF2-40B4-BE49-F238E27FC236}">
                <a16:creationId xmlns:a16="http://schemas.microsoft.com/office/drawing/2014/main" id="{10498F50-004E-57CF-33E4-2536C501CD09}"/>
              </a:ext>
            </a:extLst>
          </p:cNvPr>
          <p:cNvSpPr/>
          <p:nvPr/>
        </p:nvSpPr>
        <p:spPr bwMode="auto">
          <a:xfrm>
            <a:off x="6644216" y="2807991"/>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8" name="TextBox 47">
            <a:extLst>
              <a:ext uri="{FF2B5EF4-FFF2-40B4-BE49-F238E27FC236}">
                <a16:creationId xmlns:a16="http://schemas.microsoft.com/office/drawing/2014/main" id="{D2CF9445-258F-AB99-3C73-8E683F312D6C}"/>
              </a:ext>
            </a:extLst>
          </p:cNvPr>
          <p:cNvSpPr txBox="1"/>
          <p:nvPr/>
        </p:nvSpPr>
        <p:spPr bwMode="auto">
          <a:xfrm>
            <a:off x="6622007" y="2983454"/>
            <a:ext cx="662989" cy="738664"/>
          </a:xfrm>
          <a:prstGeom prst="rect">
            <a:avLst/>
          </a:prstGeom>
          <a:noFill/>
          <a:ln w="19050" algn="ctr">
            <a:noFill/>
            <a:miter lim="800000"/>
            <a:headEnd/>
            <a:tailEnd/>
          </a:ln>
        </p:spPr>
        <p:txBody>
          <a:bodyPr wrap="square" lIns="0" tIns="0" rIns="0" bIns="0" rtlCol="0">
            <a:spAutoFit/>
          </a:bodyPr>
          <a:lstStyle/>
          <a:p>
            <a:r>
              <a:rPr lang="en-US" sz="4800" b="1" dirty="0">
                <a:solidFill>
                  <a:srgbClr val="FF0000"/>
                </a:solidFill>
              </a:rPr>
              <a:t>X</a:t>
            </a:r>
          </a:p>
        </p:txBody>
      </p:sp>
      <p:sp>
        <p:nvSpPr>
          <p:cNvPr id="69" name="Triangle 68">
            <a:extLst>
              <a:ext uri="{FF2B5EF4-FFF2-40B4-BE49-F238E27FC236}">
                <a16:creationId xmlns:a16="http://schemas.microsoft.com/office/drawing/2014/main" id="{6D82BE12-3755-14B5-19D9-D8A56C28BB95}"/>
              </a:ext>
            </a:extLst>
          </p:cNvPr>
          <p:cNvSpPr/>
          <p:nvPr/>
        </p:nvSpPr>
        <p:spPr bwMode="auto">
          <a:xfrm>
            <a:off x="7492693" y="2430841"/>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4" name="Oval 73">
            <a:extLst>
              <a:ext uri="{FF2B5EF4-FFF2-40B4-BE49-F238E27FC236}">
                <a16:creationId xmlns:a16="http://schemas.microsoft.com/office/drawing/2014/main" id="{42880A2E-D2CA-5403-D220-21CB065E9660}"/>
              </a:ext>
            </a:extLst>
          </p:cNvPr>
          <p:cNvSpPr/>
          <p:nvPr/>
        </p:nvSpPr>
        <p:spPr bwMode="auto">
          <a:xfrm>
            <a:off x="4410249" y="1724601"/>
            <a:ext cx="336007"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5" name="Oval 74">
            <a:extLst>
              <a:ext uri="{FF2B5EF4-FFF2-40B4-BE49-F238E27FC236}">
                <a16:creationId xmlns:a16="http://schemas.microsoft.com/office/drawing/2014/main" id="{91FA5874-93B5-5973-F890-5D235108C994}"/>
              </a:ext>
            </a:extLst>
          </p:cNvPr>
          <p:cNvSpPr/>
          <p:nvPr/>
        </p:nvSpPr>
        <p:spPr bwMode="auto">
          <a:xfrm>
            <a:off x="4730870" y="1904295"/>
            <a:ext cx="336007" cy="233575"/>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3" name="Magnetic Disk 62">
            <a:extLst>
              <a:ext uri="{FF2B5EF4-FFF2-40B4-BE49-F238E27FC236}">
                <a16:creationId xmlns:a16="http://schemas.microsoft.com/office/drawing/2014/main" id="{2A9B95BB-3B6C-5F3E-55A5-8CF6CAE50816}"/>
              </a:ext>
            </a:extLst>
          </p:cNvPr>
          <p:cNvSpPr/>
          <p:nvPr/>
        </p:nvSpPr>
        <p:spPr bwMode="auto">
          <a:xfrm>
            <a:off x="4125721" y="2779554"/>
            <a:ext cx="681196" cy="58212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7" name="Oval 56">
            <a:extLst>
              <a:ext uri="{FF2B5EF4-FFF2-40B4-BE49-F238E27FC236}">
                <a16:creationId xmlns:a16="http://schemas.microsoft.com/office/drawing/2014/main" id="{9C903C16-D70F-0173-D4D5-11E458BC289B}"/>
              </a:ext>
            </a:extLst>
          </p:cNvPr>
          <p:cNvSpPr/>
          <p:nvPr/>
        </p:nvSpPr>
        <p:spPr bwMode="auto">
          <a:xfrm>
            <a:off x="4410249" y="2586000"/>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7" name="TextBox 36">
            <a:extLst>
              <a:ext uri="{FF2B5EF4-FFF2-40B4-BE49-F238E27FC236}">
                <a16:creationId xmlns:a16="http://schemas.microsoft.com/office/drawing/2014/main" id="{61E784FE-003B-E31B-0E28-EAE2A189E660}"/>
              </a:ext>
            </a:extLst>
          </p:cNvPr>
          <p:cNvSpPr txBox="1"/>
          <p:nvPr/>
        </p:nvSpPr>
        <p:spPr bwMode="auto">
          <a:xfrm>
            <a:off x="4281016" y="3060884"/>
            <a:ext cx="678483" cy="738664"/>
          </a:xfrm>
          <a:prstGeom prst="rect">
            <a:avLst/>
          </a:prstGeom>
          <a:noFill/>
          <a:ln w="19050" algn="ctr">
            <a:noFill/>
            <a:miter lim="800000"/>
            <a:headEnd/>
            <a:tailEnd/>
          </a:ln>
        </p:spPr>
        <p:txBody>
          <a:bodyPr wrap="square" lIns="0" tIns="0" rIns="0" bIns="0" rtlCol="0">
            <a:spAutoFit/>
          </a:bodyPr>
          <a:lstStyle/>
          <a:p>
            <a:r>
              <a:rPr lang="en-US" sz="4800" b="1" dirty="0">
                <a:solidFill>
                  <a:srgbClr val="FF0000"/>
                </a:solidFill>
              </a:rPr>
              <a:t>X</a:t>
            </a:r>
          </a:p>
        </p:txBody>
      </p:sp>
      <p:sp>
        <p:nvSpPr>
          <p:cNvPr id="77" name="Decision 76">
            <a:extLst>
              <a:ext uri="{FF2B5EF4-FFF2-40B4-BE49-F238E27FC236}">
                <a16:creationId xmlns:a16="http://schemas.microsoft.com/office/drawing/2014/main" id="{CA7432E9-5C91-05DF-ACF9-DA2A53C6B576}"/>
              </a:ext>
            </a:extLst>
          </p:cNvPr>
          <p:cNvSpPr/>
          <p:nvPr/>
        </p:nvSpPr>
        <p:spPr bwMode="auto">
          <a:xfrm>
            <a:off x="334704" y="3896767"/>
            <a:ext cx="665287" cy="768169"/>
          </a:xfrm>
          <a:prstGeom prst="flowChartDecision">
            <a:avLst/>
          </a:prstGeom>
          <a:gradFill flip="none" rotWithShape="1">
            <a:gsLst>
              <a:gs pos="0">
                <a:srgbClr val="FFC000">
                  <a:shade val="30000"/>
                  <a:satMod val="115000"/>
                </a:srgbClr>
              </a:gs>
              <a:gs pos="31000">
                <a:srgbClr val="FFC000">
                  <a:shade val="67500"/>
                  <a:satMod val="115000"/>
                </a:srgbClr>
              </a:gs>
              <a:gs pos="54000">
                <a:srgbClr val="FFC000">
                  <a:shade val="100000"/>
                  <a:satMod val="115000"/>
                </a:srgbClr>
              </a:gs>
            </a:gsLst>
            <a:path path="circle">
              <a:fillToRect t="100000" r="100000"/>
            </a:path>
            <a:tileRect l="-100000" b="-100000"/>
          </a:gradFill>
          <a:ln w="19050" algn="ctr">
            <a:solidFill>
              <a:srgbClr val="000000"/>
            </a:solidFill>
            <a:miter lim="800000"/>
            <a:headEnd/>
            <a:tailEnd/>
          </a:ln>
        </p:spPr>
        <p:txBody>
          <a:bodyPr wrap="none" rtlCol="0" anchor="ctr"/>
          <a:lstStyle/>
          <a:p>
            <a:pPr algn="ctr">
              <a:lnSpc>
                <a:spcPct val="90000"/>
              </a:lnSpc>
            </a:pPr>
            <a:r>
              <a:rPr lang="en-US" sz="3200" b="1" dirty="0">
                <a:solidFill>
                  <a:srgbClr val="000000"/>
                </a:solidFill>
              </a:rPr>
              <a:t>K</a:t>
            </a:r>
          </a:p>
        </p:txBody>
      </p:sp>
      <p:sp>
        <p:nvSpPr>
          <p:cNvPr id="78" name="Decision 77">
            <a:extLst>
              <a:ext uri="{FF2B5EF4-FFF2-40B4-BE49-F238E27FC236}">
                <a16:creationId xmlns:a16="http://schemas.microsoft.com/office/drawing/2014/main" id="{7D9EC625-391C-9728-0C3C-5624A738E325}"/>
              </a:ext>
            </a:extLst>
          </p:cNvPr>
          <p:cNvSpPr/>
          <p:nvPr/>
        </p:nvSpPr>
        <p:spPr bwMode="auto">
          <a:xfrm>
            <a:off x="3924353" y="2980391"/>
            <a:ext cx="387627" cy="435748"/>
          </a:xfrm>
          <a:prstGeom prst="flowChartDecision">
            <a:avLst/>
          </a:prstGeom>
          <a:gradFill flip="none" rotWithShape="1">
            <a:gsLst>
              <a:gs pos="0">
                <a:srgbClr val="FFC000">
                  <a:shade val="30000"/>
                  <a:satMod val="115000"/>
                </a:srgbClr>
              </a:gs>
              <a:gs pos="31000">
                <a:srgbClr val="FFC000">
                  <a:shade val="67500"/>
                  <a:satMod val="115000"/>
                </a:srgbClr>
              </a:gs>
              <a:gs pos="54000">
                <a:srgbClr val="FFC000">
                  <a:shade val="100000"/>
                  <a:satMod val="115000"/>
                </a:srgbClr>
              </a:gs>
            </a:gsLst>
            <a:path path="circle">
              <a:fillToRect t="100000" r="100000"/>
            </a:path>
            <a:tileRect l="-100000" b="-100000"/>
          </a:gradFill>
          <a:ln w="19050" algn="ctr">
            <a:solidFill>
              <a:srgbClr val="000000"/>
            </a:solidFill>
            <a:miter lim="800000"/>
            <a:headEnd/>
            <a:tailEnd/>
          </a:ln>
        </p:spPr>
        <p:txBody>
          <a:bodyPr wrap="none" rtlCol="0" anchor="ctr"/>
          <a:lstStyle/>
          <a:p>
            <a:pPr algn="ctr">
              <a:lnSpc>
                <a:spcPct val="90000"/>
              </a:lnSpc>
            </a:pPr>
            <a:r>
              <a:rPr lang="en-US" sz="1600" b="1" dirty="0">
                <a:solidFill>
                  <a:srgbClr val="000000"/>
                </a:solidFill>
              </a:rPr>
              <a:t>K</a:t>
            </a:r>
          </a:p>
        </p:txBody>
      </p:sp>
      <p:sp>
        <p:nvSpPr>
          <p:cNvPr id="79" name="Decision 78">
            <a:extLst>
              <a:ext uri="{FF2B5EF4-FFF2-40B4-BE49-F238E27FC236}">
                <a16:creationId xmlns:a16="http://schemas.microsoft.com/office/drawing/2014/main" id="{72F34294-0EE0-5947-0137-BDC3162D83CB}"/>
              </a:ext>
            </a:extLst>
          </p:cNvPr>
          <p:cNvSpPr/>
          <p:nvPr/>
        </p:nvSpPr>
        <p:spPr bwMode="auto">
          <a:xfrm>
            <a:off x="5046916" y="2626644"/>
            <a:ext cx="389311" cy="475130"/>
          </a:xfrm>
          <a:prstGeom prst="flowChartDecision">
            <a:avLst/>
          </a:prstGeom>
          <a:gradFill flip="none" rotWithShape="1">
            <a:gsLst>
              <a:gs pos="0">
                <a:srgbClr val="FFC000">
                  <a:shade val="30000"/>
                  <a:satMod val="115000"/>
                </a:srgbClr>
              </a:gs>
              <a:gs pos="31000">
                <a:srgbClr val="FFC000">
                  <a:shade val="67500"/>
                  <a:satMod val="115000"/>
                </a:srgbClr>
              </a:gs>
              <a:gs pos="54000">
                <a:srgbClr val="FFC000">
                  <a:shade val="100000"/>
                  <a:satMod val="115000"/>
                </a:srgbClr>
              </a:gs>
            </a:gsLst>
            <a:path path="circle">
              <a:fillToRect t="100000" r="100000"/>
            </a:path>
            <a:tileRect l="-100000" b="-100000"/>
          </a:gradFill>
          <a:ln w="19050" algn="ctr">
            <a:solidFill>
              <a:srgbClr val="000000"/>
            </a:solidFill>
            <a:miter lim="800000"/>
            <a:headEnd/>
            <a:tailEnd/>
          </a:ln>
        </p:spPr>
        <p:txBody>
          <a:bodyPr wrap="none" rtlCol="0" anchor="ctr"/>
          <a:lstStyle/>
          <a:p>
            <a:pPr algn="ctr">
              <a:lnSpc>
                <a:spcPct val="90000"/>
              </a:lnSpc>
            </a:pPr>
            <a:r>
              <a:rPr lang="en-US" sz="1600" b="1" dirty="0">
                <a:solidFill>
                  <a:srgbClr val="000000"/>
                </a:solidFill>
              </a:rPr>
              <a:t>K</a:t>
            </a:r>
          </a:p>
        </p:txBody>
      </p:sp>
      <p:sp>
        <p:nvSpPr>
          <p:cNvPr id="84" name="Decision 83">
            <a:extLst>
              <a:ext uri="{FF2B5EF4-FFF2-40B4-BE49-F238E27FC236}">
                <a16:creationId xmlns:a16="http://schemas.microsoft.com/office/drawing/2014/main" id="{E26DA4BF-C167-A397-A45B-88699DAFAE2A}"/>
              </a:ext>
            </a:extLst>
          </p:cNvPr>
          <p:cNvSpPr/>
          <p:nvPr/>
        </p:nvSpPr>
        <p:spPr bwMode="auto">
          <a:xfrm>
            <a:off x="4655567" y="3070958"/>
            <a:ext cx="387627" cy="435748"/>
          </a:xfrm>
          <a:prstGeom prst="flowChartDecision">
            <a:avLst/>
          </a:prstGeom>
          <a:gradFill flip="none" rotWithShape="1">
            <a:gsLst>
              <a:gs pos="0">
                <a:srgbClr val="FFC000">
                  <a:shade val="30000"/>
                  <a:satMod val="115000"/>
                </a:srgbClr>
              </a:gs>
              <a:gs pos="31000">
                <a:srgbClr val="FFC000">
                  <a:shade val="67500"/>
                  <a:satMod val="115000"/>
                </a:srgbClr>
              </a:gs>
              <a:gs pos="54000">
                <a:srgbClr val="FFC000">
                  <a:shade val="100000"/>
                  <a:satMod val="115000"/>
                </a:srgbClr>
              </a:gs>
            </a:gsLst>
            <a:path path="circle">
              <a:fillToRect t="100000" r="100000"/>
            </a:path>
            <a:tileRect l="-100000" b="-100000"/>
          </a:gradFill>
          <a:ln w="19050" algn="ctr">
            <a:solidFill>
              <a:srgbClr val="000000"/>
            </a:solidFill>
            <a:miter lim="800000"/>
            <a:headEnd/>
            <a:tailEnd/>
          </a:ln>
        </p:spPr>
        <p:txBody>
          <a:bodyPr wrap="none" rtlCol="0" anchor="ctr"/>
          <a:lstStyle/>
          <a:p>
            <a:pPr algn="ctr">
              <a:lnSpc>
                <a:spcPct val="90000"/>
              </a:lnSpc>
            </a:pPr>
            <a:r>
              <a:rPr lang="en-US" sz="1600" b="1" dirty="0">
                <a:solidFill>
                  <a:srgbClr val="000000"/>
                </a:solidFill>
              </a:rPr>
              <a:t>K</a:t>
            </a:r>
          </a:p>
        </p:txBody>
      </p:sp>
      <p:cxnSp>
        <p:nvCxnSpPr>
          <p:cNvPr id="86" name="Straight Connector 85">
            <a:extLst>
              <a:ext uri="{FF2B5EF4-FFF2-40B4-BE49-F238E27FC236}">
                <a16:creationId xmlns:a16="http://schemas.microsoft.com/office/drawing/2014/main" id="{16ED7B6B-69B8-BEE4-E7A6-0B121D0C6B91}"/>
              </a:ext>
            </a:extLst>
          </p:cNvPr>
          <p:cNvCxnSpPr>
            <a:cxnSpLocks/>
          </p:cNvCxnSpPr>
          <p:nvPr/>
        </p:nvCxnSpPr>
        <p:spPr>
          <a:xfrm>
            <a:off x="2458995" y="2860836"/>
            <a:ext cx="1184386" cy="164578"/>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6BC74CC-B5C9-1119-5D3F-5A78A298C3BA}"/>
              </a:ext>
            </a:extLst>
          </p:cNvPr>
          <p:cNvCxnSpPr>
            <a:cxnSpLocks/>
          </p:cNvCxnSpPr>
          <p:nvPr/>
        </p:nvCxnSpPr>
        <p:spPr>
          <a:xfrm flipV="1">
            <a:off x="2831822" y="3286005"/>
            <a:ext cx="1266048" cy="927759"/>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B53DF35-8EA0-B19F-65A9-E3D291173C05}"/>
              </a:ext>
            </a:extLst>
          </p:cNvPr>
          <p:cNvCxnSpPr>
            <a:cxnSpLocks/>
          </p:cNvCxnSpPr>
          <p:nvPr/>
        </p:nvCxnSpPr>
        <p:spPr>
          <a:xfrm>
            <a:off x="3085299" y="1697910"/>
            <a:ext cx="785996" cy="623077"/>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C8C836F-C4D0-DE9F-AEA4-28558C424EF4}"/>
              </a:ext>
            </a:extLst>
          </p:cNvPr>
          <p:cNvCxnSpPr>
            <a:cxnSpLocks/>
          </p:cNvCxnSpPr>
          <p:nvPr/>
        </p:nvCxnSpPr>
        <p:spPr>
          <a:xfrm>
            <a:off x="6527576" y="1285484"/>
            <a:ext cx="1481448" cy="16317"/>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10" name="Triangle 109">
            <a:extLst>
              <a:ext uri="{FF2B5EF4-FFF2-40B4-BE49-F238E27FC236}">
                <a16:creationId xmlns:a16="http://schemas.microsoft.com/office/drawing/2014/main" id="{46051E05-A42C-EE11-5457-4D2EF5A638BF}"/>
              </a:ext>
            </a:extLst>
          </p:cNvPr>
          <p:cNvSpPr/>
          <p:nvPr/>
        </p:nvSpPr>
        <p:spPr bwMode="auto">
          <a:xfrm>
            <a:off x="6256366" y="2566130"/>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24" name="Straight Arrow Connector 123">
            <a:extLst>
              <a:ext uri="{FF2B5EF4-FFF2-40B4-BE49-F238E27FC236}">
                <a16:creationId xmlns:a16="http://schemas.microsoft.com/office/drawing/2014/main" id="{6F2066D4-1B8A-0557-D6EB-BFB88517671A}"/>
              </a:ext>
            </a:extLst>
          </p:cNvPr>
          <p:cNvCxnSpPr>
            <a:cxnSpLocks/>
          </p:cNvCxnSpPr>
          <p:nvPr/>
        </p:nvCxnSpPr>
        <p:spPr>
          <a:xfrm flipH="1">
            <a:off x="5023385" y="2670623"/>
            <a:ext cx="51968" cy="142746"/>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4B00106-1045-4F86-7104-BD41DE290048}"/>
              </a:ext>
            </a:extLst>
          </p:cNvPr>
          <p:cNvCxnSpPr>
            <a:cxnSpLocks/>
          </p:cNvCxnSpPr>
          <p:nvPr/>
        </p:nvCxnSpPr>
        <p:spPr>
          <a:xfrm>
            <a:off x="6434545" y="2994016"/>
            <a:ext cx="0" cy="51269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9F9774C-1D1D-DCE8-516D-6263C9F732E4}"/>
              </a:ext>
            </a:extLst>
          </p:cNvPr>
          <p:cNvCxnSpPr>
            <a:cxnSpLocks/>
          </p:cNvCxnSpPr>
          <p:nvPr/>
        </p:nvCxnSpPr>
        <p:spPr>
          <a:xfrm>
            <a:off x="6005956" y="3037154"/>
            <a:ext cx="0" cy="51269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B526C96-54A2-0E0E-1E0D-3C66DD3629DF}"/>
              </a:ext>
            </a:extLst>
          </p:cNvPr>
          <p:cNvSpPr txBox="1"/>
          <p:nvPr/>
        </p:nvSpPr>
        <p:spPr bwMode="auto">
          <a:xfrm>
            <a:off x="5115222" y="2924167"/>
            <a:ext cx="662989" cy="738664"/>
          </a:xfrm>
          <a:prstGeom prst="rect">
            <a:avLst/>
          </a:prstGeom>
          <a:noFill/>
          <a:ln w="19050" algn="ctr">
            <a:noFill/>
            <a:miter lim="800000"/>
            <a:headEnd/>
            <a:tailEnd/>
          </a:ln>
        </p:spPr>
        <p:txBody>
          <a:bodyPr wrap="square" lIns="0" tIns="0" rIns="0" bIns="0" rtlCol="0">
            <a:spAutoFit/>
          </a:bodyPr>
          <a:lstStyle/>
          <a:p>
            <a:r>
              <a:rPr lang="en-US" sz="4800" b="1" dirty="0">
                <a:solidFill>
                  <a:srgbClr val="FF0000"/>
                </a:solidFill>
              </a:rPr>
              <a:t>X</a:t>
            </a:r>
          </a:p>
        </p:txBody>
      </p:sp>
      <p:sp>
        <p:nvSpPr>
          <p:cNvPr id="13" name="Triangle 68">
            <a:extLst>
              <a:ext uri="{FF2B5EF4-FFF2-40B4-BE49-F238E27FC236}">
                <a16:creationId xmlns:a16="http://schemas.microsoft.com/office/drawing/2014/main" id="{1505BC5F-03E2-56EE-E4CC-7F95B83F7330}"/>
              </a:ext>
            </a:extLst>
          </p:cNvPr>
          <p:cNvSpPr/>
          <p:nvPr/>
        </p:nvSpPr>
        <p:spPr bwMode="auto">
          <a:xfrm>
            <a:off x="6688786" y="2204246"/>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5" name="Oval 54">
            <a:extLst>
              <a:ext uri="{FF2B5EF4-FFF2-40B4-BE49-F238E27FC236}">
                <a16:creationId xmlns:a16="http://schemas.microsoft.com/office/drawing/2014/main" id="{961A5703-2874-3640-12BD-DC3DB9FED1D3}"/>
              </a:ext>
            </a:extLst>
          </p:cNvPr>
          <p:cNvSpPr/>
          <p:nvPr/>
        </p:nvSpPr>
        <p:spPr bwMode="auto">
          <a:xfrm>
            <a:off x="6805303" y="2509193"/>
            <a:ext cx="518296" cy="40846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Triangle 50">
            <a:extLst>
              <a:ext uri="{FF2B5EF4-FFF2-40B4-BE49-F238E27FC236}">
                <a16:creationId xmlns:a16="http://schemas.microsoft.com/office/drawing/2014/main" id="{6224E81C-ADE3-E756-8020-8A8DF760C130}"/>
              </a:ext>
            </a:extLst>
          </p:cNvPr>
          <p:cNvSpPr/>
          <p:nvPr/>
        </p:nvSpPr>
        <p:spPr bwMode="auto">
          <a:xfrm>
            <a:off x="6140967" y="1829288"/>
            <a:ext cx="399241" cy="41402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0" name="Decision 79">
            <a:extLst>
              <a:ext uri="{FF2B5EF4-FFF2-40B4-BE49-F238E27FC236}">
                <a16:creationId xmlns:a16="http://schemas.microsoft.com/office/drawing/2014/main" id="{8D8DDE50-E329-97C5-3F35-DBB9FD98217D}"/>
              </a:ext>
            </a:extLst>
          </p:cNvPr>
          <p:cNvSpPr/>
          <p:nvPr/>
        </p:nvSpPr>
        <p:spPr bwMode="auto">
          <a:xfrm>
            <a:off x="6967464" y="2779032"/>
            <a:ext cx="387627" cy="435748"/>
          </a:xfrm>
          <a:prstGeom prst="flowChartDecision">
            <a:avLst/>
          </a:prstGeom>
          <a:gradFill flip="none" rotWithShape="1">
            <a:gsLst>
              <a:gs pos="0">
                <a:srgbClr val="FFC000">
                  <a:shade val="30000"/>
                  <a:satMod val="115000"/>
                </a:srgbClr>
              </a:gs>
              <a:gs pos="31000">
                <a:srgbClr val="FFC000">
                  <a:shade val="67500"/>
                  <a:satMod val="115000"/>
                </a:srgbClr>
              </a:gs>
              <a:gs pos="54000">
                <a:srgbClr val="FFC000">
                  <a:shade val="100000"/>
                  <a:satMod val="115000"/>
                </a:srgbClr>
              </a:gs>
            </a:gsLst>
            <a:path path="circle">
              <a:fillToRect t="100000" r="100000"/>
            </a:path>
            <a:tileRect l="-100000" b="-100000"/>
          </a:gradFill>
          <a:ln w="19050" algn="ctr">
            <a:solidFill>
              <a:srgbClr val="000000"/>
            </a:solidFill>
            <a:miter lim="800000"/>
            <a:headEnd/>
            <a:tailEnd/>
          </a:ln>
        </p:spPr>
        <p:txBody>
          <a:bodyPr wrap="none" rtlCol="0" anchor="ctr"/>
          <a:lstStyle/>
          <a:p>
            <a:pPr algn="ctr">
              <a:lnSpc>
                <a:spcPct val="90000"/>
              </a:lnSpc>
            </a:pPr>
            <a:r>
              <a:rPr lang="en-US" sz="1600" b="1" dirty="0">
                <a:solidFill>
                  <a:srgbClr val="000000"/>
                </a:solidFill>
              </a:rPr>
              <a:t>K</a:t>
            </a:r>
          </a:p>
        </p:txBody>
      </p:sp>
      <p:sp>
        <p:nvSpPr>
          <p:cNvPr id="9" name="Triangle 41">
            <a:extLst>
              <a:ext uri="{FF2B5EF4-FFF2-40B4-BE49-F238E27FC236}">
                <a16:creationId xmlns:a16="http://schemas.microsoft.com/office/drawing/2014/main" id="{7AB42931-52D7-48F6-14E8-8328CF1D666A}"/>
              </a:ext>
            </a:extLst>
          </p:cNvPr>
          <p:cNvSpPr/>
          <p:nvPr/>
        </p:nvSpPr>
        <p:spPr bwMode="auto">
          <a:xfrm>
            <a:off x="5356024" y="367458"/>
            <a:ext cx="464179" cy="39743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2" name="Triangle 42">
            <a:extLst>
              <a:ext uri="{FF2B5EF4-FFF2-40B4-BE49-F238E27FC236}">
                <a16:creationId xmlns:a16="http://schemas.microsoft.com/office/drawing/2014/main" id="{D789BAD3-0B82-EDE4-92F9-4EA792341EE1}"/>
              </a:ext>
            </a:extLst>
          </p:cNvPr>
          <p:cNvSpPr/>
          <p:nvPr/>
        </p:nvSpPr>
        <p:spPr bwMode="auto">
          <a:xfrm>
            <a:off x="5668195" y="478586"/>
            <a:ext cx="464179" cy="34271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riangle 43">
            <a:extLst>
              <a:ext uri="{FF2B5EF4-FFF2-40B4-BE49-F238E27FC236}">
                <a16:creationId xmlns:a16="http://schemas.microsoft.com/office/drawing/2014/main" id="{D6C34023-6E29-55C8-9D1C-6C0E07BA8BE7}"/>
              </a:ext>
            </a:extLst>
          </p:cNvPr>
          <p:cNvSpPr/>
          <p:nvPr/>
        </p:nvSpPr>
        <p:spPr bwMode="auto">
          <a:xfrm>
            <a:off x="5463483" y="509205"/>
            <a:ext cx="440106" cy="401454"/>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661812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E9661-A615-C0C2-96D3-DB0C4929D7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C2A764-7E55-6C55-B924-8200BBBAD138}"/>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r>
              <a:rPr lang="en-US" sz="1600" b="1" dirty="0">
                <a:solidFill>
                  <a:schemeClr val="bg1"/>
                </a:solidFill>
                <a:latin typeface="+mj-lt"/>
              </a:rPr>
              <a:t>=</a:t>
            </a:r>
          </a:p>
        </p:txBody>
      </p:sp>
      <p:pic>
        <p:nvPicPr>
          <p:cNvPr id="8" name="Picture 7" descr="Diagram of a neurotransmitter&#10;&#10;Description automatically generated">
            <a:extLst>
              <a:ext uri="{FF2B5EF4-FFF2-40B4-BE49-F238E27FC236}">
                <a16:creationId xmlns:a16="http://schemas.microsoft.com/office/drawing/2014/main" id="{E7BEF930-15F0-26BE-FD71-3203559FF107}"/>
              </a:ext>
            </a:extLst>
          </p:cNvPr>
          <p:cNvPicPr>
            <a:picLocks noChangeAspect="1"/>
          </p:cNvPicPr>
          <p:nvPr/>
        </p:nvPicPr>
        <p:blipFill>
          <a:blip r:embed="rId3">
            <a:extLst>
              <a:ext uri="{837473B0-CC2E-450A-ABE3-18F120FF3D39}">
                <a1611:picAttrSrcUrl xmlns:a1611="http://schemas.microsoft.com/office/drawing/2016/11/main" r:id="rId4"/>
              </a:ext>
            </a:extLst>
          </a:blip>
          <a:srcRect l="20162" t="3437" r="28118" b="8275"/>
          <a:stretch/>
        </p:blipFill>
        <p:spPr>
          <a:xfrm>
            <a:off x="3133493" y="0"/>
            <a:ext cx="4865920" cy="5001753"/>
          </a:xfrm>
          <a:prstGeom prst="rect">
            <a:avLst/>
          </a:prstGeom>
        </p:spPr>
      </p:pic>
      <p:sp>
        <p:nvSpPr>
          <p:cNvPr id="10" name="Rectangle 9">
            <a:extLst>
              <a:ext uri="{FF2B5EF4-FFF2-40B4-BE49-F238E27FC236}">
                <a16:creationId xmlns:a16="http://schemas.microsoft.com/office/drawing/2014/main" id="{21BFED51-E8FD-DB7E-948E-64478A200999}"/>
              </a:ext>
            </a:extLst>
          </p:cNvPr>
          <p:cNvSpPr/>
          <p:nvPr/>
        </p:nvSpPr>
        <p:spPr bwMode="auto">
          <a:xfrm>
            <a:off x="1787279" y="90535"/>
            <a:ext cx="2310591" cy="34907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1">
            <a:extLst>
              <a:ext uri="{FF2B5EF4-FFF2-40B4-BE49-F238E27FC236}">
                <a16:creationId xmlns:a16="http://schemas.microsoft.com/office/drawing/2014/main" id="{C43569B8-39F2-6959-9F44-17FD466C409D}"/>
              </a:ext>
            </a:extLst>
          </p:cNvPr>
          <p:cNvSpPr txBox="1">
            <a:spLocks/>
          </p:cNvSpPr>
          <p:nvPr/>
        </p:nvSpPr>
        <p:spPr>
          <a:xfrm>
            <a:off x="0" y="141747"/>
            <a:ext cx="7999413" cy="993775"/>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b="1" dirty="0">
                <a:latin typeface="+mn-lt"/>
                <a:cs typeface="Arial"/>
              </a:rPr>
              <a:t>Ketamine </a:t>
            </a:r>
          </a:p>
          <a:p>
            <a:r>
              <a:rPr lang="en-US" b="1" dirty="0">
                <a:latin typeface="+mn-lt"/>
                <a:cs typeface="Arial"/>
              </a:rPr>
              <a:t>withdrawal</a:t>
            </a:r>
          </a:p>
        </p:txBody>
      </p:sp>
      <p:sp>
        <p:nvSpPr>
          <p:cNvPr id="17" name="Rectangle 16">
            <a:extLst>
              <a:ext uri="{FF2B5EF4-FFF2-40B4-BE49-F238E27FC236}">
                <a16:creationId xmlns:a16="http://schemas.microsoft.com/office/drawing/2014/main" id="{D798C60E-FAE0-2285-DC03-A2C53585B61C}"/>
              </a:ext>
            </a:extLst>
          </p:cNvPr>
          <p:cNvSpPr/>
          <p:nvPr/>
        </p:nvSpPr>
        <p:spPr bwMode="auto">
          <a:xfrm>
            <a:off x="3049561" y="596812"/>
            <a:ext cx="730406" cy="510609"/>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8" name="Rectangle 17">
            <a:extLst>
              <a:ext uri="{FF2B5EF4-FFF2-40B4-BE49-F238E27FC236}">
                <a16:creationId xmlns:a16="http://schemas.microsoft.com/office/drawing/2014/main" id="{FF6221EE-B8CC-B960-5FF7-9EE5071CAB9A}"/>
              </a:ext>
            </a:extLst>
          </p:cNvPr>
          <p:cNvSpPr/>
          <p:nvPr/>
        </p:nvSpPr>
        <p:spPr bwMode="auto">
          <a:xfrm>
            <a:off x="2864134" y="2429649"/>
            <a:ext cx="976287" cy="667202"/>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9" name="Oval 28">
            <a:extLst>
              <a:ext uri="{FF2B5EF4-FFF2-40B4-BE49-F238E27FC236}">
                <a16:creationId xmlns:a16="http://schemas.microsoft.com/office/drawing/2014/main" id="{746DF1C9-5E6F-DF4C-C44C-5B99AAA8D6F7}"/>
              </a:ext>
            </a:extLst>
          </p:cNvPr>
          <p:cNvSpPr/>
          <p:nvPr/>
        </p:nvSpPr>
        <p:spPr bwMode="auto">
          <a:xfrm>
            <a:off x="4414724" y="946779"/>
            <a:ext cx="380028" cy="251593"/>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0" name="Oval 29">
            <a:extLst>
              <a:ext uri="{FF2B5EF4-FFF2-40B4-BE49-F238E27FC236}">
                <a16:creationId xmlns:a16="http://schemas.microsoft.com/office/drawing/2014/main" id="{DFEBE238-F7F5-3968-967E-2E5AC8A2E170}"/>
              </a:ext>
            </a:extLst>
          </p:cNvPr>
          <p:cNvSpPr/>
          <p:nvPr/>
        </p:nvSpPr>
        <p:spPr bwMode="auto">
          <a:xfrm>
            <a:off x="4580829" y="1098007"/>
            <a:ext cx="325864"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1" name="Oval 30">
            <a:extLst>
              <a:ext uri="{FF2B5EF4-FFF2-40B4-BE49-F238E27FC236}">
                <a16:creationId xmlns:a16="http://schemas.microsoft.com/office/drawing/2014/main" id="{65BD0A63-CF34-0596-3ED3-8DB71DC6BEFF}"/>
              </a:ext>
            </a:extLst>
          </p:cNvPr>
          <p:cNvSpPr/>
          <p:nvPr/>
        </p:nvSpPr>
        <p:spPr bwMode="auto">
          <a:xfrm>
            <a:off x="4361987" y="1213343"/>
            <a:ext cx="325864" cy="203191"/>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2" name="Oval 31">
            <a:extLst>
              <a:ext uri="{FF2B5EF4-FFF2-40B4-BE49-F238E27FC236}">
                <a16:creationId xmlns:a16="http://schemas.microsoft.com/office/drawing/2014/main" id="{FE835224-B49C-8983-1EF3-BD4583BAC050}"/>
              </a:ext>
            </a:extLst>
          </p:cNvPr>
          <p:cNvSpPr/>
          <p:nvPr/>
        </p:nvSpPr>
        <p:spPr bwMode="auto">
          <a:xfrm>
            <a:off x="4265874" y="1084941"/>
            <a:ext cx="231702" cy="193431"/>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3" name="Oval 32">
            <a:extLst>
              <a:ext uri="{FF2B5EF4-FFF2-40B4-BE49-F238E27FC236}">
                <a16:creationId xmlns:a16="http://schemas.microsoft.com/office/drawing/2014/main" id="{091ECC92-4AAE-C031-9217-80EE8DD2DEE5}"/>
              </a:ext>
            </a:extLst>
          </p:cNvPr>
          <p:cNvSpPr/>
          <p:nvPr/>
        </p:nvSpPr>
        <p:spPr bwMode="auto">
          <a:xfrm>
            <a:off x="3851563" y="2385990"/>
            <a:ext cx="373601"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6" name="Oval 35">
            <a:extLst>
              <a:ext uri="{FF2B5EF4-FFF2-40B4-BE49-F238E27FC236}">
                <a16:creationId xmlns:a16="http://schemas.microsoft.com/office/drawing/2014/main" id="{5831CBFA-E4A2-4B29-E3B2-BD70F63158E5}"/>
              </a:ext>
            </a:extLst>
          </p:cNvPr>
          <p:cNvSpPr/>
          <p:nvPr/>
        </p:nvSpPr>
        <p:spPr bwMode="auto">
          <a:xfrm>
            <a:off x="4433879" y="2148319"/>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Rectangle 37">
            <a:extLst>
              <a:ext uri="{FF2B5EF4-FFF2-40B4-BE49-F238E27FC236}">
                <a16:creationId xmlns:a16="http://schemas.microsoft.com/office/drawing/2014/main" id="{C87B1CEC-84EE-0AD2-C90A-53222319CC34}"/>
              </a:ext>
            </a:extLst>
          </p:cNvPr>
          <p:cNvSpPr/>
          <p:nvPr/>
        </p:nvSpPr>
        <p:spPr bwMode="auto">
          <a:xfrm>
            <a:off x="2893493" y="4280852"/>
            <a:ext cx="730406" cy="510609"/>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2" name="Triangle 41">
            <a:extLst>
              <a:ext uri="{FF2B5EF4-FFF2-40B4-BE49-F238E27FC236}">
                <a16:creationId xmlns:a16="http://schemas.microsoft.com/office/drawing/2014/main" id="{BEE01757-C6B0-18DF-D6E6-ACC1E207594A}"/>
              </a:ext>
            </a:extLst>
          </p:cNvPr>
          <p:cNvSpPr/>
          <p:nvPr/>
        </p:nvSpPr>
        <p:spPr bwMode="auto">
          <a:xfrm>
            <a:off x="5356024" y="367458"/>
            <a:ext cx="464179" cy="39743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3" name="Triangle 42">
            <a:extLst>
              <a:ext uri="{FF2B5EF4-FFF2-40B4-BE49-F238E27FC236}">
                <a16:creationId xmlns:a16="http://schemas.microsoft.com/office/drawing/2014/main" id="{4CC728FA-9D06-4F2A-70AC-84804D0B7008}"/>
              </a:ext>
            </a:extLst>
          </p:cNvPr>
          <p:cNvSpPr/>
          <p:nvPr/>
        </p:nvSpPr>
        <p:spPr bwMode="auto">
          <a:xfrm>
            <a:off x="5668195" y="478586"/>
            <a:ext cx="464179" cy="34271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Triangle 43">
            <a:extLst>
              <a:ext uri="{FF2B5EF4-FFF2-40B4-BE49-F238E27FC236}">
                <a16:creationId xmlns:a16="http://schemas.microsoft.com/office/drawing/2014/main" id="{E03592CB-9A57-4CB4-D545-DDC8323640E0}"/>
              </a:ext>
            </a:extLst>
          </p:cNvPr>
          <p:cNvSpPr/>
          <p:nvPr/>
        </p:nvSpPr>
        <p:spPr bwMode="auto">
          <a:xfrm>
            <a:off x="5463483" y="509205"/>
            <a:ext cx="440106" cy="401454"/>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TextBox 44">
            <a:extLst>
              <a:ext uri="{FF2B5EF4-FFF2-40B4-BE49-F238E27FC236}">
                <a16:creationId xmlns:a16="http://schemas.microsoft.com/office/drawing/2014/main" id="{4CABB38E-BE7C-42D2-086B-A90A435BE333}"/>
              </a:ext>
            </a:extLst>
          </p:cNvPr>
          <p:cNvSpPr txBox="1"/>
          <p:nvPr/>
        </p:nvSpPr>
        <p:spPr bwMode="auto">
          <a:xfrm>
            <a:off x="8009597" y="952150"/>
            <a:ext cx="1774037" cy="492443"/>
          </a:xfrm>
          <a:prstGeom prst="rect">
            <a:avLst/>
          </a:prstGeom>
          <a:noFill/>
          <a:ln w="19050" algn="ctr">
            <a:noFill/>
            <a:miter lim="800000"/>
            <a:headEnd/>
            <a:tailEnd/>
          </a:ln>
        </p:spPr>
        <p:txBody>
          <a:bodyPr wrap="square" lIns="0" tIns="0" rIns="0" bIns="0" rtlCol="0">
            <a:spAutoFit/>
          </a:bodyPr>
          <a:lstStyle/>
          <a:p>
            <a:r>
              <a:rPr lang="en-US" sz="3200" dirty="0"/>
              <a:t>Gaba</a:t>
            </a:r>
            <a:endParaRPr lang="en-US" sz="2000" dirty="0"/>
          </a:p>
        </p:txBody>
      </p:sp>
      <p:sp>
        <p:nvSpPr>
          <p:cNvPr id="50" name="Rectangle 49">
            <a:extLst>
              <a:ext uri="{FF2B5EF4-FFF2-40B4-BE49-F238E27FC236}">
                <a16:creationId xmlns:a16="http://schemas.microsoft.com/office/drawing/2014/main" id="{0BE429B3-B1C4-523D-2B11-F20F64F1406F}"/>
              </a:ext>
            </a:extLst>
          </p:cNvPr>
          <p:cNvSpPr/>
          <p:nvPr/>
        </p:nvSpPr>
        <p:spPr bwMode="auto">
          <a:xfrm>
            <a:off x="7132169" y="2571750"/>
            <a:ext cx="1077407" cy="492443"/>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2" name="Triangle 51">
            <a:extLst>
              <a:ext uri="{FF2B5EF4-FFF2-40B4-BE49-F238E27FC236}">
                <a16:creationId xmlns:a16="http://schemas.microsoft.com/office/drawing/2014/main" id="{18160B8E-5D95-BF1D-281A-FD82E9B763C1}"/>
              </a:ext>
            </a:extLst>
          </p:cNvPr>
          <p:cNvSpPr/>
          <p:nvPr/>
        </p:nvSpPr>
        <p:spPr bwMode="auto">
          <a:xfrm>
            <a:off x="5804922" y="1752670"/>
            <a:ext cx="503546" cy="348570"/>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1" name="Triangle 50">
            <a:extLst>
              <a:ext uri="{FF2B5EF4-FFF2-40B4-BE49-F238E27FC236}">
                <a16:creationId xmlns:a16="http://schemas.microsoft.com/office/drawing/2014/main" id="{C6ECA264-5E45-DFEF-1CC0-4218395A1B8B}"/>
              </a:ext>
            </a:extLst>
          </p:cNvPr>
          <p:cNvSpPr/>
          <p:nvPr/>
        </p:nvSpPr>
        <p:spPr bwMode="auto">
          <a:xfrm>
            <a:off x="6140967" y="1829288"/>
            <a:ext cx="399241" cy="41402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3" name="Triangle 52">
            <a:extLst>
              <a:ext uri="{FF2B5EF4-FFF2-40B4-BE49-F238E27FC236}">
                <a16:creationId xmlns:a16="http://schemas.microsoft.com/office/drawing/2014/main" id="{C204AC5E-D2EC-2C71-5B63-E7709788626C}"/>
              </a:ext>
            </a:extLst>
          </p:cNvPr>
          <p:cNvSpPr/>
          <p:nvPr/>
        </p:nvSpPr>
        <p:spPr bwMode="auto">
          <a:xfrm>
            <a:off x="5823391" y="1904295"/>
            <a:ext cx="399241" cy="469915"/>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6" name="Magnetic Disk 65">
            <a:extLst>
              <a:ext uri="{FF2B5EF4-FFF2-40B4-BE49-F238E27FC236}">
                <a16:creationId xmlns:a16="http://schemas.microsoft.com/office/drawing/2014/main" id="{0EBC3859-4B63-3FF0-D164-84E565C215D8}"/>
              </a:ext>
            </a:extLst>
          </p:cNvPr>
          <p:cNvSpPr/>
          <p:nvPr/>
        </p:nvSpPr>
        <p:spPr bwMode="auto">
          <a:xfrm>
            <a:off x="4743664" y="2722754"/>
            <a:ext cx="535451" cy="535692"/>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2" name="Magnetic Disk 61">
            <a:extLst>
              <a:ext uri="{FF2B5EF4-FFF2-40B4-BE49-F238E27FC236}">
                <a16:creationId xmlns:a16="http://schemas.microsoft.com/office/drawing/2014/main" id="{A1731952-6120-BCFA-3608-B7C61ED6B886}"/>
              </a:ext>
            </a:extLst>
          </p:cNvPr>
          <p:cNvSpPr/>
          <p:nvPr/>
        </p:nvSpPr>
        <p:spPr bwMode="auto">
          <a:xfrm>
            <a:off x="3495354" y="2718388"/>
            <a:ext cx="678482" cy="567617"/>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7" name="Magnetic Disk 66">
            <a:extLst>
              <a:ext uri="{FF2B5EF4-FFF2-40B4-BE49-F238E27FC236}">
                <a16:creationId xmlns:a16="http://schemas.microsoft.com/office/drawing/2014/main" id="{CFBF3178-B15C-9CD4-644A-4FDBDCFE8CC2}"/>
              </a:ext>
            </a:extLst>
          </p:cNvPr>
          <p:cNvSpPr/>
          <p:nvPr/>
        </p:nvSpPr>
        <p:spPr bwMode="auto">
          <a:xfrm>
            <a:off x="5278973" y="2744947"/>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6" name="Oval 55">
            <a:extLst>
              <a:ext uri="{FF2B5EF4-FFF2-40B4-BE49-F238E27FC236}">
                <a16:creationId xmlns:a16="http://schemas.microsoft.com/office/drawing/2014/main" id="{BD41D8BA-4B22-CBF2-A247-FDD48E2A1D36}"/>
              </a:ext>
            </a:extLst>
          </p:cNvPr>
          <p:cNvSpPr/>
          <p:nvPr/>
        </p:nvSpPr>
        <p:spPr bwMode="auto">
          <a:xfrm>
            <a:off x="5322295" y="2592549"/>
            <a:ext cx="360874" cy="200504"/>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8" name="Magnetic Disk 67">
            <a:extLst>
              <a:ext uri="{FF2B5EF4-FFF2-40B4-BE49-F238E27FC236}">
                <a16:creationId xmlns:a16="http://schemas.microsoft.com/office/drawing/2014/main" id="{2DE09256-03D4-BC75-52A7-4A7D4936320E}"/>
              </a:ext>
            </a:extLst>
          </p:cNvPr>
          <p:cNvSpPr/>
          <p:nvPr/>
        </p:nvSpPr>
        <p:spPr bwMode="auto">
          <a:xfrm>
            <a:off x="6644216" y="2807991"/>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9" name="Triangle 68">
            <a:extLst>
              <a:ext uri="{FF2B5EF4-FFF2-40B4-BE49-F238E27FC236}">
                <a16:creationId xmlns:a16="http://schemas.microsoft.com/office/drawing/2014/main" id="{760D1AB0-0705-D177-2359-54C8BDCB95EF}"/>
              </a:ext>
            </a:extLst>
          </p:cNvPr>
          <p:cNvSpPr/>
          <p:nvPr/>
        </p:nvSpPr>
        <p:spPr bwMode="auto">
          <a:xfrm>
            <a:off x="6688786" y="2204246"/>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5" name="Oval 54">
            <a:extLst>
              <a:ext uri="{FF2B5EF4-FFF2-40B4-BE49-F238E27FC236}">
                <a16:creationId xmlns:a16="http://schemas.microsoft.com/office/drawing/2014/main" id="{7E71F98A-1848-CEF5-8529-B796B1748A85}"/>
              </a:ext>
            </a:extLst>
          </p:cNvPr>
          <p:cNvSpPr/>
          <p:nvPr/>
        </p:nvSpPr>
        <p:spPr bwMode="auto">
          <a:xfrm>
            <a:off x="6895165" y="2509193"/>
            <a:ext cx="428433" cy="353483"/>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4" name="Oval 73">
            <a:extLst>
              <a:ext uri="{FF2B5EF4-FFF2-40B4-BE49-F238E27FC236}">
                <a16:creationId xmlns:a16="http://schemas.microsoft.com/office/drawing/2014/main" id="{1430E822-307F-B2B8-9640-E6FD264F8BE8}"/>
              </a:ext>
            </a:extLst>
          </p:cNvPr>
          <p:cNvSpPr/>
          <p:nvPr/>
        </p:nvSpPr>
        <p:spPr bwMode="auto">
          <a:xfrm>
            <a:off x="4410249" y="1724601"/>
            <a:ext cx="336007"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5" name="Oval 74">
            <a:extLst>
              <a:ext uri="{FF2B5EF4-FFF2-40B4-BE49-F238E27FC236}">
                <a16:creationId xmlns:a16="http://schemas.microsoft.com/office/drawing/2014/main" id="{DEF0AD37-FCFA-2C84-7031-5C34A38238E7}"/>
              </a:ext>
            </a:extLst>
          </p:cNvPr>
          <p:cNvSpPr/>
          <p:nvPr/>
        </p:nvSpPr>
        <p:spPr bwMode="auto">
          <a:xfrm>
            <a:off x="4730870" y="1904295"/>
            <a:ext cx="336007" cy="233575"/>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3" name="Magnetic Disk 62">
            <a:extLst>
              <a:ext uri="{FF2B5EF4-FFF2-40B4-BE49-F238E27FC236}">
                <a16:creationId xmlns:a16="http://schemas.microsoft.com/office/drawing/2014/main" id="{96C97DB1-32C8-4637-14B5-CEE9ACBBFD84}"/>
              </a:ext>
            </a:extLst>
          </p:cNvPr>
          <p:cNvSpPr/>
          <p:nvPr/>
        </p:nvSpPr>
        <p:spPr bwMode="auto">
          <a:xfrm>
            <a:off x="4125721" y="2779554"/>
            <a:ext cx="681196" cy="58212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7" name="Oval 56">
            <a:extLst>
              <a:ext uri="{FF2B5EF4-FFF2-40B4-BE49-F238E27FC236}">
                <a16:creationId xmlns:a16="http://schemas.microsoft.com/office/drawing/2014/main" id="{7105627C-00D3-F57D-7D38-51A137B19A02}"/>
              </a:ext>
            </a:extLst>
          </p:cNvPr>
          <p:cNvSpPr/>
          <p:nvPr/>
        </p:nvSpPr>
        <p:spPr bwMode="auto">
          <a:xfrm>
            <a:off x="4410249" y="2586000"/>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7" name="Decision 76">
            <a:extLst>
              <a:ext uri="{FF2B5EF4-FFF2-40B4-BE49-F238E27FC236}">
                <a16:creationId xmlns:a16="http://schemas.microsoft.com/office/drawing/2014/main" id="{65F0A784-B088-9668-24BD-385805553399}"/>
              </a:ext>
            </a:extLst>
          </p:cNvPr>
          <p:cNvSpPr/>
          <p:nvPr/>
        </p:nvSpPr>
        <p:spPr bwMode="auto">
          <a:xfrm>
            <a:off x="332722" y="3892270"/>
            <a:ext cx="665287" cy="768169"/>
          </a:xfrm>
          <a:prstGeom prst="flowChartDecision">
            <a:avLst/>
          </a:prstGeom>
          <a:gradFill flip="none" rotWithShape="1">
            <a:gsLst>
              <a:gs pos="0">
                <a:srgbClr val="FFC000">
                  <a:shade val="30000"/>
                  <a:satMod val="115000"/>
                  <a:alpha val="0"/>
                </a:srgbClr>
              </a:gs>
              <a:gs pos="50000">
                <a:srgbClr val="FFC000">
                  <a:shade val="67500"/>
                  <a:satMod val="115000"/>
                </a:srgbClr>
              </a:gs>
              <a:gs pos="100000">
                <a:srgbClr val="FFC000">
                  <a:shade val="100000"/>
                  <a:satMod val="115000"/>
                </a:srgbClr>
              </a:gs>
            </a:gsLst>
            <a:path path="circle">
              <a:fillToRect l="50000" t="50000" r="50000" b="50000"/>
            </a:path>
            <a:tileRect/>
          </a:gradFill>
          <a:ln w="19050" algn="ctr">
            <a:solidFill>
              <a:srgbClr val="000000"/>
            </a:solidFill>
            <a:miter lim="800000"/>
            <a:headEnd/>
            <a:tailEnd/>
          </a:ln>
        </p:spPr>
        <p:txBody>
          <a:bodyPr wrap="none" rtlCol="0" anchor="ctr"/>
          <a:lstStyle/>
          <a:p>
            <a:pPr algn="ctr">
              <a:lnSpc>
                <a:spcPct val="90000"/>
              </a:lnSpc>
            </a:pPr>
            <a:endParaRPr lang="en-US" sz="3200" b="1" dirty="0">
              <a:solidFill>
                <a:srgbClr val="000000"/>
              </a:solidFill>
            </a:endParaRPr>
          </a:p>
        </p:txBody>
      </p:sp>
      <p:sp>
        <p:nvSpPr>
          <p:cNvPr id="2" name="Oval 1">
            <a:extLst>
              <a:ext uri="{FF2B5EF4-FFF2-40B4-BE49-F238E27FC236}">
                <a16:creationId xmlns:a16="http://schemas.microsoft.com/office/drawing/2014/main" id="{68E59E6D-E15B-AD5F-CCC0-1F5BBCF3A630}"/>
              </a:ext>
            </a:extLst>
          </p:cNvPr>
          <p:cNvSpPr/>
          <p:nvPr/>
        </p:nvSpPr>
        <p:spPr bwMode="auto">
          <a:xfrm>
            <a:off x="4846953" y="2465065"/>
            <a:ext cx="360874" cy="28133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1" name="Picture 10">
            <a:extLst>
              <a:ext uri="{FF2B5EF4-FFF2-40B4-BE49-F238E27FC236}">
                <a16:creationId xmlns:a16="http://schemas.microsoft.com/office/drawing/2014/main" id="{E4C3EE96-327F-A329-5482-F6980E936ED3}"/>
              </a:ext>
            </a:extLst>
          </p:cNvPr>
          <p:cNvPicPr>
            <a:picLocks noChangeAspect="1"/>
          </p:cNvPicPr>
          <p:nvPr/>
        </p:nvPicPr>
        <p:blipFill>
          <a:blip r:embed="rId5"/>
          <a:stretch>
            <a:fillRect/>
          </a:stretch>
        </p:blipFill>
        <p:spPr>
          <a:xfrm>
            <a:off x="4071426" y="2628692"/>
            <a:ext cx="393700" cy="241300"/>
          </a:xfrm>
          <a:prstGeom prst="rect">
            <a:avLst/>
          </a:prstGeom>
        </p:spPr>
      </p:pic>
      <p:pic>
        <p:nvPicPr>
          <p:cNvPr id="12" name="Picture 11">
            <a:extLst>
              <a:ext uri="{FF2B5EF4-FFF2-40B4-BE49-F238E27FC236}">
                <a16:creationId xmlns:a16="http://schemas.microsoft.com/office/drawing/2014/main" id="{EEBBB8B2-43E3-DDEE-54BD-6923BD39EFD8}"/>
              </a:ext>
            </a:extLst>
          </p:cNvPr>
          <p:cNvPicPr>
            <a:picLocks noChangeAspect="1"/>
          </p:cNvPicPr>
          <p:nvPr/>
        </p:nvPicPr>
        <p:blipFill>
          <a:blip r:embed="rId5"/>
          <a:stretch>
            <a:fillRect/>
          </a:stretch>
        </p:blipFill>
        <p:spPr>
          <a:xfrm>
            <a:off x="4755863" y="2192229"/>
            <a:ext cx="381979" cy="355955"/>
          </a:xfrm>
          <a:prstGeom prst="rect">
            <a:avLst/>
          </a:prstGeom>
        </p:spPr>
      </p:pic>
      <p:pic>
        <p:nvPicPr>
          <p:cNvPr id="13" name="Picture 12">
            <a:extLst>
              <a:ext uri="{FF2B5EF4-FFF2-40B4-BE49-F238E27FC236}">
                <a16:creationId xmlns:a16="http://schemas.microsoft.com/office/drawing/2014/main" id="{7E31FAD1-67DC-3DDA-83B1-0177B31A03E1}"/>
              </a:ext>
            </a:extLst>
          </p:cNvPr>
          <p:cNvPicPr>
            <a:picLocks noChangeAspect="1"/>
          </p:cNvPicPr>
          <p:nvPr/>
        </p:nvPicPr>
        <p:blipFill>
          <a:blip r:embed="rId5"/>
          <a:stretch>
            <a:fillRect/>
          </a:stretch>
        </p:blipFill>
        <p:spPr>
          <a:xfrm>
            <a:off x="5219528" y="2295067"/>
            <a:ext cx="393700" cy="241300"/>
          </a:xfrm>
          <a:prstGeom prst="rect">
            <a:avLst/>
          </a:prstGeom>
        </p:spPr>
      </p:pic>
      <p:pic>
        <p:nvPicPr>
          <p:cNvPr id="15" name="Picture 14">
            <a:extLst>
              <a:ext uri="{FF2B5EF4-FFF2-40B4-BE49-F238E27FC236}">
                <a16:creationId xmlns:a16="http://schemas.microsoft.com/office/drawing/2014/main" id="{2E9D40CA-FED8-1E87-74FA-EE228EE81128}"/>
              </a:ext>
            </a:extLst>
          </p:cNvPr>
          <p:cNvPicPr>
            <a:picLocks noChangeAspect="1"/>
          </p:cNvPicPr>
          <p:nvPr/>
        </p:nvPicPr>
        <p:blipFill>
          <a:blip r:embed="rId5"/>
          <a:stretch>
            <a:fillRect/>
          </a:stretch>
        </p:blipFill>
        <p:spPr>
          <a:xfrm>
            <a:off x="3346287" y="2436671"/>
            <a:ext cx="387871" cy="281263"/>
          </a:xfrm>
          <a:prstGeom prst="rect">
            <a:avLst/>
          </a:prstGeom>
        </p:spPr>
      </p:pic>
      <p:pic>
        <p:nvPicPr>
          <p:cNvPr id="21" name="Picture 20">
            <a:extLst>
              <a:ext uri="{FF2B5EF4-FFF2-40B4-BE49-F238E27FC236}">
                <a16:creationId xmlns:a16="http://schemas.microsoft.com/office/drawing/2014/main" id="{B5FCD0AF-87F8-A869-F032-691200A82C18}"/>
              </a:ext>
            </a:extLst>
          </p:cNvPr>
          <p:cNvPicPr>
            <a:picLocks noChangeAspect="1"/>
          </p:cNvPicPr>
          <p:nvPr/>
        </p:nvPicPr>
        <p:blipFill>
          <a:blip r:embed="rId5"/>
          <a:stretch>
            <a:fillRect/>
          </a:stretch>
        </p:blipFill>
        <p:spPr>
          <a:xfrm>
            <a:off x="5103012" y="2809602"/>
            <a:ext cx="387871" cy="196825"/>
          </a:xfrm>
          <a:prstGeom prst="rect">
            <a:avLst/>
          </a:prstGeom>
        </p:spPr>
      </p:pic>
      <p:cxnSp>
        <p:nvCxnSpPr>
          <p:cNvPr id="23" name="Straight Arrow Connector 22">
            <a:extLst>
              <a:ext uri="{FF2B5EF4-FFF2-40B4-BE49-F238E27FC236}">
                <a16:creationId xmlns:a16="http://schemas.microsoft.com/office/drawing/2014/main" id="{A3CD9DA4-55BB-5357-929E-EFE47D3B6A32}"/>
              </a:ext>
            </a:extLst>
          </p:cNvPr>
          <p:cNvCxnSpPr>
            <a:cxnSpLocks/>
          </p:cNvCxnSpPr>
          <p:nvPr/>
        </p:nvCxnSpPr>
        <p:spPr>
          <a:xfrm>
            <a:off x="5011389" y="2985218"/>
            <a:ext cx="0" cy="70958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47007CF-CA0D-583D-7D32-5F3E37A465B2}"/>
              </a:ext>
            </a:extLst>
          </p:cNvPr>
          <p:cNvCxnSpPr>
            <a:cxnSpLocks/>
          </p:cNvCxnSpPr>
          <p:nvPr/>
        </p:nvCxnSpPr>
        <p:spPr>
          <a:xfrm>
            <a:off x="3997329" y="3100710"/>
            <a:ext cx="0" cy="53028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8A280145-5F27-40C9-970D-067D74616721}"/>
              </a:ext>
            </a:extLst>
          </p:cNvPr>
          <p:cNvPicPr>
            <a:picLocks noChangeAspect="1"/>
          </p:cNvPicPr>
          <p:nvPr/>
        </p:nvPicPr>
        <p:blipFill>
          <a:blip r:embed="rId5"/>
          <a:stretch>
            <a:fillRect/>
          </a:stretch>
        </p:blipFill>
        <p:spPr>
          <a:xfrm>
            <a:off x="3642453" y="2728051"/>
            <a:ext cx="387871" cy="281263"/>
          </a:xfrm>
          <a:prstGeom prst="rect">
            <a:avLst/>
          </a:prstGeom>
        </p:spPr>
      </p:pic>
      <p:sp>
        <p:nvSpPr>
          <p:cNvPr id="83" name="Triangle 82">
            <a:extLst>
              <a:ext uri="{FF2B5EF4-FFF2-40B4-BE49-F238E27FC236}">
                <a16:creationId xmlns:a16="http://schemas.microsoft.com/office/drawing/2014/main" id="{2CC839A8-ECE5-DF40-02A9-F5874773A309}"/>
              </a:ext>
            </a:extLst>
          </p:cNvPr>
          <p:cNvSpPr/>
          <p:nvPr/>
        </p:nvSpPr>
        <p:spPr bwMode="auto">
          <a:xfrm>
            <a:off x="8311584" y="478586"/>
            <a:ext cx="518289" cy="440724"/>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8" name="Decision 87">
            <a:extLst>
              <a:ext uri="{FF2B5EF4-FFF2-40B4-BE49-F238E27FC236}">
                <a16:creationId xmlns:a16="http://schemas.microsoft.com/office/drawing/2014/main" id="{C067EDAB-1637-050A-1800-F3038BA4055A}"/>
              </a:ext>
            </a:extLst>
          </p:cNvPr>
          <p:cNvSpPr/>
          <p:nvPr/>
        </p:nvSpPr>
        <p:spPr bwMode="auto">
          <a:xfrm flipV="1">
            <a:off x="5095795" y="2958197"/>
            <a:ext cx="377787" cy="509855"/>
          </a:xfrm>
          <a:prstGeom prst="flowChartDecision">
            <a:avLst/>
          </a:prstGeom>
          <a:gradFill flip="none" rotWithShape="1">
            <a:gsLst>
              <a:gs pos="0">
                <a:srgbClr val="FFC000">
                  <a:shade val="30000"/>
                  <a:satMod val="115000"/>
                  <a:alpha val="0"/>
                </a:srgbClr>
              </a:gs>
              <a:gs pos="70000">
                <a:srgbClr val="FFC000">
                  <a:shade val="67500"/>
                  <a:satMod val="115000"/>
                </a:srgbClr>
              </a:gs>
              <a:gs pos="100000">
                <a:srgbClr val="FFC000">
                  <a:shade val="100000"/>
                  <a:satMod val="115000"/>
                </a:srgbClr>
              </a:gs>
            </a:gsLst>
            <a:path path="circle">
              <a:fillToRect l="50000" t="50000" r="50000" b="50000"/>
            </a:path>
            <a:tileRect/>
          </a:gradFill>
          <a:ln w="19050" algn="ctr">
            <a:solidFill>
              <a:srgbClr val="000000"/>
            </a:solidFill>
            <a:miter lim="800000"/>
            <a:headEnd/>
            <a:tailEnd/>
          </a:ln>
        </p:spPr>
        <p:txBody>
          <a:bodyPr wrap="none" rtlCol="0" anchor="ctr"/>
          <a:lstStyle/>
          <a:p>
            <a:pPr algn="ctr">
              <a:lnSpc>
                <a:spcPct val="90000"/>
              </a:lnSpc>
            </a:pPr>
            <a:endParaRPr lang="en-US" sz="3200" b="1" dirty="0">
              <a:solidFill>
                <a:srgbClr val="000000"/>
              </a:solidFill>
            </a:endParaRPr>
          </a:p>
        </p:txBody>
      </p:sp>
      <p:sp>
        <p:nvSpPr>
          <p:cNvPr id="89" name="Decision 88">
            <a:extLst>
              <a:ext uri="{FF2B5EF4-FFF2-40B4-BE49-F238E27FC236}">
                <a16:creationId xmlns:a16="http://schemas.microsoft.com/office/drawing/2014/main" id="{D4F86EA5-3003-1CD5-63BA-752ACEC6085B}"/>
              </a:ext>
            </a:extLst>
          </p:cNvPr>
          <p:cNvSpPr/>
          <p:nvPr/>
        </p:nvSpPr>
        <p:spPr bwMode="auto">
          <a:xfrm flipV="1">
            <a:off x="6955959" y="3005572"/>
            <a:ext cx="362568" cy="377685"/>
          </a:xfrm>
          <a:prstGeom prst="flowChartDecision">
            <a:avLst/>
          </a:prstGeom>
          <a:gradFill flip="none" rotWithShape="1">
            <a:gsLst>
              <a:gs pos="0">
                <a:srgbClr val="FFC000">
                  <a:shade val="30000"/>
                  <a:satMod val="115000"/>
                  <a:alpha val="0"/>
                </a:srgbClr>
              </a:gs>
              <a:gs pos="70000">
                <a:srgbClr val="FFC000">
                  <a:shade val="67500"/>
                  <a:satMod val="115000"/>
                </a:srgbClr>
              </a:gs>
              <a:gs pos="100000">
                <a:srgbClr val="FFC000">
                  <a:shade val="100000"/>
                  <a:satMod val="115000"/>
                </a:srgbClr>
              </a:gs>
            </a:gsLst>
            <a:path path="circle">
              <a:fillToRect l="50000" t="50000" r="50000" b="50000"/>
            </a:path>
            <a:tileRect/>
          </a:gradFill>
          <a:ln w="19050" algn="ctr">
            <a:solidFill>
              <a:srgbClr val="000000"/>
            </a:solidFill>
            <a:miter lim="800000"/>
            <a:headEnd/>
            <a:tailEnd/>
          </a:ln>
        </p:spPr>
        <p:txBody>
          <a:bodyPr wrap="none" rtlCol="0" anchor="ctr"/>
          <a:lstStyle/>
          <a:p>
            <a:pPr algn="ctr">
              <a:lnSpc>
                <a:spcPct val="90000"/>
              </a:lnSpc>
            </a:pPr>
            <a:endParaRPr lang="en-US" sz="3200" b="1" dirty="0">
              <a:solidFill>
                <a:srgbClr val="000000"/>
              </a:solidFill>
            </a:endParaRPr>
          </a:p>
        </p:txBody>
      </p:sp>
      <p:pic>
        <p:nvPicPr>
          <p:cNvPr id="91" name="Picture 90">
            <a:extLst>
              <a:ext uri="{FF2B5EF4-FFF2-40B4-BE49-F238E27FC236}">
                <a16:creationId xmlns:a16="http://schemas.microsoft.com/office/drawing/2014/main" id="{38C53DCD-0120-C925-6B04-4F026F118B31}"/>
              </a:ext>
            </a:extLst>
          </p:cNvPr>
          <p:cNvPicPr>
            <a:picLocks noChangeAspect="1"/>
          </p:cNvPicPr>
          <p:nvPr/>
        </p:nvPicPr>
        <p:blipFill>
          <a:blip r:embed="rId5"/>
          <a:stretch>
            <a:fillRect/>
          </a:stretch>
        </p:blipFill>
        <p:spPr>
          <a:xfrm>
            <a:off x="6302859" y="2427597"/>
            <a:ext cx="245096" cy="177730"/>
          </a:xfrm>
          <a:prstGeom prst="rect">
            <a:avLst/>
          </a:prstGeom>
        </p:spPr>
      </p:pic>
      <p:cxnSp>
        <p:nvCxnSpPr>
          <p:cNvPr id="100" name="Straight Arrow Connector 99">
            <a:extLst>
              <a:ext uri="{FF2B5EF4-FFF2-40B4-BE49-F238E27FC236}">
                <a16:creationId xmlns:a16="http://schemas.microsoft.com/office/drawing/2014/main" id="{00464F0A-76B3-82C6-F47E-DD4A81A211EB}"/>
              </a:ext>
            </a:extLst>
          </p:cNvPr>
          <p:cNvCxnSpPr>
            <a:cxnSpLocks/>
          </p:cNvCxnSpPr>
          <p:nvPr/>
        </p:nvCxnSpPr>
        <p:spPr>
          <a:xfrm>
            <a:off x="4476431" y="3096851"/>
            <a:ext cx="0" cy="84877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0FD5B17-DA42-50AC-084A-433529B43F7F}"/>
              </a:ext>
            </a:extLst>
          </p:cNvPr>
          <p:cNvCxnSpPr>
            <a:cxnSpLocks/>
          </p:cNvCxnSpPr>
          <p:nvPr/>
        </p:nvCxnSpPr>
        <p:spPr>
          <a:xfrm>
            <a:off x="3085299" y="1697910"/>
            <a:ext cx="785996" cy="623077"/>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519FA57-A3AE-166C-9B24-B958913DD16D}"/>
              </a:ext>
            </a:extLst>
          </p:cNvPr>
          <p:cNvPicPr>
            <a:picLocks noChangeAspect="1"/>
          </p:cNvPicPr>
          <p:nvPr/>
        </p:nvPicPr>
        <p:blipFill>
          <a:blip r:embed="rId5"/>
          <a:stretch>
            <a:fillRect/>
          </a:stretch>
        </p:blipFill>
        <p:spPr>
          <a:xfrm>
            <a:off x="7325609" y="2810484"/>
            <a:ext cx="387871" cy="281263"/>
          </a:xfrm>
          <a:prstGeom prst="rect">
            <a:avLst/>
          </a:prstGeom>
        </p:spPr>
      </p:pic>
      <p:cxnSp>
        <p:nvCxnSpPr>
          <p:cNvPr id="73" name="Straight Arrow Connector 72">
            <a:extLst>
              <a:ext uri="{FF2B5EF4-FFF2-40B4-BE49-F238E27FC236}">
                <a16:creationId xmlns:a16="http://schemas.microsoft.com/office/drawing/2014/main" id="{904F0971-6305-A53F-C88A-7ED5C44EEAF8}"/>
              </a:ext>
            </a:extLst>
          </p:cNvPr>
          <p:cNvCxnSpPr>
            <a:cxnSpLocks/>
          </p:cNvCxnSpPr>
          <p:nvPr/>
        </p:nvCxnSpPr>
        <p:spPr>
          <a:xfrm>
            <a:off x="6894510" y="3048714"/>
            <a:ext cx="0" cy="89691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80C09FA-446C-DF68-C1A8-351F330857AB}"/>
              </a:ext>
            </a:extLst>
          </p:cNvPr>
          <p:cNvCxnSpPr>
            <a:cxnSpLocks/>
          </p:cNvCxnSpPr>
          <p:nvPr/>
        </p:nvCxnSpPr>
        <p:spPr>
          <a:xfrm>
            <a:off x="5536828" y="2961105"/>
            <a:ext cx="0" cy="84877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3732E38D-1B6F-52D7-C207-123921024FA1}"/>
              </a:ext>
            </a:extLst>
          </p:cNvPr>
          <p:cNvPicPr>
            <a:picLocks noChangeAspect="1"/>
          </p:cNvPicPr>
          <p:nvPr/>
        </p:nvPicPr>
        <p:blipFill>
          <a:blip r:embed="rId5"/>
          <a:stretch>
            <a:fillRect/>
          </a:stretch>
        </p:blipFill>
        <p:spPr>
          <a:xfrm>
            <a:off x="7022191" y="2752697"/>
            <a:ext cx="245096" cy="227458"/>
          </a:xfrm>
          <a:prstGeom prst="rect">
            <a:avLst/>
          </a:prstGeom>
        </p:spPr>
      </p:pic>
      <p:sp>
        <p:nvSpPr>
          <p:cNvPr id="110" name="Triangle 109">
            <a:extLst>
              <a:ext uri="{FF2B5EF4-FFF2-40B4-BE49-F238E27FC236}">
                <a16:creationId xmlns:a16="http://schemas.microsoft.com/office/drawing/2014/main" id="{7C5DA22E-9E37-E307-E319-B77A478366B6}"/>
              </a:ext>
            </a:extLst>
          </p:cNvPr>
          <p:cNvSpPr/>
          <p:nvPr/>
        </p:nvSpPr>
        <p:spPr bwMode="auto">
          <a:xfrm>
            <a:off x="6256366" y="2555970"/>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0" name="Picture 89">
            <a:extLst>
              <a:ext uri="{FF2B5EF4-FFF2-40B4-BE49-F238E27FC236}">
                <a16:creationId xmlns:a16="http://schemas.microsoft.com/office/drawing/2014/main" id="{1C6764CA-F5B5-BD9C-AE0F-625A84D76CAA}"/>
              </a:ext>
            </a:extLst>
          </p:cNvPr>
          <p:cNvPicPr>
            <a:picLocks noChangeAspect="1"/>
          </p:cNvPicPr>
          <p:nvPr/>
        </p:nvPicPr>
        <p:blipFill>
          <a:blip r:embed="rId5"/>
          <a:stretch>
            <a:fillRect/>
          </a:stretch>
        </p:blipFill>
        <p:spPr>
          <a:xfrm>
            <a:off x="6487501" y="2638514"/>
            <a:ext cx="387871" cy="281263"/>
          </a:xfrm>
          <a:prstGeom prst="rect">
            <a:avLst/>
          </a:prstGeom>
        </p:spPr>
      </p:pic>
      <p:sp>
        <p:nvSpPr>
          <p:cNvPr id="4" name="TextBox 3">
            <a:extLst>
              <a:ext uri="{FF2B5EF4-FFF2-40B4-BE49-F238E27FC236}">
                <a16:creationId xmlns:a16="http://schemas.microsoft.com/office/drawing/2014/main" id="{600B0EF6-FEAF-87C9-6D19-B0E43750799E}"/>
              </a:ext>
            </a:extLst>
          </p:cNvPr>
          <p:cNvSpPr txBox="1"/>
          <p:nvPr/>
        </p:nvSpPr>
        <p:spPr bwMode="auto">
          <a:xfrm>
            <a:off x="1099645" y="4867793"/>
            <a:ext cx="3314700" cy="138499"/>
          </a:xfrm>
          <a:prstGeom prst="rect">
            <a:avLst/>
          </a:prstGeom>
          <a:noFill/>
          <a:ln w="19050" algn="ctr">
            <a:noFill/>
            <a:miter lim="800000"/>
            <a:headEnd/>
            <a:tailEnd/>
          </a:ln>
        </p:spPr>
        <p:txBody>
          <a:bodyPr wrap="square" lIns="0" tIns="0" rIns="0" bIns="0" rtlCol="0">
            <a:spAutoFit/>
          </a:bodyPr>
          <a:lstStyle/>
          <a:p>
            <a:r>
              <a:rPr lang="en-US" sz="900" dirty="0">
                <a:hlinkClick r:id="rId4" tooltip="https://courses.lumenlearning.com/wm-biology1/chapter/reading-types-of-signals/"/>
              </a:rPr>
              <a:t>This Photo</a:t>
            </a:r>
            <a:r>
              <a:rPr lang="en-US" sz="900" dirty="0"/>
              <a:t> by Unknown Author is licensed under </a:t>
            </a:r>
            <a:r>
              <a:rPr lang="en-US" sz="900" dirty="0">
                <a:hlinkClick r:id="rId6" tooltip="https://creativecommons.org/licenses/by/3.0/"/>
              </a:rPr>
              <a:t>CC BY</a:t>
            </a:r>
            <a:endParaRPr lang="en-US" sz="900" dirty="0"/>
          </a:p>
        </p:txBody>
      </p:sp>
      <p:sp>
        <p:nvSpPr>
          <p:cNvPr id="104" name="Explosion 2 103">
            <a:extLst>
              <a:ext uri="{FF2B5EF4-FFF2-40B4-BE49-F238E27FC236}">
                <a16:creationId xmlns:a16="http://schemas.microsoft.com/office/drawing/2014/main" id="{CCBCF69A-91D9-6BDB-D5A8-B83B7095B086}"/>
              </a:ext>
            </a:extLst>
          </p:cNvPr>
          <p:cNvSpPr/>
          <p:nvPr/>
        </p:nvSpPr>
        <p:spPr bwMode="auto">
          <a:xfrm flipH="1">
            <a:off x="5138094" y="3793764"/>
            <a:ext cx="2765795" cy="1481214"/>
          </a:xfrm>
          <a:prstGeom prst="irregularSeal2">
            <a:avLst/>
          </a:prstGeom>
          <a:solidFill>
            <a:srgbClr val="FFC000"/>
          </a:solidFill>
          <a:ln w="19050" algn="ctr">
            <a:noFill/>
            <a:miter lim="800000"/>
            <a:headEnd/>
            <a:tailEnd/>
          </a:ln>
        </p:spPr>
        <p:txBody>
          <a:bodyPr wrap="none" lIns="91440" tIns="45720" rIns="91440" bIns="45720" rtlCol="0" anchor="ctr"/>
          <a:lstStyle/>
          <a:p>
            <a:pPr algn="ctr">
              <a:lnSpc>
                <a:spcPct val="90000"/>
              </a:lnSpc>
            </a:pPr>
            <a:r>
              <a:rPr lang="en-US" sz="2000" b="1" dirty="0">
                <a:solidFill>
                  <a:srgbClr val="000000"/>
                </a:solidFill>
              </a:rPr>
              <a:t>Excitation</a:t>
            </a:r>
          </a:p>
        </p:txBody>
      </p:sp>
      <p:cxnSp>
        <p:nvCxnSpPr>
          <p:cNvPr id="27" name="Straight Arrow Connector 26">
            <a:extLst>
              <a:ext uri="{FF2B5EF4-FFF2-40B4-BE49-F238E27FC236}">
                <a16:creationId xmlns:a16="http://schemas.microsoft.com/office/drawing/2014/main" id="{61D24BEE-1881-1F7E-BB52-FB80F2EE13C8}"/>
              </a:ext>
            </a:extLst>
          </p:cNvPr>
          <p:cNvCxnSpPr>
            <a:cxnSpLocks/>
          </p:cNvCxnSpPr>
          <p:nvPr/>
        </p:nvCxnSpPr>
        <p:spPr>
          <a:xfrm>
            <a:off x="6005956" y="3037154"/>
            <a:ext cx="0" cy="51269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7" name="Decision 86">
            <a:extLst>
              <a:ext uri="{FF2B5EF4-FFF2-40B4-BE49-F238E27FC236}">
                <a16:creationId xmlns:a16="http://schemas.microsoft.com/office/drawing/2014/main" id="{10246B3D-3B56-2762-9842-6C18CDAF32A2}"/>
              </a:ext>
            </a:extLst>
          </p:cNvPr>
          <p:cNvSpPr/>
          <p:nvPr/>
        </p:nvSpPr>
        <p:spPr bwMode="auto">
          <a:xfrm>
            <a:off x="3439163" y="3141771"/>
            <a:ext cx="354301" cy="436114"/>
          </a:xfrm>
          <a:prstGeom prst="flowChartDecision">
            <a:avLst/>
          </a:prstGeom>
          <a:gradFill flip="none" rotWithShape="1">
            <a:gsLst>
              <a:gs pos="0">
                <a:srgbClr val="FFC000">
                  <a:shade val="30000"/>
                  <a:satMod val="115000"/>
                  <a:alpha val="0"/>
                </a:srgbClr>
              </a:gs>
              <a:gs pos="58000">
                <a:srgbClr val="FFC000">
                  <a:shade val="67500"/>
                  <a:satMod val="115000"/>
                </a:srgbClr>
              </a:gs>
              <a:gs pos="100000">
                <a:srgbClr val="FFC000">
                  <a:shade val="100000"/>
                  <a:satMod val="115000"/>
                </a:srgbClr>
              </a:gs>
            </a:gsLst>
            <a:path path="circle">
              <a:fillToRect l="50000" t="50000" r="50000" b="50000"/>
            </a:path>
            <a:tileRect/>
          </a:gradFill>
          <a:ln w="19050" algn="ctr">
            <a:solidFill>
              <a:srgbClr val="000000"/>
            </a:solidFill>
            <a:miter lim="800000"/>
            <a:headEnd/>
            <a:tailEnd/>
          </a:ln>
        </p:spPr>
        <p:txBody>
          <a:bodyPr wrap="none" rtlCol="0" anchor="ctr"/>
          <a:lstStyle/>
          <a:p>
            <a:pPr algn="ctr">
              <a:lnSpc>
                <a:spcPct val="90000"/>
              </a:lnSpc>
            </a:pPr>
            <a:endParaRPr lang="en-US" sz="3200" b="1" dirty="0">
              <a:solidFill>
                <a:srgbClr val="000000"/>
              </a:solidFill>
            </a:endParaRPr>
          </a:p>
        </p:txBody>
      </p:sp>
      <p:sp>
        <p:nvSpPr>
          <p:cNvPr id="47" name="Oval 46">
            <a:extLst>
              <a:ext uri="{FF2B5EF4-FFF2-40B4-BE49-F238E27FC236}">
                <a16:creationId xmlns:a16="http://schemas.microsoft.com/office/drawing/2014/main" id="{022E4E55-E881-7955-44D8-4A7B3A42E399}"/>
              </a:ext>
            </a:extLst>
          </p:cNvPr>
          <p:cNvSpPr/>
          <p:nvPr/>
        </p:nvSpPr>
        <p:spPr bwMode="auto">
          <a:xfrm>
            <a:off x="4106895" y="1897986"/>
            <a:ext cx="336007" cy="219337"/>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4" name="Triangle 68">
            <a:extLst>
              <a:ext uri="{FF2B5EF4-FFF2-40B4-BE49-F238E27FC236}">
                <a16:creationId xmlns:a16="http://schemas.microsoft.com/office/drawing/2014/main" id="{102C6B5B-0851-E40B-75D3-218C2BEF3051}"/>
              </a:ext>
            </a:extLst>
          </p:cNvPr>
          <p:cNvSpPr/>
          <p:nvPr/>
        </p:nvSpPr>
        <p:spPr bwMode="auto">
          <a:xfrm>
            <a:off x="7492693" y="2430841"/>
            <a:ext cx="356358" cy="35348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riangle 38">
            <a:extLst>
              <a:ext uri="{FF2B5EF4-FFF2-40B4-BE49-F238E27FC236}">
                <a16:creationId xmlns:a16="http://schemas.microsoft.com/office/drawing/2014/main" id="{BBBDF617-7367-2C83-66F8-47D4996F882B}"/>
              </a:ext>
            </a:extLst>
          </p:cNvPr>
          <p:cNvSpPr/>
          <p:nvPr/>
        </p:nvSpPr>
        <p:spPr bwMode="auto">
          <a:xfrm>
            <a:off x="6059667" y="910750"/>
            <a:ext cx="393385" cy="44954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riangle 40">
            <a:extLst>
              <a:ext uri="{FF2B5EF4-FFF2-40B4-BE49-F238E27FC236}">
                <a16:creationId xmlns:a16="http://schemas.microsoft.com/office/drawing/2014/main" id="{D3A31B47-56BC-E9BA-FDED-5671F3F338AB}"/>
              </a:ext>
            </a:extLst>
          </p:cNvPr>
          <p:cNvSpPr/>
          <p:nvPr/>
        </p:nvSpPr>
        <p:spPr bwMode="auto">
          <a:xfrm>
            <a:off x="5884396" y="1084941"/>
            <a:ext cx="399241" cy="342717"/>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riangle 39">
            <a:extLst>
              <a:ext uri="{FF2B5EF4-FFF2-40B4-BE49-F238E27FC236}">
                <a16:creationId xmlns:a16="http://schemas.microsoft.com/office/drawing/2014/main" id="{56FAF8C5-0021-2C2E-0C6B-C97D52B71EFF}"/>
              </a:ext>
            </a:extLst>
          </p:cNvPr>
          <p:cNvSpPr/>
          <p:nvPr/>
        </p:nvSpPr>
        <p:spPr bwMode="auto">
          <a:xfrm>
            <a:off x="6302859" y="1009493"/>
            <a:ext cx="300387" cy="345123"/>
          </a:xfrm>
          <a:prstGeom prst="triangle">
            <a:avLst/>
          </a:prstGeom>
          <a:gradFill flip="none" rotWithShape="1">
            <a:gsLst>
              <a:gs pos="0">
                <a:srgbClr val="178CCB">
                  <a:tint val="66000"/>
                  <a:satMod val="160000"/>
                </a:srgbClr>
              </a:gs>
              <a:gs pos="50000">
                <a:srgbClr val="178CCB">
                  <a:tint val="44500"/>
                  <a:satMod val="160000"/>
                </a:srgbClr>
              </a:gs>
              <a:gs pos="100000">
                <a:srgbClr val="178CCB">
                  <a:tint val="23500"/>
                  <a:satMod val="160000"/>
                </a:srgbClr>
              </a:gs>
            </a:gsLst>
            <a:path path="circle">
              <a:fillToRect l="50000" t="50000" r="50000" b="50000"/>
            </a:path>
            <a:tileRect/>
          </a:gra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84" name="Straight Connector 83">
            <a:extLst>
              <a:ext uri="{FF2B5EF4-FFF2-40B4-BE49-F238E27FC236}">
                <a16:creationId xmlns:a16="http://schemas.microsoft.com/office/drawing/2014/main" id="{D541A1D9-B44F-CF34-B6FB-927EE2151960}"/>
              </a:ext>
            </a:extLst>
          </p:cNvPr>
          <p:cNvCxnSpPr>
            <a:cxnSpLocks/>
          </p:cNvCxnSpPr>
          <p:nvPr/>
        </p:nvCxnSpPr>
        <p:spPr>
          <a:xfrm>
            <a:off x="6527576" y="1285484"/>
            <a:ext cx="1481448" cy="16317"/>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38CB24-B898-B70D-FA02-577A5425E880}"/>
              </a:ext>
            </a:extLst>
          </p:cNvPr>
          <p:cNvCxnSpPr>
            <a:cxnSpLocks/>
          </p:cNvCxnSpPr>
          <p:nvPr/>
        </p:nvCxnSpPr>
        <p:spPr>
          <a:xfrm>
            <a:off x="2458995" y="2860836"/>
            <a:ext cx="1184386" cy="164578"/>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930379-497F-1708-18A2-928AE98AF8BB}"/>
              </a:ext>
            </a:extLst>
          </p:cNvPr>
          <p:cNvSpPr txBox="1"/>
          <p:nvPr/>
        </p:nvSpPr>
        <p:spPr bwMode="auto">
          <a:xfrm>
            <a:off x="1122404" y="1382154"/>
            <a:ext cx="2188502" cy="492443"/>
          </a:xfrm>
          <a:prstGeom prst="rect">
            <a:avLst/>
          </a:prstGeom>
          <a:noFill/>
          <a:ln w="19050" algn="ctr">
            <a:noFill/>
            <a:miter lim="800000"/>
            <a:headEnd/>
            <a:tailEnd/>
          </a:ln>
        </p:spPr>
        <p:txBody>
          <a:bodyPr wrap="square" lIns="0" tIns="0" rIns="0" bIns="0" rtlCol="0">
            <a:spAutoFit/>
          </a:bodyPr>
          <a:lstStyle/>
          <a:p>
            <a:r>
              <a:rPr lang="en-US" sz="3200" dirty="0"/>
              <a:t>Glutamate</a:t>
            </a:r>
            <a:endParaRPr lang="en-US" sz="2800" dirty="0"/>
          </a:p>
        </p:txBody>
      </p:sp>
      <p:sp>
        <p:nvSpPr>
          <p:cNvPr id="46" name="Oval 45">
            <a:extLst>
              <a:ext uri="{FF2B5EF4-FFF2-40B4-BE49-F238E27FC236}">
                <a16:creationId xmlns:a16="http://schemas.microsoft.com/office/drawing/2014/main" id="{149030E8-4613-EDEA-ED43-55E04CCAF30B}"/>
              </a:ext>
            </a:extLst>
          </p:cNvPr>
          <p:cNvSpPr/>
          <p:nvPr/>
        </p:nvSpPr>
        <p:spPr bwMode="auto">
          <a:xfrm>
            <a:off x="424761" y="1427503"/>
            <a:ext cx="484056" cy="370013"/>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lgn="ctr">
            <a:solidFill>
              <a:schemeClr val="accent6">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9" name="Magnetic Disk 63">
            <a:extLst>
              <a:ext uri="{FF2B5EF4-FFF2-40B4-BE49-F238E27FC236}">
                <a16:creationId xmlns:a16="http://schemas.microsoft.com/office/drawing/2014/main" id="{15C388D2-9177-4A36-83E4-64916A7F9C07}"/>
              </a:ext>
            </a:extLst>
          </p:cNvPr>
          <p:cNvSpPr/>
          <p:nvPr/>
        </p:nvSpPr>
        <p:spPr bwMode="auto">
          <a:xfrm>
            <a:off x="395239" y="2653834"/>
            <a:ext cx="500589" cy="437709"/>
          </a:xfrm>
          <a:prstGeom prst="flowChartMagneticDisk">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9050" algn="ctr">
            <a:solidFill>
              <a:srgbClr val="00206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0" name="TextBox 69">
            <a:extLst>
              <a:ext uri="{FF2B5EF4-FFF2-40B4-BE49-F238E27FC236}">
                <a16:creationId xmlns:a16="http://schemas.microsoft.com/office/drawing/2014/main" id="{13D1CA21-7457-090D-9E84-9A5B840FAF2C}"/>
              </a:ext>
            </a:extLst>
          </p:cNvPr>
          <p:cNvSpPr txBox="1"/>
          <p:nvPr/>
        </p:nvSpPr>
        <p:spPr bwMode="auto">
          <a:xfrm>
            <a:off x="1089824" y="2390175"/>
            <a:ext cx="1774037" cy="984885"/>
          </a:xfrm>
          <a:prstGeom prst="rect">
            <a:avLst/>
          </a:prstGeom>
          <a:noFill/>
          <a:ln w="19050" algn="ctr">
            <a:noFill/>
            <a:miter lim="800000"/>
            <a:headEnd/>
            <a:tailEnd/>
          </a:ln>
        </p:spPr>
        <p:txBody>
          <a:bodyPr wrap="square" lIns="0" tIns="0" rIns="0" bIns="0" rtlCol="0">
            <a:spAutoFit/>
          </a:bodyPr>
          <a:lstStyle/>
          <a:p>
            <a:r>
              <a:rPr lang="en-US" sz="3200" dirty="0"/>
              <a:t>NMDA receptors</a:t>
            </a:r>
            <a:endParaRPr lang="en-US" sz="2000" dirty="0"/>
          </a:p>
        </p:txBody>
      </p:sp>
      <p:sp>
        <p:nvSpPr>
          <p:cNvPr id="72" name="TextBox 71">
            <a:extLst>
              <a:ext uri="{FF2B5EF4-FFF2-40B4-BE49-F238E27FC236}">
                <a16:creationId xmlns:a16="http://schemas.microsoft.com/office/drawing/2014/main" id="{DCE51EA2-0770-E7D1-162E-B1D749E91517}"/>
              </a:ext>
            </a:extLst>
          </p:cNvPr>
          <p:cNvSpPr txBox="1"/>
          <p:nvPr/>
        </p:nvSpPr>
        <p:spPr bwMode="auto">
          <a:xfrm>
            <a:off x="1119991" y="3630604"/>
            <a:ext cx="2188502" cy="984885"/>
          </a:xfrm>
          <a:prstGeom prst="rect">
            <a:avLst/>
          </a:prstGeom>
          <a:noFill/>
          <a:ln w="19050" algn="ctr">
            <a:noFill/>
            <a:miter lim="800000"/>
            <a:headEnd/>
            <a:tailEnd/>
          </a:ln>
        </p:spPr>
        <p:txBody>
          <a:bodyPr wrap="square" lIns="0" tIns="0" rIns="0" bIns="0" rtlCol="0" anchor="t">
            <a:spAutoFit/>
          </a:bodyPr>
          <a:lstStyle/>
          <a:p>
            <a:r>
              <a:rPr lang="en-US" sz="3200" dirty="0">
                <a:cs typeface="Arial"/>
              </a:rPr>
              <a:t>No</a:t>
            </a:r>
            <a:endParaRPr lang="en-US" sz="3200" dirty="0"/>
          </a:p>
          <a:p>
            <a:r>
              <a:rPr lang="en-US" sz="3200" dirty="0"/>
              <a:t>Ketamine</a:t>
            </a:r>
            <a:endParaRPr lang="en-US" sz="2800" dirty="0">
              <a:cs typeface="Arial"/>
            </a:endParaRPr>
          </a:p>
        </p:txBody>
      </p:sp>
      <p:cxnSp>
        <p:nvCxnSpPr>
          <p:cNvPr id="79" name="Straight Connector 78">
            <a:extLst>
              <a:ext uri="{FF2B5EF4-FFF2-40B4-BE49-F238E27FC236}">
                <a16:creationId xmlns:a16="http://schemas.microsoft.com/office/drawing/2014/main" id="{5993C895-6551-3603-A4AC-57F2D11C1373}"/>
              </a:ext>
            </a:extLst>
          </p:cNvPr>
          <p:cNvCxnSpPr>
            <a:cxnSpLocks/>
          </p:cNvCxnSpPr>
          <p:nvPr/>
        </p:nvCxnSpPr>
        <p:spPr>
          <a:xfrm flipV="1">
            <a:off x="1994055" y="3487327"/>
            <a:ext cx="1597259" cy="648505"/>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Decision 86">
            <a:extLst>
              <a:ext uri="{FF2B5EF4-FFF2-40B4-BE49-F238E27FC236}">
                <a16:creationId xmlns:a16="http://schemas.microsoft.com/office/drawing/2014/main" id="{A4B413FA-6A43-E268-963F-2D7CF2EE822A}"/>
              </a:ext>
            </a:extLst>
          </p:cNvPr>
          <p:cNvSpPr/>
          <p:nvPr/>
        </p:nvSpPr>
        <p:spPr bwMode="auto">
          <a:xfrm>
            <a:off x="4549692" y="3050850"/>
            <a:ext cx="354301" cy="436114"/>
          </a:xfrm>
          <a:prstGeom prst="flowChartDecision">
            <a:avLst/>
          </a:prstGeom>
          <a:gradFill flip="none" rotWithShape="1">
            <a:gsLst>
              <a:gs pos="0">
                <a:srgbClr val="FFC000">
                  <a:shade val="30000"/>
                  <a:satMod val="115000"/>
                  <a:alpha val="0"/>
                </a:srgbClr>
              </a:gs>
              <a:gs pos="58000">
                <a:srgbClr val="FFC000">
                  <a:shade val="67500"/>
                  <a:satMod val="115000"/>
                </a:srgbClr>
              </a:gs>
              <a:gs pos="100000">
                <a:srgbClr val="FFC000">
                  <a:shade val="100000"/>
                  <a:satMod val="115000"/>
                </a:srgbClr>
              </a:gs>
            </a:gsLst>
            <a:path path="circle">
              <a:fillToRect l="50000" t="50000" r="50000" b="50000"/>
            </a:path>
            <a:tileRect/>
          </a:gradFill>
          <a:ln w="19050" algn="ctr">
            <a:solidFill>
              <a:srgbClr val="000000"/>
            </a:solidFill>
            <a:miter lim="800000"/>
            <a:headEnd/>
            <a:tailEnd/>
          </a:ln>
        </p:spPr>
        <p:txBody>
          <a:bodyPr wrap="none" rtlCol="0" anchor="ctr"/>
          <a:lstStyle/>
          <a:p>
            <a:pPr algn="ctr">
              <a:lnSpc>
                <a:spcPct val="90000"/>
              </a:lnSpc>
            </a:pPr>
            <a:endParaRPr lang="en-US" sz="3200" b="1" dirty="0">
              <a:solidFill>
                <a:srgbClr val="000000"/>
              </a:solidFill>
            </a:endParaRPr>
          </a:p>
        </p:txBody>
      </p:sp>
    </p:spTree>
    <p:extLst>
      <p:ext uri="{BB962C8B-B14F-4D97-AF65-F5344CB8AC3E}">
        <p14:creationId xmlns:p14="http://schemas.microsoft.com/office/powerpoint/2010/main" val="3792098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156C-9892-AE5B-5397-FB31EEEF141D}"/>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5DB3C476-C2E1-2E6F-0A71-38824AC7DD32}"/>
              </a:ext>
            </a:extLst>
          </p:cNvPr>
          <p:cNvSpPr/>
          <p:nvPr/>
        </p:nvSpPr>
        <p:spPr bwMode="auto">
          <a:xfrm>
            <a:off x="233569" y="4367971"/>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grpSp>
        <p:nvGrpSpPr>
          <p:cNvPr id="100" name="Group 99">
            <a:extLst>
              <a:ext uri="{FF2B5EF4-FFF2-40B4-BE49-F238E27FC236}">
                <a16:creationId xmlns:a16="http://schemas.microsoft.com/office/drawing/2014/main" id="{96B9C689-9F13-AF0D-F136-C5DB7037211E}"/>
              </a:ext>
            </a:extLst>
          </p:cNvPr>
          <p:cNvGrpSpPr/>
          <p:nvPr/>
        </p:nvGrpSpPr>
        <p:grpSpPr>
          <a:xfrm>
            <a:off x="5764897" y="3755346"/>
            <a:ext cx="3583709" cy="995693"/>
            <a:chOff x="1303273" y="1895"/>
            <a:chExt cx="2903753" cy="1128772"/>
          </a:xfrm>
        </p:grpSpPr>
        <p:sp>
          <p:nvSpPr>
            <p:cNvPr id="101" name="Pentagon 100">
              <a:extLst>
                <a:ext uri="{FF2B5EF4-FFF2-40B4-BE49-F238E27FC236}">
                  <a16:creationId xmlns:a16="http://schemas.microsoft.com/office/drawing/2014/main" id="{D29E648D-087F-A3F7-EE66-FDAB2B9CEDDF}"/>
                </a:ext>
              </a:extLst>
            </p:cNvPr>
            <p:cNvSpPr/>
            <p:nvPr/>
          </p:nvSpPr>
          <p:spPr>
            <a:xfrm rot="10800000">
              <a:off x="1303273" y="1895"/>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2" name="Pentagon 4">
              <a:extLst>
                <a:ext uri="{FF2B5EF4-FFF2-40B4-BE49-F238E27FC236}">
                  <a16:creationId xmlns:a16="http://schemas.microsoft.com/office/drawing/2014/main" id="{C202D7C0-F6D6-703A-AC03-5E95F8F10AAB}"/>
                </a:ext>
              </a:extLst>
            </p:cNvPr>
            <p:cNvSpPr txBox="1"/>
            <p:nvPr/>
          </p:nvSpPr>
          <p:spPr>
            <a:xfrm>
              <a:off x="1611720" y="179058"/>
              <a:ext cx="2595306" cy="7288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b="1" dirty="0">
                  <a:solidFill>
                    <a:schemeClr val="bg1"/>
                  </a:solidFill>
                  <a:cs typeface="Arial"/>
                </a:rPr>
                <a:t>Diaphoresis</a:t>
              </a:r>
              <a:endParaRPr lang="en-US" sz="2800" b="1" kern="1200" dirty="0">
                <a:solidFill>
                  <a:schemeClr val="bg1"/>
                </a:solidFill>
                <a:cs typeface="Arial"/>
              </a:endParaRPr>
            </a:p>
          </p:txBody>
        </p:sp>
      </p:grpSp>
      <p:grpSp>
        <p:nvGrpSpPr>
          <p:cNvPr id="84" name="Group 83">
            <a:extLst>
              <a:ext uri="{FF2B5EF4-FFF2-40B4-BE49-F238E27FC236}">
                <a16:creationId xmlns:a16="http://schemas.microsoft.com/office/drawing/2014/main" id="{A3925A9C-84BC-F536-1E81-4B2AE033A88A}"/>
              </a:ext>
            </a:extLst>
          </p:cNvPr>
          <p:cNvGrpSpPr/>
          <p:nvPr/>
        </p:nvGrpSpPr>
        <p:grpSpPr>
          <a:xfrm>
            <a:off x="5781567" y="2417035"/>
            <a:ext cx="3453783" cy="1076250"/>
            <a:chOff x="1471008" y="75313"/>
            <a:chExt cx="2798115" cy="1128772"/>
          </a:xfrm>
        </p:grpSpPr>
        <p:sp>
          <p:nvSpPr>
            <p:cNvPr id="85" name="Pentagon 84">
              <a:extLst>
                <a:ext uri="{FF2B5EF4-FFF2-40B4-BE49-F238E27FC236}">
                  <a16:creationId xmlns:a16="http://schemas.microsoft.com/office/drawing/2014/main" id="{DA092BB0-3857-86A9-E1B8-F2615B27BC84}"/>
                </a:ext>
              </a:extLst>
            </p:cNvPr>
            <p:cNvSpPr/>
            <p:nvPr/>
          </p:nvSpPr>
          <p:spPr>
            <a:xfrm rot="10800000">
              <a:off x="1471008" y="75313"/>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86" name="Pentagon 4">
              <a:extLst>
                <a:ext uri="{FF2B5EF4-FFF2-40B4-BE49-F238E27FC236}">
                  <a16:creationId xmlns:a16="http://schemas.microsoft.com/office/drawing/2014/main" id="{ABBA7FAA-C8FE-12A0-A758-1EF651718E24}"/>
                </a:ext>
              </a:extLst>
            </p:cNvPr>
            <p:cNvSpPr txBox="1"/>
            <p:nvPr/>
          </p:nvSpPr>
          <p:spPr>
            <a:xfrm>
              <a:off x="1921688" y="240377"/>
              <a:ext cx="2347435" cy="7469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b="1" dirty="0">
                  <a:solidFill>
                    <a:schemeClr val="bg1"/>
                  </a:solidFill>
                </a:rPr>
                <a:t>Anxiety     Dysphoria </a:t>
              </a:r>
              <a:endParaRPr lang="en-US" b="1">
                <a:solidFill>
                  <a:schemeClr val="bg1"/>
                </a:solidFill>
                <a:cs typeface="Arial"/>
              </a:endParaRPr>
            </a:p>
          </p:txBody>
        </p:sp>
      </p:grpSp>
      <p:sp>
        <p:nvSpPr>
          <p:cNvPr id="99" name="Oval 98">
            <a:extLst>
              <a:ext uri="{FF2B5EF4-FFF2-40B4-BE49-F238E27FC236}">
                <a16:creationId xmlns:a16="http://schemas.microsoft.com/office/drawing/2014/main" id="{C9361898-85A2-DB80-B104-8DCC47505B53}"/>
              </a:ext>
            </a:extLst>
          </p:cNvPr>
          <p:cNvSpPr/>
          <p:nvPr/>
        </p:nvSpPr>
        <p:spPr>
          <a:xfrm>
            <a:off x="5355175" y="2308783"/>
            <a:ext cx="1244970" cy="123606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60" name="Group 59">
            <a:extLst>
              <a:ext uri="{FF2B5EF4-FFF2-40B4-BE49-F238E27FC236}">
                <a16:creationId xmlns:a16="http://schemas.microsoft.com/office/drawing/2014/main" id="{EEDA9F6B-6AC7-3C0C-05D2-28C19D693147}"/>
              </a:ext>
            </a:extLst>
          </p:cNvPr>
          <p:cNvGrpSpPr/>
          <p:nvPr/>
        </p:nvGrpSpPr>
        <p:grpSpPr>
          <a:xfrm>
            <a:off x="5492403" y="1015324"/>
            <a:ext cx="3763336" cy="1109764"/>
            <a:chOff x="1471008" y="75313"/>
            <a:chExt cx="2819916" cy="1128772"/>
          </a:xfrm>
        </p:grpSpPr>
        <p:sp>
          <p:nvSpPr>
            <p:cNvPr id="61" name="Pentagon 60">
              <a:extLst>
                <a:ext uri="{FF2B5EF4-FFF2-40B4-BE49-F238E27FC236}">
                  <a16:creationId xmlns:a16="http://schemas.microsoft.com/office/drawing/2014/main" id="{339CB70F-94BF-3AB7-6C11-0F4F76199FCC}"/>
                </a:ext>
              </a:extLst>
            </p:cNvPr>
            <p:cNvSpPr/>
            <p:nvPr/>
          </p:nvSpPr>
          <p:spPr>
            <a:xfrm rot="10800000">
              <a:off x="1471008" y="75313"/>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2" name="Pentagon 4">
              <a:extLst>
                <a:ext uri="{FF2B5EF4-FFF2-40B4-BE49-F238E27FC236}">
                  <a16:creationId xmlns:a16="http://schemas.microsoft.com/office/drawing/2014/main" id="{4B1C11D5-2EED-8AB6-5432-DB58A9CBC98C}"/>
                </a:ext>
              </a:extLst>
            </p:cNvPr>
            <p:cNvSpPr txBox="1"/>
            <p:nvPr/>
          </p:nvSpPr>
          <p:spPr>
            <a:xfrm>
              <a:off x="1695618" y="234074"/>
              <a:ext cx="2595306" cy="7288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b="1" dirty="0">
                  <a:solidFill>
                    <a:schemeClr val="bg1"/>
                  </a:solidFill>
                </a:rPr>
                <a:t>Agitation Insomnia</a:t>
              </a:r>
              <a:endParaRPr lang="en-US" sz="2800" b="1" kern="1200" dirty="0">
                <a:solidFill>
                  <a:schemeClr val="bg1"/>
                </a:solidFill>
                <a:cs typeface="Arial"/>
              </a:endParaRPr>
            </a:p>
          </p:txBody>
        </p:sp>
      </p:grpSp>
      <p:grpSp>
        <p:nvGrpSpPr>
          <p:cNvPr id="95" name="Group 94">
            <a:extLst>
              <a:ext uri="{FF2B5EF4-FFF2-40B4-BE49-F238E27FC236}">
                <a16:creationId xmlns:a16="http://schemas.microsoft.com/office/drawing/2014/main" id="{84A76600-88A9-BEFF-B8A6-C11995601DF6}"/>
              </a:ext>
            </a:extLst>
          </p:cNvPr>
          <p:cNvGrpSpPr/>
          <p:nvPr/>
        </p:nvGrpSpPr>
        <p:grpSpPr>
          <a:xfrm flipH="1">
            <a:off x="-501741" y="2337142"/>
            <a:ext cx="3878344" cy="1042253"/>
            <a:chOff x="1303273" y="1895"/>
            <a:chExt cx="3123310" cy="1128772"/>
          </a:xfrm>
        </p:grpSpPr>
        <p:sp>
          <p:nvSpPr>
            <p:cNvPr id="96" name="Pentagon 95">
              <a:extLst>
                <a:ext uri="{FF2B5EF4-FFF2-40B4-BE49-F238E27FC236}">
                  <a16:creationId xmlns:a16="http://schemas.microsoft.com/office/drawing/2014/main" id="{2EF443AA-5EE3-8CF2-91C0-06A2B9905324}"/>
                </a:ext>
              </a:extLst>
            </p:cNvPr>
            <p:cNvSpPr/>
            <p:nvPr/>
          </p:nvSpPr>
          <p:spPr>
            <a:xfrm rot="10800000">
              <a:off x="1303273" y="1895"/>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7" name="Pentagon 4">
              <a:extLst>
                <a:ext uri="{FF2B5EF4-FFF2-40B4-BE49-F238E27FC236}">
                  <a16:creationId xmlns:a16="http://schemas.microsoft.com/office/drawing/2014/main" id="{8D772D4C-6732-6514-0FEA-AD6023733E3E}"/>
                </a:ext>
              </a:extLst>
            </p:cNvPr>
            <p:cNvSpPr txBox="1"/>
            <p:nvPr/>
          </p:nvSpPr>
          <p:spPr>
            <a:xfrm>
              <a:off x="1831277" y="175222"/>
              <a:ext cx="2595306" cy="7288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kern="1200" dirty="0"/>
                <a:t>Myoclonus</a:t>
              </a:r>
            </a:p>
            <a:p>
              <a:pPr algn="ctr" defTabSz="2400300">
                <a:lnSpc>
                  <a:spcPct val="90000"/>
                </a:lnSpc>
                <a:spcBef>
                  <a:spcPct val="0"/>
                </a:spcBef>
                <a:spcAft>
                  <a:spcPct val="35000"/>
                </a:spcAft>
              </a:pPr>
              <a:r>
                <a:rPr lang="en-US" sz="2800" kern="1200" dirty="0"/>
                <a:t>Hyperreflexia</a:t>
              </a:r>
              <a:endParaRPr lang="en-US" sz="3200" kern="1200" dirty="0"/>
            </a:p>
          </p:txBody>
        </p:sp>
      </p:grpSp>
      <p:pic>
        <p:nvPicPr>
          <p:cNvPr id="70" name="Graphic 69" descr="User with solid fill">
            <a:extLst>
              <a:ext uri="{FF2B5EF4-FFF2-40B4-BE49-F238E27FC236}">
                <a16:creationId xmlns:a16="http://schemas.microsoft.com/office/drawing/2014/main" id="{FE485E81-43F2-6E50-6300-9B9BA58A1E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426" y="1952194"/>
            <a:ext cx="3688493" cy="3688493"/>
          </a:xfrm>
          <a:prstGeom prst="rect">
            <a:avLst/>
          </a:prstGeom>
        </p:spPr>
      </p:pic>
      <p:grpSp>
        <p:nvGrpSpPr>
          <p:cNvPr id="48" name="Group 47">
            <a:extLst>
              <a:ext uri="{FF2B5EF4-FFF2-40B4-BE49-F238E27FC236}">
                <a16:creationId xmlns:a16="http://schemas.microsoft.com/office/drawing/2014/main" id="{865650D5-239D-79C2-69AC-665159AA1528}"/>
              </a:ext>
            </a:extLst>
          </p:cNvPr>
          <p:cNvGrpSpPr/>
          <p:nvPr/>
        </p:nvGrpSpPr>
        <p:grpSpPr>
          <a:xfrm flipH="1">
            <a:off x="-461423" y="2333636"/>
            <a:ext cx="3845378" cy="1120835"/>
            <a:chOff x="1303273" y="1895"/>
            <a:chExt cx="3091069" cy="1128772"/>
          </a:xfrm>
        </p:grpSpPr>
        <p:sp>
          <p:nvSpPr>
            <p:cNvPr id="49" name="Pentagon 48">
              <a:extLst>
                <a:ext uri="{FF2B5EF4-FFF2-40B4-BE49-F238E27FC236}">
                  <a16:creationId xmlns:a16="http://schemas.microsoft.com/office/drawing/2014/main" id="{82D7A906-133B-DC72-4DE7-38FDD847AEDE}"/>
                </a:ext>
              </a:extLst>
            </p:cNvPr>
            <p:cNvSpPr/>
            <p:nvPr/>
          </p:nvSpPr>
          <p:spPr>
            <a:xfrm rot="10800000">
              <a:off x="1303273" y="1895"/>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Pentagon 4">
              <a:extLst>
                <a:ext uri="{FF2B5EF4-FFF2-40B4-BE49-F238E27FC236}">
                  <a16:creationId xmlns:a16="http://schemas.microsoft.com/office/drawing/2014/main" id="{B8EB94C9-A6E7-894A-48AF-5A6C4D4EF5B1}"/>
                </a:ext>
              </a:extLst>
            </p:cNvPr>
            <p:cNvSpPr txBox="1"/>
            <p:nvPr/>
          </p:nvSpPr>
          <p:spPr>
            <a:xfrm>
              <a:off x="1831277" y="121496"/>
              <a:ext cx="2563065" cy="843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b="1" dirty="0"/>
                <a:t>Myoclonus  Hyperreflexia</a:t>
              </a:r>
              <a:endParaRPr lang="en-US" sz="3200" b="1" kern="1200" dirty="0">
                <a:cs typeface="Arial"/>
              </a:endParaRPr>
            </a:p>
          </p:txBody>
        </p:sp>
      </p:grpSp>
      <p:sp>
        <p:nvSpPr>
          <p:cNvPr id="94" name="Oval 93">
            <a:extLst>
              <a:ext uri="{FF2B5EF4-FFF2-40B4-BE49-F238E27FC236}">
                <a16:creationId xmlns:a16="http://schemas.microsoft.com/office/drawing/2014/main" id="{04568361-8B72-3BD3-8EEF-E8903C63EA20}"/>
              </a:ext>
            </a:extLst>
          </p:cNvPr>
          <p:cNvSpPr/>
          <p:nvPr/>
        </p:nvSpPr>
        <p:spPr>
          <a:xfrm>
            <a:off x="2329674" y="2257715"/>
            <a:ext cx="1244970" cy="123606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1" name="Title 1">
            <a:extLst>
              <a:ext uri="{FF2B5EF4-FFF2-40B4-BE49-F238E27FC236}">
                <a16:creationId xmlns:a16="http://schemas.microsoft.com/office/drawing/2014/main" id="{024D14E8-FE17-233B-2627-E58D2BC5BDB7}"/>
              </a:ext>
            </a:extLst>
          </p:cNvPr>
          <p:cNvSpPr txBox="1">
            <a:spLocks/>
          </p:cNvSpPr>
          <p:nvPr/>
        </p:nvSpPr>
        <p:spPr>
          <a:xfrm>
            <a:off x="0" y="240236"/>
            <a:ext cx="7999413" cy="993775"/>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b="1">
                <a:latin typeface="+mn-lt"/>
                <a:cs typeface="Arial"/>
              </a:rPr>
              <a:t>Ketamine withdrawal </a:t>
            </a:r>
          </a:p>
        </p:txBody>
      </p:sp>
      <p:pic>
        <p:nvPicPr>
          <p:cNvPr id="26" name="Graphic 25" descr="Muscular arm with solid fill">
            <a:extLst>
              <a:ext uri="{FF2B5EF4-FFF2-40B4-BE49-F238E27FC236}">
                <a16:creationId xmlns:a16="http://schemas.microsoft.com/office/drawing/2014/main" id="{B599C489-1D88-C95D-FD95-587F364D9E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51019" y="2381518"/>
            <a:ext cx="914400" cy="914400"/>
          </a:xfrm>
          <a:prstGeom prst="rect">
            <a:avLst/>
          </a:prstGeom>
        </p:spPr>
      </p:pic>
      <p:grpSp>
        <p:nvGrpSpPr>
          <p:cNvPr id="53" name="Group 52">
            <a:extLst>
              <a:ext uri="{FF2B5EF4-FFF2-40B4-BE49-F238E27FC236}">
                <a16:creationId xmlns:a16="http://schemas.microsoft.com/office/drawing/2014/main" id="{ED96A0A5-91CD-3C17-2A10-22CE7BAB87B3}"/>
              </a:ext>
            </a:extLst>
          </p:cNvPr>
          <p:cNvGrpSpPr/>
          <p:nvPr/>
        </p:nvGrpSpPr>
        <p:grpSpPr>
          <a:xfrm flipH="1">
            <a:off x="-539698" y="1002936"/>
            <a:ext cx="4006459" cy="1107971"/>
            <a:chOff x="1471008" y="75313"/>
            <a:chExt cx="3151575" cy="1128772"/>
          </a:xfrm>
        </p:grpSpPr>
        <p:sp>
          <p:nvSpPr>
            <p:cNvPr id="54" name="Pentagon 53">
              <a:extLst>
                <a:ext uri="{FF2B5EF4-FFF2-40B4-BE49-F238E27FC236}">
                  <a16:creationId xmlns:a16="http://schemas.microsoft.com/office/drawing/2014/main" id="{320DF4DF-CAF1-20F6-8CA9-1A938983706D}"/>
                </a:ext>
              </a:extLst>
            </p:cNvPr>
            <p:cNvSpPr/>
            <p:nvPr/>
          </p:nvSpPr>
          <p:spPr>
            <a:xfrm rot="10800000">
              <a:off x="1471008" y="75313"/>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5" name="Pentagon 4">
              <a:extLst>
                <a:ext uri="{FF2B5EF4-FFF2-40B4-BE49-F238E27FC236}">
                  <a16:creationId xmlns:a16="http://schemas.microsoft.com/office/drawing/2014/main" id="{035FB111-2B80-5143-7765-55ED1E215F44}"/>
                </a:ext>
              </a:extLst>
            </p:cNvPr>
            <p:cNvSpPr txBox="1"/>
            <p:nvPr/>
          </p:nvSpPr>
          <p:spPr>
            <a:xfrm>
              <a:off x="1977327" y="242495"/>
              <a:ext cx="2645256" cy="7758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r>
                <a:rPr lang="en-US" sz="2800" b="1" dirty="0">
                  <a:solidFill>
                    <a:schemeClr val="bg1"/>
                  </a:solidFill>
                </a:rPr>
                <a:t>Tremors </a:t>
              </a:r>
              <a:endParaRPr lang="en-US" sz="2800" b="1" kern="1200" dirty="0">
                <a:solidFill>
                  <a:schemeClr val="bg1"/>
                </a:solidFill>
                <a:cs typeface="Arial"/>
              </a:endParaRPr>
            </a:p>
          </p:txBody>
        </p:sp>
      </p:grpSp>
      <p:sp>
        <p:nvSpPr>
          <p:cNvPr id="43" name="Oval 42">
            <a:extLst>
              <a:ext uri="{FF2B5EF4-FFF2-40B4-BE49-F238E27FC236}">
                <a16:creationId xmlns:a16="http://schemas.microsoft.com/office/drawing/2014/main" id="{BD08DD0B-B1F9-0003-8372-BE73FA8FBF3A}"/>
              </a:ext>
            </a:extLst>
          </p:cNvPr>
          <p:cNvSpPr/>
          <p:nvPr/>
        </p:nvSpPr>
        <p:spPr>
          <a:xfrm>
            <a:off x="2267973" y="900161"/>
            <a:ext cx="1244970" cy="123606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41" name="Graphic 40" descr="Nerve outline">
            <a:extLst>
              <a:ext uri="{FF2B5EF4-FFF2-40B4-BE49-F238E27FC236}">
                <a16:creationId xmlns:a16="http://schemas.microsoft.com/office/drawing/2014/main" id="{789F931F-EAA9-C963-B533-A07E561B07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434833" y="1023054"/>
            <a:ext cx="914400" cy="914400"/>
          </a:xfrm>
          <a:prstGeom prst="rect">
            <a:avLst/>
          </a:prstGeom>
        </p:spPr>
      </p:pic>
      <p:grpSp>
        <p:nvGrpSpPr>
          <p:cNvPr id="56" name="Group 55">
            <a:extLst>
              <a:ext uri="{FF2B5EF4-FFF2-40B4-BE49-F238E27FC236}">
                <a16:creationId xmlns:a16="http://schemas.microsoft.com/office/drawing/2014/main" id="{8280C5D5-89A0-DFC5-8722-E4E4AA3FF2E0}"/>
              </a:ext>
            </a:extLst>
          </p:cNvPr>
          <p:cNvGrpSpPr/>
          <p:nvPr/>
        </p:nvGrpSpPr>
        <p:grpSpPr>
          <a:xfrm flipH="1">
            <a:off x="-461702" y="3710782"/>
            <a:ext cx="3831369" cy="1102848"/>
            <a:chOff x="1303273" y="1895"/>
            <a:chExt cx="3085480" cy="1128772"/>
          </a:xfrm>
        </p:grpSpPr>
        <p:sp>
          <p:nvSpPr>
            <p:cNvPr id="57" name="Pentagon 56">
              <a:extLst>
                <a:ext uri="{FF2B5EF4-FFF2-40B4-BE49-F238E27FC236}">
                  <a16:creationId xmlns:a16="http://schemas.microsoft.com/office/drawing/2014/main" id="{71F629BB-9BFF-B9FB-99DA-AAC7D454A63D}"/>
                </a:ext>
              </a:extLst>
            </p:cNvPr>
            <p:cNvSpPr/>
            <p:nvPr/>
          </p:nvSpPr>
          <p:spPr>
            <a:xfrm rot="10800000">
              <a:off x="1303273" y="1895"/>
              <a:ext cx="2723184" cy="1128772"/>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8" name="Pentagon 4">
              <a:extLst>
                <a:ext uri="{FF2B5EF4-FFF2-40B4-BE49-F238E27FC236}">
                  <a16:creationId xmlns:a16="http://schemas.microsoft.com/office/drawing/2014/main" id="{B9683FA0-4A96-9667-DC4A-610D26FAD888}"/>
                </a:ext>
              </a:extLst>
            </p:cNvPr>
            <p:cNvSpPr txBox="1"/>
            <p:nvPr/>
          </p:nvSpPr>
          <p:spPr>
            <a:xfrm>
              <a:off x="1793447" y="189881"/>
              <a:ext cx="2595306" cy="7288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7757" tIns="205740" rIns="384048" bIns="205740" numCol="1" spcCol="1270" anchor="ctr" anchorCtr="0">
              <a:noAutofit/>
            </a:bodyPr>
            <a:lstStyle/>
            <a:p>
              <a:pPr algn="ctr" defTabSz="2400300">
                <a:lnSpc>
                  <a:spcPct val="90000"/>
                </a:lnSpc>
                <a:spcBef>
                  <a:spcPct val="0"/>
                </a:spcBef>
                <a:spcAft>
                  <a:spcPct val="35000"/>
                </a:spcAft>
              </a:pPr>
              <a:endParaRPr lang="en-US" sz="2800" dirty="0">
                <a:cs typeface="Arial"/>
              </a:endParaRPr>
            </a:p>
          </p:txBody>
        </p:sp>
      </p:grpSp>
      <p:sp>
        <p:nvSpPr>
          <p:cNvPr id="59" name="Oval 58">
            <a:extLst>
              <a:ext uri="{FF2B5EF4-FFF2-40B4-BE49-F238E27FC236}">
                <a16:creationId xmlns:a16="http://schemas.microsoft.com/office/drawing/2014/main" id="{44560197-BEC0-F1CD-6C06-07534DFA4999}"/>
              </a:ext>
            </a:extLst>
          </p:cNvPr>
          <p:cNvSpPr/>
          <p:nvPr/>
        </p:nvSpPr>
        <p:spPr>
          <a:xfrm>
            <a:off x="2330838" y="3615593"/>
            <a:ext cx="1229667" cy="1201501"/>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8" name="Oval 97">
            <a:extLst>
              <a:ext uri="{FF2B5EF4-FFF2-40B4-BE49-F238E27FC236}">
                <a16:creationId xmlns:a16="http://schemas.microsoft.com/office/drawing/2014/main" id="{EAB7639E-1EF2-D911-D276-6C8198690DC7}"/>
              </a:ext>
            </a:extLst>
          </p:cNvPr>
          <p:cNvSpPr/>
          <p:nvPr/>
        </p:nvSpPr>
        <p:spPr>
          <a:xfrm>
            <a:off x="5364555" y="942196"/>
            <a:ext cx="1244970" cy="123606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91" name="Oval 90">
            <a:extLst>
              <a:ext uri="{FF2B5EF4-FFF2-40B4-BE49-F238E27FC236}">
                <a16:creationId xmlns:a16="http://schemas.microsoft.com/office/drawing/2014/main" id="{7D9BAA7E-55FB-91DA-B4D8-423381511E54}"/>
              </a:ext>
            </a:extLst>
          </p:cNvPr>
          <p:cNvSpPr/>
          <p:nvPr/>
        </p:nvSpPr>
        <p:spPr>
          <a:xfrm>
            <a:off x="5413093" y="3649879"/>
            <a:ext cx="1229667" cy="123606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 name="Graphic 1" descr="Crying face outline with solid fill">
            <a:extLst>
              <a:ext uri="{FF2B5EF4-FFF2-40B4-BE49-F238E27FC236}">
                <a16:creationId xmlns:a16="http://schemas.microsoft.com/office/drawing/2014/main" id="{C6F38ABD-9225-AE21-2957-C3CBC83C7B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6036" y="2439943"/>
            <a:ext cx="982289" cy="982289"/>
          </a:xfrm>
          <a:prstGeom prst="rect">
            <a:avLst/>
          </a:prstGeom>
        </p:spPr>
      </p:pic>
      <p:pic>
        <p:nvPicPr>
          <p:cNvPr id="39" name="Graphic 38" descr="Heart organ outline">
            <a:extLst>
              <a:ext uri="{FF2B5EF4-FFF2-40B4-BE49-F238E27FC236}">
                <a16:creationId xmlns:a16="http://schemas.microsoft.com/office/drawing/2014/main" id="{A86170A7-4944-FEAB-0953-EE5AF8AF51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2489487" y="3795594"/>
            <a:ext cx="914400" cy="914400"/>
          </a:xfrm>
          <a:prstGeom prst="rect">
            <a:avLst/>
          </a:prstGeom>
        </p:spPr>
      </p:pic>
      <p:pic>
        <p:nvPicPr>
          <p:cNvPr id="5" name="Graphic 4" descr="Sleep with solid fill">
            <a:extLst>
              <a:ext uri="{FF2B5EF4-FFF2-40B4-BE49-F238E27FC236}">
                <a16:creationId xmlns:a16="http://schemas.microsoft.com/office/drawing/2014/main" id="{158FBAE6-3E89-1F46-4A9A-3328BB755E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22119" y="1185863"/>
            <a:ext cx="914400" cy="914400"/>
          </a:xfrm>
          <a:prstGeom prst="rect">
            <a:avLst/>
          </a:prstGeom>
        </p:spPr>
      </p:pic>
      <p:sp>
        <p:nvSpPr>
          <p:cNvPr id="6" name="TextBox 5">
            <a:extLst>
              <a:ext uri="{FF2B5EF4-FFF2-40B4-BE49-F238E27FC236}">
                <a16:creationId xmlns:a16="http://schemas.microsoft.com/office/drawing/2014/main" id="{B9E3750E-F24D-05F2-6D00-1077D90EDD65}"/>
              </a:ext>
            </a:extLst>
          </p:cNvPr>
          <p:cNvSpPr txBox="1"/>
          <p:nvPr/>
        </p:nvSpPr>
        <p:spPr bwMode="auto">
          <a:xfrm>
            <a:off x="209528" y="4036218"/>
            <a:ext cx="2743200" cy="430887"/>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rgbClr val="FFFFFF"/>
                </a:solidFill>
              </a:rPr>
              <a:t>Palpitations</a:t>
            </a:r>
            <a:endParaRPr lang="en-US" sz="2800" b="1" dirty="0">
              <a:solidFill>
                <a:srgbClr val="FFFFFF"/>
              </a:solidFill>
              <a:cs typeface="Arial"/>
            </a:endParaRPr>
          </a:p>
        </p:txBody>
      </p:sp>
      <p:pic>
        <p:nvPicPr>
          <p:cNvPr id="7" name="Graphic 6" descr="Water with solid fill">
            <a:extLst>
              <a:ext uri="{FF2B5EF4-FFF2-40B4-BE49-F238E27FC236}">
                <a16:creationId xmlns:a16="http://schemas.microsoft.com/office/drawing/2014/main" id="{52A1ED0D-4955-F7BB-3805-BE75A1C59D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72126" y="3829051"/>
            <a:ext cx="914400" cy="914400"/>
          </a:xfrm>
          <a:prstGeom prst="rect">
            <a:avLst/>
          </a:prstGeom>
        </p:spPr>
      </p:pic>
    </p:spTree>
    <p:extLst>
      <p:ext uri="{BB962C8B-B14F-4D97-AF65-F5344CB8AC3E}">
        <p14:creationId xmlns:p14="http://schemas.microsoft.com/office/powerpoint/2010/main" val="394205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937B60-8ED9-50AB-D26F-98CA0276626B}"/>
              </a:ext>
            </a:extLst>
          </p:cNvPr>
          <p:cNvSpPr/>
          <p:nvPr/>
        </p:nvSpPr>
        <p:spPr bwMode="auto">
          <a:xfrm>
            <a:off x="429671" y="2265"/>
            <a:ext cx="1059017" cy="1222221"/>
          </a:xfrm>
          <a:prstGeom prst="rect">
            <a:avLst/>
          </a:prstGeom>
          <a:solidFill>
            <a:schemeClr val="accent1"/>
          </a:solidFill>
          <a:ln w="19050" algn="ctr">
            <a:noFill/>
            <a:miter lim="800000"/>
            <a:headEnd/>
            <a:tailEnd/>
          </a:ln>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endParaRPr lang="en-US" sz="1600" b="1" err="1">
              <a:solidFill>
                <a:schemeClr val="bg1"/>
              </a:solidFill>
              <a:latin typeface="+mj-lt"/>
            </a:endParaRPr>
          </a:p>
        </p:txBody>
      </p:sp>
      <p:sp>
        <p:nvSpPr>
          <p:cNvPr id="8" name="Flowchart: Connector 7">
            <a:extLst>
              <a:ext uri="{FF2B5EF4-FFF2-40B4-BE49-F238E27FC236}">
                <a16:creationId xmlns:a16="http://schemas.microsoft.com/office/drawing/2014/main" id="{BAB05CC6-7C3D-34DE-EDD9-5A1134806CC3}"/>
              </a:ext>
            </a:extLst>
          </p:cNvPr>
          <p:cNvSpPr/>
          <p:nvPr/>
        </p:nvSpPr>
        <p:spPr bwMode="auto">
          <a:xfrm>
            <a:off x="1561686" y="2064147"/>
            <a:ext cx="1243011" cy="1235867"/>
          </a:xfrm>
          <a:prstGeom prst="flowChartConnector">
            <a:avLst/>
          </a:prstGeom>
          <a:solidFill>
            <a:srgbClr val="F48024"/>
          </a:solidFill>
          <a:ln w="19050" algn="ctr">
            <a:noFill/>
            <a:miter lim="800000"/>
            <a:headEnd/>
            <a:tailEnd/>
          </a:ln>
        </p:spPr>
        <p:txBody>
          <a:bodyPr wrap="none" lIns="91440" tIns="45720" rIns="91440" bIns="45720" rtlCol="0" anchor="ctr"/>
          <a:lstStyle/>
          <a:p>
            <a:pPr algn="ctr">
              <a:lnSpc>
                <a:spcPct val="90000"/>
              </a:lnSpc>
            </a:pPr>
            <a:r>
              <a:rPr lang="en-US" sz="5400" b="1" dirty="0">
                <a:solidFill>
                  <a:schemeClr val="bg1"/>
                </a:solidFill>
                <a:latin typeface="Arial"/>
                <a:cs typeface="Arial"/>
              </a:rPr>
              <a:t>3</a:t>
            </a:r>
          </a:p>
        </p:txBody>
      </p:sp>
      <p:sp>
        <p:nvSpPr>
          <p:cNvPr id="10" name="Title 3">
            <a:extLst>
              <a:ext uri="{FF2B5EF4-FFF2-40B4-BE49-F238E27FC236}">
                <a16:creationId xmlns:a16="http://schemas.microsoft.com/office/drawing/2014/main" id="{DC421C3E-91CD-D8F6-673A-F53477674860}"/>
              </a:ext>
            </a:extLst>
          </p:cNvPr>
          <p:cNvSpPr txBox="1">
            <a:spLocks/>
          </p:cNvSpPr>
          <p:nvPr/>
        </p:nvSpPr>
        <p:spPr>
          <a:xfrm>
            <a:off x="3193256" y="2140744"/>
            <a:ext cx="4221957" cy="541337"/>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400" b="1" dirty="0">
                <a:latin typeface="+mn-lt"/>
                <a:cs typeface="Arial"/>
              </a:rPr>
              <a:t>Case study: </a:t>
            </a:r>
            <a:endParaRPr lang="en-US" sz="4400" b="1" dirty="0">
              <a:latin typeface="+mn-lt"/>
            </a:endParaRPr>
          </a:p>
          <a:p>
            <a:r>
              <a:rPr lang="en-US" sz="4400" b="1" dirty="0">
                <a:latin typeface="+mn-lt"/>
                <a:cs typeface="Arial"/>
              </a:rPr>
              <a:t>Inpatient</a:t>
            </a:r>
            <a:endParaRPr lang="en-US" sz="4400" b="1" dirty="0">
              <a:latin typeface="+mn-lt"/>
            </a:endParaRPr>
          </a:p>
        </p:txBody>
      </p:sp>
      <p:sp>
        <p:nvSpPr>
          <p:cNvPr id="2" name="Rectangle 1">
            <a:extLst>
              <a:ext uri="{FF2B5EF4-FFF2-40B4-BE49-F238E27FC236}">
                <a16:creationId xmlns:a16="http://schemas.microsoft.com/office/drawing/2014/main" id="{8B41FB14-5466-30AA-C060-CD469F2C3F37}"/>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16690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9E8D26-4700-1B03-B3F8-10C10D755E9F}"/>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97" name="Rectangle 296">
            <a:extLst>
              <a:ext uri="{FF2B5EF4-FFF2-40B4-BE49-F238E27FC236}">
                <a16:creationId xmlns:a16="http://schemas.microsoft.com/office/drawing/2014/main" id="{8E50CEC1-633C-0402-0173-1C2D78EBF11B}"/>
              </a:ext>
            </a:extLst>
          </p:cNvPr>
          <p:cNvSpPr/>
          <p:nvPr/>
        </p:nvSpPr>
        <p:spPr>
          <a:xfrm>
            <a:off x="-2009" y="144046"/>
            <a:ext cx="9146009" cy="61733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a:solidFill>
                  <a:schemeClr val="bg1"/>
                </a:solidFill>
                <a:latin typeface="system-ui"/>
              </a:rPr>
              <a:t>Minimal literature describing ketamine withdrawal!</a:t>
            </a:r>
            <a:endParaRPr lang="en-US" sz="2800">
              <a:solidFill>
                <a:schemeClr val="bg1"/>
              </a:solidFill>
              <a:cs typeface="Arial"/>
            </a:endParaRPr>
          </a:p>
        </p:txBody>
      </p:sp>
      <p:grpSp>
        <p:nvGrpSpPr>
          <p:cNvPr id="6" name="Group 5">
            <a:extLst>
              <a:ext uri="{FF2B5EF4-FFF2-40B4-BE49-F238E27FC236}">
                <a16:creationId xmlns:a16="http://schemas.microsoft.com/office/drawing/2014/main" id="{55249EF8-5B7D-CF48-A210-26E58EB84B5A}"/>
              </a:ext>
            </a:extLst>
          </p:cNvPr>
          <p:cNvGrpSpPr/>
          <p:nvPr/>
        </p:nvGrpSpPr>
        <p:grpSpPr>
          <a:xfrm>
            <a:off x="214061" y="1934676"/>
            <a:ext cx="3927455" cy="1441743"/>
            <a:chOff x="381563" y="1056695"/>
            <a:chExt cx="3021102" cy="1213259"/>
          </a:xfrm>
        </p:grpSpPr>
        <p:sp>
          <p:nvSpPr>
            <p:cNvPr id="7" name="Rounded Rectangle 6">
              <a:extLst>
                <a:ext uri="{FF2B5EF4-FFF2-40B4-BE49-F238E27FC236}">
                  <a16:creationId xmlns:a16="http://schemas.microsoft.com/office/drawing/2014/main" id="{AF70DD20-12BA-FFAE-980F-5EA969276DAA}"/>
                </a:ext>
              </a:extLst>
            </p:cNvPr>
            <p:cNvSpPr/>
            <p:nvPr/>
          </p:nvSpPr>
          <p:spPr>
            <a:xfrm>
              <a:off x="381563" y="1132675"/>
              <a:ext cx="3021102" cy="113727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925FC1BA-DB9F-1F2B-3FE4-00A605F932B7}"/>
                </a:ext>
              </a:extLst>
            </p:cNvPr>
            <p:cNvSpPr txBox="1"/>
            <p:nvPr/>
          </p:nvSpPr>
          <p:spPr>
            <a:xfrm>
              <a:off x="414873" y="1056695"/>
              <a:ext cx="2971662" cy="1179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400" b="1" kern="1200" dirty="0" err="1">
                  <a:latin typeface="Arial"/>
                  <a:cs typeface="Arial"/>
                </a:rPr>
                <a:t>Sx</a:t>
              </a:r>
              <a:r>
                <a:rPr lang="en-US" sz="2400" b="1" kern="1200" dirty="0">
                  <a:latin typeface="Arial"/>
                  <a:cs typeface="Arial"/>
                </a:rPr>
                <a:t>: </a:t>
              </a:r>
              <a:r>
                <a:rPr lang="en-US" sz="2400" kern="1200" dirty="0">
                  <a:latin typeface="Arial"/>
                  <a:cs typeface="Arial"/>
                </a:rPr>
                <a:t>Agitation, tremors, hallucinations, diaphoresis, myoclonus </a:t>
              </a:r>
              <a:endParaRPr lang="en-US" sz="2400" kern="1200" dirty="0">
                <a:latin typeface="Garamond"/>
                <a:cs typeface="Arial"/>
              </a:endParaRPr>
            </a:p>
          </p:txBody>
        </p:sp>
      </p:grpSp>
      <p:grpSp>
        <p:nvGrpSpPr>
          <p:cNvPr id="9" name="Group 8">
            <a:extLst>
              <a:ext uri="{FF2B5EF4-FFF2-40B4-BE49-F238E27FC236}">
                <a16:creationId xmlns:a16="http://schemas.microsoft.com/office/drawing/2014/main" id="{36749094-290D-4B4B-B50F-5D5E1C516549}"/>
              </a:ext>
            </a:extLst>
          </p:cNvPr>
          <p:cNvGrpSpPr/>
          <p:nvPr/>
        </p:nvGrpSpPr>
        <p:grpSpPr>
          <a:xfrm>
            <a:off x="214060" y="3240375"/>
            <a:ext cx="3935443" cy="1275711"/>
            <a:chOff x="381563" y="2444921"/>
            <a:chExt cx="3021102" cy="1170589"/>
          </a:xfrm>
        </p:grpSpPr>
        <p:sp>
          <p:nvSpPr>
            <p:cNvPr id="10" name="Rounded Rectangle 9">
              <a:extLst>
                <a:ext uri="{FF2B5EF4-FFF2-40B4-BE49-F238E27FC236}">
                  <a16:creationId xmlns:a16="http://schemas.microsoft.com/office/drawing/2014/main" id="{3671339F-0E70-958D-BA07-74533FBAB780}"/>
                </a:ext>
              </a:extLst>
            </p:cNvPr>
            <p:cNvSpPr/>
            <p:nvPr/>
          </p:nvSpPr>
          <p:spPr>
            <a:xfrm>
              <a:off x="381563" y="2444921"/>
              <a:ext cx="3021102" cy="113727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1" name="Rounded Rectangle 4">
              <a:extLst>
                <a:ext uri="{FF2B5EF4-FFF2-40B4-BE49-F238E27FC236}">
                  <a16:creationId xmlns:a16="http://schemas.microsoft.com/office/drawing/2014/main" id="{13F51934-FC02-3788-2850-51AB8EB55EC1}"/>
                </a:ext>
              </a:extLst>
            </p:cNvPr>
            <p:cNvSpPr txBox="1"/>
            <p:nvPr/>
          </p:nvSpPr>
          <p:spPr>
            <a:xfrm>
              <a:off x="414873" y="2478231"/>
              <a:ext cx="2954482" cy="11372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400" b="1" dirty="0">
                  <a:latin typeface="Arial"/>
                  <a:cs typeface="Arial"/>
                </a:rPr>
                <a:t>Tx: </a:t>
              </a:r>
              <a:r>
                <a:rPr lang="en-US" sz="2400" dirty="0">
                  <a:latin typeface="Arial"/>
                  <a:cs typeface="Arial"/>
                </a:rPr>
                <a:t>d</a:t>
              </a:r>
              <a:r>
                <a:rPr lang="en-US" sz="2400" kern="1200" dirty="0">
                  <a:latin typeface="Arial"/>
                  <a:cs typeface="Arial"/>
                </a:rPr>
                <a:t>exmedetomidine, olanzapine, valproic acid</a:t>
              </a:r>
              <a:endParaRPr lang="en-US" sz="2400" kern="1200" dirty="0"/>
            </a:p>
          </p:txBody>
        </p:sp>
      </p:grpSp>
      <p:grpSp>
        <p:nvGrpSpPr>
          <p:cNvPr id="18" name="Group 17">
            <a:extLst>
              <a:ext uri="{FF2B5EF4-FFF2-40B4-BE49-F238E27FC236}">
                <a16:creationId xmlns:a16="http://schemas.microsoft.com/office/drawing/2014/main" id="{2030AF0B-BAB9-0EDB-1CD9-8B68BDACB7E7}"/>
              </a:ext>
            </a:extLst>
          </p:cNvPr>
          <p:cNvGrpSpPr/>
          <p:nvPr/>
        </p:nvGrpSpPr>
        <p:grpSpPr>
          <a:xfrm>
            <a:off x="4766094" y="2058561"/>
            <a:ext cx="4153062" cy="1360305"/>
            <a:chOff x="4524430" y="1848598"/>
            <a:chExt cx="3021102" cy="741027"/>
          </a:xfrm>
        </p:grpSpPr>
        <p:sp>
          <p:nvSpPr>
            <p:cNvPr id="19" name="Rounded Rectangle 18">
              <a:extLst>
                <a:ext uri="{FF2B5EF4-FFF2-40B4-BE49-F238E27FC236}">
                  <a16:creationId xmlns:a16="http://schemas.microsoft.com/office/drawing/2014/main" id="{C4FA016C-A20D-E451-C5D9-B96B368D73B3}"/>
                </a:ext>
              </a:extLst>
            </p:cNvPr>
            <p:cNvSpPr/>
            <p:nvPr/>
          </p:nvSpPr>
          <p:spPr>
            <a:xfrm>
              <a:off x="4524430" y="1848598"/>
              <a:ext cx="3021102" cy="741027"/>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0" name="Rounded Rectangle 4">
              <a:extLst>
                <a:ext uri="{FF2B5EF4-FFF2-40B4-BE49-F238E27FC236}">
                  <a16:creationId xmlns:a16="http://schemas.microsoft.com/office/drawing/2014/main" id="{3251F5EE-BC3D-2127-EF28-27B4E982A60D}"/>
                </a:ext>
              </a:extLst>
            </p:cNvPr>
            <p:cNvSpPr txBox="1"/>
            <p:nvPr/>
          </p:nvSpPr>
          <p:spPr>
            <a:xfrm>
              <a:off x="4546133" y="1848598"/>
              <a:ext cx="2977694" cy="527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400" b="1" kern="1200" dirty="0" err="1">
                  <a:latin typeface="Arial"/>
                  <a:cs typeface="Arial"/>
                </a:rPr>
                <a:t>Sx</a:t>
              </a:r>
              <a:r>
                <a:rPr lang="en-US" sz="2400" b="1" kern="1200" dirty="0">
                  <a:latin typeface="Arial"/>
                  <a:cs typeface="Arial"/>
                </a:rPr>
                <a:t>: </a:t>
              </a:r>
              <a:r>
                <a:rPr lang="en-US" sz="2400" kern="1200" dirty="0">
                  <a:latin typeface="Arial"/>
                  <a:cs typeface="Arial"/>
                </a:rPr>
                <a:t>Agitation, confusion, suicidality, dysphoria</a:t>
              </a:r>
            </a:p>
          </p:txBody>
        </p:sp>
      </p:grpSp>
      <p:grpSp>
        <p:nvGrpSpPr>
          <p:cNvPr id="21" name="Group 20">
            <a:extLst>
              <a:ext uri="{FF2B5EF4-FFF2-40B4-BE49-F238E27FC236}">
                <a16:creationId xmlns:a16="http://schemas.microsoft.com/office/drawing/2014/main" id="{24413009-D814-8C77-42D7-5FF39ABD05D8}"/>
              </a:ext>
            </a:extLst>
          </p:cNvPr>
          <p:cNvGrpSpPr/>
          <p:nvPr/>
        </p:nvGrpSpPr>
        <p:grpSpPr>
          <a:xfrm>
            <a:off x="4766093" y="3305073"/>
            <a:ext cx="4163845" cy="1182115"/>
            <a:chOff x="4441169" y="2841956"/>
            <a:chExt cx="3021102" cy="741027"/>
          </a:xfrm>
        </p:grpSpPr>
        <p:sp>
          <p:nvSpPr>
            <p:cNvPr id="22" name="Rounded Rectangle 21">
              <a:extLst>
                <a:ext uri="{FF2B5EF4-FFF2-40B4-BE49-F238E27FC236}">
                  <a16:creationId xmlns:a16="http://schemas.microsoft.com/office/drawing/2014/main" id="{0525DABE-29DE-F316-7B21-5854BD92190B}"/>
                </a:ext>
              </a:extLst>
            </p:cNvPr>
            <p:cNvSpPr/>
            <p:nvPr/>
          </p:nvSpPr>
          <p:spPr>
            <a:xfrm>
              <a:off x="4441169" y="2841956"/>
              <a:ext cx="3021102" cy="741027"/>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23" name="Rounded Rectangle 4">
              <a:extLst>
                <a:ext uri="{FF2B5EF4-FFF2-40B4-BE49-F238E27FC236}">
                  <a16:creationId xmlns:a16="http://schemas.microsoft.com/office/drawing/2014/main" id="{CB12F9FA-4A8D-EE16-34F8-3A9C88F64269}"/>
                </a:ext>
              </a:extLst>
            </p:cNvPr>
            <p:cNvSpPr txBox="1"/>
            <p:nvPr/>
          </p:nvSpPr>
          <p:spPr>
            <a:xfrm>
              <a:off x="4462873" y="2891376"/>
              <a:ext cx="2977694" cy="612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400" b="1" dirty="0">
                  <a:latin typeface="Arial"/>
                  <a:cs typeface="Arial"/>
                </a:rPr>
                <a:t>Tx: </a:t>
              </a:r>
              <a:r>
                <a:rPr lang="en-US" sz="2400" dirty="0">
                  <a:latin typeface="Arial"/>
                  <a:cs typeface="Arial"/>
                </a:rPr>
                <a:t>l</a:t>
              </a:r>
              <a:r>
                <a:rPr lang="en-US" sz="2400" kern="1200" dirty="0">
                  <a:latin typeface="Arial"/>
                  <a:cs typeface="Arial"/>
                </a:rPr>
                <a:t>orazepam, olanzapine, valproic acid</a:t>
              </a:r>
              <a:endParaRPr lang="en-US" sz="2400" kern="1200" dirty="0"/>
            </a:p>
          </p:txBody>
        </p:sp>
      </p:grpSp>
      <p:sp>
        <p:nvSpPr>
          <p:cNvPr id="28" name="TextBox 27">
            <a:extLst>
              <a:ext uri="{FF2B5EF4-FFF2-40B4-BE49-F238E27FC236}">
                <a16:creationId xmlns:a16="http://schemas.microsoft.com/office/drawing/2014/main" id="{554507D4-46C3-56AD-B82E-78B5B1104419}"/>
              </a:ext>
            </a:extLst>
          </p:cNvPr>
          <p:cNvSpPr txBox="1"/>
          <p:nvPr/>
        </p:nvSpPr>
        <p:spPr bwMode="auto">
          <a:xfrm>
            <a:off x="4562383" y="1061013"/>
            <a:ext cx="4572000" cy="757130"/>
          </a:xfrm>
          <a:prstGeom prst="rect">
            <a:avLst/>
          </a:prstGeom>
          <a:noFill/>
          <a:ln w="19050" algn="ctr">
            <a:noFill/>
            <a:miter lim="800000"/>
            <a:headEnd/>
            <a:tailEnd/>
          </a:ln>
        </p:spPr>
        <p:txBody>
          <a:bodyPr wrap="square">
            <a:spAutoFit/>
          </a:bodyPr>
          <a:lstStyle/>
          <a:p>
            <a:pPr marL="0" lvl="0" indent="0" algn="ctr" defTabSz="1333500" rtl="0">
              <a:lnSpc>
                <a:spcPct val="90000"/>
              </a:lnSpc>
              <a:spcBef>
                <a:spcPct val="0"/>
              </a:spcBef>
              <a:spcAft>
                <a:spcPct val="35000"/>
              </a:spcAft>
              <a:buNone/>
            </a:pPr>
            <a:r>
              <a:rPr lang="en-US" sz="2800" b="1" kern="1200" dirty="0">
                <a:latin typeface="Arial"/>
                <a:cs typeface="Arial"/>
              </a:rPr>
              <a:t>AJP case report      </a:t>
            </a:r>
            <a:r>
              <a:rPr lang="en-US" sz="2800" b="1" dirty="0">
                <a:latin typeface="Arial"/>
                <a:cs typeface="Arial"/>
              </a:rPr>
              <a:t>    </a:t>
            </a:r>
            <a:r>
              <a:rPr lang="en-US" sz="2000" kern="1200" dirty="0">
                <a:latin typeface="Arial"/>
                <a:cs typeface="Arial"/>
              </a:rPr>
              <a:t>(Roxas et al., 2021)</a:t>
            </a:r>
            <a:endParaRPr lang="en-US" sz="3600" kern="1200" dirty="0">
              <a:latin typeface="Arial"/>
              <a:cs typeface="Arial"/>
            </a:endParaRPr>
          </a:p>
        </p:txBody>
      </p:sp>
      <p:sp>
        <p:nvSpPr>
          <p:cNvPr id="31" name="Rounded Rectangle 4">
            <a:extLst>
              <a:ext uri="{FF2B5EF4-FFF2-40B4-BE49-F238E27FC236}">
                <a16:creationId xmlns:a16="http://schemas.microsoft.com/office/drawing/2014/main" id="{A8891E70-7B1B-E184-609D-B9ECDC8BBF9D}"/>
              </a:ext>
            </a:extLst>
          </p:cNvPr>
          <p:cNvSpPr txBox="1"/>
          <p:nvPr/>
        </p:nvSpPr>
        <p:spPr>
          <a:xfrm>
            <a:off x="109840" y="796001"/>
            <a:ext cx="4149503" cy="12919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2800" b="1" kern="1200" dirty="0">
                <a:cs typeface="Calibri"/>
              </a:rPr>
              <a:t>Stanford case report </a:t>
            </a:r>
            <a:r>
              <a:rPr lang="en-US" sz="2000" kern="1200" dirty="0">
                <a:cs typeface="Calibri"/>
              </a:rPr>
              <a:t>(</a:t>
            </a:r>
            <a:r>
              <a:rPr lang="en-US" sz="2000" kern="1200" dirty="0" err="1">
                <a:cs typeface="Calibri"/>
              </a:rPr>
              <a:t>Prekupec</a:t>
            </a:r>
            <a:r>
              <a:rPr lang="en-US" sz="2000" kern="1200" dirty="0">
                <a:cs typeface="Calibri"/>
              </a:rPr>
              <a:t> et al., 2017)</a:t>
            </a:r>
            <a:endParaRPr lang="en-US" sz="3200" kern="1200" dirty="0">
              <a:cs typeface="Arial"/>
            </a:endParaRPr>
          </a:p>
        </p:txBody>
      </p:sp>
    </p:spTree>
    <p:extLst>
      <p:ext uri="{BB962C8B-B14F-4D97-AF65-F5344CB8AC3E}">
        <p14:creationId xmlns:p14="http://schemas.microsoft.com/office/powerpoint/2010/main" val="103697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A988-3436-5F93-0938-D5E6CA394A7C}"/>
              </a:ext>
            </a:extLst>
          </p:cNvPr>
          <p:cNvSpPr/>
          <p:nvPr/>
        </p:nvSpPr>
        <p:spPr bwMode="auto">
          <a:xfrm>
            <a:off x="1514475" y="4536281"/>
            <a:ext cx="7429500" cy="17859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Rectangle 6">
            <a:extLst>
              <a:ext uri="{FF2B5EF4-FFF2-40B4-BE49-F238E27FC236}">
                <a16:creationId xmlns:a16="http://schemas.microsoft.com/office/drawing/2014/main" id="{A72377C4-C612-384D-5EFB-07ED7FD46712}"/>
              </a:ext>
            </a:extLst>
          </p:cNvPr>
          <p:cNvSpPr/>
          <p:nvPr/>
        </p:nvSpPr>
        <p:spPr bwMode="auto">
          <a:xfrm>
            <a:off x="0" y="-5243"/>
            <a:ext cx="1850231" cy="5107782"/>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6" name="TextBox 5">
            <a:extLst>
              <a:ext uri="{FF2B5EF4-FFF2-40B4-BE49-F238E27FC236}">
                <a16:creationId xmlns:a16="http://schemas.microsoft.com/office/drawing/2014/main" id="{B461FC07-34DD-1965-489F-F16350102D1A}"/>
              </a:ext>
            </a:extLst>
          </p:cNvPr>
          <p:cNvSpPr txBox="1"/>
          <p:nvPr/>
        </p:nvSpPr>
        <p:spPr bwMode="auto">
          <a:xfrm>
            <a:off x="127667" y="1486488"/>
            <a:ext cx="2200275" cy="98488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dirty="0">
                <a:solidFill>
                  <a:schemeClr val="bg1"/>
                </a:solidFill>
                <a:cs typeface="Arial"/>
              </a:rPr>
              <a:t>Inpatient Timeline</a:t>
            </a:r>
          </a:p>
        </p:txBody>
      </p:sp>
      <p:sp>
        <p:nvSpPr>
          <p:cNvPr id="8" name="Flowchart: Connector 7">
            <a:extLst>
              <a:ext uri="{FF2B5EF4-FFF2-40B4-BE49-F238E27FC236}">
                <a16:creationId xmlns:a16="http://schemas.microsoft.com/office/drawing/2014/main" id="{616574A6-8585-4385-D679-CE9D33B203E9}"/>
              </a:ext>
            </a:extLst>
          </p:cNvPr>
          <p:cNvSpPr/>
          <p:nvPr/>
        </p:nvSpPr>
        <p:spPr bwMode="auto">
          <a:xfrm>
            <a:off x="4043359" y="49752"/>
            <a:ext cx="1057275" cy="1071562"/>
          </a:xfrm>
          <a:prstGeom prst="flowChartConnector">
            <a:avLst/>
          </a:prstGeom>
          <a:solidFill>
            <a:schemeClr val="accent2"/>
          </a:solidFill>
          <a:ln w="19050" algn="ctr">
            <a:noFill/>
            <a:miter lim="800000"/>
            <a:headEnd/>
            <a:tailEnd/>
          </a:ln>
        </p:spPr>
        <p:txBody>
          <a:bodyPr wrap="none" rtlCol="0" anchor="ctr"/>
          <a:lstStyle/>
          <a:p>
            <a:pPr algn="ctr">
              <a:lnSpc>
                <a:spcPct val="90000"/>
              </a:lnSpc>
            </a:pPr>
            <a:r>
              <a:rPr lang="en-US" sz="2400" b="1">
                <a:solidFill>
                  <a:schemeClr val="bg1"/>
                </a:solidFill>
                <a:latin typeface="Arial"/>
                <a:cs typeface="Arial"/>
              </a:rPr>
              <a:t>Day 1</a:t>
            </a:r>
            <a:endParaRPr lang="en-US" sz="2400">
              <a:solidFill>
                <a:schemeClr val="bg1"/>
              </a:solidFill>
              <a:latin typeface="Arial"/>
              <a:cs typeface="Arial"/>
            </a:endParaRPr>
          </a:p>
        </p:txBody>
      </p:sp>
      <p:sp>
        <p:nvSpPr>
          <p:cNvPr id="9" name="TextBox 8">
            <a:extLst>
              <a:ext uri="{FF2B5EF4-FFF2-40B4-BE49-F238E27FC236}">
                <a16:creationId xmlns:a16="http://schemas.microsoft.com/office/drawing/2014/main" id="{A498E9BE-A29B-C4BC-CFF7-9B380D2F5854}"/>
              </a:ext>
            </a:extLst>
          </p:cNvPr>
          <p:cNvSpPr txBox="1"/>
          <p:nvPr/>
        </p:nvSpPr>
        <p:spPr bwMode="auto">
          <a:xfrm>
            <a:off x="1650206" y="157162"/>
            <a:ext cx="2557463" cy="1231106"/>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dirty="0">
                <a:solidFill>
                  <a:schemeClr val="tx2"/>
                </a:solidFill>
                <a:cs typeface="Segoe UI"/>
              </a:rPr>
              <a:t>Anxiety​, tremors, abdominal pain​, urinary urgency, nocturia</a:t>
            </a:r>
            <a:endParaRPr lang="en-US" sz="2000" dirty="0">
              <a:solidFill>
                <a:schemeClr val="tx2"/>
              </a:solidFill>
            </a:endParaRPr>
          </a:p>
        </p:txBody>
      </p:sp>
      <p:sp>
        <p:nvSpPr>
          <p:cNvPr id="10" name="TextBox 9">
            <a:extLst>
              <a:ext uri="{FF2B5EF4-FFF2-40B4-BE49-F238E27FC236}">
                <a16:creationId xmlns:a16="http://schemas.microsoft.com/office/drawing/2014/main" id="{8EEA2767-4315-5486-628A-0D8669D967ED}"/>
              </a:ext>
            </a:extLst>
          </p:cNvPr>
          <p:cNvSpPr txBox="1"/>
          <p:nvPr/>
        </p:nvSpPr>
        <p:spPr bwMode="auto">
          <a:xfrm>
            <a:off x="5307303" y="193963"/>
            <a:ext cx="3643817"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b="1" dirty="0">
                <a:solidFill>
                  <a:schemeClr val="tx2"/>
                </a:solidFill>
                <a:latin typeface="Arial"/>
                <a:cs typeface="Arial"/>
              </a:rPr>
              <a:t>Phenobarbital (PHB) 97.2mg PO q4hr (x6)</a:t>
            </a:r>
            <a:br>
              <a:rPr lang="en-US" sz="2000" dirty="0">
                <a:latin typeface="Arial"/>
              </a:rPr>
            </a:br>
            <a:r>
              <a:rPr lang="en-US" sz="2000" b="1" dirty="0">
                <a:solidFill>
                  <a:schemeClr val="tx2"/>
                </a:solidFill>
                <a:latin typeface="Arial"/>
                <a:cs typeface="Arial"/>
              </a:rPr>
              <a:t>Clonidine 0.2mg PO q6hr (x4)</a:t>
            </a:r>
            <a:endParaRPr lang="en-US" sz="2000">
              <a:solidFill>
                <a:schemeClr val="tx2"/>
              </a:solidFill>
              <a:latin typeface="Arial"/>
              <a:cs typeface="Arial"/>
            </a:endParaRPr>
          </a:p>
        </p:txBody>
      </p:sp>
      <p:sp>
        <p:nvSpPr>
          <p:cNvPr id="11" name="Flowchart: Connector 10">
            <a:extLst>
              <a:ext uri="{FF2B5EF4-FFF2-40B4-BE49-F238E27FC236}">
                <a16:creationId xmlns:a16="http://schemas.microsoft.com/office/drawing/2014/main" id="{DEE44247-1AA2-14DF-5C04-A045A1191AB4}"/>
              </a:ext>
            </a:extLst>
          </p:cNvPr>
          <p:cNvSpPr/>
          <p:nvPr/>
        </p:nvSpPr>
        <p:spPr bwMode="auto">
          <a:xfrm>
            <a:off x="4043356" y="1385886"/>
            <a:ext cx="1057275" cy="1071562"/>
          </a:xfrm>
          <a:prstGeom prst="flowChartConnector">
            <a:avLst/>
          </a:prstGeom>
          <a:solidFill>
            <a:schemeClr val="accent2"/>
          </a:solidFill>
          <a:ln w="19050" algn="ctr">
            <a:noFill/>
            <a:miter lim="800000"/>
            <a:headEnd/>
            <a:tailEnd/>
          </a:ln>
        </p:spPr>
        <p:txBody>
          <a:bodyPr wrap="none" lIns="91440" tIns="45720" rIns="91440" bIns="45720" rtlCol="0" anchor="ctr"/>
          <a:lstStyle/>
          <a:p>
            <a:pPr algn="ctr">
              <a:lnSpc>
                <a:spcPct val="90000"/>
              </a:lnSpc>
            </a:pPr>
            <a:r>
              <a:rPr lang="en-US" sz="2400" b="1">
                <a:solidFill>
                  <a:schemeClr val="bg1"/>
                </a:solidFill>
                <a:latin typeface="Arial"/>
                <a:cs typeface="Arial"/>
              </a:rPr>
              <a:t>Day 2</a:t>
            </a:r>
            <a:endParaRPr lang="en-US" sz="2400">
              <a:solidFill>
                <a:schemeClr val="bg1"/>
              </a:solidFill>
              <a:latin typeface="Arial"/>
              <a:cs typeface="Arial"/>
            </a:endParaRPr>
          </a:p>
        </p:txBody>
      </p:sp>
      <p:sp>
        <p:nvSpPr>
          <p:cNvPr id="12" name="TextBox 11">
            <a:extLst>
              <a:ext uri="{FF2B5EF4-FFF2-40B4-BE49-F238E27FC236}">
                <a16:creationId xmlns:a16="http://schemas.microsoft.com/office/drawing/2014/main" id="{395DD98F-4A20-498C-9A04-72B0F77D3BA9}"/>
              </a:ext>
            </a:extLst>
          </p:cNvPr>
          <p:cNvSpPr txBox="1"/>
          <p:nvPr/>
        </p:nvSpPr>
        <p:spPr bwMode="auto">
          <a:xfrm>
            <a:off x="1852360" y="1643063"/>
            <a:ext cx="2140997" cy="1231106"/>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tx2"/>
                </a:solidFill>
                <a:cs typeface="Segoe UI"/>
              </a:rPr>
              <a:t>Improved</a:t>
            </a:r>
            <a:r>
              <a:rPr lang="en-US" sz="2000" dirty="0">
                <a:solidFill>
                  <a:schemeClr val="tx2"/>
                </a:solidFill>
                <a:cs typeface="Segoe UI"/>
              </a:rPr>
              <a:t>: ​</a:t>
            </a:r>
            <a:br>
              <a:rPr lang="en-US" sz="2000" dirty="0">
                <a:cs typeface="Segoe UI"/>
              </a:rPr>
            </a:br>
            <a:r>
              <a:rPr lang="en-US" sz="2000" dirty="0">
                <a:solidFill>
                  <a:schemeClr val="tx2"/>
                </a:solidFill>
                <a:cs typeface="Segoe UI"/>
              </a:rPr>
              <a:t>anxiety, tremors, abdominal pain​</a:t>
            </a:r>
            <a:br>
              <a:rPr lang="en-US" sz="2000" dirty="0">
                <a:cs typeface="Segoe UI"/>
              </a:rPr>
            </a:br>
            <a:endParaRPr lang="en-US" sz="2000" dirty="0">
              <a:solidFill>
                <a:schemeClr val="tx2"/>
              </a:solidFill>
              <a:cs typeface="Segoe UI"/>
            </a:endParaRPr>
          </a:p>
        </p:txBody>
      </p:sp>
      <p:sp>
        <p:nvSpPr>
          <p:cNvPr id="14" name="TextBox 13">
            <a:extLst>
              <a:ext uri="{FF2B5EF4-FFF2-40B4-BE49-F238E27FC236}">
                <a16:creationId xmlns:a16="http://schemas.microsoft.com/office/drawing/2014/main" id="{6F206FBB-50C2-3E55-9A9A-50915D5AECC3}"/>
              </a:ext>
            </a:extLst>
          </p:cNvPr>
          <p:cNvSpPr txBox="1"/>
          <p:nvPr/>
        </p:nvSpPr>
        <p:spPr bwMode="auto">
          <a:xfrm>
            <a:off x="5310622" y="1643955"/>
            <a:ext cx="3640498" cy="1107996"/>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b="1" dirty="0">
                <a:solidFill>
                  <a:schemeClr val="tx2"/>
                </a:solidFill>
                <a:latin typeface="Arial"/>
                <a:cs typeface="Arial"/>
              </a:rPr>
              <a:t>PHB 64.8mg PO q6hr (x4) </a:t>
            </a:r>
            <a:r>
              <a:rPr lang="en-US" sz="2000" dirty="0">
                <a:solidFill>
                  <a:schemeClr val="tx2"/>
                </a:solidFill>
                <a:latin typeface="Arial"/>
                <a:cs typeface="Arial"/>
              </a:rPr>
              <a:t>​</a:t>
            </a:r>
            <a:br>
              <a:rPr lang="en-US" sz="2000" dirty="0">
                <a:latin typeface="Arial"/>
              </a:rPr>
            </a:br>
            <a:r>
              <a:rPr lang="en-US" sz="2000" b="1" dirty="0">
                <a:solidFill>
                  <a:schemeClr val="tx2"/>
                </a:solidFill>
                <a:latin typeface="Arial"/>
                <a:cs typeface="Arial"/>
              </a:rPr>
              <a:t>Clonidine 0.2mg PO q6hr (x4)</a:t>
            </a:r>
            <a:r>
              <a:rPr lang="en-US" sz="2000" dirty="0">
                <a:solidFill>
                  <a:schemeClr val="tx2"/>
                </a:solidFill>
                <a:latin typeface="Arial"/>
                <a:cs typeface="Arial"/>
              </a:rPr>
              <a:t>​</a:t>
            </a:r>
            <a:br>
              <a:rPr lang="en-US" sz="1600" b="1" dirty="0">
                <a:latin typeface="Arial"/>
              </a:rPr>
            </a:br>
            <a:br>
              <a:rPr lang="en-US" sz="1600" dirty="0">
                <a:latin typeface="Arial"/>
              </a:rPr>
            </a:br>
            <a:r>
              <a:rPr lang="en-US" sz="1600" dirty="0">
                <a:solidFill>
                  <a:schemeClr val="tx2"/>
                </a:solidFill>
                <a:latin typeface="Arial"/>
                <a:cs typeface="Arial"/>
              </a:rPr>
              <a:t>​</a:t>
            </a:r>
          </a:p>
        </p:txBody>
      </p:sp>
      <p:sp>
        <p:nvSpPr>
          <p:cNvPr id="15" name="Flowchart: Connector 14">
            <a:extLst>
              <a:ext uri="{FF2B5EF4-FFF2-40B4-BE49-F238E27FC236}">
                <a16:creationId xmlns:a16="http://schemas.microsoft.com/office/drawing/2014/main" id="{82FBA2CE-6BA4-425D-C1EE-32CA1AD8CB02}"/>
              </a:ext>
            </a:extLst>
          </p:cNvPr>
          <p:cNvSpPr/>
          <p:nvPr/>
        </p:nvSpPr>
        <p:spPr bwMode="auto">
          <a:xfrm>
            <a:off x="4043357" y="2707698"/>
            <a:ext cx="1057275" cy="1071562"/>
          </a:xfrm>
          <a:prstGeom prst="flowChartConnector">
            <a:avLst/>
          </a:prstGeom>
          <a:solidFill>
            <a:schemeClr val="accent2"/>
          </a:solidFill>
          <a:ln w="19050" algn="ctr">
            <a:noFill/>
            <a:miter lim="800000"/>
            <a:headEnd/>
            <a:tailEnd/>
          </a:ln>
        </p:spPr>
        <p:txBody>
          <a:bodyPr wrap="none" lIns="91440" tIns="45720" rIns="91440" bIns="45720" rtlCol="0" anchor="ctr"/>
          <a:lstStyle/>
          <a:p>
            <a:pPr algn="ctr">
              <a:lnSpc>
                <a:spcPct val="90000"/>
              </a:lnSpc>
            </a:pPr>
            <a:r>
              <a:rPr lang="en-US" sz="2400" b="1">
                <a:solidFill>
                  <a:schemeClr val="bg1"/>
                </a:solidFill>
                <a:latin typeface="Arial"/>
                <a:cs typeface="Arial"/>
              </a:rPr>
              <a:t>Day 3</a:t>
            </a:r>
            <a:endParaRPr lang="en-US" sz="2400">
              <a:solidFill>
                <a:schemeClr val="bg1"/>
              </a:solidFill>
              <a:latin typeface="Arial"/>
              <a:cs typeface="Arial"/>
            </a:endParaRPr>
          </a:p>
        </p:txBody>
      </p:sp>
      <p:sp>
        <p:nvSpPr>
          <p:cNvPr id="16" name="Flowchart: Connector 15">
            <a:extLst>
              <a:ext uri="{FF2B5EF4-FFF2-40B4-BE49-F238E27FC236}">
                <a16:creationId xmlns:a16="http://schemas.microsoft.com/office/drawing/2014/main" id="{CAD2CF6A-81FE-69FB-E5E0-417D9CFA2FE2}"/>
              </a:ext>
            </a:extLst>
          </p:cNvPr>
          <p:cNvSpPr/>
          <p:nvPr/>
        </p:nvSpPr>
        <p:spPr bwMode="auto">
          <a:xfrm>
            <a:off x="4043357" y="4030059"/>
            <a:ext cx="1057275" cy="1071562"/>
          </a:xfrm>
          <a:prstGeom prst="flowChartConnector">
            <a:avLst/>
          </a:prstGeom>
          <a:solidFill>
            <a:schemeClr val="accent2"/>
          </a:solidFill>
          <a:ln w="19050" algn="ctr">
            <a:noFill/>
            <a:miter lim="800000"/>
            <a:headEnd/>
            <a:tailEnd/>
          </a:ln>
        </p:spPr>
        <p:txBody>
          <a:bodyPr wrap="none" lIns="91440" tIns="45720" rIns="91440" bIns="45720" rtlCol="0" anchor="ctr"/>
          <a:lstStyle/>
          <a:p>
            <a:pPr algn="ctr">
              <a:lnSpc>
                <a:spcPct val="90000"/>
              </a:lnSpc>
            </a:pPr>
            <a:r>
              <a:rPr lang="en-US" sz="2400" b="1">
                <a:solidFill>
                  <a:schemeClr val="bg1"/>
                </a:solidFill>
                <a:latin typeface="Arial"/>
                <a:cs typeface="Arial"/>
              </a:rPr>
              <a:t>Day 4</a:t>
            </a:r>
            <a:endParaRPr lang="en-US" sz="2400">
              <a:solidFill>
                <a:schemeClr val="bg1"/>
              </a:solidFill>
              <a:latin typeface="Arial"/>
              <a:cs typeface="Arial"/>
            </a:endParaRPr>
          </a:p>
        </p:txBody>
      </p:sp>
      <p:sp>
        <p:nvSpPr>
          <p:cNvPr id="18" name="TextBox 17">
            <a:extLst>
              <a:ext uri="{FF2B5EF4-FFF2-40B4-BE49-F238E27FC236}">
                <a16:creationId xmlns:a16="http://schemas.microsoft.com/office/drawing/2014/main" id="{405986AD-736B-735D-3B71-43C613EEC1AB}"/>
              </a:ext>
            </a:extLst>
          </p:cNvPr>
          <p:cNvSpPr txBox="1"/>
          <p:nvPr/>
        </p:nvSpPr>
        <p:spPr bwMode="auto">
          <a:xfrm>
            <a:off x="2051627" y="4072443"/>
            <a:ext cx="1843088"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a:solidFill>
                  <a:schemeClr val="tx2"/>
                </a:solidFill>
              </a:rPr>
              <a:t>Improved:</a:t>
            </a:r>
            <a:r>
              <a:rPr lang="en-US" sz="2000">
                <a:solidFill>
                  <a:schemeClr val="tx2"/>
                </a:solidFill>
              </a:rPr>
              <a:t> Urinary urgency Nocturia x1</a:t>
            </a:r>
            <a:endParaRPr lang="en-US" sz="2000">
              <a:solidFill>
                <a:schemeClr val="tx2"/>
              </a:solidFill>
              <a:cs typeface="Arial"/>
            </a:endParaRPr>
          </a:p>
        </p:txBody>
      </p:sp>
      <p:sp>
        <p:nvSpPr>
          <p:cNvPr id="19" name="TextBox 18">
            <a:extLst>
              <a:ext uri="{FF2B5EF4-FFF2-40B4-BE49-F238E27FC236}">
                <a16:creationId xmlns:a16="http://schemas.microsoft.com/office/drawing/2014/main" id="{8FFA59E4-7D84-09D5-D3BD-2B17CD89EB8D}"/>
              </a:ext>
            </a:extLst>
          </p:cNvPr>
          <p:cNvSpPr txBox="1"/>
          <p:nvPr/>
        </p:nvSpPr>
        <p:spPr bwMode="auto">
          <a:xfrm>
            <a:off x="5309250" y="2937958"/>
            <a:ext cx="4071936" cy="6155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b="1" dirty="0">
                <a:solidFill>
                  <a:schemeClr val="tx2"/>
                </a:solidFill>
                <a:latin typeface="Arial"/>
                <a:cs typeface="Arial"/>
              </a:rPr>
              <a:t>PHB 64.8mg PO q6hr (x3)</a:t>
            </a:r>
            <a:br>
              <a:rPr lang="en-US" sz="2000" dirty="0">
                <a:latin typeface="Arial"/>
              </a:rPr>
            </a:br>
            <a:r>
              <a:rPr lang="en-US" sz="2000" b="1" dirty="0">
                <a:solidFill>
                  <a:schemeClr val="tx2"/>
                </a:solidFill>
                <a:latin typeface="Arial"/>
                <a:cs typeface="Arial"/>
              </a:rPr>
              <a:t>Clonidine 0.2mg PO q6hr (x4)</a:t>
            </a:r>
            <a:endParaRPr lang="en-US" sz="2000">
              <a:solidFill>
                <a:schemeClr val="tx2"/>
              </a:solidFill>
              <a:latin typeface="Arial"/>
              <a:cs typeface="Arial"/>
            </a:endParaRPr>
          </a:p>
        </p:txBody>
      </p:sp>
      <p:sp>
        <p:nvSpPr>
          <p:cNvPr id="20" name="TextBox 19">
            <a:extLst>
              <a:ext uri="{FF2B5EF4-FFF2-40B4-BE49-F238E27FC236}">
                <a16:creationId xmlns:a16="http://schemas.microsoft.com/office/drawing/2014/main" id="{43BA8BAA-A8EC-D371-957E-FD3DEAD55A9A}"/>
              </a:ext>
            </a:extLst>
          </p:cNvPr>
          <p:cNvSpPr txBox="1"/>
          <p:nvPr/>
        </p:nvSpPr>
        <p:spPr bwMode="auto">
          <a:xfrm>
            <a:off x="5309250" y="4029003"/>
            <a:ext cx="4071938" cy="92333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b="1" dirty="0">
                <a:solidFill>
                  <a:schemeClr val="tx2"/>
                </a:solidFill>
                <a:latin typeface="Arial"/>
                <a:cs typeface="Arial"/>
              </a:rPr>
              <a:t>Self-directed D/C</a:t>
            </a:r>
            <a:br>
              <a:rPr lang="en-US" sz="2000" dirty="0">
                <a:latin typeface="Arial"/>
              </a:rPr>
            </a:br>
            <a:r>
              <a:rPr lang="en-US" sz="2000" b="1" dirty="0">
                <a:solidFill>
                  <a:schemeClr val="tx2"/>
                </a:solidFill>
                <a:latin typeface="Arial"/>
                <a:cs typeface="Arial"/>
              </a:rPr>
              <a:t>Stopped PHB</a:t>
            </a:r>
            <a:br>
              <a:rPr lang="en-US" sz="2000" dirty="0">
                <a:latin typeface="Arial"/>
              </a:rPr>
            </a:br>
            <a:r>
              <a:rPr lang="en-US" sz="2000" b="1" dirty="0">
                <a:solidFill>
                  <a:schemeClr val="tx2"/>
                </a:solidFill>
                <a:latin typeface="Arial"/>
                <a:cs typeface="Arial"/>
              </a:rPr>
              <a:t>Oxcarbazepine 150mg BID</a:t>
            </a:r>
            <a:endParaRPr lang="en-US" sz="2000">
              <a:solidFill>
                <a:schemeClr val="tx2"/>
              </a:solidFill>
              <a:latin typeface="Arial"/>
              <a:cs typeface="Arial"/>
            </a:endParaRPr>
          </a:p>
        </p:txBody>
      </p:sp>
      <p:sp>
        <p:nvSpPr>
          <p:cNvPr id="2" name="TextBox 1">
            <a:extLst>
              <a:ext uri="{FF2B5EF4-FFF2-40B4-BE49-F238E27FC236}">
                <a16:creationId xmlns:a16="http://schemas.microsoft.com/office/drawing/2014/main" id="{8B6CC2F7-CBE6-CEC2-020A-A0E4B94DCC4C}"/>
              </a:ext>
            </a:extLst>
          </p:cNvPr>
          <p:cNvSpPr txBox="1"/>
          <p:nvPr/>
        </p:nvSpPr>
        <p:spPr bwMode="auto">
          <a:xfrm>
            <a:off x="1938996" y="2571174"/>
            <a:ext cx="1964988" cy="1231106"/>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a:cs typeface="Segoe UI"/>
              </a:rPr>
              <a:t>​</a:t>
            </a:r>
          </a:p>
          <a:p>
            <a:pPr algn="ctr"/>
            <a:r>
              <a:rPr lang="en-US" sz="2000" b="1">
                <a:cs typeface="Segoe UI"/>
              </a:rPr>
              <a:t>Persistent:</a:t>
            </a:r>
            <a:r>
              <a:rPr lang="en-US" sz="2000">
                <a:cs typeface="Segoe UI"/>
              </a:rPr>
              <a:t> urinary urgency​, nocturia</a:t>
            </a:r>
          </a:p>
        </p:txBody>
      </p:sp>
    </p:spTree>
    <p:extLst>
      <p:ext uri="{BB962C8B-B14F-4D97-AF65-F5344CB8AC3E}">
        <p14:creationId xmlns:p14="http://schemas.microsoft.com/office/powerpoint/2010/main" val="2954373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p:bldP spid="14" grpId="0"/>
      <p:bldP spid="15" grpId="0" animBg="1"/>
      <p:bldP spid="16" grpId="0" animBg="1"/>
      <p:bldP spid="18" grpId="0"/>
      <p:bldP spid="19" grpId="0"/>
      <p:bldP spid="2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937B60-8ED9-50AB-D26F-98CA0276626B}"/>
              </a:ext>
            </a:extLst>
          </p:cNvPr>
          <p:cNvSpPr/>
          <p:nvPr/>
        </p:nvSpPr>
        <p:spPr bwMode="auto">
          <a:xfrm>
            <a:off x="429671" y="2265"/>
            <a:ext cx="1059017" cy="1222221"/>
          </a:xfrm>
          <a:prstGeom prst="rect">
            <a:avLst/>
          </a:prstGeom>
          <a:solidFill>
            <a:schemeClr val="accent1"/>
          </a:solidFill>
          <a:ln w="19050" algn="ctr">
            <a:noFill/>
            <a:miter lim="800000"/>
            <a:headEnd/>
            <a:tailEnd/>
          </a:ln>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endParaRPr lang="en-US" sz="1600" b="1" err="1">
              <a:solidFill>
                <a:schemeClr val="bg1"/>
              </a:solidFill>
              <a:latin typeface="+mj-lt"/>
            </a:endParaRPr>
          </a:p>
        </p:txBody>
      </p:sp>
      <p:sp>
        <p:nvSpPr>
          <p:cNvPr id="8" name="Flowchart: Connector 7">
            <a:extLst>
              <a:ext uri="{FF2B5EF4-FFF2-40B4-BE49-F238E27FC236}">
                <a16:creationId xmlns:a16="http://schemas.microsoft.com/office/drawing/2014/main" id="{BAB05CC6-7C3D-34DE-EDD9-5A1134806CC3}"/>
              </a:ext>
            </a:extLst>
          </p:cNvPr>
          <p:cNvSpPr/>
          <p:nvPr/>
        </p:nvSpPr>
        <p:spPr bwMode="auto">
          <a:xfrm>
            <a:off x="1571625" y="1957387"/>
            <a:ext cx="1243011" cy="1235867"/>
          </a:xfrm>
          <a:prstGeom prst="flowChartConnector">
            <a:avLst/>
          </a:prstGeom>
          <a:solidFill>
            <a:schemeClr val="accent3"/>
          </a:solidFill>
          <a:ln w="19050" algn="ctr">
            <a:noFill/>
            <a:miter lim="800000"/>
            <a:headEnd/>
            <a:tailEnd/>
          </a:ln>
        </p:spPr>
        <p:txBody>
          <a:bodyPr wrap="none" lIns="91440" tIns="45720" rIns="91440" bIns="45720" rtlCol="0" anchor="ctr"/>
          <a:lstStyle/>
          <a:p>
            <a:pPr algn="ctr">
              <a:lnSpc>
                <a:spcPct val="90000"/>
              </a:lnSpc>
            </a:pPr>
            <a:r>
              <a:rPr lang="en-US" sz="5400" b="1">
                <a:solidFill>
                  <a:schemeClr val="bg1"/>
                </a:solidFill>
                <a:latin typeface="Arial"/>
                <a:cs typeface="Arial"/>
              </a:rPr>
              <a:t>4</a:t>
            </a:r>
          </a:p>
        </p:txBody>
      </p:sp>
      <p:sp>
        <p:nvSpPr>
          <p:cNvPr id="10" name="Title 3">
            <a:extLst>
              <a:ext uri="{FF2B5EF4-FFF2-40B4-BE49-F238E27FC236}">
                <a16:creationId xmlns:a16="http://schemas.microsoft.com/office/drawing/2014/main" id="{DC421C3E-91CD-D8F6-673A-F53477674860}"/>
              </a:ext>
            </a:extLst>
          </p:cNvPr>
          <p:cNvSpPr txBox="1">
            <a:spLocks/>
          </p:cNvSpPr>
          <p:nvPr/>
        </p:nvSpPr>
        <p:spPr>
          <a:xfrm>
            <a:off x="3193256" y="1990259"/>
            <a:ext cx="4221957" cy="541337"/>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400" b="1" dirty="0">
                <a:latin typeface="+mn-lt"/>
                <a:cs typeface="Arial"/>
              </a:rPr>
              <a:t>Lessons learned</a:t>
            </a:r>
            <a:endParaRPr lang="en-US" dirty="0"/>
          </a:p>
        </p:txBody>
      </p:sp>
      <p:sp>
        <p:nvSpPr>
          <p:cNvPr id="2" name="Rectangle 1">
            <a:extLst>
              <a:ext uri="{FF2B5EF4-FFF2-40B4-BE49-F238E27FC236}">
                <a16:creationId xmlns:a16="http://schemas.microsoft.com/office/drawing/2014/main" id="{5060869D-3572-E633-DC28-6979117186E6}"/>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55421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7A1D-40E7-23DA-8CB1-3201A6A9AFBD}"/>
              </a:ext>
            </a:extLst>
          </p:cNvPr>
          <p:cNvSpPr txBox="1">
            <a:spLocks/>
          </p:cNvSpPr>
          <p:nvPr/>
        </p:nvSpPr>
        <p:spPr>
          <a:xfrm>
            <a:off x="243163" y="375509"/>
            <a:ext cx="8647217" cy="995363"/>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b="1" dirty="0">
                <a:solidFill>
                  <a:srgbClr val="052049"/>
                </a:solidFill>
                <a:latin typeface="+mn-lt"/>
                <a:cs typeface="Arial"/>
              </a:rPr>
              <a:t>Ketamine withdrawal: </a:t>
            </a:r>
            <a:r>
              <a:rPr lang="en-US">
                <a:solidFill>
                  <a:srgbClr val="052049"/>
                </a:solidFill>
                <a:latin typeface="+mn-lt"/>
                <a:cs typeface="Arial"/>
              </a:rPr>
              <a:t>Lessons learned</a:t>
            </a:r>
            <a:endParaRPr lang="en-US" dirty="0"/>
          </a:p>
        </p:txBody>
      </p:sp>
      <p:grpSp>
        <p:nvGrpSpPr>
          <p:cNvPr id="5" name="Group 4">
            <a:extLst>
              <a:ext uri="{FF2B5EF4-FFF2-40B4-BE49-F238E27FC236}">
                <a16:creationId xmlns:a16="http://schemas.microsoft.com/office/drawing/2014/main" id="{27B01AE6-333E-5D2C-A4EF-BFB2E34368DF}"/>
              </a:ext>
            </a:extLst>
          </p:cNvPr>
          <p:cNvGrpSpPr/>
          <p:nvPr/>
        </p:nvGrpSpPr>
        <p:grpSpPr>
          <a:xfrm>
            <a:off x="5478346" y="1440461"/>
            <a:ext cx="2504220" cy="2985560"/>
            <a:chOff x="2965623" y="2490660"/>
            <a:chExt cx="2242672" cy="2242672"/>
          </a:xfrm>
          <a:solidFill>
            <a:schemeClr val="accent6"/>
          </a:solidFill>
        </p:grpSpPr>
        <p:sp>
          <p:nvSpPr>
            <p:cNvPr id="6" name="Rounded Rectangle 5">
              <a:extLst>
                <a:ext uri="{FF2B5EF4-FFF2-40B4-BE49-F238E27FC236}">
                  <a16:creationId xmlns:a16="http://schemas.microsoft.com/office/drawing/2014/main" id="{A96C21A0-F7BD-55E3-72DB-3198E2B5F900}"/>
                </a:ext>
              </a:extLst>
            </p:cNvPr>
            <p:cNvSpPr/>
            <p:nvPr/>
          </p:nvSpPr>
          <p:spPr>
            <a:xfrm>
              <a:off x="2965623" y="2490660"/>
              <a:ext cx="2242672" cy="2242672"/>
            </a:xfrm>
            <a:prstGeom prst="roundRect">
              <a:avLst/>
            </a:prstGeom>
            <a:grp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en-US"/>
            </a:p>
          </p:txBody>
        </p:sp>
        <p:sp>
          <p:nvSpPr>
            <p:cNvPr id="7" name="Rounded Rectangle 4">
              <a:extLst>
                <a:ext uri="{FF2B5EF4-FFF2-40B4-BE49-F238E27FC236}">
                  <a16:creationId xmlns:a16="http://schemas.microsoft.com/office/drawing/2014/main" id="{D76FF2C0-5DB3-5D54-2AE0-FA3973E07B80}"/>
                </a:ext>
              </a:extLst>
            </p:cNvPr>
            <p:cNvSpPr txBox="1"/>
            <p:nvPr/>
          </p:nvSpPr>
          <p:spPr>
            <a:xfrm>
              <a:off x="3238673" y="3320445"/>
              <a:ext cx="1825167" cy="59149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488950"/>
              <a:endParaRPr lang="en-US" sz="2800" b="1" dirty="0">
                <a:solidFill>
                  <a:schemeClr val="bg1"/>
                </a:solidFill>
                <a:cs typeface="Arial"/>
              </a:endParaRPr>
            </a:p>
            <a:p>
              <a:pPr algn="ctr" defTabSz="488950"/>
              <a:endParaRPr lang="en-US" sz="2800" b="1" dirty="0">
                <a:solidFill>
                  <a:schemeClr val="bg1"/>
                </a:solidFill>
                <a:cs typeface="Arial"/>
              </a:endParaRPr>
            </a:p>
            <a:p>
              <a:pPr algn="ctr" defTabSz="488950"/>
              <a:r>
                <a:rPr lang="en-US" sz="2800" b="1" dirty="0">
                  <a:solidFill>
                    <a:schemeClr val="bg1"/>
                  </a:solidFill>
                  <a:cs typeface="Arial"/>
                </a:rPr>
                <a:t>Consider targeting </a:t>
              </a:r>
              <a:r>
                <a:rPr lang="en-US" sz="2800" b="1" dirty="0" err="1">
                  <a:solidFill>
                    <a:schemeClr val="bg1"/>
                  </a:solidFill>
                  <a:cs typeface="Arial"/>
                </a:rPr>
                <a:t>gaba</a:t>
              </a:r>
              <a:r>
                <a:rPr lang="en-US" sz="2800" b="1" dirty="0">
                  <a:solidFill>
                    <a:schemeClr val="bg1"/>
                  </a:solidFill>
                  <a:cs typeface="Arial"/>
                </a:rPr>
                <a:t>/ glutamate</a:t>
              </a:r>
              <a:endParaRPr lang="en-US" sz="2800">
                <a:solidFill>
                  <a:schemeClr val="bg1"/>
                </a:solidFill>
                <a:cs typeface="Arial"/>
              </a:endParaRPr>
            </a:p>
            <a:p>
              <a:pPr algn="ctr" defTabSz="488950"/>
              <a:endParaRPr lang="en-US" sz="2800" b="1" dirty="0">
                <a:solidFill>
                  <a:schemeClr val="bg1"/>
                </a:solidFill>
                <a:cs typeface="Arial"/>
              </a:endParaRPr>
            </a:p>
            <a:p>
              <a:pPr marL="0" lvl="0" indent="0" algn="ctr" defTabSz="488950">
                <a:lnSpc>
                  <a:spcPct val="90000"/>
                </a:lnSpc>
                <a:spcBef>
                  <a:spcPct val="0"/>
                </a:spcBef>
                <a:spcAft>
                  <a:spcPct val="35000"/>
                </a:spcAft>
                <a:buNone/>
              </a:pPr>
              <a:endParaRPr lang="en-US" sz="2800" b="1" kern="1200" dirty="0">
                <a:solidFill>
                  <a:schemeClr val="bg1"/>
                </a:solidFill>
                <a:cs typeface="Arial"/>
              </a:endParaRPr>
            </a:p>
          </p:txBody>
        </p:sp>
      </p:grpSp>
      <p:grpSp>
        <p:nvGrpSpPr>
          <p:cNvPr id="11" name="Group 10">
            <a:extLst>
              <a:ext uri="{FF2B5EF4-FFF2-40B4-BE49-F238E27FC236}">
                <a16:creationId xmlns:a16="http://schemas.microsoft.com/office/drawing/2014/main" id="{4B250AE7-E8D9-A3D7-C54C-610010411820}"/>
              </a:ext>
            </a:extLst>
          </p:cNvPr>
          <p:cNvGrpSpPr/>
          <p:nvPr/>
        </p:nvGrpSpPr>
        <p:grpSpPr>
          <a:xfrm>
            <a:off x="3368025" y="1440461"/>
            <a:ext cx="2404742" cy="2985560"/>
            <a:chOff x="4501022" y="38015"/>
            <a:chExt cx="2242672" cy="2242672"/>
          </a:xfrm>
        </p:grpSpPr>
        <p:sp>
          <p:nvSpPr>
            <p:cNvPr id="12" name="Rounded Rectangle 11">
              <a:extLst>
                <a:ext uri="{FF2B5EF4-FFF2-40B4-BE49-F238E27FC236}">
                  <a16:creationId xmlns:a16="http://schemas.microsoft.com/office/drawing/2014/main" id="{65DA0455-7A05-3876-A8D3-443992BBC885}"/>
                </a:ext>
              </a:extLst>
            </p:cNvPr>
            <p:cNvSpPr/>
            <p:nvPr/>
          </p:nvSpPr>
          <p:spPr>
            <a:xfrm>
              <a:off x="4501022" y="38015"/>
              <a:ext cx="2242672" cy="2242672"/>
            </a:xfrm>
            <a:prstGeom prst="roundRect">
              <a:avLst/>
            </a:prstGeom>
            <a:solidFill>
              <a:srgbClr val="178CCB"/>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dirty="0"/>
            </a:p>
          </p:txBody>
        </p:sp>
        <p:sp>
          <p:nvSpPr>
            <p:cNvPr id="13" name="Rounded Rectangle 4">
              <a:extLst>
                <a:ext uri="{FF2B5EF4-FFF2-40B4-BE49-F238E27FC236}">
                  <a16:creationId xmlns:a16="http://schemas.microsoft.com/office/drawing/2014/main" id="{3595BEBD-3B28-DE17-989A-66F146610DDA}"/>
                </a:ext>
              </a:extLst>
            </p:cNvPr>
            <p:cNvSpPr txBox="1"/>
            <p:nvPr/>
          </p:nvSpPr>
          <p:spPr>
            <a:xfrm>
              <a:off x="4802517" y="767718"/>
              <a:ext cx="1776572" cy="71161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r>
                <a:rPr lang="en-US" sz="2800" b="1" dirty="0">
                  <a:solidFill>
                    <a:schemeClr val="bg1"/>
                  </a:solidFill>
                </a:rPr>
                <a:t>Limited treatment evidence </a:t>
              </a:r>
              <a:endParaRPr lang="en-US" sz="2800" b="1" dirty="0">
                <a:solidFill>
                  <a:schemeClr val="bg1"/>
                </a:solidFill>
                <a:cs typeface="Arial"/>
              </a:endParaRPr>
            </a:p>
          </p:txBody>
        </p:sp>
      </p:grpSp>
      <p:grpSp>
        <p:nvGrpSpPr>
          <p:cNvPr id="8" name="Group 7">
            <a:extLst>
              <a:ext uri="{FF2B5EF4-FFF2-40B4-BE49-F238E27FC236}">
                <a16:creationId xmlns:a16="http://schemas.microsoft.com/office/drawing/2014/main" id="{04EA7C3F-BBA9-596F-1E9B-08C71CFDA759}"/>
              </a:ext>
            </a:extLst>
          </p:cNvPr>
          <p:cNvGrpSpPr/>
          <p:nvPr/>
        </p:nvGrpSpPr>
        <p:grpSpPr>
          <a:xfrm>
            <a:off x="1143096" y="1428022"/>
            <a:ext cx="2512202" cy="3012285"/>
            <a:chOff x="4976970" y="1021904"/>
            <a:chExt cx="2242672" cy="2242672"/>
          </a:xfrm>
          <a:solidFill>
            <a:schemeClr val="accent3"/>
          </a:solidFill>
        </p:grpSpPr>
        <p:sp>
          <p:nvSpPr>
            <p:cNvPr id="9" name="Rounded Rectangle 8">
              <a:extLst>
                <a:ext uri="{FF2B5EF4-FFF2-40B4-BE49-F238E27FC236}">
                  <a16:creationId xmlns:a16="http://schemas.microsoft.com/office/drawing/2014/main" id="{AC6497EC-AC19-75FA-4378-B29F49546C29}"/>
                </a:ext>
              </a:extLst>
            </p:cNvPr>
            <p:cNvSpPr/>
            <p:nvPr/>
          </p:nvSpPr>
          <p:spPr>
            <a:xfrm>
              <a:off x="4976970" y="1021904"/>
              <a:ext cx="2242672" cy="2242672"/>
            </a:xfrm>
            <a:prstGeom prst="roundRect">
              <a:avLst/>
            </a:prstGeom>
            <a:grp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en-US"/>
            </a:p>
          </p:txBody>
        </p:sp>
        <p:sp>
          <p:nvSpPr>
            <p:cNvPr id="10" name="Rounded Rectangle 4">
              <a:extLst>
                <a:ext uri="{FF2B5EF4-FFF2-40B4-BE49-F238E27FC236}">
                  <a16:creationId xmlns:a16="http://schemas.microsoft.com/office/drawing/2014/main" id="{D8ED17FE-F727-FBF0-4415-1A73AB407C6E}"/>
                </a:ext>
              </a:extLst>
            </p:cNvPr>
            <p:cNvSpPr txBox="1"/>
            <p:nvPr/>
          </p:nvSpPr>
          <p:spPr>
            <a:xfrm>
              <a:off x="5262891" y="1255117"/>
              <a:ext cx="1738215" cy="172513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US" sz="2800" b="1" kern="1200" dirty="0">
                  <a:solidFill>
                    <a:schemeClr val="bg1"/>
                  </a:solidFill>
                </a:rPr>
                <a:t>Similar to alcohol </a:t>
              </a:r>
              <a:r>
                <a:rPr lang="en-US" sz="2800" b="1" dirty="0">
                  <a:solidFill>
                    <a:schemeClr val="bg1"/>
                  </a:solidFill>
                </a:rPr>
                <a:t>   </a:t>
              </a:r>
              <a:r>
                <a:rPr lang="en-US" sz="2800" b="1" kern="1200" dirty="0">
                  <a:solidFill>
                    <a:schemeClr val="bg1"/>
                  </a:solidFill>
                </a:rPr>
                <a:t>or benzo </a:t>
              </a:r>
              <a:r>
                <a:rPr lang="en-US" sz="2800" b="1" dirty="0">
                  <a:solidFill>
                    <a:schemeClr val="bg1"/>
                  </a:solidFill>
                </a:rPr>
                <a:t>withdrawal</a:t>
              </a:r>
              <a:endParaRPr lang="en-US" sz="2800" b="1" kern="1200">
                <a:solidFill>
                  <a:schemeClr val="bg1"/>
                </a:solidFill>
                <a:cs typeface="Arial"/>
              </a:endParaRPr>
            </a:p>
          </p:txBody>
        </p:sp>
      </p:grpSp>
      <p:sp>
        <p:nvSpPr>
          <p:cNvPr id="17" name="Rectangle 16">
            <a:extLst>
              <a:ext uri="{FF2B5EF4-FFF2-40B4-BE49-F238E27FC236}">
                <a16:creationId xmlns:a16="http://schemas.microsoft.com/office/drawing/2014/main" id="{DB669B4C-89A0-E37A-6209-0FBCD83CC671}"/>
              </a:ext>
            </a:extLst>
          </p:cNvPr>
          <p:cNvSpPr/>
          <p:nvPr/>
        </p:nvSpPr>
        <p:spPr bwMode="auto">
          <a:xfrm>
            <a:off x="236266" y="4437770"/>
            <a:ext cx="8665317" cy="319959"/>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422667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on 3D circle art">
            <a:extLst>
              <a:ext uri="{FF2B5EF4-FFF2-40B4-BE49-F238E27FC236}">
                <a16:creationId xmlns:a16="http://schemas.microsoft.com/office/drawing/2014/main" id="{B583D4B5-D309-3BA2-94D9-EF175CA3B5F4}"/>
              </a:ext>
            </a:extLst>
          </p:cNvPr>
          <p:cNvPicPr>
            <a:picLocks noChangeAspect="1"/>
          </p:cNvPicPr>
          <p:nvPr/>
        </p:nvPicPr>
        <p:blipFill>
          <a:blip r:embed="rId3"/>
          <a:srcRect l="3721" r="378" b="2"/>
          <a:stretch/>
        </p:blipFill>
        <p:spPr>
          <a:xfrm>
            <a:off x="2285404" y="7758"/>
            <a:ext cx="6858595" cy="5135741"/>
          </a:xfrm>
          <a:prstGeom prst="rect">
            <a:avLst/>
          </a:prstGeom>
          <a:noFill/>
        </p:spPr>
      </p:pic>
      <p:sp>
        <p:nvSpPr>
          <p:cNvPr id="5" name="Rectangle 4">
            <a:extLst>
              <a:ext uri="{FF2B5EF4-FFF2-40B4-BE49-F238E27FC236}">
                <a16:creationId xmlns:a16="http://schemas.microsoft.com/office/drawing/2014/main" id="{9A570D36-589B-E25B-F5CF-98E805E080A0}"/>
              </a:ext>
            </a:extLst>
          </p:cNvPr>
          <p:cNvSpPr/>
          <p:nvPr/>
        </p:nvSpPr>
        <p:spPr bwMode="auto">
          <a:xfrm>
            <a:off x="2307431" y="-51968"/>
            <a:ext cx="6851552" cy="5142885"/>
          </a:xfrm>
          <a:prstGeom prst="rect">
            <a:avLst/>
          </a:prstGeom>
          <a:solidFill>
            <a:srgbClr val="FFFFFF">
              <a:alpha val="33000"/>
            </a:srgbClr>
          </a:solidFill>
          <a:ln w="19050" algn="ctr">
            <a:noFill/>
            <a:miter lim="800000"/>
            <a:headEnd/>
            <a:tailEnd/>
          </a:ln>
        </p:spPr>
        <p:txBody>
          <a:bodyPr wrap="none" lIns="91440" tIns="45720" rIns="91440" bIns="45720" rtlCol="0" anchor="ctr"/>
          <a:lstStyle/>
          <a:p>
            <a:pPr algn="ctr">
              <a:lnSpc>
                <a:spcPct val="90000"/>
              </a:lnSpc>
            </a:pPr>
            <a:endParaRPr lang="en-US" sz="2800" b="1">
              <a:solidFill>
                <a:srgbClr val="052049"/>
              </a:solidFill>
              <a:latin typeface="Arial"/>
              <a:cs typeface="Arial"/>
            </a:endParaRPr>
          </a:p>
        </p:txBody>
      </p:sp>
      <p:sp>
        <p:nvSpPr>
          <p:cNvPr id="8" name="Rectangle 7">
            <a:extLst>
              <a:ext uri="{FF2B5EF4-FFF2-40B4-BE49-F238E27FC236}">
                <a16:creationId xmlns:a16="http://schemas.microsoft.com/office/drawing/2014/main" id="{5BAC71AC-577F-A500-315B-E1B8E6C93FE0}"/>
              </a:ext>
            </a:extLst>
          </p:cNvPr>
          <p:cNvSpPr/>
          <p:nvPr/>
        </p:nvSpPr>
        <p:spPr bwMode="auto">
          <a:xfrm>
            <a:off x="2285404" y="904821"/>
            <a:ext cx="6851552" cy="3174810"/>
          </a:xfrm>
          <a:prstGeom prst="rect">
            <a:avLst/>
          </a:prstGeom>
          <a:solidFill>
            <a:srgbClr val="FFFFFF">
              <a:alpha val="67000"/>
            </a:srgbClr>
          </a:solidFill>
          <a:ln w="19050" algn="ctr">
            <a:noFill/>
            <a:miter lim="800000"/>
            <a:headEnd/>
            <a:tailEnd/>
          </a:ln>
        </p:spPr>
        <p:txBody>
          <a:bodyPr wrap="none" lIns="91440" tIns="45720" rIns="91440" bIns="45720" rtlCol="0" anchor="ctr"/>
          <a:lstStyle/>
          <a:p>
            <a:pPr algn="ctr">
              <a:lnSpc>
                <a:spcPct val="90000"/>
              </a:lnSpc>
            </a:pPr>
            <a:endParaRPr lang="en-US" sz="2800" b="1">
              <a:solidFill>
                <a:srgbClr val="052049"/>
              </a:solidFill>
              <a:latin typeface="Arial"/>
              <a:cs typeface="Arial"/>
            </a:endParaRPr>
          </a:p>
        </p:txBody>
      </p:sp>
      <p:sp>
        <p:nvSpPr>
          <p:cNvPr id="4" name="Rectangle 3">
            <a:extLst>
              <a:ext uri="{FF2B5EF4-FFF2-40B4-BE49-F238E27FC236}">
                <a16:creationId xmlns:a16="http://schemas.microsoft.com/office/drawing/2014/main" id="{29E3F8FD-1B06-BD58-8B6E-BCB5BCB21205}"/>
              </a:ext>
            </a:extLst>
          </p:cNvPr>
          <p:cNvSpPr/>
          <p:nvPr/>
        </p:nvSpPr>
        <p:spPr bwMode="auto">
          <a:xfrm>
            <a:off x="0" y="0"/>
            <a:ext cx="2307431" cy="5150644"/>
          </a:xfrm>
          <a:prstGeom prst="rect">
            <a:avLst/>
          </a:prstGeom>
          <a:solidFill>
            <a:schemeClr val="tx1"/>
          </a:solidFill>
          <a:ln w="19050" algn="ctr">
            <a:solidFill>
              <a:schemeClr val="tx1"/>
            </a:solidFill>
            <a:miter lim="800000"/>
            <a:headEnd/>
            <a:tailEnd/>
          </a:ln>
        </p:spPr>
        <p:txBody>
          <a:bodyPr wrap="none" lIns="91440" tIns="45720" rIns="91440" bIns="45720" rtlCol="0" anchor="ctr"/>
          <a:lstStyle/>
          <a:p>
            <a:pPr algn="ctr">
              <a:lnSpc>
                <a:spcPct val="90000"/>
              </a:lnSpc>
            </a:pPr>
            <a:endParaRPr lang="en-US" sz="3600" b="1" err="1">
              <a:solidFill>
                <a:schemeClr val="bg1"/>
              </a:solidFill>
              <a:latin typeface="Arial"/>
              <a:cs typeface="Arial"/>
            </a:endParaRPr>
          </a:p>
        </p:txBody>
      </p:sp>
      <p:sp>
        <p:nvSpPr>
          <p:cNvPr id="6" name="TextBox 5">
            <a:extLst>
              <a:ext uri="{FF2B5EF4-FFF2-40B4-BE49-F238E27FC236}">
                <a16:creationId xmlns:a16="http://schemas.microsoft.com/office/drawing/2014/main" id="{4DB35F40-ECA5-E79C-5141-36A7035C20F3}"/>
              </a:ext>
            </a:extLst>
          </p:cNvPr>
          <p:cNvSpPr txBox="1"/>
          <p:nvPr/>
        </p:nvSpPr>
        <p:spPr bwMode="auto">
          <a:xfrm>
            <a:off x="2560915" y="1356080"/>
            <a:ext cx="6298007" cy="232679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pPr>
            <a:r>
              <a:rPr lang="en-US" sz="2800" dirty="0">
                <a:cs typeface="Arial"/>
              </a:rPr>
              <a:t>Our other case study members: </a:t>
            </a:r>
            <a:endParaRPr lang="en-US"/>
          </a:p>
          <a:p>
            <a:pPr algn="ctr">
              <a:lnSpc>
                <a:spcPct val="90000"/>
              </a:lnSpc>
            </a:pPr>
            <a:r>
              <a:rPr lang="en-US" sz="2800" b="1" dirty="0">
                <a:cs typeface="Arial"/>
              </a:rPr>
              <a:t>Cory Johnson, Sam's PCP</a:t>
            </a:r>
            <a:endParaRPr lang="en-US"/>
          </a:p>
          <a:p>
            <a:pPr algn="ctr">
              <a:lnSpc>
                <a:spcPct val="90000"/>
              </a:lnSpc>
            </a:pPr>
            <a:r>
              <a:rPr lang="en-US" sz="2800" b="1" dirty="0">
                <a:cs typeface="Arial"/>
              </a:rPr>
              <a:t>Paula Lum, our case study advisor</a:t>
            </a:r>
          </a:p>
          <a:p>
            <a:pPr algn="ctr">
              <a:lnSpc>
                <a:spcPct val="90000"/>
              </a:lnSpc>
            </a:pPr>
            <a:endParaRPr lang="en-US" sz="2800" b="1" dirty="0">
              <a:cs typeface="Arial"/>
            </a:endParaRPr>
          </a:p>
          <a:p>
            <a:pPr algn="ctr">
              <a:lnSpc>
                <a:spcPct val="90000"/>
              </a:lnSpc>
            </a:pPr>
            <a:r>
              <a:rPr lang="en-US" sz="2800" b="1" dirty="0">
                <a:cs typeface="Arial"/>
              </a:rPr>
              <a:t>“Sam” who shared his story with us, and allowed us to share it with you</a:t>
            </a:r>
            <a:endParaRPr lang="en-US" b="1" dirty="0"/>
          </a:p>
        </p:txBody>
      </p:sp>
      <p:sp>
        <p:nvSpPr>
          <p:cNvPr id="7" name="TextBox 6">
            <a:extLst>
              <a:ext uri="{FF2B5EF4-FFF2-40B4-BE49-F238E27FC236}">
                <a16:creationId xmlns:a16="http://schemas.microsoft.com/office/drawing/2014/main" id="{B65E8823-F8FD-587A-2E96-B483C0630893}"/>
              </a:ext>
            </a:extLst>
          </p:cNvPr>
          <p:cNvSpPr txBox="1"/>
          <p:nvPr/>
        </p:nvSpPr>
        <p:spPr bwMode="auto">
          <a:xfrm>
            <a:off x="353122" y="1747024"/>
            <a:ext cx="1654096" cy="1415772"/>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600" b="1" dirty="0">
                <a:solidFill>
                  <a:schemeClr val="bg1"/>
                </a:solidFill>
                <a:cs typeface="Arial"/>
              </a:rPr>
              <a:t>Thank you to</a:t>
            </a:r>
            <a:endParaRPr lang="en-US" sz="3600" dirty="0">
              <a:solidFill>
                <a:schemeClr val="bg1"/>
              </a:solidFill>
              <a:cs typeface="Arial"/>
            </a:endParaRPr>
          </a:p>
          <a:p>
            <a:pPr algn="l"/>
            <a:endParaRPr lang="en-US" sz="2000" dirty="0">
              <a:cs typeface="Arial"/>
            </a:endParaRPr>
          </a:p>
        </p:txBody>
      </p:sp>
    </p:spTree>
    <p:extLst>
      <p:ext uri="{BB962C8B-B14F-4D97-AF65-F5344CB8AC3E}">
        <p14:creationId xmlns:p14="http://schemas.microsoft.com/office/powerpoint/2010/main" val="3980770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vert="horz" lIns="91440" tIns="45720" rIns="91440" bIns="45720" rtlCol="0" anchor="ctr" anchorCtr="0">
            <a:noAutofit/>
          </a:bodyPr>
          <a:lstStyle/>
          <a:p>
            <a:r>
              <a:rPr lang="en-US" dirty="0">
                <a:latin typeface="Arial"/>
                <a:cs typeface="Arial"/>
              </a:rPr>
              <a:t>We have no disclosures.</a:t>
            </a:r>
          </a:p>
          <a:p>
            <a:endParaRPr lang="en-US" dirty="0">
              <a:latin typeface="Arial"/>
              <a:cs typeface="Arial"/>
            </a:endParaRPr>
          </a:p>
          <a:p>
            <a:r>
              <a:rPr lang="en-US" dirty="0">
                <a:latin typeface="Arial"/>
                <a:cs typeface="Arial"/>
              </a:rPr>
              <a:t>Identifying details of this case have been changed.</a:t>
            </a:r>
          </a:p>
        </p:txBody>
      </p:sp>
      <p:sp>
        <p:nvSpPr>
          <p:cNvPr id="2" name="Rectangle 1">
            <a:extLst>
              <a:ext uri="{FF2B5EF4-FFF2-40B4-BE49-F238E27FC236}">
                <a16:creationId xmlns:a16="http://schemas.microsoft.com/office/drawing/2014/main" id="{6CBEBD94-F133-30B3-6929-34E75E499384}"/>
              </a:ext>
            </a:extLst>
          </p:cNvPr>
          <p:cNvSpPr/>
          <p:nvPr/>
        </p:nvSpPr>
        <p:spPr bwMode="auto">
          <a:xfrm>
            <a:off x="519113" y="140494"/>
            <a:ext cx="914400" cy="91440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3" name="Rectangle 2">
            <a:extLst>
              <a:ext uri="{FF2B5EF4-FFF2-40B4-BE49-F238E27FC236}">
                <a16:creationId xmlns:a16="http://schemas.microsoft.com/office/drawing/2014/main" id="{F4310572-8C14-B515-2079-FEE2F60FA838}"/>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2079443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95F5D6A8-2F7C-8001-BC36-C5CE967E5DC2}"/>
              </a:ext>
            </a:extLst>
          </p:cNvPr>
          <p:cNvSpPr>
            <a:spLocks noGrp="1"/>
          </p:cNvSpPr>
          <p:nvPr>
            <p:ph type="body" sz="quarter" idx="13"/>
          </p:nvPr>
        </p:nvSpPr>
        <p:spPr>
          <a:xfrm>
            <a:off x="1528763" y="49527"/>
            <a:ext cx="8229323" cy="650332"/>
          </a:xfrm>
        </p:spPr>
        <p:txBody>
          <a:bodyPr vert="horz" lIns="91440" tIns="45720" rIns="91440" bIns="45720" rtlCol="0" anchor="t">
            <a:noAutofit/>
          </a:bodyPr>
          <a:lstStyle/>
          <a:p>
            <a:pPr marL="0" indent="0">
              <a:buNone/>
            </a:pPr>
            <a:r>
              <a:rPr lang="en-US"/>
              <a:t>References</a:t>
            </a:r>
          </a:p>
        </p:txBody>
      </p:sp>
      <p:sp>
        <p:nvSpPr>
          <p:cNvPr id="4" name="TextBox 3">
            <a:extLst>
              <a:ext uri="{FF2B5EF4-FFF2-40B4-BE49-F238E27FC236}">
                <a16:creationId xmlns:a16="http://schemas.microsoft.com/office/drawing/2014/main" id="{6B2CB9C4-959F-80BC-ADFD-5195AC3B376E}"/>
              </a:ext>
            </a:extLst>
          </p:cNvPr>
          <p:cNvSpPr txBox="1"/>
          <p:nvPr/>
        </p:nvSpPr>
        <p:spPr>
          <a:xfrm>
            <a:off x="644583" y="1269125"/>
            <a:ext cx="8255127" cy="36866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defTabSz="640064">
              <a:lnSpc>
                <a:spcPct val="90000"/>
              </a:lnSpc>
              <a:spcAft>
                <a:spcPts val="600"/>
              </a:spcAft>
              <a:buClr>
                <a:schemeClr val="accent1"/>
              </a:buClr>
              <a:buSzPct val="80000"/>
            </a:pPr>
            <a:r>
              <a:rPr lang="en-US" sz="1100" dirty="0">
                <a:latin typeface="Arial"/>
                <a:cs typeface="Arial"/>
              </a:rPr>
              <a:t>Arnsten, A.F.T., Ishizawa, Y. &amp; Xie, Z. Scientific rationale for the use of α2A-adrenoceptor agonists in treating neuroinflammatory cognitive disorders. Mol Psychiatry 28, 4540–4552 (2023). https://doi.org/10.1038/s41380-023-02057-4</a:t>
            </a:r>
          </a:p>
          <a:p>
            <a:pPr defTabSz="640064">
              <a:lnSpc>
                <a:spcPct val="90000"/>
              </a:lnSpc>
              <a:spcAft>
                <a:spcPts val="600"/>
              </a:spcAft>
              <a:buClr>
                <a:schemeClr val="accent1"/>
              </a:buClr>
              <a:buSzPct val="80000"/>
            </a:pPr>
            <a:r>
              <a:rPr lang="en-US" sz="1100" dirty="0">
                <a:latin typeface="Arial"/>
                <a:cs typeface="Arial"/>
              </a:rPr>
              <a:t>Morgan CJ, Curran HV; Independent Scientific Committee on Drugs. Ketamine use: a review. Addiction. 2012 Jan;107(1):27-38. </a:t>
            </a:r>
            <a:r>
              <a:rPr lang="en-US" sz="1100" dirty="0" err="1">
                <a:latin typeface="Arial"/>
                <a:cs typeface="Arial"/>
              </a:rPr>
              <a:t>doi</a:t>
            </a:r>
            <a:r>
              <a:rPr lang="en-US" sz="1100" dirty="0">
                <a:latin typeface="Arial"/>
                <a:cs typeface="Arial"/>
              </a:rPr>
              <a:t>: 10.1111/j.1360-0443.2011.03576.x. </a:t>
            </a:r>
            <a:r>
              <a:rPr lang="en-US" sz="1100" dirty="0" err="1">
                <a:latin typeface="Arial"/>
                <a:cs typeface="Arial"/>
              </a:rPr>
              <a:t>Epub</a:t>
            </a:r>
            <a:r>
              <a:rPr lang="en-US" sz="1100" dirty="0">
                <a:latin typeface="Arial"/>
                <a:cs typeface="Arial"/>
              </a:rPr>
              <a:t> 2011 Jul 22. PMID: 21777321.</a:t>
            </a:r>
          </a:p>
          <a:p>
            <a:pPr defTabSz="640064">
              <a:lnSpc>
                <a:spcPct val="90000"/>
              </a:lnSpc>
              <a:spcAft>
                <a:spcPts val="600"/>
              </a:spcAft>
              <a:buClr>
                <a:schemeClr val="accent1"/>
              </a:buClr>
              <a:buSzPct val="80000"/>
            </a:pPr>
            <a:r>
              <a:rPr lang="en-US" sz="1100" dirty="0">
                <a:latin typeface="Arial"/>
                <a:cs typeface="Arial"/>
              </a:rPr>
              <a:t>Morris H, Wallach J. From PCP to MXE: a comprehensive review of the non-medical use of dissociative drugs. Drug Test Anal. 2014 Jul-Aug;6(7-8):614-32. </a:t>
            </a:r>
            <a:r>
              <a:rPr lang="en-US" sz="1100" dirty="0" err="1">
                <a:latin typeface="Arial"/>
                <a:cs typeface="Arial"/>
              </a:rPr>
              <a:t>doi</a:t>
            </a:r>
            <a:r>
              <a:rPr lang="en-US" sz="1100" dirty="0">
                <a:latin typeface="Arial"/>
                <a:cs typeface="Arial"/>
              </a:rPr>
              <a:t>: 10.1002/dta.1620. </a:t>
            </a:r>
            <a:r>
              <a:rPr lang="en-US" sz="1100" dirty="0" err="1">
                <a:latin typeface="Arial"/>
                <a:cs typeface="Arial"/>
              </a:rPr>
              <a:t>Epub</a:t>
            </a:r>
            <a:r>
              <a:rPr lang="en-US" sz="1100" dirty="0">
                <a:latin typeface="Arial"/>
                <a:cs typeface="Arial"/>
              </a:rPr>
              <a:t> 2014 Mar 26. PMID: 24678061.</a:t>
            </a:r>
          </a:p>
          <a:p>
            <a:pPr defTabSz="640064">
              <a:lnSpc>
                <a:spcPct val="90000"/>
              </a:lnSpc>
              <a:spcAft>
                <a:spcPts val="600"/>
              </a:spcAft>
              <a:buClr>
                <a:schemeClr val="accent1"/>
              </a:buClr>
              <a:buSzPct val="80000"/>
            </a:pPr>
            <a:r>
              <a:rPr lang="en-US" sz="1100" b="0" i="0" dirty="0">
                <a:solidFill>
                  <a:srgbClr val="1B1B1B"/>
                </a:solidFill>
                <a:effectLst/>
                <a:latin typeface="Roboto Mono Web"/>
              </a:rPr>
              <a:t>Palamar JJ, Rutherford C, Keyes KM. Trends in Ketamine Use, Exposures, and Seizures in the United States up to 2019. Am J Public Health. 2021 Nov;111(11):2046-2049. </a:t>
            </a:r>
            <a:r>
              <a:rPr lang="en-US" sz="1100" b="0" i="0" dirty="0" err="1">
                <a:solidFill>
                  <a:srgbClr val="1B1B1B"/>
                </a:solidFill>
                <a:effectLst/>
                <a:latin typeface="Roboto Mono Web"/>
              </a:rPr>
              <a:t>doi</a:t>
            </a:r>
            <a:r>
              <a:rPr lang="en-US" sz="1100" b="0" i="0" dirty="0">
                <a:solidFill>
                  <a:srgbClr val="1B1B1B"/>
                </a:solidFill>
                <a:effectLst/>
                <a:latin typeface="Roboto Mono Web"/>
              </a:rPr>
              <a:t>: 10.2105/AJPH.2021.306486. </a:t>
            </a:r>
            <a:r>
              <a:rPr lang="en-US" sz="1100" b="0" i="0" dirty="0" err="1">
                <a:solidFill>
                  <a:srgbClr val="1B1B1B"/>
                </a:solidFill>
                <a:effectLst/>
                <a:latin typeface="Roboto Mono Web"/>
              </a:rPr>
              <a:t>Epub</a:t>
            </a:r>
            <a:r>
              <a:rPr lang="en-US" sz="1100" b="0" i="0" dirty="0">
                <a:solidFill>
                  <a:srgbClr val="1B1B1B"/>
                </a:solidFill>
                <a:effectLst/>
                <a:latin typeface="Roboto Mono Web"/>
              </a:rPr>
              <a:t> 2021 Oct 7. PMID: 34618543; PMCID: PMC8630483.</a:t>
            </a:r>
            <a:endParaRPr lang="en-US" sz="1100" dirty="0">
              <a:latin typeface="Arial"/>
              <a:cs typeface="Arial"/>
            </a:endParaRPr>
          </a:p>
          <a:p>
            <a:pPr defTabSz="640064">
              <a:lnSpc>
                <a:spcPct val="90000"/>
              </a:lnSpc>
              <a:spcAft>
                <a:spcPts val="600"/>
              </a:spcAft>
              <a:buClr>
                <a:schemeClr val="accent1"/>
              </a:buClr>
              <a:buSzPct val="80000"/>
            </a:pPr>
            <a:r>
              <a:rPr lang="en-US" sz="1100" dirty="0" err="1">
                <a:latin typeface="Arial"/>
                <a:cs typeface="Arial"/>
              </a:rPr>
              <a:t>Prekupec</a:t>
            </a:r>
            <a:r>
              <a:rPr lang="en-US" sz="1100" dirty="0">
                <a:latin typeface="Arial"/>
                <a:cs typeface="Arial"/>
              </a:rPr>
              <a:t>, M.P., Sussman, R.S., Sher, Y., &amp; Lembke, A. (2017). Relapse on ketamine followed by severe and prolonged withdrawal: A cautionary case and review of potential medical therapies. Journal of Nature and Science, 3, 450.</a:t>
            </a:r>
          </a:p>
          <a:p>
            <a:pPr defTabSz="640064">
              <a:lnSpc>
                <a:spcPct val="90000"/>
              </a:lnSpc>
              <a:spcAft>
                <a:spcPts val="600"/>
              </a:spcAft>
              <a:buClr>
                <a:schemeClr val="accent1"/>
              </a:buClr>
              <a:buSzPct val="80000"/>
            </a:pPr>
            <a:r>
              <a:rPr lang="en-US" sz="1100" dirty="0">
                <a:latin typeface="Arial"/>
                <a:cs typeface="Arial"/>
              </a:rPr>
              <a:t>Roxas N, Ahuja C, Isom J, Wilkinson ST, Capurso N. A Potential Case of Acute Ketamine Withdrawal: Clinical Implications for the Treatment of Refractory Depression. Am J Psychiatry. 2021 Jul;178(7):588-591. </a:t>
            </a:r>
            <a:r>
              <a:rPr lang="en-US" sz="1100" dirty="0" err="1">
                <a:latin typeface="Arial"/>
                <a:cs typeface="Arial"/>
              </a:rPr>
              <a:t>doi</a:t>
            </a:r>
            <a:r>
              <a:rPr lang="en-US" sz="1100" dirty="0">
                <a:latin typeface="Arial"/>
                <a:cs typeface="Arial"/>
              </a:rPr>
              <a:t>: 10.1176/appi.ajp.2020.20101480. PMID: 34270337.</a:t>
            </a:r>
          </a:p>
          <a:p>
            <a:pPr defTabSz="640064">
              <a:lnSpc>
                <a:spcPct val="90000"/>
              </a:lnSpc>
              <a:spcAft>
                <a:spcPts val="600"/>
              </a:spcAft>
              <a:buClr>
                <a:schemeClr val="accent1"/>
              </a:buClr>
              <a:buSzPct val="80000"/>
            </a:pPr>
            <a:r>
              <a:rPr lang="en-US" sz="1100" dirty="0">
                <a:latin typeface="Arial"/>
                <a:cs typeface="Arial"/>
              </a:rPr>
              <a:t>Wolff K, Winstock AR. Ketamine : from medicine to misuse. CNS Drugs. 2006;20(3):199-218. </a:t>
            </a:r>
            <a:r>
              <a:rPr lang="en-US" sz="1100" dirty="0" err="1">
                <a:latin typeface="Arial"/>
                <a:cs typeface="Arial"/>
              </a:rPr>
              <a:t>doi</a:t>
            </a:r>
            <a:r>
              <a:rPr lang="en-US" sz="1100" dirty="0">
                <a:latin typeface="Arial"/>
                <a:cs typeface="Arial"/>
              </a:rPr>
              <a:t>: 10.2165/00023210-200620030-00003. PMID: 16529526.</a:t>
            </a:r>
          </a:p>
        </p:txBody>
      </p:sp>
      <p:sp>
        <p:nvSpPr>
          <p:cNvPr id="7" name="Rectangle 6">
            <a:extLst>
              <a:ext uri="{FF2B5EF4-FFF2-40B4-BE49-F238E27FC236}">
                <a16:creationId xmlns:a16="http://schemas.microsoft.com/office/drawing/2014/main" id="{E8D4AC5C-7BF2-D196-3465-BC817AB87C83}"/>
              </a:ext>
            </a:extLst>
          </p:cNvPr>
          <p:cNvSpPr/>
          <p:nvPr/>
        </p:nvSpPr>
        <p:spPr bwMode="auto">
          <a:xfrm>
            <a:off x="614363" y="202126"/>
            <a:ext cx="914400" cy="91440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Tree>
    <p:extLst>
      <p:ext uri="{BB962C8B-B14F-4D97-AF65-F5344CB8AC3E}">
        <p14:creationId xmlns:p14="http://schemas.microsoft.com/office/powerpoint/2010/main" val="2436493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294970-8733-BC45-91CB-AE3676E45E69}"/>
              </a:ext>
            </a:extLst>
          </p:cNvPr>
          <p:cNvSpPr>
            <a:spLocks noGrp="1"/>
          </p:cNvSpPr>
          <p:nvPr>
            <p:ph sz="quarter" idx="4294967295"/>
          </p:nvPr>
        </p:nvSpPr>
        <p:spPr>
          <a:xfrm>
            <a:off x="1347714" y="2571750"/>
            <a:ext cx="7010400" cy="906462"/>
          </a:xfrm>
        </p:spPr>
        <p:txBody>
          <a:bodyPr vert="horz" lIns="68580" tIns="34290" rIns="68580" bIns="3429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0">
              <a:spcAft>
                <a:spcPts val="225"/>
              </a:spcAft>
              <a:buNone/>
            </a:pPr>
            <a:r>
              <a:rPr lang="en-US" sz="2800" dirty="0"/>
              <a:t>Recognize signs &amp; symptoms of ketamine withdrawal</a:t>
            </a:r>
          </a:p>
          <a:p>
            <a:pPr indent="0">
              <a:spcAft>
                <a:spcPts val="225"/>
              </a:spcAft>
              <a:buNone/>
            </a:pPr>
            <a:endParaRPr lang="en-US" sz="2800" dirty="0">
              <a:cs typeface="Arial"/>
            </a:endParaRPr>
          </a:p>
        </p:txBody>
      </p:sp>
      <p:sp>
        <p:nvSpPr>
          <p:cNvPr id="7" name="Title 2">
            <a:extLst>
              <a:ext uri="{FF2B5EF4-FFF2-40B4-BE49-F238E27FC236}">
                <a16:creationId xmlns:a16="http://schemas.microsoft.com/office/drawing/2014/main" id="{6376C3EF-FCF7-B103-3FB5-9D6B28E83080}"/>
              </a:ext>
            </a:extLst>
          </p:cNvPr>
          <p:cNvSpPr txBox="1">
            <a:spLocks/>
          </p:cNvSpPr>
          <p:nvPr/>
        </p:nvSpPr>
        <p:spPr>
          <a:xfrm>
            <a:off x="243257" y="270835"/>
            <a:ext cx="5422033" cy="569707"/>
          </a:xfrm>
          <a:prstGeom prst="rect">
            <a:avLst/>
          </a:prstGeom>
        </p:spPr>
        <p:txBody>
          <a:bodyPr vert="horz" lIns="68580" tIns="34290" rIns="68580" bIns="34290" rtlCol="0" anchor="b">
            <a:noAutofit/>
          </a:bodyPr>
          <a:lstStyle>
            <a:defPPr>
              <a:defRPr lang="en-US"/>
            </a:defPPr>
            <a:lvl1pPr marL="0" algn="l" defTabSz="1219170" rtl="0" eaLnBrk="1" latinLnBrk="0" hangingPunct="1">
              <a:lnSpc>
                <a:spcPct val="90000"/>
              </a:lnSpc>
              <a:spcBef>
                <a:spcPct val="0"/>
              </a:spcBef>
              <a:buNone/>
              <a:defRPr sz="2400" b="0" i="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b="1"/>
              <a:t>Objectives</a:t>
            </a:r>
            <a:endParaRPr lang="en-US" sz="3600"/>
          </a:p>
        </p:txBody>
      </p:sp>
      <p:pic>
        <p:nvPicPr>
          <p:cNvPr id="18" name="Graphic 17" descr="Badge 1 with solid fill">
            <a:extLst>
              <a:ext uri="{FF2B5EF4-FFF2-40B4-BE49-F238E27FC236}">
                <a16:creationId xmlns:a16="http://schemas.microsoft.com/office/drawing/2014/main" id="{43136ABB-55C0-F4D6-BB9A-32A74E10C6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209" y="1267862"/>
            <a:ext cx="914400" cy="914400"/>
          </a:xfrm>
          <a:prstGeom prst="rect">
            <a:avLst/>
          </a:prstGeom>
        </p:spPr>
      </p:pic>
      <p:pic>
        <p:nvPicPr>
          <p:cNvPr id="20" name="Graphic 19" descr="Badge with solid fill">
            <a:extLst>
              <a:ext uri="{FF2B5EF4-FFF2-40B4-BE49-F238E27FC236}">
                <a16:creationId xmlns:a16="http://schemas.microsoft.com/office/drawing/2014/main" id="{A2F4D54E-A470-7097-EB3A-4C370B31E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9209" y="2495185"/>
            <a:ext cx="914400" cy="914400"/>
          </a:xfrm>
          <a:prstGeom prst="rect">
            <a:avLst/>
          </a:prstGeom>
        </p:spPr>
      </p:pic>
      <p:sp>
        <p:nvSpPr>
          <p:cNvPr id="2" name="TextBox 1">
            <a:extLst>
              <a:ext uri="{FF2B5EF4-FFF2-40B4-BE49-F238E27FC236}">
                <a16:creationId xmlns:a16="http://schemas.microsoft.com/office/drawing/2014/main" id="{33E5B2F9-44DB-2CB8-B6CD-94C324DA9087}"/>
              </a:ext>
            </a:extLst>
          </p:cNvPr>
          <p:cNvSpPr txBox="1"/>
          <p:nvPr/>
        </p:nvSpPr>
        <p:spPr bwMode="auto">
          <a:xfrm>
            <a:off x="1363000" y="1373001"/>
            <a:ext cx="7431156" cy="861774"/>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cs typeface="Segoe UI"/>
              </a:rPr>
              <a:t>Learn about ketamine’s action as an N-methyl-D-aspartate receptor (NMDAR) antagonist</a:t>
            </a:r>
          </a:p>
        </p:txBody>
      </p:sp>
      <p:sp>
        <p:nvSpPr>
          <p:cNvPr id="4" name="Rectangle 3">
            <a:extLst>
              <a:ext uri="{FF2B5EF4-FFF2-40B4-BE49-F238E27FC236}">
                <a16:creationId xmlns:a16="http://schemas.microsoft.com/office/drawing/2014/main" id="{FD66CB46-D1F0-E096-8354-BC3888188A32}"/>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2" name="Graphic 21" descr="Badge 3 with solid fill">
            <a:extLst>
              <a:ext uri="{FF2B5EF4-FFF2-40B4-BE49-F238E27FC236}">
                <a16:creationId xmlns:a16="http://schemas.microsoft.com/office/drawing/2014/main" id="{2EC47D63-F48C-E004-2EB0-FCFDFC2374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209" y="3654486"/>
            <a:ext cx="914400" cy="914400"/>
          </a:xfrm>
          <a:prstGeom prst="rect">
            <a:avLst/>
          </a:prstGeom>
        </p:spPr>
      </p:pic>
      <p:sp>
        <p:nvSpPr>
          <p:cNvPr id="3" name="TextBox 2">
            <a:extLst>
              <a:ext uri="{FF2B5EF4-FFF2-40B4-BE49-F238E27FC236}">
                <a16:creationId xmlns:a16="http://schemas.microsoft.com/office/drawing/2014/main" id="{8EF8F001-7C31-346B-44B2-F5DBA32AC4B0}"/>
              </a:ext>
            </a:extLst>
          </p:cNvPr>
          <p:cNvSpPr txBox="1"/>
          <p:nvPr/>
        </p:nvSpPr>
        <p:spPr bwMode="auto">
          <a:xfrm>
            <a:off x="1376808" y="3644224"/>
            <a:ext cx="7530547" cy="861774"/>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dirty="0"/>
              <a:t>Apply this knowledge to devise and implement a ketamine withdrawal treatment plan</a:t>
            </a:r>
            <a:r>
              <a:rPr lang="en-US" sz="2800" dirty="0">
                <a:cs typeface="Arial"/>
              </a:rPr>
              <a:t>​</a:t>
            </a:r>
            <a:endParaRPr lang="en-US" dirty="0"/>
          </a:p>
        </p:txBody>
      </p:sp>
    </p:spTree>
    <p:extLst>
      <p:ext uri="{BB962C8B-B14F-4D97-AF65-F5344CB8AC3E}">
        <p14:creationId xmlns:p14="http://schemas.microsoft.com/office/powerpoint/2010/main" val="1036348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80ADF-9406-F38A-18D2-BF525077DFF3}"/>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1691482" y="348011"/>
            <a:ext cx="7398639" cy="882041"/>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baseline="0">
                <a:solidFill>
                  <a:srgbClr val="052049"/>
                </a:solidFill>
                <a:latin typeface="Arial"/>
              </a:rPr>
              <a:t>Roadmap</a:t>
            </a:r>
            <a:endParaRPr lang="en-US" sz="3600"/>
          </a:p>
        </p:txBody>
      </p:sp>
      <p:sp>
        <p:nvSpPr>
          <p:cNvPr id="3" name="Rectangle 2">
            <a:extLst>
              <a:ext uri="{FF2B5EF4-FFF2-40B4-BE49-F238E27FC236}">
                <a16:creationId xmlns:a16="http://schemas.microsoft.com/office/drawing/2014/main" id="{E82DA3CC-5A7A-9584-00FB-5E3355BC6595}"/>
              </a:ext>
            </a:extLst>
          </p:cNvPr>
          <p:cNvSpPr/>
          <p:nvPr/>
        </p:nvSpPr>
        <p:spPr bwMode="auto">
          <a:xfrm>
            <a:off x="429671" y="2265"/>
            <a:ext cx="1059017" cy="1222221"/>
          </a:xfrm>
          <a:prstGeom prst="rect">
            <a:avLst/>
          </a:prstGeom>
          <a:solidFill>
            <a:schemeClr val="accent1"/>
          </a:solidFill>
          <a:ln w="19050" algn="ctr">
            <a:noFill/>
            <a:miter lim="800000"/>
            <a:headEnd/>
            <a:tailEnd/>
          </a:ln>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endParaRPr lang="en-US" sz="1600" b="1" err="1">
              <a:solidFill>
                <a:schemeClr val="bg1"/>
              </a:solidFill>
              <a:latin typeface="+mj-lt"/>
            </a:endParaRPr>
          </a:p>
        </p:txBody>
      </p:sp>
      <p:sp>
        <p:nvSpPr>
          <p:cNvPr id="15" name="Flowchart: Connector 14">
            <a:extLst>
              <a:ext uri="{FF2B5EF4-FFF2-40B4-BE49-F238E27FC236}">
                <a16:creationId xmlns:a16="http://schemas.microsoft.com/office/drawing/2014/main" id="{70D69349-E615-C085-7855-20E3EC12FFC4}"/>
              </a:ext>
            </a:extLst>
          </p:cNvPr>
          <p:cNvSpPr/>
          <p:nvPr/>
        </p:nvSpPr>
        <p:spPr bwMode="auto">
          <a:xfrm>
            <a:off x="1485900" y="2050256"/>
            <a:ext cx="807243" cy="800099"/>
          </a:xfrm>
          <a:prstGeom prst="flowChartConnector">
            <a:avLst/>
          </a:prstGeom>
          <a:solidFill>
            <a:schemeClr val="accent4"/>
          </a:solidFill>
          <a:ln w="19050" algn="ctr">
            <a:noFill/>
            <a:miter lim="800000"/>
            <a:headEnd/>
            <a:tailEnd/>
          </a:ln>
        </p:spPr>
        <p:txBody>
          <a:bodyPr wrap="none" rtlCol="0" anchor="ctr"/>
          <a:lstStyle/>
          <a:p>
            <a:pPr algn="ctr">
              <a:lnSpc>
                <a:spcPct val="90000"/>
              </a:lnSpc>
            </a:pPr>
            <a:r>
              <a:rPr lang="en-US" sz="3200" b="1">
                <a:solidFill>
                  <a:schemeClr val="bg1"/>
                </a:solidFill>
                <a:latin typeface="Arial"/>
                <a:cs typeface="Arial"/>
              </a:rPr>
              <a:t>1</a:t>
            </a:r>
            <a:endParaRPr lang="en-US" sz="2800" b="1" err="1">
              <a:solidFill>
                <a:schemeClr val="bg1"/>
              </a:solidFill>
              <a:latin typeface="Arial"/>
              <a:cs typeface="Arial"/>
            </a:endParaRPr>
          </a:p>
        </p:txBody>
      </p:sp>
      <p:sp>
        <p:nvSpPr>
          <p:cNvPr id="19" name="Flowchart: Connector 18">
            <a:extLst>
              <a:ext uri="{FF2B5EF4-FFF2-40B4-BE49-F238E27FC236}">
                <a16:creationId xmlns:a16="http://schemas.microsoft.com/office/drawing/2014/main" id="{FF3EC39D-8078-22D7-BDCA-4F06643C1C4C}"/>
              </a:ext>
            </a:extLst>
          </p:cNvPr>
          <p:cNvSpPr/>
          <p:nvPr/>
        </p:nvSpPr>
        <p:spPr bwMode="auto">
          <a:xfrm>
            <a:off x="3236119" y="2050256"/>
            <a:ext cx="807243" cy="800099"/>
          </a:xfrm>
          <a:prstGeom prst="flowChartConnector">
            <a:avLst/>
          </a:prstGeom>
          <a:solidFill>
            <a:schemeClr val="accent6"/>
          </a:solidFill>
          <a:ln w="19050" algn="ctr">
            <a:noFill/>
            <a:miter lim="800000"/>
            <a:headEnd/>
            <a:tailEnd/>
          </a:ln>
        </p:spPr>
        <p:txBody>
          <a:bodyPr wrap="none" lIns="91440" tIns="45720" rIns="91440" bIns="45720" rtlCol="0" anchor="ctr"/>
          <a:lstStyle/>
          <a:p>
            <a:pPr algn="ctr">
              <a:lnSpc>
                <a:spcPct val="90000"/>
              </a:lnSpc>
            </a:pPr>
            <a:r>
              <a:rPr lang="en-US" sz="3200" b="1">
                <a:solidFill>
                  <a:schemeClr val="bg1"/>
                </a:solidFill>
                <a:latin typeface="Arial"/>
                <a:cs typeface="Arial"/>
              </a:rPr>
              <a:t>2</a:t>
            </a:r>
          </a:p>
        </p:txBody>
      </p:sp>
      <p:sp>
        <p:nvSpPr>
          <p:cNvPr id="23" name="Flowchart: Connector 22">
            <a:extLst>
              <a:ext uri="{FF2B5EF4-FFF2-40B4-BE49-F238E27FC236}">
                <a16:creationId xmlns:a16="http://schemas.microsoft.com/office/drawing/2014/main" id="{5C3F1520-DA6A-6CAA-ADDB-6FF4BE542390}"/>
              </a:ext>
            </a:extLst>
          </p:cNvPr>
          <p:cNvSpPr/>
          <p:nvPr/>
        </p:nvSpPr>
        <p:spPr bwMode="auto">
          <a:xfrm>
            <a:off x="4986337" y="2050256"/>
            <a:ext cx="807243" cy="800099"/>
          </a:xfrm>
          <a:prstGeom prst="flowChartConnector">
            <a:avLst/>
          </a:prstGeom>
          <a:solidFill>
            <a:srgbClr val="F48024"/>
          </a:solidFill>
          <a:ln w="19050" algn="ctr">
            <a:noFill/>
            <a:miter lim="800000"/>
            <a:headEnd/>
            <a:tailEnd/>
          </a:ln>
        </p:spPr>
        <p:txBody>
          <a:bodyPr wrap="none" lIns="91440" tIns="45720" rIns="91440" bIns="45720" rtlCol="0" anchor="ctr"/>
          <a:lstStyle/>
          <a:p>
            <a:pPr algn="ctr">
              <a:lnSpc>
                <a:spcPct val="90000"/>
              </a:lnSpc>
            </a:pPr>
            <a:r>
              <a:rPr lang="en-US" sz="3200" b="1">
                <a:solidFill>
                  <a:schemeClr val="bg1"/>
                </a:solidFill>
                <a:latin typeface="Arial"/>
                <a:cs typeface="Arial"/>
              </a:rPr>
              <a:t>3</a:t>
            </a:r>
          </a:p>
        </p:txBody>
      </p:sp>
      <p:sp>
        <p:nvSpPr>
          <p:cNvPr id="32" name="Flowchart: Connector 31">
            <a:extLst>
              <a:ext uri="{FF2B5EF4-FFF2-40B4-BE49-F238E27FC236}">
                <a16:creationId xmlns:a16="http://schemas.microsoft.com/office/drawing/2014/main" id="{05CDDF6E-EC62-6B1D-E2C7-444467D206F5}"/>
              </a:ext>
            </a:extLst>
          </p:cNvPr>
          <p:cNvSpPr/>
          <p:nvPr/>
        </p:nvSpPr>
        <p:spPr bwMode="auto">
          <a:xfrm>
            <a:off x="6736555" y="2050256"/>
            <a:ext cx="807243" cy="800099"/>
          </a:xfrm>
          <a:prstGeom prst="flowChartConnector">
            <a:avLst/>
          </a:prstGeom>
          <a:solidFill>
            <a:srgbClr val="32A03E"/>
          </a:solidFill>
          <a:ln w="19050" algn="ctr">
            <a:noFill/>
            <a:miter lim="800000"/>
            <a:headEnd/>
            <a:tailEnd/>
          </a:ln>
        </p:spPr>
        <p:txBody>
          <a:bodyPr wrap="none" lIns="91440" tIns="45720" rIns="91440" bIns="45720" rtlCol="0" anchor="ctr"/>
          <a:lstStyle/>
          <a:p>
            <a:pPr algn="ctr">
              <a:lnSpc>
                <a:spcPct val="90000"/>
              </a:lnSpc>
            </a:pPr>
            <a:r>
              <a:rPr lang="en-US" sz="3200" b="1">
                <a:solidFill>
                  <a:schemeClr val="bg1"/>
                </a:solidFill>
                <a:latin typeface="Arial"/>
                <a:cs typeface="Arial"/>
              </a:rPr>
              <a:t>4</a:t>
            </a:r>
          </a:p>
        </p:txBody>
      </p:sp>
      <p:sp>
        <p:nvSpPr>
          <p:cNvPr id="35" name="Text Placeholder 34">
            <a:extLst>
              <a:ext uri="{FF2B5EF4-FFF2-40B4-BE49-F238E27FC236}">
                <a16:creationId xmlns:a16="http://schemas.microsoft.com/office/drawing/2014/main" id="{7F51B9F3-A76E-BA55-9FBC-C9732E53CBA8}"/>
              </a:ext>
            </a:extLst>
          </p:cNvPr>
          <p:cNvSpPr>
            <a:spLocks noGrp="1"/>
          </p:cNvSpPr>
          <p:nvPr>
            <p:ph type="body" sz="quarter" idx="17"/>
          </p:nvPr>
        </p:nvSpPr>
        <p:spPr>
          <a:xfrm>
            <a:off x="2580099" y="3201752"/>
            <a:ext cx="1988825" cy="1108473"/>
          </a:xfrm>
        </p:spPr>
        <p:txBody>
          <a:bodyPr vert="horz" lIns="91440" tIns="45720" rIns="91440" bIns="45720" rtlCol="0" anchor="t">
            <a:noAutofit/>
          </a:bodyPr>
          <a:lstStyle/>
          <a:p>
            <a:pPr algn="ctr"/>
            <a:r>
              <a:rPr lang="en-US" sz="2800" dirty="0">
                <a:latin typeface="Arial"/>
                <a:cs typeface="Arial"/>
              </a:rPr>
              <a:t> Ketamine uses &amp; NMDAR action</a:t>
            </a:r>
            <a:endParaRPr lang="en-US" sz="2800"/>
          </a:p>
        </p:txBody>
      </p:sp>
      <p:sp>
        <p:nvSpPr>
          <p:cNvPr id="45" name="Text Placeholder 34">
            <a:extLst>
              <a:ext uri="{FF2B5EF4-FFF2-40B4-BE49-F238E27FC236}">
                <a16:creationId xmlns:a16="http://schemas.microsoft.com/office/drawing/2014/main" id="{A796B3F4-E4FB-65C3-7E0E-CEFB59D04B07}"/>
              </a:ext>
            </a:extLst>
          </p:cNvPr>
          <p:cNvSpPr txBox="1">
            <a:spLocks/>
          </p:cNvSpPr>
          <p:nvPr/>
        </p:nvSpPr>
        <p:spPr>
          <a:xfrm>
            <a:off x="1042068" y="3370754"/>
            <a:ext cx="1795941" cy="872730"/>
          </a:xfrm>
          <a:prstGeom prst="rect">
            <a:avLst/>
          </a:prstGeom>
        </p:spPr>
        <p:txBody>
          <a:bodyPr vert="horz" lIns="91440" tIns="45720" rIns="91440" bIns="45720" rtlCol="0" anchor="t">
            <a:noAutofit/>
          </a:bodyPr>
          <a:lstStyle>
            <a:lvl1pPr marL="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9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429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68580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0287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71600" indent="0" algn="l" defTabSz="640064" rtl="0" eaLnBrk="1" latinLnBrk="0" hangingPunct="1">
              <a:lnSpc>
                <a:spcPct val="200000"/>
              </a:lnSpc>
              <a:spcBef>
                <a:spcPts val="0"/>
              </a:spcBef>
              <a:buClr>
                <a:srgbClr val="18A3AC"/>
              </a:buClr>
              <a:buSzPct val="80000"/>
              <a:buFont typeface="Wingdings" charset="2"/>
              <a:buNone/>
              <a:defRPr lang="en-US" sz="82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latin typeface="Arial"/>
                <a:cs typeface="Arial"/>
              </a:rPr>
              <a:t>Case study:    In clinic </a:t>
            </a:r>
            <a:endParaRPr lang="en-US" sz="2800" dirty="0"/>
          </a:p>
        </p:txBody>
      </p:sp>
      <p:sp>
        <p:nvSpPr>
          <p:cNvPr id="48" name="Text Placeholder 34">
            <a:extLst>
              <a:ext uri="{FF2B5EF4-FFF2-40B4-BE49-F238E27FC236}">
                <a16:creationId xmlns:a16="http://schemas.microsoft.com/office/drawing/2014/main" id="{4E7FDF8D-DBA8-741A-74B7-2F3DFE3C24EB}"/>
              </a:ext>
            </a:extLst>
          </p:cNvPr>
          <p:cNvSpPr txBox="1">
            <a:spLocks/>
          </p:cNvSpPr>
          <p:nvPr/>
        </p:nvSpPr>
        <p:spPr>
          <a:xfrm>
            <a:off x="4589796" y="3413779"/>
            <a:ext cx="1795941" cy="872730"/>
          </a:xfrm>
          <a:prstGeom prst="rect">
            <a:avLst/>
          </a:prstGeom>
        </p:spPr>
        <p:txBody>
          <a:bodyPr vert="horz" lIns="91440" tIns="45720" rIns="91440" bIns="45720" rtlCol="0" anchor="t">
            <a:noAutofit/>
          </a:bodyPr>
          <a:lstStyle>
            <a:lvl1pPr marL="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9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429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68580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0287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71600" indent="0" algn="l" defTabSz="640064" rtl="0" eaLnBrk="1" latinLnBrk="0" hangingPunct="1">
              <a:lnSpc>
                <a:spcPct val="200000"/>
              </a:lnSpc>
              <a:spcBef>
                <a:spcPts val="0"/>
              </a:spcBef>
              <a:buClr>
                <a:srgbClr val="18A3AC"/>
              </a:buClr>
              <a:buSzPct val="80000"/>
              <a:buFont typeface="Wingdings" charset="2"/>
              <a:buNone/>
              <a:defRPr lang="en-US" sz="82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latin typeface="Arial"/>
                <a:cs typeface="Arial"/>
              </a:rPr>
              <a:t>Case study:    Inpatient </a:t>
            </a:r>
            <a:endParaRPr lang="en-US" sz="2800"/>
          </a:p>
        </p:txBody>
      </p:sp>
      <p:sp>
        <p:nvSpPr>
          <p:cNvPr id="49" name="Text Placeholder 34">
            <a:extLst>
              <a:ext uri="{FF2B5EF4-FFF2-40B4-BE49-F238E27FC236}">
                <a16:creationId xmlns:a16="http://schemas.microsoft.com/office/drawing/2014/main" id="{08BF4B37-B40F-C660-1C7C-CB47DCF7ECDC}"/>
              </a:ext>
            </a:extLst>
          </p:cNvPr>
          <p:cNvSpPr txBox="1">
            <a:spLocks/>
          </p:cNvSpPr>
          <p:nvPr/>
        </p:nvSpPr>
        <p:spPr>
          <a:xfrm>
            <a:off x="6385737" y="3234194"/>
            <a:ext cx="1795941" cy="872730"/>
          </a:xfrm>
          <a:prstGeom prst="rect">
            <a:avLst/>
          </a:prstGeom>
        </p:spPr>
        <p:txBody>
          <a:bodyPr vert="horz" lIns="91440" tIns="45720" rIns="91440" bIns="45720" rtlCol="0" anchor="t">
            <a:noAutofit/>
          </a:bodyPr>
          <a:lstStyle>
            <a:lvl1pPr marL="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9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429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685800" indent="0" algn="l" defTabSz="640064" rtl="0" eaLnBrk="1" latinLnBrk="0" hangingPunct="1">
              <a:lnSpc>
                <a:spcPct val="100000"/>
              </a:lnSpc>
              <a:spcBef>
                <a:spcPts val="0"/>
              </a:spcBef>
              <a:spcAft>
                <a:spcPts val="600"/>
              </a:spcAft>
              <a:buClr>
                <a:schemeClr val="accent1"/>
              </a:buClr>
              <a:buSzPct val="80000"/>
              <a:buFont typeface="Wingdings" charset="2"/>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028700" indent="0" algn="l" defTabSz="640064" rtl="0" eaLnBrk="1" latinLnBrk="0" hangingPunct="1">
              <a:lnSpc>
                <a:spcPct val="100000"/>
              </a:lnSpc>
              <a:spcBef>
                <a:spcPts val="0"/>
              </a:spcBef>
              <a:spcAft>
                <a:spcPts val="600"/>
              </a:spcAft>
              <a:buClr>
                <a:schemeClr val="tx2"/>
              </a:buClr>
              <a:buSzPct val="100000"/>
              <a:buFont typeface=".AppleSystemUIFont" charset="0"/>
              <a:buNone/>
              <a:tabLst/>
              <a:defRPr lang="en-US" sz="825"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71600" indent="0" algn="l" defTabSz="640064" rtl="0" eaLnBrk="1" latinLnBrk="0" hangingPunct="1">
              <a:lnSpc>
                <a:spcPct val="200000"/>
              </a:lnSpc>
              <a:spcBef>
                <a:spcPts val="0"/>
              </a:spcBef>
              <a:buClr>
                <a:srgbClr val="18A3AC"/>
              </a:buClr>
              <a:buSzPct val="80000"/>
              <a:buFont typeface="Wingdings" charset="2"/>
              <a:buNone/>
              <a:defRPr lang="en-US" sz="82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latin typeface="Arial"/>
                <a:cs typeface="Arial"/>
              </a:rPr>
              <a:t>Lessons learned</a:t>
            </a:r>
            <a:endParaRPr lang="en-US" sz="2800"/>
          </a:p>
        </p:txBody>
      </p:sp>
    </p:spTree>
    <p:extLst>
      <p:ext uri="{BB962C8B-B14F-4D97-AF65-F5344CB8AC3E}">
        <p14:creationId xmlns:p14="http://schemas.microsoft.com/office/powerpoint/2010/main" val="4230622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937B60-8ED9-50AB-D26F-98CA0276626B}"/>
              </a:ext>
            </a:extLst>
          </p:cNvPr>
          <p:cNvSpPr/>
          <p:nvPr/>
        </p:nvSpPr>
        <p:spPr bwMode="auto">
          <a:xfrm>
            <a:off x="429671" y="2265"/>
            <a:ext cx="1059017" cy="1222221"/>
          </a:xfrm>
          <a:prstGeom prst="rect">
            <a:avLst/>
          </a:prstGeom>
          <a:solidFill>
            <a:schemeClr val="accent1"/>
          </a:solidFill>
          <a:ln w="19050" algn="ctr">
            <a:noFill/>
            <a:miter lim="800000"/>
            <a:headEnd/>
            <a:tailEnd/>
          </a:ln>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endParaRPr lang="en-US" sz="1600" b="1" err="1">
              <a:solidFill>
                <a:schemeClr val="bg1"/>
              </a:solidFill>
              <a:latin typeface="+mj-lt"/>
            </a:endParaRPr>
          </a:p>
        </p:txBody>
      </p:sp>
      <p:sp>
        <p:nvSpPr>
          <p:cNvPr id="8" name="Flowchart: Connector 7">
            <a:extLst>
              <a:ext uri="{FF2B5EF4-FFF2-40B4-BE49-F238E27FC236}">
                <a16:creationId xmlns:a16="http://schemas.microsoft.com/office/drawing/2014/main" id="{BAB05CC6-7C3D-34DE-EDD9-5A1134806CC3}"/>
              </a:ext>
            </a:extLst>
          </p:cNvPr>
          <p:cNvSpPr/>
          <p:nvPr/>
        </p:nvSpPr>
        <p:spPr bwMode="auto">
          <a:xfrm>
            <a:off x="1557337" y="1957387"/>
            <a:ext cx="1257299" cy="1235867"/>
          </a:xfrm>
          <a:prstGeom prst="flowChartConnector">
            <a:avLst/>
          </a:prstGeom>
          <a:solidFill>
            <a:schemeClr val="accent4"/>
          </a:solidFill>
          <a:ln w="19050" algn="ctr">
            <a:noFill/>
            <a:miter lim="800000"/>
            <a:headEnd/>
            <a:tailEnd/>
          </a:ln>
        </p:spPr>
        <p:txBody>
          <a:bodyPr wrap="none" lIns="91440" tIns="45720" rIns="91440" bIns="45720" rtlCol="0" anchor="ctr"/>
          <a:lstStyle/>
          <a:p>
            <a:pPr algn="ctr">
              <a:lnSpc>
                <a:spcPct val="90000"/>
              </a:lnSpc>
            </a:pPr>
            <a:r>
              <a:rPr lang="en-US" sz="5400" b="1" dirty="0">
                <a:solidFill>
                  <a:schemeClr val="bg1"/>
                </a:solidFill>
                <a:latin typeface="Arial"/>
                <a:cs typeface="Arial"/>
              </a:rPr>
              <a:t>1</a:t>
            </a:r>
          </a:p>
        </p:txBody>
      </p:sp>
      <p:sp>
        <p:nvSpPr>
          <p:cNvPr id="10" name="Title 3">
            <a:extLst>
              <a:ext uri="{FF2B5EF4-FFF2-40B4-BE49-F238E27FC236}">
                <a16:creationId xmlns:a16="http://schemas.microsoft.com/office/drawing/2014/main" id="{DC421C3E-91CD-D8F6-673A-F53477674860}"/>
              </a:ext>
            </a:extLst>
          </p:cNvPr>
          <p:cNvSpPr txBox="1">
            <a:spLocks/>
          </p:cNvSpPr>
          <p:nvPr/>
        </p:nvSpPr>
        <p:spPr>
          <a:xfrm>
            <a:off x="3217969" y="2030413"/>
            <a:ext cx="4221957" cy="541337"/>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400" b="1" dirty="0">
                <a:latin typeface="+mn-lt"/>
                <a:cs typeface="Arial"/>
              </a:rPr>
              <a:t>Case study: </a:t>
            </a:r>
            <a:endParaRPr lang="en-US" sz="4400" b="1" dirty="0">
              <a:latin typeface="+mn-lt"/>
            </a:endParaRPr>
          </a:p>
          <a:p>
            <a:r>
              <a:rPr lang="en-US" sz="4400" b="1" dirty="0">
                <a:latin typeface="+mn-lt"/>
                <a:cs typeface="Arial"/>
              </a:rPr>
              <a:t>In clinic </a:t>
            </a:r>
            <a:endParaRPr lang="en-US" sz="4400" b="1" dirty="0">
              <a:latin typeface="+mn-lt"/>
            </a:endParaRPr>
          </a:p>
        </p:txBody>
      </p:sp>
      <p:sp>
        <p:nvSpPr>
          <p:cNvPr id="2" name="Rectangle 1">
            <a:extLst>
              <a:ext uri="{FF2B5EF4-FFF2-40B4-BE49-F238E27FC236}">
                <a16:creationId xmlns:a16="http://schemas.microsoft.com/office/drawing/2014/main" id="{07BA945C-C644-1E1A-8878-6185A2B3D2DD}"/>
              </a:ext>
            </a:extLst>
          </p:cNvPr>
          <p:cNvSpPr/>
          <p:nvPr/>
        </p:nvSpPr>
        <p:spPr bwMode="auto">
          <a:xfrm>
            <a:off x="230494" y="4391194"/>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2640320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4E3AB1-6428-5E1F-1963-307A4C34545F}"/>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3" name="Title 22">
            <a:extLst>
              <a:ext uri="{FF2B5EF4-FFF2-40B4-BE49-F238E27FC236}">
                <a16:creationId xmlns:a16="http://schemas.microsoft.com/office/drawing/2014/main" id="{5FB75C3E-5885-49DD-8190-BB1E8C511A7E}"/>
              </a:ext>
            </a:extLst>
          </p:cNvPr>
          <p:cNvSpPr>
            <a:spLocks noGrp="1"/>
          </p:cNvSpPr>
          <p:nvPr>
            <p:ph type="title" idx="4294967295"/>
          </p:nvPr>
        </p:nvSpPr>
        <p:spPr>
          <a:xfrm>
            <a:off x="613330" y="183848"/>
            <a:ext cx="3655600" cy="994328"/>
          </a:xfrm>
        </p:spPr>
        <p:txBody>
          <a:bodyPr>
            <a:normAutofit/>
          </a:bodyPr>
          <a:lstStyle/>
          <a:p>
            <a:pPr algn="ctr"/>
            <a:r>
              <a:rPr lang="en-US" sz="4400" b="1" dirty="0">
                <a:latin typeface="+mn-lt"/>
                <a:ea typeface="+mj-lt"/>
                <a:cs typeface="+mj-lt"/>
              </a:rPr>
              <a:t>Meet “Sam”</a:t>
            </a:r>
            <a:endParaRPr lang="en-US" sz="4400" b="1" dirty="0">
              <a:latin typeface="+mn-lt"/>
            </a:endParaRPr>
          </a:p>
        </p:txBody>
      </p:sp>
      <p:sp>
        <p:nvSpPr>
          <p:cNvPr id="28" name="Rectangle: Rounded Corners 27">
            <a:extLst>
              <a:ext uri="{FF2B5EF4-FFF2-40B4-BE49-F238E27FC236}">
                <a16:creationId xmlns:a16="http://schemas.microsoft.com/office/drawing/2014/main" id="{1E6F1F32-FC02-5820-2211-E8DFDB11B191}"/>
              </a:ext>
            </a:extLst>
          </p:cNvPr>
          <p:cNvSpPr/>
          <p:nvPr/>
        </p:nvSpPr>
        <p:spPr>
          <a:xfrm>
            <a:off x="544546" y="954828"/>
            <a:ext cx="3965598" cy="3828992"/>
          </a:xfrm>
          <a:prstGeom prst="roundRect">
            <a:avLst/>
          </a:prstGeom>
          <a:solidFill>
            <a:schemeClr val="tx2"/>
          </a:solidFill>
          <a:ln w="28575">
            <a:solidFill>
              <a:schemeClr val="tx2"/>
            </a:solidFill>
            <a:extLst>
              <a:ext uri="{C807C97D-BFC1-408E-A445-0C87EB9F89A2}">
                <ask:lineSketchStyleProps xmlns:ask="http://schemas.microsoft.com/office/drawing/2018/sketchyshapes" sd="3499211612">
                  <a:custGeom>
                    <a:avLst/>
                    <a:gdLst>
                      <a:gd name="connsiteX0" fmla="*/ 0 w 2607469"/>
                      <a:gd name="connsiteY0" fmla="*/ 284830 h 1708944"/>
                      <a:gd name="connsiteX1" fmla="*/ 284830 w 2607469"/>
                      <a:gd name="connsiteY1" fmla="*/ 0 h 1708944"/>
                      <a:gd name="connsiteX2" fmla="*/ 943722 w 2607469"/>
                      <a:gd name="connsiteY2" fmla="*/ 0 h 1708944"/>
                      <a:gd name="connsiteX3" fmla="*/ 1622991 w 2607469"/>
                      <a:gd name="connsiteY3" fmla="*/ 0 h 1708944"/>
                      <a:gd name="connsiteX4" fmla="*/ 2322639 w 2607469"/>
                      <a:gd name="connsiteY4" fmla="*/ 0 h 1708944"/>
                      <a:gd name="connsiteX5" fmla="*/ 2607469 w 2607469"/>
                      <a:gd name="connsiteY5" fmla="*/ 284830 h 1708944"/>
                      <a:gd name="connsiteX6" fmla="*/ 2607469 w 2607469"/>
                      <a:gd name="connsiteY6" fmla="*/ 877258 h 1708944"/>
                      <a:gd name="connsiteX7" fmla="*/ 2607469 w 2607469"/>
                      <a:gd name="connsiteY7" fmla="*/ 1424114 h 1708944"/>
                      <a:gd name="connsiteX8" fmla="*/ 2322639 w 2607469"/>
                      <a:gd name="connsiteY8" fmla="*/ 1708944 h 1708944"/>
                      <a:gd name="connsiteX9" fmla="*/ 1643369 w 2607469"/>
                      <a:gd name="connsiteY9" fmla="*/ 1708944 h 1708944"/>
                      <a:gd name="connsiteX10" fmla="*/ 1025234 w 2607469"/>
                      <a:gd name="connsiteY10" fmla="*/ 1708944 h 1708944"/>
                      <a:gd name="connsiteX11" fmla="*/ 284830 w 2607469"/>
                      <a:gd name="connsiteY11" fmla="*/ 1708944 h 1708944"/>
                      <a:gd name="connsiteX12" fmla="*/ 0 w 2607469"/>
                      <a:gd name="connsiteY12" fmla="*/ 1424114 h 1708944"/>
                      <a:gd name="connsiteX13" fmla="*/ 0 w 2607469"/>
                      <a:gd name="connsiteY13" fmla="*/ 854472 h 1708944"/>
                      <a:gd name="connsiteX14" fmla="*/ 0 w 2607469"/>
                      <a:gd name="connsiteY14" fmla="*/ 284830 h 17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7469" h="1708944" fill="none" extrusionOk="0">
                        <a:moveTo>
                          <a:pt x="0" y="284830"/>
                        </a:moveTo>
                        <a:cubicBezTo>
                          <a:pt x="-19507" y="112822"/>
                          <a:pt x="127446" y="17161"/>
                          <a:pt x="284830" y="0"/>
                        </a:cubicBezTo>
                        <a:cubicBezTo>
                          <a:pt x="477287" y="9533"/>
                          <a:pt x="698002" y="8105"/>
                          <a:pt x="943722" y="0"/>
                        </a:cubicBezTo>
                        <a:cubicBezTo>
                          <a:pt x="1189442" y="-8105"/>
                          <a:pt x="1455763" y="21135"/>
                          <a:pt x="1622991" y="0"/>
                        </a:cubicBezTo>
                        <a:cubicBezTo>
                          <a:pt x="1790219" y="-21135"/>
                          <a:pt x="2171197" y="-4955"/>
                          <a:pt x="2322639" y="0"/>
                        </a:cubicBezTo>
                        <a:cubicBezTo>
                          <a:pt x="2473324" y="-462"/>
                          <a:pt x="2617261" y="155679"/>
                          <a:pt x="2607469" y="284830"/>
                        </a:cubicBezTo>
                        <a:cubicBezTo>
                          <a:pt x="2585797" y="572169"/>
                          <a:pt x="2594257" y="651261"/>
                          <a:pt x="2607469" y="877258"/>
                        </a:cubicBezTo>
                        <a:cubicBezTo>
                          <a:pt x="2620681" y="1103255"/>
                          <a:pt x="2609082" y="1243735"/>
                          <a:pt x="2607469" y="1424114"/>
                        </a:cubicBezTo>
                        <a:cubicBezTo>
                          <a:pt x="2573154" y="1598754"/>
                          <a:pt x="2466181" y="1741829"/>
                          <a:pt x="2322639" y="1708944"/>
                        </a:cubicBezTo>
                        <a:cubicBezTo>
                          <a:pt x="2122695" y="1739378"/>
                          <a:pt x="1834197" y="1708467"/>
                          <a:pt x="1643369" y="1708944"/>
                        </a:cubicBezTo>
                        <a:cubicBezTo>
                          <a:pt x="1452541" y="1709422"/>
                          <a:pt x="1270871" y="1678074"/>
                          <a:pt x="1025234" y="1708944"/>
                        </a:cubicBezTo>
                        <a:cubicBezTo>
                          <a:pt x="779597" y="1739814"/>
                          <a:pt x="439703" y="1732381"/>
                          <a:pt x="284830" y="1708944"/>
                        </a:cubicBezTo>
                        <a:cubicBezTo>
                          <a:pt x="109252" y="1695013"/>
                          <a:pt x="-16935" y="1616142"/>
                          <a:pt x="0" y="1424114"/>
                        </a:cubicBezTo>
                        <a:cubicBezTo>
                          <a:pt x="25264" y="1200109"/>
                          <a:pt x="-13533" y="1025971"/>
                          <a:pt x="0" y="854472"/>
                        </a:cubicBezTo>
                        <a:cubicBezTo>
                          <a:pt x="13533" y="682973"/>
                          <a:pt x="-4990" y="456269"/>
                          <a:pt x="0" y="284830"/>
                        </a:cubicBezTo>
                        <a:close/>
                      </a:path>
                      <a:path w="2607469" h="1708944" stroke="0" extrusionOk="0">
                        <a:moveTo>
                          <a:pt x="0" y="284830"/>
                        </a:moveTo>
                        <a:cubicBezTo>
                          <a:pt x="-4240" y="114212"/>
                          <a:pt x="113595" y="1199"/>
                          <a:pt x="284830" y="0"/>
                        </a:cubicBezTo>
                        <a:cubicBezTo>
                          <a:pt x="455671" y="-9336"/>
                          <a:pt x="649495" y="-20951"/>
                          <a:pt x="1004856" y="0"/>
                        </a:cubicBezTo>
                        <a:cubicBezTo>
                          <a:pt x="1360217" y="20951"/>
                          <a:pt x="1549717" y="5567"/>
                          <a:pt x="1704504" y="0"/>
                        </a:cubicBezTo>
                        <a:cubicBezTo>
                          <a:pt x="1859291" y="-5567"/>
                          <a:pt x="2198357" y="10328"/>
                          <a:pt x="2322639" y="0"/>
                        </a:cubicBezTo>
                        <a:cubicBezTo>
                          <a:pt x="2499020" y="-6981"/>
                          <a:pt x="2578090" y="145468"/>
                          <a:pt x="2607469" y="284830"/>
                        </a:cubicBezTo>
                        <a:cubicBezTo>
                          <a:pt x="2626876" y="452020"/>
                          <a:pt x="2585847" y="665299"/>
                          <a:pt x="2607469" y="843079"/>
                        </a:cubicBezTo>
                        <a:cubicBezTo>
                          <a:pt x="2629091" y="1020859"/>
                          <a:pt x="2620327" y="1165101"/>
                          <a:pt x="2607469" y="1424114"/>
                        </a:cubicBezTo>
                        <a:cubicBezTo>
                          <a:pt x="2621947" y="1565610"/>
                          <a:pt x="2452132" y="1689803"/>
                          <a:pt x="2322639" y="1708944"/>
                        </a:cubicBezTo>
                        <a:cubicBezTo>
                          <a:pt x="2146676" y="1737005"/>
                          <a:pt x="1954211" y="1683604"/>
                          <a:pt x="1684126" y="1708944"/>
                        </a:cubicBezTo>
                        <a:cubicBezTo>
                          <a:pt x="1414041" y="1734284"/>
                          <a:pt x="1368550" y="1679154"/>
                          <a:pt x="1065990" y="1708944"/>
                        </a:cubicBezTo>
                        <a:cubicBezTo>
                          <a:pt x="763430" y="1738734"/>
                          <a:pt x="577282" y="1721651"/>
                          <a:pt x="284830" y="1708944"/>
                        </a:cubicBezTo>
                        <a:cubicBezTo>
                          <a:pt x="113184" y="1722217"/>
                          <a:pt x="-1471" y="1608312"/>
                          <a:pt x="0" y="1424114"/>
                        </a:cubicBezTo>
                        <a:cubicBezTo>
                          <a:pt x="-8770" y="1268539"/>
                          <a:pt x="-25880" y="981438"/>
                          <a:pt x="0" y="843079"/>
                        </a:cubicBezTo>
                        <a:cubicBezTo>
                          <a:pt x="25880" y="704721"/>
                          <a:pt x="-10908" y="553685"/>
                          <a:pt x="0" y="28483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9" name="TextBox 28">
            <a:extLst>
              <a:ext uri="{FF2B5EF4-FFF2-40B4-BE49-F238E27FC236}">
                <a16:creationId xmlns:a16="http://schemas.microsoft.com/office/drawing/2014/main" id="{979C4C8B-F6CC-C151-32BD-349B7D85F892}"/>
              </a:ext>
            </a:extLst>
          </p:cNvPr>
          <p:cNvSpPr txBox="1"/>
          <p:nvPr/>
        </p:nvSpPr>
        <p:spPr>
          <a:xfrm>
            <a:off x="685175" y="1134146"/>
            <a:ext cx="3829658" cy="3516347"/>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indent="-213995">
              <a:buFont typeface="Arial"/>
              <a:buChar char="•"/>
            </a:pPr>
            <a:r>
              <a:rPr lang="en-US" sz="2800" dirty="0">
                <a:solidFill>
                  <a:schemeClr val="bg1"/>
                </a:solidFill>
              </a:rPr>
              <a:t>46 y/o man</a:t>
            </a:r>
            <a:endParaRPr lang="en-US" sz="2800" dirty="0">
              <a:solidFill>
                <a:schemeClr val="bg1"/>
              </a:solidFill>
              <a:cs typeface="Arial"/>
            </a:endParaRPr>
          </a:p>
          <a:p>
            <a:pPr marL="213995" indent="-213995">
              <a:buFont typeface="Arial"/>
              <a:buChar char="•"/>
            </a:pPr>
            <a:r>
              <a:rPr lang="en-US" sz="2800" dirty="0">
                <a:solidFill>
                  <a:schemeClr val="bg1"/>
                </a:solidFill>
              </a:rPr>
              <a:t>T2DM, Asthma, OSA</a:t>
            </a:r>
            <a:endParaRPr lang="en-US" sz="2800" dirty="0">
              <a:solidFill>
                <a:schemeClr val="bg1"/>
              </a:solidFill>
              <a:cs typeface="Arial"/>
            </a:endParaRPr>
          </a:p>
          <a:p>
            <a:pPr marL="213995" indent="-213995">
              <a:buFont typeface="Arial"/>
              <a:buChar char="•"/>
            </a:pPr>
            <a:r>
              <a:rPr lang="en-US" sz="2800" dirty="0">
                <a:solidFill>
                  <a:schemeClr val="bg1"/>
                </a:solidFill>
                <a:cs typeface="Arial"/>
              </a:rPr>
              <a:t>Lives with partner</a:t>
            </a:r>
          </a:p>
          <a:p>
            <a:endParaRPr lang="en-US" sz="2800" dirty="0">
              <a:solidFill>
                <a:schemeClr val="bg1"/>
              </a:solidFill>
              <a:cs typeface="Arial"/>
            </a:endParaRPr>
          </a:p>
          <a:p>
            <a:r>
              <a:rPr lang="en-US" sz="2800" b="1" dirty="0">
                <a:solidFill>
                  <a:schemeClr val="bg1"/>
                </a:solidFill>
                <a:ea typeface="+mn-lt"/>
                <a:cs typeface="+mn-lt"/>
              </a:rPr>
              <a:t>Mental Health</a:t>
            </a:r>
          </a:p>
          <a:p>
            <a:pPr marL="213995" indent="-213995">
              <a:buFont typeface="Arial,Sans-Serif"/>
              <a:buChar char="•"/>
            </a:pPr>
            <a:r>
              <a:rPr lang="en-US" sz="2800" dirty="0">
                <a:solidFill>
                  <a:schemeClr val="bg1"/>
                </a:solidFill>
                <a:latin typeface="Avenir Next LT Pro"/>
                <a:cs typeface="Arial"/>
              </a:rPr>
              <a:t>Bipolar 2</a:t>
            </a:r>
          </a:p>
          <a:p>
            <a:pPr marL="213995" indent="-213995">
              <a:buFont typeface="Arial,Sans-Serif"/>
              <a:buChar char="•"/>
            </a:pPr>
            <a:r>
              <a:rPr lang="en-US" sz="2800" dirty="0">
                <a:solidFill>
                  <a:schemeClr val="bg1"/>
                </a:solidFill>
                <a:latin typeface="Avenir Next LT Pro"/>
                <a:cs typeface="Arial"/>
              </a:rPr>
              <a:t>ADHD</a:t>
            </a:r>
          </a:p>
          <a:p>
            <a:pPr marL="213995" indent="-213995">
              <a:buFont typeface="Arial,Sans-Serif"/>
              <a:buChar char="•"/>
            </a:pPr>
            <a:r>
              <a:rPr lang="en-US" sz="2800" dirty="0">
                <a:solidFill>
                  <a:schemeClr val="bg1"/>
                </a:solidFill>
                <a:ea typeface="+mn-lt"/>
                <a:cs typeface="+mn-lt"/>
              </a:rPr>
              <a:t>Anxiety</a:t>
            </a:r>
            <a:endParaRPr lang="en-US" sz="2800" dirty="0">
              <a:solidFill>
                <a:schemeClr val="bg1"/>
              </a:solidFill>
              <a:cs typeface="Arial"/>
            </a:endParaRPr>
          </a:p>
        </p:txBody>
      </p:sp>
      <p:sp>
        <p:nvSpPr>
          <p:cNvPr id="32" name="Rectangle: Rounded Corners 31">
            <a:extLst>
              <a:ext uri="{FF2B5EF4-FFF2-40B4-BE49-F238E27FC236}">
                <a16:creationId xmlns:a16="http://schemas.microsoft.com/office/drawing/2014/main" id="{221FC9F8-B65B-2793-15AF-1A9E82B27DF2}"/>
              </a:ext>
            </a:extLst>
          </p:cNvPr>
          <p:cNvSpPr/>
          <p:nvPr/>
        </p:nvSpPr>
        <p:spPr>
          <a:xfrm>
            <a:off x="4633086" y="950618"/>
            <a:ext cx="4179086" cy="3786128"/>
          </a:xfrm>
          <a:prstGeom prst="roundRect">
            <a:avLst/>
          </a:prstGeom>
          <a:solidFill>
            <a:schemeClr val="tx1"/>
          </a:solidFill>
          <a:ln w="28575">
            <a:noFill/>
            <a:extLst>
              <a:ext uri="{C807C97D-BFC1-408E-A445-0C87EB9F89A2}">
                <ask:lineSketchStyleProps xmlns:ask="http://schemas.microsoft.com/office/drawing/2018/sketchyshapes" sd="1043959919">
                  <a:custGeom>
                    <a:avLst/>
                    <a:gdLst>
                      <a:gd name="connsiteX0" fmla="*/ 0 w 4572000"/>
                      <a:gd name="connsiteY0" fmla="*/ 686078 h 4116388"/>
                      <a:gd name="connsiteX1" fmla="*/ 686078 w 4572000"/>
                      <a:gd name="connsiteY1" fmla="*/ 0 h 4116388"/>
                      <a:gd name="connsiteX2" fmla="*/ 1294048 w 4572000"/>
                      <a:gd name="connsiteY2" fmla="*/ 0 h 4116388"/>
                      <a:gd name="connsiteX3" fmla="*/ 1838022 w 4572000"/>
                      <a:gd name="connsiteY3" fmla="*/ 0 h 4116388"/>
                      <a:gd name="connsiteX4" fmla="*/ 2477991 w 4572000"/>
                      <a:gd name="connsiteY4" fmla="*/ 0 h 4116388"/>
                      <a:gd name="connsiteX5" fmla="*/ 3021964 w 4572000"/>
                      <a:gd name="connsiteY5" fmla="*/ 0 h 4116388"/>
                      <a:gd name="connsiteX6" fmla="*/ 3885922 w 4572000"/>
                      <a:gd name="connsiteY6" fmla="*/ 0 h 4116388"/>
                      <a:gd name="connsiteX7" fmla="*/ 4572000 w 4572000"/>
                      <a:gd name="connsiteY7" fmla="*/ 686078 h 4116388"/>
                      <a:gd name="connsiteX8" fmla="*/ 4572000 w 4572000"/>
                      <a:gd name="connsiteY8" fmla="*/ 1317251 h 4116388"/>
                      <a:gd name="connsiteX9" fmla="*/ 4572000 w 4572000"/>
                      <a:gd name="connsiteY9" fmla="*/ 1948425 h 4116388"/>
                      <a:gd name="connsiteX10" fmla="*/ 4572000 w 4572000"/>
                      <a:gd name="connsiteY10" fmla="*/ 2579598 h 4116388"/>
                      <a:gd name="connsiteX11" fmla="*/ 4572000 w 4572000"/>
                      <a:gd name="connsiteY11" fmla="*/ 3430310 h 4116388"/>
                      <a:gd name="connsiteX12" fmla="*/ 3885922 w 4572000"/>
                      <a:gd name="connsiteY12" fmla="*/ 4116388 h 4116388"/>
                      <a:gd name="connsiteX13" fmla="*/ 3213955 w 4572000"/>
                      <a:gd name="connsiteY13" fmla="*/ 4116388 h 4116388"/>
                      <a:gd name="connsiteX14" fmla="*/ 2637983 w 4572000"/>
                      <a:gd name="connsiteY14" fmla="*/ 4116388 h 4116388"/>
                      <a:gd name="connsiteX15" fmla="*/ 1934017 w 4572000"/>
                      <a:gd name="connsiteY15" fmla="*/ 4116388 h 4116388"/>
                      <a:gd name="connsiteX16" fmla="*/ 1262050 w 4572000"/>
                      <a:gd name="connsiteY16" fmla="*/ 4116388 h 4116388"/>
                      <a:gd name="connsiteX17" fmla="*/ 686078 w 4572000"/>
                      <a:gd name="connsiteY17" fmla="*/ 4116388 h 4116388"/>
                      <a:gd name="connsiteX18" fmla="*/ 0 w 4572000"/>
                      <a:gd name="connsiteY18" fmla="*/ 3430310 h 4116388"/>
                      <a:gd name="connsiteX19" fmla="*/ 0 w 4572000"/>
                      <a:gd name="connsiteY19" fmla="*/ 2689367 h 4116388"/>
                      <a:gd name="connsiteX20" fmla="*/ 0 w 4572000"/>
                      <a:gd name="connsiteY20" fmla="*/ 2030752 h 4116388"/>
                      <a:gd name="connsiteX21" fmla="*/ 0 w 4572000"/>
                      <a:gd name="connsiteY21" fmla="*/ 1289809 h 4116388"/>
                      <a:gd name="connsiteX22" fmla="*/ 0 w 4572000"/>
                      <a:gd name="connsiteY22" fmla="*/ 686078 h 411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2000" h="4116388" fill="none" extrusionOk="0">
                        <a:moveTo>
                          <a:pt x="0" y="686078"/>
                        </a:moveTo>
                        <a:cubicBezTo>
                          <a:pt x="-25993" y="262631"/>
                          <a:pt x="253484" y="14533"/>
                          <a:pt x="686078" y="0"/>
                        </a:cubicBezTo>
                        <a:cubicBezTo>
                          <a:pt x="958704" y="-24379"/>
                          <a:pt x="1127980" y="-3702"/>
                          <a:pt x="1294048" y="0"/>
                        </a:cubicBezTo>
                        <a:cubicBezTo>
                          <a:pt x="1460116" y="3702"/>
                          <a:pt x="1694499" y="104"/>
                          <a:pt x="1838022" y="0"/>
                        </a:cubicBezTo>
                        <a:cubicBezTo>
                          <a:pt x="1981545" y="-104"/>
                          <a:pt x="2314479" y="-1353"/>
                          <a:pt x="2477991" y="0"/>
                        </a:cubicBezTo>
                        <a:cubicBezTo>
                          <a:pt x="2641503" y="1353"/>
                          <a:pt x="2891376" y="-24120"/>
                          <a:pt x="3021964" y="0"/>
                        </a:cubicBezTo>
                        <a:cubicBezTo>
                          <a:pt x="3152552" y="24120"/>
                          <a:pt x="3568207" y="42232"/>
                          <a:pt x="3885922" y="0"/>
                        </a:cubicBezTo>
                        <a:cubicBezTo>
                          <a:pt x="4245518" y="-62952"/>
                          <a:pt x="4597303" y="309456"/>
                          <a:pt x="4572000" y="686078"/>
                        </a:cubicBezTo>
                        <a:cubicBezTo>
                          <a:pt x="4582725" y="894551"/>
                          <a:pt x="4589088" y="1065699"/>
                          <a:pt x="4572000" y="1317251"/>
                        </a:cubicBezTo>
                        <a:cubicBezTo>
                          <a:pt x="4554912" y="1568803"/>
                          <a:pt x="4591395" y="1733532"/>
                          <a:pt x="4572000" y="1948425"/>
                        </a:cubicBezTo>
                        <a:cubicBezTo>
                          <a:pt x="4552605" y="2163318"/>
                          <a:pt x="4601628" y="2366555"/>
                          <a:pt x="4572000" y="2579598"/>
                        </a:cubicBezTo>
                        <a:cubicBezTo>
                          <a:pt x="4542372" y="2792641"/>
                          <a:pt x="4542401" y="3035536"/>
                          <a:pt x="4572000" y="3430310"/>
                        </a:cubicBezTo>
                        <a:cubicBezTo>
                          <a:pt x="4614357" y="3741025"/>
                          <a:pt x="4253736" y="4192430"/>
                          <a:pt x="3885922" y="4116388"/>
                        </a:cubicBezTo>
                        <a:cubicBezTo>
                          <a:pt x="3622500" y="4149323"/>
                          <a:pt x="3486492" y="4135374"/>
                          <a:pt x="3213955" y="4116388"/>
                        </a:cubicBezTo>
                        <a:cubicBezTo>
                          <a:pt x="2941418" y="4097402"/>
                          <a:pt x="2896861" y="4141700"/>
                          <a:pt x="2637983" y="4116388"/>
                        </a:cubicBezTo>
                        <a:cubicBezTo>
                          <a:pt x="2379105" y="4091076"/>
                          <a:pt x="2203102" y="4109235"/>
                          <a:pt x="1934017" y="4116388"/>
                        </a:cubicBezTo>
                        <a:cubicBezTo>
                          <a:pt x="1664932" y="4123541"/>
                          <a:pt x="1537684" y="4108264"/>
                          <a:pt x="1262050" y="4116388"/>
                        </a:cubicBezTo>
                        <a:cubicBezTo>
                          <a:pt x="986416" y="4124512"/>
                          <a:pt x="944251" y="4109885"/>
                          <a:pt x="686078" y="4116388"/>
                        </a:cubicBezTo>
                        <a:cubicBezTo>
                          <a:pt x="247754" y="4142857"/>
                          <a:pt x="-45956" y="3815837"/>
                          <a:pt x="0" y="3430310"/>
                        </a:cubicBezTo>
                        <a:cubicBezTo>
                          <a:pt x="11626" y="3234909"/>
                          <a:pt x="-22250" y="2946109"/>
                          <a:pt x="0" y="2689367"/>
                        </a:cubicBezTo>
                        <a:cubicBezTo>
                          <a:pt x="22250" y="2432625"/>
                          <a:pt x="-8362" y="2226646"/>
                          <a:pt x="0" y="2030752"/>
                        </a:cubicBezTo>
                        <a:cubicBezTo>
                          <a:pt x="8362" y="1834858"/>
                          <a:pt x="10291" y="1533438"/>
                          <a:pt x="0" y="1289809"/>
                        </a:cubicBezTo>
                        <a:cubicBezTo>
                          <a:pt x="-10291" y="1046180"/>
                          <a:pt x="-18706" y="814102"/>
                          <a:pt x="0" y="686078"/>
                        </a:cubicBezTo>
                        <a:close/>
                      </a:path>
                      <a:path w="4572000" h="4116388" stroke="0" extrusionOk="0">
                        <a:moveTo>
                          <a:pt x="0" y="686078"/>
                        </a:moveTo>
                        <a:cubicBezTo>
                          <a:pt x="-59434" y="321910"/>
                          <a:pt x="357561" y="20643"/>
                          <a:pt x="686078" y="0"/>
                        </a:cubicBezTo>
                        <a:cubicBezTo>
                          <a:pt x="918885" y="-16406"/>
                          <a:pt x="1179594" y="13595"/>
                          <a:pt x="1358045" y="0"/>
                        </a:cubicBezTo>
                        <a:cubicBezTo>
                          <a:pt x="1536496" y="-13595"/>
                          <a:pt x="1669294" y="7161"/>
                          <a:pt x="1966016" y="0"/>
                        </a:cubicBezTo>
                        <a:cubicBezTo>
                          <a:pt x="2262738" y="-7161"/>
                          <a:pt x="2326213" y="-19809"/>
                          <a:pt x="2509989" y="0"/>
                        </a:cubicBezTo>
                        <a:cubicBezTo>
                          <a:pt x="2693765" y="19809"/>
                          <a:pt x="2937115" y="13733"/>
                          <a:pt x="3085961" y="0"/>
                        </a:cubicBezTo>
                        <a:cubicBezTo>
                          <a:pt x="3234807" y="-13733"/>
                          <a:pt x="3609711" y="-2302"/>
                          <a:pt x="3885922" y="0"/>
                        </a:cubicBezTo>
                        <a:cubicBezTo>
                          <a:pt x="4310613" y="-11692"/>
                          <a:pt x="4571057" y="295113"/>
                          <a:pt x="4572000" y="686078"/>
                        </a:cubicBezTo>
                        <a:cubicBezTo>
                          <a:pt x="4559746" y="1005203"/>
                          <a:pt x="4597589" y="1208155"/>
                          <a:pt x="4572000" y="1372136"/>
                        </a:cubicBezTo>
                        <a:cubicBezTo>
                          <a:pt x="4546411" y="1536117"/>
                          <a:pt x="4607547" y="1804636"/>
                          <a:pt x="4572000" y="2113079"/>
                        </a:cubicBezTo>
                        <a:cubicBezTo>
                          <a:pt x="4536453" y="2421522"/>
                          <a:pt x="4595831" y="2580284"/>
                          <a:pt x="4572000" y="2799137"/>
                        </a:cubicBezTo>
                        <a:cubicBezTo>
                          <a:pt x="4548169" y="3017990"/>
                          <a:pt x="4556276" y="3281610"/>
                          <a:pt x="4572000" y="3430310"/>
                        </a:cubicBezTo>
                        <a:cubicBezTo>
                          <a:pt x="4600064" y="3860371"/>
                          <a:pt x="4323248" y="4056997"/>
                          <a:pt x="3885922" y="4116388"/>
                        </a:cubicBezTo>
                        <a:cubicBezTo>
                          <a:pt x="3647283" y="4105160"/>
                          <a:pt x="3457307" y="4115654"/>
                          <a:pt x="3277952" y="4116388"/>
                        </a:cubicBezTo>
                        <a:cubicBezTo>
                          <a:pt x="3098597" y="4117123"/>
                          <a:pt x="2933582" y="4141464"/>
                          <a:pt x="2701980" y="4116388"/>
                        </a:cubicBezTo>
                        <a:cubicBezTo>
                          <a:pt x="2470378" y="4091312"/>
                          <a:pt x="2339797" y="4092115"/>
                          <a:pt x="2158006" y="4116388"/>
                        </a:cubicBezTo>
                        <a:cubicBezTo>
                          <a:pt x="1976215" y="4140661"/>
                          <a:pt x="1770116" y="4104167"/>
                          <a:pt x="1614033" y="4116388"/>
                        </a:cubicBezTo>
                        <a:cubicBezTo>
                          <a:pt x="1457950" y="4128609"/>
                          <a:pt x="1033383" y="4098268"/>
                          <a:pt x="686078" y="4116388"/>
                        </a:cubicBezTo>
                        <a:cubicBezTo>
                          <a:pt x="266862" y="4128160"/>
                          <a:pt x="20539" y="3747035"/>
                          <a:pt x="0" y="3430310"/>
                        </a:cubicBezTo>
                        <a:cubicBezTo>
                          <a:pt x="-21327" y="3126901"/>
                          <a:pt x="32515" y="3002685"/>
                          <a:pt x="0" y="2689367"/>
                        </a:cubicBezTo>
                        <a:cubicBezTo>
                          <a:pt x="-32515" y="2376049"/>
                          <a:pt x="32249" y="2202634"/>
                          <a:pt x="0" y="1948425"/>
                        </a:cubicBezTo>
                        <a:cubicBezTo>
                          <a:pt x="-32249" y="1694216"/>
                          <a:pt x="3411" y="1494740"/>
                          <a:pt x="0" y="1289809"/>
                        </a:cubicBezTo>
                        <a:cubicBezTo>
                          <a:pt x="-3411" y="1084878"/>
                          <a:pt x="15131" y="833385"/>
                          <a:pt x="0" y="68607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t"/>
          <a:lstStyle/>
          <a:p>
            <a:pPr algn="ctr"/>
            <a:endParaRPr lang="en-US" sz="1350">
              <a:solidFill>
                <a:schemeClr val="tx1"/>
              </a:solidFill>
            </a:endParaRPr>
          </a:p>
        </p:txBody>
      </p:sp>
      <p:sp>
        <p:nvSpPr>
          <p:cNvPr id="33" name="TextBox 32">
            <a:extLst>
              <a:ext uri="{FF2B5EF4-FFF2-40B4-BE49-F238E27FC236}">
                <a16:creationId xmlns:a16="http://schemas.microsoft.com/office/drawing/2014/main" id="{BE1A1839-4483-304D-1B93-93E96297DA48}"/>
              </a:ext>
            </a:extLst>
          </p:cNvPr>
          <p:cNvSpPr txBox="1"/>
          <p:nvPr/>
        </p:nvSpPr>
        <p:spPr>
          <a:xfrm>
            <a:off x="4780057" y="973008"/>
            <a:ext cx="4098749" cy="9348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400" b="1" dirty="0">
                <a:solidFill>
                  <a:schemeClr val="bg1"/>
                </a:solidFill>
              </a:rPr>
              <a:t>Substance use </a:t>
            </a:r>
            <a:endParaRPr lang="en-US" sz="2400" dirty="0">
              <a:solidFill>
                <a:schemeClr val="bg1"/>
              </a:solidFill>
            </a:endParaRPr>
          </a:p>
          <a:p>
            <a:endParaRPr lang="en-US" sz="1050" dirty="0">
              <a:latin typeface="Avenir Next LT Pro"/>
              <a:cs typeface="Arial"/>
            </a:endParaRPr>
          </a:p>
          <a:p>
            <a:pPr marL="214313" indent="-214313">
              <a:buFont typeface="Arial,Sans-Serif"/>
              <a:buChar char="•"/>
            </a:pPr>
            <a:endParaRPr lang="en-US" sz="1125" u="sng" dirty="0">
              <a:latin typeface="Avenir Next LT Pro"/>
              <a:cs typeface="Arial"/>
            </a:endParaRPr>
          </a:p>
          <a:p>
            <a:pPr marL="900113" lvl="2" indent="-214313">
              <a:buFont typeface="Arial,Sans-Serif"/>
              <a:buChar char="•"/>
            </a:pPr>
            <a:endParaRPr lang="en-US" sz="1050" dirty="0">
              <a:latin typeface="Avenir Next LT Pro"/>
              <a:cs typeface="Arial"/>
            </a:endParaRPr>
          </a:p>
        </p:txBody>
      </p:sp>
      <p:pic>
        <p:nvPicPr>
          <p:cNvPr id="4" name="Picture 3" descr="A white bag of milk&#10;&#10;Description automatically generated">
            <a:extLst>
              <a:ext uri="{FF2B5EF4-FFF2-40B4-BE49-F238E27FC236}">
                <a16:creationId xmlns:a16="http://schemas.microsoft.com/office/drawing/2014/main" id="{10C2FC2C-A6D8-4178-ACF9-A91D740CD220}"/>
              </a:ext>
            </a:extLst>
          </p:cNvPr>
          <p:cNvPicPr>
            <a:picLocks noChangeAspect="1"/>
          </p:cNvPicPr>
          <p:nvPr/>
        </p:nvPicPr>
        <p:blipFill>
          <a:blip r:embed="rId3"/>
          <a:stretch>
            <a:fillRect/>
          </a:stretch>
        </p:blipFill>
        <p:spPr>
          <a:xfrm>
            <a:off x="6018728" y="2965810"/>
            <a:ext cx="1253831" cy="1387023"/>
          </a:xfrm>
          <a:prstGeom prst="rect">
            <a:avLst/>
          </a:prstGeom>
        </p:spPr>
      </p:pic>
      <p:pic>
        <p:nvPicPr>
          <p:cNvPr id="2" name="Picture 1" descr="A bottle of beer with a red and yellow label&#10;&#10;Description automatically generated">
            <a:extLst>
              <a:ext uri="{FF2B5EF4-FFF2-40B4-BE49-F238E27FC236}">
                <a16:creationId xmlns:a16="http://schemas.microsoft.com/office/drawing/2014/main" id="{B4136B1C-4F44-A7AF-2FA3-4C4DA39CB3A4}"/>
              </a:ext>
            </a:extLst>
          </p:cNvPr>
          <p:cNvPicPr>
            <a:picLocks noChangeAspect="1"/>
          </p:cNvPicPr>
          <p:nvPr/>
        </p:nvPicPr>
        <p:blipFill>
          <a:blip r:embed="rId4"/>
          <a:stretch>
            <a:fillRect/>
          </a:stretch>
        </p:blipFill>
        <p:spPr>
          <a:xfrm>
            <a:off x="4996304" y="2620381"/>
            <a:ext cx="579213" cy="1732454"/>
          </a:xfrm>
          <a:prstGeom prst="rect">
            <a:avLst/>
          </a:prstGeom>
        </p:spPr>
      </p:pic>
      <p:pic>
        <p:nvPicPr>
          <p:cNvPr id="6" name="Picture 5" descr="A black and white drawing of a knife&#10;&#10;Description automatically generated">
            <a:extLst>
              <a:ext uri="{FF2B5EF4-FFF2-40B4-BE49-F238E27FC236}">
                <a16:creationId xmlns:a16="http://schemas.microsoft.com/office/drawing/2014/main" id="{87480293-269E-860F-35ED-F06C1716C5F9}"/>
              </a:ext>
            </a:extLst>
          </p:cNvPr>
          <p:cNvPicPr>
            <a:picLocks noChangeAspect="1"/>
          </p:cNvPicPr>
          <p:nvPr/>
        </p:nvPicPr>
        <p:blipFill>
          <a:blip r:embed="rId5"/>
          <a:stretch>
            <a:fillRect/>
          </a:stretch>
        </p:blipFill>
        <p:spPr>
          <a:xfrm flipH="1">
            <a:off x="6646109" y="1530851"/>
            <a:ext cx="1426601" cy="903020"/>
          </a:xfrm>
          <a:prstGeom prst="rect">
            <a:avLst/>
          </a:prstGeom>
        </p:spPr>
      </p:pic>
      <p:pic>
        <p:nvPicPr>
          <p:cNvPr id="9" name="Graphic 8" descr="Medicine with solid fill">
            <a:extLst>
              <a:ext uri="{FF2B5EF4-FFF2-40B4-BE49-F238E27FC236}">
                <a16:creationId xmlns:a16="http://schemas.microsoft.com/office/drawing/2014/main" id="{051D7338-13A0-871D-B9C0-8390D0BBC2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9601" y="1350035"/>
            <a:ext cx="1486580" cy="1655309"/>
          </a:xfrm>
          <a:prstGeom prst="rect">
            <a:avLst/>
          </a:prstGeom>
        </p:spPr>
      </p:pic>
      <p:pic>
        <p:nvPicPr>
          <p:cNvPr id="12" name="Picture 11" descr="Nitrous Oxide Harm Reduction - Drug and Alcohol Information and Support in  Ireland - Drugs.ie">
            <a:extLst>
              <a:ext uri="{FF2B5EF4-FFF2-40B4-BE49-F238E27FC236}">
                <a16:creationId xmlns:a16="http://schemas.microsoft.com/office/drawing/2014/main" id="{3037AE7A-2CCF-01DF-9F6B-6BEE58E897ED}"/>
              </a:ext>
            </a:extLst>
          </p:cNvPr>
          <p:cNvPicPr>
            <a:picLocks noChangeAspect="1"/>
          </p:cNvPicPr>
          <p:nvPr/>
        </p:nvPicPr>
        <p:blipFill>
          <a:blip r:embed="rId8"/>
          <a:srcRect l="36761" t="19579" r="35990" b="20841"/>
          <a:stretch/>
        </p:blipFill>
        <p:spPr>
          <a:xfrm>
            <a:off x="7707980" y="2502444"/>
            <a:ext cx="747506" cy="1634375"/>
          </a:xfrm>
          <a:prstGeom prst="rect">
            <a:avLst/>
          </a:prstGeom>
        </p:spPr>
      </p:pic>
      <p:sp>
        <p:nvSpPr>
          <p:cNvPr id="13" name="TextBox 12">
            <a:extLst>
              <a:ext uri="{FF2B5EF4-FFF2-40B4-BE49-F238E27FC236}">
                <a16:creationId xmlns:a16="http://schemas.microsoft.com/office/drawing/2014/main" id="{41699715-0559-F24C-DF6C-68796AF652C4}"/>
              </a:ext>
            </a:extLst>
          </p:cNvPr>
          <p:cNvSpPr txBox="1"/>
          <p:nvPr/>
        </p:nvSpPr>
        <p:spPr bwMode="auto">
          <a:xfrm>
            <a:off x="6476067" y="3656978"/>
            <a:ext cx="496956" cy="6155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4000" b="1">
                <a:cs typeface="Arial"/>
              </a:rPr>
              <a:t>K</a:t>
            </a:r>
            <a:endParaRPr lang="en-US" sz="4000" b="1" err="1"/>
          </a:p>
        </p:txBody>
      </p:sp>
    </p:spTree>
    <p:extLst>
      <p:ext uri="{BB962C8B-B14F-4D97-AF65-F5344CB8AC3E}">
        <p14:creationId xmlns:p14="http://schemas.microsoft.com/office/powerpoint/2010/main" val="3597603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1A1501-7596-A023-D74C-624C55A7D77C}"/>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Content Placeholder 5">
            <a:extLst>
              <a:ext uri="{FF2B5EF4-FFF2-40B4-BE49-F238E27FC236}">
                <a16:creationId xmlns:a16="http://schemas.microsoft.com/office/drawing/2014/main" id="{08F143E9-703E-7269-1C6C-DC18F2265D3A}"/>
              </a:ext>
            </a:extLst>
          </p:cNvPr>
          <p:cNvSpPr txBox="1">
            <a:spLocks/>
          </p:cNvSpPr>
          <p:nvPr/>
        </p:nvSpPr>
        <p:spPr>
          <a:xfrm>
            <a:off x="3698452" y="290082"/>
            <a:ext cx="5612395" cy="4569993"/>
          </a:xfrm>
          <a:prstGeom prst="rect">
            <a:avLst/>
          </a:prstGeom>
        </p:spPr>
        <p:txBody>
          <a:bodyPr vert="horz" lIns="91440" tIns="45720" rIns="91440" bIns="45720" rtlCol="0" anchor="t">
            <a:noAutofit/>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2"/>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2"/>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500" dirty="0">
              <a:latin typeface="Arial"/>
              <a:cs typeface="Arial"/>
            </a:endParaRPr>
          </a:p>
          <a:p>
            <a:pPr marL="575945" indent="-342900"/>
            <a:r>
              <a:rPr lang="en-US" sz="2800" dirty="0">
                <a:latin typeface="Arial"/>
                <a:cs typeface="Arial"/>
              </a:rPr>
              <a:t>Multiple attempts to stop </a:t>
            </a:r>
            <a:r>
              <a:rPr lang="en-US" sz="2800">
                <a:latin typeface="Arial"/>
                <a:cs typeface="Arial"/>
              </a:rPr>
              <a:t>ketamine, using nitrous oxide</a:t>
            </a:r>
          </a:p>
          <a:p>
            <a:pPr marL="575945" indent="-342900"/>
            <a:r>
              <a:rPr lang="en-US" sz="2800">
                <a:latin typeface="Arial"/>
                <a:cs typeface="Arial"/>
              </a:rPr>
              <a:t>Treatments explored</a:t>
            </a:r>
          </a:p>
          <a:p>
            <a:pPr marL="745490" lvl="2" indent="-166370">
              <a:buFont typeface="Wingdings,Sans-Serif" charset="2"/>
              <a:buChar char="ü"/>
            </a:pPr>
            <a:r>
              <a:rPr lang="en-US" sz="2800">
                <a:latin typeface="Arial"/>
                <a:cs typeface="Arial"/>
              </a:rPr>
              <a:t>Weekly therapy</a:t>
            </a:r>
          </a:p>
          <a:p>
            <a:pPr marL="745490" lvl="2" indent="-166370">
              <a:buFont typeface="Wingdings,Sans-Serif" charset="2"/>
              <a:buChar char="ü"/>
            </a:pPr>
            <a:r>
              <a:rPr lang="en-US" sz="2800">
                <a:latin typeface="Arial"/>
                <a:cs typeface="Arial"/>
              </a:rPr>
              <a:t>IOP/residential programs </a:t>
            </a:r>
          </a:p>
          <a:p>
            <a:pPr marL="745490" lvl="2" indent="-166370">
              <a:buFont typeface="Wingdings,Sans-Serif" charset="2"/>
              <a:buChar char="ü"/>
            </a:pPr>
            <a:r>
              <a:rPr lang="en-US" sz="2800">
                <a:latin typeface="Arial"/>
                <a:cs typeface="Arial"/>
              </a:rPr>
              <a:t>Outpatient SUD clinic</a:t>
            </a:r>
            <a:endParaRPr lang="en-US"/>
          </a:p>
          <a:p>
            <a:pPr marL="575945" indent="-342900"/>
            <a:r>
              <a:rPr lang="en-US" sz="3400" b="1">
                <a:latin typeface="Arial"/>
                <a:cs typeface="Arial"/>
              </a:rPr>
              <a:t>New onset seizures?</a:t>
            </a:r>
            <a:endParaRPr lang="en-US" sz="2800">
              <a:latin typeface="Arial"/>
              <a:cs typeface="Arial"/>
            </a:endParaRPr>
          </a:p>
          <a:p>
            <a:pPr marL="0" indent="0">
              <a:buNone/>
            </a:pPr>
            <a:endParaRPr lang="en-US"/>
          </a:p>
        </p:txBody>
      </p:sp>
      <p:pic>
        <p:nvPicPr>
          <p:cNvPr id="3" name="Picture 2" descr="Family Health Center outside of building">
            <a:extLst>
              <a:ext uri="{FF2B5EF4-FFF2-40B4-BE49-F238E27FC236}">
                <a16:creationId xmlns:a16="http://schemas.microsoft.com/office/drawing/2014/main" id="{40E829F3-4CC1-2928-A23B-7E508FE3DD79}"/>
              </a:ext>
            </a:extLst>
          </p:cNvPr>
          <p:cNvPicPr>
            <a:picLocks noChangeAspect="1"/>
          </p:cNvPicPr>
          <p:nvPr/>
        </p:nvPicPr>
        <p:blipFill>
          <a:blip r:embed="rId3"/>
          <a:srcRect l="57" t="-26" r="44231" b="-351"/>
          <a:stretch/>
        </p:blipFill>
        <p:spPr>
          <a:xfrm>
            <a:off x="3102" y="-3282"/>
            <a:ext cx="3822548" cy="5157442"/>
          </a:xfrm>
          <a:prstGeom prst="rect">
            <a:avLst/>
          </a:prstGeom>
        </p:spPr>
      </p:pic>
      <p:sp>
        <p:nvSpPr>
          <p:cNvPr id="4" name="Rectangle 3">
            <a:extLst>
              <a:ext uri="{FF2B5EF4-FFF2-40B4-BE49-F238E27FC236}">
                <a16:creationId xmlns:a16="http://schemas.microsoft.com/office/drawing/2014/main" id="{1E5009A1-0FE8-6843-7FF5-9C2BF269B5F5}"/>
              </a:ext>
            </a:extLst>
          </p:cNvPr>
          <p:cNvSpPr/>
          <p:nvPr/>
        </p:nvSpPr>
        <p:spPr bwMode="auto">
          <a:xfrm>
            <a:off x="-149" y="898051"/>
            <a:ext cx="3827429" cy="100631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itle 6">
            <a:extLst>
              <a:ext uri="{FF2B5EF4-FFF2-40B4-BE49-F238E27FC236}">
                <a16:creationId xmlns:a16="http://schemas.microsoft.com/office/drawing/2014/main" id="{A4BEB0E5-8379-1EAA-D886-32DC9B66FE50}"/>
              </a:ext>
            </a:extLst>
          </p:cNvPr>
          <p:cNvSpPr>
            <a:spLocks noGrp="1"/>
          </p:cNvSpPr>
          <p:nvPr>
            <p:ph type="title" idx="4294967295"/>
          </p:nvPr>
        </p:nvSpPr>
        <p:spPr>
          <a:xfrm>
            <a:off x="483" y="976443"/>
            <a:ext cx="3826136" cy="850900"/>
          </a:xfrm>
        </p:spPr>
        <p:txBody>
          <a:bodyPr/>
          <a:lstStyle/>
          <a:p>
            <a:pPr algn="ctr"/>
            <a:r>
              <a:rPr lang="en-US" sz="2800" b="1" cap="none" dirty="0">
                <a:solidFill>
                  <a:schemeClr val="bg1"/>
                </a:solidFill>
                <a:latin typeface="+mn-lt"/>
                <a:cs typeface="Arial"/>
              </a:rPr>
              <a:t>"He is here for an URGENT visit"</a:t>
            </a:r>
            <a:endParaRPr lang="en-US" sz="2800" dirty="0">
              <a:solidFill>
                <a:schemeClr val="bg1"/>
              </a:solidFill>
            </a:endParaRPr>
          </a:p>
        </p:txBody>
      </p:sp>
    </p:spTree>
    <p:extLst>
      <p:ext uri="{BB962C8B-B14F-4D97-AF65-F5344CB8AC3E}">
        <p14:creationId xmlns:p14="http://schemas.microsoft.com/office/powerpoint/2010/main" val="3229309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937B60-8ED9-50AB-D26F-98CA0276626B}"/>
              </a:ext>
            </a:extLst>
          </p:cNvPr>
          <p:cNvSpPr/>
          <p:nvPr/>
        </p:nvSpPr>
        <p:spPr bwMode="auto">
          <a:xfrm>
            <a:off x="429671" y="2265"/>
            <a:ext cx="1059017" cy="1222221"/>
          </a:xfrm>
          <a:prstGeom prst="rect">
            <a:avLst/>
          </a:prstGeom>
          <a:solidFill>
            <a:schemeClr val="accent1"/>
          </a:solidFill>
          <a:ln w="19050" algn="ctr">
            <a:noFill/>
            <a:miter lim="800000"/>
            <a:headEnd/>
            <a:tailEnd/>
          </a:ln>
        </p:spPr>
        <p:txBody>
          <a:bodyPr wrap="non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endParaRPr lang="en-US" sz="1600" b="1" err="1">
              <a:solidFill>
                <a:schemeClr val="bg1"/>
              </a:solidFill>
              <a:latin typeface="+mj-lt"/>
            </a:endParaRPr>
          </a:p>
        </p:txBody>
      </p:sp>
      <p:sp>
        <p:nvSpPr>
          <p:cNvPr id="8" name="Flowchart: Connector 7">
            <a:extLst>
              <a:ext uri="{FF2B5EF4-FFF2-40B4-BE49-F238E27FC236}">
                <a16:creationId xmlns:a16="http://schemas.microsoft.com/office/drawing/2014/main" id="{BAB05CC6-7C3D-34DE-EDD9-5A1134806CC3}"/>
              </a:ext>
            </a:extLst>
          </p:cNvPr>
          <p:cNvSpPr/>
          <p:nvPr/>
        </p:nvSpPr>
        <p:spPr bwMode="auto">
          <a:xfrm>
            <a:off x="1557337" y="1957387"/>
            <a:ext cx="1257299" cy="1235867"/>
          </a:xfrm>
          <a:prstGeom prst="flowChartConnector">
            <a:avLst/>
          </a:prstGeom>
          <a:solidFill>
            <a:schemeClr val="accent6"/>
          </a:solidFill>
          <a:ln w="19050" algn="ctr">
            <a:noFill/>
            <a:miter lim="800000"/>
            <a:headEnd/>
            <a:tailEnd/>
          </a:ln>
        </p:spPr>
        <p:txBody>
          <a:bodyPr wrap="none" lIns="91440" tIns="45720" rIns="91440" bIns="45720" rtlCol="0" anchor="ctr"/>
          <a:lstStyle/>
          <a:p>
            <a:pPr algn="ctr">
              <a:lnSpc>
                <a:spcPct val="90000"/>
              </a:lnSpc>
            </a:pPr>
            <a:r>
              <a:rPr lang="en-US" sz="5400" b="1" dirty="0">
                <a:solidFill>
                  <a:schemeClr val="bg1"/>
                </a:solidFill>
                <a:latin typeface="Arial"/>
                <a:cs typeface="Arial"/>
              </a:rPr>
              <a:t>2</a:t>
            </a:r>
          </a:p>
        </p:txBody>
      </p:sp>
      <p:sp>
        <p:nvSpPr>
          <p:cNvPr id="10" name="Title 3">
            <a:extLst>
              <a:ext uri="{FF2B5EF4-FFF2-40B4-BE49-F238E27FC236}">
                <a16:creationId xmlns:a16="http://schemas.microsoft.com/office/drawing/2014/main" id="{DC421C3E-91CD-D8F6-673A-F53477674860}"/>
              </a:ext>
            </a:extLst>
          </p:cNvPr>
          <p:cNvSpPr txBox="1">
            <a:spLocks/>
          </p:cNvSpPr>
          <p:nvPr/>
        </p:nvSpPr>
        <p:spPr>
          <a:xfrm>
            <a:off x="3193256" y="1990259"/>
            <a:ext cx="4696710" cy="541337"/>
          </a:xfrm>
          <a:prstGeom prst="rect">
            <a:avLst/>
          </a:prstGeom>
        </p:spPr>
        <p:txBody>
          <a:bodyPr vert="horz" wrap="square" lIns="91440" tIns="45720" rIns="91440" bIns="45720" rtlCol="0" anchor="t" anchorCtr="0">
            <a:noAutofit/>
          </a:bodyPr>
          <a:lstStyle>
            <a:lvl1pPr algn="l" defTabSz="914378" rtl="0" eaLnBrk="1" latinLnBrk="0" hangingPunct="1">
              <a:lnSpc>
                <a:spcPct val="85000"/>
              </a:lnSpc>
              <a:spcBef>
                <a:spcPct val="0"/>
              </a:spcBef>
              <a:buNone/>
              <a:defRPr lang="en-US" sz="36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4400" b="1" dirty="0">
                <a:latin typeface="+mn-lt"/>
                <a:cs typeface="Arial"/>
              </a:rPr>
              <a:t>Ketamine uses &amp; NMDAR action</a:t>
            </a:r>
            <a:endParaRPr lang="en-US" sz="4400" b="1" dirty="0">
              <a:latin typeface="+mn-lt"/>
            </a:endParaRPr>
          </a:p>
        </p:txBody>
      </p:sp>
      <p:sp>
        <p:nvSpPr>
          <p:cNvPr id="2" name="Rectangle 1">
            <a:extLst>
              <a:ext uri="{FF2B5EF4-FFF2-40B4-BE49-F238E27FC236}">
                <a16:creationId xmlns:a16="http://schemas.microsoft.com/office/drawing/2014/main" id="{EAE5776D-91D8-1BAD-7F52-F8884DA63C74}"/>
              </a:ext>
            </a:extLst>
          </p:cNvPr>
          <p:cNvSpPr/>
          <p:nvPr/>
        </p:nvSpPr>
        <p:spPr bwMode="auto">
          <a:xfrm>
            <a:off x="230494" y="4380043"/>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8914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E77A3B-BDF2-FA5D-A8F3-C2F370023F1A}"/>
              </a:ext>
            </a:extLst>
          </p:cNvPr>
          <p:cNvSpPr/>
          <p:nvPr/>
        </p:nvSpPr>
        <p:spPr bwMode="auto">
          <a:xfrm>
            <a:off x="302559" y="4343402"/>
            <a:ext cx="8676861" cy="377686"/>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 name="Title 3">
            <a:extLst>
              <a:ext uri="{FF2B5EF4-FFF2-40B4-BE49-F238E27FC236}">
                <a16:creationId xmlns:a16="http://schemas.microsoft.com/office/drawing/2014/main" id="{571C1A80-FD41-C720-BAAC-10081367E428}"/>
              </a:ext>
            </a:extLst>
          </p:cNvPr>
          <p:cNvSpPr>
            <a:spLocks noGrp="1"/>
          </p:cNvSpPr>
          <p:nvPr>
            <p:ph type="title" idx="4294967295"/>
          </p:nvPr>
        </p:nvSpPr>
        <p:spPr>
          <a:xfrm>
            <a:off x="302559" y="370703"/>
            <a:ext cx="4686884" cy="541337"/>
          </a:xfrm>
        </p:spPr>
        <p:txBody>
          <a:bodyPr/>
          <a:lstStyle/>
          <a:p>
            <a:r>
              <a:rPr lang="en-US" b="1" dirty="0">
                <a:latin typeface="+mn-lt"/>
                <a:cs typeface="Arial"/>
              </a:rPr>
              <a:t>Ketamine uses</a:t>
            </a:r>
            <a:br>
              <a:rPr lang="en-US" sz="2800" b="1" dirty="0">
                <a:latin typeface="+mn-lt"/>
                <a:cs typeface="Arial"/>
              </a:rPr>
            </a:br>
            <a:br>
              <a:rPr lang="en-US" sz="1800" b="1" dirty="0"/>
            </a:br>
            <a:endParaRPr lang="en-US" sz="2400" dirty="0">
              <a:latin typeface="+mn-lt"/>
            </a:endParaRPr>
          </a:p>
        </p:txBody>
      </p:sp>
      <p:sp>
        <p:nvSpPr>
          <p:cNvPr id="6" name="Content Placeholder 5">
            <a:extLst>
              <a:ext uri="{FF2B5EF4-FFF2-40B4-BE49-F238E27FC236}">
                <a16:creationId xmlns:a16="http://schemas.microsoft.com/office/drawing/2014/main" id="{1601C902-1DA7-9D61-DD2C-4977F8240095}"/>
              </a:ext>
            </a:extLst>
          </p:cNvPr>
          <p:cNvSpPr>
            <a:spLocks noGrp="1"/>
          </p:cNvSpPr>
          <p:nvPr>
            <p:ph sz="quarter" idx="4294967295"/>
          </p:nvPr>
        </p:nvSpPr>
        <p:spPr>
          <a:xfrm>
            <a:off x="302559" y="1186249"/>
            <a:ext cx="5014601" cy="3534839"/>
          </a:xfrm>
        </p:spPr>
        <p:txBody>
          <a:bodyPr vert="horz" lIns="91440" tIns="45720" rIns="91440" bIns="45720" rtlCol="0" anchor="t">
            <a:noAutofit/>
          </a:bodyPr>
          <a:lstStyle/>
          <a:p>
            <a:pPr marL="0" indent="0">
              <a:buNone/>
            </a:pPr>
            <a:r>
              <a:rPr lang="en-US" sz="2800" b="1" dirty="0">
                <a:latin typeface="Arial"/>
                <a:cs typeface="Arial"/>
              </a:rPr>
              <a:t>Prescribed</a:t>
            </a:r>
          </a:p>
          <a:p>
            <a:r>
              <a:rPr lang="en-US" sz="2800" dirty="0">
                <a:latin typeface="Arial"/>
                <a:cs typeface="Arial"/>
              </a:rPr>
              <a:t>analgesic &amp; sedative </a:t>
            </a:r>
          </a:p>
          <a:p>
            <a:pPr marL="233045" indent="-233045"/>
            <a:r>
              <a:rPr lang="en-US" sz="2800" dirty="0">
                <a:latin typeface="Arial"/>
                <a:cs typeface="Arial"/>
              </a:rPr>
              <a:t>antidepressant, ketamine-assisted therapy</a:t>
            </a:r>
          </a:p>
          <a:p>
            <a:pPr marL="0" indent="0">
              <a:buNone/>
            </a:pPr>
            <a:r>
              <a:rPr lang="en-US" sz="2800" b="1" dirty="0">
                <a:latin typeface="Arial"/>
                <a:cs typeface="Arial"/>
              </a:rPr>
              <a:t>Non-prescribed</a:t>
            </a:r>
            <a:endParaRPr lang="en-US" sz="2800" dirty="0">
              <a:latin typeface="Arial"/>
              <a:cs typeface="Arial"/>
            </a:endParaRPr>
          </a:p>
          <a:p>
            <a:pPr marL="342900" indent="-342900">
              <a:buClr>
                <a:srgbClr val="178CCB"/>
              </a:buClr>
            </a:pPr>
            <a:r>
              <a:rPr lang="en-US" sz="2800">
                <a:latin typeface="Arial"/>
                <a:cs typeface="Arial"/>
              </a:rPr>
              <a:t>Social/psychedelic settings </a:t>
            </a:r>
          </a:p>
          <a:p>
            <a:pPr marL="342900" indent="-342900"/>
            <a:r>
              <a:rPr lang="en-US" sz="2800" dirty="0">
                <a:latin typeface="Arial"/>
                <a:cs typeface="Arial"/>
              </a:rPr>
              <a:t>Self-treat mood symptoms</a:t>
            </a:r>
          </a:p>
        </p:txBody>
      </p:sp>
      <p:pic>
        <p:nvPicPr>
          <p:cNvPr id="10" name="Picture 9" descr="Neon 3D circle art">
            <a:extLst>
              <a:ext uri="{FF2B5EF4-FFF2-40B4-BE49-F238E27FC236}">
                <a16:creationId xmlns:a16="http://schemas.microsoft.com/office/drawing/2014/main" id="{833EB42B-745D-0153-A2B6-50410FB92C48}"/>
              </a:ext>
            </a:extLst>
          </p:cNvPr>
          <p:cNvPicPr>
            <a:picLocks noChangeAspect="1"/>
          </p:cNvPicPr>
          <p:nvPr/>
        </p:nvPicPr>
        <p:blipFill>
          <a:blip r:embed="rId3"/>
          <a:srcRect l="3721" r="378" b="2"/>
          <a:stretch/>
        </p:blipFill>
        <p:spPr>
          <a:xfrm>
            <a:off x="5317160" y="0"/>
            <a:ext cx="3826840" cy="5143500"/>
          </a:xfrm>
          <a:prstGeom prst="rect">
            <a:avLst/>
          </a:prstGeom>
          <a:noFill/>
        </p:spPr>
      </p:pic>
    </p:spTree>
    <p:extLst>
      <p:ext uri="{BB962C8B-B14F-4D97-AF65-F5344CB8AC3E}">
        <p14:creationId xmlns:p14="http://schemas.microsoft.com/office/powerpoint/2010/main" val="1236197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UCSF Classic">
  <a:themeElements>
    <a:clrScheme name="UCSF 1">
      <a:dk1>
        <a:srgbClr val="052049"/>
      </a:dk1>
      <a:lt1>
        <a:srgbClr val="FFFFFF"/>
      </a:lt1>
      <a:dk2>
        <a:srgbClr val="052049"/>
      </a:dk2>
      <a:lt2>
        <a:srgbClr val="FFFFFF"/>
      </a:lt2>
      <a:accent1>
        <a:srgbClr val="0093D0"/>
      </a:accent1>
      <a:accent2>
        <a:srgbClr val="16A0AC"/>
      </a:accent2>
      <a:accent3>
        <a:srgbClr val="32A03E"/>
      </a:accent3>
      <a:accent4>
        <a:srgbClr val="A238BA"/>
      </a:accent4>
      <a:accent5>
        <a:srgbClr val="C32882"/>
      </a:accent5>
      <a:accent6>
        <a:srgbClr val="6C61D0"/>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lgn="ctr">
          <a:noFill/>
          <a:miter lim="800000"/>
          <a:headEnd/>
          <a:tailEnd/>
        </a:ln>
      </a:spPr>
      <a:bodyPr wrap="none" rtlCol="0" anchor="ctr"/>
      <a:lstStyle>
        <a:defPPr algn="ctr">
          <a:lnSpc>
            <a:spcPct val="90000"/>
          </a:lnSpc>
          <a:defRPr sz="1600" b="1" dirty="0" err="1">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purl.org/dc/elements/1.1/"/>
    <ds:schemaRef ds:uri="http://purl.org/dc/term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48DB2A-A2BB-49B9-B517-04CB45F2482A}">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1080</TotalTime>
  <Words>2242</Words>
  <Application>Microsoft Office PowerPoint</Application>
  <PresentationFormat>On-screen Show (16:9)</PresentationFormat>
  <Paragraphs>227</Paragraphs>
  <Slides>20</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.AppleSystemUIFont</vt:lpstr>
      <vt:lpstr>Arial</vt:lpstr>
      <vt:lpstr>Arial,Sans-Serif</vt:lpstr>
      <vt:lpstr>Avenir Next LT Pro</vt:lpstr>
      <vt:lpstr>Calibri</vt:lpstr>
      <vt:lpstr>Garamond</vt:lpstr>
      <vt:lpstr>Roboto Mono Web</vt:lpstr>
      <vt:lpstr>system-ui</vt:lpstr>
      <vt:lpstr>Wingdings</vt:lpstr>
      <vt:lpstr>Wingdings,Sans-Serif</vt:lpstr>
      <vt:lpstr>UCSF Classic</vt:lpstr>
      <vt:lpstr>UCSF Contemporary Pattern 1</vt:lpstr>
      <vt:lpstr>From Clinic to Consult Service: Navigating  a Case of Ketamine Withdrawal</vt:lpstr>
      <vt:lpstr>PowerPoint Presentation</vt:lpstr>
      <vt:lpstr>PowerPoint Presentation</vt:lpstr>
      <vt:lpstr>Roadmap</vt:lpstr>
      <vt:lpstr>PowerPoint Presentation</vt:lpstr>
      <vt:lpstr>Meet “Sam”</vt:lpstr>
      <vt:lpstr>"He is here for an URGENT visit"</vt:lpstr>
      <vt:lpstr>PowerPoint Presentation</vt:lpstr>
      <vt:lpstr>Ketamine 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Rental End User</cp:lastModifiedBy>
  <cp:revision>692</cp:revision>
  <dcterms:created xsi:type="dcterms:W3CDTF">2017-04-18T17:07:44Z</dcterms:created>
  <dcterms:modified xsi:type="dcterms:W3CDTF">2024-11-16T19:07:25Z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