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3"/>
  </p:notesMasterIdLst>
  <p:sldIdLst>
    <p:sldId id="256" r:id="rId2"/>
    <p:sldId id="275" r:id="rId3"/>
    <p:sldId id="261" r:id="rId4"/>
    <p:sldId id="279" r:id="rId5"/>
    <p:sldId id="314" r:id="rId6"/>
    <p:sldId id="317" r:id="rId7"/>
    <p:sldId id="263" r:id="rId8"/>
    <p:sldId id="319" r:id="rId9"/>
    <p:sldId id="288" r:id="rId10"/>
    <p:sldId id="318" r:id="rId11"/>
    <p:sldId id="290" r:id="rId12"/>
  </p:sldIdLst>
  <p:sldSz cx="9144000" cy="5143500" type="screen16x9"/>
  <p:notesSz cx="6858000" cy="9144000"/>
  <p:embeddedFontLst>
    <p:embeddedFont>
      <p:font typeface="Alata" pitchFamily="2" charset="77"/>
      <p:regular r:id="rId14"/>
    </p:embeddedFont>
    <p:embeddedFont>
      <p:font typeface="Archivo" pitchFamily="2" charset="77"/>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6BB9F-900A-1C0D-B751-0E7AD0F32D40}" name="Winograd, Rachel" initials="RW" userId="S::winogradr@umsystem.edu::0b9d5d2f-56a6-46ef-99e0-5b4902eb1ec8" providerId="AD"/>
  <p188:author id="{11F12ACF-3167-F93B-059D-9F796D928DB0}" name="Banks, Devin" initials="" userId="S::banks.devin@wustl.edu::04dafb37-10e1-4ad1-b8ba-f68fb3411865" providerId="AD"/>
  <p188:author id="{C0D836F7-DAE3-A79C-13E1-DBF114203E5E}" name="Campbell, Kaytryn" initials="CK" userId="S::kdcynb@umsystem.edu::2b9d4200-3eae-4785-8bb2-407980e7be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B1D"/>
    <a:srgbClr val="B67859"/>
    <a:srgbClr val="582D1E"/>
    <a:srgbClr val="673322"/>
    <a:srgbClr val="37221E"/>
    <a:srgbClr val="7C523C"/>
    <a:srgbClr val="4D6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8B0278-4442-43A7-87EB-F8E5C38626E5}">
  <a:tblStyle styleId="{4B8B0278-4442-43A7-87EB-F8E5C38626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359596-A61E-4715-A953-38539725442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73"/>
    <p:restoredTop sz="80272"/>
  </p:normalViewPr>
  <p:slideViewPr>
    <p:cSldViewPr snapToGrid="0">
      <p:cViewPr varScale="1">
        <p:scale>
          <a:sx n="129" d="100"/>
          <a:sy n="129" d="100"/>
        </p:scale>
        <p:origin x="1096" y="192"/>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accent1">
                <a:lumMod val="20000"/>
                <a:lumOff val="80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2-7E3C-A142-8A8A-2CE3DF148F1A}"/>
              </c:ext>
            </c:extLst>
          </c:dPt>
          <c:dPt>
            <c:idx val="1"/>
            <c:bubble3D val="0"/>
            <c:explosion val="13"/>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1-7E3C-A142-8A8A-2CE3DF148F1A}"/>
              </c:ext>
            </c:extLst>
          </c:dPt>
          <c:dLbls>
            <c:dLbl>
              <c:idx val="1"/>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426617640077508"/>
                      <c:h val="8.9699334056289756E-2"/>
                    </c:manualLayout>
                  </c15:layout>
                </c:ext>
                <c:ext xmlns:c16="http://schemas.microsoft.com/office/drawing/2014/chart" uri="{C3380CC4-5D6E-409C-BE32-E72D297353CC}">
                  <c16:uniqueId val="{00000001-7E3C-A142-8A8A-2CE3DF148F1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00-7E3C-A142-8A8A-2CE3DF148F1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9900590990979611"/>
          <c:y val="0.77960697858815109"/>
          <c:w val="0.59444847245059573"/>
          <c:h val="0.161495789256519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Experience with Drug Use / SUD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CE58-DF47-B5DC-EB8A77896EA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CE58-DF47-B5DC-EB8A77896EA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A14-B046-A82E-B401CE90CF03}"/>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6A14-B046-A82E-B401CE90CF03}"/>
              </c:ext>
            </c:extLst>
          </c:dPt>
          <c:dLbls>
            <c:dLbl>
              <c:idx val="0"/>
              <c:layout>
                <c:manualLayout>
                  <c:x val="0.12237762237762238"/>
                  <c:y val="-2.6051848511988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58-DF47-B5DC-EB8A77896EA4}"/>
                </c:ext>
              </c:extLst>
            </c:dLbl>
            <c:dLbl>
              <c:idx val="1"/>
              <c:layout>
                <c:manualLayout>
                  <c:x val="-9.3240093240093247E-2"/>
                  <c:y val="-4.6893327321578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58-DF47-B5DC-EB8A77896EA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2"/>
                <c:pt idx="0">
                  <c:v>Direct Lived Experience</c:v>
                </c:pt>
                <c:pt idx="1">
                  <c:v>Indirect Experence</c:v>
                </c:pt>
              </c:strCache>
            </c:strRef>
          </c:cat>
          <c:val>
            <c:numRef>
              <c:f>Sheet1!$B$2:$B$5</c:f>
              <c:numCache>
                <c:formatCode>0%</c:formatCode>
                <c:ptCount val="4"/>
                <c:pt idx="0">
                  <c:v>0.7</c:v>
                </c:pt>
                <c:pt idx="1">
                  <c:v>0.3</c:v>
                </c:pt>
              </c:numCache>
            </c:numRef>
          </c:val>
          <c:extLst>
            <c:ext xmlns:c16="http://schemas.microsoft.com/office/drawing/2014/chart" uri="{C3380CC4-5D6E-409C-BE32-E72D297353CC}">
              <c16:uniqueId val="{00000000-CE58-DF47-B5DC-EB8A77896EA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a:extLst>
            <a:ext uri="{FF2B5EF4-FFF2-40B4-BE49-F238E27FC236}">
              <a16:creationId xmlns:a16="http://schemas.microsoft.com/office/drawing/2014/main" id="{2DC3DCD7-A5B3-D340-FE12-D9B484624F1B}"/>
            </a:ext>
          </a:extLst>
        </p:cNvPr>
        <p:cNvGrpSpPr/>
        <p:nvPr/>
      </p:nvGrpSpPr>
      <p:grpSpPr>
        <a:xfrm>
          <a:off x="0" y="0"/>
          <a:ext cx="0" cy="0"/>
          <a:chOff x="0" y="0"/>
          <a:chExt cx="0" cy="0"/>
        </a:xfrm>
      </p:grpSpPr>
      <p:sp>
        <p:nvSpPr>
          <p:cNvPr id="1284" name="Google Shape;1284;g259d428f567_1_271:notes">
            <a:extLst>
              <a:ext uri="{FF2B5EF4-FFF2-40B4-BE49-F238E27FC236}">
                <a16:creationId xmlns:a16="http://schemas.microsoft.com/office/drawing/2014/main" id="{FFB5DDC6-895A-3152-C4E6-B8700E30C3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259d428f567_1_271:notes">
            <a:extLst>
              <a:ext uri="{FF2B5EF4-FFF2-40B4-BE49-F238E27FC236}">
                <a16:creationId xmlns:a16="http://schemas.microsoft.com/office/drawing/2014/main" id="{935E73F0-CB4D-BF9E-47C7-C18F5F3CB8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774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259d428f567_1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259d428f567_1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59d428f567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259d428f567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59c92f3172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59c92f3172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259d428f567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259d428f567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a:extLst>
            <a:ext uri="{FF2B5EF4-FFF2-40B4-BE49-F238E27FC236}">
              <a16:creationId xmlns:a16="http://schemas.microsoft.com/office/drawing/2014/main" id="{D253DB0E-8D0B-8D6B-84A9-F5A0EED43877}"/>
            </a:ext>
          </a:extLst>
        </p:cNvPr>
        <p:cNvGrpSpPr/>
        <p:nvPr/>
      </p:nvGrpSpPr>
      <p:grpSpPr>
        <a:xfrm>
          <a:off x="0" y="0"/>
          <a:ext cx="0" cy="0"/>
          <a:chOff x="0" y="0"/>
          <a:chExt cx="0" cy="0"/>
        </a:xfrm>
      </p:grpSpPr>
      <p:sp>
        <p:nvSpPr>
          <p:cNvPr id="824" name="Google Shape;824;g259d428f567_0_457:notes">
            <a:extLst>
              <a:ext uri="{FF2B5EF4-FFF2-40B4-BE49-F238E27FC236}">
                <a16:creationId xmlns:a16="http://schemas.microsoft.com/office/drawing/2014/main" id="{D4701C58-D28A-9EC5-2EE0-15F38BAA0D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59d428f567_0_457:notes">
            <a:extLst>
              <a:ext uri="{FF2B5EF4-FFF2-40B4-BE49-F238E27FC236}">
                <a16:creationId xmlns:a16="http://schemas.microsoft.com/office/drawing/2014/main" id="{6BA83844-B31C-873D-0D1C-381B2FDA80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293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a:extLst>
            <a:ext uri="{FF2B5EF4-FFF2-40B4-BE49-F238E27FC236}">
              <a16:creationId xmlns:a16="http://schemas.microsoft.com/office/drawing/2014/main" id="{41837A0B-C3EE-242A-1364-FD9A5EC563F3}"/>
            </a:ext>
          </a:extLst>
        </p:cNvPr>
        <p:cNvGrpSpPr/>
        <p:nvPr/>
      </p:nvGrpSpPr>
      <p:grpSpPr>
        <a:xfrm>
          <a:off x="0" y="0"/>
          <a:ext cx="0" cy="0"/>
          <a:chOff x="0" y="0"/>
          <a:chExt cx="0" cy="0"/>
        </a:xfrm>
      </p:grpSpPr>
      <p:sp>
        <p:nvSpPr>
          <p:cNvPr id="720" name="Google Shape;720;g259c92f3172_0_224:notes">
            <a:extLst>
              <a:ext uri="{FF2B5EF4-FFF2-40B4-BE49-F238E27FC236}">
                <a16:creationId xmlns:a16="http://schemas.microsoft.com/office/drawing/2014/main" id="{796FBFEB-A1E2-C47B-BFC1-E174326B12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59c92f3172_0_224:notes">
            <a:extLst>
              <a:ext uri="{FF2B5EF4-FFF2-40B4-BE49-F238E27FC236}">
                <a16:creationId xmlns:a16="http://schemas.microsoft.com/office/drawing/2014/main" id="{38BA564B-7A06-615F-4216-A66138CDFC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844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59d428f567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259d428f567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e51e2cbf58_0_27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e51e2cbf58_0_27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25a0d8950e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25a0d8950e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59500" y="1667600"/>
            <a:ext cx="63045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900" b="1">
                <a:latin typeface="Alata"/>
                <a:ea typeface="Alata"/>
                <a:cs typeface="Alata"/>
                <a:sym typeface="Alat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259500" y="3277700"/>
            <a:ext cx="63045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8430798" y="3935644"/>
            <a:ext cx="507430" cy="1014844"/>
            <a:chOff x="552350" y="3108100"/>
            <a:chExt cx="742400" cy="1484775"/>
          </a:xfrm>
        </p:grpSpPr>
        <p:sp>
          <p:nvSpPr>
            <p:cNvPr id="13" name="Google Shape;13;p2"/>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1"/>
        </a:solidFill>
        <a:effectLst/>
      </p:bgPr>
    </p:bg>
    <p:spTree>
      <p:nvGrpSpPr>
        <p:cNvPr id="1" name="Shape 588"/>
        <p:cNvGrpSpPr/>
        <p:nvPr/>
      </p:nvGrpSpPr>
      <p:grpSpPr>
        <a:xfrm>
          <a:off x="0" y="0"/>
          <a:ext cx="0" cy="0"/>
          <a:chOff x="0" y="0"/>
          <a:chExt cx="0" cy="0"/>
        </a:xfrm>
      </p:grpSpPr>
      <p:sp>
        <p:nvSpPr>
          <p:cNvPr id="589" name="Google Shape;589;p36"/>
          <p:cNvSpPr/>
          <p:nvPr/>
        </p:nvSpPr>
        <p:spPr>
          <a:xfrm>
            <a:off x="205775" y="193200"/>
            <a:ext cx="8732400" cy="475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2"/>
        </a:solidFill>
        <a:effectLst/>
      </p:bgPr>
    </p:bg>
    <p:spTree>
      <p:nvGrpSpPr>
        <p:cNvPr id="1" name="Shape 590"/>
        <p:cNvGrpSpPr/>
        <p:nvPr/>
      </p:nvGrpSpPr>
      <p:grpSpPr>
        <a:xfrm>
          <a:off x="0" y="0"/>
          <a:ext cx="0" cy="0"/>
          <a:chOff x="0" y="0"/>
          <a:chExt cx="0" cy="0"/>
        </a:xfrm>
      </p:grpSpPr>
      <p:grpSp>
        <p:nvGrpSpPr>
          <p:cNvPr id="591" name="Google Shape;591;p37"/>
          <p:cNvGrpSpPr/>
          <p:nvPr/>
        </p:nvGrpSpPr>
        <p:grpSpPr>
          <a:xfrm>
            <a:off x="264725" y="231117"/>
            <a:ext cx="8614500" cy="4681275"/>
            <a:chOff x="264750" y="235325"/>
            <a:chExt cx="8614500" cy="4681275"/>
          </a:xfrm>
        </p:grpSpPr>
        <p:cxnSp>
          <p:nvCxnSpPr>
            <p:cNvPr id="592" name="Google Shape;592;p37"/>
            <p:cNvCxnSpPr/>
            <p:nvPr/>
          </p:nvCxnSpPr>
          <p:spPr>
            <a:xfrm>
              <a:off x="264750" y="235325"/>
              <a:ext cx="8614500" cy="0"/>
            </a:xfrm>
            <a:prstGeom prst="straightConnector1">
              <a:avLst/>
            </a:prstGeom>
            <a:noFill/>
            <a:ln w="9525" cap="flat" cmpd="sng">
              <a:solidFill>
                <a:schemeClr val="accent1"/>
              </a:solidFill>
              <a:prstDash val="solid"/>
              <a:round/>
              <a:headEnd type="oval" w="med" len="med"/>
              <a:tailEnd type="oval" w="med" len="med"/>
            </a:ln>
          </p:spPr>
        </p:cxnSp>
        <p:cxnSp>
          <p:nvCxnSpPr>
            <p:cNvPr id="593" name="Google Shape;593;p37"/>
            <p:cNvCxnSpPr/>
            <p:nvPr/>
          </p:nvCxnSpPr>
          <p:spPr>
            <a:xfrm>
              <a:off x="264750" y="4916600"/>
              <a:ext cx="8614500" cy="0"/>
            </a:xfrm>
            <a:prstGeom prst="straightConnector1">
              <a:avLst/>
            </a:prstGeom>
            <a:noFill/>
            <a:ln w="9525" cap="flat" cmpd="sng">
              <a:solidFill>
                <a:schemeClr val="accent1"/>
              </a:solidFill>
              <a:prstDash val="solid"/>
              <a:round/>
              <a:headEnd type="oval" w="med" len="med"/>
              <a:tailEnd type="oval"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3"/>
        <p:cNvGrpSpPr/>
        <p:nvPr/>
      </p:nvGrpSpPr>
      <p:grpSpPr>
        <a:xfrm>
          <a:off x="0" y="0"/>
          <a:ext cx="0" cy="0"/>
          <a:chOff x="0" y="0"/>
          <a:chExt cx="0" cy="0"/>
        </a:xfrm>
      </p:grpSpPr>
      <p:pic>
        <p:nvPicPr>
          <p:cNvPr id="104" name="Google Shape;104;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5" name="Google Shape;105;p21"/>
          <p:cNvSpPr txBox="1">
            <a:spLocks noGrp="1"/>
          </p:cNvSpPr>
          <p:nvPr>
            <p:ph type="title"/>
          </p:nvPr>
        </p:nvSpPr>
        <p:spPr>
          <a:xfrm>
            <a:off x="5929613" y="712000"/>
            <a:ext cx="2421000" cy="10803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21"/>
          <p:cNvSpPr txBox="1">
            <a:spLocks noGrp="1"/>
          </p:cNvSpPr>
          <p:nvPr>
            <p:ph type="subTitle" idx="1"/>
          </p:nvPr>
        </p:nvSpPr>
        <p:spPr>
          <a:xfrm>
            <a:off x="5929613" y="1747285"/>
            <a:ext cx="2421000" cy="85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94017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236"/>
        <p:cNvGrpSpPr/>
        <p:nvPr/>
      </p:nvGrpSpPr>
      <p:grpSpPr>
        <a:xfrm>
          <a:off x="0" y="0"/>
          <a:ext cx="0" cy="0"/>
          <a:chOff x="0" y="0"/>
          <a:chExt cx="0" cy="0"/>
        </a:xfrm>
      </p:grpSpPr>
      <p:sp>
        <p:nvSpPr>
          <p:cNvPr id="237" name="Google Shape;237;p17"/>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9" name="Google Shape;239;p17"/>
          <p:cNvGrpSpPr/>
          <p:nvPr/>
        </p:nvGrpSpPr>
        <p:grpSpPr>
          <a:xfrm>
            <a:off x="498566" y="-454566"/>
            <a:ext cx="8441266" cy="5958160"/>
            <a:chOff x="498566" y="-454566"/>
            <a:chExt cx="8441266" cy="5958160"/>
          </a:xfrm>
        </p:grpSpPr>
        <p:grpSp>
          <p:nvGrpSpPr>
            <p:cNvPr id="240" name="Google Shape;240;p17"/>
            <p:cNvGrpSpPr/>
            <p:nvPr/>
          </p:nvGrpSpPr>
          <p:grpSpPr>
            <a:xfrm>
              <a:off x="498566" y="-454566"/>
              <a:ext cx="429331" cy="5958160"/>
              <a:chOff x="498566" y="-454566"/>
              <a:chExt cx="429331" cy="5958160"/>
            </a:xfrm>
          </p:grpSpPr>
          <p:grpSp>
            <p:nvGrpSpPr>
              <p:cNvPr id="241" name="Google Shape;241;p17"/>
              <p:cNvGrpSpPr/>
              <p:nvPr/>
            </p:nvGrpSpPr>
            <p:grpSpPr>
              <a:xfrm rot="-5400000">
                <a:off x="263440" y="-219439"/>
                <a:ext cx="899584" cy="429331"/>
                <a:chOff x="4256975" y="1214675"/>
                <a:chExt cx="2032500" cy="615175"/>
              </a:xfrm>
            </p:grpSpPr>
            <p:sp>
              <p:nvSpPr>
                <p:cNvPr id="242" name="Google Shape;242;p17"/>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7"/>
              <p:cNvGrpSpPr/>
              <p:nvPr/>
            </p:nvGrpSpPr>
            <p:grpSpPr>
              <a:xfrm rot="-5400000">
                <a:off x="263440" y="4839136"/>
                <a:ext cx="899585" cy="429331"/>
                <a:chOff x="4256975" y="1214675"/>
                <a:chExt cx="2032500" cy="615175"/>
              </a:xfrm>
            </p:grpSpPr>
            <p:sp>
              <p:nvSpPr>
                <p:cNvPr id="249" name="Google Shape;249;p17"/>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 name="Google Shape;255;p17"/>
            <p:cNvGrpSpPr/>
            <p:nvPr/>
          </p:nvGrpSpPr>
          <p:grpSpPr>
            <a:xfrm>
              <a:off x="8432402" y="3928349"/>
              <a:ext cx="507430" cy="1014844"/>
              <a:chOff x="552350" y="3108100"/>
              <a:chExt cx="742400" cy="1484775"/>
            </a:xfrm>
          </p:grpSpPr>
          <p:sp>
            <p:nvSpPr>
              <p:cNvPr id="256" name="Google Shape;256;p17"/>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278"/>
        <p:cNvGrpSpPr/>
        <p:nvPr/>
      </p:nvGrpSpPr>
      <p:grpSpPr>
        <a:xfrm>
          <a:off x="0" y="0"/>
          <a:ext cx="0" cy="0"/>
          <a:chOff x="0" y="0"/>
          <a:chExt cx="0" cy="0"/>
        </a:xfrm>
      </p:grpSpPr>
      <p:sp>
        <p:nvSpPr>
          <p:cNvPr id="279" name="Google Shape;279;p19"/>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1" name="Google Shape;281;p19"/>
          <p:cNvGrpSpPr/>
          <p:nvPr/>
        </p:nvGrpSpPr>
        <p:grpSpPr>
          <a:xfrm>
            <a:off x="-9" y="1"/>
            <a:ext cx="8023744" cy="5143505"/>
            <a:chOff x="-9" y="1"/>
            <a:chExt cx="8023744" cy="5143505"/>
          </a:xfrm>
        </p:grpSpPr>
        <p:grpSp>
          <p:nvGrpSpPr>
            <p:cNvPr id="282" name="Google Shape;282;p19"/>
            <p:cNvGrpSpPr/>
            <p:nvPr/>
          </p:nvGrpSpPr>
          <p:grpSpPr>
            <a:xfrm rot="-5400000">
              <a:off x="7262598" y="-253706"/>
              <a:ext cx="507430" cy="1014844"/>
              <a:chOff x="552350" y="3108100"/>
              <a:chExt cx="742400" cy="1484775"/>
            </a:xfrm>
          </p:grpSpPr>
          <p:sp>
            <p:nvSpPr>
              <p:cNvPr id="283" name="Google Shape;283;p19"/>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9"/>
            <p:cNvGrpSpPr/>
            <p:nvPr/>
          </p:nvGrpSpPr>
          <p:grpSpPr>
            <a:xfrm rot="5400000">
              <a:off x="253698" y="4382369"/>
              <a:ext cx="507430" cy="1014844"/>
              <a:chOff x="552350" y="3108100"/>
              <a:chExt cx="742400" cy="1484775"/>
            </a:xfrm>
          </p:grpSpPr>
          <p:sp>
            <p:nvSpPr>
              <p:cNvPr id="296" name="Google Shape;296;p19"/>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45"/>
        <p:cNvGrpSpPr/>
        <p:nvPr/>
      </p:nvGrpSpPr>
      <p:grpSpPr>
        <a:xfrm>
          <a:off x="0" y="0"/>
          <a:ext cx="0" cy="0"/>
          <a:chOff x="0" y="0"/>
          <a:chExt cx="0" cy="0"/>
        </a:xfrm>
      </p:grpSpPr>
      <p:sp>
        <p:nvSpPr>
          <p:cNvPr id="346" name="Google Shape;346;p22"/>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txBox="1">
            <a:spLocks noGrp="1"/>
          </p:cNvSpPr>
          <p:nvPr>
            <p:ph type="title"/>
          </p:nvPr>
        </p:nvSpPr>
        <p:spPr>
          <a:xfrm>
            <a:off x="5905450" y="1367550"/>
            <a:ext cx="2278800" cy="108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8" name="Google Shape;348;p22"/>
          <p:cNvSpPr txBox="1">
            <a:spLocks noGrp="1"/>
          </p:cNvSpPr>
          <p:nvPr>
            <p:ph type="subTitle" idx="1"/>
          </p:nvPr>
        </p:nvSpPr>
        <p:spPr>
          <a:xfrm>
            <a:off x="5905500" y="2371650"/>
            <a:ext cx="22788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76"/>
        <p:cNvGrpSpPr/>
        <p:nvPr/>
      </p:nvGrpSpPr>
      <p:grpSpPr>
        <a:xfrm>
          <a:off x="0" y="0"/>
          <a:ext cx="0" cy="0"/>
          <a:chOff x="0" y="0"/>
          <a:chExt cx="0" cy="0"/>
        </a:xfrm>
      </p:grpSpPr>
      <p:sp>
        <p:nvSpPr>
          <p:cNvPr id="377" name="Google Shape;377;p26"/>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26"/>
          <p:cNvSpPr txBox="1">
            <a:spLocks noGrp="1"/>
          </p:cNvSpPr>
          <p:nvPr>
            <p:ph type="subTitle" idx="1"/>
          </p:nvPr>
        </p:nvSpPr>
        <p:spPr>
          <a:xfrm>
            <a:off x="4900853" y="2443500"/>
            <a:ext cx="2347500" cy="8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 name="Google Shape;380;p26"/>
          <p:cNvSpPr txBox="1">
            <a:spLocks noGrp="1"/>
          </p:cNvSpPr>
          <p:nvPr>
            <p:ph type="subTitle" idx="2"/>
          </p:nvPr>
        </p:nvSpPr>
        <p:spPr>
          <a:xfrm>
            <a:off x="1895600" y="2443500"/>
            <a:ext cx="2347500" cy="8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1" name="Google Shape;381;p26"/>
          <p:cNvSpPr txBox="1">
            <a:spLocks noGrp="1"/>
          </p:cNvSpPr>
          <p:nvPr>
            <p:ph type="subTitle" idx="3"/>
          </p:nvPr>
        </p:nvSpPr>
        <p:spPr>
          <a:xfrm>
            <a:off x="1895600" y="2028900"/>
            <a:ext cx="2347500" cy="414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sp>
        <p:nvSpPr>
          <p:cNvPr id="382" name="Google Shape;382;p26"/>
          <p:cNvSpPr txBox="1">
            <a:spLocks noGrp="1"/>
          </p:cNvSpPr>
          <p:nvPr>
            <p:ph type="subTitle" idx="4"/>
          </p:nvPr>
        </p:nvSpPr>
        <p:spPr>
          <a:xfrm>
            <a:off x="4900853" y="2028900"/>
            <a:ext cx="2347500" cy="414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grpSp>
        <p:nvGrpSpPr>
          <p:cNvPr id="383" name="Google Shape;383;p26"/>
          <p:cNvGrpSpPr/>
          <p:nvPr/>
        </p:nvGrpSpPr>
        <p:grpSpPr>
          <a:xfrm>
            <a:off x="-1171045" y="1214569"/>
            <a:ext cx="1891038" cy="2354692"/>
            <a:chOff x="-1171045" y="1214569"/>
            <a:chExt cx="1891038" cy="2354692"/>
          </a:xfrm>
        </p:grpSpPr>
        <p:grpSp>
          <p:nvGrpSpPr>
            <p:cNvPr id="384" name="Google Shape;384;p26"/>
            <p:cNvGrpSpPr/>
            <p:nvPr/>
          </p:nvGrpSpPr>
          <p:grpSpPr>
            <a:xfrm rot="10800000">
              <a:off x="205798" y="1214569"/>
              <a:ext cx="507430" cy="1014844"/>
              <a:chOff x="552350" y="3108100"/>
              <a:chExt cx="742400" cy="1484775"/>
            </a:xfrm>
          </p:grpSpPr>
          <p:sp>
            <p:nvSpPr>
              <p:cNvPr id="385" name="Google Shape;385;p26"/>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26"/>
            <p:cNvGrpSpPr/>
            <p:nvPr/>
          </p:nvGrpSpPr>
          <p:grpSpPr>
            <a:xfrm>
              <a:off x="-1171045" y="3139931"/>
              <a:ext cx="1891038" cy="429331"/>
              <a:chOff x="4256975" y="1214675"/>
              <a:chExt cx="2032500" cy="615175"/>
            </a:xfrm>
          </p:grpSpPr>
          <p:sp>
            <p:nvSpPr>
              <p:cNvPr id="398" name="Google Shape;398;p26"/>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04"/>
        <p:cNvGrpSpPr/>
        <p:nvPr/>
      </p:nvGrpSpPr>
      <p:grpSpPr>
        <a:xfrm>
          <a:off x="0" y="0"/>
          <a:ext cx="0" cy="0"/>
          <a:chOff x="0" y="0"/>
          <a:chExt cx="0" cy="0"/>
        </a:xfrm>
      </p:grpSpPr>
      <p:sp>
        <p:nvSpPr>
          <p:cNvPr id="405" name="Google Shape;405;p27"/>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7" name="Google Shape;407;p27"/>
          <p:cNvSpPr txBox="1">
            <a:spLocks noGrp="1"/>
          </p:cNvSpPr>
          <p:nvPr>
            <p:ph type="subTitle" idx="1"/>
          </p:nvPr>
        </p:nvSpPr>
        <p:spPr>
          <a:xfrm>
            <a:off x="4973856" y="1683150"/>
            <a:ext cx="2865900" cy="20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8" name="Google Shape;408;p27"/>
          <p:cNvSpPr txBox="1">
            <a:spLocks noGrp="1"/>
          </p:cNvSpPr>
          <p:nvPr>
            <p:ph type="subTitle" idx="2"/>
          </p:nvPr>
        </p:nvSpPr>
        <p:spPr>
          <a:xfrm>
            <a:off x="1304188" y="1683150"/>
            <a:ext cx="2865900" cy="20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49"/>
        <p:cNvGrpSpPr/>
        <p:nvPr/>
      </p:nvGrpSpPr>
      <p:grpSpPr>
        <a:xfrm>
          <a:off x="0" y="0"/>
          <a:ext cx="0" cy="0"/>
          <a:chOff x="0" y="0"/>
          <a:chExt cx="0" cy="0"/>
        </a:xfrm>
      </p:grpSpPr>
      <p:sp>
        <p:nvSpPr>
          <p:cNvPr id="450" name="Google Shape;450;p30"/>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2" name="Google Shape;452;p30"/>
          <p:cNvSpPr txBox="1">
            <a:spLocks noGrp="1"/>
          </p:cNvSpPr>
          <p:nvPr>
            <p:ph type="subTitle" idx="1"/>
          </p:nvPr>
        </p:nvSpPr>
        <p:spPr>
          <a:xfrm>
            <a:off x="1849121" y="19742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3" name="Google Shape;453;p30"/>
          <p:cNvSpPr txBox="1">
            <a:spLocks noGrp="1"/>
          </p:cNvSpPr>
          <p:nvPr>
            <p:ph type="subTitle" idx="2"/>
          </p:nvPr>
        </p:nvSpPr>
        <p:spPr>
          <a:xfrm>
            <a:off x="5316624" y="19742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4" name="Google Shape;454;p30"/>
          <p:cNvSpPr txBox="1">
            <a:spLocks noGrp="1"/>
          </p:cNvSpPr>
          <p:nvPr>
            <p:ph type="subTitle" idx="3"/>
          </p:nvPr>
        </p:nvSpPr>
        <p:spPr>
          <a:xfrm>
            <a:off x="1849121" y="3596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5" name="Google Shape;455;p30"/>
          <p:cNvSpPr txBox="1">
            <a:spLocks noGrp="1"/>
          </p:cNvSpPr>
          <p:nvPr>
            <p:ph type="subTitle" idx="4"/>
          </p:nvPr>
        </p:nvSpPr>
        <p:spPr>
          <a:xfrm>
            <a:off x="5316624" y="3596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6" name="Google Shape;456;p30"/>
          <p:cNvSpPr txBox="1">
            <a:spLocks noGrp="1"/>
          </p:cNvSpPr>
          <p:nvPr>
            <p:ph type="subTitle" idx="5"/>
          </p:nvPr>
        </p:nvSpPr>
        <p:spPr>
          <a:xfrm>
            <a:off x="1849121" y="1562650"/>
            <a:ext cx="1978200" cy="4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sp>
        <p:nvSpPr>
          <p:cNvPr id="457" name="Google Shape;457;p30"/>
          <p:cNvSpPr txBox="1">
            <a:spLocks noGrp="1"/>
          </p:cNvSpPr>
          <p:nvPr>
            <p:ph type="subTitle" idx="6"/>
          </p:nvPr>
        </p:nvSpPr>
        <p:spPr>
          <a:xfrm>
            <a:off x="1849121" y="3184575"/>
            <a:ext cx="1978200" cy="4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sp>
        <p:nvSpPr>
          <p:cNvPr id="458" name="Google Shape;458;p30"/>
          <p:cNvSpPr txBox="1">
            <a:spLocks noGrp="1"/>
          </p:cNvSpPr>
          <p:nvPr>
            <p:ph type="subTitle" idx="7"/>
          </p:nvPr>
        </p:nvSpPr>
        <p:spPr>
          <a:xfrm>
            <a:off x="5316621" y="1562650"/>
            <a:ext cx="1978200" cy="4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sp>
        <p:nvSpPr>
          <p:cNvPr id="459" name="Google Shape;459;p30"/>
          <p:cNvSpPr txBox="1">
            <a:spLocks noGrp="1"/>
          </p:cNvSpPr>
          <p:nvPr>
            <p:ph type="subTitle" idx="8"/>
          </p:nvPr>
        </p:nvSpPr>
        <p:spPr>
          <a:xfrm>
            <a:off x="5316621" y="3184575"/>
            <a:ext cx="1978200" cy="41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lata"/>
              <a:buNone/>
              <a:defRPr sz="1800" b="1">
                <a:solidFill>
                  <a:schemeClr val="accent1"/>
                </a:solidFill>
                <a:latin typeface="Alata"/>
                <a:ea typeface="Alata"/>
                <a:cs typeface="Alata"/>
                <a:sym typeface="Alata"/>
              </a:defRPr>
            </a:lvl1pPr>
            <a:lvl2pPr lvl="1" algn="ctr" rtl="0">
              <a:lnSpc>
                <a:spcPct val="100000"/>
              </a:lnSpc>
              <a:spcBef>
                <a:spcPts val="0"/>
              </a:spcBef>
              <a:spcAft>
                <a:spcPts val="0"/>
              </a:spcAft>
              <a:buSzPts val="2400"/>
              <a:buFont typeface="Alata"/>
              <a:buNone/>
              <a:defRPr sz="2400" b="1">
                <a:latin typeface="Alata"/>
                <a:ea typeface="Alata"/>
                <a:cs typeface="Alata"/>
                <a:sym typeface="Alata"/>
              </a:defRPr>
            </a:lvl2pPr>
            <a:lvl3pPr lvl="2" algn="ctr" rtl="0">
              <a:lnSpc>
                <a:spcPct val="100000"/>
              </a:lnSpc>
              <a:spcBef>
                <a:spcPts val="0"/>
              </a:spcBef>
              <a:spcAft>
                <a:spcPts val="0"/>
              </a:spcAft>
              <a:buSzPts val="2400"/>
              <a:buFont typeface="Alata"/>
              <a:buNone/>
              <a:defRPr sz="2400" b="1">
                <a:latin typeface="Alata"/>
                <a:ea typeface="Alata"/>
                <a:cs typeface="Alata"/>
                <a:sym typeface="Alata"/>
              </a:defRPr>
            </a:lvl3pPr>
            <a:lvl4pPr lvl="3" algn="ctr" rtl="0">
              <a:lnSpc>
                <a:spcPct val="100000"/>
              </a:lnSpc>
              <a:spcBef>
                <a:spcPts val="0"/>
              </a:spcBef>
              <a:spcAft>
                <a:spcPts val="0"/>
              </a:spcAft>
              <a:buSzPts val="2400"/>
              <a:buFont typeface="Alata"/>
              <a:buNone/>
              <a:defRPr sz="2400" b="1">
                <a:latin typeface="Alata"/>
                <a:ea typeface="Alata"/>
                <a:cs typeface="Alata"/>
                <a:sym typeface="Alata"/>
              </a:defRPr>
            </a:lvl4pPr>
            <a:lvl5pPr lvl="4" algn="ctr" rtl="0">
              <a:lnSpc>
                <a:spcPct val="100000"/>
              </a:lnSpc>
              <a:spcBef>
                <a:spcPts val="0"/>
              </a:spcBef>
              <a:spcAft>
                <a:spcPts val="0"/>
              </a:spcAft>
              <a:buSzPts val="2400"/>
              <a:buFont typeface="Alata"/>
              <a:buNone/>
              <a:defRPr sz="2400" b="1">
                <a:latin typeface="Alata"/>
                <a:ea typeface="Alata"/>
                <a:cs typeface="Alata"/>
                <a:sym typeface="Alata"/>
              </a:defRPr>
            </a:lvl5pPr>
            <a:lvl6pPr lvl="5" algn="ctr" rtl="0">
              <a:lnSpc>
                <a:spcPct val="100000"/>
              </a:lnSpc>
              <a:spcBef>
                <a:spcPts val="0"/>
              </a:spcBef>
              <a:spcAft>
                <a:spcPts val="0"/>
              </a:spcAft>
              <a:buSzPts val="2400"/>
              <a:buFont typeface="Alata"/>
              <a:buNone/>
              <a:defRPr sz="2400" b="1">
                <a:latin typeface="Alata"/>
                <a:ea typeface="Alata"/>
                <a:cs typeface="Alata"/>
                <a:sym typeface="Alata"/>
              </a:defRPr>
            </a:lvl6pPr>
            <a:lvl7pPr lvl="6" algn="ctr" rtl="0">
              <a:lnSpc>
                <a:spcPct val="100000"/>
              </a:lnSpc>
              <a:spcBef>
                <a:spcPts val="0"/>
              </a:spcBef>
              <a:spcAft>
                <a:spcPts val="0"/>
              </a:spcAft>
              <a:buSzPts val="2400"/>
              <a:buFont typeface="Alata"/>
              <a:buNone/>
              <a:defRPr sz="2400" b="1">
                <a:latin typeface="Alata"/>
                <a:ea typeface="Alata"/>
                <a:cs typeface="Alata"/>
                <a:sym typeface="Alata"/>
              </a:defRPr>
            </a:lvl7pPr>
            <a:lvl8pPr lvl="7" algn="ctr" rtl="0">
              <a:lnSpc>
                <a:spcPct val="100000"/>
              </a:lnSpc>
              <a:spcBef>
                <a:spcPts val="0"/>
              </a:spcBef>
              <a:spcAft>
                <a:spcPts val="0"/>
              </a:spcAft>
              <a:buSzPts val="2400"/>
              <a:buFont typeface="Alata"/>
              <a:buNone/>
              <a:defRPr sz="2400" b="1">
                <a:latin typeface="Alata"/>
                <a:ea typeface="Alata"/>
                <a:cs typeface="Alata"/>
                <a:sym typeface="Alata"/>
              </a:defRPr>
            </a:lvl8pPr>
            <a:lvl9pPr lvl="8" algn="ctr" rtl="0">
              <a:lnSpc>
                <a:spcPct val="100000"/>
              </a:lnSpc>
              <a:spcBef>
                <a:spcPts val="0"/>
              </a:spcBef>
              <a:spcAft>
                <a:spcPts val="0"/>
              </a:spcAft>
              <a:buSzPts val="2400"/>
              <a:buFont typeface="Alata"/>
              <a:buNone/>
              <a:defRPr sz="2400" b="1">
                <a:latin typeface="Alata"/>
                <a:ea typeface="Alata"/>
                <a:cs typeface="Alata"/>
                <a:sym typeface="Alata"/>
              </a:defRPr>
            </a:lvl9pPr>
          </a:lstStyle>
          <a:p>
            <a:endParaRPr/>
          </a:p>
        </p:txBody>
      </p:sp>
      <p:grpSp>
        <p:nvGrpSpPr>
          <p:cNvPr id="460" name="Google Shape;460;p30"/>
          <p:cNvGrpSpPr/>
          <p:nvPr/>
        </p:nvGrpSpPr>
        <p:grpSpPr>
          <a:xfrm rot="10800000">
            <a:off x="205798" y="2064332"/>
            <a:ext cx="507430" cy="1014844"/>
            <a:chOff x="552350" y="3108100"/>
            <a:chExt cx="742400" cy="1484775"/>
          </a:xfrm>
        </p:grpSpPr>
        <p:sp>
          <p:nvSpPr>
            <p:cNvPr id="461" name="Google Shape;461;p30"/>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583"/>
        <p:cNvGrpSpPr/>
        <p:nvPr/>
      </p:nvGrpSpPr>
      <p:grpSpPr>
        <a:xfrm>
          <a:off x="0" y="0"/>
          <a:ext cx="0" cy="0"/>
          <a:chOff x="0" y="0"/>
          <a:chExt cx="0" cy="0"/>
        </a:xfrm>
      </p:grpSpPr>
      <p:sp>
        <p:nvSpPr>
          <p:cNvPr id="584" name="Google Shape;584;p35"/>
          <p:cNvSpPr/>
          <p:nvPr/>
        </p:nvSpPr>
        <p:spPr>
          <a:xfrm>
            <a:off x="205775" y="193200"/>
            <a:ext cx="8732400" cy="4757100"/>
          </a:xfrm>
          <a:prstGeom prst="rect">
            <a:avLst/>
          </a:prstGeom>
          <a:solidFill>
            <a:schemeClr val="lt1"/>
          </a:solidFill>
          <a:ln>
            <a:noFill/>
          </a:ln>
          <a:effectLst>
            <a:outerShdw blurRad="71438" dist="381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5"/>
          <p:cNvSpPr txBox="1">
            <a:spLocks noGrp="1"/>
          </p:cNvSpPr>
          <p:nvPr>
            <p:ph type="title"/>
          </p:nvPr>
        </p:nvSpPr>
        <p:spPr>
          <a:xfrm>
            <a:off x="713247" y="1640850"/>
            <a:ext cx="3060300" cy="75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 name="Google Shape;586;p35"/>
          <p:cNvSpPr txBox="1">
            <a:spLocks noGrp="1"/>
          </p:cNvSpPr>
          <p:nvPr>
            <p:ph type="subTitle" idx="1"/>
          </p:nvPr>
        </p:nvSpPr>
        <p:spPr>
          <a:xfrm>
            <a:off x="713213" y="2530338"/>
            <a:ext cx="3060300" cy="9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7" name="Google Shape;587;p35"/>
          <p:cNvSpPr txBox="1"/>
          <p:nvPr/>
        </p:nvSpPr>
        <p:spPr>
          <a:xfrm>
            <a:off x="4486863" y="2396250"/>
            <a:ext cx="3018300" cy="646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a:solidFill>
                  <a:schemeClr val="dk1"/>
                </a:solidFill>
                <a:latin typeface="Archivo"/>
                <a:ea typeface="Archivo"/>
                <a:cs typeface="Archivo"/>
                <a:sym typeface="Archivo"/>
              </a:rPr>
              <a:t>CREDITS:</a:t>
            </a:r>
            <a:r>
              <a:rPr lang="en" sz="1000">
                <a:solidFill>
                  <a:schemeClr val="dk1"/>
                </a:solidFill>
                <a:latin typeface="Archivo"/>
                <a:ea typeface="Archivo"/>
                <a:cs typeface="Archivo"/>
                <a:sym typeface="Archivo"/>
              </a:rPr>
              <a:t> This presentation template was created by </a:t>
            </a:r>
            <a:r>
              <a:rPr lang="en" sz="1000" b="1" u="sng">
                <a:solidFill>
                  <a:schemeClr val="dk1"/>
                </a:solidFill>
                <a:latin typeface="Archivo"/>
                <a:ea typeface="Archivo"/>
                <a:cs typeface="Archivo"/>
                <a:sym typeface="Archivo"/>
                <a:hlinkClick r:id="rId2">
                  <a:extLst>
                    <a:ext uri="{A12FA001-AC4F-418D-AE19-62706E023703}">
                      <ahyp:hlinkClr xmlns:ahyp="http://schemas.microsoft.com/office/drawing/2018/hyperlinkcolor" val="tx"/>
                    </a:ext>
                  </a:extLst>
                </a:hlinkClick>
              </a:rPr>
              <a:t>Slidesgo</a:t>
            </a:r>
            <a:r>
              <a:rPr lang="en" sz="1000">
                <a:solidFill>
                  <a:schemeClr val="dk1"/>
                </a:solidFill>
                <a:latin typeface="Archivo"/>
                <a:ea typeface="Archivo"/>
                <a:cs typeface="Archivo"/>
                <a:sym typeface="Archivo"/>
              </a:rPr>
              <a:t>, and includes icons by </a:t>
            </a:r>
            <a:r>
              <a:rPr lang="en" sz="1000" b="1" u="sng">
                <a:solidFill>
                  <a:schemeClr val="dk1"/>
                </a:solidFill>
                <a:latin typeface="Archivo"/>
                <a:ea typeface="Archivo"/>
                <a:cs typeface="Archivo"/>
                <a:sym typeface="Archivo"/>
                <a:hlinkClick r:id="rId3">
                  <a:extLst>
                    <a:ext uri="{A12FA001-AC4F-418D-AE19-62706E023703}">
                      <ahyp:hlinkClr xmlns:ahyp="http://schemas.microsoft.com/office/drawing/2018/hyperlinkcolor" val="tx"/>
                    </a:ext>
                  </a:extLst>
                </a:hlinkClick>
              </a:rPr>
              <a:t>Flaticon</a:t>
            </a:r>
            <a:r>
              <a:rPr lang="en" sz="1000">
                <a:solidFill>
                  <a:schemeClr val="dk1"/>
                </a:solidFill>
                <a:latin typeface="Archivo"/>
                <a:ea typeface="Archivo"/>
                <a:cs typeface="Archivo"/>
                <a:sym typeface="Archivo"/>
              </a:rPr>
              <a:t>, and infographics &amp; images by </a:t>
            </a:r>
            <a:r>
              <a:rPr lang="en" sz="1000" b="1" u="sng">
                <a:solidFill>
                  <a:schemeClr val="dk1"/>
                </a:solidFill>
                <a:latin typeface="Archivo"/>
                <a:ea typeface="Archivo"/>
                <a:cs typeface="Archivo"/>
                <a:sym typeface="Archivo"/>
                <a:hlinkClick r:id="rId4">
                  <a:extLst>
                    <a:ext uri="{A12FA001-AC4F-418D-AE19-62706E023703}">
                      <ahyp:hlinkClr xmlns:ahyp="http://schemas.microsoft.com/office/drawing/2018/hyperlinkcolor" val="tx"/>
                    </a:ext>
                  </a:extLst>
                </a:hlinkClick>
              </a:rPr>
              <a:t>Freepik</a:t>
            </a:r>
            <a:r>
              <a:rPr lang="en" sz="1000" u="sng">
                <a:solidFill>
                  <a:schemeClr val="dk1"/>
                </a:solidFill>
                <a:latin typeface="Archivo"/>
                <a:ea typeface="Archivo"/>
                <a:cs typeface="Archivo"/>
                <a:sym typeface="Archivo"/>
              </a:rPr>
              <a:t> </a:t>
            </a:r>
            <a:endParaRPr sz="1000" b="1" u="sng">
              <a:solidFill>
                <a:schemeClr val="dk1"/>
              </a:solidFill>
              <a:latin typeface="Archivo"/>
              <a:ea typeface="Archivo"/>
              <a:cs typeface="Archivo"/>
              <a:sym typeface="Archiv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Alata"/>
              <a:buNone/>
              <a:defRPr sz="2800" b="1">
                <a:solidFill>
                  <a:schemeClr val="accent1"/>
                </a:solidFill>
                <a:latin typeface="Alata"/>
                <a:ea typeface="Alata"/>
                <a:cs typeface="Alata"/>
                <a:sym typeface="Alata"/>
              </a:defRPr>
            </a:lvl1pPr>
            <a:lvl2pPr lvl="1"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2pPr>
            <a:lvl3pPr lvl="2"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3pPr>
            <a:lvl4pPr lvl="3"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4pPr>
            <a:lvl5pPr lvl="4"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5pPr>
            <a:lvl6pPr lvl="5"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6pPr>
            <a:lvl7pPr lvl="6"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7pPr>
            <a:lvl8pPr lvl="7"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8pPr>
            <a:lvl9pPr lvl="8" rtl="0">
              <a:spcBef>
                <a:spcPts val="0"/>
              </a:spcBef>
              <a:spcAft>
                <a:spcPts val="0"/>
              </a:spcAft>
              <a:buClr>
                <a:schemeClr val="dk1"/>
              </a:buClr>
              <a:buSzPts val="3500"/>
              <a:buFont typeface="Alata"/>
              <a:buNone/>
              <a:defRPr sz="3500" b="1">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1pPr>
            <a:lvl2pPr marL="914400" lvl="1"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2pPr>
            <a:lvl3pPr marL="1371600" lvl="2"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3pPr>
            <a:lvl4pPr marL="1828800" lvl="3"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4pPr>
            <a:lvl5pPr marL="2286000" lvl="4"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5pPr>
            <a:lvl6pPr marL="2743200" lvl="5"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6pPr>
            <a:lvl7pPr marL="3200400" lvl="6"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7pPr>
            <a:lvl8pPr marL="3657600" lvl="7"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8pPr>
            <a:lvl9pPr marL="4114800" lvl="8" indent="-304800">
              <a:lnSpc>
                <a:spcPct val="100000"/>
              </a:lnSpc>
              <a:spcBef>
                <a:spcPts val="0"/>
              </a:spcBef>
              <a:spcAft>
                <a:spcPts val="0"/>
              </a:spcAft>
              <a:buClr>
                <a:schemeClr val="dk1"/>
              </a:buClr>
              <a:buSzPts val="1200"/>
              <a:buFont typeface="Archivo"/>
              <a:buChar char="■"/>
              <a:defRPr sz="1200">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3" r:id="rId3"/>
    <p:sldLayoutId id="2147483665" r:id="rId4"/>
    <p:sldLayoutId id="2147483668" r:id="rId5"/>
    <p:sldLayoutId id="2147483672" r:id="rId6"/>
    <p:sldLayoutId id="2147483673" r:id="rId7"/>
    <p:sldLayoutId id="2147483676" r:id="rId8"/>
    <p:sldLayoutId id="2147483681" r:id="rId9"/>
    <p:sldLayoutId id="2147483682" r:id="rId10"/>
    <p:sldLayoutId id="2147483683" r:id="rId11"/>
    <p:sldLayoutId id="214748368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1"/>
          <p:cNvSpPr txBox="1">
            <a:spLocks noGrp="1"/>
          </p:cNvSpPr>
          <p:nvPr>
            <p:ph type="ctrTitle"/>
          </p:nvPr>
        </p:nvSpPr>
        <p:spPr>
          <a:xfrm>
            <a:off x="684744" y="1427917"/>
            <a:ext cx="5243056" cy="228766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700" dirty="0">
                <a:solidFill>
                  <a:schemeClr val="accent1"/>
                </a:solidFill>
                <a:latin typeface="Arial" panose="020B0604020202020204" pitchFamily="34" charset="0"/>
                <a:cs typeface="Arial" panose="020B0604020202020204" pitchFamily="34" charset="0"/>
              </a:rPr>
              <a:t>From Conception to Dissemination </a:t>
            </a:r>
            <a:r>
              <a:rPr lang="en-US" sz="2700" b="0" dirty="0">
                <a:solidFill>
                  <a:schemeClr val="accent1"/>
                </a:solidFill>
                <a:latin typeface="Arial" panose="020B0604020202020204" pitchFamily="34" charset="0"/>
                <a:cs typeface="Arial" panose="020B0604020202020204" pitchFamily="34" charset="0"/>
              </a:rPr>
              <a:t>Utilizing a </a:t>
            </a:r>
            <a:br>
              <a:rPr lang="en-US" sz="2700" b="0" dirty="0">
                <a:solidFill>
                  <a:schemeClr val="accent1"/>
                </a:solidFill>
                <a:latin typeface="Arial" panose="020B0604020202020204" pitchFamily="34" charset="0"/>
                <a:cs typeface="Arial" panose="020B0604020202020204" pitchFamily="34" charset="0"/>
              </a:rPr>
            </a:br>
            <a:r>
              <a:rPr lang="en-US" sz="2700" b="0" dirty="0">
                <a:solidFill>
                  <a:schemeClr val="accent1"/>
                </a:solidFill>
                <a:latin typeface="Arial" panose="020B0604020202020204" pitchFamily="34" charset="0"/>
                <a:cs typeface="Arial" panose="020B0604020202020204" pitchFamily="34" charset="0"/>
              </a:rPr>
              <a:t>Black-led Community Advisory Board to Advance Racial Equity in Substance Use Research</a:t>
            </a:r>
            <a:endParaRPr sz="2700" b="0" dirty="0">
              <a:latin typeface="Arial" panose="020B0604020202020204" pitchFamily="34" charset="0"/>
              <a:cs typeface="Arial" panose="020B0604020202020204" pitchFamily="34" charset="0"/>
            </a:endParaRPr>
          </a:p>
        </p:txBody>
      </p:sp>
      <p:sp>
        <p:nvSpPr>
          <p:cNvPr id="605" name="Google Shape;605;p41"/>
          <p:cNvSpPr txBox="1">
            <a:spLocks noGrp="1"/>
          </p:cNvSpPr>
          <p:nvPr>
            <p:ph type="subTitle" idx="1"/>
          </p:nvPr>
        </p:nvSpPr>
        <p:spPr>
          <a:xfrm>
            <a:off x="800597" y="4004775"/>
            <a:ext cx="7540076" cy="475800"/>
          </a:xfrm>
          <a:prstGeom prst="rect">
            <a:avLst/>
          </a:prstGeom>
        </p:spPr>
        <p:txBody>
          <a:bodyPr spcFirstLastPara="1" wrap="square" lIns="91425" tIns="91425" rIns="91425" bIns="91425" anchor="t" anchorCtr="0">
            <a:noAutofit/>
          </a:bodyPr>
          <a:lstStyle/>
          <a:p>
            <a:pPr marL="0" indent="0" algn="ctr"/>
            <a:r>
              <a:rPr lang="en-US" sz="1400" b="1" dirty="0">
                <a:solidFill>
                  <a:schemeClr val="tx1"/>
                </a:solidFill>
                <a:latin typeface="Arial" panose="020B0604020202020204" pitchFamily="34" charset="0"/>
                <a:cs typeface="Arial" panose="020B0604020202020204" pitchFamily="34" charset="0"/>
              </a:rPr>
              <a:t>Kaytryn D. Campbell, </a:t>
            </a:r>
            <a:r>
              <a:rPr lang="en-US" sz="1400" dirty="0">
                <a:solidFill>
                  <a:schemeClr val="tx1"/>
                </a:solidFill>
                <a:latin typeface="Arial" panose="020B0604020202020204" pitchFamily="34" charset="0"/>
                <a:cs typeface="Arial" panose="020B0604020202020204" pitchFamily="34" charset="0"/>
              </a:rPr>
              <a:t>Devin E. Banks, Maria E. Pashke, </a:t>
            </a:r>
          </a:p>
          <a:p>
            <a:pPr marL="0" indent="0" algn="ctr"/>
            <a:r>
              <a:rPr lang="en-US" sz="1400" dirty="0">
                <a:solidFill>
                  <a:schemeClr val="tx1"/>
                </a:solidFill>
                <a:latin typeface="Arial" panose="020B0604020202020204" pitchFamily="34" charset="0"/>
                <a:cs typeface="Arial" panose="020B0604020202020204" pitchFamily="34" charset="0"/>
              </a:rPr>
              <a:t>Daje D. Bradshaw-Glenn; Jameala L. Jones, Kyra E. Robinson,</a:t>
            </a:r>
          </a:p>
          <a:p>
            <a:pPr marL="0" indent="0" algn="ctr"/>
            <a:r>
              <a:rPr lang="en-US" sz="1400" dirty="0">
                <a:solidFill>
                  <a:schemeClr val="tx1"/>
                </a:solidFill>
                <a:latin typeface="Arial" panose="020B0604020202020204" pitchFamily="34" charset="0"/>
                <a:cs typeface="Arial" panose="020B0604020202020204" pitchFamily="34" charset="0"/>
              </a:rPr>
              <a:t>Rashmi Ghonasgi, Rachel P. Winograd </a:t>
            </a:r>
          </a:p>
        </p:txBody>
      </p:sp>
      <p:grpSp>
        <p:nvGrpSpPr>
          <p:cNvPr id="606" name="Google Shape;606;p41"/>
          <p:cNvGrpSpPr/>
          <p:nvPr/>
        </p:nvGrpSpPr>
        <p:grpSpPr>
          <a:xfrm>
            <a:off x="-19579" y="842920"/>
            <a:ext cx="1560526" cy="4562629"/>
            <a:chOff x="713228" y="1086443"/>
            <a:chExt cx="1034740" cy="4082322"/>
          </a:xfrm>
        </p:grpSpPr>
        <p:grpSp>
          <p:nvGrpSpPr>
            <p:cNvPr id="607" name="Google Shape;607;p41"/>
            <p:cNvGrpSpPr/>
            <p:nvPr/>
          </p:nvGrpSpPr>
          <p:grpSpPr>
            <a:xfrm rot="-5400000" flipH="1">
              <a:off x="22269" y="1777402"/>
              <a:ext cx="2416658" cy="1034740"/>
              <a:chOff x="574825" y="1213900"/>
              <a:chExt cx="3467725" cy="1484775"/>
            </a:xfrm>
          </p:grpSpPr>
          <p:sp>
            <p:nvSpPr>
              <p:cNvPr id="608" name="Google Shape;608;p41"/>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41"/>
            <p:cNvGrpSpPr/>
            <p:nvPr/>
          </p:nvGrpSpPr>
          <p:grpSpPr>
            <a:xfrm rot="5400000">
              <a:off x="-17595" y="4008581"/>
              <a:ext cx="1891038" cy="429331"/>
              <a:chOff x="4256975" y="1214675"/>
              <a:chExt cx="2032500" cy="615175"/>
            </a:xfrm>
          </p:grpSpPr>
          <p:sp>
            <p:nvSpPr>
              <p:cNvPr id="615" name="Google Shape;615;p41"/>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1"/>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619;p41"/>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1"/>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5" name="Minus 634">
            <a:extLst>
              <a:ext uri="{FF2B5EF4-FFF2-40B4-BE49-F238E27FC236}">
                <a16:creationId xmlns:a16="http://schemas.microsoft.com/office/drawing/2014/main" id="{A1617B5B-3826-5CE9-F676-3E0C74C1801D}"/>
              </a:ext>
            </a:extLst>
          </p:cNvPr>
          <p:cNvSpPr/>
          <p:nvPr/>
        </p:nvSpPr>
        <p:spPr>
          <a:xfrm>
            <a:off x="2963837" y="3880025"/>
            <a:ext cx="3213595" cy="118575"/>
          </a:xfrm>
          <a:prstGeom prst="mathMinus">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9" name="Group 638">
            <a:extLst>
              <a:ext uri="{FF2B5EF4-FFF2-40B4-BE49-F238E27FC236}">
                <a16:creationId xmlns:a16="http://schemas.microsoft.com/office/drawing/2014/main" id="{AD8BD6E9-29E0-A808-D3EF-7D52377D1744}"/>
              </a:ext>
            </a:extLst>
          </p:cNvPr>
          <p:cNvGrpSpPr/>
          <p:nvPr/>
        </p:nvGrpSpPr>
        <p:grpSpPr>
          <a:xfrm>
            <a:off x="5756275" y="419734"/>
            <a:ext cx="3749040" cy="3452338"/>
            <a:chOff x="5652674" y="404117"/>
            <a:chExt cx="3491319" cy="3341050"/>
          </a:xfrm>
        </p:grpSpPr>
        <p:grpSp>
          <p:nvGrpSpPr>
            <p:cNvPr id="621" name="Google Shape;621;p41"/>
            <p:cNvGrpSpPr/>
            <p:nvPr/>
          </p:nvGrpSpPr>
          <p:grpSpPr>
            <a:xfrm>
              <a:off x="7252955" y="467445"/>
              <a:ext cx="1891038" cy="429331"/>
              <a:chOff x="4256975" y="1214675"/>
              <a:chExt cx="2032500" cy="615175"/>
            </a:xfrm>
          </p:grpSpPr>
          <p:sp>
            <p:nvSpPr>
              <p:cNvPr id="622" name="Google Shape;622;p41"/>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3" name="Google Shape;623;p41"/>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4" name="Google Shape;624;p41"/>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5" name="Google Shape;625;p41"/>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6" name="Google Shape;626;p41"/>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7" name="Google Shape;627;p41"/>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 name="Google Shape;2668;p41">
              <a:extLst>
                <a:ext uri="{FF2B5EF4-FFF2-40B4-BE49-F238E27FC236}">
                  <a16:creationId xmlns:a16="http://schemas.microsoft.com/office/drawing/2014/main" id="{40000884-2ABA-DA11-2583-14330B6C154F}"/>
                </a:ext>
              </a:extLst>
            </p:cNvPr>
            <p:cNvSpPr/>
            <p:nvPr/>
          </p:nvSpPr>
          <p:spPr>
            <a:xfrm rot="11397143" flipH="1">
              <a:off x="5683232" y="448599"/>
              <a:ext cx="2249386" cy="2650770"/>
            </a:xfrm>
            <a:custGeom>
              <a:avLst/>
              <a:gdLst/>
              <a:ahLst/>
              <a:cxnLst/>
              <a:rect l="l" t="t" r="r" b="b"/>
              <a:pathLst>
                <a:path w="59000" h="74030" extrusionOk="0">
                  <a:moveTo>
                    <a:pt x="10876" y="0"/>
                  </a:moveTo>
                  <a:lnTo>
                    <a:pt x="1" y="66107"/>
                  </a:lnTo>
                  <a:lnTo>
                    <a:pt x="48124" y="74029"/>
                  </a:lnTo>
                  <a:lnTo>
                    <a:pt x="59000" y="7923"/>
                  </a:lnTo>
                  <a:lnTo>
                    <a:pt x="108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671;p41">
              <a:extLst>
                <a:ext uri="{FF2B5EF4-FFF2-40B4-BE49-F238E27FC236}">
                  <a16:creationId xmlns:a16="http://schemas.microsoft.com/office/drawing/2014/main" id="{5161DAFC-3492-7F79-9022-BA6066B6F988}"/>
                </a:ext>
              </a:extLst>
            </p:cNvPr>
            <p:cNvGrpSpPr/>
            <p:nvPr/>
          </p:nvGrpSpPr>
          <p:grpSpPr>
            <a:xfrm rot="21496514" flipH="1">
              <a:off x="6982430" y="3237769"/>
              <a:ext cx="1547169" cy="507398"/>
              <a:chOff x="876638" y="3813610"/>
              <a:chExt cx="1975588" cy="644761"/>
            </a:xfrm>
          </p:grpSpPr>
          <p:sp>
            <p:nvSpPr>
              <p:cNvPr id="8" name="Google Shape;2672;p41">
                <a:extLst>
                  <a:ext uri="{FF2B5EF4-FFF2-40B4-BE49-F238E27FC236}">
                    <a16:creationId xmlns:a16="http://schemas.microsoft.com/office/drawing/2014/main" id="{812AD5BC-75D6-DA2B-DD04-B260E0D46893}"/>
                  </a:ext>
                </a:extLst>
              </p:cNvPr>
              <p:cNvSpPr/>
              <p:nvPr/>
            </p:nvSpPr>
            <p:spPr>
              <a:xfrm rot="226667">
                <a:off x="896184" y="3813610"/>
                <a:ext cx="1956042" cy="578701"/>
              </a:xfrm>
              <a:custGeom>
                <a:avLst/>
                <a:gdLst/>
                <a:ahLst/>
                <a:cxnLst/>
                <a:rect l="l" t="t" r="r" b="b"/>
                <a:pathLst>
                  <a:path w="47470" h="17678" extrusionOk="0">
                    <a:moveTo>
                      <a:pt x="24884" y="469"/>
                    </a:moveTo>
                    <a:cubicBezTo>
                      <a:pt x="24844" y="469"/>
                      <a:pt x="24782" y="489"/>
                      <a:pt x="24660" y="489"/>
                    </a:cubicBezTo>
                    <a:cubicBezTo>
                      <a:pt x="24762" y="469"/>
                      <a:pt x="24844" y="469"/>
                      <a:pt x="24884" y="469"/>
                    </a:cubicBezTo>
                    <a:close/>
                    <a:moveTo>
                      <a:pt x="24131" y="489"/>
                    </a:moveTo>
                    <a:cubicBezTo>
                      <a:pt x="24151" y="510"/>
                      <a:pt x="24131" y="550"/>
                      <a:pt x="24029" y="550"/>
                    </a:cubicBezTo>
                    <a:cubicBezTo>
                      <a:pt x="24070" y="530"/>
                      <a:pt x="23866" y="510"/>
                      <a:pt x="23723" y="489"/>
                    </a:cubicBezTo>
                    <a:close/>
                    <a:moveTo>
                      <a:pt x="33988" y="1019"/>
                    </a:moveTo>
                    <a:lnTo>
                      <a:pt x="33988" y="1019"/>
                    </a:lnTo>
                    <a:cubicBezTo>
                      <a:pt x="33981" y="1021"/>
                      <a:pt x="33976" y="1023"/>
                      <a:pt x="33972" y="1025"/>
                    </a:cubicBezTo>
                    <a:lnTo>
                      <a:pt x="33972" y="1025"/>
                    </a:lnTo>
                    <a:cubicBezTo>
                      <a:pt x="33977" y="1023"/>
                      <a:pt x="33983" y="1021"/>
                      <a:pt x="33988" y="1019"/>
                    </a:cubicBezTo>
                    <a:close/>
                    <a:moveTo>
                      <a:pt x="47225" y="4175"/>
                    </a:moveTo>
                    <a:lnTo>
                      <a:pt x="47307" y="4542"/>
                    </a:lnTo>
                    <a:cubicBezTo>
                      <a:pt x="47292" y="4602"/>
                      <a:pt x="47266" y="4639"/>
                      <a:pt x="47245" y="4639"/>
                    </a:cubicBezTo>
                    <a:cubicBezTo>
                      <a:pt x="47238" y="4639"/>
                      <a:pt x="47231" y="4634"/>
                      <a:pt x="47225" y="4623"/>
                    </a:cubicBezTo>
                    <a:cubicBezTo>
                      <a:pt x="47225" y="4481"/>
                      <a:pt x="47225" y="4338"/>
                      <a:pt x="47225" y="4175"/>
                    </a:cubicBezTo>
                    <a:close/>
                    <a:moveTo>
                      <a:pt x="47185" y="6762"/>
                    </a:moveTo>
                    <a:cubicBezTo>
                      <a:pt x="47205" y="6782"/>
                      <a:pt x="47225" y="6843"/>
                      <a:pt x="47246" y="7006"/>
                    </a:cubicBezTo>
                    <a:lnTo>
                      <a:pt x="47185" y="7128"/>
                    </a:lnTo>
                    <a:cubicBezTo>
                      <a:pt x="47185" y="7006"/>
                      <a:pt x="47185" y="6884"/>
                      <a:pt x="47185" y="6762"/>
                    </a:cubicBezTo>
                    <a:close/>
                    <a:moveTo>
                      <a:pt x="46614" y="16089"/>
                    </a:moveTo>
                    <a:cubicBezTo>
                      <a:pt x="46635" y="16110"/>
                      <a:pt x="46655" y="16191"/>
                      <a:pt x="46655" y="16395"/>
                    </a:cubicBezTo>
                    <a:cubicBezTo>
                      <a:pt x="46628" y="16395"/>
                      <a:pt x="46610" y="16404"/>
                      <a:pt x="46595" y="16404"/>
                    </a:cubicBezTo>
                    <a:cubicBezTo>
                      <a:pt x="46587" y="16404"/>
                      <a:pt x="46580" y="16401"/>
                      <a:pt x="46574" y="16395"/>
                    </a:cubicBezTo>
                    <a:cubicBezTo>
                      <a:pt x="46594" y="16293"/>
                      <a:pt x="46594" y="16191"/>
                      <a:pt x="46614" y="16089"/>
                    </a:cubicBezTo>
                    <a:close/>
                    <a:moveTo>
                      <a:pt x="6474" y="0"/>
                    </a:moveTo>
                    <a:cubicBezTo>
                      <a:pt x="6066" y="0"/>
                      <a:pt x="5659" y="41"/>
                      <a:pt x="5211" y="82"/>
                    </a:cubicBezTo>
                    <a:cubicBezTo>
                      <a:pt x="4783" y="123"/>
                      <a:pt x="4335" y="204"/>
                      <a:pt x="3908" y="265"/>
                    </a:cubicBezTo>
                    <a:cubicBezTo>
                      <a:pt x="3931" y="264"/>
                      <a:pt x="3952" y="263"/>
                      <a:pt x="3971" y="263"/>
                    </a:cubicBezTo>
                    <a:cubicBezTo>
                      <a:pt x="4203" y="263"/>
                      <a:pt x="4133" y="370"/>
                      <a:pt x="3908" y="408"/>
                    </a:cubicBezTo>
                    <a:lnTo>
                      <a:pt x="3785" y="326"/>
                    </a:lnTo>
                    <a:lnTo>
                      <a:pt x="3785" y="326"/>
                    </a:lnTo>
                    <a:cubicBezTo>
                      <a:pt x="3623" y="408"/>
                      <a:pt x="4071" y="326"/>
                      <a:pt x="3724" y="448"/>
                    </a:cubicBezTo>
                    <a:cubicBezTo>
                      <a:pt x="3696" y="450"/>
                      <a:pt x="3670" y="451"/>
                      <a:pt x="3648" y="451"/>
                    </a:cubicBezTo>
                    <a:cubicBezTo>
                      <a:pt x="3417" y="451"/>
                      <a:pt x="3517" y="362"/>
                      <a:pt x="3684" y="306"/>
                    </a:cubicBezTo>
                    <a:lnTo>
                      <a:pt x="3684" y="306"/>
                    </a:lnTo>
                    <a:lnTo>
                      <a:pt x="3297" y="387"/>
                    </a:lnTo>
                    <a:cubicBezTo>
                      <a:pt x="3256" y="367"/>
                      <a:pt x="3358" y="347"/>
                      <a:pt x="3378" y="306"/>
                    </a:cubicBezTo>
                    <a:lnTo>
                      <a:pt x="3378" y="306"/>
                    </a:lnTo>
                    <a:cubicBezTo>
                      <a:pt x="3313" y="338"/>
                      <a:pt x="3189" y="342"/>
                      <a:pt x="3050" y="342"/>
                    </a:cubicBezTo>
                    <a:cubicBezTo>
                      <a:pt x="3015" y="342"/>
                      <a:pt x="2979" y="342"/>
                      <a:pt x="2943" y="342"/>
                    </a:cubicBezTo>
                    <a:cubicBezTo>
                      <a:pt x="2762" y="342"/>
                      <a:pt x="2574" y="347"/>
                      <a:pt x="2462" y="408"/>
                    </a:cubicBezTo>
                    <a:lnTo>
                      <a:pt x="2441" y="367"/>
                    </a:lnTo>
                    <a:cubicBezTo>
                      <a:pt x="2238" y="377"/>
                      <a:pt x="2059" y="382"/>
                      <a:pt x="1897" y="382"/>
                    </a:cubicBezTo>
                    <a:cubicBezTo>
                      <a:pt x="1734" y="382"/>
                      <a:pt x="1586" y="377"/>
                      <a:pt x="1443" y="367"/>
                    </a:cubicBezTo>
                    <a:cubicBezTo>
                      <a:pt x="1321" y="367"/>
                      <a:pt x="1179" y="347"/>
                      <a:pt x="1036" y="326"/>
                    </a:cubicBezTo>
                    <a:cubicBezTo>
                      <a:pt x="894" y="306"/>
                      <a:pt x="771" y="286"/>
                      <a:pt x="629" y="286"/>
                    </a:cubicBezTo>
                    <a:cubicBezTo>
                      <a:pt x="619" y="276"/>
                      <a:pt x="612" y="272"/>
                      <a:pt x="606" y="272"/>
                    </a:cubicBezTo>
                    <a:cubicBezTo>
                      <a:pt x="588" y="272"/>
                      <a:pt x="588" y="315"/>
                      <a:pt x="588" y="347"/>
                    </a:cubicBezTo>
                    <a:lnTo>
                      <a:pt x="568" y="448"/>
                    </a:lnTo>
                    <a:cubicBezTo>
                      <a:pt x="568" y="530"/>
                      <a:pt x="568" y="611"/>
                      <a:pt x="547" y="672"/>
                    </a:cubicBezTo>
                    <a:cubicBezTo>
                      <a:pt x="547" y="835"/>
                      <a:pt x="527" y="978"/>
                      <a:pt x="507" y="1141"/>
                    </a:cubicBezTo>
                    <a:cubicBezTo>
                      <a:pt x="588" y="1182"/>
                      <a:pt x="547" y="1446"/>
                      <a:pt x="588" y="1670"/>
                    </a:cubicBezTo>
                    <a:cubicBezTo>
                      <a:pt x="507" y="2200"/>
                      <a:pt x="405" y="2770"/>
                      <a:pt x="344" y="3422"/>
                    </a:cubicBezTo>
                    <a:cubicBezTo>
                      <a:pt x="355" y="3673"/>
                      <a:pt x="373" y="3687"/>
                      <a:pt x="394" y="3687"/>
                    </a:cubicBezTo>
                    <a:cubicBezTo>
                      <a:pt x="396" y="3687"/>
                      <a:pt x="399" y="3687"/>
                      <a:pt x="402" y="3687"/>
                    </a:cubicBezTo>
                    <a:cubicBezTo>
                      <a:pt x="416" y="3687"/>
                      <a:pt x="431" y="3693"/>
                      <a:pt x="446" y="3768"/>
                    </a:cubicBezTo>
                    <a:cubicBezTo>
                      <a:pt x="381" y="3784"/>
                      <a:pt x="342" y="4187"/>
                      <a:pt x="318" y="4187"/>
                    </a:cubicBezTo>
                    <a:cubicBezTo>
                      <a:pt x="312" y="4187"/>
                      <a:pt x="307" y="4161"/>
                      <a:pt x="303" y="4094"/>
                    </a:cubicBezTo>
                    <a:cubicBezTo>
                      <a:pt x="262" y="4868"/>
                      <a:pt x="242" y="5071"/>
                      <a:pt x="262" y="6049"/>
                    </a:cubicBezTo>
                    <a:cubicBezTo>
                      <a:pt x="295" y="5966"/>
                      <a:pt x="315" y="5870"/>
                      <a:pt x="332" y="5870"/>
                    </a:cubicBezTo>
                    <a:cubicBezTo>
                      <a:pt x="336" y="5870"/>
                      <a:pt x="340" y="5875"/>
                      <a:pt x="344" y="5886"/>
                    </a:cubicBezTo>
                    <a:cubicBezTo>
                      <a:pt x="344" y="6061"/>
                      <a:pt x="288" y="6273"/>
                      <a:pt x="265" y="6274"/>
                    </a:cubicBezTo>
                    <a:lnTo>
                      <a:pt x="265" y="6274"/>
                    </a:lnTo>
                    <a:cubicBezTo>
                      <a:pt x="264" y="6253"/>
                      <a:pt x="263" y="6233"/>
                      <a:pt x="262" y="6212"/>
                    </a:cubicBezTo>
                    <a:lnTo>
                      <a:pt x="262" y="6212"/>
                    </a:lnTo>
                    <a:lnTo>
                      <a:pt x="262" y="6273"/>
                    </a:lnTo>
                    <a:cubicBezTo>
                      <a:pt x="263" y="6274"/>
                      <a:pt x="264" y="6274"/>
                      <a:pt x="265" y="6274"/>
                    </a:cubicBezTo>
                    <a:cubicBezTo>
                      <a:pt x="265" y="6274"/>
                      <a:pt x="265" y="6274"/>
                      <a:pt x="265" y="6274"/>
                    </a:cubicBezTo>
                    <a:lnTo>
                      <a:pt x="265" y="6274"/>
                    </a:lnTo>
                    <a:cubicBezTo>
                      <a:pt x="311" y="7365"/>
                      <a:pt x="1" y="8754"/>
                      <a:pt x="160" y="9613"/>
                    </a:cubicBezTo>
                    <a:lnTo>
                      <a:pt x="140" y="9572"/>
                    </a:lnTo>
                    <a:lnTo>
                      <a:pt x="242" y="10468"/>
                    </a:lnTo>
                    <a:cubicBezTo>
                      <a:pt x="242" y="10572"/>
                      <a:pt x="238" y="10607"/>
                      <a:pt x="231" y="10607"/>
                    </a:cubicBezTo>
                    <a:cubicBezTo>
                      <a:pt x="217" y="10607"/>
                      <a:pt x="191" y="10445"/>
                      <a:pt x="167" y="10445"/>
                    </a:cubicBezTo>
                    <a:cubicBezTo>
                      <a:pt x="157" y="10445"/>
                      <a:pt x="148" y="10467"/>
                      <a:pt x="140" y="10529"/>
                    </a:cubicBezTo>
                    <a:cubicBezTo>
                      <a:pt x="283" y="11487"/>
                      <a:pt x="160" y="12057"/>
                      <a:pt x="303" y="12871"/>
                    </a:cubicBezTo>
                    <a:cubicBezTo>
                      <a:pt x="120" y="13503"/>
                      <a:pt x="466" y="15071"/>
                      <a:pt x="507" y="15926"/>
                    </a:cubicBezTo>
                    <a:lnTo>
                      <a:pt x="547" y="15865"/>
                    </a:lnTo>
                    <a:cubicBezTo>
                      <a:pt x="588" y="15987"/>
                      <a:pt x="588" y="16028"/>
                      <a:pt x="588" y="16110"/>
                    </a:cubicBezTo>
                    <a:cubicBezTo>
                      <a:pt x="588" y="16211"/>
                      <a:pt x="588" y="16334"/>
                      <a:pt x="608" y="16456"/>
                    </a:cubicBezTo>
                    <a:cubicBezTo>
                      <a:pt x="624" y="16409"/>
                      <a:pt x="591" y="16180"/>
                      <a:pt x="604" y="16180"/>
                    </a:cubicBezTo>
                    <a:cubicBezTo>
                      <a:pt x="607" y="16180"/>
                      <a:pt x="615" y="16201"/>
                      <a:pt x="629" y="16252"/>
                    </a:cubicBezTo>
                    <a:cubicBezTo>
                      <a:pt x="649" y="16313"/>
                      <a:pt x="670" y="16354"/>
                      <a:pt x="670" y="16395"/>
                    </a:cubicBezTo>
                    <a:lnTo>
                      <a:pt x="690" y="16476"/>
                    </a:lnTo>
                    <a:cubicBezTo>
                      <a:pt x="710" y="16476"/>
                      <a:pt x="731" y="16497"/>
                      <a:pt x="751" y="16497"/>
                    </a:cubicBezTo>
                    <a:cubicBezTo>
                      <a:pt x="832" y="16558"/>
                      <a:pt x="914" y="16598"/>
                      <a:pt x="1016" y="16639"/>
                    </a:cubicBezTo>
                    <a:cubicBezTo>
                      <a:pt x="1056" y="16659"/>
                      <a:pt x="1097" y="16680"/>
                      <a:pt x="1158" y="16680"/>
                    </a:cubicBezTo>
                    <a:lnTo>
                      <a:pt x="1260" y="16721"/>
                    </a:lnTo>
                    <a:lnTo>
                      <a:pt x="1464" y="16741"/>
                    </a:lnTo>
                    <a:cubicBezTo>
                      <a:pt x="1596" y="16761"/>
                      <a:pt x="1723" y="16766"/>
                      <a:pt x="1848" y="16766"/>
                    </a:cubicBezTo>
                    <a:cubicBezTo>
                      <a:pt x="1973" y="16766"/>
                      <a:pt x="2095" y="16761"/>
                      <a:pt x="2217" y="16761"/>
                    </a:cubicBezTo>
                    <a:cubicBezTo>
                      <a:pt x="2706" y="16741"/>
                      <a:pt x="3175" y="16680"/>
                      <a:pt x="3663" y="16639"/>
                    </a:cubicBezTo>
                    <a:cubicBezTo>
                      <a:pt x="4132" y="16598"/>
                      <a:pt x="4600" y="16537"/>
                      <a:pt x="5048" y="16537"/>
                    </a:cubicBezTo>
                    <a:cubicBezTo>
                      <a:pt x="5170" y="16517"/>
                      <a:pt x="5272" y="16517"/>
                      <a:pt x="5374" y="16517"/>
                    </a:cubicBezTo>
                    <a:cubicBezTo>
                      <a:pt x="5496" y="16537"/>
                      <a:pt x="5578" y="16537"/>
                      <a:pt x="5700" y="16558"/>
                    </a:cubicBezTo>
                    <a:cubicBezTo>
                      <a:pt x="5944" y="16578"/>
                      <a:pt x="6189" y="16598"/>
                      <a:pt x="6413" y="16619"/>
                    </a:cubicBezTo>
                    <a:cubicBezTo>
                      <a:pt x="6439" y="16619"/>
                      <a:pt x="6464" y="16620"/>
                      <a:pt x="6488" y="16620"/>
                    </a:cubicBezTo>
                    <a:cubicBezTo>
                      <a:pt x="6983" y="16620"/>
                      <a:pt x="6918" y="16464"/>
                      <a:pt x="7311" y="16464"/>
                    </a:cubicBezTo>
                    <a:cubicBezTo>
                      <a:pt x="7407" y="16464"/>
                      <a:pt x="7530" y="16473"/>
                      <a:pt x="7696" y="16497"/>
                    </a:cubicBezTo>
                    <a:lnTo>
                      <a:pt x="7451" y="16578"/>
                    </a:lnTo>
                    <a:cubicBezTo>
                      <a:pt x="8836" y="16476"/>
                      <a:pt x="10302" y="16456"/>
                      <a:pt x="11647" y="16211"/>
                    </a:cubicBezTo>
                    <a:lnTo>
                      <a:pt x="11647" y="16211"/>
                    </a:lnTo>
                    <a:cubicBezTo>
                      <a:pt x="11565" y="16232"/>
                      <a:pt x="11565" y="16252"/>
                      <a:pt x="11443" y="16272"/>
                    </a:cubicBezTo>
                    <a:cubicBezTo>
                      <a:pt x="11481" y="16278"/>
                      <a:pt x="11528" y="16280"/>
                      <a:pt x="11580" y="16280"/>
                    </a:cubicBezTo>
                    <a:cubicBezTo>
                      <a:pt x="11723" y="16280"/>
                      <a:pt x="11905" y="16262"/>
                      <a:pt x="12054" y="16232"/>
                    </a:cubicBezTo>
                    <a:cubicBezTo>
                      <a:pt x="12278" y="16191"/>
                      <a:pt x="12461" y="16171"/>
                      <a:pt x="12461" y="16130"/>
                    </a:cubicBezTo>
                    <a:cubicBezTo>
                      <a:pt x="12665" y="16130"/>
                      <a:pt x="12522" y="16191"/>
                      <a:pt x="12645" y="16211"/>
                    </a:cubicBezTo>
                    <a:cubicBezTo>
                      <a:pt x="12665" y="16213"/>
                      <a:pt x="12687" y="16214"/>
                      <a:pt x="12710" y="16214"/>
                    </a:cubicBezTo>
                    <a:cubicBezTo>
                      <a:pt x="12902" y="16214"/>
                      <a:pt x="13150" y="16163"/>
                      <a:pt x="13322" y="16163"/>
                    </a:cubicBezTo>
                    <a:cubicBezTo>
                      <a:pt x="13388" y="16163"/>
                      <a:pt x="13443" y="16170"/>
                      <a:pt x="13480" y="16191"/>
                    </a:cubicBezTo>
                    <a:cubicBezTo>
                      <a:pt x="13520" y="16211"/>
                      <a:pt x="13418" y="16211"/>
                      <a:pt x="13357" y="16211"/>
                    </a:cubicBezTo>
                    <a:cubicBezTo>
                      <a:pt x="13459" y="16211"/>
                      <a:pt x="13663" y="16211"/>
                      <a:pt x="13826" y="16232"/>
                    </a:cubicBezTo>
                    <a:cubicBezTo>
                      <a:pt x="13989" y="16232"/>
                      <a:pt x="14111" y="16232"/>
                      <a:pt x="14029" y="16191"/>
                    </a:cubicBezTo>
                    <a:lnTo>
                      <a:pt x="14029" y="16191"/>
                    </a:lnTo>
                    <a:cubicBezTo>
                      <a:pt x="14518" y="16272"/>
                      <a:pt x="14987" y="16252"/>
                      <a:pt x="15374" y="16354"/>
                    </a:cubicBezTo>
                    <a:cubicBezTo>
                      <a:pt x="15396" y="16350"/>
                      <a:pt x="15421" y="16349"/>
                      <a:pt x="15447" y="16349"/>
                    </a:cubicBezTo>
                    <a:cubicBezTo>
                      <a:pt x="15673" y="16349"/>
                      <a:pt x="16026" y="16462"/>
                      <a:pt x="16208" y="16462"/>
                    </a:cubicBezTo>
                    <a:cubicBezTo>
                      <a:pt x="16255" y="16462"/>
                      <a:pt x="16291" y="16455"/>
                      <a:pt x="16310" y="16435"/>
                    </a:cubicBezTo>
                    <a:lnTo>
                      <a:pt x="16310" y="16435"/>
                    </a:lnTo>
                    <a:cubicBezTo>
                      <a:pt x="16270" y="16558"/>
                      <a:pt x="17166" y="16700"/>
                      <a:pt x="17492" y="16700"/>
                    </a:cubicBezTo>
                    <a:cubicBezTo>
                      <a:pt x="17390" y="16721"/>
                      <a:pt x="17777" y="16802"/>
                      <a:pt x="17634" y="16822"/>
                    </a:cubicBezTo>
                    <a:cubicBezTo>
                      <a:pt x="17854" y="16859"/>
                      <a:pt x="18059" y="16888"/>
                      <a:pt x="18180" y="16888"/>
                    </a:cubicBezTo>
                    <a:cubicBezTo>
                      <a:pt x="18260" y="16888"/>
                      <a:pt x="18302" y="16875"/>
                      <a:pt x="18286" y="16843"/>
                    </a:cubicBezTo>
                    <a:lnTo>
                      <a:pt x="18286" y="16843"/>
                    </a:lnTo>
                    <a:cubicBezTo>
                      <a:pt x="18937" y="17128"/>
                      <a:pt x="19650" y="16945"/>
                      <a:pt x="20017" y="17169"/>
                    </a:cubicBezTo>
                    <a:cubicBezTo>
                      <a:pt x="20567" y="17209"/>
                      <a:pt x="21096" y="17209"/>
                      <a:pt x="21605" y="17209"/>
                    </a:cubicBezTo>
                    <a:cubicBezTo>
                      <a:pt x="22115" y="17230"/>
                      <a:pt x="22624" y="17250"/>
                      <a:pt x="23112" y="17270"/>
                    </a:cubicBezTo>
                    <a:cubicBezTo>
                      <a:pt x="23096" y="17304"/>
                      <a:pt x="23004" y="17315"/>
                      <a:pt x="22881" y="17315"/>
                    </a:cubicBezTo>
                    <a:cubicBezTo>
                      <a:pt x="22682" y="17315"/>
                      <a:pt x="22402" y="17287"/>
                      <a:pt x="22224" y="17287"/>
                    </a:cubicBezTo>
                    <a:cubicBezTo>
                      <a:pt x="22113" y="17287"/>
                      <a:pt x="22042" y="17298"/>
                      <a:pt x="22053" y="17332"/>
                    </a:cubicBezTo>
                    <a:cubicBezTo>
                      <a:pt x="22166" y="17334"/>
                      <a:pt x="22273" y="17335"/>
                      <a:pt x="22375" y="17335"/>
                    </a:cubicBezTo>
                    <a:cubicBezTo>
                      <a:pt x="22778" y="17335"/>
                      <a:pt x="23111" y="17320"/>
                      <a:pt x="23458" y="17320"/>
                    </a:cubicBezTo>
                    <a:cubicBezTo>
                      <a:pt x="23756" y="17320"/>
                      <a:pt x="24064" y="17331"/>
                      <a:pt x="24436" y="17372"/>
                    </a:cubicBezTo>
                    <a:cubicBezTo>
                      <a:pt x="24681" y="17393"/>
                      <a:pt x="24314" y="17413"/>
                      <a:pt x="24233" y="17433"/>
                    </a:cubicBezTo>
                    <a:cubicBezTo>
                      <a:pt x="25079" y="17433"/>
                      <a:pt x="25890" y="17537"/>
                      <a:pt x="26650" y="17537"/>
                    </a:cubicBezTo>
                    <a:cubicBezTo>
                      <a:pt x="26714" y="17537"/>
                      <a:pt x="26777" y="17537"/>
                      <a:pt x="26839" y="17535"/>
                    </a:cubicBezTo>
                    <a:lnTo>
                      <a:pt x="26839" y="17535"/>
                    </a:lnTo>
                    <a:cubicBezTo>
                      <a:pt x="26839" y="17535"/>
                      <a:pt x="26758" y="17556"/>
                      <a:pt x="26676" y="17556"/>
                    </a:cubicBezTo>
                    <a:cubicBezTo>
                      <a:pt x="26770" y="17556"/>
                      <a:pt x="26876" y="17569"/>
                      <a:pt x="26946" y="17569"/>
                    </a:cubicBezTo>
                    <a:cubicBezTo>
                      <a:pt x="26999" y="17569"/>
                      <a:pt x="27031" y="17561"/>
                      <a:pt x="27023" y="17535"/>
                    </a:cubicBezTo>
                    <a:lnTo>
                      <a:pt x="26860" y="17535"/>
                    </a:lnTo>
                    <a:cubicBezTo>
                      <a:pt x="26629" y="17458"/>
                      <a:pt x="27430" y="17400"/>
                      <a:pt x="27540" y="17359"/>
                    </a:cubicBezTo>
                    <a:lnTo>
                      <a:pt x="27540" y="17359"/>
                    </a:lnTo>
                    <a:cubicBezTo>
                      <a:pt x="27300" y="17512"/>
                      <a:pt x="28360" y="17436"/>
                      <a:pt x="27919" y="17617"/>
                    </a:cubicBezTo>
                    <a:cubicBezTo>
                      <a:pt x="28021" y="17617"/>
                      <a:pt x="28163" y="17596"/>
                      <a:pt x="28143" y="17556"/>
                    </a:cubicBezTo>
                    <a:lnTo>
                      <a:pt x="28143" y="17556"/>
                    </a:lnTo>
                    <a:cubicBezTo>
                      <a:pt x="28306" y="17576"/>
                      <a:pt x="28346" y="17596"/>
                      <a:pt x="28183" y="17637"/>
                    </a:cubicBezTo>
                    <a:cubicBezTo>
                      <a:pt x="28708" y="17637"/>
                      <a:pt x="28606" y="17573"/>
                      <a:pt x="28948" y="17573"/>
                    </a:cubicBezTo>
                    <a:cubicBezTo>
                      <a:pt x="28991" y="17573"/>
                      <a:pt x="29041" y="17574"/>
                      <a:pt x="29100" y="17576"/>
                    </a:cubicBezTo>
                    <a:cubicBezTo>
                      <a:pt x="29100" y="17617"/>
                      <a:pt x="28998" y="17617"/>
                      <a:pt x="28937" y="17637"/>
                    </a:cubicBezTo>
                    <a:cubicBezTo>
                      <a:pt x="29124" y="17608"/>
                      <a:pt x="29311" y="17579"/>
                      <a:pt x="29563" y="17579"/>
                    </a:cubicBezTo>
                    <a:cubicBezTo>
                      <a:pt x="29668" y="17579"/>
                      <a:pt x="29783" y="17584"/>
                      <a:pt x="29915" y="17596"/>
                    </a:cubicBezTo>
                    <a:cubicBezTo>
                      <a:pt x="29894" y="17596"/>
                      <a:pt x="29935" y="17617"/>
                      <a:pt x="29874" y="17637"/>
                    </a:cubicBezTo>
                    <a:cubicBezTo>
                      <a:pt x="30502" y="17637"/>
                      <a:pt x="30981" y="17547"/>
                      <a:pt x="31631" y="17547"/>
                    </a:cubicBezTo>
                    <a:cubicBezTo>
                      <a:pt x="31739" y="17547"/>
                      <a:pt x="31852" y="17550"/>
                      <a:pt x="31971" y="17556"/>
                    </a:cubicBezTo>
                    <a:cubicBezTo>
                      <a:pt x="31727" y="17678"/>
                      <a:pt x="32257" y="17576"/>
                      <a:pt x="32297" y="17678"/>
                    </a:cubicBezTo>
                    <a:lnTo>
                      <a:pt x="32766" y="17637"/>
                    </a:lnTo>
                    <a:lnTo>
                      <a:pt x="32582" y="17596"/>
                    </a:lnTo>
                    <a:cubicBezTo>
                      <a:pt x="32934" y="17596"/>
                      <a:pt x="33252" y="17512"/>
                      <a:pt x="33567" y="17512"/>
                    </a:cubicBezTo>
                    <a:cubicBezTo>
                      <a:pt x="33599" y="17512"/>
                      <a:pt x="33630" y="17513"/>
                      <a:pt x="33662" y="17515"/>
                    </a:cubicBezTo>
                    <a:lnTo>
                      <a:pt x="33377" y="17576"/>
                    </a:lnTo>
                    <a:lnTo>
                      <a:pt x="34110" y="17515"/>
                    </a:lnTo>
                    <a:lnTo>
                      <a:pt x="33682" y="17494"/>
                    </a:lnTo>
                    <a:cubicBezTo>
                      <a:pt x="34090" y="17433"/>
                      <a:pt x="33641" y="17372"/>
                      <a:pt x="34171" y="17372"/>
                    </a:cubicBezTo>
                    <a:cubicBezTo>
                      <a:pt x="34146" y="17377"/>
                      <a:pt x="34157" y="17379"/>
                      <a:pt x="34192" y="17379"/>
                    </a:cubicBezTo>
                    <a:cubicBezTo>
                      <a:pt x="34227" y="17379"/>
                      <a:pt x="34286" y="17377"/>
                      <a:pt x="34354" y="17377"/>
                    </a:cubicBezTo>
                    <a:cubicBezTo>
                      <a:pt x="34492" y="17377"/>
                      <a:pt x="34670" y="17382"/>
                      <a:pt x="34782" y="17413"/>
                    </a:cubicBezTo>
                    <a:cubicBezTo>
                      <a:pt x="34965" y="17372"/>
                      <a:pt x="35169" y="17332"/>
                      <a:pt x="35454" y="17332"/>
                    </a:cubicBezTo>
                    <a:cubicBezTo>
                      <a:pt x="35535" y="17372"/>
                      <a:pt x="35413" y="17454"/>
                      <a:pt x="35454" y="17474"/>
                    </a:cubicBezTo>
                    <a:cubicBezTo>
                      <a:pt x="35637" y="17372"/>
                      <a:pt x="36370" y="17393"/>
                      <a:pt x="36615" y="17291"/>
                    </a:cubicBezTo>
                    <a:lnTo>
                      <a:pt x="36615" y="17291"/>
                    </a:lnTo>
                    <a:cubicBezTo>
                      <a:pt x="36533" y="17332"/>
                      <a:pt x="36533" y="17372"/>
                      <a:pt x="36574" y="17393"/>
                    </a:cubicBezTo>
                    <a:lnTo>
                      <a:pt x="36717" y="17311"/>
                    </a:lnTo>
                    <a:cubicBezTo>
                      <a:pt x="36900" y="17332"/>
                      <a:pt x="36941" y="17332"/>
                      <a:pt x="36900" y="17393"/>
                    </a:cubicBezTo>
                    <a:cubicBezTo>
                      <a:pt x="37372" y="17375"/>
                      <a:pt x="36898" y="17283"/>
                      <a:pt x="37181" y="17283"/>
                    </a:cubicBezTo>
                    <a:cubicBezTo>
                      <a:pt x="37227" y="17283"/>
                      <a:pt x="37294" y="17285"/>
                      <a:pt x="37389" y="17291"/>
                    </a:cubicBezTo>
                    <a:cubicBezTo>
                      <a:pt x="37328" y="17291"/>
                      <a:pt x="37348" y="17311"/>
                      <a:pt x="37246" y="17332"/>
                    </a:cubicBezTo>
                    <a:cubicBezTo>
                      <a:pt x="37789" y="17332"/>
                      <a:pt x="38318" y="17261"/>
                      <a:pt x="38821" y="17261"/>
                    </a:cubicBezTo>
                    <a:cubicBezTo>
                      <a:pt x="38922" y="17261"/>
                      <a:pt x="39021" y="17264"/>
                      <a:pt x="39120" y="17270"/>
                    </a:cubicBezTo>
                    <a:cubicBezTo>
                      <a:pt x="39303" y="17372"/>
                      <a:pt x="38590" y="17291"/>
                      <a:pt x="38794" y="17393"/>
                    </a:cubicBezTo>
                    <a:cubicBezTo>
                      <a:pt x="39398" y="17365"/>
                      <a:pt x="40031" y="17317"/>
                      <a:pt x="40640" y="17317"/>
                    </a:cubicBezTo>
                    <a:cubicBezTo>
                      <a:pt x="40914" y="17317"/>
                      <a:pt x="41183" y="17327"/>
                      <a:pt x="41441" y="17352"/>
                    </a:cubicBezTo>
                    <a:lnTo>
                      <a:pt x="41279" y="17332"/>
                    </a:lnTo>
                    <a:cubicBezTo>
                      <a:pt x="41306" y="17299"/>
                      <a:pt x="41353" y="17287"/>
                      <a:pt x="41414" y="17287"/>
                    </a:cubicBezTo>
                    <a:cubicBezTo>
                      <a:pt x="41610" y="17287"/>
                      <a:pt x="41949" y="17414"/>
                      <a:pt x="42265" y="17414"/>
                    </a:cubicBezTo>
                    <a:cubicBezTo>
                      <a:pt x="42276" y="17414"/>
                      <a:pt x="42287" y="17414"/>
                      <a:pt x="42298" y="17414"/>
                    </a:cubicBezTo>
                    <a:lnTo>
                      <a:pt x="42298" y="17414"/>
                    </a:lnTo>
                    <a:cubicBezTo>
                      <a:pt x="42210" y="17421"/>
                      <a:pt x="42177" y="17474"/>
                      <a:pt x="42215" y="17474"/>
                    </a:cubicBezTo>
                    <a:cubicBezTo>
                      <a:pt x="42786" y="17535"/>
                      <a:pt x="43397" y="17535"/>
                      <a:pt x="44272" y="17556"/>
                    </a:cubicBezTo>
                    <a:lnTo>
                      <a:pt x="44150" y="17576"/>
                    </a:lnTo>
                    <a:cubicBezTo>
                      <a:pt x="44496" y="17637"/>
                      <a:pt x="45067" y="17637"/>
                      <a:pt x="45433" y="17657"/>
                    </a:cubicBezTo>
                    <a:cubicBezTo>
                      <a:pt x="45535" y="17617"/>
                      <a:pt x="45759" y="17637"/>
                      <a:pt x="45616" y="17576"/>
                    </a:cubicBezTo>
                    <a:lnTo>
                      <a:pt x="45616" y="17576"/>
                    </a:lnTo>
                    <a:cubicBezTo>
                      <a:pt x="45759" y="17596"/>
                      <a:pt x="45902" y="17617"/>
                      <a:pt x="46044" y="17637"/>
                    </a:cubicBezTo>
                    <a:cubicBezTo>
                      <a:pt x="46227" y="17637"/>
                      <a:pt x="46431" y="17657"/>
                      <a:pt x="46614" y="17657"/>
                    </a:cubicBezTo>
                    <a:cubicBezTo>
                      <a:pt x="46655" y="17474"/>
                      <a:pt x="46655" y="17270"/>
                      <a:pt x="46675" y="17087"/>
                    </a:cubicBezTo>
                    <a:cubicBezTo>
                      <a:pt x="46675" y="16945"/>
                      <a:pt x="46696" y="16822"/>
                      <a:pt x="46696" y="16680"/>
                    </a:cubicBezTo>
                    <a:cubicBezTo>
                      <a:pt x="46716" y="16171"/>
                      <a:pt x="46737" y="15662"/>
                      <a:pt x="46859" y="15152"/>
                    </a:cubicBezTo>
                    <a:cubicBezTo>
                      <a:pt x="46859" y="15250"/>
                      <a:pt x="46859" y="15386"/>
                      <a:pt x="46869" y="15386"/>
                    </a:cubicBezTo>
                    <a:cubicBezTo>
                      <a:pt x="46872" y="15386"/>
                      <a:pt x="46875" y="15377"/>
                      <a:pt x="46879" y="15356"/>
                    </a:cubicBezTo>
                    <a:lnTo>
                      <a:pt x="46920" y="14501"/>
                    </a:lnTo>
                    <a:lnTo>
                      <a:pt x="46920" y="14501"/>
                    </a:lnTo>
                    <a:cubicBezTo>
                      <a:pt x="46838" y="14562"/>
                      <a:pt x="46879" y="14603"/>
                      <a:pt x="46798" y="14786"/>
                    </a:cubicBezTo>
                    <a:cubicBezTo>
                      <a:pt x="46777" y="14664"/>
                      <a:pt x="46777" y="14419"/>
                      <a:pt x="46777" y="14216"/>
                    </a:cubicBezTo>
                    <a:lnTo>
                      <a:pt x="46777" y="14216"/>
                    </a:lnTo>
                    <a:cubicBezTo>
                      <a:pt x="46784" y="14337"/>
                      <a:pt x="46796" y="14382"/>
                      <a:pt x="46812" y="14382"/>
                    </a:cubicBezTo>
                    <a:cubicBezTo>
                      <a:pt x="46847" y="14382"/>
                      <a:pt x="46898" y="14165"/>
                      <a:pt x="46940" y="14053"/>
                    </a:cubicBezTo>
                    <a:lnTo>
                      <a:pt x="46940" y="14053"/>
                    </a:lnTo>
                    <a:cubicBezTo>
                      <a:pt x="46937" y="14056"/>
                      <a:pt x="46934" y="14057"/>
                      <a:pt x="46931" y="14057"/>
                    </a:cubicBezTo>
                    <a:cubicBezTo>
                      <a:pt x="46917" y="14057"/>
                      <a:pt x="46902" y="14028"/>
                      <a:pt x="46888" y="14028"/>
                    </a:cubicBezTo>
                    <a:cubicBezTo>
                      <a:pt x="46885" y="14028"/>
                      <a:pt x="46882" y="14029"/>
                      <a:pt x="46879" y="14032"/>
                    </a:cubicBezTo>
                    <a:cubicBezTo>
                      <a:pt x="47022" y="13584"/>
                      <a:pt x="46757" y="13951"/>
                      <a:pt x="46879" y="13340"/>
                    </a:cubicBezTo>
                    <a:lnTo>
                      <a:pt x="46879" y="13340"/>
                    </a:lnTo>
                    <a:lnTo>
                      <a:pt x="46899" y="13381"/>
                    </a:lnTo>
                    <a:cubicBezTo>
                      <a:pt x="46899" y="13157"/>
                      <a:pt x="46879" y="12933"/>
                      <a:pt x="46899" y="12688"/>
                    </a:cubicBezTo>
                    <a:cubicBezTo>
                      <a:pt x="46910" y="12675"/>
                      <a:pt x="46918" y="12669"/>
                      <a:pt x="46924" y="12669"/>
                    </a:cubicBezTo>
                    <a:cubicBezTo>
                      <a:pt x="46967" y="12669"/>
                      <a:pt x="46928" y="12935"/>
                      <a:pt x="46981" y="12953"/>
                    </a:cubicBezTo>
                    <a:cubicBezTo>
                      <a:pt x="47001" y="12607"/>
                      <a:pt x="46899" y="12260"/>
                      <a:pt x="46981" y="11955"/>
                    </a:cubicBezTo>
                    <a:lnTo>
                      <a:pt x="46981" y="11955"/>
                    </a:lnTo>
                    <a:cubicBezTo>
                      <a:pt x="47001" y="12098"/>
                      <a:pt x="46981" y="12322"/>
                      <a:pt x="47001" y="12464"/>
                    </a:cubicBezTo>
                    <a:cubicBezTo>
                      <a:pt x="47103" y="12138"/>
                      <a:pt x="47083" y="12098"/>
                      <a:pt x="47124" y="11833"/>
                    </a:cubicBezTo>
                    <a:lnTo>
                      <a:pt x="47124" y="11833"/>
                    </a:lnTo>
                    <a:lnTo>
                      <a:pt x="47103" y="11853"/>
                    </a:lnTo>
                    <a:lnTo>
                      <a:pt x="47164" y="11425"/>
                    </a:lnTo>
                    <a:cubicBezTo>
                      <a:pt x="46981" y="10977"/>
                      <a:pt x="47164" y="10550"/>
                      <a:pt x="47083" y="9959"/>
                    </a:cubicBezTo>
                    <a:lnTo>
                      <a:pt x="47083" y="9959"/>
                    </a:lnTo>
                    <a:cubicBezTo>
                      <a:pt x="47114" y="10174"/>
                      <a:pt x="47130" y="10239"/>
                      <a:pt x="47142" y="10239"/>
                    </a:cubicBezTo>
                    <a:cubicBezTo>
                      <a:pt x="47161" y="10239"/>
                      <a:pt x="47172" y="10096"/>
                      <a:pt x="47212" y="10096"/>
                    </a:cubicBezTo>
                    <a:cubicBezTo>
                      <a:pt x="47216" y="10096"/>
                      <a:pt x="47220" y="10098"/>
                      <a:pt x="47225" y="10102"/>
                    </a:cubicBezTo>
                    <a:cubicBezTo>
                      <a:pt x="47243" y="9979"/>
                      <a:pt x="47276" y="9780"/>
                      <a:pt x="47297" y="9780"/>
                    </a:cubicBezTo>
                    <a:cubicBezTo>
                      <a:pt x="47301" y="9780"/>
                      <a:pt x="47304" y="9785"/>
                      <a:pt x="47307" y="9796"/>
                    </a:cubicBezTo>
                    <a:cubicBezTo>
                      <a:pt x="47266" y="9511"/>
                      <a:pt x="47388" y="9328"/>
                      <a:pt x="47307" y="8941"/>
                    </a:cubicBezTo>
                    <a:cubicBezTo>
                      <a:pt x="47325" y="8923"/>
                      <a:pt x="47327" y="8702"/>
                      <a:pt x="47368" y="8702"/>
                    </a:cubicBezTo>
                    <a:cubicBezTo>
                      <a:pt x="47374" y="8702"/>
                      <a:pt x="47381" y="8707"/>
                      <a:pt x="47388" y="8717"/>
                    </a:cubicBezTo>
                    <a:cubicBezTo>
                      <a:pt x="47388" y="8599"/>
                      <a:pt x="47384" y="8558"/>
                      <a:pt x="47378" y="8558"/>
                    </a:cubicBezTo>
                    <a:cubicBezTo>
                      <a:pt x="47364" y="8558"/>
                      <a:pt x="47339" y="8740"/>
                      <a:pt x="47312" y="8740"/>
                    </a:cubicBezTo>
                    <a:cubicBezTo>
                      <a:pt x="47310" y="8740"/>
                      <a:pt x="47309" y="8739"/>
                      <a:pt x="47307" y="8737"/>
                    </a:cubicBezTo>
                    <a:cubicBezTo>
                      <a:pt x="47246" y="8187"/>
                      <a:pt x="47470" y="7454"/>
                      <a:pt x="47368" y="6640"/>
                    </a:cubicBezTo>
                    <a:cubicBezTo>
                      <a:pt x="47327" y="6008"/>
                      <a:pt x="47266" y="5845"/>
                      <a:pt x="47225" y="5316"/>
                    </a:cubicBezTo>
                    <a:cubicBezTo>
                      <a:pt x="47225" y="5255"/>
                      <a:pt x="47225" y="5214"/>
                      <a:pt x="47225" y="5153"/>
                    </a:cubicBezTo>
                    <a:cubicBezTo>
                      <a:pt x="47231" y="5139"/>
                      <a:pt x="47236" y="5133"/>
                      <a:pt x="47242" y="5133"/>
                    </a:cubicBezTo>
                    <a:cubicBezTo>
                      <a:pt x="47276" y="5133"/>
                      <a:pt x="47307" y="5377"/>
                      <a:pt x="47307" y="5377"/>
                    </a:cubicBezTo>
                    <a:cubicBezTo>
                      <a:pt x="47348" y="5031"/>
                      <a:pt x="47348" y="4766"/>
                      <a:pt x="47327" y="4440"/>
                    </a:cubicBezTo>
                    <a:lnTo>
                      <a:pt x="47327" y="4440"/>
                    </a:lnTo>
                    <a:cubicBezTo>
                      <a:pt x="47333" y="4457"/>
                      <a:pt x="47338" y="4464"/>
                      <a:pt x="47344" y="4464"/>
                    </a:cubicBezTo>
                    <a:cubicBezTo>
                      <a:pt x="47360" y="4464"/>
                      <a:pt x="47379" y="4412"/>
                      <a:pt x="47409" y="4338"/>
                    </a:cubicBezTo>
                    <a:cubicBezTo>
                      <a:pt x="47388" y="4074"/>
                      <a:pt x="47307" y="4155"/>
                      <a:pt x="47348" y="3809"/>
                    </a:cubicBezTo>
                    <a:lnTo>
                      <a:pt x="47348" y="3809"/>
                    </a:lnTo>
                    <a:cubicBezTo>
                      <a:pt x="47368" y="3870"/>
                      <a:pt x="47429" y="3951"/>
                      <a:pt x="47449" y="4074"/>
                    </a:cubicBezTo>
                    <a:cubicBezTo>
                      <a:pt x="47429" y="3768"/>
                      <a:pt x="47388" y="3463"/>
                      <a:pt x="47348" y="3137"/>
                    </a:cubicBezTo>
                    <a:cubicBezTo>
                      <a:pt x="47355" y="3127"/>
                      <a:pt x="47362" y="3122"/>
                      <a:pt x="47368" y="3122"/>
                    </a:cubicBezTo>
                    <a:cubicBezTo>
                      <a:pt x="47414" y="3122"/>
                      <a:pt x="47431" y="3353"/>
                      <a:pt x="47449" y="3442"/>
                    </a:cubicBezTo>
                    <a:cubicBezTo>
                      <a:pt x="47429" y="3076"/>
                      <a:pt x="47409" y="2505"/>
                      <a:pt x="47327" y="2404"/>
                    </a:cubicBezTo>
                    <a:lnTo>
                      <a:pt x="47327" y="2566"/>
                    </a:lnTo>
                    <a:cubicBezTo>
                      <a:pt x="47327" y="2558"/>
                      <a:pt x="47330" y="2554"/>
                      <a:pt x="47335" y="2554"/>
                    </a:cubicBezTo>
                    <a:cubicBezTo>
                      <a:pt x="47351" y="2554"/>
                      <a:pt x="47388" y="2605"/>
                      <a:pt x="47388" y="2668"/>
                    </a:cubicBezTo>
                    <a:cubicBezTo>
                      <a:pt x="47449" y="2974"/>
                      <a:pt x="47368" y="3096"/>
                      <a:pt x="47327" y="3116"/>
                    </a:cubicBezTo>
                    <a:lnTo>
                      <a:pt x="47327" y="2892"/>
                    </a:lnTo>
                    <a:lnTo>
                      <a:pt x="47327" y="2892"/>
                    </a:lnTo>
                    <a:cubicBezTo>
                      <a:pt x="47164" y="3137"/>
                      <a:pt x="47348" y="3809"/>
                      <a:pt x="47327" y="4277"/>
                    </a:cubicBezTo>
                    <a:lnTo>
                      <a:pt x="47225" y="4114"/>
                    </a:lnTo>
                    <a:cubicBezTo>
                      <a:pt x="47246" y="3381"/>
                      <a:pt x="47246" y="2628"/>
                      <a:pt x="47246" y="1894"/>
                    </a:cubicBezTo>
                    <a:cubicBezTo>
                      <a:pt x="46798" y="1854"/>
                      <a:pt x="46390" y="1813"/>
                      <a:pt x="45963" y="1752"/>
                    </a:cubicBezTo>
                    <a:lnTo>
                      <a:pt x="45922" y="1752"/>
                    </a:lnTo>
                    <a:cubicBezTo>
                      <a:pt x="45942" y="1711"/>
                      <a:pt x="45983" y="1670"/>
                      <a:pt x="46003" y="1630"/>
                    </a:cubicBezTo>
                    <a:cubicBezTo>
                      <a:pt x="46024" y="1650"/>
                      <a:pt x="46064" y="1650"/>
                      <a:pt x="46126" y="1650"/>
                    </a:cubicBezTo>
                    <a:lnTo>
                      <a:pt x="46268" y="1589"/>
                    </a:lnTo>
                    <a:lnTo>
                      <a:pt x="45983" y="1569"/>
                    </a:lnTo>
                    <a:cubicBezTo>
                      <a:pt x="45942" y="1507"/>
                      <a:pt x="45820" y="1446"/>
                      <a:pt x="45515" y="1365"/>
                    </a:cubicBezTo>
                    <a:lnTo>
                      <a:pt x="45005" y="1365"/>
                    </a:lnTo>
                    <a:lnTo>
                      <a:pt x="44863" y="1283"/>
                    </a:lnTo>
                    <a:lnTo>
                      <a:pt x="44863" y="1283"/>
                    </a:lnTo>
                    <a:lnTo>
                      <a:pt x="45270" y="1345"/>
                    </a:lnTo>
                    <a:cubicBezTo>
                      <a:pt x="45138" y="1284"/>
                      <a:pt x="45027" y="1267"/>
                      <a:pt x="44924" y="1267"/>
                    </a:cubicBezTo>
                    <a:cubicBezTo>
                      <a:pt x="44853" y="1267"/>
                      <a:pt x="44787" y="1275"/>
                      <a:pt x="44720" y="1283"/>
                    </a:cubicBezTo>
                    <a:cubicBezTo>
                      <a:pt x="44680" y="1243"/>
                      <a:pt x="44619" y="1202"/>
                      <a:pt x="44517" y="1182"/>
                    </a:cubicBezTo>
                    <a:lnTo>
                      <a:pt x="44008" y="1202"/>
                    </a:lnTo>
                    <a:cubicBezTo>
                      <a:pt x="43946" y="1141"/>
                      <a:pt x="44252" y="1141"/>
                      <a:pt x="43926" y="1059"/>
                    </a:cubicBezTo>
                    <a:lnTo>
                      <a:pt x="43926" y="1059"/>
                    </a:lnTo>
                    <a:cubicBezTo>
                      <a:pt x="43712" y="1077"/>
                      <a:pt x="44014" y="1189"/>
                      <a:pt x="43845" y="1189"/>
                    </a:cubicBezTo>
                    <a:cubicBezTo>
                      <a:pt x="43821" y="1189"/>
                      <a:pt x="43788" y="1187"/>
                      <a:pt x="43743" y="1182"/>
                    </a:cubicBezTo>
                    <a:cubicBezTo>
                      <a:pt x="43498" y="1080"/>
                      <a:pt x="43580" y="1039"/>
                      <a:pt x="43295" y="1039"/>
                    </a:cubicBezTo>
                    <a:cubicBezTo>
                      <a:pt x="43254" y="998"/>
                      <a:pt x="43336" y="998"/>
                      <a:pt x="43437" y="998"/>
                    </a:cubicBezTo>
                    <a:cubicBezTo>
                      <a:pt x="43217" y="998"/>
                      <a:pt x="42897" y="928"/>
                      <a:pt x="42726" y="928"/>
                    </a:cubicBezTo>
                    <a:cubicBezTo>
                      <a:pt x="42692" y="928"/>
                      <a:pt x="42663" y="930"/>
                      <a:pt x="42643" y="937"/>
                    </a:cubicBezTo>
                    <a:cubicBezTo>
                      <a:pt x="42399" y="835"/>
                      <a:pt x="41788" y="815"/>
                      <a:pt x="41828" y="713"/>
                    </a:cubicBezTo>
                    <a:cubicBezTo>
                      <a:pt x="41788" y="713"/>
                      <a:pt x="41671" y="718"/>
                      <a:pt x="41536" y="718"/>
                    </a:cubicBezTo>
                    <a:cubicBezTo>
                      <a:pt x="41401" y="718"/>
                      <a:pt x="41248" y="713"/>
                      <a:pt x="41136" y="693"/>
                    </a:cubicBezTo>
                    <a:cubicBezTo>
                      <a:pt x="41584" y="611"/>
                      <a:pt x="40260" y="571"/>
                      <a:pt x="40403" y="428"/>
                    </a:cubicBezTo>
                    <a:lnTo>
                      <a:pt x="40403" y="428"/>
                    </a:lnTo>
                    <a:cubicBezTo>
                      <a:pt x="40303" y="457"/>
                      <a:pt x="40163" y="466"/>
                      <a:pt x="40001" y="466"/>
                    </a:cubicBezTo>
                    <a:cubicBezTo>
                      <a:pt x="39736" y="466"/>
                      <a:pt x="39412" y="442"/>
                      <a:pt x="39105" y="442"/>
                    </a:cubicBezTo>
                    <a:cubicBezTo>
                      <a:pt x="38967" y="442"/>
                      <a:pt x="38832" y="447"/>
                      <a:pt x="38708" y="462"/>
                    </a:cubicBezTo>
                    <a:lnTo>
                      <a:pt x="38708" y="462"/>
                    </a:lnTo>
                    <a:cubicBezTo>
                      <a:pt x="38738" y="456"/>
                      <a:pt x="38770" y="448"/>
                      <a:pt x="38794" y="448"/>
                    </a:cubicBezTo>
                    <a:cubicBezTo>
                      <a:pt x="38488" y="428"/>
                      <a:pt x="38387" y="387"/>
                      <a:pt x="38183" y="367"/>
                    </a:cubicBezTo>
                    <a:cubicBezTo>
                      <a:pt x="38142" y="489"/>
                      <a:pt x="37633" y="530"/>
                      <a:pt x="37389" y="632"/>
                    </a:cubicBezTo>
                    <a:cubicBezTo>
                      <a:pt x="36981" y="571"/>
                      <a:pt x="37613" y="489"/>
                      <a:pt x="37470" y="387"/>
                    </a:cubicBezTo>
                    <a:lnTo>
                      <a:pt x="37470" y="387"/>
                    </a:lnTo>
                    <a:cubicBezTo>
                      <a:pt x="37511" y="469"/>
                      <a:pt x="36798" y="550"/>
                      <a:pt x="36941" y="611"/>
                    </a:cubicBezTo>
                    <a:cubicBezTo>
                      <a:pt x="36635" y="591"/>
                      <a:pt x="36696" y="611"/>
                      <a:pt x="36513" y="550"/>
                    </a:cubicBezTo>
                    <a:cubicBezTo>
                      <a:pt x="36493" y="693"/>
                      <a:pt x="36248" y="611"/>
                      <a:pt x="36024" y="754"/>
                    </a:cubicBezTo>
                    <a:cubicBezTo>
                      <a:pt x="35754" y="754"/>
                      <a:pt x="35768" y="705"/>
                      <a:pt x="35703" y="705"/>
                    </a:cubicBezTo>
                    <a:cubicBezTo>
                      <a:pt x="35664" y="705"/>
                      <a:pt x="35599" y="722"/>
                      <a:pt x="35434" y="774"/>
                    </a:cubicBezTo>
                    <a:cubicBezTo>
                      <a:pt x="35210" y="754"/>
                      <a:pt x="35617" y="632"/>
                      <a:pt x="35617" y="632"/>
                    </a:cubicBezTo>
                    <a:lnTo>
                      <a:pt x="35617" y="632"/>
                    </a:lnTo>
                    <a:cubicBezTo>
                      <a:pt x="35149" y="734"/>
                      <a:pt x="35413" y="774"/>
                      <a:pt x="35311" y="856"/>
                    </a:cubicBezTo>
                    <a:cubicBezTo>
                      <a:pt x="35150" y="892"/>
                      <a:pt x="35060" y="905"/>
                      <a:pt x="35009" y="905"/>
                    </a:cubicBezTo>
                    <a:cubicBezTo>
                      <a:pt x="34887" y="905"/>
                      <a:pt x="34987" y="829"/>
                      <a:pt x="34843" y="815"/>
                    </a:cubicBezTo>
                    <a:cubicBezTo>
                      <a:pt x="34517" y="897"/>
                      <a:pt x="34252" y="1039"/>
                      <a:pt x="34008" y="1059"/>
                    </a:cubicBezTo>
                    <a:cubicBezTo>
                      <a:pt x="33990" y="1041"/>
                      <a:pt x="33939" y="1039"/>
                      <a:pt x="33972" y="1025"/>
                    </a:cubicBezTo>
                    <a:lnTo>
                      <a:pt x="33972" y="1025"/>
                    </a:lnTo>
                    <a:cubicBezTo>
                      <a:pt x="33601" y="1161"/>
                      <a:pt x="32902" y="1142"/>
                      <a:pt x="32481" y="1243"/>
                    </a:cubicBezTo>
                    <a:cubicBezTo>
                      <a:pt x="32460" y="1243"/>
                      <a:pt x="32440" y="1222"/>
                      <a:pt x="32420" y="1222"/>
                    </a:cubicBezTo>
                    <a:cubicBezTo>
                      <a:pt x="32501" y="1263"/>
                      <a:pt x="32501" y="1324"/>
                      <a:pt x="32501" y="1365"/>
                    </a:cubicBezTo>
                    <a:cubicBezTo>
                      <a:pt x="32352" y="1365"/>
                      <a:pt x="32229" y="1392"/>
                      <a:pt x="32140" y="1392"/>
                    </a:cubicBezTo>
                    <a:cubicBezTo>
                      <a:pt x="32096" y="1392"/>
                      <a:pt x="32060" y="1385"/>
                      <a:pt x="32033" y="1365"/>
                    </a:cubicBezTo>
                    <a:cubicBezTo>
                      <a:pt x="32155" y="1365"/>
                      <a:pt x="32175" y="1345"/>
                      <a:pt x="32236" y="1324"/>
                    </a:cubicBezTo>
                    <a:lnTo>
                      <a:pt x="32236" y="1324"/>
                    </a:lnTo>
                    <a:lnTo>
                      <a:pt x="32012" y="1345"/>
                    </a:lnTo>
                    <a:cubicBezTo>
                      <a:pt x="31809" y="1243"/>
                      <a:pt x="32318" y="1304"/>
                      <a:pt x="32318" y="1243"/>
                    </a:cubicBezTo>
                    <a:lnTo>
                      <a:pt x="32318" y="1243"/>
                    </a:lnTo>
                    <a:cubicBezTo>
                      <a:pt x="32026" y="1257"/>
                      <a:pt x="31695" y="1290"/>
                      <a:pt x="31412" y="1290"/>
                    </a:cubicBezTo>
                    <a:cubicBezTo>
                      <a:pt x="31280" y="1290"/>
                      <a:pt x="31158" y="1282"/>
                      <a:pt x="31055" y="1263"/>
                    </a:cubicBezTo>
                    <a:cubicBezTo>
                      <a:pt x="31033" y="1234"/>
                      <a:pt x="31123" y="1228"/>
                      <a:pt x="31227" y="1228"/>
                    </a:cubicBezTo>
                    <a:cubicBezTo>
                      <a:pt x="31296" y="1228"/>
                      <a:pt x="31372" y="1231"/>
                      <a:pt x="31427" y="1231"/>
                    </a:cubicBezTo>
                    <a:cubicBezTo>
                      <a:pt x="31523" y="1231"/>
                      <a:pt x="31556" y="1223"/>
                      <a:pt x="31381" y="1182"/>
                    </a:cubicBezTo>
                    <a:lnTo>
                      <a:pt x="31381" y="1182"/>
                    </a:lnTo>
                    <a:cubicBezTo>
                      <a:pt x="31544" y="1202"/>
                      <a:pt x="31727" y="1222"/>
                      <a:pt x="31890" y="1243"/>
                    </a:cubicBezTo>
                    <a:cubicBezTo>
                      <a:pt x="31735" y="1178"/>
                      <a:pt x="31753" y="1168"/>
                      <a:pt x="31808" y="1168"/>
                    </a:cubicBezTo>
                    <a:cubicBezTo>
                      <a:pt x="31832" y="1168"/>
                      <a:pt x="31862" y="1170"/>
                      <a:pt x="31889" y="1170"/>
                    </a:cubicBezTo>
                    <a:cubicBezTo>
                      <a:pt x="31955" y="1170"/>
                      <a:pt x="31998" y="1158"/>
                      <a:pt x="31849" y="1080"/>
                    </a:cubicBezTo>
                    <a:cubicBezTo>
                      <a:pt x="31597" y="1057"/>
                      <a:pt x="31428" y="1054"/>
                      <a:pt x="31281" y="1054"/>
                    </a:cubicBezTo>
                    <a:cubicBezTo>
                      <a:pt x="31232" y="1054"/>
                      <a:pt x="31186" y="1054"/>
                      <a:pt x="31139" y="1054"/>
                    </a:cubicBezTo>
                    <a:cubicBezTo>
                      <a:pt x="30953" y="1054"/>
                      <a:pt x="30770" y="1049"/>
                      <a:pt x="30444" y="998"/>
                    </a:cubicBezTo>
                    <a:lnTo>
                      <a:pt x="30444" y="998"/>
                    </a:lnTo>
                    <a:cubicBezTo>
                      <a:pt x="30281" y="1039"/>
                      <a:pt x="30485" y="1080"/>
                      <a:pt x="30322" y="1121"/>
                    </a:cubicBezTo>
                    <a:cubicBezTo>
                      <a:pt x="29396" y="1101"/>
                      <a:pt x="29595" y="814"/>
                      <a:pt x="28962" y="814"/>
                    </a:cubicBezTo>
                    <a:cubicBezTo>
                      <a:pt x="28941" y="814"/>
                      <a:pt x="28919" y="814"/>
                      <a:pt x="28896" y="815"/>
                    </a:cubicBezTo>
                    <a:cubicBezTo>
                      <a:pt x="28771" y="840"/>
                      <a:pt x="28692" y="888"/>
                      <a:pt x="28535" y="888"/>
                    </a:cubicBezTo>
                    <a:cubicBezTo>
                      <a:pt x="28437" y="888"/>
                      <a:pt x="28310" y="870"/>
                      <a:pt x="28122" y="815"/>
                    </a:cubicBezTo>
                    <a:lnTo>
                      <a:pt x="28306" y="734"/>
                    </a:lnTo>
                    <a:cubicBezTo>
                      <a:pt x="28160" y="711"/>
                      <a:pt x="28061" y="703"/>
                      <a:pt x="27986" y="703"/>
                    </a:cubicBezTo>
                    <a:cubicBezTo>
                      <a:pt x="27840" y="703"/>
                      <a:pt x="27789" y="732"/>
                      <a:pt x="27681" y="732"/>
                    </a:cubicBezTo>
                    <a:cubicBezTo>
                      <a:pt x="27596" y="732"/>
                      <a:pt x="27476" y="715"/>
                      <a:pt x="27247" y="652"/>
                    </a:cubicBezTo>
                    <a:cubicBezTo>
                      <a:pt x="27265" y="649"/>
                      <a:pt x="27288" y="648"/>
                      <a:pt x="27315" y="648"/>
                    </a:cubicBezTo>
                    <a:cubicBezTo>
                      <a:pt x="27445" y="648"/>
                      <a:pt x="27652" y="677"/>
                      <a:pt x="27670" y="677"/>
                    </a:cubicBezTo>
                    <a:cubicBezTo>
                      <a:pt x="27673" y="677"/>
                      <a:pt x="27669" y="675"/>
                      <a:pt x="27654" y="672"/>
                    </a:cubicBezTo>
                    <a:cubicBezTo>
                      <a:pt x="27515" y="626"/>
                      <a:pt x="27434" y="612"/>
                      <a:pt x="27376" y="612"/>
                    </a:cubicBezTo>
                    <a:cubicBezTo>
                      <a:pt x="27287" y="612"/>
                      <a:pt x="27253" y="646"/>
                      <a:pt x="27144" y="646"/>
                    </a:cubicBezTo>
                    <a:cubicBezTo>
                      <a:pt x="27107" y="646"/>
                      <a:pt x="27061" y="642"/>
                      <a:pt x="27002" y="632"/>
                    </a:cubicBezTo>
                    <a:lnTo>
                      <a:pt x="26941" y="530"/>
                    </a:lnTo>
                    <a:cubicBezTo>
                      <a:pt x="26463" y="460"/>
                      <a:pt x="25926" y="438"/>
                      <a:pt x="25385" y="438"/>
                    </a:cubicBezTo>
                    <a:cubicBezTo>
                      <a:pt x="25142" y="438"/>
                      <a:pt x="24899" y="442"/>
                      <a:pt x="24660" y="448"/>
                    </a:cubicBezTo>
                    <a:cubicBezTo>
                      <a:pt x="24701" y="428"/>
                      <a:pt x="24844" y="387"/>
                      <a:pt x="24660" y="367"/>
                    </a:cubicBezTo>
                    <a:cubicBezTo>
                      <a:pt x="23662" y="387"/>
                      <a:pt x="22542" y="428"/>
                      <a:pt x="21585" y="448"/>
                    </a:cubicBezTo>
                    <a:lnTo>
                      <a:pt x="21239" y="571"/>
                    </a:lnTo>
                    <a:cubicBezTo>
                      <a:pt x="21157" y="571"/>
                      <a:pt x="21076" y="550"/>
                      <a:pt x="21157" y="530"/>
                    </a:cubicBezTo>
                    <a:cubicBezTo>
                      <a:pt x="20791" y="530"/>
                      <a:pt x="21157" y="571"/>
                      <a:pt x="20974" y="632"/>
                    </a:cubicBezTo>
                    <a:cubicBezTo>
                      <a:pt x="20937" y="635"/>
                      <a:pt x="20903" y="637"/>
                      <a:pt x="20875" y="637"/>
                    </a:cubicBezTo>
                    <a:cubicBezTo>
                      <a:pt x="20748" y="637"/>
                      <a:pt x="20715" y="604"/>
                      <a:pt x="20831" y="571"/>
                    </a:cubicBezTo>
                    <a:lnTo>
                      <a:pt x="20831" y="571"/>
                    </a:lnTo>
                    <a:cubicBezTo>
                      <a:pt x="20237" y="701"/>
                      <a:pt x="19203" y="881"/>
                      <a:pt x="18516" y="881"/>
                    </a:cubicBezTo>
                    <a:cubicBezTo>
                      <a:pt x="18449" y="881"/>
                      <a:pt x="18386" y="880"/>
                      <a:pt x="18327" y="876"/>
                    </a:cubicBezTo>
                    <a:lnTo>
                      <a:pt x="18449" y="835"/>
                    </a:lnTo>
                    <a:cubicBezTo>
                      <a:pt x="17983" y="835"/>
                      <a:pt x="17880" y="1009"/>
                      <a:pt x="17528" y="1009"/>
                    </a:cubicBezTo>
                    <a:cubicBezTo>
                      <a:pt x="17480" y="1009"/>
                      <a:pt x="17428" y="1006"/>
                      <a:pt x="17369" y="998"/>
                    </a:cubicBezTo>
                    <a:lnTo>
                      <a:pt x="17471" y="978"/>
                    </a:lnTo>
                    <a:lnTo>
                      <a:pt x="17471" y="978"/>
                    </a:lnTo>
                    <a:cubicBezTo>
                      <a:pt x="17113" y="984"/>
                      <a:pt x="16747" y="992"/>
                      <a:pt x="16387" y="992"/>
                    </a:cubicBezTo>
                    <a:cubicBezTo>
                      <a:pt x="15579" y="992"/>
                      <a:pt x="14798" y="951"/>
                      <a:pt x="14192" y="754"/>
                    </a:cubicBezTo>
                    <a:cubicBezTo>
                      <a:pt x="14168" y="769"/>
                      <a:pt x="14126" y="775"/>
                      <a:pt x="14072" y="775"/>
                    </a:cubicBezTo>
                    <a:cubicBezTo>
                      <a:pt x="13843" y="775"/>
                      <a:pt x="13394" y="664"/>
                      <a:pt x="13142" y="664"/>
                    </a:cubicBezTo>
                    <a:cubicBezTo>
                      <a:pt x="13056" y="664"/>
                      <a:pt x="12993" y="678"/>
                      <a:pt x="12970" y="713"/>
                    </a:cubicBezTo>
                    <a:cubicBezTo>
                      <a:pt x="12339" y="530"/>
                      <a:pt x="12522" y="530"/>
                      <a:pt x="11606" y="347"/>
                    </a:cubicBezTo>
                    <a:cubicBezTo>
                      <a:pt x="11564" y="340"/>
                      <a:pt x="11527" y="337"/>
                      <a:pt x="11491" y="337"/>
                    </a:cubicBezTo>
                    <a:cubicBezTo>
                      <a:pt x="11334" y="337"/>
                      <a:pt x="11214" y="390"/>
                      <a:pt x="10999" y="390"/>
                    </a:cubicBezTo>
                    <a:cubicBezTo>
                      <a:pt x="10972" y="390"/>
                      <a:pt x="10944" y="389"/>
                      <a:pt x="10913" y="387"/>
                    </a:cubicBezTo>
                    <a:lnTo>
                      <a:pt x="10934" y="306"/>
                    </a:lnTo>
                    <a:lnTo>
                      <a:pt x="10506" y="347"/>
                    </a:lnTo>
                    <a:lnTo>
                      <a:pt x="10282" y="224"/>
                    </a:lnTo>
                    <a:lnTo>
                      <a:pt x="9997" y="204"/>
                    </a:lnTo>
                    <a:lnTo>
                      <a:pt x="9997" y="204"/>
                    </a:lnTo>
                    <a:cubicBezTo>
                      <a:pt x="10119" y="224"/>
                      <a:pt x="10241" y="265"/>
                      <a:pt x="10221" y="306"/>
                    </a:cubicBezTo>
                    <a:cubicBezTo>
                      <a:pt x="9773" y="286"/>
                      <a:pt x="9121" y="143"/>
                      <a:pt x="9121" y="102"/>
                    </a:cubicBezTo>
                    <a:lnTo>
                      <a:pt x="8042" y="102"/>
                    </a:lnTo>
                    <a:cubicBezTo>
                      <a:pt x="8042" y="82"/>
                      <a:pt x="8164" y="82"/>
                      <a:pt x="8266" y="62"/>
                    </a:cubicBezTo>
                    <a:lnTo>
                      <a:pt x="8266" y="62"/>
                    </a:lnTo>
                    <a:cubicBezTo>
                      <a:pt x="8216" y="67"/>
                      <a:pt x="8179" y="69"/>
                      <a:pt x="8151" y="69"/>
                    </a:cubicBezTo>
                    <a:cubicBezTo>
                      <a:pt x="7999" y="69"/>
                      <a:pt x="8108" y="5"/>
                      <a:pt x="7948" y="5"/>
                    </a:cubicBezTo>
                    <a:cubicBezTo>
                      <a:pt x="7906" y="5"/>
                      <a:pt x="7845" y="10"/>
                      <a:pt x="7757" y="21"/>
                    </a:cubicBezTo>
                    <a:cubicBezTo>
                      <a:pt x="7818" y="41"/>
                      <a:pt x="7716" y="62"/>
                      <a:pt x="7696" y="82"/>
                    </a:cubicBezTo>
                    <a:cubicBezTo>
                      <a:pt x="7550" y="48"/>
                      <a:pt x="7305" y="33"/>
                      <a:pt x="7040" y="33"/>
                    </a:cubicBezTo>
                    <a:cubicBezTo>
                      <a:pt x="6824" y="33"/>
                      <a:pt x="6594" y="43"/>
                      <a:pt x="6392" y="62"/>
                    </a:cubicBezTo>
                    <a:lnTo>
                      <a:pt x="64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73;p41">
                <a:extLst>
                  <a:ext uri="{FF2B5EF4-FFF2-40B4-BE49-F238E27FC236}">
                    <a16:creationId xmlns:a16="http://schemas.microsoft.com/office/drawing/2014/main" id="{65E2AFC9-40F3-9A30-31A3-BB69D4DEAF29}"/>
                  </a:ext>
                </a:extLst>
              </p:cNvPr>
              <p:cNvSpPr/>
              <p:nvPr/>
            </p:nvSpPr>
            <p:spPr>
              <a:xfrm>
                <a:off x="876638" y="3953168"/>
                <a:ext cx="36962" cy="36033"/>
              </a:xfrm>
              <a:custGeom>
                <a:avLst/>
                <a:gdLst/>
                <a:ahLst/>
                <a:cxnLst/>
                <a:rect l="l" t="t" r="r" b="b"/>
                <a:pathLst>
                  <a:path w="836" h="815" extrusionOk="0">
                    <a:moveTo>
                      <a:pt x="428" y="0"/>
                    </a:moveTo>
                    <a:cubicBezTo>
                      <a:pt x="204" y="0"/>
                      <a:pt x="1" y="183"/>
                      <a:pt x="1" y="407"/>
                    </a:cubicBezTo>
                    <a:cubicBezTo>
                      <a:pt x="1" y="632"/>
                      <a:pt x="204" y="815"/>
                      <a:pt x="428" y="815"/>
                    </a:cubicBezTo>
                    <a:cubicBezTo>
                      <a:pt x="652" y="815"/>
                      <a:pt x="836" y="632"/>
                      <a:pt x="836" y="407"/>
                    </a:cubicBezTo>
                    <a:cubicBezTo>
                      <a:pt x="836" y="183"/>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74;p41">
                <a:extLst>
                  <a:ext uri="{FF2B5EF4-FFF2-40B4-BE49-F238E27FC236}">
                    <a16:creationId xmlns:a16="http://schemas.microsoft.com/office/drawing/2014/main" id="{4B6348C4-4490-BBE4-8921-97B0E9D2C272}"/>
                  </a:ext>
                </a:extLst>
              </p:cNvPr>
              <p:cNvSpPr/>
              <p:nvPr/>
            </p:nvSpPr>
            <p:spPr>
              <a:xfrm>
                <a:off x="1080152" y="3953168"/>
                <a:ext cx="36962" cy="36033"/>
              </a:xfrm>
              <a:custGeom>
                <a:avLst/>
                <a:gdLst/>
                <a:ahLst/>
                <a:cxnLst/>
                <a:rect l="l" t="t" r="r" b="b"/>
                <a:pathLst>
                  <a:path w="836" h="815" extrusionOk="0">
                    <a:moveTo>
                      <a:pt x="428" y="0"/>
                    </a:moveTo>
                    <a:cubicBezTo>
                      <a:pt x="183" y="0"/>
                      <a:pt x="0" y="183"/>
                      <a:pt x="0" y="407"/>
                    </a:cubicBezTo>
                    <a:cubicBezTo>
                      <a:pt x="0" y="632"/>
                      <a:pt x="183" y="815"/>
                      <a:pt x="428" y="815"/>
                    </a:cubicBezTo>
                    <a:cubicBezTo>
                      <a:pt x="652" y="815"/>
                      <a:pt x="835" y="632"/>
                      <a:pt x="835" y="407"/>
                    </a:cubicBezTo>
                    <a:cubicBezTo>
                      <a:pt x="835" y="183"/>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75;p41">
                <a:extLst>
                  <a:ext uri="{FF2B5EF4-FFF2-40B4-BE49-F238E27FC236}">
                    <a16:creationId xmlns:a16="http://schemas.microsoft.com/office/drawing/2014/main" id="{455D96F0-A392-0FC1-3122-8DA879D73FDB}"/>
                  </a:ext>
                </a:extLst>
              </p:cNvPr>
              <p:cNvSpPr/>
              <p:nvPr/>
            </p:nvSpPr>
            <p:spPr>
              <a:xfrm>
                <a:off x="1283666" y="3955887"/>
                <a:ext cx="36962" cy="36033"/>
              </a:xfrm>
              <a:custGeom>
                <a:avLst/>
                <a:gdLst/>
                <a:ahLst/>
                <a:cxnLst/>
                <a:rect l="l" t="t" r="r" b="b"/>
                <a:pathLst>
                  <a:path w="836" h="815" extrusionOk="0">
                    <a:moveTo>
                      <a:pt x="408" y="0"/>
                    </a:moveTo>
                    <a:cubicBezTo>
                      <a:pt x="184" y="0"/>
                      <a:pt x="1" y="183"/>
                      <a:pt x="1" y="407"/>
                    </a:cubicBezTo>
                    <a:cubicBezTo>
                      <a:pt x="1" y="632"/>
                      <a:pt x="184" y="815"/>
                      <a:pt x="408" y="815"/>
                    </a:cubicBezTo>
                    <a:cubicBezTo>
                      <a:pt x="653" y="815"/>
                      <a:pt x="836" y="632"/>
                      <a:pt x="836" y="407"/>
                    </a:cubicBezTo>
                    <a:cubicBezTo>
                      <a:pt x="836" y="183"/>
                      <a:pt x="653"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76;p41">
                <a:extLst>
                  <a:ext uri="{FF2B5EF4-FFF2-40B4-BE49-F238E27FC236}">
                    <a16:creationId xmlns:a16="http://schemas.microsoft.com/office/drawing/2014/main" id="{82E9F7A4-6525-9566-531B-BE5008892C08}"/>
                  </a:ext>
                </a:extLst>
              </p:cNvPr>
              <p:cNvSpPr/>
              <p:nvPr/>
            </p:nvSpPr>
            <p:spPr>
              <a:xfrm>
                <a:off x="1487180" y="3955887"/>
                <a:ext cx="36077" cy="36033"/>
              </a:xfrm>
              <a:custGeom>
                <a:avLst/>
                <a:gdLst/>
                <a:ahLst/>
                <a:cxnLst/>
                <a:rect l="l" t="t" r="r" b="b"/>
                <a:pathLst>
                  <a:path w="816" h="815" extrusionOk="0">
                    <a:moveTo>
                      <a:pt x="408" y="0"/>
                    </a:moveTo>
                    <a:cubicBezTo>
                      <a:pt x="184" y="0"/>
                      <a:pt x="0" y="183"/>
                      <a:pt x="0" y="407"/>
                    </a:cubicBezTo>
                    <a:cubicBezTo>
                      <a:pt x="0" y="632"/>
                      <a:pt x="184" y="815"/>
                      <a:pt x="408" y="815"/>
                    </a:cubicBezTo>
                    <a:cubicBezTo>
                      <a:pt x="632" y="815"/>
                      <a:pt x="815" y="63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77;p41">
                <a:extLst>
                  <a:ext uri="{FF2B5EF4-FFF2-40B4-BE49-F238E27FC236}">
                    <a16:creationId xmlns:a16="http://schemas.microsoft.com/office/drawing/2014/main" id="{9D525B3D-E893-A474-4B6F-F436185588C3}"/>
                  </a:ext>
                </a:extLst>
              </p:cNvPr>
              <p:cNvSpPr/>
              <p:nvPr/>
            </p:nvSpPr>
            <p:spPr>
              <a:xfrm>
                <a:off x="1690695" y="3955887"/>
                <a:ext cx="36033" cy="36033"/>
              </a:xfrm>
              <a:custGeom>
                <a:avLst/>
                <a:gdLst/>
                <a:ahLst/>
                <a:cxnLst/>
                <a:rect l="l" t="t" r="r" b="b"/>
                <a:pathLst>
                  <a:path w="815" h="815" extrusionOk="0">
                    <a:moveTo>
                      <a:pt x="407" y="0"/>
                    </a:moveTo>
                    <a:cubicBezTo>
                      <a:pt x="183" y="0"/>
                      <a:pt x="0" y="183"/>
                      <a:pt x="0" y="407"/>
                    </a:cubicBezTo>
                    <a:cubicBezTo>
                      <a:pt x="0" y="632"/>
                      <a:pt x="183" y="815"/>
                      <a:pt x="407" y="815"/>
                    </a:cubicBezTo>
                    <a:cubicBezTo>
                      <a:pt x="631" y="815"/>
                      <a:pt x="815" y="632"/>
                      <a:pt x="815" y="407"/>
                    </a:cubicBezTo>
                    <a:cubicBezTo>
                      <a:pt x="815" y="183"/>
                      <a:pt x="63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78;p41">
                <a:extLst>
                  <a:ext uri="{FF2B5EF4-FFF2-40B4-BE49-F238E27FC236}">
                    <a16:creationId xmlns:a16="http://schemas.microsoft.com/office/drawing/2014/main" id="{198ACB0D-A053-6B9F-B52C-E16776300380}"/>
                  </a:ext>
                </a:extLst>
              </p:cNvPr>
              <p:cNvSpPr/>
              <p:nvPr/>
            </p:nvSpPr>
            <p:spPr>
              <a:xfrm>
                <a:off x="1894164" y="3955887"/>
                <a:ext cx="36077" cy="36033"/>
              </a:xfrm>
              <a:custGeom>
                <a:avLst/>
                <a:gdLst/>
                <a:ahLst/>
                <a:cxnLst/>
                <a:rect l="l" t="t" r="r" b="b"/>
                <a:pathLst>
                  <a:path w="816" h="815" extrusionOk="0">
                    <a:moveTo>
                      <a:pt x="408" y="0"/>
                    </a:moveTo>
                    <a:cubicBezTo>
                      <a:pt x="184" y="0"/>
                      <a:pt x="1" y="183"/>
                      <a:pt x="1" y="407"/>
                    </a:cubicBezTo>
                    <a:cubicBezTo>
                      <a:pt x="1" y="632"/>
                      <a:pt x="184" y="815"/>
                      <a:pt x="408" y="815"/>
                    </a:cubicBezTo>
                    <a:cubicBezTo>
                      <a:pt x="632" y="815"/>
                      <a:pt x="815" y="63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79;p41">
                <a:extLst>
                  <a:ext uri="{FF2B5EF4-FFF2-40B4-BE49-F238E27FC236}">
                    <a16:creationId xmlns:a16="http://schemas.microsoft.com/office/drawing/2014/main" id="{503FCFAE-7505-871F-8761-66160D91873E}"/>
                  </a:ext>
                </a:extLst>
              </p:cNvPr>
              <p:cNvSpPr/>
              <p:nvPr/>
            </p:nvSpPr>
            <p:spPr>
              <a:xfrm>
                <a:off x="2097679" y="3955887"/>
                <a:ext cx="36033" cy="36033"/>
              </a:xfrm>
              <a:custGeom>
                <a:avLst/>
                <a:gdLst/>
                <a:ahLst/>
                <a:cxnLst/>
                <a:rect l="l" t="t" r="r" b="b"/>
                <a:pathLst>
                  <a:path w="815" h="815" extrusionOk="0">
                    <a:moveTo>
                      <a:pt x="408" y="0"/>
                    </a:moveTo>
                    <a:cubicBezTo>
                      <a:pt x="184" y="0"/>
                      <a:pt x="0" y="183"/>
                      <a:pt x="0" y="407"/>
                    </a:cubicBezTo>
                    <a:cubicBezTo>
                      <a:pt x="0" y="632"/>
                      <a:pt x="184" y="815"/>
                      <a:pt x="408" y="815"/>
                    </a:cubicBezTo>
                    <a:cubicBezTo>
                      <a:pt x="632" y="815"/>
                      <a:pt x="815" y="63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0;p41">
                <a:extLst>
                  <a:ext uri="{FF2B5EF4-FFF2-40B4-BE49-F238E27FC236}">
                    <a16:creationId xmlns:a16="http://schemas.microsoft.com/office/drawing/2014/main" id="{F2991C7A-D4D2-96A7-A9E9-F8892FB507BE}"/>
                  </a:ext>
                </a:extLst>
              </p:cNvPr>
              <p:cNvSpPr/>
              <p:nvPr/>
            </p:nvSpPr>
            <p:spPr>
              <a:xfrm>
                <a:off x="2301149" y="3955887"/>
                <a:ext cx="36077" cy="36033"/>
              </a:xfrm>
              <a:custGeom>
                <a:avLst/>
                <a:gdLst/>
                <a:ahLst/>
                <a:cxnLst/>
                <a:rect l="l" t="t" r="r" b="b"/>
                <a:pathLst>
                  <a:path w="816" h="815" extrusionOk="0">
                    <a:moveTo>
                      <a:pt x="408" y="0"/>
                    </a:moveTo>
                    <a:cubicBezTo>
                      <a:pt x="184" y="0"/>
                      <a:pt x="1" y="183"/>
                      <a:pt x="1" y="407"/>
                    </a:cubicBezTo>
                    <a:cubicBezTo>
                      <a:pt x="1" y="632"/>
                      <a:pt x="184" y="815"/>
                      <a:pt x="408" y="815"/>
                    </a:cubicBezTo>
                    <a:cubicBezTo>
                      <a:pt x="632" y="815"/>
                      <a:pt x="816" y="632"/>
                      <a:pt x="816" y="407"/>
                    </a:cubicBezTo>
                    <a:cubicBezTo>
                      <a:pt x="816"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1;p41">
                <a:extLst>
                  <a:ext uri="{FF2B5EF4-FFF2-40B4-BE49-F238E27FC236}">
                    <a16:creationId xmlns:a16="http://schemas.microsoft.com/office/drawing/2014/main" id="{A088F1CC-432F-A196-9D90-CC84C8EDD8AE}"/>
                  </a:ext>
                </a:extLst>
              </p:cNvPr>
              <p:cNvSpPr/>
              <p:nvPr/>
            </p:nvSpPr>
            <p:spPr>
              <a:xfrm>
                <a:off x="2504663" y="3955887"/>
                <a:ext cx="36077" cy="36033"/>
              </a:xfrm>
              <a:custGeom>
                <a:avLst/>
                <a:gdLst/>
                <a:ahLst/>
                <a:cxnLst/>
                <a:rect l="l" t="t" r="r" b="b"/>
                <a:pathLst>
                  <a:path w="816" h="815" extrusionOk="0">
                    <a:moveTo>
                      <a:pt x="408" y="0"/>
                    </a:moveTo>
                    <a:cubicBezTo>
                      <a:pt x="184" y="0"/>
                      <a:pt x="1" y="183"/>
                      <a:pt x="1" y="407"/>
                    </a:cubicBezTo>
                    <a:cubicBezTo>
                      <a:pt x="1" y="632"/>
                      <a:pt x="184" y="815"/>
                      <a:pt x="408" y="815"/>
                    </a:cubicBezTo>
                    <a:cubicBezTo>
                      <a:pt x="632" y="815"/>
                      <a:pt x="815" y="63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82;p41">
                <a:extLst>
                  <a:ext uri="{FF2B5EF4-FFF2-40B4-BE49-F238E27FC236}">
                    <a16:creationId xmlns:a16="http://schemas.microsoft.com/office/drawing/2014/main" id="{5E12AA98-CAF7-8346-7794-8A1138B20768}"/>
                  </a:ext>
                </a:extLst>
              </p:cNvPr>
              <p:cNvSpPr/>
              <p:nvPr/>
            </p:nvSpPr>
            <p:spPr>
              <a:xfrm>
                <a:off x="2707248" y="3955887"/>
                <a:ext cx="36962" cy="36033"/>
              </a:xfrm>
              <a:custGeom>
                <a:avLst/>
                <a:gdLst/>
                <a:ahLst/>
                <a:cxnLst/>
                <a:rect l="l" t="t" r="r" b="b"/>
                <a:pathLst>
                  <a:path w="836" h="815" extrusionOk="0">
                    <a:moveTo>
                      <a:pt x="429" y="0"/>
                    </a:moveTo>
                    <a:cubicBezTo>
                      <a:pt x="184" y="0"/>
                      <a:pt x="1" y="183"/>
                      <a:pt x="1" y="407"/>
                    </a:cubicBezTo>
                    <a:cubicBezTo>
                      <a:pt x="1" y="632"/>
                      <a:pt x="184" y="815"/>
                      <a:pt x="429" y="815"/>
                    </a:cubicBezTo>
                    <a:cubicBezTo>
                      <a:pt x="653" y="815"/>
                      <a:pt x="836" y="632"/>
                      <a:pt x="836" y="407"/>
                    </a:cubicBezTo>
                    <a:cubicBezTo>
                      <a:pt x="836" y="183"/>
                      <a:pt x="653"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83;p41">
                <a:extLst>
                  <a:ext uri="{FF2B5EF4-FFF2-40B4-BE49-F238E27FC236}">
                    <a16:creationId xmlns:a16="http://schemas.microsoft.com/office/drawing/2014/main" id="{1D2094A7-1E55-A567-1C69-F68F84F3B510}"/>
                  </a:ext>
                </a:extLst>
              </p:cNvPr>
              <p:cNvSpPr/>
              <p:nvPr/>
            </p:nvSpPr>
            <p:spPr>
              <a:xfrm>
                <a:off x="876638" y="4108047"/>
                <a:ext cx="36962" cy="36962"/>
              </a:xfrm>
              <a:custGeom>
                <a:avLst/>
                <a:gdLst/>
                <a:ahLst/>
                <a:cxnLst/>
                <a:rect l="l" t="t" r="r" b="b"/>
                <a:pathLst>
                  <a:path w="836" h="836" extrusionOk="0">
                    <a:moveTo>
                      <a:pt x="428" y="0"/>
                    </a:moveTo>
                    <a:cubicBezTo>
                      <a:pt x="204" y="0"/>
                      <a:pt x="1" y="183"/>
                      <a:pt x="1" y="407"/>
                    </a:cubicBezTo>
                    <a:cubicBezTo>
                      <a:pt x="1" y="652"/>
                      <a:pt x="204" y="835"/>
                      <a:pt x="428" y="835"/>
                    </a:cubicBezTo>
                    <a:cubicBezTo>
                      <a:pt x="652" y="835"/>
                      <a:pt x="836" y="652"/>
                      <a:pt x="836" y="407"/>
                    </a:cubicBezTo>
                    <a:cubicBezTo>
                      <a:pt x="836" y="183"/>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84;p41">
                <a:extLst>
                  <a:ext uri="{FF2B5EF4-FFF2-40B4-BE49-F238E27FC236}">
                    <a16:creationId xmlns:a16="http://schemas.microsoft.com/office/drawing/2014/main" id="{A2A12163-097C-B368-BC13-DAB832ADFCE5}"/>
                  </a:ext>
                </a:extLst>
              </p:cNvPr>
              <p:cNvSpPr/>
              <p:nvPr/>
            </p:nvSpPr>
            <p:spPr>
              <a:xfrm>
                <a:off x="1080152" y="4108047"/>
                <a:ext cx="36962" cy="36962"/>
              </a:xfrm>
              <a:custGeom>
                <a:avLst/>
                <a:gdLst/>
                <a:ahLst/>
                <a:cxnLst/>
                <a:rect l="l" t="t" r="r" b="b"/>
                <a:pathLst>
                  <a:path w="836" h="836" extrusionOk="0">
                    <a:moveTo>
                      <a:pt x="428" y="0"/>
                    </a:moveTo>
                    <a:cubicBezTo>
                      <a:pt x="183" y="0"/>
                      <a:pt x="0" y="183"/>
                      <a:pt x="0" y="407"/>
                    </a:cubicBezTo>
                    <a:cubicBezTo>
                      <a:pt x="0" y="652"/>
                      <a:pt x="183" y="835"/>
                      <a:pt x="428" y="835"/>
                    </a:cubicBezTo>
                    <a:cubicBezTo>
                      <a:pt x="652" y="835"/>
                      <a:pt x="835" y="652"/>
                      <a:pt x="835" y="407"/>
                    </a:cubicBezTo>
                    <a:cubicBezTo>
                      <a:pt x="835" y="183"/>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85;p41">
                <a:extLst>
                  <a:ext uri="{FF2B5EF4-FFF2-40B4-BE49-F238E27FC236}">
                    <a16:creationId xmlns:a16="http://schemas.microsoft.com/office/drawing/2014/main" id="{87F571CE-C585-41F9-EE72-960DFAE8E210}"/>
                  </a:ext>
                </a:extLst>
              </p:cNvPr>
              <p:cNvSpPr/>
              <p:nvPr/>
            </p:nvSpPr>
            <p:spPr>
              <a:xfrm>
                <a:off x="1283666" y="4110767"/>
                <a:ext cx="36962" cy="36962"/>
              </a:xfrm>
              <a:custGeom>
                <a:avLst/>
                <a:gdLst/>
                <a:ahLst/>
                <a:cxnLst/>
                <a:rect l="l" t="t" r="r" b="b"/>
                <a:pathLst>
                  <a:path w="836" h="836" extrusionOk="0">
                    <a:moveTo>
                      <a:pt x="408" y="0"/>
                    </a:moveTo>
                    <a:cubicBezTo>
                      <a:pt x="184" y="0"/>
                      <a:pt x="1" y="183"/>
                      <a:pt x="1" y="407"/>
                    </a:cubicBezTo>
                    <a:cubicBezTo>
                      <a:pt x="1" y="652"/>
                      <a:pt x="184" y="835"/>
                      <a:pt x="408" y="835"/>
                    </a:cubicBezTo>
                    <a:cubicBezTo>
                      <a:pt x="653" y="835"/>
                      <a:pt x="836" y="652"/>
                      <a:pt x="836" y="407"/>
                    </a:cubicBezTo>
                    <a:cubicBezTo>
                      <a:pt x="836" y="183"/>
                      <a:pt x="653"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6;p41">
                <a:extLst>
                  <a:ext uri="{FF2B5EF4-FFF2-40B4-BE49-F238E27FC236}">
                    <a16:creationId xmlns:a16="http://schemas.microsoft.com/office/drawing/2014/main" id="{8E662AD5-479B-4F41-41DA-640F9FB68185}"/>
                  </a:ext>
                </a:extLst>
              </p:cNvPr>
              <p:cNvSpPr/>
              <p:nvPr/>
            </p:nvSpPr>
            <p:spPr>
              <a:xfrm>
                <a:off x="1487180" y="4110767"/>
                <a:ext cx="36077" cy="36962"/>
              </a:xfrm>
              <a:custGeom>
                <a:avLst/>
                <a:gdLst/>
                <a:ahLst/>
                <a:cxnLst/>
                <a:rect l="l" t="t" r="r" b="b"/>
                <a:pathLst>
                  <a:path w="816" h="836" extrusionOk="0">
                    <a:moveTo>
                      <a:pt x="408" y="0"/>
                    </a:moveTo>
                    <a:cubicBezTo>
                      <a:pt x="184" y="0"/>
                      <a:pt x="0" y="183"/>
                      <a:pt x="0" y="407"/>
                    </a:cubicBezTo>
                    <a:cubicBezTo>
                      <a:pt x="0" y="652"/>
                      <a:pt x="184" y="835"/>
                      <a:pt x="408" y="835"/>
                    </a:cubicBezTo>
                    <a:cubicBezTo>
                      <a:pt x="632" y="835"/>
                      <a:pt x="815" y="65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87;p41">
                <a:extLst>
                  <a:ext uri="{FF2B5EF4-FFF2-40B4-BE49-F238E27FC236}">
                    <a16:creationId xmlns:a16="http://schemas.microsoft.com/office/drawing/2014/main" id="{CD73901F-58D9-8280-3399-774A7BCF1A59}"/>
                  </a:ext>
                </a:extLst>
              </p:cNvPr>
              <p:cNvSpPr/>
              <p:nvPr/>
            </p:nvSpPr>
            <p:spPr>
              <a:xfrm>
                <a:off x="1690695" y="4110767"/>
                <a:ext cx="36033" cy="36962"/>
              </a:xfrm>
              <a:custGeom>
                <a:avLst/>
                <a:gdLst/>
                <a:ahLst/>
                <a:cxnLst/>
                <a:rect l="l" t="t" r="r" b="b"/>
                <a:pathLst>
                  <a:path w="815" h="836" extrusionOk="0">
                    <a:moveTo>
                      <a:pt x="407" y="0"/>
                    </a:moveTo>
                    <a:cubicBezTo>
                      <a:pt x="183" y="0"/>
                      <a:pt x="0" y="183"/>
                      <a:pt x="0" y="407"/>
                    </a:cubicBezTo>
                    <a:cubicBezTo>
                      <a:pt x="0" y="652"/>
                      <a:pt x="183" y="835"/>
                      <a:pt x="407" y="835"/>
                    </a:cubicBezTo>
                    <a:cubicBezTo>
                      <a:pt x="631" y="835"/>
                      <a:pt x="815" y="652"/>
                      <a:pt x="815" y="407"/>
                    </a:cubicBezTo>
                    <a:cubicBezTo>
                      <a:pt x="815" y="183"/>
                      <a:pt x="63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88;p41">
                <a:extLst>
                  <a:ext uri="{FF2B5EF4-FFF2-40B4-BE49-F238E27FC236}">
                    <a16:creationId xmlns:a16="http://schemas.microsoft.com/office/drawing/2014/main" id="{CA6921C2-C640-2279-5B83-BEBB857455CC}"/>
                  </a:ext>
                </a:extLst>
              </p:cNvPr>
              <p:cNvSpPr/>
              <p:nvPr/>
            </p:nvSpPr>
            <p:spPr>
              <a:xfrm>
                <a:off x="1894164" y="4110767"/>
                <a:ext cx="36077" cy="36962"/>
              </a:xfrm>
              <a:custGeom>
                <a:avLst/>
                <a:gdLst/>
                <a:ahLst/>
                <a:cxnLst/>
                <a:rect l="l" t="t" r="r" b="b"/>
                <a:pathLst>
                  <a:path w="816" h="836" extrusionOk="0">
                    <a:moveTo>
                      <a:pt x="408" y="0"/>
                    </a:moveTo>
                    <a:cubicBezTo>
                      <a:pt x="184" y="0"/>
                      <a:pt x="1" y="183"/>
                      <a:pt x="1" y="407"/>
                    </a:cubicBezTo>
                    <a:cubicBezTo>
                      <a:pt x="1" y="652"/>
                      <a:pt x="184" y="835"/>
                      <a:pt x="408" y="835"/>
                    </a:cubicBezTo>
                    <a:cubicBezTo>
                      <a:pt x="632" y="835"/>
                      <a:pt x="815" y="65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89;p41">
                <a:extLst>
                  <a:ext uri="{FF2B5EF4-FFF2-40B4-BE49-F238E27FC236}">
                    <a16:creationId xmlns:a16="http://schemas.microsoft.com/office/drawing/2014/main" id="{E403A4D3-C050-2294-2AAB-859706735DB7}"/>
                  </a:ext>
                </a:extLst>
              </p:cNvPr>
              <p:cNvSpPr/>
              <p:nvPr/>
            </p:nvSpPr>
            <p:spPr>
              <a:xfrm>
                <a:off x="2097679" y="4110767"/>
                <a:ext cx="36033" cy="36962"/>
              </a:xfrm>
              <a:custGeom>
                <a:avLst/>
                <a:gdLst/>
                <a:ahLst/>
                <a:cxnLst/>
                <a:rect l="l" t="t" r="r" b="b"/>
                <a:pathLst>
                  <a:path w="815" h="836" extrusionOk="0">
                    <a:moveTo>
                      <a:pt x="408" y="0"/>
                    </a:moveTo>
                    <a:cubicBezTo>
                      <a:pt x="184" y="0"/>
                      <a:pt x="0" y="183"/>
                      <a:pt x="0" y="407"/>
                    </a:cubicBezTo>
                    <a:cubicBezTo>
                      <a:pt x="0" y="652"/>
                      <a:pt x="184" y="835"/>
                      <a:pt x="408" y="835"/>
                    </a:cubicBezTo>
                    <a:cubicBezTo>
                      <a:pt x="632" y="835"/>
                      <a:pt x="815" y="65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90;p41">
                <a:extLst>
                  <a:ext uri="{FF2B5EF4-FFF2-40B4-BE49-F238E27FC236}">
                    <a16:creationId xmlns:a16="http://schemas.microsoft.com/office/drawing/2014/main" id="{6A401634-2E00-E808-5E96-E77F533B5876}"/>
                  </a:ext>
                </a:extLst>
              </p:cNvPr>
              <p:cNvSpPr/>
              <p:nvPr/>
            </p:nvSpPr>
            <p:spPr>
              <a:xfrm>
                <a:off x="2301149" y="4110767"/>
                <a:ext cx="36077" cy="36962"/>
              </a:xfrm>
              <a:custGeom>
                <a:avLst/>
                <a:gdLst/>
                <a:ahLst/>
                <a:cxnLst/>
                <a:rect l="l" t="t" r="r" b="b"/>
                <a:pathLst>
                  <a:path w="816" h="836" extrusionOk="0">
                    <a:moveTo>
                      <a:pt x="408" y="0"/>
                    </a:moveTo>
                    <a:cubicBezTo>
                      <a:pt x="184" y="0"/>
                      <a:pt x="1" y="183"/>
                      <a:pt x="1" y="407"/>
                    </a:cubicBezTo>
                    <a:cubicBezTo>
                      <a:pt x="1" y="652"/>
                      <a:pt x="184" y="835"/>
                      <a:pt x="408" y="835"/>
                    </a:cubicBezTo>
                    <a:cubicBezTo>
                      <a:pt x="632" y="835"/>
                      <a:pt x="816" y="652"/>
                      <a:pt x="816" y="407"/>
                    </a:cubicBezTo>
                    <a:cubicBezTo>
                      <a:pt x="816"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91;p41">
                <a:extLst>
                  <a:ext uri="{FF2B5EF4-FFF2-40B4-BE49-F238E27FC236}">
                    <a16:creationId xmlns:a16="http://schemas.microsoft.com/office/drawing/2014/main" id="{14725938-2342-100B-A513-1D20D7284586}"/>
                  </a:ext>
                </a:extLst>
              </p:cNvPr>
              <p:cNvSpPr/>
              <p:nvPr/>
            </p:nvSpPr>
            <p:spPr>
              <a:xfrm>
                <a:off x="2504663" y="4110767"/>
                <a:ext cx="36077" cy="36962"/>
              </a:xfrm>
              <a:custGeom>
                <a:avLst/>
                <a:gdLst/>
                <a:ahLst/>
                <a:cxnLst/>
                <a:rect l="l" t="t" r="r" b="b"/>
                <a:pathLst>
                  <a:path w="816" h="836" extrusionOk="0">
                    <a:moveTo>
                      <a:pt x="408" y="0"/>
                    </a:moveTo>
                    <a:cubicBezTo>
                      <a:pt x="184" y="0"/>
                      <a:pt x="1" y="183"/>
                      <a:pt x="1" y="407"/>
                    </a:cubicBezTo>
                    <a:cubicBezTo>
                      <a:pt x="1" y="652"/>
                      <a:pt x="184" y="835"/>
                      <a:pt x="408" y="835"/>
                    </a:cubicBezTo>
                    <a:cubicBezTo>
                      <a:pt x="632" y="835"/>
                      <a:pt x="815" y="652"/>
                      <a:pt x="815" y="407"/>
                    </a:cubicBezTo>
                    <a:cubicBezTo>
                      <a:pt x="815" y="183"/>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92;p41">
                <a:extLst>
                  <a:ext uri="{FF2B5EF4-FFF2-40B4-BE49-F238E27FC236}">
                    <a16:creationId xmlns:a16="http://schemas.microsoft.com/office/drawing/2014/main" id="{7D95B095-4816-B114-D6ED-E7F66264257E}"/>
                  </a:ext>
                </a:extLst>
              </p:cNvPr>
              <p:cNvSpPr/>
              <p:nvPr/>
            </p:nvSpPr>
            <p:spPr>
              <a:xfrm>
                <a:off x="2707248" y="4110767"/>
                <a:ext cx="36962" cy="36962"/>
              </a:xfrm>
              <a:custGeom>
                <a:avLst/>
                <a:gdLst/>
                <a:ahLst/>
                <a:cxnLst/>
                <a:rect l="l" t="t" r="r" b="b"/>
                <a:pathLst>
                  <a:path w="836" h="836" extrusionOk="0">
                    <a:moveTo>
                      <a:pt x="429" y="0"/>
                    </a:moveTo>
                    <a:cubicBezTo>
                      <a:pt x="184" y="0"/>
                      <a:pt x="1" y="183"/>
                      <a:pt x="1" y="407"/>
                    </a:cubicBezTo>
                    <a:cubicBezTo>
                      <a:pt x="1" y="652"/>
                      <a:pt x="184" y="835"/>
                      <a:pt x="429" y="835"/>
                    </a:cubicBezTo>
                    <a:cubicBezTo>
                      <a:pt x="653" y="835"/>
                      <a:pt x="836" y="652"/>
                      <a:pt x="836" y="407"/>
                    </a:cubicBezTo>
                    <a:cubicBezTo>
                      <a:pt x="836" y="183"/>
                      <a:pt x="653"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93;p41">
                <a:extLst>
                  <a:ext uri="{FF2B5EF4-FFF2-40B4-BE49-F238E27FC236}">
                    <a16:creationId xmlns:a16="http://schemas.microsoft.com/office/drawing/2014/main" id="{533D6ED8-80A3-DEC1-E0E7-D3D999D86816}"/>
                  </a:ext>
                </a:extLst>
              </p:cNvPr>
              <p:cNvSpPr/>
              <p:nvPr/>
            </p:nvSpPr>
            <p:spPr>
              <a:xfrm>
                <a:off x="876638" y="4263811"/>
                <a:ext cx="36962" cy="36033"/>
              </a:xfrm>
              <a:custGeom>
                <a:avLst/>
                <a:gdLst/>
                <a:ahLst/>
                <a:cxnLst/>
                <a:rect l="l" t="t" r="r" b="b"/>
                <a:pathLst>
                  <a:path w="836" h="815" extrusionOk="0">
                    <a:moveTo>
                      <a:pt x="428" y="0"/>
                    </a:moveTo>
                    <a:cubicBezTo>
                      <a:pt x="204" y="0"/>
                      <a:pt x="1" y="184"/>
                      <a:pt x="1" y="408"/>
                    </a:cubicBezTo>
                    <a:cubicBezTo>
                      <a:pt x="1" y="632"/>
                      <a:pt x="204" y="815"/>
                      <a:pt x="428" y="815"/>
                    </a:cubicBezTo>
                    <a:cubicBezTo>
                      <a:pt x="652" y="815"/>
                      <a:pt x="836" y="632"/>
                      <a:pt x="836" y="408"/>
                    </a:cubicBezTo>
                    <a:cubicBezTo>
                      <a:pt x="836" y="184"/>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94;p41">
                <a:extLst>
                  <a:ext uri="{FF2B5EF4-FFF2-40B4-BE49-F238E27FC236}">
                    <a16:creationId xmlns:a16="http://schemas.microsoft.com/office/drawing/2014/main" id="{962DD9EE-00D9-E2E4-53E2-FE27BE5E9ECE}"/>
                  </a:ext>
                </a:extLst>
              </p:cNvPr>
              <p:cNvSpPr/>
              <p:nvPr/>
            </p:nvSpPr>
            <p:spPr>
              <a:xfrm>
                <a:off x="1080152" y="4263811"/>
                <a:ext cx="36962" cy="36033"/>
              </a:xfrm>
              <a:custGeom>
                <a:avLst/>
                <a:gdLst/>
                <a:ahLst/>
                <a:cxnLst/>
                <a:rect l="l" t="t" r="r" b="b"/>
                <a:pathLst>
                  <a:path w="836" h="815" extrusionOk="0">
                    <a:moveTo>
                      <a:pt x="428" y="0"/>
                    </a:moveTo>
                    <a:cubicBezTo>
                      <a:pt x="183" y="0"/>
                      <a:pt x="0" y="184"/>
                      <a:pt x="0" y="408"/>
                    </a:cubicBezTo>
                    <a:cubicBezTo>
                      <a:pt x="0" y="632"/>
                      <a:pt x="183" y="815"/>
                      <a:pt x="428" y="815"/>
                    </a:cubicBezTo>
                    <a:cubicBezTo>
                      <a:pt x="652" y="815"/>
                      <a:pt x="835" y="632"/>
                      <a:pt x="835" y="408"/>
                    </a:cubicBezTo>
                    <a:cubicBezTo>
                      <a:pt x="835" y="184"/>
                      <a:pt x="6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95;p41">
                <a:extLst>
                  <a:ext uri="{FF2B5EF4-FFF2-40B4-BE49-F238E27FC236}">
                    <a16:creationId xmlns:a16="http://schemas.microsoft.com/office/drawing/2014/main" id="{D6D6F5C8-5F2E-9FE1-30FA-74CD9AB1EDDF}"/>
                  </a:ext>
                </a:extLst>
              </p:cNvPr>
              <p:cNvSpPr/>
              <p:nvPr/>
            </p:nvSpPr>
            <p:spPr>
              <a:xfrm>
                <a:off x="1283666" y="4266530"/>
                <a:ext cx="36962" cy="36033"/>
              </a:xfrm>
              <a:custGeom>
                <a:avLst/>
                <a:gdLst/>
                <a:ahLst/>
                <a:cxnLst/>
                <a:rect l="l" t="t" r="r" b="b"/>
                <a:pathLst>
                  <a:path w="836" h="815" extrusionOk="0">
                    <a:moveTo>
                      <a:pt x="408" y="0"/>
                    </a:moveTo>
                    <a:cubicBezTo>
                      <a:pt x="184" y="0"/>
                      <a:pt x="1" y="184"/>
                      <a:pt x="1" y="408"/>
                    </a:cubicBezTo>
                    <a:cubicBezTo>
                      <a:pt x="1" y="632"/>
                      <a:pt x="184" y="815"/>
                      <a:pt x="408" y="815"/>
                    </a:cubicBezTo>
                    <a:cubicBezTo>
                      <a:pt x="653" y="815"/>
                      <a:pt x="836" y="632"/>
                      <a:pt x="836" y="408"/>
                    </a:cubicBezTo>
                    <a:cubicBezTo>
                      <a:pt x="836" y="184"/>
                      <a:pt x="653"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96;p41">
                <a:extLst>
                  <a:ext uri="{FF2B5EF4-FFF2-40B4-BE49-F238E27FC236}">
                    <a16:creationId xmlns:a16="http://schemas.microsoft.com/office/drawing/2014/main" id="{A76424A5-E621-D73F-7088-93F0AE339791}"/>
                  </a:ext>
                </a:extLst>
              </p:cNvPr>
              <p:cNvSpPr/>
              <p:nvPr/>
            </p:nvSpPr>
            <p:spPr>
              <a:xfrm>
                <a:off x="1487180" y="4266530"/>
                <a:ext cx="36077" cy="36033"/>
              </a:xfrm>
              <a:custGeom>
                <a:avLst/>
                <a:gdLst/>
                <a:ahLst/>
                <a:cxnLst/>
                <a:rect l="l" t="t" r="r" b="b"/>
                <a:pathLst>
                  <a:path w="816" h="815" extrusionOk="0">
                    <a:moveTo>
                      <a:pt x="408" y="0"/>
                    </a:moveTo>
                    <a:cubicBezTo>
                      <a:pt x="184" y="0"/>
                      <a:pt x="0" y="184"/>
                      <a:pt x="0" y="408"/>
                    </a:cubicBezTo>
                    <a:cubicBezTo>
                      <a:pt x="0" y="632"/>
                      <a:pt x="184" y="815"/>
                      <a:pt x="408" y="815"/>
                    </a:cubicBezTo>
                    <a:cubicBezTo>
                      <a:pt x="632" y="815"/>
                      <a:pt x="815" y="632"/>
                      <a:pt x="815" y="408"/>
                    </a:cubicBezTo>
                    <a:cubicBezTo>
                      <a:pt x="815" y="184"/>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97;p41">
                <a:extLst>
                  <a:ext uri="{FF2B5EF4-FFF2-40B4-BE49-F238E27FC236}">
                    <a16:creationId xmlns:a16="http://schemas.microsoft.com/office/drawing/2014/main" id="{C61B4C66-7A7C-5DAA-B36A-C96D76765978}"/>
                  </a:ext>
                </a:extLst>
              </p:cNvPr>
              <p:cNvSpPr/>
              <p:nvPr/>
            </p:nvSpPr>
            <p:spPr>
              <a:xfrm>
                <a:off x="1690695" y="4266530"/>
                <a:ext cx="36033" cy="36033"/>
              </a:xfrm>
              <a:custGeom>
                <a:avLst/>
                <a:gdLst/>
                <a:ahLst/>
                <a:cxnLst/>
                <a:rect l="l" t="t" r="r" b="b"/>
                <a:pathLst>
                  <a:path w="815" h="815" extrusionOk="0">
                    <a:moveTo>
                      <a:pt x="407" y="0"/>
                    </a:moveTo>
                    <a:cubicBezTo>
                      <a:pt x="183" y="0"/>
                      <a:pt x="0" y="184"/>
                      <a:pt x="0" y="408"/>
                    </a:cubicBezTo>
                    <a:cubicBezTo>
                      <a:pt x="0" y="632"/>
                      <a:pt x="183" y="815"/>
                      <a:pt x="407" y="815"/>
                    </a:cubicBezTo>
                    <a:cubicBezTo>
                      <a:pt x="631" y="815"/>
                      <a:pt x="815" y="632"/>
                      <a:pt x="815" y="408"/>
                    </a:cubicBezTo>
                    <a:cubicBezTo>
                      <a:pt x="815" y="184"/>
                      <a:pt x="63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98;p41">
                <a:extLst>
                  <a:ext uri="{FF2B5EF4-FFF2-40B4-BE49-F238E27FC236}">
                    <a16:creationId xmlns:a16="http://schemas.microsoft.com/office/drawing/2014/main" id="{1841CFF1-414A-5783-1956-7BE6772738E7}"/>
                  </a:ext>
                </a:extLst>
              </p:cNvPr>
              <p:cNvSpPr/>
              <p:nvPr/>
            </p:nvSpPr>
            <p:spPr>
              <a:xfrm>
                <a:off x="1894164" y="4266530"/>
                <a:ext cx="36077" cy="36033"/>
              </a:xfrm>
              <a:custGeom>
                <a:avLst/>
                <a:gdLst/>
                <a:ahLst/>
                <a:cxnLst/>
                <a:rect l="l" t="t" r="r" b="b"/>
                <a:pathLst>
                  <a:path w="816" h="815" extrusionOk="0">
                    <a:moveTo>
                      <a:pt x="408" y="0"/>
                    </a:moveTo>
                    <a:cubicBezTo>
                      <a:pt x="184" y="0"/>
                      <a:pt x="1" y="184"/>
                      <a:pt x="1" y="408"/>
                    </a:cubicBezTo>
                    <a:cubicBezTo>
                      <a:pt x="1" y="632"/>
                      <a:pt x="184" y="815"/>
                      <a:pt x="408" y="815"/>
                    </a:cubicBezTo>
                    <a:cubicBezTo>
                      <a:pt x="632" y="815"/>
                      <a:pt x="815" y="632"/>
                      <a:pt x="815" y="408"/>
                    </a:cubicBezTo>
                    <a:cubicBezTo>
                      <a:pt x="815" y="184"/>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99;p41">
                <a:extLst>
                  <a:ext uri="{FF2B5EF4-FFF2-40B4-BE49-F238E27FC236}">
                    <a16:creationId xmlns:a16="http://schemas.microsoft.com/office/drawing/2014/main" id="{D57764F4-32C9-4C7B-0C01-24791C1A5A5A}"/>
                  </a:ext>
                </a:extLst>
              </p:cNvPr>
              <p:cNvSpPr/>
              <p:nvPr/>
            </p:nvSpPr>
            <p:spPr>
              <a:xfrm>
                <a:off x="2097679" y="4266530"/>
                <a:ext cx="36033" cy="36033"/>
              </a:xfrm>
              <a:custGeom>
                <a:avLst/>
                <a:gdLst/>
                <a:ahLst/>
                <a:cxnLst/>
                <a:rect l="l" t="t" r="r" b="b"/>
                <a:pathLst>
                  <a:path w="815" h="815" extrusionOk="0">
                    <a:moveTo>
                      <a:pt x="408" y="0"/>
                    </a:moveTo>
                    <a:cubicBezTo>
                      <a:pt x="184" y="0"/>
                      <a:pt x="0" y="184"/>
                      <a:pt x="0" y="408"/>
                    </a:cubicBezTo>
                    <a:cubicBezTo>
                      <a:pt x="0" y="632"/>
                      <a:pt x="184" y="815"/>
                      <a:pt x="408" y="815"/>
                    </a:cubicBezTo>
                    <a:cubicBezTo>
                      <a:pt x="632" y="815"/>
                      <a:pt x="815" y="632"/>
                      <a:pt x="815" y="408"/>
                    </a:cubicBezTo>
                    <a:cubicBezTo>
                      <a:pt x="815" y="184"/>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00;p41">
                <a:extLst>
                  <a:ext uri="{FF2B5EF4-FFF2-40B4-BE49-F238E27FC236}">
                    <a16:creationId xmlns:a16="http://schemas.microsoft.com/office/drawing/2014/main" id="{01F8AF85-1CCD-8A69-4735-6A850CCC9707}"/>
                  </a:ext>
                </a:extLst>
              </p:cNvPr>
              <p:cNvSpPr/>
              <p:nvPr/>
            </p:nvSpPr>
            <p:spPr>
              <a:xfrm>
                <a:off x="2301149" y="4266530"/>
                <a:ext cx="36077" cy="36033"/>
              </a:xfrm>
              <a:custGeom>
                <a:avLst/>
                <a:gdLst/>
                <a:ahLst/>
                <a:cxnLst/>
                <a:rect l="l" t="t" r="r" b="b"/>
                <a:pathLst>
                  <a:path w="816" h="815" extrusionOk="0">
                    <a:moveTo>
                      <a:pt x="408" y="0"/>
                    </a:moveTo>
                    <a:cubicBezTo>
                      <a:pt x="184" y="0"/>
                      <a:pt x="1" y="184"/>
                      <a:pt x="1" y="408"/>
                    </a:cubicBezTo>
                    <a:cubicBezTo>
                      <a:pt x="1" y="632"/>
                      <a:pt x="184" y="815"/>
                      <a:pt x="408" y="815"/>
                    </a:cubicBezTo>
                    <a:cubicBezTo>
                      <a:pt x="632" y="815"/>
                      <a:pt x="816" y="632"/>
                      <a:pt x="816" y="408"/>
                    </a:cubicBezTo>
                    <a:cubicBezTo>
                      <a:pt x="816" y="184"/>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01;p41">
                <a:extLst>
                  <a:ext uri="{FF2B5EF4-FFF2-40B4-BE49-F238E27FC236}">
                    <a16:creationId xmlns:a16="http://schemas.microsoft.com/office/drawing/2014/main" id="{8B5E9E98-FCC7-3288-FAFD-02BBA7018AFA}"/>
                  </a:ext>
                </a:extLst>
              </p:cNvPr>
              <p:cNvSpPr/>
              <p:nvPr/>
            </p:nvSpPr>
            <p:spPr>
              <a:xfrm>
                <a:off x="2504663" y="4266530"/>
                <a:ext cx="36077" cy="36033"/>
              </a:xfrm>
              <a:custGeom>
                <a:avLst/>
                <a:gdLst/>
                <a:ahLst/>
                <a:cxnLst/>
                <a:rect l="l" t="t" r="r" b="b"/>
                <a:pathLst>
                  <a:path w="816" h="815" extrusionOk="0">
                    <a:moveTo>
                      <a:pt x="408" y="0"/>
                    </a:moveTo>
                    <a:cubicBezTo>
                      <a:pt x="184" y="0"/>
                      <a:pt x="1" y="184"/>
                      <a:pt x="1" y="408"/>
                    </a:cubicBezTo>
                    <a:cubicBezTo>
                      <a:pt x="1" y="632"/>
                      <a:pt x="184" y="815"/>
                      <a:pt x="408" y="815"/>
                    </a:cubicBezTo>
                    <a:cubicBezTo>
                      <a:pt x="632" y="815"/>
                      <a:pt x="815" y="632"/>
                      <a:pt x="815" y="408"/>
                    </a:cubicBezTo>
                    <a:cubicBezTo>
                      <a:pt x="815" y="184"/>
                      <a:pt x="632"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02;p41">
                <a:extLst>
                  <a:ext uri="{FF2B5EF4-FFF2-40B4-BE49-F238E27FC236}">
                    <a16:creationId xmlns:a16="http://schemas.microsoft.com/office/drawing/2014/main" id="{005A2E7B-4DCB-06BE-AB3D-7E52501EED7E}"/>
                  </a:ext>
                </a:extLst>
              </p:cNvPr>
              <p:cNvSpPr/>
              <p:nvPr/>
            </p:nvSpPr>
            <p:spPr>
              <a:xfrm>
                <a:off x="2707248" y="4266530"/>
                <a:ext cx="36962" cy="36033"/>
              </a:xfrm>
              <a:custGeom>
                <a:avLst/>
                <a:gdLst/>
                <a:ahLst/>
                <a:cxnLst/>
                <a:rect l="l" t="t" r="r" b="b"/>
                <a:pathLst>
                  <a:path w="836" h="815" extrusionOk="0">
                    <a:moveTo>
                      <a:pt x="429" y="0"/>
                    </a:moveTo>
                    <a:cubicBezTo>
                      <a:pt x="184" y="0"/>
                      <a:pt x="1" y="184"/>
                      <a:pt x="1" y="408"/>
                    </a:cubicBezTo>
                    <a:cubicBezTo>
                      <a:pt x="1" y="632"/>
                      <a:pt x="184" y="815"/>
                      <a:pt x="429" y="815"/>
                    </a:cubicBezTo>
                    <a:cubicBezTo>
                      <a:pt x="653" y="815"/>
                      <a:pt x="836" y="632"/>
                      <a:pt x="836" y="408"/>
                    </a:cubicBezTo>
                    <a:cubicBezTo>
                      <a:pt x="836" y="184"/>
                      <a:pt x="653"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03;p41">
                <a:extLst>
                  <a:ext uri="{FF2B5EF4-FFF2-40B4-BE49-F238E27FC236}">
                    <a16:creationId xmlns:a16="http://schemas.microsoft.com/office/drawing/2014/main" id="{41FC95F0-6DAA-5E69-B267-2BDEEB414591}"/>
                  </a:ext>
                </a:extLst>
              </p:cNvPr>
              <p:cNvSpPr/>
              <p:nvPr/>
            </p:nvSpPr>
            <p:spPr>
              <a:xfrm>
                <a:off x="876638" y="4419575"/>
                <a:ext cx="36962" cy="36077"/>
              </a:xfrm>
              <a:custGeom>
                <a:avLst/>
                <a:gdLst/>
                <a:ahLst/>
                <a:cxnLst/>
                <a:rect l="l" t="t" r="r" b="b"/>
                <a:pathLst>
                  <a:path w="836" h="816" extrusionOk="0">
                    <a:moveTo>
                      <a:pt x="428" y="1"/>
                    </a:moveTo>
                    <a:cubicBezTo>
                      <a:pt x="204" y="1"/>
                      <a:pt x="1" y="184"/>
                      <a:pt x="1" y="408"/>
                    </a:cubicBezTo>
                    <a:cubicBezTo>
                      <a:pt x="1" y="632"/>
                      <a:pt x="204" y="815"/>
                      <a:pt x="428" y="815"/>
                    </a:cubicBezTo>
                    <a:cubicBezTo>
                      <a:pt x="652" y="815"/>
                      <a:pt x="836" y="632"/>
                      <a:pt x="836" y="408"/>
                    </a:cubicBezTo>
                    <a:cubicBezTo>
                      <a:pt x="836"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04;p41">
                <a:extLst>
                  <a:ext uri="{FF2B5EF4-FFF2-40B4-BE49-F238E27FC236}">
                    <a16:creationId xmlns:a16="http://schemas.microsoft.com/office/drawing/2014/main" id="{CC903500-47AD-27D5-7F0F-35E66CCC1098}"/>
                  </a:ext>
                </a:extLst>
              </p:cNvPr>
              <p:cNvSpPr/>
              <p:nvPr/>
            </p:nvSpPr>
            <p:spPr>
              <a:xfrm>
                <a:off x="1080152" y="4419575"/>
                <a:ext cx="36962" cy="36077"/>
              </a:xfrm>
              <a:custGeom>
                <a:avLst/>
                <a:gdLst/>
                <a:ahLst/>
                <a:cxnLst/>
                <a:rect l="l" t="t" r="r" b="b"/>
                <a:pathLst>
                  <a:path w="836" h="816" extrusionOk="0">
                    <a:moveTo>
                      <a:pt x="428" y="1"/>
                    </a:moveTo>
                    <a:cubicBezTo>
                      <a:pt x="183" y="1"/>
                      <a:pt x="0" y="184"/>
                      <a:pt x="0" y="408"/>
                    </a:cubicBezTo>
                    <a:cubicBezTo>
                      <a:pt x="0" y="632"/>
                      <a:pt x="183" y="815"/>
                      <a:pt x="428" y="815"/>
                    </a:cubicBezTo>
                    <a:cubicBezTo>
                      <a:pt x="652" y="815"/>
                      <a:pt x="835" y="632"/>
                      <a:pt x="835" y="408"/>
                    </a:cubicBezTo>
                    <a:cubicBezTo>
                      <a:pt x="835"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05;p41">
                <a:extLst>
                  <a:ext uri="{FF2B5EF4-FFF2-40B4-BE49-F238E27FC236}">
                    <a16:creationId xmlns:a16="http://schemas.microsoft.com/office/drawing/2014/main" id="{F166F7D4-203A-F674-4931-BCF96E8A2066}"/>
                  </a:ext>
                </a:extLst>
              </p:cNvPr>
              <p:cNvSpPr/>
              <p:nvPr/>
            </p:nvSpPr>
            <p:spPr>
              <a:xfrm>
                <a:off x="1283666" y="4422294"/>
                <a:ext cx="36962" cy="36077"/>
              </a:xfrm>
              <a:custGeom>
                <a:avLst/>
                <a:gdLst/>
                <a:ahLst/>
                <a:cxnLst/>
                <a:rect l="l" t="t" r="r" b="b"/>
                <a:pathLst>
                  <a:path w="836" h="816" extrusionOk="0">
                    <a:moveTo>
                      <a:pt x="408" y="1"/>
                    </a:moveTo>
                    <a:cubicBezTo>
                      <a:pt x="184" y="1"/>
                      <a:pt x="1" y="184"/>
                      <a:pt x="1" y="408"/>
                    </a:cubicBezTo>
                    <a:cubicBezTo>
                      <a:pt x="1" y="632"/>
                      <a:pt x="184" y="815"/>
                      <a:pt x="408" y="815"/>
                    </a:cubicBezTo>
                    <a:cubicBezTo>
                      <a:pt x="653" y="815"/>
                      <a:pt x="836" y="632"/>
                      <a:pt x="836" y="408"/>
                    </a:cubicBezTo>
                    <a:cubicBezTo>
                      <a:pt x="836" y="184"/>
                      <a:pt x="65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06;p41">
                <a:extLst>
                  <a:ext uri="{FF2B5EF4-FFF2-40B4-BE49-F238E27FC236}">
                    <a16:creationId xmlns:a16="http://schemas.microsoft.com/office/drawing/2014/main" id="{A3FD62FD-F9D5-EE4F-B878-1B1D102A4541}"/>
                  </a:ext>
                </a:extLst>
              </p:cNvPr>
              <p:cNvSpPr/>
              <p:nvPr/>
            </p:nvSpPr>
            <p:spPr>
              <a:xfrm>
                <a:off x="1487180" y="4422294"/>
                <a:ext cx="36077" cy="36077"/>
              </a:xfrm>
              <a:custGeom>
                <a:avLst/>
                <a:gdLst/>
                <a:ahLst/>
                <a:cxnLst/>
                <a:rect l="l" t="t" r="r" b="b"/>
                <a:pathLst>
                  <a:path w="816"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07;p41">
                <a:extLst>
                  <a:ext uri="{FF2B5EF4-FFF2-40B4-BE49-F238E27FC236}">
                    <a16:creationId xmlns:a16="http://schemas.microsoft.com/office/drawing/2014/main" id="{D743BEA1-DAD4-26FE-079C-93980EDA60A8}"/>
                  </a:ext>
                </a:extLst>
              </p:cNvPr>
              <p:cNvSpPr/>
              <p:nvPr/>
            </p:nvSpPr>
            <p:spPr>
              <a:xfrm>
                <a:off x="1690695" y="4422294"/>
                <a:ext cx="36033" cy="36077"/>
              </a:xfrm>
              <a:custGeom>
                <a:avLst/>
                <a:gdLst/>
                <a:ahLst/>
                <a:cxnLst/>
                <a:rect l="l" t="t" r="r" b="b"/>
                <a:pathLst>
                  <a:path w="815" h="816" extrusionOk="0">
                    <a:moveTo>
                      <a:pt x="407" y="1"/>
                    </a:moveTo>
                    <a:cubicBezTo>
                      <a:pt x="183" y="1"/>
                      <a:pt x="0" y="184"/>
                      <a:pt x="0" y="408"/>
                    </a:cubicBezTo>
                    <a:cubicBezTo>
                      <a:pt x="0" y="632"/>
                      <a:pt x="183" y="815"/>
                      <a:pt x="407" y="815"/>
                    </a:cubicBezTo>
                    <a:cubicBezTo>
                      <a:pt x="631" y="815"/>
                      <a:pt x="815" y="632"/>
                      <a:pt x="815" y="408"/>
                    </a:cubicBezTo>
                    <a:cubicBezTo>
                      <a:pt x="815" y="184"/>
                      <a:pt x="631"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08;p41">
                <a:extLst>
                  <a:ext uri="{FF2B5EF4-FFF2-40B4-BE49-F238E27FC236}">
                    <a16:creationId xmlns:a16="http://schemas.microsoft.com/office/drawing/2014/main" id="{56BD1EFE-FB66-F3F3-278F-618DDCA93CC2}"/>
                  </a:ext>
                </a:extLst>
              </p:cNvPr>
              <p:cNvSpPr/>
              <p:nvPr/>
            </p:nvSpPr>
            <p:spPr>
              <a:xfrm>
                <a:off x="1894164" y="4422294"/>
                <a:ext cx="36077" cy="3607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09;p41">
                <a:extLst>
                  <a:ext uri="{FF2B5EF4-FFF2-40B4-BE49-F238E27FC236}">
                    <a16:creationId xmlns:a16="http://schemas.microsoft.com/office/drawing/2014/main" id="{C73DEF8D-DD4A-2A20-DBB4-73367AEB7360}"/>
                  </a:ext>
                </a:extLst>
              </p:cNvPr>
              <p:cNvSpPr/>
              <p:nvPr/>
            </p:nvSpPr>
            <p:spPr>
              <a:xfrm>
                <a:off x="2097679" y="4422294"/>
                <a:ext cx="36033" cy="36077"/>
              </a:xfrm>
              <a:custGeom>
                <a:avLst/>
                <a:gdLst/>
                <a:ahLst/>
                <a:cxnLst/>
                <a:rect l="l" t="t" r="r" b="b"/>
                <a:pathLst>
                  <a:path w="815"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10;p41">
                <a:extLst>
                  <a:ext uri="{FF2B5EF4-FFF2-40B4-BE49-F238E27FC236}">
                    <a16:creationId xmlns:a16="http://schemas.microsoft.com/office/drawing/2014/main" id="{5E649B2C-888F-879D-3FBE-412877AB2D44}"/>
                  </a:ext>
                </a:extLst>
              </p:cNvPr>
              <p:cNvSpPr/>
              <p:nvPr/>
            </p:nvSpPr>
            <p:spPr>
              <a:xfrm>
                <a:off x="2301149" y="4422294"/>
                <a:ext cx="36077" cy="3607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6" y="632"/>
                      <a:pt x="816" y="408"/>
                    </a:cubicBezTo>
                    <a:cubicBezTo>
                      <a:pt x="816"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11;p41">
                <a:extLst>
                  <a:ext uri="{FF2B5EF4-FFF2-40B4-BE49-F238E27FC236}">
                    <a16:creationId xmlns:a16="http://schemas.microsoft.com/office/drawing/2014/main" id="{2D6ED655-C369-A0B5-EAF7-5FF32CE9AEF8}"/>
                  </a:ext>
                </a:extLst>
              </p:cNvPr>
              <p:cNvSpPr/>
              <p:nvPr/>
            </p:nvSpPr>
            <p:spPr>
              <a:xfrm>
                <a:off x="2504663" y="4422294"/>
                <a:ext cx="36077" cy="3607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12;p41">
                <a:extLst>
                  <a:ext uri="{FF2B5EF4-FFF2-40B4-BE49-F238E27FC236}">
                    <a16:creationId xmlns:a16="http://schemas.microsoft.com/office/drawing/2014/main" id="{2B95B167-132F-5E09-F73A-7850F7AEC980}"/>
                  </a:ext>
                </a:extLst>
              </p:cNvPr>
              <p:cNvSpPr/>
              <p:nvPr/>
            </p:nvSpPr>
            <p:spPr>
              <a:xfrm>
                <a:off x="2707248" y="4422294"/>
                <a:ext cx="36962" cy="36077"/>
              </a:xfrm>
              <a:custGeom>
                <a:avLst/>
                <a:gdLst/>
                <a:ahLst/>
                <a:cxnLst/>
                <a:rect l="l" t="t" r="r" b="b"/>
                <a:pathLst>
                  <a:path w="836" h="816" extrusionOk="0">
                    <a:moveTo>
                      <a:pt x="429" y="1"/>
                    </a:moveTo>
                    <a:cubicBezTo>
                      <a:pt x="184" y="1"/>
                      <a:pt x="1" y="184"/>
                      <a:pt x="1" y="408"/>
                    </a:cubicBezTo>
                    <a:cubicBezTo>
                      <a:pt x="1" y="632"/>
                      <a:pt x="184" y="815"/>
                      <a:pt x="429" y="815"/>
                    </a:cubicBezTo>
                    <a:cubicBezTo>
                      <a:pt x="653" y="815"/>
                      <a:pt x="836" y="632"/>
                      <a:pt x="836" y="408"/>
                    </a:cubicBezTo>
                    <a:cubicBezTo>
                      <a:pt x="836" y="184"/>
                      <a:pt x="653"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8" name="Picture 637" descr="A group of people standing in a room&#10;&#10;Description automatically generated">
              <a:extLst>
                <a:ext uri="{FF2B5EF4-FFF2-40B4-BE49-F238E27FC236}">
                  <a16:creationId xmlns:a16="http://schemas.microsoft.com/office/drawing/2014/main" id="{F031BF0D-B3FC-2C3B-2A7F-D1CCC436D43C}"/>
                </a:ext>
              </a:extLst>
            </p:cNvPr>
            <p:cNvPicPr>
              <a:picLocks noChangeAspect="1"/>
            </p:cNvPicPr>
            <p:nvPr/>
          </p:nvPicPr>
          <p:blipFill>
            <a:blip r:embed="rId3"/>
            <a:srcRect l="15947" t="12031" r="21441" b="-1024"/>
            <a:stretch/>
          </p:blipFill>
          <p:spPr>
            <a:xfrm>
              <a:off x="5946530" y="732161"/>
              <a:ext cx="1689181" cy="1968966"/>
            </a:xfrm>
            <a:prstGeom prst="rect">
              <a:avLst/>
            </a:prstGeom>
          </p:spPr>
        </p:pic>
        <p:sp>
          <p:nvSpPr>
            <p:cNvPr id="49" name="Google Shape;2713;p41">
              <a:extLst>
                <a:ext uri="{FF2B5EF4-FFF2-40B4-BE49-F238E27FC236}">
                  <a16:creationId xmlns:a16="http://schemas.microsoft.com/office/drawing/2014/main" id="{7BCF9407-25E9-E104-3A87-ADEF76BD30F9}"/>
                </a:ext>
              </a:extLst>
            </p:cNvPr>
            <p:cNvSpPr/>
            <p:nvPr/>
          </p:nvSpPr>
          <p:spPr>
            <a:xfrm rot="21393614" flipH="1">
              <a:off x="6064160" y="2114584"/>
              <a:ext cx="2327621" cy="1492251"/>
            </a:xfrm>
            <a:custGeom>
              <a:avLst/>
              <a:gdLst/>
              <a:ahLst/>
              <a:cxnLst/>
              <a:rect l="l" t="t" r="r" b="b"/>
              <a:pathLst>
                <a:path w="63114" h="44582" extrusionOk="0">
                  <a:moveTo>
                    <a:pt x="1" y="1"/>
                  </a:moveTo>
                  <a:lnTo>
                    <a:pt x="1" y="44581"/>
                  </a:lnTo>
                  <a:lnTo>
                    <a:pt x="63114" y="44581"/>
                  </a:lnTo>
                  <a:lnTo>
                    <a:pt x="63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7" name="Picture 636" descr="A group of people wearing face masks&#10;&#10;Description automatically generated">
              <a:extLst>
                <a:ext uri="{FF2B5EF4-FFF2-40B4-BE49-F238E27FC236}">
                  <a16:creationId xmlns:a16="http://schemas.microsoft.com/office/drawing/2014/main" id="{A729E3A9-107F-330D-C7D3-398BE1E15C4E}"/>
                </a:ext>
              </a:extLst>
            </p:cNvPr>
            <p:cNvPicPr>
              <a:picLocks noChangeAspect="1"/>
            </p:cNvPicPr>
            <p:nvPr/>
          </p:nvPicPr>
          <p:blipFill>
            <a:blip r:embed="rId4"/>
            <a:stretch>
              <a:fillRect/>
            </a:stretch>
          </p:blipFill>
          <p:spPr>
            <a:xfrm rot="21342784">
              <a:off x="6154280" y="2189761"/>
              <a:ext cx="2156443" cy="1336045"/>
            </a:xfrm>
            <a:prstGeom prst="rect">
              <a:avLst/>
            </a:prstGeom>
          </p:spPr>
        </p:pic>
        <p:grpSp>
          <p:nvGrpSpPr>
            <p:cNvPr id="51" name="Google Shape;2715;p41">
              <a:extLst>
                <a:ext uri="{FF2B5EF4-FFF2-40B4-BE49-F238E27FC236}">
                  <a16:creationId xmlns:a16="http://schemas.microsoft.com/office/drawing/2014/main" id="{2DA9FC7E-5F8B-BA5A-8D8C-6A6B1E045488}"/>
                </a:ext>
              </a:extLst>
            </p:cNvPr>
            <p:cNvGrpSpPr/>
            <p:nvPr/>
          </p:nvGrpSpPr>
          <p:grpSpPr>
            <a:xfrm rot="422512">
              <a:off x="7345731" y="1836730"/>
              <a:ext cx="770189" cy="521008"/>
              <a:chOff x="1754361" y="904697"/>
              <a:chExt cx="854182" cy="415128"/>
            </a:xfrm>
          </p:grpSpPr>
          <p:sp>
            <p:nvSpPr>
              <p:cNvPr id="52" name="Google Shape;2716;p41">
                <a:extLst>
                  <a:ext uri="{FF2B5EF4-FFF2-40B4-BE49-F238E27FC236}">
                    <a16:creationId xmlns:a16="http://schemas.microsoft.com/office/drawing/2014/main" id="{0A715CF2-43D6-8D4C-C6AF-65FE10B1CFF6}"/>
                  </a:ext>
                </a:extLst>
              </p:cNvPr>
              <p:cNvSpPr/>
              <p:nvPr/>
            </p:nvSpPr>
            <p:spPr>
              <a:xfrm rot="-328389">
                <a:off x="1805137" y="1142043"/>
                <a:ext cx="2387" cy="5866"/>
              </a:xfrm>
              <a:custGeom>
                <a:avLst/>
                <a:gdLst/>
                <a:ahLst/>
                <a:cxnLst/>
                <a:rect l="l" t="t" r="r" b="b"/>
                <a:pathLst>
                  <a:path w="83" h="204" extrusionOk="0">
                    <a:moveTo>
                      <a:pt x="62" y="0"/>
                    </a:moveTo>
                    <a:cubicBezTo>
                      <a:pt x="62" y="20"/>
                      <a:pt x="62" y="20"/>
                      <a:pt x="62" y="20"/>
                    </a:cubicBezTo>
                    <a:cubicBezTo>
                      <a:pt x="21" y="61"/>
                      <a:pt x="1" y="122"/>
                      <a:pt x="41" y="163"/>
                    </a:cubicBezTo>
                    <a:cubicBezTo>
                      <a:pt x="62" y="183"/>
                      <a:pt x="62" y="183"/>
                      <a:pt x="82" y="204"/>
                    </a:cubicBezTo>
                    <a:cubicBezTo>
                      <a:pt x="82" y="143"/>
                      <a:pt x="82" y="82"/>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7;p41">
                <a:extLst>
                  <a:ext uri="{FF2B5EF4-FFF2-40B4-BE49-F238E27FC236}">
                    <a16:creationId xmlns:a16="http://schemas.microsoft.com/office/drawing/2014/main" id="{D63AAEB2-8BBA-0937-89D7-F08813E80EA8}"/>
                  </a:ext>
                </a:extLst>
              </p:cNvPr>
              <p:cNvSpPr/>
              <p:nvPr/>
            </p:nvSpPr>
            <p:spPr>
              <a:xfrm rot="-328389">
                <a:off x="2573286" y="1185357"/>
                <a:ext cx="18747" cy="12910"/>
              </a:xfrm>
              <a:custGeom>
                <a:avLst/>
                <a:gdLst/>
                <a:ahLst/>
                <a:cxnLst/>
                <a:rect l="l" t="t" r="r" b="b"/>
                <a:pathLst>
                  <a:path w="652" h="449" extrusionOk="0">
                    <a:moveTo>
                      <a:pt x="652" y="0"/>
                    </a:moveTo>
                    <a:cubicBezTo>
                      <a:pt x="448" y="163"/>
                      <a:pt x="224" y="306"/>
                      <a:pt x="0" y="448"/>
                    </a:cubicBezTo>
                    <a:lnTo>
                      <a:pt x="591" y="408"/>
                    </a:lnTo>
                    <a:cubicBezTo>
                      <a:pt x="611" y="265"/>
                      <a:pt x="632" y="143"/>
                      <a:pt x="6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8;p41">
                <a:extLst>
                  <a:ext uri="{FF2B5EF4-FFF2-40B4-BE49-F238E27FC236}">
                    <a16:creationId xmlns:a16="http://schemas.microsoft.com/office/drawing/2014/main" id="{0B9440EA-BDE5-567D-9CB8-E685BC707080}"/>
                  </a:ext>
                </a:extLst>
              </p:cNvPr>
              <p:cNvSpPr/>
              <p:nvPr/>
            </p:nvSpPr>
            <p:spPr>
              <a:xfrm rot="-328389">
                <a:off x="1768593" y="943305"/>
                <a:ext cx="825717" cy="337912"/>
              </a:xfrm>
              <a:custGeom>
                <a:avLst/>
                <a:gdLst/>
                <a:ahLst/>
                <a:cxnLst/>
                <a:rect l="l" t="t" r="r" b="b"/>
                <a:pathLst>
                  <a:path w="28717" h="11752" extrusionOk="0">
                    <a:moveTo>
                      <a:pt x="27413" y="0"/>
                    </a:moveTo>
                    <a:lnTo>
                      <a:pt x="1" y="1711"/>
                    </a:lnTo>
                    <a:lnTo>
                      <a:pt x="62" y="2750"/>
                    </a:lnTo>
                    <a:cubicBezTo>
                      <a:pt x="102" y="2831"/>
                      <a:pt x="123" y="2933"/>
                      <a:pt x="184" y="3015"/>
                    </a:cubicBezTo>
                    <a:cubicBezTo>
                      <a:pt x="408" y="3524"/>
                      <a:pt x="734" y="3992"/>
                      <a:pt x="937" y="4522"/>
                    </a:cubicBezTo>
                    <a:cubicBezTo>
                      <a:pt x="1060" y="4847"/>
                      <a:pt x="1161" y="5133"/>
                      <a:pt x="1263" y="5479"/>
                    </a:cubicBezTo>
                    <a:cubicBezTo>
                      <a:pt x="1324" y="5744"/>
                      <a:pt x="1284" y="6029"/>
                      <a:pt x="1324" y="6314"/>
                    </a:cubicBezTo>
                    <a:cubicBezTo>
                      <a:pt x="1365" y="6517"/>
                      <a:pt x="1467" y="6721"/>
                      <a:pt x="1528" y="6925"/>
                    </a:cubicBezTo>
                    <a:cubicBezTo>
                      <a:pt x="1610" y="7190"/>
                      <a:pt x="1772" y="7414"/>
                      <a:pt x="1874" y="7658"/>
                    </a:cubicBezTo>
                    <a:cubicBezTo>
                      <a:pt x="1915" y="7760"/>
                      <a:pt x="1915" y="7719"/>
                      <a:pt x="1874" y="7862"/>
                    </a:cubicBezTo>
                    <a:cubicBezTo>
                      <a:pt x="1752" y="8350"/>
                      <a:pt x="1569" y="8798"/>
                      <a:pt x="1365" y="9246"/>
                    </a:cubicBezTo>
                    <a:cubicBezTo>
                      <a:pt x="1284" y="9409"/>
                      <a:pt x="1263" y="9532"/>
                      <a:pt x="1263" y="9715"/>
                    </a:cubicBezTo>
                    <a:cubicBezTo>
                      <a:pt x="1304" y="9980"/>
                      <a:pt x="1365" y="10224"/>
                      <a:pt x="1447" y="10448"/>
                    </a:cubicBezTo>
                    <a:cubicBezTo>
                      <a:pt x="1508" y="10733"/>
                      <a:pt x="1610" y="11018"/>
                      <a:pt x="1732" y="11263"/>
                    </a:cubicBezTo>
                    <a:cubicBezTo>
                      <a:pt x="1834" y="11446"/>
                      <a:pt x="1935" y="11609"/>
                      <a:pt x="2017" y="11751"/>
                    </a:cubicBezTo>
                    <a:lnTo>
                      <a:pt x="28248" y="10143"/>
                    </a:lnTo>
                    <a:cubicBezTo>
                      <a:pt x="28289" y="9939"/>
                      <a:pt x="28309" y="9756"/>
                      <a:pt x="28350" y="9552"/>
                    </a:cubicBezTo>
                    <a:cubicBezTo>
                      <a:pt x="28390" y="9308"/>
                      <a:pt x="28513" y="9063"/>
                      <a:pt x="28513" y="8839"/>
                    </a:cubicBezTo>
                    <a:cubicBezTo>
                      <a:pt x="28513" y="8574"/>
                      <a:pt x="28472" y="8289"/>
                      <a:pt x="28451" y="8025"/>
                    </a:cubicBezTo>
                    <a:cubicBezTo>
                      <a:pt x="28431" y="7739"/>
                      <a:pt x="28492" y="7454"/>
                      <a:pt x="28492" y="7169"/>
                    </a:cubicBezTo>
                    <a:cubicBezTo>
                      <a:pt x="28513" y="6884"/>
                      <a:pt x="28492" y="6579"/>
                      <a:pt x="28492" y="6293"/>
                    </a:cubicBezTo>
                    <a:cubicBezTo>
                      <a:pt x="28513" y="5947"/>
                      <a:pt x="28574" y="5662"/>
                      <a:pt x="28675" y="5336"/>
                    </a:cubicBezTo>
                    <a:cubicBezTo>
                      <a:pt x="28696" y="5255"/>
                      <a:pt x="28716" y="5214"/>
                      <a:pt x="28716" y="5133"/>
                    </a:cubicBezTo>
                    <a:lnTo>
                      <a:pt x="28655" y="4237"/>
                    </a:lnTo>
                    <a:cubicBezTo>
                      <a:pt x="28635" y="4155"/>
                      <a:pt x="28594" y="4074"/>
                      <a:pt x="28594" y="3972"/>
                    </a:cubicBezTo>
                    <a:cubicBezTo>
                      <a:pt x="28553" y="3626"/>
                      <a:pt x="28451" y="3300"/>
                      <a:pt x="28248" y="2994"/>
                    </a:cubicBezTo>
                    <a:cubicBezTo>
                      <a:pt x="28146" y="2852"/>
                      <a:pt x="28024" y="2709"/>
                      <a:pt x="27881" y="2607"/>
                    </a:cubicBezTo>
                    <a:cubicBezTo>
                      <a:pt x="27555" y="2363"/>
                      <a:pt x="27576" y="1793"/>
                      <a:pt x="27596" y="1426"/>
                    </a:cubicBezTo>
                    <a:cubicBezTo>
                      <a:pt x="27596" y="1284"/>
                      <a:pt x="27637" y="1161"/>
                      <a:pt x="27637" y="1019"/>
                    </a:cubicBezTo>
                    <a:cubicBezTo>
                      <a:pt x="27616" y="835"/>
                      <a:pt x="27515" y="632"/>
                      <a:pt x="27474" y="469"/>
                    </a:cubicBezTo>
                    <a:cubicBezTo>
                      <a:pt x="27454" y="306"/>
                      <a:pt x="27433" y="163"/>
                      <a:pt x="27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9;p41">
                <a:extLst>
                  <a:ext uri="{FF2B5EF4-FFF2-40B4-BE49-F238E27FC236}">
                    <a16:creationId xmlns:a16="http://schemas.microsoft.com/office/drawing/2014/main" id="{8E2455EF-A47B-7940-6CE8-6996A87BFF26}"/>
                  </a:ext>
                </a:extLst>
              </p:cNvPr>
              <p:cNvSpPr/>
              <p:nvPr/>
            </p:nvSpPr>
            <p:spPr>
              <a:xfrm rot="-328389">
                <a:off x="2050482" y="933304"/>
                <a:ext cx="504194" cy="264360"/>
              </a:xfrm>
              <a:custGeom>
                <a:avLst/>
                <a:gdLst/>
                <a:ahLst/>
                <a:cxnLst/>
                <a:rect l="l" t="t" r="r" b="b"/>
                <a:pathLst>
                  <a:path w="17535" h="9194" extrusionOk="0">
                    <a:moveTo>
                      <a:pt x="16537" y="1080"/>
                    </a:moveTo>
                    <a:lnTo>
                      <a:pt x="16537" y="1080"/>
                    </a:lnTo>
                    <a:cubicBezTo>
                      <a:pt x="16272" y="1365"/>
                      <a:pt x="15987" y="1650"/>
                      <a:pt x="15702" y="1935"/>
                    </a:cubicBezTo>
                    <a:cubicBezTo>
                      <a:pt x="14175" y="3402"/>
                      <a:pt x="12647" y="4868"/>
                      <a:pt x="10998" y="6171"/>
                    </a:cubicBezTo>
                    <a:cubicBezTo>
                      <a:pt x="10387" y="6680"/>
                      <a:pt x="9735" y="7129"/>
                      <a:pt x="9124" y="7617"/>
                    </a:cubicBezTo>
                    <a:cubicBezTo>
                      <a:pt x="9022" y="7678"/>
                      <a:pt x="8839" y="7760"/>
                      <a:pt x="8941" y="7902"/>
                    </a:cubicBezTo>
                    <a:cubicBezTo>
                      <a:pt x="8972" y="7953"/>
                      <a:pt x="9006" y="7972"/>
                      <a:pt x="9040" y="7972"/>
                    </a:cubicBezTo>
                    <a:cubicBezTo>
                      <a:pt x="9116" y="7972"/>
                      <a:pt x="9196" y="7877"/>
                      <a:pt x="9266" y="7821"/>
                    </a:cubicBezTo>
                    <a:cubicBezTo>
                      <a:pt x="11303" y="6416"/>
                      <a:pt x="13136" y="4766"/>
                      <a:pt x="14908" y="3076"/>
                    </a:cubicBezTo>
                    <a:cubicBezTo>
                      <a:pt x="15458" y="2546"/>
                      <a:pt x="16007" y="1996"/>
                      <a:pt x="16578" y="1447"/>
                    </a:cubicBezTo>
                    <a:lnTo>
                      <a:pt x="16578" y="1447"/>
                    </a:lnTo>
                    <a:cubicBezTo>
                      <a:pt x="16415" y="2567"/>
                      <a:pt x="16211" y="3646"/>
                      <a:pt x="15478" y="4542"/>
                    </a:cubicBezTo>
                    <a:cubicBezTo>
                      <a:pt x="14969" y="5153"/>
                      <a:pt x="14399" y="5703"/>
                      <a:pt x="13727" y="6131"/>
                    </a:cubicBezTo>
                    <a:cubicBezTo>
                      <a:pt x="12016" y="7271"/>
                      <a:pt x="10163" y="8147"/>
                      <a:pt x="8228" y="8819"/>
                    </a:cubicBezTo>
                    <a:cubicBezTo>
                      <a:pt x="8045" y="8885"/>
                      <a:pt x="7862" y="8952"/>
                      <a:pt x="7657" y="8952"/>
                    </a:cubicBezTo>
                    <a:cubicBezTo>
                      <a:pt x="7611" y="8952"/>
                      <a:pt x="7564" y="8949"/>
                      <a:pt x="7515" y="8941"/>
                    </a:cubicBezTo>
                    <a:cubicBezTo>
                      <a:pt x="7515" y="8778"/>
                      <a:pt x="7576" y="8676"/>
                      <a:pt x="7658" y="8574"/>
                    </a:cubicBezTo>
                    <a:cubicBezTo>
                      <a:pt x="8676" y="7271"/>
                      <a:pt x="9368" y="5805"/>
                      <a:pt x="9979" y="4298"/>
                    </a:cubicBezTo>
                    <a:cubicBezTo>
                      <a:pt x="10183" y="3829"/>
                      <a:pt x="10407" y="3361"/>
                      <a:pt x="10672" y="2933"/>
                    </a:cubicBezTo>
                    <a:cubicBezTo>
                      <a:pt x="11181" y="2098"/>
                      <a:pt x="11955" y="1732"/>
                      <a:pt x="12851" y="1487"/>
                    </a:cubicBezTo>
                    <a:cubicBezTo>
                      <a:pt x="13564" y="1304"/>
                      <a:pt x="14297" y="1202"/>
                      <a:pt x="15030" y="1182"/>
                    </a:cubicBezTo>
                    <a:cubicBezTo>
                      <a:pt x="15519" y="1161"/>
                      <a:pt x="16028" y="1121"/>
                      <a:pt x="16537" y="1080"/>
                    </a:cubicBezTo>
                    <a:close/>
                    <a:moveTo>
                      <a:pt x="17474" y="1"/>
                    </a:moveTo>
                    <a:cubicBezTo>
                      <a:pt x="17392" y="82"/>
                      <a:pt x="17311" y="164"/>
                      <a:pt x="17270" y="245"/>
                    </a:cubicBezTo>
                    <a:cubicBezTo>
                      <a:pt x="17087" y="550"/>
                      <a:pt x="16781" y="673"/>
                      <a:pt x="16456" y="734"/>
                    </a:cubicBezTo>
                    <a:cubicBezTo>
                      <a:pt x="15702" y="836"/>
                      <a:pt x="14948" y="897"/>
                      <a:pt x="14195" y="958"/>
                    </a:cubicBezTo>
                    <a:cubicBezTo>
                      <a:pt x="13930" y="978"/>
                      <a:pt x="13686" y="978"/>
                      <a:pt x="13421" y="1039"/>
                    </a:cubicBezTo>
                    <a:cubicBezTo>
                      <a:pt x="12586" y="1263"/>
                      <a:pt x="11690" y="1385"/>
                      <a:pt x="10977" y="2058"/>
                    </a:cubicBezTo>
                    <a:cubicBezTo>
                      <a:pt x="11140" y="1569"/>
                      <a:pt x="11242" y="1141"/>
                      <a:pt x="11344" y="693"/>
                    </a:cubicBezTo>
                    <a:cubicBezTo>
                      <a:pt x="11384" y="530"/>
                      <a:pt x="11446" y="408"/>
                      <a:pt x="11547" y="306"/>
                    </a:cubicBezTo>
                    <a:lnTo>
                      <a:pt x="11547" y="306"/>
                    </a:lnTo>
                    <a:lnTo>
                      <a:pt x="10346" y="388"/>
                    </a:lnTo>
                    <a:cubicBezTo>
                      <a:pt x="10448" y="408"/>
                      <a:pt x="10549" y="408"/>
                      <a:pt x="10651" y="428"/>
                    </a:cubicBezTo>
                    <a:cubicBezTo>
                      <a:pt x="10122" y="693"/>
                      <a:pt x="9572" y="958"/>
                      <a:pt x="9042" y="1223"/>
                    </a:cubicBezTo>
                    <a:cubicBezTo>
                      <a:pt x="6945" y="2322"/>
                      <a:pt x="4786" y="3279"/>
                      <a:pt x="2648" y="4338"/>
                    </a:cubicBezTo>
                    <a:cubicBezTo>
                      <a:pt x="2485" y="4420"/>
                      <a:pt x="2301" y="4522"/>
                      <a:pt x="2138" y="4624"/>
                    </a:cubicBezTo>
                    <a:cubicBezTo>
                      <a:pt x="2077" y="4664"/>
                      <a:pt x="1996" y="4725"/>
                      <a:pt x="2037" y="4807"/>
                    </a:cubicBezTo>
                    <a:cubicBezTo>
                      <a:pt x="2072" y="4855"/>
                      <a:pt x="2115" y="4874"/>
                      <a:pt x="2157" y="4874"/>
                    </a:cubicBezTo>
                    <a:cubicBezTo>
                      <a:pt x="2186" y="4874"/>
                      <a:pt x="2215" y="4864"/>
                      <a:pt x="2240" y="4848"/>
                    </a:cubicBezTo>
                    <a:cubicBezTo>
                      <a:pt x="2301" y="4827"/>
                      <a:pt x="2342" y="4807"/>
                      <a:pt x="2403" y="4786"/>
                    </a:cubicBezTo>
                    <a:cubicBezTo>
                      <a:pt x="4379" y="3768"/>
                      <a:pt x="6436" y="2933"/>
                      <a:pt x="8411" y="1915"/>
                    </a:cubicBezTo>
                    <a:cubicBezTo>
                      <a:pt x="9226" y="1487"/>
                      <a:pt x="10061" y="1080"/>
                      <a:pt x="10875" y="652"/>
                    </a:cubicBezTo>
                    <a:cubicBezTo>
                      <a:pt x="10928" y="635"/>
                      <a:pt x="10980" y="587"/>
                      <a:pt x="11059" y="587"/>
                    </a:cubicBezTo>
                    <a:cubicBezTo>
                      <a:pt x="11072" y="587"/>
                      <a:pt x="11085" y="588"/>
                      <a:pt x="11099" y="591"/>
                    </a:cubicBezTo>
                    <a:cubicBezTo>
                      <a:pt x="10916" y="1487"/>
                      <a:pt x="10733" y="2363"/>
                      <a:pt x="10142" y="3096"/>
                    </a:cubicBezTo>
                    <a:cubicBezTo>
                      <a:pt x="9979" y="3279"/>
                      <a:pt x="9735" y="3402"/>
                      <a:pt x="9511" y="3524"/>
                    </a:cubicBezTo>
                    <a:cubicBezTo>
                      <a:pt x="8411" y="4196"/>
                      <a:pt x="7250" y="4644"/>
                      <a:pt x="5947" y="4685"/>
                    </a:cubicBezTo>
                    <a:cubicBezTo>
                      <a:pt x="4195" y="4746"/>
                      <a:pt x="2485" y="5112"/>
                      <a:pt x="815" y="5703"/>
                    </a:cubicBezTo>
                    <a:cubicBezTo>
                      <a:pt x="691" y="5756"/>
                      <a:pt x="568" y="5809"/>
                      <a:pt x="418" y="5809"/>
                    </a:cubicBezTo>
                    <a:cubicBezTo>
                      <a:pt x="395" y="5809"/>
                      <a:pt x="371" y="5808"/>
                      <a:pt x="346" y="5805"/>
                    </a:cubicBezTo>
                    <a:cubicBezTo>
                      <a:pt x="367" y="5642"/>
                      <a:pt x="489" y="5540"/>
                      <a:pt x="611" y="5438"/>
                    </a:cubicBezTo>
                    <a:cubicBezTo>
                      <a:pt x="2016" y="4359"/>
                      <a:pt x="3157" y="3015"/>
                      <a:pt x="4440" y="1793"/>
                    </a:cubicBezTo>
                    <a:cubicBezTo>
                      <a:pt x="4888" y="1365"/>
                      <a:pt x="5377" y="958"/>
                      <a:pt x="5906" y="652"/>
                    </a:cubicBezTo>
                    <a:lnTo>
                      <a:pt x="5906" y="652"/>
                    </a:lnTo>
                    <a:lnTo>
                      <a:pt x="5275" y="693"/>
                    </a:lnTo>
                    <a:cubicBezTo>
                      <a:pt x="5234" y="713"/>
                      <a:pt x="5214" y="734"/>
                      <a:pt x="5193" y="754"/>
                    </a:cubicBezTo>
                    <a:cubicBezTo>
                      <a:pt x="4440" y="1304"/>
                      <a:pt x="3829" y="1996"/>
                      <a:pt x="3177" y="2648"/>
                    </a:cubicBezTo>
                    <a:cubicBezTo>
                      <a:pt x="2403" y="3422"/>
                      <a:pt x="1690" y="4216"/>
                      <a:pt x="835" y="4888"/>
                    </a:cubicBezTo>
                    <a:cubicBezTo>
                      <a:pt x="611" y="5072"/>
                      <a:pt x="387" y="5255"/>
                      <a:pt x="204" y="5479"/>
                    </a:cubicBezTo>
                    <a:cubicBezTo>
                      <a:pt x="102" y="5621"/>
                      <a:pt x="0" y="5784"/>
                      <a:pt x="102" y="5947"/>
                    </a:cubicBezTo>
                    <a:cubicBezTo>
                      <a:pt x="166" y="6062"/>
                      <a:pt x="270" y="6097"/>
                      <a:pt x="383" y="6097"/>
                    </a:cubicBezTo>
                    <a:cubicBezTo>
                      <a:pt x="451" y="6097"/>
                      <a:pt x="522" y="6085"/>
                      <a:pt x="591" y="6070"/>
                    </a:cubicBezTo>
                    <a:cubicBezTo>
                      <a:pt x="835" y="6008"/>
                      <a:pt x="1100" y="5947"/>
                      <a:pt x="1344" y="5866"/>
                    </a:cubicBezTo>
                    <a:cubicBezTo>
                      <a:pt x="2790" y="5357"/>
                      <a:pt x="4297" y="5072"/>
                      <a:pt x="5845" y="5011"/>
                    </a:cubicBezTo>
                    <a:cubicBezTo>
                      <a:pt x="6069" y="5011"/>
                      <a:pt x="6313" y="4970"/>
                      <a:pt x="6537" y="4949"/>
                    </a:cubicBezTo>
                    <a:cubicBezTo>
                      <a:pt x="7759" y="4786"/>
                      <a:pt x="8879" y="4318"/>
                      <a:pt x="9959" y="3605"/>
                    </a:cubicBezTo>
                    <a:lnTo>
                      <a:pt x="9959" y="3605"/>
                    </a:lnTo>
                    <a:cubicBezTo>
                      <a:pt x="9837" y="3870"/>
                      <a:pt x="9755" y="4074"/>
                      <a:pt x="9653" y="4277"/>
                    </a:cubicBezTo>
                    <a:cubicBezTo>
                      <a:pt x="9205" y="5357"/>
                      <a:pt x="8757" y="6436"/>
                      <a:pt x="8106" y="7414"/>
                    </a:cubicBezTo>
                    <a:cubicBezTo>
                      <a:pt x="7861" y="7801"/>
                      <a:pt x="7617" y="8167"/>
                      <a:pt x="7372" y="8574"/>
                    </a:cubicBezTo>
                    <a:cubicBezTo>
                      <a:pt x="7271" y="8717"/>
                      <a:pt x="7210" y="8921"/>
                      <a:pt x="7332" y="9084"/>
                    </a:cubicBezTo>
                    <a:cubicBezTo>
                      <a:pt x="7396" y="9170"/>
                      <a:pt x="7478" y="9193"/>
                      <a:pt x="7568" y="9193"/>
                    </a:cubicBezTo>
                    <a:cubicBezTo>
                      <a:pt x="7648" y="9193"/>
                      <a:pt x="7734" y="9175"/>
                      <a:pt x="7820" y="9165"/>
                    </a:cubicBezTo>
                    <a:lnTo>
                      <a:pt x="7861" y="9165"/>
                    </a:lnTo>
                    <a:cubicBezTo>
                      <a:pt x="8330" y="9043"/>
                      <a:pt x="8798" y="8900"/>
                      <a:pt x="9246" y="8717"/>
                    </a:cubicBezTo>
                    <a:cubicBezTo>
                      <a:pt x="10916" y="8025"/>
                      <a:pt x="12566" y="7251"/>
                      <a:pt x="14073" y="6192"/>
                    </a:cubicBezTo>
                    <a:cubicBezTo>
                      <a:pt x="15539" y="5153"/>
                      <a:pt x="16578" y="3809"/>
                      <a:pt x="16761" y="1935"/>
                    </a:cubicBezTo>
                    <a:cubicBezTo>
                      <a:pt x="16822" y="1345"/>
                      <a:pt x="17046" y="815"/>
                      <a:pt x="17474" y="408"/>
                    </a:cubicBezTo>
                    <a:cubicBezTo>
                      <a:pt x="17494" y="388"/>
                      <a:pt x="17515" y="347"/>
                      <a:pt x="17535" y="326"/>
                    </a:cubicBezTo>
                    <a:cubicBezTo>
                      <a:pt x="17515" y="225"/>
                      <a:pt x="17494" y="102"/>
                      <a:pt x="17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20;p41">
                <a:extLst>
                  <a:ext uri="{FF2B5EF4-FFF2-40B4-BE49-F238E27FC236}">
                    <a16:creationId xmlns:a16="http://schemas.microsoft.com/office/drawing/2014/main" id="{E2FFF413-FD2D-25C6-AA7B-8889C070E034}"/>
                  </a:ext>
                </a:extLst>
              </p:cNvPr>
              <p:cNvSpPr/>
              <p:nvPr/>
            </p:nvSpPr>
            <p:spPr>
              <a:xfrm rot="-328389">
                <a:off x="1924386" y="1071284"/>
                <a:ext cx="69699" cy="226204"/>
              </a:xfrm>
              <a:custGeom>
                <a:avLst/>
                <a:gdLst/>
                <a:ahLst/>
                <a:cxnLst/>
                <a:rect l="l" t="t" r="r" b="b"/>
                <a:pathLst>
                  <a:path w="2424" h="7867" extrusionOk="0">
                    <a:moveTo>
                      <a:pt x="2218" y="1"/>
                    </a:moveTo>
                    <a:cubicBezTo>
                      <a:pt x="2057" y="1"/>
                      <a:pt x="2056" y="218"/>
                      <a:pt x="2037" y="331"/>
                    </a:cubicBezTo>
                    <a:cubicBezTo>
                      <a:pt x="1731" y="1756"/>
                      <a:pt x="1426" y="3162"/>
                      <a:pt x="1120" y="4587"/>
                    </a:cubicBezTo>
                    <a:cubicBezTo>
                      <a:pt x="856" y="5728"/>
                      <a:pt x="530" y="6827"/>
                      <a:pt x="0" y="7866"/>
                    </a:cubicBezTo>
                    <a:lnTo>
                      <a:pt x="326" y="7846"/>
                    </a:lnTo>
                    <a:cubicBezTo>
                      <a:pt x="387" y="7683"/>
                      <a:pt x="469" y="7540"/>
                      <a:pt x="530" y="7377"/>
                    </a:cubicBezTo>
                    <a:cubicBezTo>
                      <a:pt x="1100" y="6094"/>
                      <a:pt x="1385" y="4730"/>
                      <a:pt x="1691" y="3386"/>
                    </a:cubicBezTo>
                    <a:cubicBezTo>
                      <a:pt x="1894" y="2388"/>
                      <a:pt x="2098" y="1390"/>
                      <a:pt x="2302" y="392"/>
                    </a:cubicBezTo>
                    <a:cubicBezTo>
                      <a:pt x="2322" y="249"/>
                      <a:pt x="2424" y="46"/>
                      <a:pt x="2261" y="5"/>
                    </a:cubicBezTo>
                    <a:cubicBezTo>
                      <a:pt x="2245" y="2"/>
                      <a:pt x="2231" y="1"/>
                      <a:pt x="2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21;p41">
                <a:extLst>
                  <a:ext uri="{FF2B5EF4-FFF2-40B4-BE49-F238E27FC236}">
                    <a16:creationId xmlns:a16="http://schemas.microsoft.com/office/drawing/2014/main" id="{24FA4117-5D8B-4DA6-3EB9-27972F7B09B2}"/>
                  </a:ext>
                </a:extLst>
              </p:cNvPr>
              <p:cNvSpPr/>
              <p:nvPr/>
            </p:nvSpPr>
            <p:spPr>
              <a:xfrm rot="-328389">
                <a:off x="1808794" y="1003391"/>
                <a:ext cx="201448" cy="300446"/>
              </a:xfrm>
              <a:custGeom>
                <a:avLst/>
                <a:gdLst/>
                <a:ahLst/>
                <a:cxnLst/>
                <a:rect l="l" t="t" r="r" b="b"/>
                <a:pathLst>
                  <a:path w="7006" h="10449" extrusionOk="0">
                    <a:moveTo>
                      <a:pt x="7006" y="1"/>
                    </a:moveTo>
                    <a:lnTo>
                      <a:pt x="6660" y="41"/>
                    </a:lnTo>
                    <a:cubicBezTo>
                      <a:pt x="6232" y="571"/>
                      <a:pt x="5865" y="1162"/>
                      <a:pt x="5458" y="1732"/>
                    </a:cubicBezTo>
                    <a:cubicBezTo>
                      <a:pt x="4867" y="2546"/>
                      <a:pt x="4216" y="3259"/>
                      <a:pt x="3299" y="3707"/>
                    </a:cubicBezTo>
                    <a:cubicBezTo>
                      <a:pt x="2424" y="4135"/>
                      <a:pt x="1527" y="4481"/>
                      <a:pt x="611" y="4746"/>
                    </a:cubicBezTo>
                    <a:cubicBezTo>
                      <a:pt x="407" y="4807"/>
                      <a:pt x="204" y="4868"/>
                      <a:pt x="0" y="4909"/>
                    </a:cubicBezTo>
                    <a:cubicBezTo>
                      <a:pt x="0" y="4970"/>
                      <a:pt x="20" y="5051"/>
                      <a:pt x="20" y="5133"/>
                    </a:cubicBezTo>
                    <a:cubicBezTo>
                      <a:pt x="41" y="5153"/>
                      <a:pt x="41" y="5153"/>
                      <a:pt x="41" y="5174"/>
                    </a:cubicBezTo>
                    <a:cubicBezTo>
                      <a:pt x="1263" y="4909"/>
                      <a:pt x="2424" y="4501"/>
                      <a:pt x="3523" y="3891"/>
                    </a:cubicBezTo>
                    <a:cubicBezTo>
                      <a:pt x="3707" y="3789"/>
                      <a:pt x="3870" y="3687"/>
                      <a:pt x="4053" y="3585"/>
                    </a:cubicBezTo>
                    <a:cubicBezTo>
                      <a:pt x="4053" y="3605"/>
                      <a:pt x="4073" y="3626"/>
                      <a:pt x="4073" y="3626"/>
                    </a:cubicBezTo>
                    <a:cubicBezTo>
                      <a:pt x="4012" y="3707"/>
                      <a:pt x="3971" y="3809"/>
                      <a:pt x="3910" y="3891"/>
                    </a:cubicBezTo>
                    <a:cubicBezTo>
                      <a:pt x="3116" y="5235"/>
                      <a:pt x="2790" y="6681"/>
                      <a:pt x="2892" y="8249"/>
                    </a:cubicBezTo>
                    <a:cubicBezTo>
                      <a:pt x="2933" y="8982"/>
                      <a:pt x="3055" y="9715"/>
                      <a:pt x="3116" y="10448"/>
                    </a:cubicBezTo>
                    <a:lnTo>
                      <a:pt x="3421" y="10428"/>
                    </a:lnTo>
                    <a:cubicBezTo>
                      <a:pt x="3381" y="9756"/>
                      <a:pt x="3279" y="9104"/>
                      <a:pt x="3197" y="8452"/>
                    </a:cubicBezTo>
                    <a:cubicBezTo>
                      <a:pt x="3014" y="6558"/>
                      <a:pt x="3544" y="4868"/>
                      <a:pt x="4603" y="3341"/>
                    </a:cubicBezTo>
                    <a:cubicBezTo>
                      <a:pt x="5356" y="2282"/>
                      <a:pt x="6150" y="1284"/>
                      <a:pt x="6863" y="204"/>
                    </a:cubicBezTo>
                    <a:cubicBezTo>
                      <a:pt x="6904" y="143"/>
                      <a:pt x="6965" y="82"/>
                      <a:pt x="7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22;p41">
                <a:extLst>
                  <a:ext uri="{FF2B5EF4-FFF2-40B4-BE49-F238E27FC236}">
                    <a16:creationId xmlns:a16="http://schemas.microsoft.com/office/drawing/2014/main" id="{97B419C7-B77D-F730-B8EE-2240C22CB90E}"/>
                  </a:ext>
                </a:extLst>
              </p:cNvPr>
              <p:cNvSpPr/>
              <p:nvPr/>
            </p:nvSpPr>
            <p:spPr>
              <a:xfrm rot="-328389">
                <a:off x="1935896" y="994965"/>
                <a:ext cx="98424" cy="298692"/>
              </a:xfrm>
              <a:custGeom>
                <a:avLst/>
                <a:gdLst/>
                <a:ahLst/>
                <a:cxnLst/>
                <a:rect l="l" t="t" r="r" b="b"/>
                <a:pathLst>
                  <a:path w="3423" h="10388" extrusionOk="0">
                    <a:moveTo>
                      <a:pt x="3422" y="1"/>
                    </a:moveTo>
                    <a:lnTo>
                      <a:pt x="3178" y="21"/>
                    </a:lnTo>
                    <a:cubicBezTo>
                      <a:pt x="3178" y="103"/>
                      <a:pt x="3157" y="184"/>
                      <a:pt x="3137" y="266"/>
                    </a:cubicBezTo>
                    <a:cubicBezTo>
                      <a:pt x="2995" y="999"/>
                      <a:pt x="2832" y="1732"/>
                      <a:pt x="2689" y="2465"/>
                    </a:cubicBezTo>
                    <a:cubicBezTo>
                      <a:pt x="2526" y="3280"/>
                      <a:pt x="2506" y="4115"/>
                      <a:pt x="2424" y="4929"/>
                    </a:cubicBezTo>
                    <a:cubicBezTo>
                      <a:pt x="2302" y="6375"/>
                      <a:pt x="2058" y="7801"/>
                      <a:pt x="1284" y="9064"/>
                    </a:cubicBezTo>
                    <a:cubicBezTo>
                      <a:pt x="958" y="9593"/>
                      <a:pt x="469" y="10000"/>
                      <a:pt x="1" y="10387"/>
                    </a:cubicBezTo>
                    <a:lnTo>
                      <a:pt x="428" y="10367"/>
                    </a:lnTo>
                    <a:cubicBezTo>
                      <a:pt x="469" y="10347"/>
                      <a:pt x="490" y="10326"/>
                      <a:pt x="530" y="10286"/>
                    </a:cubicBezTo>
                    <a:cubicBezTo>
                      <a:pt x="1345" y="9654"/>
                      <a:pt x="1854" y="8779"/>
                      <a:pt x="2160" y="7801"/>
                    </a:cubicBezTo>
                    <a:cubicBezTo>
                      <a:pt x="2506" y="6783"/>
                      <a:pt x="2669" y="5744"/>
                      <a:pt x="2730" y="4685"/>
                    </a:cubicBezTo>
                    <a:cubicBezTo>
                      <a:pt x="2811" y="3422"/>
                      <a:pt x="2974" y="2180"/>
                      <a:pt x="3259" y="979"/>
                    </a:cubicBezTo>
                    <a:cubicBezTo>
                      <a:pt x="3341" y="653"/>
                      <a:pt x="3422" y="327"/>
                      <a:pt x="34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23;p41">
                <a:extLst>
                  <a:ext uri="{FF2B5EF4-FFF2-40B4-BE49-F238E27FC236}">
                    <a16:creationId xmlns:a16="http://schemas.microsoft.com/office/drawing/2014/main" id="{23375AC4-593D-5399-EBB2-6A2B9808123F}"/>
                  </a:ext>
                </a:extLst>
              </p:cNvPr>
              <p:cNvSpPr/>
              <p:nvPr/>
            </p:nvSpPr>
            <p:spPr>
              <a:xfrm rot="-328389">
                <a:off x="1792999" y="1019774"/>
                <a:ext cx="66191" cy="104261"/>
              </a:xfrm>
              <a:custGeom>
                <a:avLst/>
                <a:gdLst/>
                <a:ahLst/>
                <a:cxnLst/>
                <a:rect l="l" t="t" r="r" b="b"/>
                <a:pathLst>
                  <a:path w="2302" h="3626" extrusionOk="0">
                    <a:moveTo>
                      <a:pt x="2302" y="0"/>
                    </a:moveTo>
                    <a:lnTo>
                      <a:pt x="1915" y="41"/>
                    </a:lnTo>
                    <a:cubicBezTo>
                      <a:pt x="1589" y="509"/>
                      <a:pt x="1324" y="1039"/>
                      <a:pt x="1100" y="1589"/>
                    </a:cubicBezTo>
                    <a:cubicBezTo>
                      <a:pt x="835" y="2240"/>
                      <a:pt x="469" y="2811"/>
                      <a:pt x="0" y="3320"/>
                    </a:cubicBezTo>
                    <a:cubicBezTo>
                      <a:pt x="41" y="3422"/>
                      <a:pt x="82" y="3523"/>
                      <a:pt x="102" y="3625"/>
                    </a:cubicBezTo>
                    <a:cubicBezTo>
                      <a:pt x="672" y="3035"/>
                      <a:pt x="1120" y="2363"/>
                      <a:pt x="1446" y="1589"/>
                    </a:cubicBezTo>
                    <a:cubicBezTo>
                      <a:pt x="1507" y="1405"/>
                      <a:pt x="1589" y="1242"/>
                      <a:pt x="1670" y="1080"/>
                    </a:cubicBezTo>
                    <a:cubicBezTo>
                      <a:pt x="1854" y="693"/>
                      <a:pt x="2057" y="346"/>
                      <a:pt x="2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24;p41">
                <a:extLst>
                  <a:ext uri="{FF2B5EF4-FFF2-40B4-BE49-F238E27FC236}">
                    <a16:creationId xmlns:a16="http://schemas.microsoft.com/office/drawing/2014/main" id="{AFAC6229-3B1E-65E8-17F7-AEF524A1CC2C}"/>
                  </a:ext>
                </a:extLst>
              </p:cNvPr>
              <p:cNvSpPr/>
              <p:nvPr/>
            </p:nvSpPr>
            <p:spPr>
              <a:xfrm rot="-328389">
                <a:off x="1988463" y="1105117"/>
                <a:ext cx="316232" cy="170423"/>
              </a:xfrm>
              <a:custGeom>
                <a:avLst/>
                <a:gdLst/>
                <a:ahLst/>
                <a:cxnLst/>
                <a:rect l="l" t="t" r="r" b="b"/>
                <a:pathLst>
                  <a:path w="10998" h="5927" extrusionOk="0">
                    <a:moveTo>
                      <a:pt x="9735" y="0"/>
                    </a:moveTo>
                    <a:cubicBezTo>
                      <a:pt x="8819" y="41"/>
                      <a:pt x="7882" y="82"/>
                      <a:pt x="6965" y="224"/>
                    </a:cubicBezTo>
                    <a:cubicBezTo>
                      <a:pt x="6090" y="346"/>
                      <a:pt x="5234" y="530"/>
                      <a:pt x="4420" y="896"/>
                    </a:cubicBezTo>
                    <a:cubicBezTo>
                      <a:pt x="2526" y="1711"/>
                      <a:pt x="1100" y="2953"/>
                      <a:pt x="448" y="4969"/>
                    </a:cubicBezTo>
                    <a:cubicBezTo>
                      <a:pt x="367" y="5193"/>
                      <a:pt x="265" y="5417"/>
                      <a:pt x="163" y="5621"/>
                    </a:cubicBezTo>
                    <a:cubicBezTo>
                      <a:pt x="123" y="5723"/>
                      <a:pt x="61" y="5825"/>
                      <a:pt x="0" y="5927"/>
                    </a:cubicBezTo>
                    <a:lnTo>
                      <a:pt x="856" y="5886"/>
                    </a:lnTo>
                    <a:cubicBezTo>
                      <a:pt x="1446" y="5479"/>
                      <a:pt x="2017" y="5092"/>
                      <a:pt x="2607" y="4725"/>
                    </a:cubicBezTo>
                    <a:cubicBezTo>
                      <a:pt x="4664" y="3422"/>
                      <a:pt x="6803" y="2261"/>
                      <a:pt x="9002" y="1242"/>
                    </a:cubicBezTo>
                    <a:cubicBezTo>
                      <a:pt x="9043" y="1242"/>
                      <a:pt x="9063" y="1202"/>
                      <a:pt x="9104" y="1202"/>
                    </a:cubicBezTo>
                    <a:cubicBezTo>
                      <a:pt x="9185" y="1161"/>
                      <a:pt x="9226" y="1100"/>
                      <a:pt x="9185" y="1018"/>
                    </a:cubicBezTo>
                    <a:cubicBezTo>
                      <a:pt x="9165" y="978"/>
                      <a:pt x="9134" y="962"/>
                      <a:pt x="9101" y="962"/>
                    </a:cubicBezTo>
                    <a:cubicBezTo>
                      <a:pt x="9068" y="962"/>
                      <a:pt x="9033" y="978"/>
                      <a:pt x="9002" y="998"/>
                    </a:cubicBezTo>
                    <a:cubicBezTo>
                      <a:pt x="8778" y="1080"/>
                      <a:pt x="8574" y="1181"/>
                      <a:pt x="8350" y="1283"/>
                    </a:cubicBezTo>
                    <a:cubicBezTo>
                      <a:pt x="5621" y="2526"/>
                      <a:pt x="3035" y="4012"/>
                      <a:pt x="571" y="5723"/>
                    </a:cubicBezTo>
                    <a:cubicBezTo>
                      <a:pt x="538" y="5739"/>
                      <a:pt x="518" y="5769"/>
                      <a:pt x="479" y="5769"/>
                    </a:cubicBezTo>
                    <a:cubicBezTo>
                      <a:pt x="470" y="5769"/>
                      <a:pt x="460" y="5768"/>
                      <a:pt x="448" y="5764"/>
                    </a:cubicBezTo>
                    <a:cubicBezTo>
                      <a:pt x="856" y="4766"/>
                      <a:pt x="1182" y="3727"/>
                      <a:pt x="1935" y="2892"/>
                    </a:cubicBezTo>
                    <a:cubicBezTo>
                      <a:pt x="2872" y="1894"/>
                      <a:pt x="4033" y="1263"/>
                      <a:pt x="5316" y="835"/>
                    </a:cubicBezTo>
                    <a:cubicBezTo>
                      <a:pt x="6029" y="611"/>
                      <a:pt x="6762" y="509"/>
                      <a:pt x="7475" y="408"/>
                    </a:cubicBezTo>
                    <a:cubicBezTo>
                      <a:pt x="8126" y="326"/>
                      <a:pt x="8798" y="306"/>
                      <a:pt x="9450" y="245"/>
                    </a:cubicBezTo>
                    <a:cubicBezTo>
                      <a:pt x="9532" y="239"/>
                      <a:pt x="9615" y="237"/>
                      <a:pt x="9699" y="237"/>
                    </a:cubicBezTo>
                    <a:cubicBezTo>
                      <a:pt x="9929" y="237"/>
                      <a:pt x="10163" y="255"/>
                      <a:pt x="10387" y="285"/>
                    </a:cubicBezTo>
                    <a:cubicBezTo>
                      <a:pt x="10672" y="326"/>
                      <a:pt x="10692" y="408"/>
                      <a:pt x="10529" y="632"/>
                    </a:cubicBezTo>
                    <a:cubicBezTo>
                      <a:pt x="10265" y="1018"/>
                      <a:pt x="9898" y="1304"/>
                      <a:pt x="9531" y="1609"/>
                    </a:cubicBezTo>
                    <a:cubicBezTo>
                      <a:pt x="8656" y="2383"/>
                      <a:pt x="7841" y="3259"/>
                      <a:pt x="7006" y="4094"/>
                    </a:cubicBezTo>
                    <a:cubicBezTo>
                      <a:pt x="6436" y="4705"/>
                      <a:pt x="5866" y="5295"/>
                      <a:pt x="5071" y="5621"/>
                    </a:cubicBezTo>
                    <a:lnTo>
                      <a:pt x="5764" y="5560"/>
                    </a:lnTo>
                    <a:cubicBezTo>
                      <a:pt x="6171" y="5336"/>
                      <a:pt x="6558" y="5030"/>
                      <a:pt x="6904" y="4684"/>
                    </a:cubicBezTo>
                    <a:cubicBezTo>
                      <a:pt x="7984" y="3544"/>
                      <a:pt x="9104" y="2403"/>
                      <a:pt x="10285" y="1365"/>
                    </a:cubicBezTo>
                    <a:cubicBezTo>
                      <a:pt x="10509" y="1181"/>
                      <a:pt x="10713" y="937"/>
                      <a:pt x="10835" y="672"/>
                    </a:cubicBezTo>
                    <a:cubicBezTo>
                      <a:pt x="10998" y="387"/>
                      <a:pt x="10855" y="102"/>
                      <a:pt x="10550" y="61"/>
                    </a:cubicBezTo>
                    <a:cubicBezTo>
                      <a:pt x="10285" y="21"/>
                      <a:pt x="10020" y="0"/>
                      <a:pt x="97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25;p41">
                <a:extLst>
                  <a:ext uri="{FF2B5EF4-FFF2-40B4-BE49-F238E27FC236}">
                    <a16:creationId xmlns:a16="http://schemas.microsoft.com/office/drawing/2014/main" id="{84C6355F-BCFA-A75C-15A2-5F732BC3AA63}"/>
                  </a:ext>
                </a:extLst>
              </p:cNvPr>
              <p:cNvSpPr/>
              <p:nvPr/>
            </p:nvSpPr>
            <p:spPr>
              <a:xfrm rot="-328389">
                <a:off x="1800645" y="1010831"/>
                <a:ext cx="140576" cy="131059"/>
              </a:xfrm>
              <a:custGeom>
                <a:avLst/>
                <a:gdLst/>
                <a:ahLst/>
                <a:cxnLst/>
                <a:rect l="l" t="t" r="r" b="b"/>
                <a:pathLst>
                  <a:path w="4889" h="4558" extrusionOk="0">
                    <a:moveTo>
                      <a:pt x="4888" y="0"/>
                    </a:moveTo>
                    <a:lnTo>
                      <a:pt x="4563" y="21"/>
                    </a:lnTo>
                    <a:cubicBezTo>
                      <a:pt x="3992" y="754"/>
                      <a:pt x="3402" y="1446"/>
                      <a:pt x="2750" y="2078"/>
                    </a:cubicBezTo>
                    <a:cubicBezTo>
                      <a:pt x="1976" y="2851"/>
                      <a:pt x="1100" y="3503"/>
                      <a:pt x="225" y="4155"/>
                    </a:cubicBezTo>
                    <a:cubicBezTo>
                      <a:pt x="143" y="4196"/>
                      <a:pt x="82" y="4277"/>
                      <a:pt x="1" y="4358"/>
                    </a:cubicBezTo>
                    <a:cubicBezTo>
                      <a:pt x="21" y="4420"/>
                      <a:pt x="21" y="4481"/>
                      <a:pt x="21" y="4542"/>
                    </a:cubicBezTo>
                    <a:cubicBezTo>
                      <a:pt x="31" y="4552"/>
                      <a:pt x="47" y="4557"/>
                      <a:pt x="64" y="4557"/>
                    </a:cubicBezTo>
                    <a:cubicBezTo>
                      <a:pt x="82" y="4557"/>
                      <a:pt x="103" y="4552"/>
                      <a:pt x="123" y="4542"/>
                    </a:cubicBezTo>
                    <a:cubicBezTo>
                      <a:pt x="184" y="4521"/>
                      <a:pt x="245" y="4501"/>
                      <a:pt x="286" y="4460"/>
                    </a:cubicBezTo>
                    <a:cubicBezTo>
                      <a:pt x="856" y="4053"/>
                      <a:pt x="1426" y="3646"/>
                      <a:pt x="1976" y="3177"/>
                    </a:cubicBezTo>
                    <a:cubicBezTo>
                      <a:pt x="3076" y="2240"/>
                      <a:pt x="4074" y="1202"/>
                      <a:pt x="4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26;p41">
                <a:extLst>
                  <a:ext uri="{FF2B5EF4-FFF2-40B4-BE49-F238E27FC236}">
                    <a16:creationId xmlns:a16="http://schemas.microsoft.com/office/drawing/2014/main" id="{E90E1AD5-35F3-4AC9-8BBC-A072A1437269}"/>
                  </a:ext>
                </a:extLst>
              </p:cNvPr>
              <p:cNvSpPr/>
              <p:nvPr/>
            </p:nvSpPr>
            <p:spPr>
              <a:xfrm rot="-328389">
                <a:off x="2434780" y="1146632"/>
                <a:ext cx="161078" cy="66191"/>
              </a:xfrm>
              <a:custGeom>
                <a:avLst/>
                <a:gdLst/>
                <a:ahLst/>
                <a:cxnLst/>
                <a:rect l="l" t="t" r="r" b="b"/>
                <a:pathLst>
                  <a:path w="5602" h="2302" extrusionOk="0">
                    <a:moveTo>
                      <a:pt x="5581" y="0"/>
                    </a:moveTo>
                    <a:cubicBezTo>
                      <a:pt x="5336" y="102"/>
                      <a:pt x="5092" y="204"/>
                      <a:pt x="4827" y="306"/>
                    </a:cubicBezTo>
                    <a:cubicBezTo>
                      <a:pt x="3198" y="937"/>
                      <a:pt x="1569" y="1568"/>
                      <a:pt x="1" y="2301"/>
                    </a:cubicBezTo>
                    <a:lnTo>
                      <a:pt x="673" y="2261"/>
                    </a:lnTo>
                    <a:cubicBezTo>
                      <a:pt x="1406" y="1935"/>
                      <a:pt x="2139" y="1629"/>
                      <a:pt x="2893" y="1324"/>
                    </a:cubicBezTo>
                    <a:cubicBezTo>
                      <a:pt x="3789" y="957"/>
                      <a:pt x="4705" y="611"/>
                      <a:pt x="5601" y="244"/>
                    </a:cubicBezTo>
                    <a:cubicBezTo>
                      <a:pt x="5581" y="163"/>
                      <a:pt x="5581" y="82"/>
                      <a:pt x="5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7;p41">
                <a:extLst>
                  <a:ext uri="{FF2B5EF4-FFF2-40B4-BE49-F238E27FC236}">
                    <a16:creationId xmlns:a16="http://schemas.microsoft.com/office/drawing/2014/main" id="{B0CB3325-5F71-2557-8173-14EDA1E390F9}"/>
                  </a:ext>
                </a:extLst>
              </p:cNvPr>
              <p:cNvSpPr/>
              <p:nvPr/>
            </p:nvSpPr>
            <p:spPr>
              <a:xfrm rot="-328389">
                <a:off x="2356783" y="1115192"/>
                <a:ext cx="238367" cy="106014"/>
              </a:xfrm>
              <a:custGeom>
                <a:avLst/>
                <a:gdLst/>
                <a:ahLst/>
                <a:cxnLst/>
                <a:rect l="l" t="t" r="r" b="b"/>
                <a:pathLst>
                  <a:path w="8290" h="3687" extrusionOk="0">
                    <a:moveTo>
                      <a:pt x="8290" y="0"/>
                    </a:moveTo>
                    <a:cubicBezTo>
                      <a:pt x="7841" y="21"/>
                      <a:pt x="7373" y="21"/>
                      <a:pt x="6864" y="61"/>
                    </a:cubicBezTo>
                    <a:cubicBezTo>
                      <a:pt x="5947" y="82"/>
                      <a:pt x="4787" y="326"/>
                      <a:pt x="3646" y="733"/>
                    </a:cubicBezTo>
                    <a:cubicBezTo>
                      <a:pt x="2261" y="1222"/>
                      <a:pt x="1060" y="1976"/>
                      <a:pt x="245" y="3259"/>
                    </a:cubicBezTo>
                    <a:cubicBezTo>
                      <a:pt x="164" y="3401"/>
                      <a:pt x="82" y="3544"/>
                      <a:pt x="1" y="3686"/>
                    </a:cubicBezTo>
                    <a:lnTo>
                      <a:pt x="347" y="3666"/>
                    </a:lnTo>
                    <a:cubicBezTo>
                      <a:pt x="754" y="2994"/>
                      <a:pt x="1263" y="2383"/>
                      <a:pt x="1956" y="1894"/>
                    </a:cubicBezTo>
                    <a:cubicBezTo>
                      <a:pt x="2832" y="1283"/>
                      <a:pt x="3829" y="937"/>
                      <a:pt x="4868" y="652"/>
                    </a:cubicBezTo>
                    <a:cubicBezTo>
                      <a:pt x="5886" y="387"/>
                      <a:pt x="6925" y="306"/>
                      <a:pt x="7964" y="285"/>
                    </a:cubicBezTo>
                    <a:lnTo>
                      <a:pt x="8269" y="285"/>
                    </a:lnTo>
                    <a:cubicBezTo>
                      <a:pt x="8269" y="265"/>
                      <a:pt x="8290" y="245"/>
                      <a:pt x="8290" y="224"/>
                    </a:cubicBezTo>
                    <a:cubicBezTo>
                      <a:pt x="8290" y="163"/>
                      <a:pt x="8290" y="82"/>
                      <a:pt x="8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2730;p41">
              <a:extLst>
                <a:ext uri="{FF2B5EF4-FFF2-40B4-BE49-F238E27FC236}">
                  <a16:creationId xmlns:a16="http://schemas.microsoft.com/office/drawing/2014/main" id="{E73A4A4E-8188-C583-6964-300446C08BDE}"/>
                </a:ext>
              </a:extLst>
            </p:cNvPr>
            <p:cNvGrpSpPr/>
            <p:nvPr/>
          </p:nvGrpSpPr>
          <p:grpSpPr>
            <a:xfrm>
              <a:off x="5652674" y="404117"/>
              <a:ext cx="811654" cy="615062"/>
              <a:chOff x="439562" y="204173"/>
              <a:chExt cx="1036460" cy="781613"/>
            </a:xfrm>
          </p:grpSpPr>
          <p:sp>
            <p:nvSpPr>
              <p:cNvPr id="577" name="Google Shape;2731;p41">
                <a:extLst>
                  <a:ext uri="{FF2B5EF4-FFF2-40B4-BE49-F238E27FC236}">
                    <a16:creationId xmlns:a16="http://schemas.microsoft.com/office/drawing/2014/main" id="{BD13EF19-237B-58C6-BE0F-80F0D9B8A1F9}"/>
                  </a:ext>
                </a:extLst>
              </p:cNvPr>
              <p:cNvSpPr/>
              <p:nvPr/>
            </p:nvSpPr>
            <p:spPr>
              <a:xfrm>
                <a:off x="439562" y="204173"/>
                <a:ext cx="1036460" cy="781613"/>
              </a:xfrm>
              <a:custGeom>
                <a:avLst/>
                <a:gdLst/>
                <a:ahLst/>
                <a:cxnLst/>
                <a:rect l="l" t="t" r="r" b="b"/>
                <a:pathLst>
                  <a:path w="21202" h="15988" extrusionOk="0">
                    <a:moveTo>
                      <a:pt x="16782" y="1"/>
                    </a:moveTo>
                    <a:lnTo>
                      <a:pt x="1" y="10061"/>
                    </a:lnTo>
                    <a:lnTo>
                      <a:pt x="1284" y="12179"/>
                    </a:lnTo>
                    <a:lnTo>
                      <a:pt x="1508" y="12546"/>
                    </a:lnTo>
                    <a:cubicBezTo>
                      <a:pt x="1650" y="12627"/>
                      <a:pt x="1813" y="12709"/>
                      <a:pt x="1935" y="12811"/>
                    </a:cubicBezTo>
                    <a:cubicBezTo>
                      <a:pt x="2058" y="12913"/>
                      <a:pt x="2220" y="12974"/>
                      <a:pt x="2322" y="13096"/>
                    </a:cubicBezTo>
                    <a:cubicBezTo>
                      <a:pt x="2445" y="13198"/>
                      <a:pt x="2526" y="13361"/>
                      <a:pt x="2607" y="13503"/>
                    </a:cubicBezTo>
                    <a:cubicBezTo>
                      <a:pt x="2730" y="13686"/>
                      <a:pt x="2872" y="13870"/>
                      <a:pt x="2994" y="14053"/>
                    </a:cubicBezTo>
                    <a:cubicBezTo>
                      <a:pt x="3117" y="14257"/>
                      <a:pt x="3218" y="14501"/>
                      <a:pt x="3361" y="14684"/>
                    </a:cubicBezTo>
                    <a:cubicBezTo>
                      <a:pt x="3442" y="14786"/>
                      <a:pt x="3504" y="14847"/>
                      <a:pt x="3585" y="14949"/>
                    </a:cubicBezTo>
                    <a:cubicBezTo>
                      <a:pt x="3707" y="15153"/>
                      <a:pt x="3809" y="15356"/>
                      <a:pt x="3931" y="15560"/>
                    </a:cubicBezTo>
                    <a:cubicBezTo>
                      <a:pt x="4033" y="15703"/>
                      <a:pt x="4135" y="15845"/>
                      <a:pt x="4237" y="15988"/>
                    </a:cubicBezTo>
                    <a:lnTo>
                      <a:pt x="21201" y="5825"/>
                    </a:lnTo>
                    <a:lnTo>
                      <a:pt x="20346" y="4379"/>
                    </a:lnTo>
                    <a:lnTo>
                      <a:pt x="19144" y="2404"/>
                    </a:lnTo>
                    <a:cubicBezTo>
                      <a:pt x="19083" y="2363"/>
                      <a:pt x="19022" y="2343"/>
                      <a:pt x="18961" y="2322"/>
                    </a:cubicBezTo>
                    <a:cubicBezTo>
                      <a:pt x="18717" y="2221"/>
                      <a:pt x="18533" y="1997"/>
                      <a:pt x="18350" y="1813"/>
                    </a:cubicBezTo>
                    <a:cubicBezTo>
                      <a:pt x="18269" y="1732"/>
                      <a:pt x="18208" y="1691"/>
                      <a:pt x="18167" y="1610"/>
                    </a:cubicBezTo>
                    <a:cubicBezTo>
                      <a:pt x="18024" y="1386"/>
                      <a:pt x="17821" y="1202"/>
                      <a:pt x="17658" y="978"/>
                    </a:cubicBezTo>
                    <a:cubicBezTo>
                      <a:pt x="17617" y="958"/>
                      <a:pt x="17597" y="917"/>
                      <a:pt x="17597" y="856"/>
                    </a:cubicBezTo>
                    <a:cubicBezTo>
                      <a:pt x="17597" y="856"/>
                      <a:pt x="17617" y="836"/>
                      <a:pt x="17597" y="815"/>
                    </a:cubicBezTo>
                    <a:cubicBezTo>
                      <a:pt x="17556" y="754"/>
                      <a:pt x="17413" y="693"/>
                      <a:pt x="17373" y="653"/>
                    </a:cubicBezTo>
                    <a:cubicBezTo>
                      <a:pt x="17230" y="591"/>
                      <a:pt x="17087" y="510"/>
                      <a:pt x="17006" y="367"/>
                    </a:cubicBezTo>
                    <a:cubicBezTo>
                      <a:pt x="16945" y="286"/>
                      <a:pt x="16863" y="164"/>
                      <a:pt x="16823" y="82"/>
                    </a:cubicBezTo>
                    <a:cubicBezTo>
                      <a:pt x="16823" y="42"/>
                      <a:pt x="16802" y="21"/>
                      <a:pt x="167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732;p41">
                <a:extLst>
                  <a:ext uri="{FF2B5EF4-FFF2-40B4-BE49-F238E27FC236}">
                    <a16:creationId xmlns:a16="http://schemas.microsoft.com/office/drawing/2014/main" id="{9540CE56-860D-CD99-782C-32CE68471C6D}"/>
                  </a:ext>
                </a:extLst>
              </p:cNvPr>
              <p:cNvSpPr/>
              <p:nvPr/>
            </p:nvSpPr>
            <p:spPr>
              <a:xfrm>
                <a:off x="1078733" y="351520"/>
                <a:ext cx="76701" cy="52945"/>
              </a:xfrm>
              <a:custGeom>
                <a:avLst/>
                <a:gdLst/>
                <a:ahLst/>
                <a:cxnLst/>
                <a:rect l="l" t="t" r="r" b="b"/>
                <a:pathLst>
                  <a:path w="1569" h="1083" extrusionOk="0">
                    <a:moveTo>
                      <a:pt x="1406" y="1"/>
                    </a:moveTo>
                    <a:cubicBezTo>
                      <a:pt x="1039" y="82"/>
                      <a:pt x="693" y="143"/>
                      <a:pt x="367" y="327"/>
                    </a:cubicBezTo>
                    <a:cubicBezTo>
                      <a:pt x="326" y="347"/>
                      <a:pt x="285" y="368"/>
                      <a:pt x="265" y="388"/>
                    </a:cubicBezTo>
                    <a:cubicBezTo>
                      <a:pt x="82" y="530"/>
                      <a:pt x="0" y="714"/>
                      <a:pt x="82" y="877"/>
                    </a:cubicBezTo>
                    <a:cubicBezTo>
                      <a:pt x="143" y="1014"/>
                      <a:pt x="261" y="1083"/>
                      <a:pt x="411" y="1083"/>
                    </a:cubicBezTo>
                    <a:cubicBezTo>
                      <a:pt x="461" y="1083"/>
                      <a:pt x="515" y="1075"/>
                      <a:pt x="571" y="1060"/>
                    </a:cubicBezTo>
                    <a:cubicBezTo>
                      <a:pt x="734" y="1019"/>
                      <a:pt x="856" y="897"/>
                      <a:pt x="998" y="795"/>
                    </a:cubicBezTo>
                    <a:cubicBezTo>
                      <a:pt x="1182" y="632"/>
                      <a:pt x="1365" y="469"/>
                      <a:pt x="1507" y="266"/>
                    </a:cubicBezTo>
                    <a:cubicBezTo>
                      <a:pt x="1569" y="205"/>
                      <a:pt x="1569" y="123"/>
                      <a:pt x="1548" y="62"/>
                    </a:cubicBezTo>
                    <a:cubicBezTo>
                      <a:pt x="1507" y="1"/>
                      <a:pt x="1446"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733;p41">
                <a:extLst>
                  <a:ext uri="{FF2B5EF4-FFF2-40B4-BE49-F238E27FC236}">
                    <a16:creationId xmlns:a16="http://schemas.microsoft.com/office/drawing/2014/main" id="{D1C252FF-3AA4-A0A8-85FC-DDB92502F61C}"/>
                  </a:ext>
                </a:extLst>
              </p:cNvPr>
              <p:cNvSpPr/>
              <p:nvPr/>
            </p:nvSpPr>
            <p:spPr>
              <a:xfrm>
                <a:off x="556055" y="702337"/>
                <a:ext cx="71714" cy="52456"/>
              </a:xfrm>
              <a:custGeom>
                <a:avLst/>
                <a:gdLst/>
                <a:ahLst/>
                <a:cxnLst/>
                <a:rect l="l" t="t" r="r" b="b"/>
                <a:pathLst>
                  <a:path w="1467" h="1073" extrusionOk="0">
                    <a:moveTo>
                      <a:pt x="1350" y="1"/>
                    </a:moveTo>
                    <a:cubicBezTo>
                      <a:pt x="1331" y="1"/>
                      <a:pt x="1309" y="6"/>
                      <a:pt x="1283" y="14"/>
                    </a:cubicBezTo>
                    <a:cubicBezTo>
                      <a:pt x="1059" y="75"/>
                      <a:pt x="815" y="136"/>
                      <a:pt x="571" y="218"/>
                    </a:cubicBezTo>
                    <a:cubicBezTo>
                      <a:pt x="408" y="279"/>
                      <a:pt x="224" y="340"/>
                      <a:pt x="102" y="523"/>
                    </a:cubicBezTo>
                    <a:cubicBezTo>
                      <a:pt x="21" y="625"/>
                      <a:pt x="0" y="747"/>
                      <a:pt x="62" y="890"/>
                    </a:cubicBezTo>
                    <a:cubicBezTo>
                      <a:pt x="123" y="1032"/>
                      <a:pt x="245" y="1073"/>
                      <a:pt x="387" y="1073"/>
                    </a:cubicBezTo>
                    <a:cubicBezTo>
                      <a:pt x="510" y="1073"/>
                      <a:pt x="611" y="1032"/>
                      <a:pt x="713" y="971"/>
                    </a:cubicBezTo>
                    <a:cubicBezTo>
                      <a:pt x="1019" y="747"/>
                      <a:pt x="1182" y="421"/>
                      <a:pt x="1426" y="157"/>
                    </a:cubicBezTo>
                    <a:cubicBezTo>
                      <a:pt x="1467" y="116"/>
                      <a:pt x="1467" y="75"/>
                      <a:pt x="1426" y="34"/>
                    </a:cubicBezTo>
                    <a:cubicBezTo>
                      <a:pt x="1402" y="10"/>
                      <a:pt x="1378" y="1"/>
                      <a:pt x="1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734;p41">
                <a:extLst>
                  <a:ext uri="{FF2B5EF4-FFF2-40B4-BE49-F238E27FC236}">
                    <a16:creationId xmlns:a16="http://schemas.microsoft.com/office/drawing/2014/main" id="{BFE4F4A5-0495-B266-C7BD-93FF57539355}"/>
                  </a:ext>
                </a:extLst>
              </p:cNvPr>
              <p:cNvSpPr/>
              <p:nvPr/>
            </p:nvSpPr>
            <p:spPr>
              <a:xfrm>
                <a:off x="1008046" y="461957"/>
                <a:ext cx="76701" cy="50061"/>
              </a:xfrm>
              <a:custGeom>
                <a:avLst/>
                <a:gdLst/>
                <a:ahLst/>
                <a:cxnLst/>
                <a:rect l="l" t="t" r="r" b="b"/>
                <a:pathLst>
                  <a:path w="1569" h="1024" extrusionOk="0">
                    <a:moveTo>
                      <a:pt x="1349" y="1"/>
                    </a:moveTo>
                    <a:cubicBezTo>
                      <a:pt x="1321" y="1"/>
                      <a:pt x="1292" y="2"/>
                      <a:pt x="1263" y="2"/>
                    </a:cubicBezTo>
                    <a:cubicBezTo>
                      <a:pt x="1100" y="23"/>
                      <a:pt x="958" y="64"/>
                      <a:pt x="795" y="84"/>
                    </a:cubicBezTo>
                    <a:cubicBezTo>
                      <a:pt x="591" y="125"/>
                      <a:pt x="408" y="206"/>
                      <a:pt x="245" y="308"/>
                    </a:cubicBezTo>
                    <a:cubicBezTo>
                      <a:pt x="82" y="430"/>
                      <a:pt x="0" y="634"/>
                      <a:pt x="82" y="817"/>
                    </a:cubicBezTo>
                    <a:cubicBezTo>
                      <a:pt x="137" y="945"/>
                      <a:pt x="290" y="1024"/>
                      <a:pt x="468" y="1024"/>
                    </a:cubicBezTo>
                    <a:cubicBezTo>
                      <a:pt x="489" y="1024"/>
                      <a:pt x="509" y="1023"/>
                      <a:pt x="530" y="1021"/>
                    </a:cubicBezTo>
                    <a:cubicBezTo>
                      <a:pt x="632" y="1000"/>
                      <a:pt x="734" y="960"/>
                      <a:pt x="774" y="919"/>
                    </a:cubicBezTo>
                    <a:cubicBezTo>
                      <a:pt x="1059" y="756"/>
                      <a:pt x="1222" y="532"/>
                      <a:pt x="1426" y="328"/>
                    </a:cubicBezTo>
                    <a:cubicBezTo>
                      <a:pt x="1487" y="267"/>
                      <a:pt x="1569" y="206"/>
                      <a:pt x="1528" y="84"/>
                    </a:cubicBezTo>
                    <a:cubicBezTo>
                      <a:pt x="1484" y="11"/>
                      <a:pt x="1420"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735;p41">
                <a:extLst>
                  <a:ext uri="{FF2B5EF4-FFF2-40B4-BE49-F238E27FC236}">
                    <a16:creationId xmlns:a16="http://schemas.microsoft.com/office/drawing/2014/main" id="{9FBC1100-6D15-1828-212B-FA0C0CC0FEE3}"/>
                  </a:ext>
                </a:extLst>
              </p:cNvPr>
              <p:cNvSpPr/>
              <p:nvPr/>
            </p:nvSpPr>
            <p:spPr>
              <a:xfrm>
                <a:off x="983163" y="618984"/>
                <a:ext cx="73719" cy="51381"/>
              </a:xfrm>
              <a:custGeom>
                <a:avLst/>
                <a:gdLst/>
                <a:ahLst/>
                <a:cxnLst/>
                <a:rect l="l" t="t" r="r" b="b"/>
                <a:pathLst>
                  <a:path w="1508" h="1051" extrusionOk="0">
                    <a:moveTo>
                      <a:pt x="1369" y="0"/>
                    </a:moveTo>
                    <a:cubicBezTo>
                      <a:pt x="1355" y="0"/>
                      <a:pt x="1340" y="3"/>
                      <a:pt x="1324" y="8"/>
                    </a:cubicBezTo>
                    <a:cubicBezTo>
                      <a:pt x="998" y="69"/>
                      <a:pt x="652" y="110"/>
                      <a:pt x="346" y="253"/>
                    </a:cubicBezTo>
                    <a:cubicBezTo>
                      <a:pt x="245" y="314"/>
                      <a:pt x="122" y="436"/>
                      <a:pt x="82" y="497"/>
                    </a:cubicBezTo>
                    <a:cubicBezTo>
                      <a:pt x="0" y="660"/>
                      <a:pt x="21" y="803"/>
                      <a:pt x="122" y="945"/>
                    </a:cubicBezTo>
                    <a:cubicBezTo>
                      <a:pt x="187" y="1023"/>
                      <a:pt x="268" y="1051"/>
                      <a:pt x="350" y="1051"/>
                    </a:cubicBezTo>
                    <a:cubicBezTo>
                      <a:pt x="397" y="1051"/>
                      <a:pt x="444" y="1041"/>
                      <a:pt x="489" y="1027"/>
                    </a:cubicBezTo>
                    <a:cubicBezTo>
                      <a:pt x="896" y="843"/>
                      <a:pt x="1161" y="538"/>
                      <a:pt x="1446" y="232"/>
                    </a:cubicBezTo>
                    <a:cubicBezTo>
                      <a:pt x="1507" y="171"/>
                      <a:pt x="1487" y="110"/>
                      <a:pt x="1446" y="49"/>
                    </a:cubicBezTo>
                    <a:cubicBezTo>
                      <a:pt x="1431" y="19"/>
                      <a:pt x="1406" y="0"/>
                      <a:pt x="1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736;p41">
                <a:extLst>
                  <a:ext uri="{FF2B5EF4-FFF2-40B4-BE49-F238E27FC236}">
                    <a16:creationId xmlns:a16="http://schemas.microsoft.com/office/drawing/2014/main" id="{32CAF3A7-34C9-23BC-B014-74291F5CA547}"/>
                  </a:ext>
                </a:extLst>
              </p:cNvPr>
              <p:cNvSpPr/>
              <p:nvPr/>
            </p:nvSpPr>
            <p:spPr>
              <a:xfrm>
                <a:off x="1320665" y="350542"/>
                <a:ext cx="76701" cy="49425"/>
              </a:xfrm>
              <a:custGeom>
                <a:avLst/>
                <a:gdLst/>
                <a:ahLst/>
                <a:cxnLst/>
                <a:rect l="l" t="t" r="r" b="b"/>
                <a:pathLst>
                  <a:path w="1569" h="1011" extrusionOk="0">
                    <a:moveTo>
                      <a:pt x="1344" y="1"/>
                    </a:moveTo>
                    <a:cubicBezTo>
                      <a:pt x="1080" y="41"/>
                      <a:pt x="794" y="62"/>
                      <a:pt x="530" y="143"/>
                    </a:cubicBezTo>
                    <a:cubicBezTo>
                      <a:pt x="387" y="184"/>
                      <a:pt x="265" y="245"/>
                      <a:pt x="163" y="347"/>
                    </a:cubicBezTo>
                    <a:cubicBezTo>
                      <a:pt x="41" y="489"/>
                      <a:pt x="0" y="693"/>
                      <a:pt x="82" y="836"/>
                    </a:cubicBezTo>
                    <a:cubicBezTo>
                      <a:pt x="147" y="949"/>
                      <a:pt x="276" y="1011"/>
                      <a:pt x="418" y="1011"/>
                    </a:cubicBezTo>
                    <a:cubicBezTo>
                      <a:pt x="455" y="1011"/>
                      <a:pt x="492" y="1007"/>
                      <a:pt x="530" y="998"/>
                    </a:cubicBezTo>
                    <a:cubicBezTo>
                      <a:pt x="632" y="958"/>
                      <a:pt x="733" y="937"/>
                      <a:pt x="774" y="897"/>
                    </a:cubicBezTo>
                    <a:cubicBezTo>
                      <a:pt x="1080" y="713"/>
                      <a:pt x="1283" y="469"/>
                      <a:pt x="1487" y="225"/>
                    </a:cubicBezTo>
                    <a:cubicBezTo>
                      <a:pt x="1507" y="184"/>
                      <a:pt x="1568" y="123"/>
                      <a:pt x="1528" y="62"/>
                    </a:cubicBezTo>
                    <a:cubicBezTo>
                      <a:pt x="1487" y="1"/>
                      <a:pt x="1426" y="1"/>
                      <a:pt x="1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737;p41">
                <a:extLst>
                  <a:ext uri="{FF2B5EF4-FFF2-40B4-BE49-F238E27FC236}">
                    <a16:creationId xmlns:a16="http://schemas.microsoft.com/office/drawing/2014/main" id="{BC745A0D-E339-2094-5275-BABDAF85F48D}"/>
                  </a:ext>
                </a:extLst>
              </p:cNvPr>
              <p:cNvSpPr/>
              <p:nvPr/>
            </p:nvSpPr>
            <p:spPr>
              <a:xfrm>
                <a:off x="744213" y="724923"/>
                <a:ext cx="76701" cy="50550"/>
              </a:xfrm>
              <a:custGeom>
                <a:avLst/>
                <a:gdLst/>
                <a:ahLst/>
                <a:cxnLst/>
                <a:rect l="l" t="t" r="r" b="b"/>
                <a:pathLst>
                  <a:path w="1569" h="1034" extrusionOk="0">
                    <a:moveTo>
                      <a:pt x="1385" y="0"/>
                    </a:moveTo>
                    <a:cubicBezTo>
                      <a:pt x="1039" y="0"/>
                      <a:pt x="693" y="20"/>
                      <a:pt x="326" y="224"/>
                    </a:cubicBezTo>
                    <a:cubicBezTo>
                      <a:pt x="306" y="244"/>
                      <a:pt x="245" y="285"/>
                      <a:pt x="204" y="326"/>
                    </a:cubicBezTo>
                    <a:cubicBezTo>
                      <a:pt x="21" y="509"/>
                      <a:pt x="1" y="672"/>
                      <a:pt x="123" y="855"/>
                    </a:cubicBezTo>
                    <a:cubicBezTo>
                      <a:pt x="194" y="970"/>
                      <a:pt x="296" y="1034"/>
                      <a:pt x="427" y="1034"/>
                    </a:cubicBezTo>
                    <a:cubicBezTo>
                      <a:pt x="483" y="1034"/>
                      <a:pt x="545" y="1022"/>
                      <a:pt x="611" y="998"/>
                    </a:cubicBezTo>
                    <a:cubicBezTo>
                      <a:pt x="754" y="957"/>
                      <a:pt x="876" y="896"/>
                      <a:pt x="998" y="794"/>
                    </a:cubicBezTo>
                    <a:cubicBezTo>
                      <a:pt x="1182" y="631"/>
                      <a:pt x="1345" y="448"/>
                      <a:pt x="1467" y="244"/>
                    </a:cubicBezTo>
                    <a:cubicBezTo>
                      <a:pt x="1569" y="102"/>
                      <a:pt x="1528" y="0"/>
                      <a:pt x="1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738;p41">
                <a:extLst>
                  <a:ext uri="{FF2B5EF4-FFF2-40B4-BE49-F238E27FC236}">
                    <a16:creationId xmlns:a16="http://schemas.microsoft.com/office/drawing/2014/main" id="{0381F221-9B92-EAC3-6E18-E6D3F0E15CDD}"/>
                  </a:ext>
                </a:extLst>
              </p:cNvPr>
              <p:cNvSpPr/>
              <p:nvPr/>
            </p:nvSpPr>
            <p:spPr>
              <a:xfrm>
                <a:off x="859680" y="511676"/>
                <a:ext cx="74745" cy="52065"/>
              </a:xfrm>
              <a:custGeom>
                <a:avLst/>
                <a:gdLst/>
                <a:ahLst/>
                <a:cxnLst/>
                <a:rect l="l" t="t" r="r" b="b"/>
                <a:pathLst>
                  <a:path w="1529" h="1065" extrusionOk="0">
                    <a:moveTo>
                      <a:pt x="1384" y="1"/>
                    </a:moveTo>
                    <a:cubicBezTo>
                      <a:pt x="1356" y="1"/>
                      <a:pt x="1329" y="4"/>
                      <a:pt x="1304" y="4"/>
                    </a:cubicBezTo>
                    <a:cubicBezTo>
                      <a:pt x="1182" y="45"/>
                      <a:pt x="1040" y="45"/>
                      <a:pt x="917" y="85"/>
                    </a:cubicBezTo>
                    <a:cubicBezTo>
                      <a:pt x="673" y="126"/>
                      <a:pt x="449" y="187"/>
                      <a:pt x="245" y="330"/>
                    </a:cubicBezTo>
                    <a:cubicBezTo>
                      <a:pt x="62" y="472"/>
                      <a:pt x="1" y="737"/>
                      <a:pt x="123" y="920"/>
                    </a:cubicBezTo>
                    <a:cubicBezTo>
                      <a:pt x="192" y="1012"/>
                      <a:pt x="305" y="1065"/>
                      <a:pt x="439" y="1065"/>
                    </a:cubicBezTo>
                    <a:cubicBezTo>
                      <a:pt x="543" y="1065"/>
                      <a:pt x="659" y="1032"/>
                      <a:pt x="775" y="961"/>
                    </a:cubicBezTo>
                    <a:cubicBezTo>
                      <a:pt x="999" y="757"/>
                      <a:pt x="1223" y="513"/>
                      <a:pt x="1467" y="269"/>
                    </a:cubicBezTo>
                    <a:cubicBezTo>
                      <a:pt x="1528" y="207"/>
                      <a:pt x="1528" y="106"/>
                      <a:pt x="1488" y="45"/>
                    </a:cubicBezTo>
                    <a:cubicBezTo>
                      <a:pt x="1463" y="8"/>
                      <a:pt x="1424" y="1"/>
                      <a:pt x="1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739;p41">
                <a:extLst>
                  <a:ext uri="{FF2B5EF4-FFF2-40B4-BE49-F238E27FC236}">
                    <a16:creationId xmlns:a16="http://schemas.microsoft.com/office/drawing/2014/main" id="{295F3FDA-951E-D72F-8C00-A46BD20D9EE6}"/>
                  </a:ext>
                </a:extLst>
              </p:cNvPr>
              <p:cNvSpPr/>
              <p:nvPr/>
            </p:nvSpPr>
            <p:spPr>
              <a:xfrm>
                <a:off x="996118" y="397230"/>
                <a:ext cx="57489" cy="39159"/>
              </a:xfrm>
              <a:custGeom>
                <a:avLst/>
                <a:gdLst/>
                <a:ahLst/>
                <a:cxnLst/>
                <a:rect l="l" t="t" r="r" b="b"/>
                <a:pathLst>
                  <a:path w="1176" h="801" extrusionOk="0">
                    <a:moveTo>
                      <a:pt x="1044" y="0"/>
                    </a:moveTo>
                    <a:cubicBezTo>
                      <a:pt x="1036" y="0"/>
                      <a:pt x="1027" y="1"/>
                      <a:pt x="1018" y="3"/>
                    </a:cubicBezTo>
                    <a:cubicBezTo>
                      <a:pt x="774" y="23"/>
                      <a:pt x="530" y="3"/>
                      <a:pt x="306" y="105"/>
                    </a:cubicBezTo>
                    <a:cubicBezTo>
                      <a:pt x="102" y="186"/>
                      <a:pt x="0" y="390"/>
                      <a:pt x="61" y="553"/>
                    </a:cubicBezTo>
                    <a:cubicBezTo>
                      <a:pt x="111" y="715"/>
                      <a:pt x="207" y="801"/>
                      <a:pt x="344" y="801"/>
                    </a:cubicBezTo>
                    <a:cubicBezTo>
                      <a:pt x="430" y="801"/>
                      <a:pt x="533" y="766"/>
                      <a:pt x="652" y="695"/>
                    </a:cubicBezTo>
                    <a:cubicBezTo>
                      <a:pt x="815" y="573"/>
                      <a:pt x="978" y="390"/>
                      <a:pt x="1120" y="186"/>
                    </a:cubicBezTo>
                    <a:cubicBezTo>
                      <a:pt x="1176" y="93"/>
                      <a:pt x="113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740;p41">
                <a:extLst>
                  <a:ext uri="{FF2B5EF4-FFF2-40B4-BE49-F238E27FC236}">
                    <a16:creationId xmlns:a16="http://schemas.microsoft.com/office/drawing/2014/main" id="{33D61719-30CE-35FC-1A7B-C8330DEEAF1E}"/>
                  </a:ext>
                </a:extLst>
              </p:cNvPr>
              <p:cNvSpPr/>
              <p:nvPr/>
            </p:nvSpPr>
            <p:spPr>
              <a:xfrm>
                <a:off x="621756" y="894611"/>
                <a:ext cx="76701" cy="54950"/>
              </a:xfrm>
              <a:custGeom>
                <a:avLst/>
                <a:gdLst/>
                <a:ahLst/>
                <a:cxnLst/>
                <a:rect l="l" t="t" r="r" b="b"/>
                <a:pathLst>
                  <a:path w="1569" h="1124" extrusionOk="0">
                    <a:moveTo>
                      <a:pt x="1440" y="0"/>
                    </a:moveTo>
                    <a:cubicBezTo>
                      <a:pt x="1417" y="0"/>
                      <a:pt x="1392" y="5"/>
                      <a:pt x="1365" y="12"/>
                    </a:cubicBezTo>
                    <a:cubicBezTo>
                      <a:pt x="1121" y="52"/>
                      <a:pt x="897" y="113"/>
                      <a:pt x="652" y="195"/>
                    </a:cubicBezTo>
                    <a:cubicBezTo>
                      <a:pt x="449" y="256"/>
                      <a:pt x="265" y="337"/>
                      <a:pt x="143" y="521"/>
                    </a:cubicBezTo>
                    <a:cubicBezTo>
                      <a:pt x="41" y="663"/>
                      <a:pt x="1" y="826"/>
                      <a:pt x="102" y="969"/>
                    </a:cubicBezTo>
                    <a:cubicBezTo>
                      <a:pt x="167" y="1065"/>
                      <a:pt x="270" y="1124"/>
                      <a:pt x="400" y="1124"/>
                    </a:cubicBezTo>
                    <a:cubicBezTo>
                      <a:pt x="435" y="1124"/>
                      <a:pt x="471" y="1120"/>
                      <a:pt x="510" y="1111"/>
                    </a:cubicBezTo>
                    <a:cubicBezTo>
                      <a:pt x="591" y="1111"/>
                      <a:pt x="673" y="1050"/>
                      <a:pt x="754" y="1030"/>
                    </a:cubicBezTo>
                    <a:cubicBezTo>
                      <a:pt x="1080" y="806"/>
                      <a:pt x="1304" y="521"/>
                      <a:pt x="1528" y="236"/>
                    </a:cubicBezTo>
                    <a:cubicBezTo>
                      <a:pt x="1569" y="174"/>
                      <a:pt x="1569" y="113"/>
                      <a:pt x="1548" y="73"/>
                    </a:cubicBezTo>
                    <a:cubicBezTo>
                      <a:pt x="1521" y="18"/>
                      <a:pt x="1485" y="0"/>
                      <a:pt x="1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741;p41">
                <a:extLst>
                  <a:ext uri="{FF2B5EF4-FFF2-40B4-BE49-F238E27FC236}">
                    <a16:creationId xmlns:a16="http://schemas.microsoft.com/office/drawing/2014/main" id="{2A9DE187-BCBE-2BDD-B041-09892CC15AB3}"/>
                  </a:ext>
                </a:extLst>
              </p:cNvPr>
              <p:cNvSpPr/>
              <p:nvPr/>
            </p:nvSpPr>
            <p:spPr>
              <a:xfrm>
                <a:off x="754186" y="804561"/>
                <a:ext cx="79683" cy="54216"/>
              </a:xfrm>
              <a:custGeom>
                <a:avLst/>
                <a:gdLst/>
                <a:ahLst/>
                <a:cxnLst/>
                <a:rect l="l" t="t" r="r" b="b"/>
                <a:pathLst>
                  <a:path w="1630" h="1109" extrusionOk="0">
                    <a:moveTo>
                      <a:pt x="1446" y="0"/>
                    </a:moveTo>
                    <a:cubicBezTo>
                      <a:pt x="1100" y="21"/>
                      <a:pt x="733" y="41"/>
                      <a:pt x="407" y="245"/>
                    </a:cubicBezTo>
                    <a:lnTo>
                      <a:pt x="346" y="265"/>
                    </a:lnTo>
                    <a:cubicBezTo>
                      <a:pt x="102" y="428"/>
                      <a:pt x="0" y="713"/>
                      <a:pt x="122" y="937"/>
                    </a:cubicBezTo>
                    <a:cubicBezTo>
                      <a:pt x="198" y="1050"/>
                      <a:pt x="311" y="1109"/>
                      <a:pt x="450" y="1109"/>
                    </a:cubicBezTo>
                    <a:cubicBezTo>
                      <a:pt x="536" y="1109"/>
                      <a:pt x="632" y="1086"/>
                      <a:pt x="733" y="1039"/>
                    </a:cubicBezTo>
                    <a:cubicBezTo>
                      <a:pt x="1141" y="876"/>
                      <a:pt x="1365" y="530"/>
                      <a:pt x="1568" y="184"/>
                    </a:cubicBezTo>
                    <a:cubicBezTo>
                      <a:pt x="1629" y="102"/>
                      <a:pt x="1568" y="0"/>
                      <a:pt x="1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742;p41">
                <a:extLst>
                  <a:ext uri="{FF2B5EF4-FFF2-40B4-BE49-F238E27FC236}">
                    <a16:creationId xmlns:a16="http://schemas.microsoft.com/office/drawing/2014/main" id="{3AFCF99E-0EF3-8F2B-80DF-7A462DF9A879}"/>
                  </a:ext>
                </a:extLst>
              </p:cNvPr>
              <p:cNvSpPr/>
              <p:nvPr/>
            </p:nvSpPr>
            <p:spPr>
              <a:xfrm>
                <a:off x="1129525" y="588478"/>
                <a:ext cx="71714" cy="45905"/>
              </a:xfrm>
              <a:custGeom>
                <a:avLst/>
                <a:gdLst/>
                <a:ahLst/>
                <a:cxnLst/>
                <a:rect l="l" t="t" r="r" b="b"/>
                <a:pathLst>
                  <a:path w="1467" h="939" extrusionOk="0">
                    <a:moveTo>
                      <a:pt x="1303" y="1"/>
                    </a:moveTo>
                    <a:cubicBezTo>
                      <a:pt x="1059" y="21"/>
                      <a:pt x="794" y="62"/>
                      <a:pt x="550" y="123"/>
                    </a:cubicBezTo>
                    <a:cubicBezTo>
                      <a:pt x="326" y="205"/>
                      <a:pt x="122" y="306"/>
                      <a:pt x="41" y="571"/>
                    </a:cubicBezTo>
                    <a:cubicBezTo>
                      <a:pt x="0" y="734"/>
                      <a:pt x="81" y="856"/>
                      <a:pt x="244" y="917"/>
                    </a:cubicBezTo>
                    <a:cubicBezTo>
                      <a:pt x="295" y="933"/>
                      <a:pt x="344" y="939"/>
                      <a:pt x="390" y="939"/>
                    </a:cubicBezTo>
                    <a:cubicBezTo>
                      <a:pt x="530" y="939"/>
                      <a:pt x="652" y="882"/>
                      <a:pt x="774" y="836"/>
                    </a:cubicBezTo>
                    <a:cubicBezTo>
                      <a:pt x="1018" y="653"/>
                      <a:pt x="1222" y="408"/>
                      <a:pt x="1426" y="205"/>
                    </a:cubicBezTo>
                    <a:cubicBezTo>
                      <a:pt x="1466" y="164"/>
                      <a:pt x="1466" y="123"/>
                      <a:pt x="1446" y="62"/>
                    </a:cubicBezTo>
                    <a:cubicBezTo>
                      <a:pt x="1426" y="1"/>
                      <a:pt x="1365" y="1"/>
                      <a:pt x="1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743;p41">
                <a:extLst>
                  <a:ext uri="{FF2B5EF4-FFF2-40B4-BE49-F238E27FC236}">
                    <a16:creationId xmlns:a16="http://schemas.microsoft.com/office/drawing/2014/main" id="{E7A9C9FC-CC32-CF42-88ED-81094C3A60D9}"/>
                  </a:ext>
                </a:extLst>
              </p:cNvPr>
              <p:cNvSpPr/>
              <p:nvPr/>
            </p:nvSpPr>
            <p:spPr>
              <a:xfrm>
                <a:off x="1210136" y="340911"/>
                <a:ext cx="84669" cy="56025"/>
              </a:xfrm>
              <a:custGeom>
                <a:avLst/>
                <a:gdLst/>
                <a:ahLst/>
                <a:cxnLst/>
                <a:rect l="l" t="t" r="r" b="b"/>
                <a:pathLst>
                  <a:path w="1732" h="1146" extrusionOk="0">
                    <a:moveTo>
                      <a:pt x="1636" y="1"/>
                    </a:moveTo>
                    <a:cubicBezTo>
                      <a:pt x="1616" y="1"/>
                      <a:pt x="1594" y="6"/>
                      <a:pt x="1569" y="14"/>
                    </a:cubicBezTo>
                    <a:cubicBezTo>
                      <a:pt x="1324" y="55"/>
                      <a:pt x="1080" y="96"/>
                      <a:pt x="815" y="157"/>
                    </a:cubicBezTo>
                    <a:cubicBezTo>
                      <a:pt x="632" y="198"/>
                      <a:pt x="449" y="259"/>
                      <a:pt x="286" y="381"/>
                    </a:cubicBezTo>
                    <a:cubicBezTo>
                      <a:pt x="82" y="503"/>
                      <a:pt x="1" y="747"/>
                      <a:pt x="82" y="910"/>
                    </a:cubicBezTo>
                    <a:cubicBezTo>
                      <a:pt x="158" y="1061"/>
                      <a:pt x="267" y="1145"/>
                      <a:pt x="426" y="1145"/>
                    </a:cubicBezTo>
                    <a:cubicBezTo>
                      <a:pt x="482" y="1145"/>
                      <a:pt x="543" y="1135"/>
                      <a:pt x="612" y="1114"/>
                    </a:cubicBezTo>
                    <a:cubicBezTo>
                      <a:pt x="693" y="1094"/>
                      <a:pt x="795" y="1053"/>
                      <a:pt x="856" y="1033"/>
                    </a:cubicBezTo>
                    <a:cubicBezTo>
                      <a:pt x="1039" y="910"/>
                      <a:pt x="1610" y="360"/>
                      <a:pt x="1691" y="198"/>
                    </a:cubicBezTo>
                    <a:cubicBezTo>
                      <a:pt x="1732" y="136"/>
                      <a:pt x="1732" y="96"/>
                      <a:pt x="1711" y="35"/>
                    </a:cubicBezTo>
                    <a:cubicBezTo>
                      <a:pt x="1687" y="11"/>
                      <a:pt x="1664" y="1"/>
                      <a:pt x="1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744;p41">
                <a:extLst>
                  <a:ext uri="{FF2B5EF4-FFF2-40B4-BE49-F238E27FC236}">
                    <a16:creationId xmlns:a16="http://schemas.microsoft.com/office/drawing/2014/main" id="{3A97F8E8-84B9-1664-C257-E06189118E08}"/>
                  </a:ext>
                </a:extLst>
              </p:cNvPr>
              <p:cNvSpPr/>
              <p:nvPr/>
            </p:nvSpPr>
            <p:spPr>
              <a:xfrm>
                <a:off x="606846" y="763593"/>
                <a:ext cx="84327" cy="57052"/>
              </a:xfrm>
              <a:custGeom>
                <a:avLst/>
                <a:gdLst/>
                <a:ahLst/>
                <a:cxnLst/>
                <a:rect l="l" t="t" r="r" b="b"/>
                <a:pathLst>
                  <a:path w="1725" h="1167" extrusionOk="0">
                    <a:moveTo>
                      <a:pt x="1543" y="1"/>
                    </a:moveTo>
                    <a:cubicBezTo>
                      <a:pt x="1531" y="1"/>
                      <a:pt x="1519" y="1"/>
                      <a:pt x="1507" y="3"/>
                    </a:cubicBezTo>
                    <a:cubicBezTo>
                      <a:pt x="1059" y="3"/>
                      <a:pt x="631" y="64"/>
                      <a:pt x="244" y="329"/>
                    </a:cubicBezTo>
                    <a:cubicBezTo>
                      <a:pt x="61" y="451"/>
                      <a:pt x="0" y="736"/>
                      <a:pt x="122" y="940"/>
                    </a:cubicBezTo>
                    <a:cubicBezTo>
                      <a:pt x="202" y="1089"/>
                      <a:pt x="334" y="1167"/>
                      <a:pt x="499" y="1167"/>
                    </a:cubicBezTo>
                    <a:cubicBezTo>
                      <a:pt x="628" y="1167"/>
                      <a:pt x="776" y="1120"/>
                      <a:pt x="937" y="1022"/>
                    </a:cubicBezTo>
                    <a:cubicBezTo>
                      <a:pt x="1202" y="838"/>
                      <a:pt x="1446" y="533"/>
                      <a:pt x="1650" y="207"/>
                    </a:cubicBezTo>
                    <a:cubicBezTo>
                      <a:pt x="1724" y="95"/>
                      <a:pt x="1663" y="1"/>
                      <a:pt x="1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745;p41">
                <a:extLst>
                  <a:ext uri="{FF2B5EF4-FFF2-40B4-BE49-F238E27FC236}">
                    <a16:creationId xmlns:a16="http://schemas.microsoft.com/office/drawing/2014/main" id="{056336ED-0801-CB9C-EF9C-7B2360725ED8}"/>
                  </a:ext>
                </a:extLst>
              </p:cNvPr>
              <p:cNvSpPr/>
              <p:nvPr/>
            </p:nvSpPr>
            <p:spPr>
              <a:xfrm>
                <a:off x="1429190" y="425194"/>
                <a:ext cx="25909" cy="30115"/>
              </a:xfrm>
              <a:custGeom>
                <a:avLst/>
                <a:gdLst/>
                <a:ahLst/>
                <a:cxnLst/>
                <a:rect l="l" t="t" r="r" b="b"/>
                <a:pathLst>
                  <a:path w="530" h="616" extrusionOk="0">
                    <a:moveTo>
                      <a:pt x="163" y="1"/>
                    </a:moveTo>
                    <a:cubicBezTo>
                      <a:pt x="41" y="144"/>
                      <a:pt x="0" y="327"/>
                      <a:pt x="82" y="449"/>
                    </a:cubicBezTo>
                    <a:cubicBezTo>
                      <a:pt x="142" y="554"/>
                      <a:pt x="257" y="615"/>
                      <a:pt x="388" y="615"/>
                    </a:cubicBezTo>
                    <a:cubicBezTo>
                      <a:pt x="434" y="615"/>
                      <a:pt x="482" y="608"/>
                      <a:pt x="530" y="592"/>
                    </a:cubicBez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746;p41">
                <a:extLst>
                  <a:ext uri="{FF2B5EF4-FFF2-40B4-BE49-F238E27FC236}">
                    <a16:creationId xmlns:a16="http://schemas.microsoft.com/office/drawing/2014/main" id="{71E8C1EE-AD80-A656-9751-6A2F555B1876}"/>
                  </a:ext>
                </a:extLst>
              </p:cNvPr>
              <p:cNvSpPr/>
              <p:nvPr/>
            </p:nvSpPr>
            <p:spPr>
              <a:xfrm>
                <a:off x="928412" y="753766"/>
                <a:ext cx="80660" cy="53825"/>
              </a:xfrm>
              <a:custGeom>
                <a:avLst/>
                <a:gdLst/>
                <a:ahLst/>
                <a:cxnLst/>
                <a:rect l="l" t="t" r="r" b="b"/>
                <a:pathLst>
                  <a:path w="1650" h="1101" extrusionOk="0">
                    <a:moveTo>
                      <a:pt x="1466" y="1"/>
                    </a:moveTo>
                    <a:cubicBezTo>
                      <a:pt x="1242" y="41"/>
                      <a:pt x="998" y="82"/>
                      <a:pt x="774" y="123"/>
                    </a:cubicBezTo>
                    <a:cubicBezTo>
                      <a:pt x="570" y="164"/>
                      <a:pt x="387" y="265"/>
                      <a:pt x="224" y="388"/>
                    </a:cubicBezTo>
                    <a:cubicBezTo>
                      <a:pt x="82" y="530"/>
                      <a:pt x="0" y="774"/>
                      <a:pt x="82" y="937"/>
                    </a:cubicBezTo>
                    <a:cubicBezTo>
                      <a:pt x="122" y="1019"/>
                      <a:pt x="224" y="1080"/>
                      <a:pt x="326" y="1100"/>
                    </a:cubicBezTo>
                    <a:lnTo>
                      <a:pt x="1242" y="550"/>
                    </a:lnTo>
                    <a:cubicBezTo>
                      <a:pt x="1344" y="428"/>
                      <a:pt x="1466" y="286"/>
                      <a:pt x="1568" y="164"/>
                    </a:cubicBezTo>
                    <a:cubicBezTo>
                      <a:pt x="1650" y="82"/>
                      <a:pt x="1589" y="1"/>
                      <a:pt x="1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747;p41">
                <a:extLst>
                  <a:ext uri="{FF2B5EF4-FFF2-40B4-BE49-F238E27FC236}">
                    <a16:creationId xmlns:a16="http://schemas.microsoft.com/office/drawing/2014/main" id="{80B66DF9-9BA4-C817-80E1-20FF6B6166A5}"/>
                  </a:ext>
                </a:extLst>
              </p:cNvPr>
              <p:cNvSpPr/>
              <p:nvPr/>
            </p:nvSpPr>
            <p:spPr>
              <a:xfrm>
                <a:off x="463467" y="735874"/>
                <a:ext cx="10999" cy="16964"/>
              </a:xfrm>
              <a:custGeom>
                <a:avLst/>
                <a:gdLst/>
                <a:ahLst/>
                <a:cxnLst/>
                <a:rect l="l" t="t" r="r" b="b"/>
                <a:pathLst>
                  <a:path w="225" h="347" extrusionOk="0">
                    <a:moveTo>
                      <a:pt x="0" y="0"/>
                    </a:moveTo>
                    <a:cubicBezTo>
                      <a:pt x="0" y="41"/>
                      <a:pt x="21" y="102"/>
                      <a:pt x="41" y="143"/>
                    </a:cubicBezTo>
                    <a:cubicBezTo>
                      <a:pt x="82" y="244"/>
                      <a:pt x="143" y="306"/>
                      <a:pt x="224" y="346"/>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748;p41">
                <a:extLst>
                  <a:ext uri="{FF2B5EF4-FFF2-40B4-BE49-F238E27FC236}">
                    <a16:creationId xmlns:a16="http://schemas.microsoft.com/office/drawing/2014/main" id="{B1D3E442-DDFD-E968-E4D2-B959DE06710F}"/>
                  </a:ext>
                </a:extLst>
              </p:cNvPr>
              <p:cNvSpPr/>
              <p:nvPr/>
            </p:nvSpPr>
            <p:spPr>
              <a:xfrm>
                <a:off x="463467" y="700870"/>
                <a:ext cx="74403" cy="53923"/>
              </a:xfrm>
              <a:custGeom>
                <a:avLst/>
                <a:gdLst/>
                <a:ahLst/>
                <a:cxnLst/>
                <a:rect l="l" t="t" r="r" b="b"/>
                <a:pathLst>
                  <a:path w="1522" h="1103" extrusionOk="0">
                    <a:moveTo>
                      <a:pt x="1381" y="0"/>
                    </a:moveTo>
                    <a:cubicBezTo>
                      <a:pt x="1369" y="0"/>
                      <a:pt x="1357" y="1"/>
                      <a:pt x="1345" y="3"/>
                    </a:cubicBezTo>
                    <a:cubicBezTo>
                      <a:pt x="1141" y="44"/>
                      <a:pt x="958" y="64"/>
                      <a:pt x="754" y="125"/>
                    </a:cubicBezTo>
                    <a:cubicBezTo>
                      <a:pt x="530" y="187"/>
                      <a:pt x="286" y="268"/>
                      <a:pt x="123" y="451"/>
                    </a:cubicBezTo>
                    <a:cubicBezTo>
                      <a:pt x="41" y="533"/>
                      <a:pt x="0" y="614"/>
                      <a:pt x="0" y="716"/>
                    </a:cubicBezTo>
                    <a:lnTo>
                      <a:pt x="224" y="1062"/>
                    </a:lnTo>
                    <a:cubicBezTo>
                      <a:pt x="286" y="1103"/>
                      <a:pt x="347" y="1103"/>
                      <a:pt x="428" y="1103"/>
                    </a:cubicBezTo>
                    <a:cubicBezTo>
                      <a:pt x="550" y="1083"/>
                      <a:pt x="672" y="1062"/>
                      <a:pt x="774" y="981"/>
                    </a:cubicBezTo>
                    <a:cubicBezTo>
                      <a:pt x="1100" y="797"/>
                      <a:pt x="1283" y="472"/>
                      <a:pt x="1467" y="166"/>
                    </a:cubicBezTo>
                    <a:cubicBezTo>
                      <a:pt x="1521" y="75"/>
                      <a:pt x="1478" y="0"/>
                      <a:pt x="1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749;p41">
                <a:extLst>
                  <a:ext uri="{FF2B5EF4-FFF2-40B4-BE49-F238E27FC236}">
                    <a16:creationId xmlns:a16="http://schemas.microsoft.com/office/drawing/2014/main" id="{A5D4AC85-FB69-B3FE-E2E0-E75CC6F6FE30}"/>
                  </a:ext>
                </a:extLst>
              </p:cNvPr>
              <p:cNvSpPr/>
              <p:nvPr/>
            </p:nvSpPr>
            <p:spPr>
              <a:xfrm>
                <a:off x="710385" y="495885"/>
                <a:ext cx="73719" cy="52212"/>
              </a:xfrm>
              <a:custGeom>
                <a:avLst/>
                <a:gdLst/>
                <a:ahLst/>
                <a:cxnLst/>
                <a:rect l="l" t="t" r="r" b="b"/>
                <a:pathLst>
                  <a:path w="1508" h="1068" extrusionOk="0">
                    <a:moveTo>
                      <a:pt x="1344" y="1"/>
                    </a:moveTo>
                    <a:cubicBezTo>
                      <a:pt x="1303" y="21"/>
                      <a:pt x="1283" y="21"/>
                      <a:pt x="1242" y="21"/>
                    </a:cubicBezTo>
                    <a:lnTo>
                      <a:pt x="0" y="775"/>
                    </a:lnTo>
                    <a:cubicBezTo>
                      <a:pt x="20" y="816"/>
                      <a:pt x="20" y="877"/>
                      <a:pt x="41" y="917"/>
                    </a:cubicBezTo>
                    <a:cubicBezTo>
                      <a:pt x="84" y="1017"/>
                      <a:pt x="196" y="1067"/>
                      <a:pt x="330" y="1067"/>
                    </a:cubicBezTo>
                    <a:cubicBezTo>
                      <a:pt x="387" y="1067"/>
                      <a:pt x="448" y="1058"/>
                      <a:pt x="509" y="1040"/>
                    </a:cubicBezTo>
                    <a:cubicBezTo>
                      <a:pt x="570" y="1019"/>
                      <a:pt x="631" y="978"/>
                      <a:pt x="693" y="958"/>
                    </a:cubicBezTo>
                    <a:cubicBezTo>
                      <a:pt x="978" y="754"/>
                      <a:pt x="1222" y="490"/>
                      <a:pt x="1466" y="245"/>
                    </a:cubicBezTo>
                    <a:cubicBezTo>
                      <a:pt x="1507" y="184"/>
                      <a:pt x="1507" y="143"/>
                      <a:pt x="1487" y="82"/>
                    </a:cubicBezTo>
                    <a:cubicBezTo>
                      <a:pt x="1446" y="42"/>
                      <a:pt x="1405" y="1"/>
                      <a:pt x="1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750;p41">
                <a:extLst>
                  <a:ext uri="{FF2B5EF4-FFF2-40B4-BE49-F238E27FC236}">
                    <a16:creationId xmlns:a16="http://schemas.microsoft.com/office/drawing/2014/main" id="{D21AFA01-CC36-987B-B7B9-300B8032F5FB}"/>
                  </a:ext>
                </a:extLst>
              </p:cNvPr>
              <p:cNvSpPr/>
              <p:nvPr/>
            </p:nvSpPr>
            <p:spPr>
              <a:xfrm>
                <a:off x="1130502" y="251594"/>
                <a:ext cx="70737" cy="49474"/>
              </a:xfrm>
              <a:custGeom>
                <a:avLst/>
                <a:gdLst/>
                <a:ahLst/>
                <a:cxnLst/>
                <a:rect l="l" t="t" r="r" b="b"/>
                <a:pathLst>
                  <a:path w="1447" h="1012" extrusionOk="0">
                    <a:moveTo>
                      <a:pt x="1340" y="0"/>
                    </a:moveTo>
                    <a:cubicBezTo>
                      <a:pt x="1327" y="0"/>
                      <a:pt x="1315" y="3"/>
                      <a:pt x="1304" y="8"/>
                    </a:cubicBezTo>
                    <a:cubicBezTo>
                      <a:pt x="1182" y="29"/>
                      <a:pt x="1039" y="49"/>
                      <a:pt x="896" y="90"/>
                    </a:cubicBezTo>
                    <a:lnTo>
                      <a:pt x="21" y="599"/>
                    </a:lnTo>
                    <a:cubicBezTo>
                      <a:pt x="0" y="701"/>
                      <a:pt x="0" y="803"/>
                      <a:pt x="61" y="884"/>
                    </a:cubicBezTo>
                    <a:cubicBezTo>
                      <a:pt x="112" y="966"/>
                      <a:pt x="199" y="1011"/>
                      <a:pt x="314" y="1011"/>
                    </a:cubicBezTo>
                    <a:cubicBezTo>
                      <a:pt x="428" y="1011"/>
                      <a:pt x="571" y="966"/>
                      <a:pt x="734" y="864"/>
                    </a:cubicBezTo>
                    <a:cubicBezTo>
                      <a:pt x="937" y="721"/>
                      <a:pt x="1141" y="416"/>
                      <a:pt x="1406" y="171"/>
                    </a:cubicBezTo>
                    <a:cubicBezTo>
                      <a:pt x="1426" y="151"/>
                      <a:pt x="1446" y="90"/>
                      <a:pt x="1426" y="49"/>
                    </a:cubicBezTo>
                    <a:cubicBezTo>
                      <a:pt x="1411" y="19"/>
                      <a:pt x="1374" y="0"/>
                      <a:pt x="1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751;p41">
                <a:extLst>
                  <a:ext uri="{FF2B5EF4-FFF2-40B4-BE49-F238E27FC236}">
                    <a16:creationId xmlns:a16="http://schemas.microsoft.com/office/drawing/2014/main" id="{64F88E68-0409-22C5-E17B-34B8F04DBB60}"/>
                  </a:ext>
                </a:extLst>
              </p:cNvPr>
              <p:cNvSpPr/>
              <p:nvPr/>
            </p:nvSpPr>
            <p:spPr>
              <a:xfrm>
                <a:off x="1287814" y="258927"/>
                <a:ext cx="40868" cy="35052"/>
              </a:xfrm>
              <a:custGeom>
                <a:avLst/>
                <a:gdLst/>
                <a:ahLst/>
                <a:cxnLst/>
                <a:rect l="l" t="t" r="r" b="b"/>
                <a:pathLst>
                  <a:path w="836" h="717" extrusionOk="0">
                    <a:moveTo>
                      <a:pt x="428" y="1"/>
                    </a:moveTo>
                    <a:cubicBezTo>
                      <a:pt x="346" y="42"/>
                      <a:pt x="285" y="82"/>
                      <a:pt x="204" y="143"/>
                    </a:cubicBezTo>
                    <a:cubicBezTo>
                      <a:pt x="82" y="225"/>
                      <a:pt x="0" y="347"/>
                      <a:pt x="61" y="510"/>
                    </a:cubicBezTo>
                    <a:cubicBezTo>
                      <a:pt x="116" y="638"/>
                      <a:pt x="237" y="717"/>
                      <a:pt x="379" y="717"/>
                    </a:cubicBezTo>
                    <a:cubicBezTo>
                      <a:pt x="395" y="717"/>
                      <a:pt x="411" y="716"/>
                      <a:pt x="428" y="714"/>
                    </a:cubicBezTo>
                    <a:cubicBezTo>
                      <a:pt x="550" y="693"/>
                      <a:pt x="652" y="653"/>
                      <a:pt x="713" y="592"/>
                    </a:cubicBezTo>
                    <a:cubicBezTo>
                      <a:pt x="754" y="571"/>
                      <a:pt x="794" y="551"/>
                      <a:pt x="835" y="510"/>
                    </a:cubicBezTo>
                    <a:cubicBezTo>
                      <a:pt x="835" y="510"/>
                      <a:pt x="815" y="490"/>
                      <a:pt x="815" y="490"/>
                    </a:cubicBezTo>
                    <a:cubicBezTo>
                      <a:pt x="713" y="306"/>
                      <a:pt x="570" y="164"/>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752;p41">
                <a:extLst>
                  <a:ext uri="{FF2B5EF4-FFF2-40B4-BE49-F238E27FC236}">
                    <a16:creationId xmlns:a16="http://schemas.microsoft.com/office/drawing/2014/main" id="{387F4686-C8A6-139A-4064-CF8793E55548}"/>
                  </a:ext>
                </a:extLst>
              </p:cNvPr>
              <p:cNvSpPr/>
              <p:nvPr/>
            </p:nvSpPr>
            <p:spPr>
              <a:xfrm>
                <a:off x="1069787" y="682440"/>
                <a:ext cx="80660" cy="46492"/>
              </a:xfrm>
              <a:custGeom>
                <a:avLst/>
                <a:gdLst/>
                <a:ahLst/>
                <a:cxnLst/>
                <a:rect l="l" t="t" r="r" b="b"/>
                <a:pathLst>
                  <a:path w="1650" h="951" extrusionOk="0">
                    <a:moveTo>
                      <a:pt x="1578" y="0"/>
                    </a:moveTo>
                    <a:cubicBezTo>
                      <a:pt x="1561" y="0"/>
                      <a:pt x="1544" y="5"/>
                      <a:pt x="1528" y="14"/>
                    </a:cubicBezTo>
                    <a:cubicBezTo>
                      <a:pt x="1365" y="34"/>
                      <a:pt x="1222" y="75"/>
                      <a:pt x="1059" y="95"/>
                    </a:cubicBezTo>
                    <a:cubicBezTo>
                      <a:pt x="815" y="156"/>
                      <a:pt x="570" y="197"/>
                      <a:pt x="326" y="319"/>
                    </a:cubicBezTo>
                    <a:cubicBezTo>
                      <a:pt x="285" y="360"/>
                      <a:pt x="244" y="380"/>
                      <a:pt x="204" y="421"/>
                    </a:cubicBezTo>
                    <a:cubicBezTo>
                      <a:pt x="41" y="543"/>
                      <a:pt x="0" y="706"/>
                      <a:pt x="82" y="869"/>
                    </a:cubicBezTo>
                    <a:cubicBezTo>
                      <a:pt x="102" y="889"/>
                      <a:pt x="122" y="930"/>
                      <a:pt x="143" y="950"/>
                    </a:cubicBezTo>
                    <a:lnTo>
                      <a:pt x="1650" y="34"/>
                    </a:lnTo>
                    <a:cubicBezTo>
                      <a:pt x="1626" y="10"/>
                      <a:pt x="1602"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753;p41">
                <a:extLst>
                  <a:ext uri="{FF2B5EF4-FFF2-40B4-BE49-F238E27FC236}">
                    <a16:creationId xmlns:a16="http://schemas.microsoft.com/office/drawing/2014/main" id="{20A3DF3E-E85E-63E0-1256-E6F8FA51879B}"/>
                  </a:ext>
                </a:extLst>
              </p:cNvPr>
              <p:cNvSpPr/>
              <p:nvPr/>
            </p:nvSpPr>
            <p:spPr>
              <a:xfrm>
                <a:off x="860706" y="415269"/>
                <a:ext cx="67755" cy="47812"/>
              </a:xfrm>
              <a:custGeom>
                <a:avLst/>
                <a:gdLst/>
                <a:ahLst/>
                <a:cxnLst/>
                <a:rect l="l" t="t" r="r" b="b"/>
                <a:pathLst>
                  <a:path w="1386" h="978" extrusionOk="0">
                    <a:moveTo>
                      <a:pt x="1182" y="0"/>
                    </a:moveTo>
                    <a:cubicBezTo>
                      <a:pt x="1100" y="0"/>
                      <a:pt x="1019" y="21"/>
                      <a:pt x="937" y="21"/>
                    </a:cubicBezTo>
                    <a:lnTo>
                      <a:pt x="21" y="571"/>
                    </a:lnTo>
                    <a:cubicBezTo>
                      <a:pt x="0" y="652"/>
                      <a:pt x="0" y="733"/>
                      <a:pt x="61" y="815"/>
                    </a:cubicBezTo>
                    <a:cubicBezTo>
                      <a:pt x="122" y="937"/>
                      <a:pt x="204" y="978"/>
                      <a:pt x="326" y="978"/>
                    </a:cubicBezTo>
                    <a:cubicBezTo>
                      <a:pt x="469" y="957"/>
                      <a:pt x="591" y="917"/>
                      <a:pt x="693" y="835"/>
                    </a:cubicBezTo>
                    <a:cubicBezTo>
                      <a:pt x="917" y="652"/>
                      <a:pt x="1100" y="428"/>
                      <a:pt x="1283" y="224"/>
                    </a:cubicBezTo>
                    <a:cubicBezTo>
                      <a:pt x="1324" y="184"/>
                      <a:pt x="1385" y="143"/>
                      <a:pt x="1344" y="82"/>
                    </a:cubicBezTo>
                    <a:cubicBezTo>
                      <a:pt x="1324" y="0"/>
                      <a:pt x="1243" y="0"/>
                      <a:pt x="1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754;p41">
                <a:extLst>
                  <a:ext uri="{FF2B5EF4-FFF2-40B4-BE49-F238E27FC236}">
                    <a16:creationId xmlns:a16="http://schemas.microsoft.com/office/drawing/2014/main" id="{A41EBB25-5CAD-92B0-7DF1-CEA0503166A1}"/>
                  </a:ext>
                </a:extLst>
              </p:cNvPr>
              <p:cNvSpPr/>
              <p:nvPr/>
            </p:nvSpPr>
            <p:spPr>
              <a:xfrm>
                <a:off x="679489" y="593464"/>
                <a:ext cx="74745" cy="51039"/>
              </a:xfrm>
              <a:custGeom>
                <a:avLst/>
                <a:gdLst/>
                <a:ahLst/>
                <a:cxnLst/>
                <a:rect l="l" t="t" r="r" b="b"/>
                <a:pathLst>
                  <a:path w="1529" h="1044" extrusionOk="0">
                    <a:moveTo>
                      <a:pt x="1325" y="1"/>
                    </a:moveTo>
                    <a:cubicBezTo>
                      <a:pt x="1162" y="41"/>
                      <a:pt x="999" y="62"/>
                      <a:pt x="815" y="103"/>
                    </a:cubicBezTo>
                    <a:cubicBezTo>
                      <a:pt x="612" y="143"/>
                      <a:pt x="408" y="184"/>
                      <a:pt x="225" y="327"/>
                    </a:cubicBezTo>
                    <a:cubicBezTo>
                      <a:pt x="62" y="428"/>
                      <a:pt x="1" y="632"/>
                      <a:pt x="62" y="815"/>
                    </a:cubicBezTo>
                    <a:cubicBezTo>
                      <a:pt x="133" y="976"/>
                      <a:pt x="252" y="1043"/>
                      <a:pt x="432" y="1043"/>
                    </a:cubicBezTo>
                    <a:cubicBezTo>
                      <a:pt x="457" y="1043"/>
                      <a:pt x="483" y="1042"/>
                      <a:pt x="510" y="1039"/>
                    </a:cubicBezTo>
                    <a:cubicBezTo>
                      <a:pt x="612" y="1019"/>
                      <a:pt x="673" y="958"/>
                      <a:pt x="775" y="938"/>
                    </a:cubicBezTo>
                    <a:cubicBezTo>
                      <a:pt x="1060" y="734"/>
                      <a:pt x="1263" y="469"/>
                      <a:pt x="1467" y="184"/>
                    </a:cubicBezTo>
                    <a:cubicBezTo>
                      <a:pt x="1487" y="143"/>
                      <a:pt x="1528" y="82"/>
                      <a:pt x="1487" y="41"/>
                    </a:cubicBezTo>
                    <a:cubicBezTo>
                      <a:pt x="1447" y="1"/>
                      <a:pt x="1386"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755;p41">
                <a:extLst>
                  <a:ext uri="{FF2B5EF4-FFF2-40B4-BE49-F238E27FC236}">
                    <a16:creationId xmlns:a16="http://schemas.microsoft.com/office/drawing/2014/main" id="{9552EEE0-4D38-C18A-E115-10FA703481A8}"/>
                  </a:ext>
                </a:extLst>
              </p:cNvPr>
              <p:cNvSpPr/>
              <p:nvPr/>
            </p:nvSpPr>
            <p:spPr>
              <a:xfrm>
                <a:off x="812897" y="633308"/>
                <a:ext cx="78705" cy="51821"/>
              </a:xfrm>
              <a:custGeom>
                <a:avLst/>
                <a:gdLst/>
                <a:ahLst/>
                <a:cxnLst/>
                <a:rect l="l" t="t" r="r" b="b"/>
                <a:pathLst>
                  <a:path w="1610" h="1060" extrusionOk="0">
                    <a:moveTo>
                      <a:pt x="1447" y="0"/>
                    </a:moveTo>
                    <a:cubicBezTo>
                      <a:pt x="1100" y="21"/>
                      <a:pt x="754" y="82"/>
                      <a:pt x="449" y="204"/>
                    </a:cubicBezTo>
                    <a:cubicBezTo>
                      <a:pt x="245" y="285"/>
                      <a:pt x="103" y="448"/>
                      <a:pt x="41" y="672"/>
                    </a:cubicBezTo>
                    <a:cubicBezTo>
                      <a:pt x="1" y="876"/>
                      <a:pt x="143" y="1059"/>
                      <a:pt x="367" y="1059"/>
                    </a:cubicBezTo>
                    <a:cubicBezTo>
                      <a:pt x="530" y="1059"/>
                      <a:pt x="673" y="1019"/>
                      <a:pt x="836" y="917"/>
                    </a:cubicBezTo>
                    <a:cubicBezTo>
                      <a:pt x="1121" y="734"/>
                      <a:pt x="1325" y="448"/>
                      <a:pt x="1549" y="184"/>
                    </a:cubicBezTo>
                    <a:cubicBezTo>
                      <a:pt x="1589" y="143"/>
                      <a:pt x="1610" y="82"/>
                      <a:pt x="1569" y="41"/>
                    </a:cubicBezTo>
                    <a:cubicBezTo>
                      <a:pt x="1549" y="0"/>
                      <a:pt x="1487" y="0"/>
                      <a:pt x="1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756;p41">
                <a:extLst>
                  <a:ext uri="{FF2B5EF4-FFF2-40B4-BE49-F238E27FC236}">
                    <a16:creationId xmlns:a16="http://schemas.microsoft.com/office/drawing/2014/main" id="{E47A6712-8FA7-C1B2-A574-0C32BC5D0767}"/>
                  </a:ext>
                </a:extLst>
              </p:cNvPr>
              <p:cNvSpPr/>
              <p:nvPr/>
            </p:nvSpPr>
            <p:spPr>
              <a:xfrm>
                <a:off x="1324625" y="497303"/>
                <a:ext cx="78705" cy="56563"/>
              </a:xfrm>
              <a:custGeom>
                <a:avLst/>
                <a:gdLst/>
                <a:ahLst/>
                <a:cxnLst/>
                <a:rect l="l" t="t" r="r" b="b"/>
                <a:pathLst>
                  <a:path w="1610" h="1157" extrusionOk="0">
                    <a:moveTo>
                      <a:pt x="1498" y="0"/>
                    </a:moveTo>
                    <a:cubicBezTo>
                      <a:pt x="1479" y="0"/>
                      <a:pt x="1462" y="5"/>
                      <a:pt x="1447" y="13"/>
                    </a:cubicBezTo>
                    <a:cubicBezTo>
                      <a:pt x="1263" y="53"/>
                      <a:pt x="1060" y="114"/>
                      <a:pt x="876" y="176"/>
                    </a:cubicBezTo>
                    <a:cubicBezTo>
                      <a:pt x="632" y="257"/>
                      <a:pt x="388" y="318"/>
                      <a:pt x="184" y="501"/>
                    </a:cubicBezTo>
                    <a:cubicBezTo>
                      <a:pt x="41" y="624"/>
                      <a:pt x="1" y="807"/>
                      <a:pt x="62" y="949"/>
                    </a:cubicBezTo>
                    <a:cubicBezTo>
                      <a:pt x="115" y="1092"/>
                      <a:pt x="216" y="1157"/>
                      <a:pt x="350" y="1157"/>
                    </a:cubicBezTo>
                    <a:cubicBezTo>
                      <a:pt x="368" y="1157"/>
                      <a:pt x="388" y="1156"/>
                      <a:pt x="408" y="1153"/>
                    </a:cubicBezTo>
                    <a:cubicBezTo>
                      <a:pt x="510" y="1133"/>
                      <a:pt x="632" y="1092"/>
                      <a:pt x="734" y="1031"/>
                    </a:cubicBezTo>
                    <a:cubicBezTo>
                      <a:pt x="1060" y="807"/>
                      <a:pt x="1284" y="461"/>
                      <a:pt x="1569" y="196"/>
                    </a:cubicBezTo>
                    <a:cubicBezTo>
                      <a:pt x="1610" y="155"/>
                      <a:pt x="1610" y="94"/>
                      <a:pt x="1589" y="53"/>
                    </a:cubicBezTo>
                    <a:cubicBezTo>
                      <a:pt x="1563" y="15"/>
                      <a:pt x="1529" y="0"/>
                      <a:pt x="1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757;p41">
                <a:extLst>
                  <a:ext uri="{FF2B5EF4-FFF2-40B4-BE49-F238E27FC236}">
                    <a16:creationId xmlns:a16="http://schemas.microsoft.com/office/drawing/2014/main" id="{A20D47D5-19EC-B284-FB3B-1863CA3B7236}"/>
                  </a:ext>
                </a:extLst>
              </p:cNvPr>
              <p:cNvSpPr/>
              <p:nvPr/>
            </p:nvSpPr>
            <p:spPr>
              <a:xfrm>
                <a:off x="1126494" y="464059"/>
                <a:ext cx="83691" cy="56807"/>
              </a:xfrm>
              <a:custGeom>
                <a:avLst/>
                <a:gdLst/>
                <a:ahLst/>
                <a:cxnLst/>
                <a:rect l="l" t="t" r="r" b="b"/>
                <a:pathLst>
                  <a:path w="1712" h="1162" extrusionOk="0">
                    <a:moveTo>
                      <a:pt x="1508" y="0"/>
                    </a:moveTo>
                    <a:cubicBezTo>
                      <a:pt x="1264" y="61"/>
                      <a:pt x="1019" y="102"/>
                      <a:pt x="775" y="184"/>
                    </a:cubicBezTo>
                    <a:cubicBezTo>
                      <a:pt x="551" y="224"/>
                      <a:pt x="347" y="306"/>
                      <a:pt x="184" y="469"/>
                    </a:cubicBezTo>
                    <a:cubicBezTo>
                      <a:pt x="62" y="591"/>
                      <a:pt x="1" y="794"/>
                      <a:pt x="62" y="937"/>
                    </a:cubicBezTo>
                    <a:cubicBezTo>
                      <a:pt x="103" y="1080"/>
                      <a:pt x="266" y="1161"/>
                      <a:pt x="469" y="1161"/>
                    </a:cubicBezTo>
                    <a:cubicBezTo>
                      <a:pt x="612" y="1141"/>
                      <a:pt x="734" y="1100"/>
                      <a:pt x="856" y="1019"/>
                    </a:cubicBezTo>
                    <a:cubicBezTo>
                      <a:pt x="1182" y="794"/>
                      <a:pt x="1427" y="489"/>
                      <a:pt x="1671" y="184"/>
                    </a:cubicBezTo>
                    <a:cubicBezTo>
                      <a:pt x="1712" y="143"/>
                      <a:pt x="1712" y="102"/>
                      <a:pt x="1671" y="61"/>
                    </a:cubicBezTo>
                    <a:cubicBezTo>
                      <a:pt x="1630" y="0"/>
                      <a:pt x="1589" y="0"/>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758;p41">
                <a:extLst>
                  <a:ext uri="{FF2B5EF4-FFF2-40B4-BE49-F238E27FC236}">
                    <a16:creationId xmlns:a16="http://schemas.microsoft.com/office/drawing/2014/main" id="{CF07A85F-4463-0B9C-B6A1-5BA0B39C919C}"/>
                  </a:ext>
                </a:extLst>
              </p:cNvPr>
              <p:cNvSpPr/>
              <p:nvPr/>
            </p:nvSpPr>
            <p:spPr>
              <a:xfrm>
                <a:off x="1244013" y="471001"/>
                <a:ext cx="70737" cy="47519"/>
              </a:xfrm>
              <a:custGeom>
                <a:avLst/>
                <a:gdLst/>
                <a:ahLst/>
                <a:cxnLst/>
                <a:rect l="l" t="t" r="r" b="b"/>
                <a:pathLst>
                  <a:path w="1447" h="972" extrusionOk="0">
                    <a:moveTo>
                      <a:pt x="1242" y="1"/>
                    </a:moveTo>
                    <a:cubicBezTo>
                      <a:pt x="937" y="21"/>
                      <a:pt x="611" y="62"/>
                      <a:pt x="367" y="204"/>
                    </a:cubicBezTo>
                    <a:cubicBezTo>
                      <a:pt x="306" y="245"/>
                      <a:pt x="285" y="245"/>
                      <a:pt x="265" y="266"/>
                    </a:cubicBezTo>
                    <a:cubicBezTo>
                      <a:pt x="82" y="388"/>
                      <a:pt x="0" y="612"/>
                      <a:pt x="102" y="795"/>
                    </a:cubicBezTo>
                    <a:cubicBezTo>
                      <a:pt x="154" y="913"/>
                      <a:pt x="232" y="972"/>
                      <a:pt x="351" y="972"/>
                    </a:cubicBezTo>
                    <a:cubicBezTo>
                      <a:pt x="417" y="972"/>
                      <a:pt x="496" y="954"/>
                      <a:pt x="591" y="917"/>
                    </a:cubicBezTo>
                    <a:cubicBezTo>
                      <a:pt x="957" y="775"/>
                      <a:pt x="1161" y="469"/>
                      <a:pt x="1365" y="164"/>
                    </a:cubicBezTo>
                    <a:cubicBezTo>
                      <a:pt x="1446" y="82"/>
                      <a:pt x="1344" y="1"/>
                      <a:pt x="1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759;p41">
                <a:extLst>
                  <a:ext uri="{FF2B5EF4-FFF2-40B4-BE49-F238E27FC236}">
                    <a16:creationId xmlns:a16="http://schemas.microsoft.com/office/drawing/2014/main" id="{B2584DF3-72BE-1583-BDAE-E1DC30171459}"/>
                  </a:ext>
                </a:extLst>
              </p:cNvPr>
              <p:cNvSpPr/>
              <p:nvPr/>
            </p:nvSpPr>
            <p:spPr>
              <a:xfrm>
                <a:off x="439562" y="696030"/>
                <a:ext cx="62768" cy="103593"/>
              </a:xfrm>
              <a:custGeom>
                <a:avLst/>
                <a:gdLst/>
                <a:ahLst/>
                <a:cxnLst/>
                <a:rect l="l" t="t" r="r" b="b"/>
                <a:pathLst>
                  <a:path w="1284" h="2119" extrusionOk="0">
                    <a:moveTo>
                      <a:pt x="1" y="0"/>
                    </a:moveTo>
                    <a:lnTo>
                      <a:pt x="1284" y="211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 name="Straight Connector 2">
            <a:extLst>
              <a:ext uri="{FF2B5EF4-FFF2-40B4-BE49-F238E27FC236}">
                <a16:creationId xmlns:a16="http://schemas.microsoft.com/office/drawing/2014/main" id="{5A8276A6-8F93-BD95-213E-57E3019EC46D}"/>
              </a:ext>
            </a:extLst>
          </p:cNvPr>
          <p:cNvCxnSpPr>
            <a:cxnSpLocks/>
          </p:cNvCxnSpPr>
          <p:nvPr/>
        </p:nvCxnSpPr>
        <p:spPr>
          <a:xfrm>
            <a:off x="3163444" y="1942467"/>
            <a:ext cx="0" cy="405516"/>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6">
          <a:extLst>
            <a:ext uri="{FF2B5EF4-FFF2-40B4-BE49-F238E27FC236}">
              <a16:creationId xmlns:a16="http://schemas.microsoft.com/office/drawing/2014/main" id="{75972030-4847-F004-5C93-0228EC93A5E1}"/>
            </a:ext>
          </a:extLst>
        </p:cNvPr>
        <p:cNvGrpSpPr/>
        <p:nvPr/>
      </p:nvGrpSpPr>
      <p:grpSpPr>
        <a:xfrm>
          <a:off x="0" y="0"/>
          <a:ext cx="0" cy="0"/>
          <a:chOff x="0" y="0"/>
          <a:chExt cx="0" cy="0"/>
        </a:xfrm>
      </p:grpSpPr>
      <p:pic>
        <p:nvPicPr>
          <p:cNvPr id="3" name="Google Shape;804;p69">
            <a:extLst>
              <a:ext uri="{FF2B5EF4-FFF2-40B4-BE49-F238E27FC236}">
                <a16:creationId xmlns:a16="http://schemas.microsoft.com/office/drawing/2014/main" id="{48778F59-FA4A-BAD2-050A-C354527D5CF1}"/>
              </a:ext>
            </a:extLst>
          </p:cNvPr>
          <p:cNvPicPr preferRelativeResize="0">
            <a:picLocks/>
          </p:cNvPicPr>
          <p:nvPr/>
        </p:nvPicPr>
        <p:blipFill rotWithShape="1">
          <a:blip r:embed="rId3">
            <a:alphaModFix/>
          </a:blip>
          <a:srcRect t="31417" b="9316"/>
          <a:stretch/>
        </p:blipFill>
        <p:spPr>
          <a:xfrm rot="21118429">
            <a:off x="6848328" y="3352347"/>
            <a:ext cx="2286809" cy="1873164"/>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9" name="Picture 8" descr="A group of people posing for a photo&#10;&#10;Description automatically generated">
            <a:extLst>
              <a:ext uri="{FF2B5EF4-FFF2-40B4-BE49-F238E27FC236}">
                <a16:creationId xmlns:a16="http://schemas.microsoft.com/office/drawing/2014/main" id="{6ED5A11B-2D0D-C8E1-689F-BB3E7E15ED1D}"/>
              </a:ext>
            </a:extLst>
          </p:cNvPr>
          <p:cNvPicPr>
            <a:picLocks noChangeAspect="1"/>
          </p:cNvPicPr>
          <p:nvPr/>
        </p:nvPicPr>
        <p:blipFill>
          <a:blip r:embed="rId4"/>
          <a:stretch>
            <a:fillRect/>
          </a:stretch>
        </p:blipFill>
        <p:spPr>
          <a:xfrm rot="21076862">
            <a:off x="6850647" y="3336241"/>
            <a:ext cx="2338808" cy="1871365"/>
          </a:xfrm>
          <a:prstGeom prst="rect">
            <a:avLst/>
          </a:prstGeom>
        </p:spPr>
      </p:pic>
      <p:sp>
        <p:nvSpPr>
          <p:cNvPr id="1319" name="Google Shape;1319;p64">
            <a:extLst>
              <a:ext uri="{FF2B5EF4-FFF2-40B4-BE49-F238E27FC236}">
                <a16:creationId xmlns:a16="http://schemas.microsoft.com/office/drawing/2014/main" id="{CBB233F5-99C2-F1E3-25D2-6A45B20680CD}"/>
              </a:ext>
            </a:extLst>
          </p:cNvPr>
          <p:cNvSpPr txBox="1"/>
          <p:nvPr/>
        </p:nvSpPr>
        <p:spPr>
          <a:xfrm>
            <a:off x="2237762" y="367051"/>
            <a:ext cx="3546117" cy="506277"/>
          </a:xfrm>
          <a:prstGeom prst="rect">
            <a:avLst/>
          </a:prstGeom>
          <a:noFill/>
          <a:ln>
            <a:noFill/>
          </a:ln>
        </p:spPr>
        <p:txBody>
          <a:bodyPr spcFirstLastPara="1" wrap="square" lIns="91425" tIns="91425" rIns="91425" bIns="91425" anchor="b" anchorCtr="0">
            <a:noAutofit/>
          </a:bodyPr>
          <a:lstStyle/>
          <a:p>
            <a:pPr lvl="0" algn="ctr"/>
            <a:r>
              <a:rPr lang="en-US" sz="2400" b="1" dirty="0">
                <a:solidFill>
                  <a:schemeClr val="accent1"/>
                </a:solidFill>
                <a:latin typeface="Arial" panose="020B0604020202020204" pitchFamily="34" charset="0"/>
                <a:ea typeface="Alata"/>
                <a:cs typeface="Arial" panose="020B0604020202020204" pitchFamily="34" charset="0"/>
                <a:sym typeface="Alata"/>
              </a:rPr>
              <a:t>Research to Praxis</a:t>
            </a:r>
            <a:endParaRPr sz="2400" b="1" dirty="0">
              <a:solidFill>
                <a:schemeClr val="accent1"/>
              </a:solidFill>
              <a:latin typeface="Arial" panose="020B0604020202020204" pitchFamily="34" charset="0"/>
              <a:ea typeface="Alata"/>
              <a:cs typeface="Arial" panose="020B0604020202020204" pitchFamily="34" charset="0"/>
              <a:sym typeface="Alata"/>
            </a:endParaRPr>
          </a:p>
        </p:txBody>
      </p:sp>
      <p:pic>
        <p:nvPicPr>
          <p:cNvPr id="38" name="Google Shape;804;p69">
            <a:extLst>
              <a:ext uri="{FF2B5EF4-FFF2-40B4-BE49-F238E27FC236}">
                <a16:creationId xmlns:a16="http://schemas.microsoft.com/office/drawing/2014/main" id="{D9AC3CC6-2DB4-89DF-6D76-40B03DA8A488}"/>
              </a:ext>
            </a:extLst>
          </p:cNvPr>
          <p:cNvPicPr preferRelativeResize="0">
            <a:picLocks/>
          </p:cNvPicPr>
          <p:nvPr/>
        </p:nvPicPr>
        <p:blipFill rotWithShape="1">
          <a:blip r:embed="rId3">
            <a:alphaModFix/>
          </a:blip>
          <a:srcRect t="31417" b="9316"/>
          <a:stretch/>
        </p:blipFill>
        <p:spPr>
          <a:xfrm rot="193487">
            <a:off x="7031200" y="1795384"/>
            <a:ext cx="2056415" cy="1784850"/>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42" name="Picture 41" descr="A group of people posing for a photo&#10;&#10;Description automatically generated">
            <a:extLst>
              <a:ext uri="{FF2B5EF4-FFF2-40B4-BE49-F238E27FC236}">
                <a16:creationId xmlns:a16="http://schemas.microsoft.com/office/drawing/2014/main" id="{0E4A85B8-6578-24B9-302C-8E5BC1106FF1}"/>
              </a:ext>
            </a:extLst>
          </p:cNvPr>
          <p:cNvPicPr>
            <a:picLocks noChangeAspect="1"/>
          </p:cNvPicPr>
          <p:nvPr/>
        </p:nvPicPr>
        <p:blipFill>
          <a:blip r:embed="rId5"/>
          <a:stretch>
            <a:fillRect/>
          </a:stretch>
        </p:blipFill>
        <p:spPr>
          <a:xfrm rot="183888">
            <a:off x="7029668" y="1748013"/>
            <a:ext cx="2086320" cy="1828232"/>
          </a:xfrm>
          <a:prstGeom prst="rect">
            <a:avLst/>
          </a:prstGeom>
        </p:spPr>
      </p:pic>
      <p:cxnSp>
        <p:nvCxnSpPr>
          <p:cNvPr id="4" name="Straight Connector 3">
            <a:extLst>
              <a:ext uri="{FF2B5EF4-FFF2-40B4-BE49-F238E27FC236}">
                <a16:creationId xmlns:a16="http://schemas.microsoft.com/office/drawing/2014/main" id="{7902CDD7-F7B0-978B-9125-945C9A78EC1F}"/>
              </a:ext>
            </a:extLst>
          </p:cNvPr>
          <p:cNvCxnSpPr/>
          <p:nvPr/>
        </p:nvCxnSpPr>
        <p:spPr>
          <a:xfrm>
            <a:off x="544797" y="2821908"/>
            <a:ext cx="5615609"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B509C02-618F-4BDC-A48D-945C41892865}"/>
              </a:ext>
            </a:extLst>
          </p:cNvPr>
          <p:cNvSpPr/>
          <p:nvPr/>
        </p:nvSpPr>
        <p:spPr>
          <a:xfrm>
            <a:off x="543431" y="2379616"/>
            <a:ext cx="1003853" cy="924339"/>
          </a:xfrm>
          <a:prstGeom prst="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C86D1C-7241-3597-17BB-462279EB814A}"/>
              </a:ext>
            </a:extLst>
          </p:cNvPr>
          <p:cNvSpPr/>
          <p:nvPr/>
        </p:nvSpPr>
        <p:spPr>
          <a:xfrm>
            <a:off x="3618488" y="2379616"/>
            <a:ext cx="1003853" cy="924339"/>
          </a:xfrm>
          <a:prstGeom prst="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CA0C26-49C5-7B2A-850E-E7B7924C2458}"/>
              </a:ext>
            </a:extLst>
          </p:cNvPr>
          <p:cNvSpPr/>
          <p:nvPr/>
        </p:nvSpPr>
        <p:spPr>
          <a:xfrm>
            <a:off x="2080960" y="2379616"/>
            <a:ext cx="1003853" cy="924339"/>
          </a:xfrm>
          <a:prstGeom prst="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EF18D1-8EB8-BDCE-8BE2-1F9D46327491}"/>
              </a:ext>
            </a:extLst>
          </p:cNvPr>
          <p:cNvSpPr/>
          <p:nvPr/>
        </p:nvSpPr>
        <p:spPr>
          <a:xfrm>
            <a:off x="5156017" y="2379616"/>
            <a:ext cx="1092588" cy="924339"/>
          </a:xfrm>
          <a:prstGeom prst="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B13078F-0097-E5BB-1F37-38951CA5675D}"/>
              </a:ext>
            </a:extLst>
          </p:cNvPr>
          <p:cNvCxnSpPr>
            <a:cxnSpLocks/>
          </p:cNvCxnSpPr>
          <p:nvPr/>
        </p:nvCxnSpPr>
        <p:spPr>
          <a:xfrm>
            <a:off x="1041262" y="1911078"/>
            <a:ext cx="1" cy="470857"/>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20D17F-9F78-2BEF-92C6-FD1B1CD3E799}"/>
              </a:ext>
            </a:extLst>
          </p:cNvPr>
          <p:cNvCxnSpPr>
            <a:cxnSpLocks/>
          </p:cNvCxnSpPr>
          <p:nvPr/>
        </p:nvCxnSpPr>
        <p:spPr>
          <a:xfrm>
            <a:off x="4120414" y="1911820"/>
            <a:ext cx="1" cy="470857"/>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EAE0EA-E9E1-B30E-A6AA-AA93DFB82180}"/>
              </a:ext>
            </a:extLst>
          </p:cNvPr>
          <p:cNvCxnSpPr>
            <a:cxnSpLocks/>
          </p:cNvCxnSpPr>
          <p:nvPr/>
        </p:nvCxnSpPr>
        <p:spPr>
          <a:xfrm flipV="1">
            <a:off x="2575898" y="3303955"/>
            <a:ext cx="0" cy="470857"/>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BD7324-F063-C7B2-95D8-2BF82B0D3B51}"/>
              </a:ext>
            </a:extLst>
          </p:cNvPr>
          <p:cNvCxnSpPr>
            <a:cxnSpLocks/>
          </p:cNvCxnSpPr>
          <p:nvPr/>
        </p:nvCxnSpPr>
        <p:spPr>
          <a:xfrm flipV="1">
            <a:off x="5652252" y="3308972"/>
            <a:ext cx="0" cy="470857"/>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25" name="Google Shape;1323;p64">
            <a:extLst>
              <a:ext uri="{FF2B5EF4-FFF2-40B4-BE49-F238E27FC236}">
                <a16:creationId xmlns:a16="http://schemas.microsoft.com/office/drawing/2014/main" id="{4AB40348-76BD-639D-FA84-F041516BD93C}"/>
              </a:ext>
            </a:extLst>
          </p:cNvPr>
          <p:cNvSpPr txBox="1"/>
          <p:nvPr/>
        </p:nvSpPr>
        <p:spPr>
          <a:xfrm>
            <a:off x="473684" y="2499195"/>
            <a:ext cx="1153263" cy="506277"/>
          </a:xfrm>
          <a:prstGeom prst="rect">
            <a:avLst/>
          </a:prstGeom>
          <a:noFill/>
          <a:ln>
            <a:noFill/>
          </a:ln>
        </p:spPr>
        <p:txBody>
          <a:bodyPr spcFirstLastPara="1" wrap="square" lIns="91425" tIns="91425" rIns="91425" bIns="91425" anchor="b" anchorCtr="0">
            <a:noAutofit/>
          </a:bodyPr>
          <a:lstStyle/>
          <a:p>
            <a:pPr algn="ctr"/>
            <a:r>
              <a:rPr lang="en-US" b="1" dirty="0">
                <a:solidFill>
                  <a:schemeClr val="accent1"/>
                </a:solidFill>
                <a:latin typeface="Arial" panose="020B0604020202020204" pitchFamily="34" charset="0"/>
                <a:ea typeface="Alata"/>
                <a:cs typeface="Arial" panose="020B0604020202020204" pitchFamily="34" charset="0"/>
                <a:sym typeface="Alata"/>
              </a:rPr>
              <a:t>Advocacy</a:t>
            </a:r>
          </a:p>
        </p:txBody>
      </p:sp>
      <p:sp>
        <p:nvSpPr>
          <p:cNvPr id="27" name="Google Shape;1323;p64">
            <a:extLst>
              <a:ext uri="{FF2B5EF4-FFF2-40B4-BE49-F238E27FC236}">
                <a16:creationId xmlns:a16="http://schemas.microsoft.com/office/drawing/2014/main" id="{11374A19-DE13-7F7F-A32C-15CBF15567A3}"/>
              </a:ext>
            </a:extLst>
          </p:cNvPr>
          <p:cNvSpPr txBox="1"/>
          <p:nvPr/>
        </p:nvSpPr>
        <p:spPr>
          <a:xfrm>
            <a:off x="5102967" y="2628402"/>
            <a:ext cx="1218566" cy="506277"/>
          </a:xfrm>
          <a:prstGeom prst="rect">
            <a:avLst/>
          </a:prstGeom>
          <a:noFill/>
          <a:ln>
            <a:noFill/>
          </a:ln>
        </p:spPr>
        <p:txBody>
          <a:bodyPr spcFirstLastPara="1" wrap="square" lIns="91425" tIns="91425" rIns="91425" bIns="91425" anchor="b" anchorCtr="0">
            <a:noAutofit/>
          </a:bodyPr>
          <a:lstStyle/>
          <a:p>
            <a:pPr algn="ctr"/>
            <a:r>
              <a:rPr lang="en-US" b="1" dirty="0">
                <a:solidFill>
                  <a:schemeClr val="accent1"/>
                </a:solidFill>
                <a:latin typeface="Arial" panose="020B0604020202020204" pitchFamily="34" charset="0"/>
                <a:ea typeface="Alata"/>
                <a:cs typeface="Arial" panose="020B0604020202020204" pitchFamily="34" charset="0"/>
                <a:sym typeface="Alata"/>
              </a:rPr>
              <a:t>Direct Intervention</a:t>
            </a:r>
          </a:p>
        </p:txBody>
      </p:sp>
      <p:sp>
        <p:nvSpPr>
          <p:cNvPr id="29" name="Google Shape;1323;p64">
            <a:extLst>
              <a:ext uri="{FF2B5EF4-FFF2-40B4-BE49-F238E27FC236}">
                <a16:creationId xmlns:a16="http://schemas.microsoft.com/office/drawing/2014/main" id="{824894F2-12C8-95DE-EF8A-D9DF774FF882}"/>
              </a:ext>
            </a:extLst>
          </p:cNvPr>
          <p:cNvSpPr txBox="1"/>
          <p:nvPr/>
        </p:nvSpPr>
        <p:spPr>
          <a:xfrm>
            <a:off x="2016193" y="2712576"/>
            <a:ext cx="1153263" cy="506277"/>
          </a:xfrm>
          <a:prstGeom prst="rect">
            <a:avLst/>
          </a:prstGeom>
          <a:noFill/>
          <a:ln>
            <a:noFill/>
          </a:ln>
        </p:spPr>
        <p:txBody>
          <a:bodyPr spcFirstLastPara="1" wrap="square" lIns="91425" tIns="91425" rIns="91425" bIns="91425" anchor="b" anchorCtr="0">
            <a:noAutofit/>
          </a:bodyPr>
          <a:lstStyle/>
          <a:p>
            <a:pPr algn="ctr"/>
            <a:r>
              <a:rPr lang="en-US" b="1" dirty="0">
                <a:solidFill>
                  <a:schemeClr val="accent1"/>
                </a:solidFill>
                <a:latin typeface="Arial" panose="020B0604020202020204" pitchFamily="34" charset="0"/>
                <a:ea typeface="Alata"/>
                <a:cs typeface="Arial" panose="020B0604020202020204" pitchFamily="34" charset="0"/>
                <a:sym typeface="Alata"/>
              </a:rPr>
              <a:t>Capacity </a:t>
            </a:r>
          </a:p>
          <a:p>
            <a:pPr algn="ctr"/>
            <a:r>
              <a:rPr lang="en-US" b="1" dirty="0">
                <a:solidFill>
                  <a:schemeClr val="accent1"/>
                </a:solidFill>
                <a:latin typeface="Arial" panose="020B0604020202020204" pitchFamily="34" charset="0"/>
                <a:ea typeface="Alata"/>
                <a:cs typeface="Arial" panose="020B0604020202020204" pitchFamily="34" charset="0"/>
                <a:sym typeface="Alata"/>
              </a:rPr>
              <a:t>&amp; Power Building</a:t>
            </a:r>
          </a:p>
        </p:txBody>
      </p:sp>
      <p:sp>
        <p:nvSpPr>
          <p:cNvPr id="30" name="Google Shape;1323;p64">
            <a:extLst>
              <a:ext uri="{FF2B5EF4-FFF2-40B4-BE49-F238E27FC236}">
                <a16:creationId xmlns:a16="http://schemas.microsoft.com/office/drawing/2014/main" id="{D2C40BF4-948F-9978-9D4B-7EAD591E0149}"/>
              </a:ext>
            </a:extLst>
          </p:cNvPr>
          <p:cNvSpPr txBox="1"/>
          <p:nvPr/>
        </p:nvSpPr>
        <p:spPr>
          <a:xfrm>
            <a:off x="3558704" y="2499194"/>
            <a:ext cx="1153263" cy="506277"/>
          </a:xfrm>
          <a:prstGeom prst="rect">
            <a:avLst/>
          </a:prstGeom>
          <a:noFill/>
          <a:ln>
            <a:noFill/>
          </a:ln>
        </p:spPr>
        <p:txBody>
          <a:bodyPr spcFirstLastPara="1" wrap="square" lIns="91425" tIns="91425" rIns="91425" bIns="91425" anchor="b" anchorCtr="0">
            <a:noAutofit/>
          </a:bodyPr>
          <a:lstStyle/>
          <a:p>
            <a:pPr algn="ctr"/>
            <a:r>
              <a:rPr lang="en-US" b="1" dirty="0">
                <a:solidFill>
                  <a:schemeClr val="accent1"/>
                </a:solidFill>
                <a:latin typeface="Arial" panose="020B0604020202020204" pitchFamily="34" charset="0"/>
                <a:ea typeface="Alata"/>
                <a:cs typeface="Arial" panose="020B0604020202020204" pitchFamily="34" charset="0"/>
                <a:sym typeface="Alata"/>
              </a:rPr>
              <a:t>Funding</a:t>
            </a:r>
          </a:p>
        </p:txBody>
      </p:sp>
      <p:sp>
        <p:nvSpPr>
          <p:cNvPr id="32" name="TextBox 31">
            <a:extLst>
              <a:ext uri="{FF2B5EF4-FFF2-40B4-BE49-F238E27FC236}">
                <a16:creationId xmlns:a16="http://schemas.microsoft.com/office/drawing/2014/main" id="{A88CCFBE-E1B8-117E-BE08-BF21667C5F6C}"/>
              </a:ext>
            </a:extLst>
          </p:cNvPr>
          <p:cNvSpPr txBox="1"/>
          <p:nvPr/>
        </p:nvSpPr>
        <p:spPr>
          <a:xfrm>
            <a:off x="1281919" y="3841525"/>
            <a:ext cx="2276784" cy="461665"/>
          </a:xfrm>
          <a:prstGeom prst="rect">
            <a:avLst/>
          </a:prstGeom>
          <a:noFill/>
        </p:spPr>
        <p:txBody>
          <a:bodyPr wrap="square">
            <a:spAutoFit/>
          </a:bodyPr>
          <a:lstStyle/>
          <a:p>
            <a:pPr>
              <a:buSzPct val="120000"/>
            </a:pPr>
            <a:r>
              <a:rPr lang="en-US" sz="1200" dirty="0">
                <a:latin typeface="+mn-lt"/>
              </a:rPr>
              <a:t>Relationship-building </a:t>
            </a:r>
            <a:r>
              <a:rPr lang="en-US" sz="1200" dirty="0">
                <a:effectLst/>
                <a:latin typeface="+mn-lt"/>
              </a:rPr>
              <a:t>and professional development </a:t>
            </a:r>
          </a:p>
        </p:txBody>
      </p:sp>
      <p:sp>
        <p:nvSpPr>
          <p:cNvPr id="33" name="TextBox 32">
            <a:extLst>
              <a:ext uri="{FF2B5EF4-FFF2-40B4-BE49-F238E27FC236}">
                <a16:creationId xmlns:a16="http://schemas.microsoft.com/office/drawing/2014/main" id="{6319CA59-7E03-3554-A999-D369EBE24817}"/>
              </a:ext>
            </a:extLst>
          </p:cNvPr>
          <p:cNvSpPr txBox="1"/>
          <p:nvPr/>
        </p:nvSpPr>
        <p:spPr>
          <a:xfrm>
            <a:off x="361673" y="1202618"/>
            <a:ext cx="2668575" cy="646331"/>
          </a:xfrm>
          <a:prstGeom prst="rect">
            <a:avLst/>
          </a:prstGeom>
          <a:noFill/>
        </p:spPr>
        <p:txBody>
          <a:bodyPr wrap="square">
            <a:spAutoFit/>
          </a:bodyPr>
          <a:lstStyle/>
          <a:p>
            <a:pPr>
              <a:buSzPct val="120000"/>
            </a:pPr>
            <a:r>
              <a:rPr lang="en-US" sz="1200" dirty="0">
                <a:effectLst/>
                <a:latin typeface="+mn-lt"/>
              </a:rPr>
              <a:t>Community-based presentations, and engagement with news media and government officials</a:t>
            </a:r>
          </a:p>
        </p:txBody>
      </p:sp>
      <p:cxnSp>
        <p:nvCxnSpPr>
          <p:cNvPr id="35" name="Straight Connector 34">
            <a:extLst>
              <a:ext uri="{FF2B5EF4-FFF2-40B4-BE49-F238E27FC236}">
                <a16:creationId xmlns:a16="http://schemas.microsoft.com/office/drawing/2014/main" id="{89F0A086-3AD5-CB51-4539-49B3D8B2EB4C}"/>
              </a:ext>
            </a:extLst>
          </p:cNvPr>
          <p:cNvCxnSpPr>
            <a:cxnSpLocks/>
          </p:cNvCxnSpPr>
          <p:nvPr/>
        </p:nvCxnSpPr>
        <p:spPr>
          <a:xfrm>
            <a:off x="1277182" y="3774812"/>
            <a:ext cx="0" cy="600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D4CB54-8A3C-F049-1CA3-9F8BFB5C1D77}"/>
              </a:ext>
            </a:extLst>
          </p:cNvPr>
          <p:cNvCxnSpPr>
            <a:cxnSpLocks/>
          </p:cNvCxnSpPr>
          <p:nvPr/>
        </p:nvCxnSpPr>
        <p:spPr>
          <a:xfrm flipH="1">
            <a:off x="1267244" y="4375018"/>
            <a:ext cx="131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BACDEE-AAA1-B17B-62C2-02F38F88BE96}"/>
              </a:ext>
            </a:extLst>
          </p:cNvPr>
          <p:cNvCxnSpPr>
            <a:cxnSpLocks/>
          </p:cNvCxnSpPr>
          <p:nvPr/>
        </p:nvCxnSpPr>
        <p:spPr>
          <a:xfrm flipH="1">
            <a:off x="1277182" y="3767278"/>
            <a:ext cx="1315642" cy="7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A77DCD7-B323-5EF8-F7E6-F87388EF74DB}"/>
              </a:ext>
            </a:extLst>
          </p:cNvPr>
          <p:cNvCxnSpPr>
            <a:cxnSpLocks/>
          </p:cNvCxnSpPr>
          <p:nvPr/>
        </p:nvCxnSpPr>
        <p:spPr>
          <a:xfrm flipH="1">
            <a:off x="361674" y="1911078"/>
            <a:ext cx="1719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FC2535-6460-84F6-136A-9871202053B7}"/>
              </a:ext>
            </a:extLst>
          </p:cNvPr>
          <p:cNvCxnSpPr>
            <a:cxnSpLocks/>
          </p:cNvCxnSpPr>
          <p:nvPr/>
        </p:nvCxnSpPr>
        <p:spPr>
          <a:xfrm flipH="1">
            <a:off x="361674" y="1144549"/>
            <a:ext cx="10712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BEDFFA-A649-2948-2AC0-F7212E451056}"/>
              </a:ext>
            </a:extLst>
          </p:cNvPr>
          <p:cNvCxnSpPr>
            <a:cxnSpLocks/>
          </p:cNvCxnSpPr>
          <p:nvPr/>
        </p:nvCxnSpPr>
        <p:spPr>
          <a:xfrm>
            <a:off x="361674" y="1146875"/>
            <a:ext cx="0" cy="764203"/>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9472DA0-BB77-4231-FE66-7D5A38A769BE}"/>
              </a:ext>
            </a:extLst>
          </p:cNvPr>
          <p:cNvSpPr txBox="1"/>
          <p:nvPr/>
        </p:nvSpPr>
        <p:spPr>
          <a:xfrm>
            <a:off x="4117694" y="1399432"/>
            <a:ext cx="1986555" cy="461665"/>
          </a:xfrm>
          <a:prstGeom prst="rect">
            <a:avLst/>
          </a:prstGeom>
          <a:noFill/>
        </p:spPr>
        <p:txBody>
          <a:bodyPr wrap="square">
            <a:spAutoFit/>
          </a:bodyPr>
          <a:lstStyle/>
          <a:p>
            <a:pPr>
              <a:buSzPct val="120000"/>
            </a:pPr>
            <a:r>
              <a:rPr lang="en-US" sz="1200" dirty="0">
                <a:latin typeface="+mn-lt"/>
              </a:rPr>
              <a:t>Contribution to financial sustainability</a:t>
            </a:r>
            <a:endParaRPr lang="en-US" sz="1200" dirty="0">
              <a:effectLst/>
              <a:latin typeface="+mn-lt"/>
            </a:endParaRPr>
          </a:p>
        </p:txBody>
      </p:sp>
      <p:cxnSp>
        <p:nvCxnSpPr>
          <p:cNvPr id="48" name="Straight Connector 47">
            <a:extLst>
              <a:ext uri="{FF2B5EF4-FFF2-40B4-BE49-F238E27FC236}">
                <a16:creationId xmlns:a16="http://schemas.microsoft.com/office/drawing/2014/main" id="{1E900F9A-7B61-48AB-EED2-C32B0D2F5A7C}"/>
              </a:ext>
            </a:extLst>
          </p:cNvPr>
          <p:cNvCxnSpPr>
            <a:cxnSpLocks/>
          </p:cNvCxnSpPr>
          <p:nvPr/>
        </p:nvCxnSpPr>
        <p:spPr>
          <a:xfrm>
            <a:off x="4119805" y="1339564"/>
            <a:ext cx="609" cy="58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B0689A-D774-1473-7A28-7F0EAE619D0E}"/>
              </a:ext>
            </a:extLst>
          </p:cNvPr>
          <p:cNvCxnSpPr>
            <a:cxnSpLocks/>
          </p:cNvCxnSpPr>
          <p:nvPr/>
        </p:nvCxnSpPr>
        <p:spPr>
          <a:xfrm flipH="1">
            <a:off x="4120414" y="1921737"/>
            <a:ext cx="1200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B7A77A-5A1B-E1E4-FB98-3B6EE477B058}"/>
              </a:ext>
            </a:extLst>
          </p:cNvPr>
          <p:cNvCxnSpPr>
            <a:cxnSpLocks/>
          </p:cNvCxnSpPr>
          <p:nvPr/>
        </p:nvCxnSpPr>
        <p:spPr>
          <a:xfrm flipH="1">
            <a:off x="4120414" y="1339564"/>
            <a:ext cx="1200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6D871A-BAAC-0DCA-09E9-97E9F4493BA0}"/>
              </a:ext>
            </a:extLst>
          </p:cNvPr>
          <p:cNvCxnSpPr>
            <a:cxnSpLocks/>
          </p:cNvCxnSpPr>
          <p:nvPr/>
        </p:nvCxnSpPr>
        <p:spPr>
          <a:xfrm>
            <a:off x="4336610" y="3799760"/>
            <a:ext cx="7481" cy="759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67B9275-F869-450F-F2AF-7F2DC9B2AB02}"/>
              </a:ext>
            </a:extLst>
          </p:cNvPr>
          <p:cNvCxnSpPr>
            <a:cxnSpLocks/>
          </p:cNvCxnSpPr>
          <p:nvPr/>
        </p:nvCxnSpPr>
        <p:spPr>
          <a:xfrm flipH="1">
            <a:off x="4344091" y="4558812"/>
            <a:ext cx="131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C3F44AB-8A20-AA1E-8B0A-514F74862495}"/>
              </a:ext>
            </a:extLst>
          </p:cNvPr>
          <p:cNvCxnSpPr>
            <a:cxnSpLocks/>
          </p:cNvCxnSpPr>
          <p:nvPr/>
        </p:nvCxnSpPr>
        <p:spPr>
          <a:xfrm flipH="1">
            <a:off x="4336610" y="3792226"/>
            <a:ext cx="1315642" cy="753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F60B097-B503-EA5F-F384-5FB3471A3E89}"/>
              </a:ext>
            </a:extLst>
          </p:cNvPr>
          <p:cNvSpPr txBox="1"/>
          <p:nvPr/>
        </p:nvSpPr>
        <p:spPr>
          <a:xfrm>
            <a:off x="4344091" y="3853994"/>
            <a:ext cx="2344984" cy="646331"/>
          </a:xfrm>
          <a:prstGeom prst="rect">
            <a:avLst/>
          </a:prstGeom>
          <a:noFill/>
        </p:spPr>
        <p:txBody>
          <a:bodyPr wrap="square">
            <a:spAutoFit/>
          </a:bodyPr>
          <a:lstStyle/>
          <a:p>
            <a:pPr>
              <a:buSzPct val="120000"/>
            </a:pPr>
            <a:r>
              <a:rPr lang="en-US" sz="1200" dirty="0">
                <a:latin typeface="+mn-lt"/>
              </a:rPr>
              <a:t>Active community engagement and direct service to Black people who use drugs </a:t>
            </a:r>
            <a:endParaRPr lang="en-US" sz="1200" dirty="0">
              <a:effectLst/>
              <a:latin typeface="+mn-lt"/>
            </a:endParaRPr>
          </a:p>
        </p:txBody>
      </p:sp>
      <p:grpSp>
        <p:nvGrpSpPr>
          <p:cNvPr id="1281" name="Google Shape;2408;p68">
            <a:extLst>
              <a:ext uri="{FF2B5EF4-FFF2-40B4-BE49-F238E27FC236}">
                <a16:creationId xmlns:a16="http://schemas.microsoft.com/office/drawing/2014/main" id="{3F9094EB-A8E3-6A49-D22F-CDE5EE9CF0C6}"/>
              </a:ext>
            </a:extLst>
          </p:cNvPr>
          <p:cNvGrpSpPr/>
          <p:nvPr/>
        </p:nvGrpSpPr>
        <p:grpSpPr>
          <a:xfrm>
            <a:off x="3236162" y="2589427"/>
            <a:ext cx="236128" cy="227521"/>
            <a:chOff x="-30354000" y="3569100"/>
            <a:chExt cx="292250" cy="292225"/>
          </a:xfrm>
          <a:solidFill>
            <a:schemeClr val="accent1"/>
          </a:solidFill>
        </p:grpSpPr>
        <p:sp>
          <p:nvSpPr>
            <p:cNvPr id="1282" name="Google Shape;2409;p68">
              <a:extLst>
                <a:ext uri="{FF2B5EF4-FFF2-40B4-BE49-F238E27FC236}">
                  <a16:creationId xmlns:a16="http://schemas.microsoft.com/office/drawing/2014/main" id="{E55DD9BE-2396-214A-47F0-11FDE39FADCF}"/>
                </a:ext>
              </a:extLst>
            </p:cNvPr>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3" name="Google Shape;2410;p68">
              <a:extLst>
                <a:ext uri="{FF2B5EF4-FFF2-40B4-BE49-F238E27FC236}">
                  <a16:creationId xmlns:a16="http://schemas.microsoft.com/office/drawing/2014/main" id="{53C6F2C5-9C51-26A1-199C-3404E88C35CA}"/>
                </a:ext>
              </a:extLst>
            </p:cNvPr>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4" name="Google Shape;2411;p68">
              <a:extLst>
                <a:ext uri="{FF2B5EF4-FFF2-40B4-BE49-F238E27FC236}">
                  <a16:creationId xmlns:a16="http://schemas.microsoft.com/office/drawing/2014/main" id="{29D625F2-8C4A-1478-5CE5-E56F084656C1}"/>
                </a:ext>
              </a:extLst>
            </p:cNvPr>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5" name="Google Shape;2412;p68">
              <a:extLst>
                <a:ext uri="{FF2B5EF4-FFF2-40B4-BE49-F238E27FC236}">
                  <a16:creationId xmlns:a16="http://schemas.microsoft.com/office/drawing/2014/main" id="{5EDC6087-E64D-848D-01FA-DD9316099097}"/>
                </a:ext>
              </a:extLst>
            </p:cNvPr>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6" name="Google Shape;2413;p68">
              <a:extLst>
                <a:ext uri="{FF2B5EF4-FFF2-40B4-BE49-F238E27FC236}">
                  <a16:creationId xmlns:a16="http://schemas.microsoft.com/office/drawing/2014/main" id="{A760615F-56E7-DC68-42B6-46C53FA13C45}"/>
                </a:ext>
              </a:extLst>
            </p:cNvPr>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7" name="Google Shape;2414;p68">
              <a:extLst>
                <a:ext uri="{FF2B5EF4-FFF2-40B4-BE49-F238E27FC236}">
                  <a16:creationId xmlns:a16="http://schemas.microsoft.com/office/drawing/2014/main" id="{2CB262AF-A1F1-2750-EFA2-E52C7C24E4EA}"/>
                </a:ext>
              </a:extLst>
            </p:cNvPr>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pic>
        <p:nvPicPr>
          <p:cNvPr id="19" name="Google Shape;804;p69">
            <a:extLst>
              <a:ext uri="{FF2B5EF4-FFF2-40B4-BE49-F238E27FC236}">
                <a16:creationId xmlns:a16="http://schemas.microsoft.com/office/drawing/2014/main" id="{9DE2A969-3162-7087-1D05-60AF07AD8879}"/>
              </a:ext>
            </a:extLst>
          </p:cNvPr>
          <p:cNvPicPr preferRelativeResize="0">
            <a:picLocks/>
          </p:cNvPicPr>
          <p:nvPr/>
        </p:nvPicPr>
        <p:blipFill rotWithShape="1">
          <a:blip r:embed="rId3">
            <a:alphaModFix/>
          </a:blip>
          <a:srcRect t="31417" b="9316"/>
          <a:stretch/>
        </p:blipFill>
        <p:spPr>
          <a:xfrm rot="21254285">
            <a:off x="6826519" y="84682"/>
            <a:ext cx="2347791" cy="1791349"/>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26" name="Picture 25" descr="A group of people wearing face masks&#10;&#10;Description automatically generated">
            <a:extLst>
              <a:ext uri="{FF2B5EF4-FFF2-40B4-BE49-F238E27FC236}">
                <a16:creationId xmlns:a16="http://schemas.microsoft.com/office/drawing/2014/main" id="{61A12111-C2F6-4E08-0198-6DE44E1D0F44}"/>
              </a:ext>
            </a:extLst>
          </p:cNvPr>
          <p:cNvPicPr>
            <a:picLocks noChangeAspect="1"/>
          </p:cNvPicPr>
          <p:nvPr/>
        </p:nvPicPr>
        <p:blipFill>
          <a:blip r:embed="rId6"/>
          <a:stretch>
            <a:fillRect/>
          </a:stretch>
        </p:blipFill>
        <p:spPr>
          <a:xfrm rot="21253656">
            <a:off x="6818325" y="77342"/>
            <a:ext cx="2370899" cy="1817478"/>
          </a:xfrm>
          <a:prstGeom prst="rect">
            <a:avLst/>
          </a:prstGeom>
        </p:spPr>
      </p:pic>
    </p:spTree>
    <p:extLst>
      <p:ext uri="{BB962C8B-B14F-4D97-AF65-F5344CB8AC3E}">
        <p14:creationId xmlns:p14="http://schemas.microsoft.com/office/powerpoint/2010/main" val="410508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7" name="Rectangle 6">
            <a:extLst>
              <a:ext uri="{FF2B5EF4-FFF2-40B4-BE49-F238E27FC236}">
                <a16:creationId xmlns:a16="http://schemas.microsoft.com/office/drawing/2014/main" id="{0C1836C9-78C6-AC88-4BAA-CD31239752CC}"/>
              </a:ext>
            </a:extLst>
          </p:cNvPr>
          <p:cNvSpPr/>
          <p:nvPr/>
        </p:nvSpPr>
        <p:spPr>
          <a:xfrm>
            <a:off x="4162334" y="2271573"/>
            <a:ext cx="4145294" cy="855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Google Shape;1594;p75"/>
          <p:cNvSpPr txBox="1">
            <a:spLocks noGrp="1"/>
          </p:cNvSpPr>
          <p:nvPr>
            <p:ph type="title"/>
          </p:nvPr>
        </p:nvSpPr>
        <p:spPr>
          <a:xfrm>
            <a:off x="126541" y="1204538"/>
            <a:ext cx="4870053" cy="15263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t>THANKS!</a:t>
            </a:r>
            <a:endParaRPr sz="8000" dirty="0"/>
          </a:p>
        </p:txBody>
      </p:sp>
      <p:sp>
        <p:nvSpPr>
          <p:cNvPr id="1595" name="Google Shape;1595;p75"/>
          <p:cNvSpPr txBox="1">
            <a:spLocks noGrp="1"/>
          </p:cNvSpPr>
          <p:nvPr>
            <p:ph type="subTitle" idx="1"/>
          </p:nvPr>
        </p:nvSpPr>
        <p:spPr>
          <a:xfrm>
            <a:off x="161510" y="3839722"/>
            <a:ext cx="2273555" cy="972300"/>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en-US" u="sng" dirty="0"/>
              <a:t>Presenter Contact Information:</a:t>
            </a:r>
          </a:p>
          <a:p>
            <a:pPr marL="0" lvl="0" indent="0" algn="r" rtl="0">
              <a:spcBef>
                <a:spcPts val="1000"/>
              </a:spcBef>
              <a:spcAft>
                <a:spcPts val="0"/>
              </a:spcAft>
              <a:buNone/>
            </a:pPr>
            <a:r>
              <a:rPr lang="en-US" dirty="0"/>
              <a:t> kaydcampbell@umsl.edu</a:t>
            </a:r>
          </a:p>
          <a:p>
            <a:pPr marL="0" lvl="0" indent="0" algn="ctr" rtl="0">
              <a:spcBef>
                <a:spcPts val="0"/>
              </a:spcBef>
              <a:spcAft>
                <a:spcPts val="0"/>
              </a:spcAft>
              <a:buNone/>
            </a:pPr>
            <a:endParaRPr lang="en" sz="900" dirty="0"/>
          </a:p>
          <a:p>
            <a:pPr marL="0" lvl="0" indent="0" algn="ctr" rtl="0">
              <a:spcBef>
                <a:spcPts val="0"/>
              </a:spcBef>
              <a:spcAft>
                <a:spcPts val="0"/>
              </a:spcAft>
              <a:buNone/>
            </a:pPr>
            <a:r>
              <a:rPr lang="en" dirty="0"/>
              <a:t> </a:t>
            </a:r>
            <a:r>
              <a:rPr lang="en-US" dirty="0"/>
              <a:t>@KaytrynCampbell</a:t>
            </a:r>
          </a:p>
        </p:txBody>
      </p:sp>
      <p:cxnSp>
        <p:nvCxnSpPr>
          <p:cNvPr id="1596" name="Google Shape;1596;p75"/>
          <p:cNvCxnSpPr/>
          <p:nvPr/>
        </p:nvCxnSpPr>
        <p:spPr>
          <a:xfrm>
            <a:off x="1079183" y="2980172"/>
            <a:ext cx="2874300" cy="0"/>
          </a:xfrm>
          <a:prstGeom prst="straightConnector1">
            <a:avLst/>
          </a:prstGeom>
          <a:noFill/>
          <a:ln w="19050" cap="flat" cmpd="sng">
            <a:solidFill>
              <a:schemeClr val="lt2"/>
            </a:solidFill>
            <a:prstDash val="solid"/>
            <a:round/>
            <a:headEnd type="none" w="med" len="med"/>
            <a:tailEnd type="diamond" w="med" len="med"/>
          </a:ln>
        </p:spPr>
      </p:cxnSp>
      <p:grpSp>
        <p:nvGrpSpPr>
          <p:cNvPr id="1624" name="Google Shape;1624;p75"/>
          <p:cNvGrpSpPr/>
          <p:nvPr/>
        </p:nvGrpSpPr>
        <p:grpSpPr>
          <a:xfrm rot="5400000">
            <a:off x="1848" y="298127"/>
            <a:ext cx="1040234" cy="429331"/>
            <a:chOff x="4256975" y="1214675"/>
            <a:chExt cx="2032500" cy="615175"/>
          </a:xfrm>
        </p:grpSpPr>
        <p:sp>
          <p:nvSpPr>
            <p:cNvPr id="1625" name="Google Shape;1625;p75"/>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5"/>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5"/>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5"/>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5"/>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5"/>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1" name="Google Shape;1631;p75"/>
          <p:cNvGrpSpPr/>
          <p:nvPr/>
        </p:nvGrpSpPr>
        <p:grpSpPr>
          <a:xfrm>
            <a:off x="8432910" y="159918"/>
            <a:ext cx="507430" cy="1014844"/>
            <a:chOff x="552350" y="3108100"/>
            <a:chExt cx="742400" cy="1484775"/>
          </a:xfrm>
        </p:grpSpPr>
        <p:sp>
          <p:nvSpPr>
            <p:cNvPr id="1632" name="Google Shape;1632;p75"/>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5"/>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5"/>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5"/>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75"/>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5"/>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5"/>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5"/>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5"/>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5"/>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5"/>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5"/>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EE818AEC-2F70-7A35-7564-4212A9B87338}"/>
              </a:ext>
            </a:extLst>
          </p:cNvPr>
          <p:cNvSpPr txBox="1"/>
          <p:nvPr/>
        </p:nvSpPr>
        <p:spPr>
          <a:xfrm>
            <a:off x="737516" y="2481431"/>
            <a:ext cx="3508297" cy="338554"/>
          </a:xfrm>
          <a:prstGeom prst="rect">
            <a:avLst/>
          </a:prstGeom>
          <a:noFill/>
        </p:spPr>
        <p:txBody>
          <a:bodyPr wrap="square">
            <a:spAutoFit/>
          </a:bodyPr>
          <a:lstStyle/>
          <a:p>
            <a:pPr marL="0" lvl="0" indent="0" algn="ctr" rtl="0">
              <a:spcBef>
                <a:spcPts val="0"/>
              </a:spcBef>
              <a:spcAft>
                <a:spcPts val="0"/>
              </a:spcAft>
              <a:buNone/>
            </a:pPr>
            <a:r>
              <a:rPr lang="en-US" sz="1600" b="1" dirty="0">
                <a:solidFill>
                  <a:schemeClr val="accent1"/>
                </a:solidFill>
              </a:rPr>
              <a:t>DO YOU HAVE ANY QUESTIONS?</a:t>
            </a:r>
          </a:p>
        </p:txBody>
      </p:sp>
      <p:pic>
        <p:nvPicPr>
          <p:cNvPr id="2056" name="Picture 8">
            <a:extLst>
              <a:ext uri="{FF2B5EF4-FFF2-40B4-BE49-F238E27FC236}">
                <a16:creationId xmlns:a16="http://schemas.microsoft.com/office/drawing/2014/main" id="{5D022C8A-6BC7-6C64-8E89-05884173A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609" y="3777870"/>
            <a:ext cx="740828" cy="9269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B7F1D6C-78DC-29CD-C239-1B6B5CC8E03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644" y="4276055"/>
            <a:ext cx="265998" cy="19001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09E3ED48-13D1-A879-4F1E-EF794D06B0A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494" y="4563558"/>
            <a:ext cx="299144" cy="299144"/>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Home - Missouri Foundation for Health">
            <a:extLst>
              <a:ext uri="{FF2B5EF4-FFF2-40B4-BE49-F238E27FC236}">
                <a16:creationId xmlns:a16="http://schemas.microsoft.com/office/drawing/2014/main" id="{1C38BFB1-22B7-52F6-CC5D-86B4DF5E64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464" y="3446148"/>
            <a:ext cx="1868530" cy="1868530"/>
          </a:xfrm>
          <a:prstGeom prst="rect">
            <a:avLst/>
          </a:prstGeom>
          <a:noFill/>
          <a:extLst>
            <a:ext uri="{909E8E84-426E-40DD-AFC4-6F175D3DCCD1}">
              <a14:hiddenFill xmlns:a14="http://schemas.microsoft.com/office/drawing/2010/main">
                <a:solidFill>
                  <a:srgbClr val="FFFFFF"/>
                </a:solidFill>
              </a14:hiddenFill>
            </a:ext>
          </a:extLst>
        </p:spPr>
      </p:pic>
      <p:sp>
        <p:nvSpPr>
          <p:cNvPr id="49" name="Google Shape;1472;p70">
            <a:extLst>
              <a:ext uri="{FF2B5EF4-FFF2-40B4-BE49-F238E27FC236}">
                <a16:creationId xmlns:a16="http://schemas.microsoft.com/office/drawing/2014/main" id="{B18F05B4-9605-D3A2-D729-18D72CED7095}"/>
              </a:ext>
            </a:extLst>
          </p:cNvPr>
          <p:cNvSpPr txBox="1">
            <a:spLocks/>
          </p:cNvSpPr>
          <p:nvPr/>
        </p:nvSpPr>
        <p:spPr>
          <a:xfrm>
            <a:off x="3817994" y="4643641"/>
            <a:ext cx="1412467" cy="3509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Alata"/>
              <a:buNone/>
              <a:defRPr sz="1800" b="1" i="0" u="none" strike="noStrike" cap="none">
                <a:solidFill>
                  <a:schemeClr val="accent1"/>
                </a:solidFill>
                <a:latin typeface="Alata"/>
                <a:ea typeface="Alata"/>
                <a:cs typeface="Alata"/>
                <a:sym typeface="Alata"/>
              </a:defRPr>
            </a:lvl1pPr>
            <a:lvl2pPr marL="914400" marR="0" lvl="1"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2pPr>
            <a:lvl3pPr marL="1371600" marR="0" lvl="2"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3pPr>
            <a:lvl4pPr marL="1828800" marR="0" lvl="3"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4pPr>
            <a:lvl5pPr marL="2286000" marR="0" lvl="4"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5pPr>
            <a:lvl6pPr marL="2743200" marR="0" lvl="5"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6pPr>
            <a:lvl7pPr marL="3200400" marR="0" lvl="6"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7pPr>
            <a:lvl8pPr marL="3657600" marR="0" lvl="7"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8pPr>
            <a:lvl9pPr marL="4114800" marR="0" lvl="8" indent="-304800" algn="ctr" rtl="0">
              <a:lnSpc>
                <a:spcPct val="100000"/>
              </a:lnSpc>
              <a:spcBef>
                <a:spcPts val="0"/>
              </a:spcBef>
              <a:spcAft>
                <a:spcPts val="0"/>
              </a:spcAft>
              <a:buClr>
                <a:schemeClr val="dk1"/>
              </a:buClr>
              <a:buSzPts val="2400"/>
              <a:buFont typeface="Alata"/>
              <a:buNone/>
              <a:defRPr sz="2400" b="1" i="0" u="none" strike="noStrike" cap="none">
                <a:solidFill>
                  <a:schemeClr val="dk1"/>
                </a:solidFill>
                <a:latin typeface="Alata"/>
                <a:ea typeface="Alata"/>
                <a:cs typeface="Alata"/>
                <a:sym typeface="Alata"/>
              </a:defRPr>
            </a:lvl9pPr>
          </a:lstStyle>
          <a:p>
            <a:pPr marL="0" indent="0" algn="ctr"/>
            <a:r>
              <a:rPr lang="en-US" sz="1050" dirty="0"/>
              <a:t>www.centerstl.org</a:t>
            </a:r>
          </a:p>
        </p:txBody>
      </p:sp>
      <p:sp>
        <p:nvSpPr>
          <p:cNvPr id="2" name="Rounded Rectangular Callout 1">
            <a:extLst>
              <a:ext uri="{FF2B5EF4-FFF2-40B4-BE49-F238E27FC236}">
                <a16:creationId xmlns:a16="http://schemas.microsoft.com/office/drawing/2014/main" id="{699C4ECA-12D3-AE83-4256-91202F585AE4}"/>
              </a:ext>
            </a:extLst>
          </p:cNvPr>
          <p:cNvSpPr/>
          <p:nvPr/>
        </p:nvSpPr>
        <p:spPr>
          <a:xfrm flipH="1">
            <a:off x="5104864" y="623591"/>
            <a:ext cx="3599968" cy="1703624"/>
          </a:xfrm>
          <a:prstGeom prst="wedgeRoundRectCallout">
            <a:avLst>
              <a:gd name="adj1" fmla="val -36883"/>
              <a:gd name="adj2" fmla="val 61794"/>
              <a:gd name="adj3" fmla="val 16667"/>
            </a:avLst>
          </a:prstGeom>
          <a:solidFill>
            <a:schemeClr val="accent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lgn="ctr" rtl="0">
              <a:spcBef>
                <a:spcPts val="400"/>
              </a:spcBef>
            </a:pPr>
            <a:endParaRPr lang="en-US" sz="1600" b="0" dirty="0">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CEA2E1C-2C14-4AB3-CE90-DCCE1BD627AF}"/>
              </a:ext>
            </a:extLst>
          </p:cNvPr>
          <p:cNvSpPr txBox="1"/>
          <p:nvPr/>
        </p:nvSpPr>
        <p:spPr>
          <a:xfrm>
            <a:off x="4738955" y="683865"/>
            <a:ext cx="3828638" cy="1856919"/>
          </a:xfrm>
          <a:prstGeom prst="rect">
            <a:avLst/>
          </a:prstGeom>
          <a:noFill/>
        </p:spPr>
        <p:txBody>
          <a:bodyPr wrap="square">
            <a:spAutoFit/>
          </a:bodyPr>
          <a:lstStyle/>
          <a:p>
            <a:pPr marL="457200" algn="ctr" rtl="0">
              <a:spcBef>
                <a:spcPts val="400"/>
              </a:spcBef>
            </a:pPr>
            <a:r>
              <a:rPr lang="en-US" sz="1200" b="0" i="1" u="none" strike="noStrike" dirty="0">
                <a:solidFill>
                  <a:srgbClr val="000000"/>
                </a:solidFill>
                <a:effectLst/>
                <a:latin typeface="Arial" panose="020B0604020202020204" pitchFamily="34" charset="0"/>
                <a:cs typeface="Arial" panose="020B0604020202020204" pitchFamily="34" charset="0"/>
              </a:rPr>
              <a:t>“Quite often, we’re not involved in the solution side of talking to people who have been through some of the things we’ve been through. We have been in that lifestyle and so some of the questions and things being asked, they’re things the CAB has lived through before or things they’re helping people through now.” </a:t>
            </a:r>
          </a:p>
          <a:p>
            <a:pPr marL="457200" algn="ctr" rtl="0">
              <a:spcBef>
                <a:spcPts val="400"/>
              </a:spcBef>
            </a:pPr>
            <a:r>
              <a:rPr lang="en-US" sz="1200" b="0" i="0" u="none" strike="noStrike" dirty="0">
                <a:solidFill>
                  <a:srgbClr val="000000"/>
                </a:solidFill>
                <a:effectLst/>
                <a:latin typeface="Arial" panose="020B0604020202020204" pitchFamily="34" charset="0"/>
                <a:cs typeface="Arial" panose="020B0604020202020204" pitchFamily="34" charset="0"/>
              </a:rPr>
              <a:t>– Burton Barr, CAB Member</a:t>
            </a:r>
            <a:endParaRPr lang="en-US" sz="1200" b="0" i="1" u="none" strike="noStrike" dirty="0">
              <a:solidFill>
                <a:srgbClr val="000000"/>
              </a:solidFill>
              <a:effectLst/>
              <a:latin typeface="Arial" panose="020B0604020202020204" pitchFamily="34" charset="0"/>
              <a:cs typeface="Arial" panose="020B0604020202020204" pitchFamily="34" charset="0"/>
            </a:endParaRPr>
          </a:p>
          <a:p>
            <a:pPr marL="457200" algn="ctr" rtl="0">
              <a:spcBef>
                <a:spcPts val="400"/>
              </a:spcBef>
            </a:pPr>
            <a:endParaRPr lang="en-US" sz="1200" b="0" dirty="0">
              <a:effectLst/>
              <a:latin typeface="Arial" panose="020B0604020202020204" pitchFamily="34" charset="0"/>
              <a:cs typeface="Arial" panose="020B0604020202020204" pitchFamily="34" charset="0"/>
            </a:endParaRPr>
          </a:p>
        </p:txBody>
      </p:sp>
      <p:sp>
        <p:nvSpPr>
          <p:cNvPr id="9" name="Rounded Rectangular Callout 8">
            <a:extLst>
              <a:ext uri="{FF2B5EF4-FFF2-40B4-BE49-F238E27FC236}">
                <a16:creationId xmlns:a16="http://schemas.microsoft.com/office/drawing/2014/main" id="{2212844C-1982-0862-8F04-4B505FF7F3B9}"/>
              </a:ext>
            </a:extLst>
          </p:cNvPr>
          <p:cNvSpPr/>
          <p:nvPr/>
        </p:nvSpPr>
        <p:spPr>
          <a:xfrm>
            <a:off x="5231377" y="2893673"/>
            <a:ext cx="3415746" cy="1433131"/>
          </a:xfrm>
          <a:prstGeom prst="wedgeRoundRectCallout">
            <a:avLst>
              <a:gd name="adj1" fmla="val -38927"/>
              <a:gd name="adj2" fmla="val 65754"/>
              <a:gd name="adj3" fmla="val 16667"/>
            </a:avLst>
          </a:prstGeom>
          <a:solidFill>
            <a:schemeClr val="accent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lgn="ctr" rtl="0">
              <a:spcBef>
                <a:spcPts val="400"/>
              </a:spcBef>
            </a:pPr>
            <a:endParaRPr lang="en-US" sz="1600" b="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441E7D-7DA4-AD35-2C61-0E7A02A3F87F}"/>
              </a:ext>
            </a:extLst>
          </p:cNvPr>
          <p:cNvSpPr txBox="1"/>
          <p:nvPr/>
        </p:nvSpPr>
        <p:spPr>
          <a:xfrm>
            <a:off x="4919710" y="2989182"/>
            <a:ext cx="3605655" cy="1251625"/>
          </a:xfrm>
          <a:prstGeom prst="rect">
            <a:avLst/>
          </a:prstGeom>
          <a:noFill/>
        </p:spPr>
        <p:txBody>
          <a:bodyPr wrap="square">
            <a:spAutoFit/>
          </a:bodyPr>
          <a:lstStyle/>
          <a:p>
            <a:pPr marL="457200" algn="ctr">
              <a:spcBef>
                <a:spcPts val="400"/>
              </a:spcBef>
            </a:pPr>
            <a:r>
              <a:rPr lang="en-US" sz="1200" b="0" i="1" u="none" strike="noStrike" dirty="0">
                <a:solidFill>
                  <a:srgbClr val="000000"/>
                </a:solidFill>
                <a:effectLst/>
                <a:latin typeface="Arial" panose="020B0604020202020204" pitchFamily="34" charset="0"/>
                <a:cs typeface="Arial" panose="020B0604020202020204" pitchFamily="34" charset="0"/>
              </a:rPr>
              <a:t>“Being able to present and let people know that, first of all, it's not just researchers. It’s people with lived experience that have lived through this and is actually coexisting in this space to where now we're starting to help.” </a:t>
            </a:r>
          </a:p>
          <a:p>
            <a:pPr marL="457200" algn="ctr">
              <a:spcBef>
                <a:spcPts val="400"/>
              </a:spcBef>
            </a:pPr>
            <a:r>
              <a:rPr lang="en-US" sz="1200" b="0" i="0" u="none" strike="noStrike" dirty="0">
                <a:solidFill>
                  <a:srgbClr val="000000"/>
                </a:solidFill>
                <a:effectLst/>
                <a:latin typeface="Arial" panose="020B0604020202020204" pitchFamily="34" charset="0"/>
                <a:cs typeface="Arial" panose="020B0604020202020204" pitchFamily="34" charset="0"/>
              </a:rPr>
              <a:t>- Keith Lofton, CAB Member</a:t>
            </a:r>
            <a:endParaRPr lang="en-US" sz="1200" b="0" i="1" u="none" strike="noStrike" dirty="0">
              <a:solidFill>
                <a:srgbClr val="000000"/>
              </a:solidFill>
              <a:effectLst/>
              <a:latin typeface="Arial" panose="020B0604020202020204" pitchFamily="34" charset="0"/>
              <a:cs typeface="Arial" panose="020B0604020202020204" pitchFamily="34" charset="0"/>
            </a:endParaRPr>
          </a:p>
        </p:txBody>
      </p:sp>
      <p:grpSp>
        <p:nvGrpSpPr>
          <p:cNvPr id="1609" name="Google Shape;1609;p75"/>
          <p:cNvGrpSpPr/>
          <p:nvPr/>
        </p:nvGrpSpPr>
        <p:grpSpPr>
          <a:xfrm>
            <a:off x="1760149" y="3353207"/>
            <a:ext cx="1045418" cy="4326844"/>
            <a:chOff x="3666447" y="1004574"/>
            <a:chExt cx="1034740" cy="4155685"/>
          </a:xfrm>
        </p:grpSpPr>
        <p:grpSp>
          <p:nvGrpSpPr>
            <p:cNvPr id="1610" name="Google Shape;1610;p75"/>
            <p:cNvGrpSpPr/>
            <p:nvPr/>
          </p:nvGrpSpPr>
          <p:grpSpPr>
            <a:xfrm rot="5400000">
              <a:off x="2975488" y="1695533"/>
              <a:ext cx="2416658" cy="1034740"/>
              <a:chOff x="574825" y="1213900"/>
              <a:chExt cx="3467725" cy="1484775"/>
            </a:xfrm>
          </p:grpSpPr>
          <p:sp>
            <p:nvSpPr>
              <p:cNvPr id="1611" name="Google Shape;1611;p75"/>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5"/>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5"/>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75"/>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5"/>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75"/>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75"/>
            <p:cNvGrpSpPr/>
            <p:nvPr/>
          </p:nvGrpSpPr>
          <p:grpSpPr>
            <a:xfrm rot="-5400000" flipH="1">
              <a:off x="3504146" y="3963388"/>
              <a:ext cx="1964411" cy="429331"/>
              <a:chOff x="4256975" y="1214675"/>
              <a:chExt cx="2032500" cy="615175"/>
            </a:xfrm>
          </p:grpSpPr>
          <p:sp>
            <p:nvSpPr>
              <p:cNvPr id="1618" name="Google Shape;1618;p75"/>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5"/>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5"/>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5"/>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5"/>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5"/>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17" name="Google Shape;1117;p60"/>
          <p:cNvGrpSpPr/>
          <p:nvPr/>
        </p:nvGrpSpPr>
        <p:grpSpPr>
          <a:xfrm>
            <a:off x="1572403" y="190693"/>
            <a:ext cx="1640743" cy="6034028"/>
            <a:chOff x="1572403" y="190693"/>
            <a:chExt cx="1640743" cy="6034028"/>
          </a:xfrm>
        </p:grpSpPr>
        <p:grpSp>
          <p:nvGrpSpPr>
            <p:cNvPr id="1118" name="Google Shape;1118;p60"/>
            <p:cNvGrpSpPr/>
            <p:nvPr/>
          </p:nvGrpSpPr>
          <p:grpSpPr>
            <a:xfrm rot="10800000">
              <a:off x="1572403" y="2422591"/>
              <a:ext cx="1640743" cy="3802129"/>
              <a:chOff x="6305253" y="-434338"/>
              <a:chExt cx="1640743" cy="3802129"/>
            </a:xfrm>
          </p:grpSpPr>
          <p:grpSp>
            <p:nvGrpSpPr>
              <p:cNvPr id="1119" name="Google Shape;1119;p60"/>
              <p:cNvGrpSpPr/>
              <p:nvPr/>
            </p:nvGrpSpPr>
            <p:grpSpPr>
              <a:xfrm rot="-5400000" flipH="1">
                <a:off x="5614294" y="1642093"/>
                <a:ext cx="2416658" cy="1034740"/>
                <a:chOff x="574825" y="1213900"/>
                <a:chExt cx="3467725" cy="1484775"/>
              </a:xfrm>
            </p:grpSpPr>
            <p:sp>
              <p:nvSpPr>
                <p:cNvPr id="1120" name="Google Shape;1120;p60"/>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1" name="Google Shape;1121;p60"/>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2" name="Google Shape;1122;p60"/>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3" name="Google Shape;1123;p60"/>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4" name="Google Shape;1124;p60"/>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60"/>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126" name="Google Shape;1126;p60"/>
              <p:cNvGrpSpPr/>
              <p:nvPr/>
            </p:nvGrpSpPr>
            <p:grpSpPr>
              <a:xfrm rot="5400000" flipH="1">
                <a:off x="6220297" y="256621"/>
                <a:ext cx="2416658" cy="1034740"/>
                <a:chOff x="574825" y="1213900"/>
                <a:chExt cx="3467725" cy="1484775"/>
              </a:xfrm>
            </p:grpSpPr>
            <p:sp>
              <p:nvSpPr>
                <p:cNvPr id="1127" name="Google Shape;1127;p60"/>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60"/>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60"/>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60"/>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60"/>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60"/>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1133" name="Google Shape;1133;p60"/>
            <p:cNvGrpSpPr/>
            <p:nvPr/>
          </p:nvGrpSpPr>
          <p:grpSpPr>
            <a:xfrm rot="-5400000">
              <a:off x="1844919" y="1129379"/>
              <a:ext cx="2306887" cy="429515"/>
              <a:chOff x="4256975" y="1214675"/>
              <a:chExt cx="2032500" cy="615175"/>
            </a:xfrm>
          </p:grpSpPr>
          <p:sp>
            <p:nvSpPr>
              <p:cNvPr id="1134" name="Google Shape;1134;p60"/>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60"/>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60"/>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60"/>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60"/>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60"/>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141" name="Google Shape;1141;p60"/>
          <p:cNvSpPr/>
          <p:nvPr/>
        </p:nvSpPr>
        <p:spPr>
          <a:xfrm>
            <a:off x="1073825" y="1451636"/>
            <a:ext cx="4057200" cy="2191800"/>
          </a:xfrm>
          <a:prstGeom prst="roundRect">
            <a:avLst>
              <a:gd name="adj" fmla="val 505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3" name="Google Shape;1143;p60"/>
          <p:cNvSpPr txBox="1">
            <a:spLocks noGrp="1"/>
          </p:cNvSpPr>
          <p:nvPr>
            <p:ph type="title"/>
          </p:nvPr>
        </p:nvSpPr>
        <p:spPr>
          <a:xfrm>
            <a:off x="5687215" y="1803374"/>
            <a:ext cx="2674987" cy="69420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Aim of the current study: </a:t>
            </a:r>
            <a:endParaRPr dirty="0">
              <a:latin typeface="Arial" panose="020B0604020202020204" pitchFamily="34" charset="0"/>
              <a:cs typeface="Arial" panose="020B0604020202020204" pitchFamily="34" charset="0"/>
            </a:endParaRPr>
          </a:p>
        </p:txBody>
      </p:sp>
      <p:sp>
        <p:nvSpPr>
          <p:cNvPr id="1144" name="Google Shape;1144;p60"/>
          <p:cNvSpPr txBox="1">
            <a:spLocks noGrp="1"/>
          </p:cNvSpPr>
          <p:nvPr>
            <p:ph type="subTitle" idx="1"/>
          </p:nvPr>
        </p:nvSpPr>
        <p:spPr>
          <a:xfrm>
            <a:off x="5630528" y="2732353"/>
            <a:ext cx="2788359" cy="1101752"/>
          </a:xfrm>
          <a:prstGeom prst="rect">
            <a:avLst/>
          </a:prstGeom>
        </p:spPr>
        <p:txBody>
          <a:bodyPr spcFirstLastPara="1" wrap="square" lIns="91425" tIns="91425" rIns="91425" bIns="91425" anchor="t" anchorCtr="0">
            <a:noAutofit/>
          </a:bodyPr>
          <a:lstStyle/>
          <a:p>
            <a:pPr marL="0" indent="0" algn="ctr">
              <a:buSzPct val="175000"/>
            </a:pPr>
            <a:r>
              <a:rPr lang="en-US" sz="1600" dirty="0">
                <a:latin typeface="Arial" panose="020B0604020202020204" pitchFamily="34" charset="0"/>
                <a:cs typeface="Arial" panose="020B0604020202020204" pitchFamily="34" charset="0"/>
              </a:rPr>
              <a:t>To describe the feasibility of using a Black-led CAB across </a:t>
            </a:r>
            <a:r>
              <a:rPr lang="en-US" sz="1600" b="1" dirty="0">
                <a:latin typeface="Arial" panose="020B0604020202020204" pitchFamily="34" charset="0"/>
                <a:cs typeface="Arial" panose="020B0604020202020204" pitchFamily="34" charset="0"/>
              </a:rPr>
              <a:t>each step </a:t>
            </a:r>
            <a:r>
              <a:rPr lang="en-US" sz="1600" dirty="0">
                <a:latin typeface="Arial" panose="020B0604020202020204" pitchFamily="34" charset="0"/>
                <a:cs typeface="Arial" panose="020B0604020202020204" pitchFamily="34" charset="0"/>
              </a:rPr>
              <a:t>of the research process </a:t>
            </a:r>
          </a:p>
        </p:txBody>
      </p:sp>
      <p:cxnSp>
        <p:nvCxnSpPr>
          <p:cNvPr id="1146" name="Google Shape;1146;p60"/>
          <p:cNvCxnSpPr>
            <a:cxnSpLocks/>
          </p:cNvCxnSpPr>
          <p:nvPr/>
        </p:nvCxnSpPr>
        <p:spPr>
          <a:xfrm>
            <a:off x="5975864" y="2600326"/>
            <a:ext cx="2174651" cy="0"/>
          </a:xfrm>
          <a:prstGeom prst="straightConnector1">
            <a:avLst/>
          </a:prstGeom>
          <a:noFill/>
          <a:ln w="9525" cap="flat" cmpd="sng">
            <a:solidFill>
              <a:schemeClr val="lt2"/>
            </a:solidFill>
            <a:prstDash val="solid"/>
            <a:round/>
            <a:headEnd type="diamond" w="med" len="med"/>
            <a:tailEnd type="diamond" w="med" len="med"/>
          </a:ln>
        </p:spPr>
      </p:cxnSp>
      <p:sp>
        <p:nvSpPr>
          <p:cNvPr id="3" name="Google Shape;1141;p60">
            <a:extLst>
              <a:ext uri="{FF2B5EF4-FFF2-40B4-BE49-F238E27FC236}">
                <a16:creationId xmlns:a16="http://schemas.microsoft.com/office/drawing/2014/main" id="{4DB57967-C720-E4F8-6E1A-63293319A46D}"/>
              </a:ext>
            </a:extLst>
          </p:cNvPr>
          <p:cNvSpPr/>
          <p:nvPr/>
        </p:nvSpPr>
        <p:spPr>
          <a:xfrm>
            <a:off x="1290182" y="1603331"/>
            <a:ext cx="3620022" cy="1846303"/>
          </a:xfrm>
          <a:prstGeom prst="roundRect">
            <a:avLst>
              <a:gd name="adj" fmla="val 5058"/>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803;p49">
            <a:extLst>
              <a:ext uri="{FF2B5EF4-FFF2-40B4-BE49-F238E27FC236}">
                <a16:creationId xmlns:a16="http://schemas.microsoft.com/office/drawing/2014/main" id="{A6A3AC83-A67E-9B7B-A838-5AD0B07352E9}"/>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Alata"/>
              <a:buNone/>
              <a:defRPr sz="2800" b="1" i="0" u="none" strike="noStrike" cap="none">
                <a:solidFill>
                  <a:schemeClr val="accent1"/>
                </a:solidFill>
                <a:latin typeface="Alata"/>
                <a:ea typeface="Alata"/>
                <a:cs typeface="Alata"/>
                <a:sym typeface="Alata"/>
              </a:defRPr>
            </a:lvl1pPr>
            <a:lvl2pPr marR="0" lvl="1"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9pPr>
          </a:lstStyle>
          <a:p>
            <a:pPr algn="l"/>
            <a:r>
              <a:rPr lang="en-US" dirty="0">
                <a:latin typeface="Arial" panose="020B0604020202020204" pitchFamily="34" charset="0"/>
                <a:cs typeface="Arial" panose="020B0604020202020204" pitchFamily="34" charset="0"/>
              </a:rPr>
              <a:t>Objectives</a:t>
            </a:r>
          </a:p>
        </p:txBody>
      </p:sp>
      <p:sp>
        <p:nvSpPr>
          <p:cNvPr id="6" name="Google Shape;1144;p60">
            <a:extLst>
              <a:ext uri="{FF2B5EF4-FFF2-40B4-BE49-F238E27FC236}">
                <a16:creationId xmlns:a16="http://schemas.microsoft.com/office/drawing/2014/main" id="{B52C9206-E97C-1863-53B9-C7742D292ABC}"/>
              </a:ext>
            </a:extLst>
          </p:cNvPr>
          <p:cNvSpPr txBox="1">
            <a:spLocks/>
          </p:cNvSpPr>
          <p:nvPr/>
        </p:nvSpPr>
        <p:spPr>
          <a:xfrm>
            <a:off x="1093851" y="2040051"/>
            <a:ext cx="3750251" cy="1461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1pPr>
            <a:lvl2pPr marL="914400" marR="0" lvl="1"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2pPr>
            <a:lvl3pPr marL="1371600" marR="0" lvl="2"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3pPr>
            <a:lvl4pPr marL="1828800" marR="0" lvl="3"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4pPr>
            <a:lvl5pPr marL="2286000" marR="0" lvl="4"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5pPr>
            <a:lvl6pPr marL="2743200" marR="0" lvl="5"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6pPr>
            <a:lvl7pPr marL="3200400" marR="0" lvl="6"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7pPr>
            <a:lvl8pPr marL="3657600" marR="0" lvl="7"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8pPr>
            <a:lvl9pPr marL="4114800" marR="0" lvl="8" indent="-304800" algn="ctr" rtl="0">
              <a:lnSpc>
                <a:spcPct val="100000"/>
              </a:lnSpc>
              <a:spcBef>
                <a:spcPts val="0"/>
              </a:spcBef>
              <a:spcAft>
                <a:spcPts val="0"/>
              </a:spcAft>
              <a:buClr>
                <a:schemeClr val="dk1"/>
              </a:buClr>
              <a:buSzPts val="1200"/>
              <a:buFont typeface="Archivo"/>
              <a:buNone/>
              <a:defRPr sz="1200" b="0" i="0" u="none" strike="noStrike" cap="none">
                <a:solidFill>
                  <a:schemeClr val="dk1"/>
                </a:solidFill>
                <a:latin typeface="Archivo"/>
                <a:ea typeface="Archivo"/>
                <a:cs typeface="Archivo"/>
                <a:sym typeface="Archivo"/>
              </a:defRPr>
            </a:lvl9pPr>
          </a:lstStyle>
          <a:p>
            <a:pPr algn="ctr"/>
            <a:r>
              <a:rPr lang="en-US" sz="1800" b="1" dirty="0">
                <a:solidFill>
                  <a:schemeClr val="accent1"/>
                </a:solidFill>
                <a:latin typeface="Arial" panose="020B0604020202020204" pitchFamily="34" charset="0"/>
                <a:cs typeface="Arial" panose="020B0604020202020204" pitchFamily="34" charset="0"/>
              </a:rPr>
              <a:t>The Community ENgagement, Trauma, Equity, and Renewal (CENTER) Initiative </a:t>
            </a:r>
          </a:p>
        </p:txBody>
      </p:sp>
      <p:sp>
        <p:nvSpPr>
          <p:cNvPr id="2" name="Google Shape;2703;p41">
            <a:extLst>
              <a:ext uri="{FF2B5EF4-FFF2-40B4-BE49-F238E27FC236}">
                <a16:creationId xmlns:a16="http://schemas.microsoft.com/office/drawing/2014/main" id="{32616A5A-CFAD-6FD6-8C53-094FC5D0D1CD}"/>
              </a:ext>
            </a:extLst>
          </p:cNvPr>
          <p:cNvSpPr/>
          <p:nvPr/>
        </p:nvSpPr>
        <p:spPr>
          <a:xfrm rot="21496514" flipH="1">
            <a:off x="8821497" y="4622583"/>
            <a:ext cx="31083" cy="29337"/>
          </a:xfrm>
          <a:custGeom>
            <a:avLst/>
            <a:gdLst/>
            <a:ahLst/>
            <a:cxnLst/>
            <a:rect l="l" t="t" r="r" b="b"/>
            <a:pathLst>
              <a:path w="836" h="816" extrusionOk="0">
                <a:moveTo>
                  <a:pt x="428" y="1"/>
                </a:moveTo>
                <a:cubicBezTo>
                  <a:pt x="204" y="1"/>
                  <a:pt x="1" y="184"/>
                  <a:pt x="1" y="408"/>
                </a:cubicBezTo>
                <a:cubicBezTo>
                  <a:pt x="1" y="632"/>
                  <a:pt x="204" y="815"/>
                  <a:pt x="428" y="815"/>
                </a:cubicBezTo>
                <a:cubicBezTo>
                  <a:pt x="652" y="815"/>
                  <a:pt x="836" y="632"/>
                  <a:pt x="836" y="408"/>
                </a:cubicBezTo>
                <a:cubicBezTo>
                  <a:pt x="836"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04;p41">
            <a:extLst>
              <a:ext uri="{FF2B5EF4-FFF2-40B4-BE49-F238E27FC236}">
                <a16:creationId xmlns:a16="http://schemas.microsoft.com/office/drawing/2014/main" id="{45AC1A0C-EA1C-25C4-D475-AE708110BAB7}"/>
              </a:ext>
            </a:extLst>
          </p:cNvPr>
          <p:cNvSpPr/>
          <p:nvPr/>
        </p:nvSpPr>
        <p:spPr>
          <a:xfrm rot="21496514" flipH="1">
            <a:off x="8650428" y="4627734"/>
            <a:ext cx="31083" cy="29337"/>
          </a:xfrm>
          <a:custGeom>
            <a:avLst/>
            <a:gdLst/>
            <a:ahLst/>
            <a:cxnLst/>
            <a:rect l="l" t="t" r="r" b="b"/>
            <a:pathLst>
              <a:path w="836" h="816" extrusionOk="0">
                <a:moveTo>
                  <a:pt x="428" y="1"/>
                </a:moveTo>
                <a:cubicBezTo>
                  <a:pt x="183" y="1"/>
                  <a:pt x="0" y="184"/>
                  <a:pt x="0" y="408"/>
                </a:cubicBezTo>
                <a:cubicBezTo>
                  <a:pt x="0" y="632"/>
                  <a:pt x="183" y="815"/>
                  <a:pt x="428" y="815"/>
                </a:cubicBezTo>
                <a:cubicBezTo>
                  <a:pt x="652" y="815"/>
                  <a:pt x="835" y="632"/>
                  <a:pt x="835" y="408"/>
                </a:cubicBezTo>
                <a:cubicBezTo>
                  <a:pt x="835"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05;p41">
            <a:extLst>
              <a:ext uri="{FF2B5EF4-FFF2-40B4-BE49-F238E27FC236}">
                <a16:creationId xmlns:a16="http://schemas.microsoft.com/office/drawing/2014/main" id="{F9AA0020-0F2A-1526-11A1-B7BDF932A354}"/>
              </a:ext>
            </a:extLst>
          </p:cNvPr>
          <p:cNvSpPr/>
          <p:nvPr/>
        </p:nvSpPr>
        <p:spPr>
          <a:xfrm rot="21496514" flipH="1">
            <a:off x="8479427" y="4635095"/>
            <a:ext cx="31083" cy="29337"/>
          </a:xfrm>
          <a:custGeom>
            <a:avLst/>
            <a:gdLst/>
            <a:ahLst/>
            <a:cxnLst/>
            <a:rect l="l" t="t" r="r" b="b"/>
            <a:pathLst>
              <a:path w="836" h="816" extrusionOk="0">
                <a:moveTo>
                  <a:pt x="408" y="1"/>
                </a:moveTo>
                <a:cubicBezTo>
                  <a:pt x="184" y="1"/>
                  <a:pt x="1" y="184"/>
                  <a:pt x="1" y="408"/>
                </a:cubicBezTo>
                <a:cubicBezTo>
                  <a:pt x="1" y="632"/>
                  <a:pt x="184" y="815"/>
                  <a:pt x="408" y="815"/>
                </a:cubicBezTo>
                <a:cubicBezTo>
                  <a:pt x="653" y="815"/>
                  <a:pt x="836" y="632"/>
                  <a:pt x="836" y="408"/>
                </a:cubicBezTo>
                <a:cubicBezTo>
                  <a:pt x="836" y="184"/>
                  <a:pt x="65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06;p41">
            <a:extLst>
              <a:ext uri="{FF2B5EF4-FFF2-40B4-BE49-F238E27FC236}">
                <a16:creationId xmlns:a16="http://schemas.microsoft.com/office/drawing/2014/main" id="{3993E505-6AED-91FD-A850-247FE1C7F5F5}"/>
              </a:ext>
            </a:extLst>
          </p:cNvPr>
          <p:cNvSpPr/>
          <p:nvPr/>
        </p:nvSpPr>
        <p:spPr>
          <a:xfrm rot="21496514" flipH="1">
            <a:off x="8309103" y="4640235"/>
            <a:ext cx="30339" cy="29337"/>
          </a:xfrm>
          <a:custGeom>
            <a:avLst/>
            <a:gdLst/>
            <a:ahLst/>
            <a:cxnLst/>
            <a:rect l="l" t="t" r="r" b="b"/>
            <a:pathLst>
              <a:path w="816"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07;p41">
            <a:extLst>
              <a:ext uri="{FF2B5EF4-FFF2-40B4-BE49-F238E27FC236}">
                <a16:creationId xmlns:a16="http://schemas.microsoft.com/office/drawing/2014/main" id="{305F448E-85BF-0B35-829C-9413D3979AE0}"/>
              </a:ext>
            </a:extLst>
          </p:cNvPr>
          <p:cNvSpPr/>
          <p:nvPr/>
        </p:nvSpPr>
        <p:spPr>
          <a:xfrm rot="21496514" flipH="1">
            <a:off x="8138071" y="4645386"/>
            <a:ext cx="30302" cy="29337"/>
          </a:xfrm>
          <a:custGeom>
            <a:avLst/>
            <a:gdLst/>
            <a:ahLst/>
            <a:cxnLst/>
            <a:rect l="l" t="t" r="r" b="b"/>
            <a:pathLst>
              <a:path w="815" h="816" extrusionOk="0">
                <a:moveTo>
                  <a:pt x="407" y="1"/>
                </a:moveTo>
                <a:cubicBezTo>
                  <a:pt x="183" y="1"/>
                  <a:pt x="0" y="184"/>
                  <a:pt x="0" y="408"/>
                </a:cubicBezTo>
                <a:cubicBezTo>
                  <a:pt x="0" y="632"/>
                  <a:pt x="183" y="815"/>
                  <a:pt x="407" y="815"/>
                </a:cubicBezTo>
                <a:cubicBezTo>
                  <a:pt x="631" y="815"/>
                  <a:pt x="815" y="632"/>
                  <a:pt x="815" y="408"/>
                </a:cubicBezTo>
                <a:cubicBezTo>
                  <a:pt x="815" y="184"/>
                  <a:pt x="631"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08;p41">
            <a:extLst>
              <a:ext uri="{FF2B5EF4-FFF2-40B4-BE49-F238E27FC236}">
                <a16:creationId xmlns:a16="http://schemas.microsoft.com/office/drawing/2014/main" id="{7F90AE7D-94B0-4C9A-2A41-C2F710BEE314}"/>
              </a:ext>
            </a:extLst>
          </p:cNvPr>
          <p:cNvSpPr/>
          <p:nvPr/>
        </p:nvSpPr>
        <p:spPr>
          <a:xfrm rot="21496514" flipH="1">
            <a:off x="7967003" y="4650536"/>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9;p41">
            <a:extLst>
              <a:ext uri="{FF2B5EF4-FFF2-40B4-BE49-F238E27FC236}">
                <a16:creationId xmlns:a16="http://schemas.microsoft.com/office/drawing/2014/main" id="{39E56406-63F3-B777-D79E-66CCF6F461D9}"/>
              </a:ext>
            </a:extLst>
          </p:cNvPr>
          <p:cNvSpPr/>
          <p:nvPr/>
        </p:nvSpPr>
        <p:spPr>
          <a:xfrm rot="21496514" flipH="1">
            <a:off x="7795971" y="4655687"/>
            <a:ext cx="30302" cy="29337"/>
          </a:xfrm>
          <a:custGeom>
            <a:avLst/>
            <a:gdLst/>
            <a:ahLst/>
            <a:cxnLst/>
            <a:rect l="l" t="t" r="r" b="b"/>
            <a:pathLst>
              <a:path w="815"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0;p41">
            <a:extLst>
              <a:ext uri="{FF2B5EF4-FFF2-40B4-BE49-F238E27FC236}">
                <a16:creationId xmlns:a16="http://schemas.microsoft.com/office/drawing/2014/main" id="{16EDD86E-4A09-4E2A-737D-9B4B03BD4512}"/>
              </a:ext>
            </a:extLst>
          </p:cNvPr>
          <p:cNvSpPr/>
          <p:nvPr/>
        </p:nvSpPr>
        <p:spPr>
          <a:xfrm rot="21496514" flipH="1">
            <a:off x="7624903" y="4660838"/>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6" y="632"/>
                  <a:pt x="816" y="408"/>
                </a:cubicBezTo>
                <a:cubicBezTo>
                  <a:pt x="816"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3;p41">
            <a:extLst>
              <a:ext uri="{FF2B5EF4-FFF2-40B4-BE49-F238E27FC236}">
                <a16:creationId xmlns:a16="http://schemas.microsoft.com/office/drawing/2014/main" id="{10C6038D-F482-B100-3C8B-068ABB1F86BB}"/>
              </a:ext>
            </a:extLst>
          </p:cNvPr>
          <p:cNvSpPr/>
          <p:nvPr/>
        </p:nvSpPr>
        <p:spPr>
          <a:xfrm rot="21496514" flipH="1">
            <a:off x="8766633" y="4750599"/>
            <a:ext cx="31083" cy="29337"/>
          </a:xfrm>
          <a:custGeom>
            <a:avLst/>
            <a:gdLst/>
            <a:ahLst/>
            <a:cxnLst/>
            <a:rect l="l" t="t" r="r" b="b"/>
            <a:pathLst>
              <a:path w="836" h="816" extrusionOk="0">
                <a:moveTo>
                  <a:pt x="428" y="1"/>
                </a:moveTo>
                <a:cubicBezTo>
                  <a:pt x="204" y="1"/>
                  <a:pt x="1" y="184"/>
                  <a:pt x="1" y="408"/>
                </a:cubicBezTo>
                <a:cubicBezTo>
                  <a:pt x="1" y="632"/>
                  <a:pt x="204" y="815"/>
                  <a:pt x="428" y="815"/>
                </a:cubicBezTo>
                <a:cubicBezTo>
                  <a:pt x="652" y="815"/>
                  <a:pt x="836" y="632"/>
                  <a:pt x="836" y="408"/>
                </a:cubicBezTo>
                <a:cubicBezTo>
                  <a:pt x="836"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4;p41">
            <a:extLst>
              <a:ext uri="{FF2B5EF4-FFF2-40B4-BE49-F238E27FC236}">
                <a16:creationId xmlns:a16="http://schemas.microsoft.com/office/drawing/2014/main" id="{80CA82EF-34EF-EDDA-5AF1-A40CB4EF776E}"/>
              </a:ext>
            </a:extLst>
          </p:cNvPr>
          <p:cNvSpPr/>
          <p:nvPr/>
        </p:nvSpPr>
        <p:spPr>
          <a:xfrm rot="21496514" flipH="1">
            <a:off x="8595564" y="4755750"/>
            <a:ext cx="31083" cy="29337"/>
          </a:xfrm>
          <a:custGeom>
            <a:avLst/>
            <a:gdLst/>
            <a:ahLst/>
            <a:cxnLst/>
            <a:rect l="l" t="t" r="r" b="b"/>
            <a:pathLst>
              <a:path w="836" h="816" extrusionOk="0">
                <a:moveTo>
                  <a:pt x="428" y="1"/>
                </a:moveTo>
                <a:cubicBezTo>
                  <a:pt x="183" y="1"/>
                  <a:pt x="0" y="184"/>
                  <a:pt x="0" y="408"/>
                </a:cubicBezTo>
                <a:cubicBezTo>
                  <a:pt x="0" y="632"/>
                  <a:pt x="183" y="815"/>
                  <a:pt x="428" y="815"/>
                </a:cubicBezTo>
                <a:cubicBezTo>
                  <a:pt x="652" y="815"/>
                  <a:pt x="835" y="632"/>
                  <a:pt x="835" y="408"/>
                </a:cubicBezTo>
                <a:cubicBezTo>
                  <a:pt x="835"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05;p41">
            <a:extLst>
              <a:ext uri="{FF2B5EF4-FFF2-40B4-BE49-F238E27FC236}">
                <a16:creationId xmlns:a16="http://schemas.microsoft.com/office/drawing/2014/main" id="{6A3B7760-A971-CF91-A98E-5E9A2CE6689F}"/>
              </a:ext>
            </a:extLst>
          </p:cNvPr>
          <p:cNvSpPr/>
          <p:nvPr/>
        </p:nvSpPr>
        <p:spPr>
          <a:xfrm rot="21496514" flipH="1">
            <a:off x="8424563" y="4763111"/>
            <a:ext cx="31083" cy="29337"/>
          </a:xfrm>
          <a:custGeom>
            <a:avLst/>
            <a:gdLst/>
            <a:ahLst/>
            <a:cxnLst/>
            <a:rect l="l" t="t" r="r" b="b"/>
            <a:pathLst>
              <a:path w="836" h="816" extrusionOk="0">
                <a:moveTo>
                  <a:pt x="408" y="1"/>
                </a:moveTo>
                <a:cubicBezTo>
                  <a:pt x="184" y="1"/>
                  <a:pt x="1" y="184"/>
                  <a:pt x="1" y="408"/>
                </a:cubicBezTo>
                <a:cubicBezTo>
                  <a:pt x="1" y="632"/>
                  <a:pt x="184" y="815"/>
                  <a:pt x="408" y="815"/>
                </a:cubicBezTo>
                <a:cubicBezTo>
                  <a:pt x="653" y="815"/>
                  <a:pt x="836" y="632"/>
                  <a:pt x="836" y="408"/>
                </a:cubicBezTo>
                <a:cubicBezTo>
                  <a:pt x="836" y="184"/>
                  <a:pt x="65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06;p41">
            <a:extLst>
              <a:ext uri="{FF2B5EF4-FFF2-40B4-BE49-F238E27FC236}">
                <a16:creationId xmlns:a16="http://schemas.microsoft.com/office/drawing/2014/main" id="{A82A4B52-B4FA-0318-CB17-C04EAD43F6CA}"/>
              </a:ext>
            </a:extLst>
          </p:cNvPr>
          <p:cNvSpPr/>
          <p:nvPr/>
        </p:nvSpPr>
        <p:spPr>
          <a:xfrm rot="21496514" flipH="1">
            <a:off x="8254239" y="4768251"/>
            <a:ext cx="30339" cy="29337"/>
          </a:xfrm>
          <a:custGeom>
            <a:avLst/>
            <a:gdLst/>
            <a:ahLst/>
            <a:cxnLst/>
            <a:rect l="l" t="t" r="r" b="b"/>
            <a:pathLst>
              <a:path w="816"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07;p41">
            <a:extLst>
              <a:ext uri="{FF2B5EF4-FFF2-40B4-BE49-F238E27FC236}">
                <a16:creationId xmlns:a16="http://schemas.microsoft.com/office/drawing/2014/main" id="{F7AC691A-F138-AD85-3381-F5B75DA750DF}"/>
              </a:ext>
            </a:extLst>
          </p:cNvPr>
          <p:cNvSpPr/>
          <p:nvPr/>
        </p:nvSpPr>
        <p:spPr>
          <a:xfrm rot="21496514" flipH="1">
            <a:off x="8083207" y="4773402"/>
            <a:ext cx="30302" cy="29337"/>
          </a:xfrm>
          <a:custGeom>
            <a:avLst/>
            <a:gdLst/>
            <a:ahLst/>
            <a:cxnLst/>
            <a:rect l="l" t="t" r="r" b="b"/>
            <a:pathLst>
              <a:path w="815" h="816" extrusionOk="0">
                <a:moveTo>
                  <a:pt x="407" y="1"/>
                </a:moveTo>
                <a:cubicBezTo>
                  <a:pt x="183" y="1"/>
                  <a:pt x="0" y="184"/>
                  <a:pt x="0" y="408"/>
                </a:cubicBezTo>
                <a:cubicBezTo>
                  <a:pt x="0" y="632"/>
                  <a:pt x="183" y="815"/>
                  <a:pt x="407" y="815"/>
                </a:cubicBezTo>
                <a:cubicBezTo>
                  <a:pt x="631" y="815"/>
                  <a:pt x="815" y="632"/>
                  <a:pt x="815" y="408"/>
                </a:cubicBezTo>
                <a:cubicBezTo>
                  <a:pt x="815" y="184"/>
                  <a:pt x="631"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08;p41">
            <a:extLst>
              <a:ext uri="{FF2B5EF4-FFF2-40B4-BE49-F238E27FC236}">
                <a16:creationId xmlns:a16="http://schemas.microsoft.com/office/drawing/2014/main" id="{71B64661-C24E-AC7A-73BA-58AF53E05881}"/>
              </a:ext>
            </a:extLst>
          </p:cNvPr>
          <p:cNvSpPr/>
          <p:nvPr/>
        </p:nvSpPr>
        <p:spPr>
          <a:xfrm rot="21496514" flipH="1">
            <a:off x="7912139" y="4778552"/>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9;p41">
            <a:extLst>
              <a:ext uri="{FF2B5EF4-FFF2-40B4-BE49-F238E27FC236}">
                <a16:creationId xmlns:a16="http://schemas.microsoft.com/office/drawing/2014/main" id="{656BD140-C25A-A463-93A5-10B6BB0D9001}"/>
              </a:ext>
            </a:extLst>
          </p:cNvPr>
          <p:cNvSpPr/>
          <p:nvPr/>
        </p:nvSpPr>
        <p:spPr>
          <a:xfrm rot="21496514" flipH="1">
            <a:off x="7741107" y="4783703"/>
            <a:ext cx="30302" cy="29337"/>
          </a:xfrm>
          <a:custGeom>
            <a:avLst/>
            <a:gdLst/>
            <a:ahLst/>
            <a:cxnLst/>
            <a:rect l="l" t="t" r="r" b="b"/>
            <a:pathLst>
              <a:path w="815"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0;p41">
            <a:extLst>
              <a:ext uri="{FF2B5EF4-FFF2-40B4-BE49-F238E27FC236}">
                <a16:creationId xmlns:a16="http://schemas.microsoft.com/office/drawing/2014/main" id="{275354CC-2FAC-9C7E-1EF0-91BE229F66C9}"/>
              </a:ext>
            </a:extLst>
          </p:cNvPr>
          <p:cNvSpPr/>
          <p:nvPr/>
        </p:nvSpPr>
        <p:spPr>
          <a:xfrm rot="21496514" flipH="1">
            <a:off x="7570039" y="4788854"/>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6" y="632"/>
                  <a:pt x="816" y="408"/>
                </a:cubicBezTo>
                <a:cubicBezTo>
                  <a:pt x="816"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18" name="Google Shape;1141;p60">
            <a:extLst>
              <a:ext uri="{FF2B5EF4-FFF2-40B4-BE49-F238E27FC236}">
                <a16:creationId xmlns:a16="http://schemas.microsoft.com/office/drawing/2014/main" id="{E17073A9-4FFE-8A3A-60E7-1B258CA128FC}"/>
              </a:ext>
            </a:extLst>
          </p:cNvPr>
          <p:cNvSpPr/>
          <p:nvPr/>
        </p:nvSpPr>
        <p:spPr>
          <a:xfrm>
            <a:off x="1046676" y="2682806"/>
            <a:ext cx="3595521" cy="2011461"/>
          </a:xfrm>
          <a:prstGeom prst="roundRect">
            <a:avLst>
              <a:gd name="adj" fmla="val 505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5" name="Google Shape;725;p46"/>
          <p:cNvSpPr txBox="1">
            <a:spLocks noGrp="1"/>
          </p:cNvSpPr>
          <p:nvPr>
            <p:ph type="subTitle" idx="2"/>
          </p:nvPr>
        </p:nvSpPr>
        <p:spPr>
          <a:xfrm>
            <a:off x="594372" y="1137309"/>
            <a:ext cx="5000624" cy="909410"/>
          </a:xfrm>
          <a:prstGeom prst="rect">
            <a:avLst/>
          </a:prstGeom>
        </p:spPr>
        <p:txBody>
          <a:bodyPr spcFirstLastPara="1" wrap="square" lIns="91425" tIns="91425" rIns="91425" bIns="91425" anchor="t" anchorCtr="0">
            <a:noAutofit/>
          </a:bodyPr>
          <a:lstStyle/>
          <a:p>
            <a:pPr marL="285750" lvl="0" indent="-285750" rtl="0">
              <a:spcBef>
                <a:spcPts val="0"/>
              </a:spcBef>
              <a:spcAft>
                <a:spcPts val="0"/>
              </a:spcAft>
              <a:buSzPct val="175000"/>
              <a:buFont typeface="Arial" panose="020B0604020202020204" pitchFamily="34" charset="0"/>
              <a:buChar char="•"/>
            </a:pPr>
            <a:r>
              <a:rPr lang="en-US" sz="1600" b="0" i="0" u="none" strike="noStrike" dirty="0">
                <a:solidFill>
                  <a:srgbClr val="000000"/>
                </a:solidFill>
                <a:effectLst/>
                <a:latin typeface="Arial" panose="020B0604020202020204" pitchFamily="34" charset="0"/>
                <a:cs typeface="Arial" panose="020B0604020202020204" pitchFamily="34" charset="0"/>
              </a:rPr>
              <a:t>The CAB comprised 10 Black individuals with direct or indirect experiences with drug use/SUD</a:t>
            </a:r>
            <a:endParaRPr sz="1100" dirty="0">
              <a:latin typeface="Arial" panose="020B0604020202020204" pitchFamily="34" charset="0"/>
              <a:cs typeface="Arial" panose="020B0604020202020204" pitchFamily="34" charset="0"/>
            </a:endParaRPr>
          </a:p>
        </p:txBody>
      </p:sp>
      <p:grpSp>
        <p:nvGrpSpPr>
          <p:cNvPr id="726" name="Google Shape;726;p46"/>
          <p:cNvGrpSpPr/>
          <p:nvPr/>
        </p:nvGrpSpPr>
        <p:grpSpPr>
          <a:xfrm rot="16200000" flipH="1">
            <a:off x="285539" y="4394555"/>
            <a:ext cx="507430" cy="1014844"/>
            <a:chOff x="552350" y="3108100"/>
            <a:chExt cx="742400" cy="1484775"/>
          </a:xfrm>
        </p:grpSpPr>
        <p:sp>
          <p:nvSpPr>
            <p:cNvPr id="727" name="Google Shape;727;p46"/>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6"/>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6"/>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6"/>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6"/>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6"/>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6"/>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6"/>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6"/>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6"/>
          <p:cNvGrpSpPr/>
          <p:nvPr/>
        </p:nvGrpSpPr>
        <p:grpSpPr>
          <a:xfrm>
            <a:off x="8105205" y="1073706"/>
            <a:ext cx="1891038" cy="429331"/>
            <a:chOff x="4256975" y="1214675"/>
            <a:chExt cx="2032500" cy="615175"/>
          </a:xfrm>
        </p:grpSpPr>
        <p:sp>
          <p:nvSpPr>
            <p:cNvPr id="740" name="Google Shape;740;p46"/>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803;p49">
            <a:extLst>
              <a:ext uri="{FF2B5EF4-FFF2-40B4-BE49-F238E27FC236}">
                <a16:creationId xmlns:a16="http://schemas.microsoft.com/office/drawing/2014/main" id="{8702302B-A67E-1BF8-3CC1-2CDA5500C1F6}"/>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800"/>
              <a:buFont typeface="Alata"/>
              <a:buNone/>
              <a:defRPr sz="2800" b="1" i="0" u="none" strike="noStrike" cap="none">
                <a:solidFill>
                  <a:schemeClr val="accent1"/>
                </a:solidFill>
                <a:latin typeface="Alata"/>
                <a:ea typeface="Alata"/>
                <a:cs typeface="Alata"/>
                <a:sym typeface="Alata"/>
              </a:defRPr>
            </a:lvl1pPr>
            <a:lvl2pPr marR="0" lvl="1"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500"/>
              <a:buFont typeface="Alata"/>
              <a:buNone/>
              <a:defRPr sz="3500" b="1" i="0" u="none" strike="noStrike" cap="none">
                <a:solidFill>
                  <a:schemeClr val="dk1"/>
                </a:solidFill>
                <a:latin typeface="Alata"/>
                <a:ea typeface="Alata"/>
                <a:cs typeface="Alata"/>
                <a:sym typeface="Alata"/>
              </a:defRPr>
            </a:lvl9pPr>
          </a:lstStyle>
          <a:p>
            <a:pPr algn="l"/>
            <a:r>
              <a:rPr lang="en-US" dirty="0">
                <a:latin typeface="Arial" panose="020B0604020202020204" pitchFamily="34" charset="0"/>
                <a:cs typeface="Arial" panose="020B0604020202020204" pitchFamily="34" charset="0"/>
              </a:rPr>
              <a:t>Methods</a:t>
            </a:r>
          </a:p>
        </p:txBody>
      </p:sp>
      <p:graphicFrame>
        <p:nvGraphicFramePr>
          <p:cNvPr id="7" name="Chart 6">
            <a:extLst>
              <a:ext uri="{FF2B5EF4-FFF2-40B4-BE49-F238E27FC236}">
                <a16:creationId xmlns:a16="http://schemas.microsoft.com/office/drawing/2014/main" id="{3E8FB63A-78B7-AAEA-44AC-AB316C243183}"/>
              </a:ext>
            </a:extLst>
          </p:cNvPr>
          <p:cNvGraphicFramePr/>
          <p:nvPr>
            <p:extLst>
              <p:ext uri="{D42A27DB-BD31-4B8C-83A1-F6EECF244321}">
                <p14:modId xmlns:p14="http://schemas.microsoft.com/office/powerpoint/2010/main" val="2877453597"/>
              </p:ext>
            </p:extLst>
          </p:nvPr>
        </p:nvGraphicFramePr>
        <p:xfrm>
          <a:off x="5774910" y="402085"/>
          <a:ext cx="2533372" cy="234328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76BD168-7248-A4C6-3E11-FC8B3D48A2D1}"/>
              </a:ext>
            </a:extLst>
          </p:cNvPr>
          <p:cNvSpPr txBox="1"/>
          <p:nvPr/>
        </p:nvSpPr>
        <p:spPr>
          <a:xfrm>
            <a:off x="594372" y="1861903"/>
            <a:ext cx="5000624" cy="584775"/>
          </a:xfrm>
          <a:prstGeom prst="rect">
            <a:avLst/>
          </a:prstGeom>
          <a:noFill/>
        </p:spPr>
        <p:txBody>
          <a:bodyPr wrap="square">
            <a:spAutoFit/>
          </a:bodyPr>
          <a:lstStyle/>
          <a:p>
            <a:pPr marL="285750" indent="-285750">
              <a:buSzPct val="175000"/>
              <a:buFont typeface="Arial" panose="020B0604020202020204" pitchFamily="34" charset="0"/>
              <a:buChar char="•"/>
            </a:pPr>
            <a:r>
              <a:rPr lang="en-US" sz="1600" dirty="0">
                <a:latin typeface="Arial" panose="020B0604020202020204" pitchFamily="34" charset="0"/>
                <a:cs typeface="Arial" panose="020B0604020202020204" pitchFamily="34" charset="0"/>
              </a:rPr>
              <a:t>R</a:t>
            </a:r>
            <a:r>
              <a:rPr lang="en-US" sz="1600" b="0" i="0" u="none" strike="noStrike" dirty="0">
                <a:solidFill>
                  <a:srgbClr val="000000"/>
                </a:solidFill>
                <a:effectLst/>
                <a:latin typeface="Arial" panose="020B0604020202020204" pitchFamily="34" charset="0"/>
                <a:cs typeface="Arial" panose="020B0604020202020204" pitchFamily="34" charset="0"/>
              </a:rPr>
              <a:t>ecruited through word of mouth and local community organizations</a:t>
            </a:r>
            <a:endParaRPr lang="en-US" sz="1600" dirty="0">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39537799-60E9-9EA5-E38C-5FE2CDF46264}"/>
              </a:ext>
            </a:extLst>
          </p:cNvPr>
          <p:cNvGraphicFramePr/>
          <p:nvPr>
            <p:extLst>
              <p:ext uri="{D42A27DB-BD31-4B8C-83A1-F6EECF244321}">
                <p14:modId xmlns:p14="http://schemas.microsoft.com/office/powerpoint/2010/main" val="1198879387"/>
              </p:ext>
            </p:extLst>
          </p:nvPr>
        </p:nvGraphicFramePr>
        <p:xfrm>
          <a:off x="5062636" y="2958479"/>
          <a:ext cx="3738464" cy="1898349"/>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Elbow Connector 3">
            <a:extLst>
              <a:ext uri="{FF2B5EF4-FFF2-40B4-BE49-F238E27FC236}">
                <a16:creationId xmlns:a16="http://schemas.microsoft.com/office/drawing/2014/main" id="{8D18A1AE-A7CB-388C-789C-13CECA4603FB}"/>
              </a:ext>
            </a:extLst>
          </p:cNvPr>
          <p:cNvCxnSpPr>
            <a:cxnSpLocks/>
          </p:cNvCxnSpPr>
          <p:nvPr/>
        </p:nvCxnSpPr>
        <p:spPr>
          <a:xfrm>
            <a:off x="2746525" y="774635"/>
            <a:ext cx="5561757" cy="2059392"/>
          </a:xfrm>
          <a:prstGeom prst="bentConnector3">
            <a:avLst>
              <a:gd name="adj1" fmla="val 50000"/>
            </a:avLst>
          </a:prstGeom>
          <a:ln w="15875">
            <a:solidFill>
              <a:schemeClr val="tx2"/>
            </a:solidFill>
            <a:headEnd type="diamond"/>
            <a:tailEnd type="diamond"/>
          </a:ln>
        </p:spPr>
        <p:style>
          <a:lnRef idx="1">
            <a:schemeClr val="accent1"/>
          </a:lnRef>
          <a:fillRef idx="0">
            <a:schemeClr val="accent1"/>
          </a:fillRef>
          <a:effectRef idx="0">
            <a:schemeClr val="accent1"/>
          </a:effectRef>
          <a:fontRef idx="minor">
            <a:schemeClr val="tx1"/>
          </a:fontRef>
        </p:style>
      </p:cxnSp>
      <p:pic>
        <p:nvPicPr>
          <p:cNvPr id="17" name="Picture 16" descr="A group of people sitting at tables in a room with masks&#10;&#10;Description automatically generated">
            <a:extLst>
              <a:ext uri="{FF2B5EF4-FFF2-40B4-BE49-F238E27FC236}">
                <a16:creationId xmlns:a16="http://schemas.microsoft.com/office/drawing/2014/main" id="{F1E824D3-A136-D2CE-8F11-043F21C39601}"/>
              </a:ext>
            </a:extLst>
          </p:cNvPr>
          <p:cNvPicPr>
            <a:picLocks noChangeAspect="1"/>
          </p:cNvPicPr>
          <p:nvPr/>
        </p:nvPicPr>
        <p:blipFill>
          <a:blip r:embed="rId5"/>
          <a:srcRect l="303" r="5533" b="26063"/>
          <a:stretch/>
        </p:blipFill>
        <p:spPr>
          <a:xfrm>
            <a:off x="1184834" y="2775669"/>
            <a:ext cx="3301822" cy="18267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8" name="Google Shape;1288;p64"/>
          <p:cNvSpPr/>
          <p:nvPr/>
        </p:nvSpPr>
        <p:spPr>
          <a:xfrm flipH="1">
            <a:off x="5034235" y="3482313"/>
            <a:ext cx="620642" cy="586002"/>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9" name="Google Shape;1289;p64"/>
          <p:cNvSpPr/>
          <p:nvPr/>
        </p:nvSpPr>
        <p:spPr>
          <a:xfrm flipH="1">
            <a:off x="5006997" y="1828731"/>
            <a:ext cx="620644" cy="586002"/>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0" name="Google Shape;1290;p64"/>
          <p:cNvSpPr/>
          <p:nvPr/>
        </p:nvSpPr>
        <p:spPr>
          <a:xfrm>
            <a:off x="3298988" y="3462914"/>
            <a:ext cx="622011" cy="634225"/>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5" name="Google Shape;1295;p64"/>
          <p:cNvSpPr/>
          <p:nvPr/>
        </p:nvSpPr>
        <p:spPr>
          <a:xfrm>
            <a:off x="3298988" y="1823276"/>
            <a:ext cx="585956" cy="586001"/>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307" name="Google Shape;1307;p64"/>
          <p:cNvGrpSpPr/>
          <p:nvPr/>
        </p:nvGrpSpPr>
        <p:grpSpPr>
          <a:xfrm>
            <a:off x="3626868" y="3138409"/>
            <a:ext cx="621937" cy="1272187"/>
            <a:chOff x="3755373" y="2823967"/>
            <a:chExt cx="612227" cy="1228206"/>
          </a:xfrm>
        </p:grpSpPr>
        <p:sp>
          <p:nvSpPr>
            <p:cNvPr id="1308" name="Google Shape;1308;p64"/>
            <p:cNvSpPr/>
            <p:nvPr/>
          </p:nvSpPr>
          <p:spPr>
            <a:xfrm rot="10800000">
              <a:off x="3756009" y="2823967"/>
              <a:ext cx="611590" cy="1228206"/>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9" name="Google Shape;1309;p64"/>
            <p:cNvSpPr/>
            <p:nvPr/>
          </p:nvSpPr>
          <p:spPr>
            <a:xfrm rot="10800000">
              <a:off x="3755373" y="2920712"/>
              <a:ext cx="515821" cy="103505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0" name="Google Shape;1310;p64"/>
            <p:cNvSpPr/>
            <p:nvPr/>
          </p:nvSpPr>
          <p:spPr>
            <a:xfrm rot="10800000">
              <a:off x="3756019" y="3016817"/>
              <a:ext cx="419080" cy="84285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316" name="Google Shape;1316;p64"/>
          <p:cNvSpPr txBox="1"/>
          <p:nvPr/>
        </p:nvSpPr>
        <p:spPr>
          <a:xfrm>
            <a:off x="432576" y="1845331"/>
            <a:ext cx="2153949" cy="81845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600" dirty="0">
                <a:solidFill>
                  <a:schemeClr val="dk1"/>
                </a:solidFill>
                <a:latin typeface="Arial" panose="020B0604020202020204" pitchFamily="34" charset="0"/>
                <a:ea typeface="Archivo"/>
                <a:cs typeface="Arial" panose="020B0604020202020204" pitchFamily="34" charset="0"/>
                <a:sym typeface="Archivo"/>
              </a:rPr>
              <a:t>40 PWUD recruited and enrolled in research interviews</a:t>
            </a:r>
          </a:p>
        </p:txBody>
      </p:sp>
      <p:sp>
        <p:nvSpPr>
          <p:cNvPr id="1317" name="Google Shape;1317;p64"/>
          <p:cNvSpPr txBox="1"/>
          <p:nvPr/>
        </p:nvSpPr>
        <p:spPr>
          <a:xfrm>
            <a:off x="6351353" y="1784211"/>
            <a:ext cx="2095004" cy="94403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600" b="0" i="0" u="none" strike="noStrike" dirty="0">
                <a:solidFill>
                  <a:srgbClr val="000000"/>
                </a:solidFill>
                <a:effectLst/>
                <a:latin typeface="Arial" panose="020B0604020202020204" pitchFamily="34" charset="0"/>
                <a:cs typeface="Arial" panose="020B0604020202020204" pitchFamily="34" charset="0"/>
              </a:rPr>
              <a:t>28% of interviews included a CAB interviewer </a:t>
            </a:r>
            <a:endParaRPr lang="en-US" sz="1600" dirty="0">
              <a:solidFill>
                <a:schemeClr val="dk1"/>
              </a:solidFill>
              <a:latin typeface="Arial" panose="020B0604020202020204" pitchFamily="34" charset="0"/>
              <a:ea typeface="Archivo"/>
              <a:cs typeface="Arial" panose="020B0604020202020204" pitchFamily="34" charset="0"/>
              <a:sym typeface="Archivo"/>
            </a:endParaRPr>
          </a:p>
        </p:txBody>
      </p:sp>
      <p:sp>
        <p:nvSpPr>
          <p:cNvPr id="1318" name="Google Shape;1318;p64"/>
          <p:cNvSpPr txBox="1"/>
          <p:nvPr/>
        </p:nvSpPr>
        <p:spPr>
          <a:xfrm>
            <a:off x="6356660" y="4130458"/>
            <a:ext cx="1839602" cy="50627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accent1"/>
                </a:solidFill>
                <a:latin typeface="Arial" panose="020B0604020202020204" pitchFamily="34" charset="0"/>
                <a:ea typeface="Alata"/>
                <a:cs typeface="Arial" panose="020B0604020202020204" pitchFamily="34" charset="0"/>
                <a:sym typeface="Alata"/>
              </a:rPr>
              <a:t>Dissemination</a:t>
            </a:r>
            <a:endParaRPr sz="1800" b="1" dirty="0">
              <a:solidFill>
                <a:schemeClr val="accent1"/>
              </a:solidFill>
              <a:latin typeface="Arial" panose="020B0604020202020204" pitchFamily="34" charset="0"/>
              <a:ea typeface="Alata"/>
              <a:cs typeface="Arial" panose="020B0604020202020204" pitchFamily="34" charset="0"/>
              <a:sym typeface="Alata"/>
            </a:endParaRPr>
          </a:p>
        </p:txBody>
      </p:sp>
      <p:sp>
        <p:nvSpPr>
          <p:cNvPr id="1319" name="Google Shape;1319;p64"/>
          <p:cNvSpPr txBox="1"/>
          <p:nvPr/>
        </p:nvSpPr>
        <p:spPr>
          <a:xfrm>
            <a:off x="692333" y="1316999"/>
            <a:ext cx="1839602" cy="506277"/>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800" b="1" dirty="0">
                <a:solidFill>
                  <a:schemeClr val="accent1"/>
                </a:solidFill>
                <a:latin typeface="Arial" panose="020B0604020202020204" pitchFamily="34" charset="0"/>
                <a:ea typeface="Alata"/>
                <a:cs typeface="Arial" panose="020B0604020202020204" pitchFamily="34" charset="0"/>
                <a:sym typeface="Alata"/>
              </a:rPr>
              <a:t>Study Enrollment</a:t>
            </a:r>
            <a:endParaRPr sz="1800" b="1" dirty="0">
              <a:solidFill>
                <a:schemeClr val="accent1"/>
              </a:solidFill>
              <a:latin typeface="Arial" panose="020B0604020202020204" pitchFamily="34" charset="0"/>
              <a:ea typeface="Alata"/>
              <a:cs typeface="Arial" panose="020B0604020202020204" pitchFamily="34" charset="0"/>
              <a:sym typeface="Alata"/>
            </a:endParaRPr>
          </a:p>
        </p:txBody>
      </p:sp>
      <p:sp>
        <p:nvSpPr>
          <p:cNvPr id="1320" name="Google Shape;1320;p64"/>
          <p:cNvSpPr txBox="1"/>
          <p:nvPr/>
        </p:nvSpPr>
        <p:spPr>
          <a:xfrm>
            <a:off x="692333" y="4130458"/>
            <a:ext cx="1839602" cy="506277"/>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dirty="0">
                <a:solidFill>
                  <a:schemeClr val="accent1"/>
                </a:solidFill>
                <a:latin typeface="Arial" panose="020B0604020202020204" pitchFamily="34" charset="0"/>
                <a:ea typeface="Alata"/>
                <a:cs typeface="Arial" panose="020B0604020202020204" pitchFamily="34" charset="0"/>
                <a:sym typeface="Alata"/>
              </a:rPr>
              <a:t>Analysis</a:t>
            </a:r>
            <a:endParaRPr sz="1800" b="1" dirty="0">
              <a:solidFill>
                <a:schemeClr val="accent1"/>
              </a:solidFill>
              <a:latin typeface="Arial" panose="020B0604020202020204" pitchFamily="34" charset="0"/>
              <a:ea typeface="Alata"/>
              <a:cs typeface="Arial" panose="020B0604020202020204" pitchFamily="34" charset="0"/>
              <a:sym typeface="Alata"/>
            </a:endParaRPr>
          </a:p>
        </p:txBody>
      </p:sp>
      <p:sp>
        <p:nvSpPr>
          <p:cNvPr id="1321" name="Google Shape;1321;p64"/>
          <p:cNvSpPr txBox="1"/>
          <p:nvPr/>
        </p:nvSpPr>
        <p:spPr>
          <a:xfrm>
            <a:off x="432576" y="3312002"/>
            <a:ext cx="2099359" cy="818456"/>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US" sz="1600" b="0" i="0" u="none" strike="noStrike" dirty="0">
                <a:solidFill>
                  <a:srgbClr val="000000"/>
                </a:solidFill>
                <a:effectLst/>
                <a:latin typeface="Arial" panose="020B0604020202020204" pitchFamily="34" charset="0"/>
                <a:cs typeface="Arial" panose="020B0604020202020204" pitchFamily="34" charset="0"/>
              </a:rPr>
              <a:t>30% of CAB members helped interpret transcripts</a:t>
            </a:r>
            <a:endParaRPr sz="1600" dirty="0">
              <a:solidFill>
                <a:schemeClr val="dk1"/>
              </a:solidFill>
              <a:latin typeface="Arial" panose="020B0604020202020204" pitchFamily="34" charset="0"/>
              <a:ea typeface="Archivo"/>
              <a:cs typeface="Arial" panose="020B0604020202020204" pitchFamily="34" charset="0"/>
              <a:sym typeface="Archivo"/>
            </a:endParaRPr>
          </a:p>
        </p:txBody>
      </p:sp>
      <p:sp>
        <p:nvSpPr>
          <p:cNvPr id="1322" name="Google Shape;1322;p64"/>
          <p:cNvSpPr txBox="1"/>
          <p:nvPr/>
        </p:nvSpPr>
        <p:spPr>
          <a:xfrm>
            <a:off x="6351353" y="3312134"/>
            <a:ext cx="1839602" cy="81845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1600" dirty="0">
                <a:latin typeface="Arial" panose="020B0604020202020204" pitchFamily="34" charset="0"/>
                <a:cs typeface="Arial" panose="020B0604020202020204" pitchFamily="34" charset="0"/>
              </a:rPr>
              <a:t>A</a:t>
            </a:r>
            <a:r>
              <a:rPr lang="en-US" sz="1600" b="0" i="0" u="none" strike="noStrike" dirty="0">
                <a:solidFill>
                  <a:srgbClr val="000000"/>
                </a:solidFill>
                <a:effectLst/>
                <a:latin typeface="Arial" panose="020B0604020202020204" pitchFamily="34" charset="0"/>
                <a:cs typeface="Arial" panose="020B0604020202020204" pitchFamily="34" charset="0"/>
              </a:rPr>
              <a:t>ll CAB members participated in dissemination of findings</a:t>
            </a:r>
            <a:endParaRPr sz="1600" dirty="0">
              <a:solidFill>
                <a:schemeClr val="dk1"/>
              </a:solidFill>
              <a:latin typeface="Arial" panose="020B0604020202020204" pitchFamily="34" charset="0"/>
              <a:ea typeface="Archivo"/>
              <a:cs typeface="Arial" panose="020B0604020202020204" pitchFamily="34" charset="0"/>
              <a:sym typeface="Archivo"/>
            </a:endParaRPr>
          </a:p>
        </p:txBody>
      </p:sp>
      <p:sp>
        <p:nvSpPr>
          <p:cNvPr id="1323" name="Google Shape;1323;p64"/>
          <p:cNvSpPr txBox="1"/>
          <p:nvPr/>
        </p:nvSpPr>
        <p:spPr>
          <a:xfrm>
            <a:off x="6356660" y="1316999"/>
            <a:ext cx="1839602" cy="506277"/>
          </a:xfrm>
          <a:prstGeom prst="rect">
            <a:avLst/>
          </a:prstGeom>
          <a:noFill/>
          <a:ln>
            <a:noFill/>
          </a:ln>
        </p:spPr>
        <p:txBody>
          <a:bodyPr spcFirstLastPara="1" wrap="square" lIns="91425" tIns="91425" rIns="91425" bIns="91425" anchor="b" anchorCtr="0">
            <a:noAutofit/>
          </a:bodyPr>
          <a:lstStyle/>
          <a:p>
            <a:r>
              <a:rPr lang="en-US" sz="1800" b="1" dirty="0">
                <a:solidFill>
                  <a:schemeClr val="accent1"/>
                </a:solidFill>
                <a:latin typeface="Arial" panose="020B0604020202020204" pitchFamily="34" charset="0"/>
                <a:ea typeface="Alata"/>
                <a:cs typeface="Arial" panose="020B0604020202020204" pitchFamily="34" charset="0"/>
                <a:sym typeface="Alata"/>
              </a:rPr>
              <a:t>Data Collection</a:t>
            </a:r>
          </a:p>
        </p:txBody>
      </p:sp>
      <p:cxnSp>
        <p:nvCxnSpPr>
          <p:cNvPr id="1324" name="Google Shape;1324;p64"/>
          <p:cNvCxnSpPr>
            <a:cxnSpLocks/>
            <a:stCxn id="1319" idx="3"/>
            <a:endCxn id="1295" idx="2"/>
          </p:cNvCxnSpPr>
          <p:nvPr/>
        </p:nvCxnSpPr>
        <p:spPr>
          <a:xfrm>
            <a:off x="2531935" y="1570138"/>
            <a:ext cx="767053" cy="546139"/>
          </a:xfrm>
          <a:prstGeom prst="bentConnector3">
            <a:avLst>
              <a:gd name="adj1" fmla="val 50000"/>
            </a:avLst>
          </a:prstGeom>
          <a:noFill/>
          <a:ln w="9525" cap="flat" cmpd="sng">
            <a:solidFill>
              <a:schemeClr val="lt2"/>
            </a:solidFill>
            <a:prstDash val="solid"/>
            <a:round/>
            <a:headEnd type="diamond" w="med" len="med"/>
            <a:tailEnd type="none" w="med" len="med"/>
          </a:ln>
        </p:spPr>
      </p:cxnSp>
      <p:cxnSp>
        <p:nvCxnSpPr>
          <p:cNvPr id="1325" name="Google Shape;1325;p64"/>
          <p:cNvCxnSpPr>
            <a:cxnSpLocks/>
            <a:stCxn id="1323" idx="1"/>
            <a:endCxn id="1289" idx="2"/>
          </p:cNvCxnSpPr>
          <p:nvPr/>
        </p:nvCxnSpPr>
        <p:spPr>
          <a:xfrm rot="10800000" flipV="1">
            <a:off x="5627642" y="1570138"/>
            <a:ext cx="729019" cy="551594"/>
          </a:xfrm>
          <a:prstGeom prst="bentConnector3">
            <a:avLst>
              <a:gd name="adj1" fmla="val 50000"/>
            </a:avLst>
          </a:prstGeom>
          <a:noFill/>
          <a:ln w="9525" cap="flat" cmpd="sng">
            <a:solidFill>
              <a:schemeClr val="lt2"/>
            </a:solidFill>
            <a:prstDash val="solid"/>
            <a:round/>
            <a:headEnd type="diamond" w="med" len="med"/>
            <a:tailEnd type="none" w="med" len="med"/>
          </a:ln>
        </p:spPr>
      </p:cxnSp>
      <p:cxnSp>
        <p:nvCxnSpPr>
          <p:cNvPr id="1326" name="Google Shape;1326;p64"/>
          <p:cNvCxnSpPr>
            <a:cxnSpLocks/>
            <a:stCxn id="1288" idx="2"/>
            <a:endCxn id="1318" idx="1"/>
          </p:cNvCxnSpPr>
          <p:nvPr/>
        </p:nvCxnSpPr>
        <p:spPr>
          <a:xfrm>
            <a:off x="5654877" y="3775314"/>
            <a:ext cx="701783" cy="608283"/>
          </a:xfrm>
          <a:prstGeom prst="bentConnector3">
            <a:avLst>
              <a:gd name="adj1" fmla="val 50000"/>
            </a:avLst>
          </a:prstGeom>
          <a:noFill/>
          <a:ln w="9525" cap="flat" cmpd="sng">
            <a:solidFill>
              <a:schemeClr val="lt2"/>
            </a:solidFill>
            <a:prstDash val="solid"/>
            <a:round/>
            <a:headEnd type="none" w="med" len="med"/>
            <a:tailEnd type="diamond" w="med" len="med"/>
          </a:ln>
        </p:spPr>
      </p:cxnSp>
      <p:cxnSp>
        <p:nvCxnSpPr>
          <p:cNvPr id="1327" name="Google Shape;1327;p64"/>
          <p:cNvCxnSpPr>
            <a:cxnSpLocks/>
            <a:stCxn id="1290" idx="2"/>
            <a:endCxn id="1320" idx="3"/>
          </p:cNvCxnSpPr>
          <p:nvPr/>
        </p:nvCxnSpPr>
        <p:spPr>
          <a:xfrm rot="10800000" flipV="1">
            <a:off x="2531936" y="3780027"/>
            <a:ext cx="767053" cy="603570"/>
          </a:xfrm>
          <a:prstGeom prst="bentConnector3">
            <a:avLst>
              <a:gd name="adj1" fmla="val 50000"/>
            </a:avLst>
          </a:prstGeom>
          <a:noFill/>
          <a:ln w="9525" cap="flat" cmpd="sng">
            <a:solidFill>
              <a:schemeClr val="lt2"/>
            </a:solidFill>
            <a:prstDash val="solid"/>
            <a:round/>
            <a:headEnd type="none" w="med" len="med"/>
            <a:tailEnd type="diamond" w="med" len="med"/>
          </a:ln>
        </p:spPr>
      </p:cxnSp>
      <p:grpSp>
        <p:nvGrpSpPr>
          <p:cNvPr id="9" name="Google Shape;1307;p64">
            <a:extLst>
              <a:ext uri="{FF2B5EF4-FFF2-40B4-BE49-F238E27FC236}">
                <a16:creationId xmlns:a16="http://schemas.microsoft.com/office/drawing/2014/main" id="{0D0B3CA4-489C-2D57-D018-A85562FB8BD3}"/>
              </a:ext>
            </a:extLst>
          </p:cNvPr>
          <p:cNvGrpSpPr/>
          <p:nvPr/>
        </p:nvGrpSpPr>
        <p:grpSpPr>
          <a:xfrm>
            <a:off x="3613336" y="1495124"/>
            <a:ext cx="621937" cy="1272187"/>
            <a:chOff x="3755373" y="2823967"/>
            <a:chExt cx="612227" cy="1228206"/>
          </a:xfrm>
        </p:grpSpPr>
        <p:sp>
          <p:nvSpPr>
            <p:cNvPr id="10" name="Google Shape;1308;p64">
              <a:extLst>
                <a:ext uri="{FF2B5EF4-FFF2-40B4-BE49-F238E27FC236}">
                  <a16:creationId xmlns:a16="http://schemas.microsoft.com/office/drawing/2014/main" id="{38F9FD78-D52E-B789-5BEA-A34C5B2161E6}"/>
                </a:ext>
              </a:extLst>
            </p:cNvPr>
            <p:cNvSpPr/>
            <p:nvPr/>
          </p:nvSpPr>
          <p:spPr>
            <a:xfrm rot="10800000">
              <a:off x="3756009" y="2823967"/>
              <a:ext cx="611590" cy="1228206"/>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 name="Google Shape;1309;p64">
              <a:extLst>
                <a:ext uri="{FF2B5EF4-FFF2-40B4-BE49-F238E27FC236}">
                  <a16:creationId xmlns:a16="http://schemas.microsoft.com/office/drawing/2014/main" id="{A79E0C24-8FA6-FD14-3CCD-129FEAF9490F}"/>
                </a:ext>
              </a:extLst>
            </p:cNvPr>
            <p:cNvSpPr/>
            <p:nvPr/>
          </p:nvSpPr>
          <p:spPr>
            <a:xfrm rot="10800000">
              <a:off x="3755373" y="2920712"/>
              <a:ext cx="515821" cy="103505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1310;p64">
              <a:extLst>
                <a:ext uri="{FF2B5EF4-FFF2-40B4-BE49-F238E27FC236}">
                  <a16:creationId xmlns:a16="http://schemas.microsoft.com/office/drawing/2014/main" id="{3249544C-39A3-0447-3F2A-48B1607B9DBC}"/>
                </a:ext>
              </a:extLst>
            </p:cNvPr>
            <p:cNvSpPr/>
            <p:nvPr/>
          </p:nvSpPr>
          <p:spPr>
            <a:xfrm rot="10800000">
              <a:off x="3756019" y="3016817"/>
              <a:ext cx="419080" cy="84285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4" name="Google Shape;1307;p64">
            <a:extLst>
              <a:ext uri="{FF2B5EF4-FFF2-40B4-BE49-F238E27FC236}">
                <a16:creationId xmlns:a16="http://schemas.microsoft.com/office/drawing/2014/main" id="{99B93697-8478-4797-CF2B-54CAF8377402}"/>
              </a:ext>
            </a:extLst>
          </p:cNvPr>
          <p:cNvGrpSpPr/>
          <p:nvPr/>
        </p:nvGrpSpPr>
        <p:grpSpPr>
          <a:xfrm flipH="1">
            <a:off x="4674675" y="3138778"/>
            <a:ext cx="621290" cy="1272187"/>
            <a:chOff x="3755373" y="2823967"/>
            <a:chExt cx="612227" cy="1228206"/>
          </a:xfrm>
        </p:grpSpPr>
        <p:sp>
          <p:nvSpPr>
            <p:cNvPr id="15" name="Google Shape;1308;p64">
              <a:extLst>
                <a:ext uri="{FF2B5EF4-FFF2-40B4-BE49-F238E27FC236}">
                  <a16:creationId xmlns:a16="http://schemas.microsoft.com/office/drawing/2014/main" id="{64A87D61-2395-B5DC-FAD5-E780EA6A994F}"/>
                </a:ext>
              </a:extLst>
            </p:cNvPr>
            <p:cNvSpPr/>
            <p:nvPr/>
          </p:nvSpPr>
          <p:spPr>
            <a:xfrm rot="10800000">
              <a:off x="3756009" y="2823967"/>
              <a:ext cx="611590" cy="1228206"/>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 name="Google Shape;1309;p64">
              <a:extLst>
                <a:ext uri="{FF2B5EF4-FFF2-40B4-BE49-F238E27FC236}">
                  <a16:creationId xmlns:a16="http://schemas.microsoft.com/office/drawing/2014/main" id="{7C90A87E-DB74-8849-0F91-530F352DA5FA}"/>
                </a:ext>
              </a:extLst>
            </p:cNvPr>
            <p:cNvSpPr/>
            <p:nvPr/>
          </p:nvSpPr>
          <p:spPr>
            <a:xfrm rot="10800000">
              <a:off x="3755373" y="2920712"/>
              <a:ext cx="515821" cy="103505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 name="Google Shape;1310;p64">
              <a:extLst>
                <a:ext uri="{FF2B5EF4-FFF2-40B4-BE49-F238E27FC236}">
                  <a16:creationId xmlns:a16="http://schemas.microsoft.com/office/drawing/2014/main" id="{7DD62A94-68E5-9907-E3FA-47AE6DC2724F}"/>
                </a:ext>
              </a:extLst>
            </p:cNvPr>
            <p:cNvSpPr/>
            <p:nvPr/>
          </p:nvSpPr>
          <p:spPr>
            <a:xfrm rot="10800000">
              <a:off x="3756019" y="3016817"/>
              <a:ext cx="419080" cy="84285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4" name="Google Shape;1307;p64">
            <a:extLst>
              <a:ext uri="{FF2B5EF4-FFF2-40B4-BE49-F238E27FC236}">
                <a16:creationId xmlns:a16="http://schemas.microsoft.com/office/drawing/2014/main" id="{C0ACE86D-E38D-25E5-0AF1-870C1FDF91CC}"/>
              </a:ext>
            </a:extLst>
          </p:cNvPr>
          <p:cNvGrpSpPr/>
          <p:nvPr/>
        </p:nvGrpSpPr>
        <p:grpSpPr>
          <a:xfrm flipH="1">
            <a:off x="4674674" y="1498764"/>
            <a:ext cx="621290" cy="1272187"/>
            <a:chOff x="3755373" y="2823967"/>
            <a:chExt cx="612227" cy="1228206"/>
          </a:xfrm>
        </p:grpSpPr>
        <p:sp>
          <p:nvSpPr>
            <p:cNvPr id="25" name="Google Shape;1308;p64">
              <a:extLst>
                <a:ext uri="{FF2B5EF4-FFF2-40B4-BE49-F238E27FC236}">
                  <a16:creationId xmlns:a16="http://schemas.microsoft.com/office/drawing/2014/main" id="{CE2FE966-BA75-52FC-8AA7-4C666459B2C9}"/>
                </a:ext>
              </a:extLst>
            </p:cNvPr>
            <p:cNvSpPr/>
            <p:nvPr/>
          </p:nvSpPr>
          <p:spPr>
            <a:xfrm rot="10800000">
              <a:off x="3756009" y="2823967"/>
              <a:ext cx="611590" cy="1228206"/>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1309;p64">
              <a:extLst>
                <a:ext uri="{FF2B5EF4-FFF2-40B4-BE49-F238E27FC236}">
                  <a16:creationId xmlns:a16="http://schemas.microsoft.com/office/drawing/2014/main" id="{50C89EA6-F898-4CE3-7B83-D094771E9BD8}"/>
                </a:ext>
              </a:extLst>
            </p:cNvPr>
            <p:cNvSpPr/>
            <p:nvPr/>
          </p:nvSpPr>
          <p:spPr>
            <a:xfrm rot="10800000">
              <a:off x="3755373" y="2920712"/>
              <a:ext cx="515821" cy="103505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7" name="Google Shape;1310;p64">
              <a:extLst>
                <a:ext uri="{FF2B5EF4-FFF2-40B4-BE49-F238E27FC236}">
                  <a16:creationId xmlns:a16="http://schemas.microsoft.com/office/drawing/2014/main" id="{301E6F49-6680-82E1-E888-38C5957167E2}"/>
                </a:ext>
              </a:extLst>
            </p:cNvPr>
            <p:cNvSpPr/>
            <p:nvPr/>
          </p:nvSpPr>
          <p:spPr>
            <a:xfrm rot="10800000">
              <a:off x="3756019" y="3016817"/>
              <a:ext cx="419080" cy="84285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Google Shape;779;p48">
            <a:extLst>
              <a:ext uri="{FF2B5EF4-FFF2-40B4-BE49-F238E27FC236}">
                <a16:creationId xmlns:a16="http://schemas.microsoft.com/office/drawing/2014/main" id="{2E16925A-D7FE-6B92-ACF1-EBCC2A50C670}"/>
              </a:ext>
            </a:extLst>
          </p:cNvPr>
          <p:cNvSpPr txBox="1">
            <a:spLocks noGrp="1"/>
          </p:cNvSpPr>
          <p:nvPr>
            <p:ph type="title"/>
          </p:nvPr>
        </p:nvSpPr>
        <p:spPr>
          <a:xfrm>
            <a:off x="720000" y="4103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Results</a:t>
            </a:r>
            <a:endParaRPr dirty="0">
              <a:latin typeface="Arial" panose="020B0604020202020204" pitchFamily="34" charset="0"/>
              <a:cs typeface="Arial" panose="020B0604020202020204" pitchFamily="34" charset="0"/>
            </a:endParaRPr>
          </a:p>
        </p:txBody>
      </p:sp>
      <p:grpSp>
        <p:nvGrpSpPr>
          <p:cNvPr id="3" name="Google Shape;2384;p68">
            <a:extLst>
              <a:ext uri="{FF2B5EF4-FFF2-40B4-BE49-F238E27FC236}">
                <a16:creationId xmlns:a16="http://schemas.microsoft.com/office/drawing/2014/main" id="{A0BD05CD-DD08-685A-16A0-6BA86C0824D2}"/>
              </a:ext>
            </a:extLst>
          </p:cNvPr>
          <p:cNvGrpSpPr/>
          <p:nvPr/>
        </p:nvGrpSpPr>
        <p:grpSpPr>
          <a:xfrm>
            <a:off x="5112237" y="1911985"/>
            <a:ext cx="405465" cy="422568"/>
            <a:chOff x="1299544" y="3245835"/>
            <a:chExt cx="321137" cy="352664"/>
          </a:xfrm>
        </p:grpSpPr>
        <p:sp>
          <p:nvSpPr>
            <p:cNvPr id="4" name="Google Shape;2385;p68">
              <a:extLst>
                <a:ext uri="{FF2B5EF4-FFF2-40B4-BE49-F238E27FC236}">
                  <a16:creationId xmlns:a16="http://schemas.microsoft.com/office/drawing/2014/main" id="{36F1E5CC-1BC3-CBC5-1059-9AD66912FDA2}"/>
                </a:ext>
              </a:extLst>
            </p:cNvPr>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 name="Google Shape;2386;p68">
              <a:extLst>
                <a:ext uri="{FF2B5EF4-FFF2-40B4-BE49-F238E27FC236}">
                  <a16:creationId xmlns:a16="http://schemas.microsoft.com/office/drawing/2014/main" id="{69C2FC57-48A2-3DA7-6604-19DC939C4115}"/>
                </a:ext>
              </a:extLst>
            </p:cNvPr>
            <p:cNvSpPr/>
            <p:nvPr/>
          </p:nvSpPr>
          <p:spPr>
            <a:xfrm>
              <a:off x="1299544" y="3245835"/>
              <a:ext cx="321137" cy="352664"/>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 name="Google Shape;2387;p68">
              <a:extLst>
                <a:ext uri="{FF2B5EF4-FFF2-40B4-BE49-F238E27FC236}">
                  <a16:creationId xmlns:a16="http://schemas.microsoft.com/office/drawing/2014/main" id="{E80F3DDF-0676-8502-0FE1-B43FC56A03CD}"/>
                </a:ext>
              </a:extLst>
            </p:cNvPr>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 name="Google Shape;2392;p68">
            <a:extLst>
              <a:ext uri="{FF2B5EF4-FFF2-40B4-BE49-F238E27FC236}">
                <a16:creationId xmlns:a16="http://schemas.microsoft.com/office/drawing/2014/main" id="{479C8E60-0B4F-3AD0-D4F8-A969D5BD3C59}"/>
              </a:ext>
            </a:extLst>
          </p:cNvPr>
          <p:cNvGrpSpPr/>
          <p:nvPr/>
        </p:nvGrpSpPr>
        <p:grpSpPr>
          <a:xfrm>
            <a:off x="3393920" y="1877550"/>
            <a:ext cx="425728" cy="393372"/>
            <a:chOff x="6543825" y="3202075"/>
            <a:chExt cx="296975" cy="275350"/>
          </a:xfrm>
        </p:grpSpPr>
        <p:sp>
          <p:nvSpPr>
            <p:cNvPr id="13" name="Google Shape;2393;p68">
              <a:extLst>
                <a:ext uri="{FF2B5EF4-FFF2-40B4-BE49-F238E27FC236}">
                  <a16:creationId xmlns:a16="http://schemas.microsoft.com/office/drawing/2014/main" id="{F4E9E991-FE46-C280-43DE-F6430214B408}"/>
                </a:ext>
              </a:extLst>
            </p:cNvPr>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2394;p68">
              <a:extLst>
                <a:ext uri="{FF2B5EF4-FFF2-40B4-BE49-F238E27FC236}">
                  <a16:creationId xmlns:a16="http://schemas.microsoft.com/office/drawing/2014/main" id="{CE438683-8FC7-A4F4-CC24-8C52F1788E6F}"/>
                </a:ext>
              </a:extLst>
            </p:cNvPr>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2395;p68">
              <a:extLst>
                <a:ext uri="{FF2B5EF4-FFF2-40B4-BE49-F238E27FC236}">
                  <a16:creationId xmlns:a16="http://schemas.microsoft.com/office/drawing/2014/main" id="{839EFFD6-371C-3DAE-B557-5AFEEA724469}"/>
                </a:ext>
              </a:extLst>
            </p:cNvPr>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2396;p68">
              <a:extLst>
                <a:ext uri="{FF2B5EF4-FFF2-40B4-BE49-F238E27FC236}">
                  <a16:creationId xmlns:a16="http://schemas.microsoft.com/office/drawing/2014/main" id="{DE85C523-46C2-20A6-1248-E72372D94D62}"/>
                </a:ext>
              </a:extLst>
            </p:cNvPr>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 name="Google Shape;2397;p68">
              <a:extLst>
                <a:ext uri="{FF2B5EF4-FFF2-40B4-BE49-F238E27FC236}">
                  <a16:creationId xmlns:a16="http://schemas.microsoft.com/office/drawing/2014/main" id="{173F7977-15C4-8A54-CA60-23EC49B149CC}"/>
                </a:ext>
              </a:extLst>
            </p:cNvPr>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 name="Google Shape;2398;p68">
              <a:extLst>
                <a:ext uri="{FF2B5EF4-FFF2-40B4-BE49-F238E27FC236}">
                  <a16:creationId xmlns:a16="http://schemas.microsoft.com/office/drawing/2014/main" id="{19C067CF-93E9-58C8-35C9-5BC7DE8CC59C}"/>
                </a:ext>
              </a:extLst>
            </p:cNvPr>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 name="Google Shape;2399;p68">
              <a:extLst>
                <a:ext uri="{FF2B5EF4-FFF2-40B4-BE49-F238E27FC236}">
                  <a16:creationId xmlns:a16="http://schemas.microsoft.com/office/drawing/2014/main" id="{21186CBA-B88A-D078-DB9A-203F89EADEBB}"/>
                </a:ext>
              </a:extLst>
            </p:cNvPr>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8" name="Google Shape;2400;p68">
            <a:extLst>
              <a:ext uri="{FF2B5EF4-FFF2-40B4-BE49-F238E27FC236}">
                <a16:creationId xmlns:a16="http://schemas.microsoft.com/office/drawing/2014/main" id="{E88F44A2-1297-54B8-CA0B-E01F9B21D57A}"/>
              </a:ext>
            </a:extLst>
          </p:cNvPr>
          <p:cNvGrpSpPr/>
          <p:nvPr/>
        </p:nvGrpSpPr>
        <p:grpSpPr>
          <a:xfrm>
            <a:off x="5132120" y="3561212"/>
            <a:ext cx="395599" cy="412942"/>
            <a:chOff x="3860400" y="3254050"/>
            <a:chExt cx="296175" cy="241825"/>
          </a:xfrm>
        </p:grpSpPr>
        <p:sp>
          <p:nvSpPr>
            <p:cNvPr id="29" name="Google Shape;2401;p68">
              <a:extLst>
                <a:ext uri="{FF2B5EF4-FFF2-40B4-BE49-F238E27FC236}">
                  <a16:creationId xmlns:a16="http://schemas.microsoft.com/office/drawing/2014/main" id="{27CCCE98-0E8E-C9FF-1BC1-A4146A93DBDB}"/>
                </a:ext>
              </a:extLst>
            </p:cNvPr>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2402;p68">
              <a:extLst>
                <a:ext uri="{FF2B5EF4-FFF2-40B4-BE49-F238E27FC236}">
                  <a16:creationId xmlns:a16="http://schemas.microsoft.com/office/drawing/2014/main" id="{581AB896-6401-B63A-3031-B4184E668E05}"/>
                </a:ext>
              </a:extLst>
            </p:cNvPr>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2403;p68">
              <a:extLst>
                <a:ext uri="{FF2B5EF4-FFF2-40B4-BE49-F238E27FC236}">
                  <a16:creationId xmlns:a16="http://schemas.microsoft.com/office/drawing/2014/main" id="{63D4D37C-A90E-271C-746D-C31ADE5ADC35}"/>
                </a:ext>
              </a:extLst>
            </p:cNvPr>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2404;p68">
              <a:extLst>
                <a:ext uri="{FF2B5EF4-FFF2-40B4-BE49-F238E27FC236}">
                  <a16:creationId xmlns:a16="http://schemas.microsoft.com/office/drawing/2014/main" id="{0A46A5DF-073A-9ACD-5D7C-B79FBEC0E6E2}"/>
                </a:ext>
              </a:extLst>
            </p:cNvPr>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 name="Google Shape;2405;p68">
              <a:extLst>
                <a:ext uri="{FF2B5EF4-FFF2-40B4-BE49-F238E27FC236}">
                  <a16:creationId xmlns:a16="http://schemas.microsoft.com/office/drawing/2014/main" id="{3396F793-6EAB-B735-A1DB-3FC310870458}"/>
                </a:ext>
              </a:extLst>
            </p:cNvPr>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 name="Google Shape;2406;p68">
              <a:extLst>
                <a:ext uri="{FF2B5EF4-FFF2-40B4-BE49-F238E27FC236}">
                  <a16:creationId xmlns:a16="http://schemas.microsoft.com/office/drawing/2014/main" id="{27A4BEA4-3D3F-09DE-9726-12B4301338EC}"/>
                </a:ext>
              </a:extLst>
            </p:cNvPr>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 name="Google Shape;2407;p68">
              <a:extLst>
                <a:ext uri="{FF2B5EF4-FFF2-40B4-BE49-F238E27FC236}">
                  <a16:creationId xmlns:a16="http://schemas.microsoft.com/office/drawing/2014/main" id="{6E9866B7-7DF1-C499-3DFA-A5C57302EB05}"/>
                </a:ext>
              </a:extLst>
            </p:cNvPr>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pic>
        <p:nvPicPr>
          <p:cNvPr id="36" name="Graphic 35" descr="Statistics with solid fill">
            <a:extLst>
              <a:ext uri="{FF2B5EF4-FFF2-40B4-BE49-F238E27FC236}">
                <a16:creationId xmlns:a16="http://schemas.microsoft.com/office/drawing/2014/main" id="{A4D2095C-82B1-B47C-2CCF-B5F808124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374717" y="3552828"/>
            <a:ext cx="466375" cy="4778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6">
          <a:extLst>
            <a:ext uri="{FF2B5EF4-FFF2-40B4-BE49-F238E27FC236}">
              <a16:creationId xmlns:a16="http://schemas.microsoft.com/office/drawing/2014/main" id="{1782BF80-B588-83DE-CB4E-689BB9FF29BD}"/>
            </a:ext>
          </a:extLst>
        </p:cNvPr>
        <p:cNvGrpSpPr/>
        <p:nvPr/>
      </p:nvGrpSpPr>
      <p:grpSpPr>
        <a:xfrm>
          <a:off x="0" y="0"/>
          <a:ext cx="0" cy="0"/>
          <a:chOff x="0" y="0"/>
          <a:chExt cx="0" cy="0"/>
        </a:xfrm>
      </p:grpSpPr>
      <p:sp>
        <p:nvSpPr>
          <p:cNvPr id="827" name="Google Shape;827;p50">
            <a:extLst>
              <a:ext uri="{FF2B5EF4-FFF2-40B4-BE49-F238E27FC236}">
                <a16:creationId xmlns:a16="http://schemas.microsoft.com/office/drawing/2014/main" id="{E72FD908-2F10-C8BC-7523-3063868135EB}"/>
              </a:ext>
            </a:extLst>
          </p:cNvPr>
          <p:cNvSpPr txBox="1">
            <a:spLocks noGrp="1"/>
          </p:cNvSpPr>
          <p:nvPr>
            <p:ph type="title"/>
          </p:nvPr>
        </p:nvSpPr>
        <p:spPr>
          <a:xfrm>
            <a:off x="209777" y="33083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Arial" panose="020B0604020202020204" pitchFamily="34" charset="0"/>
                <a:cs typeface="Arial" panose="020B0604020202020204" pitchFamily="34" charset="0"/>
              </a:rPr>
              <a:t>Research Design &amp; Recruitment</a:t>
            </a:r>
            <a:endParaRPr sz="2400" dirty="0">
              <a:latin typeface="Arial" panose="020B0604020202020204" pitchFamily="34" charset="0"/>
              <a:cs typeface="Arial" panose="020B0604020202020204" pitchFamily="34" charset="0"/>
            </a:endParaRPr>
          </a:p>
        </p:txBody>
      </p:sp>
      <p:grpSp>
        <p:nvGrpSpPr>
          <p:cNvPr id="836" name="Google Shape;836;p50">
            <a:extLst>
              <a:ext uri="{FF2B5EF4-FFF2-40B4-BE49-F238E27FC236}">
                <a16:creationId xmlns:a16="http://schemas.microsoft.com/office/drawing/2014/main" id="{9D39282C-3379-766E-E088-24E01BE75970}"/>
              </a:ext>
            </a:extLst>
          </p:cNvPr>
          <p:cNvGrpSpPr/>
          <p:nvPr/>
        </p:nvGrpSpPr>
        <p:grpSpPr>
          <a:xfrm>
            <a:off x="7263533" y="240633"/>
            <a:ext cx="1891038" cy="429331"/>
            <a:chOff x="4256975" y="1214675"/>
            <a:chExt cx="2032500" cy="615175"/>
          </a:xfrm>
        </p:grpSpPr>
        <p:sp>
          <p:nvSpPr>
            <p:cNvPr id="837" name="Google Shape;837;p50">
              <a:extLst>
                <a:ext uri="{FF2B5EF4-FFF2-40B4-BE49-F238E27FC236}">
                  <a16:creationId xmlns:a16="http://schemas.microsoft.com/office/drawing/2014/main" id="{AED71B1C-8C8B-375E-1745-E130C031147B}"/>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8" name="Google Shape;838;p50">
              <a:extLst>
                <a:ext uri="{FF2B5EF4-FFF2-40B4-BE49-F238E27FC236}">
                  <a16:creationId xmlns:a16="http://schemas.microsoft.com/office/drawing/2014/main" id="{55AAC479-B51A-37B2-EF96-BC89FC256606}"/>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9" name="Google Shape;839;p50">
              <a:extLst>
                <a:ext uri="{FF2B5EF4-FFF2-40B4-BE49-F238E27FC236}">
                  <a16:creationId xmlns:a16="http://schemas.microsoft.com/office/drawing/2014/main" id="{72C81EF0-97DD-9970-BDFF-9E053408495D}"/>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0" name="Google Shape;840;p50">
              <a:extLst>
                <a:ext uri="{FF2B5EF4-FFF2-40B4-BE49-F238E27FC236}">
                  <a16:creationId xmlns:a16="http://schemas.microsoft.com/office/drawing/2014/main" id="{32CEC894-074B-2C26-BF33-93DE2E0E9E7E}"/>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1" name="Google Shape;841;p50">
              <a:extLst>
                <a:ext uri="{FF2B5EF4-FFF2-40B4-BE49-F238E27FC236}">
                  <a16:creationId xmlns:a16="http://schemas.microsoft.com/office/drawing/2014/main" id="{34CF2ACC-3C1E-194F-6AF0-DA030146DB8F}"/>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2" name="Google Shape;842;p50">
              <a:extLst>
                <a:ext uri="{FF2B5EF4-FFF2-40B4-BE49-F238E27FC236}">
                  <a16:creationId xmlns:a16="http://schemas.microsoft.com/office/drawing/2014/main" id="{B1AD8803-C10F-948A-B0E8-39C7006ADDEA}"/>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 name="Rectangle 1">
            <a:extLst>
              <a:ext uri="{FF2B5EF4-FFF2-40B4-BE49-F238E27FC236}">
                <a16:creationId xmlns:a16="http://schemas.microsoft.com/office/drawing/2014/main" id="{14D52474-F66E-173E-D89D-EC0C1FB218EC}"/>
              </a:ext>
            </a:extLst>
          </p:cNvPr>
          <p:cNvSpPr>
            <a:spLocks noChangeArrowheads="1"/>
          </p:cNvSpPr>
          <p:nvPr/>
        </p:nvSpPr>
        <p:spPr bwMode="auto">
          <a:xfrm>
            <a:off x="2760021" y="1603650"/>
            <a:ext cx="56419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n-US">
              <a:latin typeface="+mn-lt"/>
            </a:endParaRPr>
          </a:p>
        </p:txBody>
      </p:sp>
      <p:graphicFrame>
        <p:nvGraphicFramePr>
          <p:cNvPr id="4" name="Table 3">
            <a:extLst>
              <a:ext uri="{FF2B5EF4-FFF2-40B4-BE49-F238E27FC236}">
                <a16:creationId xmlns:a16="http://schemas.microsoft.com/office/drawing/2014/main" id="{E6A508C7-1E19-CFAE-AFF4-4057028B03DA}"/>
              </a:ext>
            </a:extLst>
          </p:cNvPr>
          <p:cNvGraphicFramePr>
            <a:graphicFrameLocks noGrp="1"/>
          </p:cNvGraphicFramePr>
          <p:nvPr>
            <p:extLst>
              <p:ext uri="{D42A27DB-BD31-4B8C-83A1-F6EECF244321}">
                <p14:modId xmlns:p14="http://schemas.microsoft.com/office/powerpoint/2010/main" val="1080733265"/>
              </p:ext>
            </p:extLst>
          </p:nvPr>
        </p:nvGraphicFramePr>
        <p:xfrm>
          <a:off x="3914381" y="1226406"/>
          <a:ext cx="4783211" cy="3248090"/>
        </p:xfrm>
        <a:graphic>
          <a:graphicData uri="http://schemas.openxmlformats.org/drawingml/2006/table">
            <a:tbl>
              <a:tblPr/>
              <a:tblGrid>
                <a:gridCol w="2361984">
                  <a:extLst>
                    <a:ext uri="{9D8B030D-6E8A-4147-A177-3AD203B41FA5}">
                      <a16:colId xmlns:a16="http://schemas.microsoft.com/office/drawing/2014/main" val="1713877050"/>
                    </a:ext>
                  </a:extLst>
                </a:gridCol>
                <a:gridCol w="2421227">
                  <a:extLst>
                    <a:ext uri="{9D8B030D-6E8A-4147-A177-3AD203B41FA5}">
                      <a16:colId xmlns:a16="http://schemas.microsoft.com/office/drawing/2014/main" val="3309996651"/>
                    </a:ext>
                  </a:extLst>
                </a:gridCol>
              </a:tblGrid>
              <a:tr h="238086">
                <a:tc gridSpan="2">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600" b="1" dirty="0">
                          <a:solidFill>
                            <a:schemeClr val="accent1"/>
                          </a:solidFill>
                          <a:effectLst/>
                        </a:rPr>
                        <a:t>Interview Guide Question</a:t>
                      </a: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rtl="0" fontAlgn="t"/>
                      <a:endParaRPr lang="en-US" sz="900" dirty="0">
                        <a:solidFill>
                          <a:schemeClr val="accent1"/>
                        </a:solidFill>
                        <a:effectLst/>
                      </a:endParaRP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906405"/>
                  </a:ext>
                </a:extLst>
              </a:tr>
              <a:tr h="238086">
                <a:tc>
                  <a:txBody>
                    <a:bodyPr/>
                    <a:lstStyle/>
                    <a:p>
                      <a:pPr algn="l" rtl="0" fontAlgn="t"/>
                      <a:r>
                        <a:rPr lang="en-US" sz="1400" b="1" i="0" u="none" strike="noStrike" dirty="0">
                          <a:solidFill>
                            <a:schemeClr val="accent1"/>
                          </a:solidFill>
                          <a:effectLst/>
                          <a:latin typeface="Helvetica Neue" panose="02000503000000020004" pitchFamily="2" charset="0"/>
                        </a:rPr>
                        <a:t>Researcher Generated</a:t>
                      </a:r>
                      <a:endParaRPr lang="en-US" sz="1400" dirty="0">
                        <a:solidFill>
                          <a:schemeClr val="accent1"/>
                        </a:solidFill>
                        <a:effectLst/>
                      </a:endParaRP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t"/>
                      <a:r>
                        <a:rPr lang="en-US" sz="1400" b="1" i="0" u="none" strike="noStrike" dirty="0">
                          <a:solidFill>
                            <a:schemeClr val="accent1"/>
                          </a:solidFill>
                          <a:effectLst/>
                          <a:latin typeface="Helvetica Neue" panose="02000503000000020004" pitchFamily="2" charset="0"/>
                        </a:rPr>
                        <a:t>CAB Revised Questions</a:t>
                      </a:r>
                      <a:endParaRPr lang="en-US" sz="1400" dirty="0">
                        <a:solidFill>
                          <a:schemeClr val="accent1"/>
                        </a:solidFill>
                        <a:effectLst/>
                      </a:endParaRP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1187831"/>
                  </a:ext>
                </a:extLst>
              </a:tr>
              <a:tr h="752844">
                <a:tc>
                  <a:txBody>
                    <a:bodyPr/>
                    <a:lstStyle/>
                    <a:p>
                      <a:pPr rtl="0" fontAlgn="t"/>
                      <a:r>
                        <a:rPr lang="en-US" sz="1200" b="0" i="0" u="none" strike="noStrike" dirty="0">
                          <a:solidFill>
                            <a:srgbClr val="000000"/>
                          </a:solidFill>
                          <a:effectLst/>
                          <a:latin typeface="Helvetica Neue" panose="02000503000000020004" pitchFamily="2" charset="0"/>
                        </a:rPr>
                        <a:t>Narcan/naloxone is one way to prevent an active opioid overdose. What do you know about Narcan?</a:t>
                      </a:r>
                      <a:endParaRPr lang="en-US" sz="1200" dirty="0">
                        <a:effectLst/>
                      </a:endParaRP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rtl="0" fontAlgn="t"/>
                      <a:r>
                        <a:rPr lang="en-US" sz="1200" b="0" i="0" u="none" strike="noStrike" dirty="0">
                          <a:solidFill>
                            <a:srgbClr val="000000"/>
                          </a:solidFill>
                          <a:effectLst/>
                          <a:latin typeface="Helvetica Neue" panose="02000503000000020004" pitchFamily="2" charset="0"/>
                        </a:rPr>
                        <a:t>Tell me about experiences you’ve had responding to an overdose or using Narcan? </a:t>
                      </a:r>
                      <a:endParaRPr lang="en-US" sz="1200" dirty="0">
                        <a:effectLst/>
                      </a:endParaRP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043893"/>
                  </a:ext>
                </a:extLst>
              </a:tr>
              <a:tr h="752844">
                <a:tc>
                  <a:txBody>
                    <a:bodyPr/>
                    <a:lstStyle/>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200" dirty="0">
                          <a:effectLst/>
                        </a:rPr>
                        <a:t>What role does your social circle play in your drug use and/or recovery? What about your neighborhood/ where you live?</a:t>
                      </a: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200" dirty="0">
                          <a:effectLst/>
                        </a:rPr>
                        <a:t>What kinds of support do you have in your neighborhood/ where you live? Is there anything in your neighborhood that makes things worse for you?</a:t>
                      </a: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31825"/>
                  </a:ext>
                </a:extLst>
              </a:tr>
              <a:tr h="752844">
                <a:tc>
                  <a:txBody>
                    <a:bodyPr/>
                    <a:lstStyle/>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200" dirty="0">
                          <a:effectLst/>
                        </a:rPr>
                        <a:t>Can you tell me what you know about fentanyl test strips?</a:t>
                      </a: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200" dirty="0">
                          <a:effectLst/>
                        </a:rPr>
                        <a:t>How do you react when you hear about a bad batch of drugs? How do you know if fentanyl is in your drugs? </a:t>
                      </a:r>
                    </a:p>
                  </a:txBody>
                  <a:tcPr marL="82691" marR="82691" marT="41345" marB="413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9211204"/>
                  </a:ext>
                </a:extLst>
              </a:tr>
            </a:tbl>
          </a:graphicData>
        </a:graphic>
      </p:graphicFrame>
      <p:grpSp>
        <p:nvGrpSpPr>
          <p:cNvPr id="6" name="Google Shape;843;p50">
            <a:extLst>
              <a:ext uri="{FF2B5EF4-FFF2-40B4-BE49-F238E27FC236}">
                <a16:creationId xmlns:a16="http://schemas.microsoft.com/office/drawing/2014/main" id="{2FB1B8B7-833A-2C06-3A14-E2939109494E}"/>
              </a:ext>
            </a:extLst>
          </p:cNvPr>
          <p:cNvGrpSpPr/>
          <p:nvPr/>
        </p:nvGrpSpPr>
        <p:grpSpPr>
          <a:xfrm rot="16200000" flipH="1">
            <a:off x="7138143" y="5326318"/>
            <a:ext cx="2416658" cy="1034740"/>
            <a:chOff x="574825" y="1213900"/>
            <a:chExt cx="3467725" cy="1484775"/>
          </a:xfrm>
        </p:grpSpPr>
        <p:sp>
          <p:nvSpPr>
            <p:cNvPr id="7" name="Google Shape;844;p50">
              <a:extLst>
                <a:ext uri="{FF2B5EF4-FFF2-40B4-BE49-F238E27FC236}">
                  <a16:creationId xmlns:a16="http://schemas.microsoft.com/office/drawing/2014/main" id="{4D69C4CF-680F-B90D-4A15-8407D91BE059}"/>
                </a:ext>
              </a:extLst>
            </p:cNvPr>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45;p50">
              <a:extLst>
                <a:ext uri="{FF2B5EF4-FFF2-40B4-BE49-F238E27FC236}">
                  <a16:creationId xmlns:a16="http://schemas.microsoft.com/office/drawing/2014/main" id="{657B6A74-7BBB-3362-6233-98818DAEC78E}"/>
                </a:ext>
              </a:extLst>
            </p:cNvPr>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46;p50">
              <a:extLst>
                <a:ext uri="{FF2B5EF4-FFF2-40B4-BE49-F238E27FC236}">
                  <a16:creationId xmlns:a16="http://schemas.microsoft.com/office/drawing/2014/main" id="{1A6CE48D-42A2-5881-898B-489F74E18073}"/>
                </a:ext>
              </a:extLst>
            </p:cNvPr>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47;p50">
              <a:extLst>
                <a:ext uri="{FF2B5EF4-FFF2-40B4-BE49-F238E27FC236}">
                  <a16:creationId xmlns:a16="http://schemas.microsoft.com/office/drawing/2014/main" id="{808037FC-D8E6-BFAD-A3E3-37080C0FEADD}"/>
                </a:ext>
              </a:extLst>
            </p:cNvPr>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8;p50">
              <a:extLst>
                <a:ext uri="{FF2B5EF4-FFF2-40B4-BE49-F238E27FC236}">
                  <a16:creationId xmlns:a16="http://schemas.microsoft.com/office/drawing/2014/main" id="{AC72518B-62D8-F18A-11D1-53247707C004}"/>
                </a:ext>
              </a:extLst>
            </p:cNvPr>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9;p50">
              <a:extLst>
                <a:ext uri="{FF2B5EF4-FFF2-40B4-BE49-F238E27FC236}">
                  <a16:creationId xmlns:a16="http://schemas.microsoft.com/office/drawing/2014/main" id="{952B4484-FB18-38EA-F53E-7F457C9758DA}"/>
                </a:ext>
              </a:extLst>
            </p:cNvPr>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570FEB4-916A-8317-D1DE-D50013EEC385}"/>
              </a:ext>
            </a:extLst>
          </p:cNvPr>
          <p:cNvPicPr>
            <a:picLocks noChangeAspect="1"/>
          </p:cNvPicPr>
          <p:nvPr/>
        </p:nvPicPr>
        <p:blipFill rotWithShape="1">
          <a:blip r:embed="rId3"/>
          <a:srcRect b="20523"/>
          <a:stretch/>
        </p:blipFill>
        <p:spPr>
          <a:xfrm>
            <a:off x="361138" y="894412"/>
            <a:ext cx="3380475" cy="3876714"/>
          </a:xfrm>
          <a:prstGeom prst="rect">
            <a:avLst/>
          </a:prstGeom>
        </p:spPr>
      </p:pic>
      <p:sp>
        <p:nvSpPr>
          <p:cNvPr id="5" name="Right Arrow 4">
            <a:extLst>
              <a:ext uri="{FF2B5EF4-FFF2-40B4-BE49-F238E27FC236}">
                <a16:creationId xmlns:a16="http://schemas.microsoft.com/office/drawing/2014/main" id="{0D67142F-C739-3565-A83B-29ACB579AB60}"/>
              </a:ext>
            </a:extLst>
          </p:cNvPr>
          <p:cNvSpPr/>
          <p:nvPr/>
        </p:nvSpPr>
        <p:spPr>
          <a:xfrm>
            <a:off x="6103582" y="1641750"/>
            <a:ext cx="364177" cy="123550"/>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87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2">
          <a:extLst>
            <a:ext uri="{FF2B5EF4-FFF2-40B4-BE49-F238E27FC236}">
              <a16:creationId xmlns:a16="http://schemas.microsoft.com/office/drawing/2014/main" id="{A3557BF7-4BCA-DFCC-3ED6-CB4E8EE4D994}"/>
            </a:ext>
          </a:extLst>
        </p:cNvPr>
        <p:cNvGrpSpPr/>
        <p:nvPr/>
      </p:nvGrpSpPr>
      <p:grpSpPr>
        <a:xfrm>
          <a:off x="0" y="0"/>
          <a:ext cx="0" cy="0"/>
          <a:chOff x="0" y="0"/>
          <a:chExt cx="0" cy="0"/>
        </a:xfrm>
      </p:grpSpPr>
      <p:grpSp>
        <p:nvGrpSpPr>
          <p:cNvPr id="726" name="Google Shape;726;p46">
            <a:extLst>
              <a:ext uri="{FF2B5EF4-FFF2-40B4-BE49-F238E27FC236}">
                <a16:creationId xmlns:a16="http://schemas.microsoft.com/office/drawing/2014/main" id="{C04C6307-3849-8EAE-09C2-AD912070FD63}"/>
              </a:ext>
            </a:extLst>
          </p:cNvPr>
          <p:cNvGrpSpPr/>
          <p:nvPr/>
        </p:nvGrpSpPr>
        <p:grpSpPr>
          <a:xfrm rot="5400000" flipH="1">
            <a:off x="8055805" y="-270392"/>
            <a:ext cx="507430" cy="1014844"/>
            <a:chOff x="552350" y="3108100"/>
            <a:chExt cx="742400" cy="1484775"/>
          </a:xfrm>
        </p:grpSpPr>
        <p:sp>
          <p:nvSpPr>
            <p:cNvPr id="727" name="Google Shape;727;p46">
              <a:extLst>
                <a:ext uri="{FF2B5EF4-FFF2-40B4-BE49-F238E27FC236}">
                  <a16:creationId xmlns:a16="http://schemas.microsoft.com/office/drawing/2014/main" id="{600D5F52-6B99-56E7-7898-3EBDD8365D83}"/>
                </a:ext>
              </a:extLst>
            </p:cNvPr>
            <p:cNvSpPr/>
            <p:nvPr/>
          </p:nvSpPr>
          <p:spPr>
            <a:xfrm>
              <a:off x="552350" y="3108100"/>
              <a:ext cx="739350" cy="1484775"/>
            </a:xfrm>
            <a:custGeom>
              <a:avLst/>
              <a:gdLst/>
              <a:ahLst/>
              <a:cxnLst/>
              <a:rect l="l" t="t" r="r" b="b"/>
              <a:pathLst>
                <a:path w="29574" h="59391" extrusionOk="0">
                  <a:moveTo>
                    <a:pt x="29574" y="1"/>
                  </a:moveTo>
                  <a:cubicBezTo>
                    <a:pt x="13256" y="62"/>
                    <a:pt x="1" y="13347"/>
                    <a:pt x="1" y="29696"/>
                  </a:cubicBezTo>
                  <a:cubicBezTo>
                    <a:pt x="1" y="46028"/>
                    <a:pt x="13256" y="59329"/>
                    <a:pt x="29574" y="59390"/>
                  </a:cubicBezTo>
                  <a:lnTo>
                    <a:pt x="29574" y="58050"/>
                  </a:lnTo>
                  <a:cubicBezTo>
                    <a:pt x="14002" y="57973"/>
                    <a:pt x="1341" y="45297"/>
                    <a:pt x="1341" y="29696"/>
                  </a:cubicBezTo>
                  <a:cubicBezTo>
                    <a:pt x="1341" y="14094"/>
                    <a:pt x="14002" y="1387"/>
                    <a:pt x="29574" y="1341"/>
                  </a:cubicBezTo>
                  <a:lnTo>
                    <a:pt x="29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a:extLst>
                <a:ext uri="{FF2B5EF4-FFF2-40B4-BE49-F238E27FC236}">
                  <a16:creationId xmlns:a16="http://schemas.microsoft.com/office/drawing/2014/main" id="{31C80B98-F31E-2771-B977-2A4E0D9523AD}"/>
                </a:ext>
              </a:extLst>
            </p:cNvPr>
            <p:cNvSpPr/>
            <p:nvPr/>
          </p:nvSpPr>
          <p:spPr>
            <a:xfrm>
              <a:off x="668900" y="3224650"/>
              <a:ext cx="623575" cy="1251275"/>
            </a:xfrm>
            <a:custGeom>
              <a:avLst/>
              <a:gdLst/>
              <a:ahLst/>
              <a:cxnLst/>
              <a:rect l="l" t="t" r="r" b="b"/>
              <a:pathLst>
                <a:path w="24943" h="50051" extrusionOk="0">
                  <a:moveTo>
                    <a:pt x="24942" y="1"/>
                  </a:moveTo>
                  <a:cubicBezTo>
                    <a:pt x="11169" y="62"/>
                    <a:pt x="1" y="11260"/>
                    <a:pt x="1" y="25034"/>
                  </a:cubicBezTo>
                  <a:cubicBezTo>
                    <a:pt x="1" y="38807"/>
                    <a:pt x="11169" y="50005"/>
                    <a:pt x="24912" y="50051"/>
                  </a:cubicBezTo>
                  <a:lnTo>
                    <a:pt x="24912" y="48725"/>
                  </a:lnTo>
                  <a:cubicBezTo>
                    <a:pt x="11915" y="48664"/>
                    <a:pt x="1342" y="38060"/>
                    <a:pt x="1342" y="25034"/>
                  </a:cubicBezTo>
                  <a:cubicBezTo>
                    <a:pt x="1342" y="12007"/>
                    <a:pt x="11915" y="1387"/>
                    <a:pt x="24942" y="1342"/>
                  </a:cubicBezTo>
                  <a:lnTo>
                    <a:pt x="24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a:extLst>
                <a:ext uri="{FF2B5EF4-FFF2-40B4-BE49-F238E27FC236}">
                  <a16:creationId xmlns:a16="http://schemas.microsoft.com/office/drawing/2014/main" id="{119A46FF-3597-D82A-4E0B-4F800243B9AC}"/>
                </a:ext>
              </a:extLst>
            </p:cNvPr>
            <p:cNvSpPr/>
            <p:nvPr/>
          </p:nvSpPr>
          <p:spPr>
            <a:xfrm>
              <a:off x="785075" y="3340825"/>
              <a:ext cx="506625" cy="1018925"/>
            </a:xfrm>
            <a:custGeom>
              <a:avLst/>
              <a:gdLst/>
              <a:ahLst/>
              <a:cxnLst/>
              <a:rect l="l" t="t" r="r" b="b"/>
              <a:pathLst>
                <a:path w="20265" h="40757" extrusionOk="0">
                  <a:moveTo>
                    <a:pt x="20265" y="1"/>
                  </a:moveTo>
                  <a:cubicBezTo>
                    <a:pt x="9097" y="62"/>
                    <a:pt x="1" y="9188"/>
                    <a:pt x="1" y="20387"/>
                  </a:cubicBezTo>
                  <a:cubicBezTo>
                    <a:pt x="1" y="31585"/>
                    <a:pt x="9097" y="40711"/>
                    <a:pt x="20265" y="40757"/>
                  </a:cubicBezTo>
                  <a:lnTo>
                    <a:pt x="20265" y="39431"/>
                  </a:lnTo>
                  <a:cubicBezTo>
                    <a:pt x="9813" y="39370"/>
                    <a:pt x="1342" y="30854"/>
                    <a:pt x="1342" y="20387"/>
                  </a:cubicBezTo>
                  <a:cubicBezTo>
                    <a:pt x="1342" y="9904"/>
                    <a:pt x="9813" y="1387"/>
                    <a:pt x="20265" y="1342"/>
                  </a:cubicBezTo>
                  <a:lnTo>
                    <a:pt x="20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a:extLst>
                <a:ext uri="{FF2B5EF4-FFF2-40B4-BE49-F238E27FC236}">
                  <a16:creationId xmlns:a16="http://schemas.microsoft.com/office/drawing/2014/main" id="{432AA906-D84D-A7B4-0E35-478164A5C7BA}"/>
                </a:ext>
              </a:extLst>
            </p:cNvPr>
            <p:cNvSpPr/>
            <p:nvPr/>
          </p:nvSpPr>
          <p:spPr>
            <a:xfrm>
              <a:off x="902025" y="3457000"/>
              <a:ext cx="390450" cy="786200"/>
            </a:xfrm>
            <a:custGeom>
              <a:avLst/>
              <a:gdLst/>
              <a:ahLst/>
              <a:cxnLst/>
              <a:rect l="l" t="t" r="r" b="b"/>
              <a:pathLst>
                <a:path w="15618" h="31448" extrusionOk="0">
                  <a:moveTo>
                    <a:pt x="15617" y="1"/>
                  </a:moveTo>
                  <a:cubicBezTo>
                    <a:pt x="6978" y="77"/>
                    <a:pt x="0" y="7116"/>
                    <a:pt x="0" y="15740"/>
                  </a:cubicBezTo>
                  <a:cubicBezTo>
                    <a:pt x="0" y="24363"/>
                    <a:pt x="6978" y="31387"/>
                    <a:pt x="15617" y="31448"/>
                  </a:cubicBezTo>
                  <a:lnTo>
                    <a:pt x="15617" y="30122"/>
                  </a:lnTo>
                  <a:cubicBezTo>
                    <a:pt x="7725" y="30061"/>
                    <a:pt x="1326" y="23616"/>
                    <a:pt x="1326" y="15740"/>
                  </a:cubicBezTo>
                  <a:cubicBezTo>
                    <a:pt x="1326" y="7832"/>
                    <a:pt x="7725" y="1418"/>
                    <a:pt x="15617" y="1342"/>
                  </a:cubicBezTo>
                  <a:lnTo>
                    <a:pt x="15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6">
              <a:extLst>
                <a:ext uri="{FF2B5EF4-FFF2-40B4-BE49-F238E27FC236}">
                  <a16:creationId xmlns:a16="http://schemas.microsoft.com/office/drawing/2014/main" id="{9490EDE9-7937-B773-B811-8FD9266E6F0C}"/>
                </a:ext>
              </a:extLst>
            </p:cNvPr>
            <p:cNvSpPr/>
            <p:nvPr/>
          </p:nvSpPr>
          <p:spPr>
            <a:xfrm>
              <a:off x="1018200" y="3573575"/>
              <a:ext cx="273500" cy="553450"/>
            </a:xfrm>
            <a:custGeom>
              <a:avLst/>
              <a:gdLst/>
              <a:ahLst/>
              <a:cxnLst/>
              <a:rect l="l" t="t" r="r" b="b"/>
              <a:pathLst>
                <a:path w="10940" h="22138" extrusionOk="0">
                  <a:moveTo>
                    <a:pt x="10940" y="0"/>
                  </a:moveTo>
                  <a:cubicBezTo>
                    <a:pt x="4891" y="61"/>
                    <a:pt x="0" y="4997"/>
                    <a:pt x="0" y="11077"/>
                  </a:cubicBezTo>
                  <a:cubicBezTo>
                    <a:pt x="0" y="17125"/>
                    <a:pt x="4906" y="22077"/>
                    <a:pt x="10940" y="22138"/>
                  </a:cubicBezTo>
                  <a:lnTo>
                    <a:pt x="10940" y="20812"/>
                  </a:lnTo>
                  <a:cubicBezTo>
                    <a:pt x="5637" y="20751"/>
                    <a:pt x="1326" y="16409"/>
                    <a:pt x="1326" y="11077"/>
                  </a:cubicBezTo>
                  <a:cubicBezTo>
                    <a:pt x="1326" y="5744"/>
                    <a:pt x="5637" y="1402"/>
                    <a:pt x="10940" y="1341"/>
                  </a:cubicBezTo>
                  <a:lnTo>
                    <a:pt x="10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6">
              <a:extLst>
                <a:ext uri="{FF2B5EF4-FFF2-40B4-BE49-F238E27FC236}">
                  <a16:creationId xmlns:a16="http://schemas.microsoft.com/office/drawing/2014/main" id="{5A132933-A107-EBF8-320A-12839ED25BC7}"/>
                </a:ext>
              </a:extLst>
            </p:cNvPr>
            <p:cNvSpPr/>
            <p:nvPr/>
          </p:nvSpPr>
          <p:spPr>
            <a:xfrm>
              <a:off x="1134375" y="3689725"/>
              <a:ext cx="157325" cy="321125"/>
            </a:xfrm>
            <a:custGeom>
              <a:avLst/>
              <a:gdLst/>
              <a:ahLst/>
              <a:cxnLst/>
              <a:rect l="l" t="t" r="r" b="b"/>
              <a:pathLst>
                <a:path w="6293" h="12845" extrusionOk="0">
                  <a:moveTo>
                    <a:pt x="6293" y="1"/>
                  </a:moveTo>
                  <a:cubicBezTo>
                    <a:pt x="2819" y="92"/>
                    <a:pt x="0" y="2926"/>
                    <a:pt x="0" y="6431"/>
                  </a:cubicBezTo>
                  <a:cubicBezTo>
                    <a:pt x="0" y="9935"/>
                    <a:pt x="2819" y="12769"/>
                    <a:pt x="6293" y="12845"/>
                  </a:cubicBezTo>
                  <a:lnTo>
                    <a:pt x="6293" y="11519"/>
                  </a:lnTo>
                  <a:cubicBezTo>
                    <a:pt x="3550" y="11458"/>
                    <a:pt x="1326" y="9203"/>
                    <a:pt x="1326" y="6431"/>
                  </a:cubicBezTo>
                  <a:cubicBezTo>
                    <a:pt x="1326" y="3673"/>
                    <a:pt x="3550" y="1418"/>
                    <a:pt x="6293" y="1342"/>
                  </a:cubicBezTo>
                  <a:lnTo>
                    <a:pt x="62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6">
              <a:extLst>
                <a:ext uri="{FF2B5EF4-FFF2-40B4-BE49-F238E27FC236}">
                  <a16:creationId xmlns:a16="http://schemas.microsoft.com/office/drawing/2014/main" id="{95ABCC2D-2B12-7D65-172C-A6612735E0EB}"/>
                </a:ext>
              </a:extLst>
            </p:cNvPr>
            <p:cNvSpPr/>
            <p:nvPr/>
          </p:nvSpPr>
          <p:spPr>
            <a:xfrm>
              <a:off x="1291675" y="4559325"/>
              <a:ext cx="3075" cy="33550"/>
            </a:xfrm>
            <a:custGeom>
              <a:avLst/>
              <a:gdLst/>
              <a:ahLst/>
              <a:cxnLst/>
              <a:rect l="l" t="t" r="r" b="b"/>
              <a:pathLst>
                <a:path w="123" h="1342" extrusionOk="0">
                  <a:moveTo>
                    <a:pt x="1" y="1"/>
                  </a:moveTo>
                  <a:lnTo>
                    <a:pt x="1" y="1341"/>
                  </a:lnTo>
                  <a:lnTo>
                    <a:pt x="122" y="1341"/>
                  </a:lnTo>
                  <a:lnTo>
                    <a:pt x="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6">
              <a:extLst>
                <a:ext uri="{FF2B5EF4-FFF2-40B4-BE49-F238E27FC236}">
                  <a16:creationId xmlns:a16="http://schemas.microsoft.com/office/drawing/2014/main" id="{C9A8ED93-57C5-45EA-694E-02EFD43E3F86}"/>
                </a:ext>
              </a:extLst>
            </p:cNvPr>
            <p:cNvSpPr/>
            <p:nvPr/>
          </p:nvSpPr>
          <p:spPr>
            <a:xfrm>
              <a:off x="1291675" y="44427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6">
              <a:extLst>
                <a:ext uri="{FF2B5EF4-FFF2-40B4-BE49-F238E27FC236}">
                  <a16:creationId xmlns:a16="http://schemas.microsoft.com/office/drawing/2014/main" id="{DB4ACF6C-12F9-2070-ACB3-301CC7A4B020}"/>
                </a:ext>
              </a:extLst>
            </p:cNvPr>
            <p:cNvSpPr/>
            <p:nvPr/>
          </p:nvSpPr>
          <p:spPr>
            <a:xfrm>
              <a:off x="1291675" y="4326600"/>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6">
              <a:extLst>
                <a:ext uri="{FF2B5EF4-FFF2-40B4-BE49-F238E27FC236}">
                  <a16:creationId xmlns:a16="http://schemas.microsoft.com/office/drawing/2014/main" id="{01D2FD26-929E-2309-EB20-3A4CA860F2F7}"/>
                </a:ext>
              </a:extLst>
            </p:cNvPr>
            <p:cNvSpPr/>
            <p:nvPr/>
          </p:nvSpPr>
          <p:spPr>
            <a:xfrm>
              <a:off x="1291675" y="4210425"/>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6">
              <a:extLst>
                <a:ext uri="{FF2B5EF4-FFF2-40B4-BE49-F238E27FC236}">
                  <a16:creationId xmlns:a16="http://schemas.microsoft.com/office/drawing/2014/main" id="{61B12195-FE64-F369-9D7E-37566327AC28}"/>
                </a:ext>
              </a:extLst>
            </p:cNvPr>
            <p:cNvSpPr/>
            <p:nvPr/>
          </p:nvSpPr>
          <p:spPr>
            <a:xfrm>
              <a:off x="1291675" y="4093875"/>
              <a:ext cx="3075" cy="33150"/>
            </a:xfrm>
            <a:custGeom>
              <a:avLst/>
              <a:gdLst/>
              <a:ahLst/>
              <a:cxnLst/>
              <a:rect l="l" t="t" r="r" b="b"/>
              <a:pathLst>
                <a:path w="123" h="1326" extrusionOk="0">
                  <a:moveTo>
                    <a:pt x="1" y="0"/>
                  </a:moveTo>
                  <a:lnTo>
                    <a:pt x="1" y="1326"/>
                  </a:lnTo>
                  <a:lnTo>
                    <a:pt x="122" y="1326"/>
                  </a:ln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6">
              <a:extLst>
                <a:ext uri="{FF2B5EF4-FFF2-40B4-BE49-F238E27FC236}">
                  <a16:creationId xmlns:a16="http://schemas.microsoft.com/office/drawing/2014/main" id="{2E03B777-0486-8CAB-F64C-9EE660FE7874}"/>
                </a:ext>
              </a:extLst>
            </p:cNvPr>
            <p:cNvSpPr/>
            <p:nvPr/>
          </p:nvSpPr>
          <p:spPr>
            <a:xfrm>
              <a:off x="1291675" y="3977700"/>
              <a:ext cx="3075" cy="33150"/>
            </a:xfrm>
            <a:custGeom>
              <a:avLst/>
              <a:gdLst/>
              <a:ahLst/>
              <a:cxnLst/>
              <a:rect l="l" t="t" r="r" b="b"/>
              <a:pathLst>
                <a:path w="123" h="1326" extrusionOk="0">
                  <a:moveTo>
                    <a:pt x="1" y="0"/>
                  </a:moveTo>
                  <a:lnTo>
                    <a:pt x="1" y="1326"/>
                  </a:lnTo>
                  <a:cubicBezTo>
                    <a:pt x="16" y="1321"/>
                    <a:pt x="29" y="1319"/>
                    <a:pt x="42" y="1319"/>
                  </a:cubicBezTo>
                  <a:cubicBezTo>
                    <a:pt x="68" y="1319"/>
                    <a:pt x="92" y="1326"/>
                    <a:pt x="122" y="1326"/>
                  </a:cubicBezTo>
                  <a:lnTo>
                    <a:pt x="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6">
            <a:extLst>
              <a:ext uri="{FF2B5EF4-FFF2-40B4-BE49-F238E27FC236}">
                <a16:creationId xmlns:a16="http://schemas.microsoft.com/office/drawing/2014/main" id="{6A786D22-3FD5-2303-2C28-BA68EABC59CD}"/>
              </a:ext>
            </a:extLst>
          </p:cNvPr>
          <p:cNvGrpSpPr/>
          <p:nvPr/>
        </p:nvGrpSpPr>
        <p:grpSpPr>
          <a:xfrm>
            <a:off x="8105205" y="1073706"/>
            <a:ext cx="1891038" cy="429331"/>
            <a:chOff x="4256975" y="1214675"/>
            <a:chExt cx="2032500" cy="615175"/>
          </a:xfrm>
        </p:grpSpPr>
        <p:sp>
          <p:nvSpPr>
            <p:cNvPr id="740" name="Google Shape;740;p46">
              <a:extLst>
                <a:ext uri="{FF2B5EF4-FFF2-40B4-BE49-F238E27FC236}">
                  <a16:creationId xmlns:a16="http://schemas.microsoft.com/office/drawing/2014/main" id="{897522B2-1E9D-5222-F4F9-681D714660E7}"/>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a:extLst>
                <a:ext uri="{FF2B5EF4-FFF2-40B4-BE49-F238E27FC236}">
                  <a16:creationId xmlns:a16="http://schemas.microsoft.com/office/drawing/2014/main" id="{27E5A53E-CAC8-B975-D02A-32A258B03B3D}"/>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a:extLst>
                <a:ext uri="{FF2B5EF4-FFF2-40B4-BE49-F238E27FC236}">
                  <a16:creationId xmlns:a16="http://schemas.microsoft.com/office/drawing/2014/main" id="{33E6CA62-0DE9-1B61-17BB-CC1B1BA08ABF}"/>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a:extLst>
                <a:ext uri="{FF2B5EF4-FFF2-40B4-BE49-F238E27FC236}">
                  <a16:creationId xmlns:a16="http://schemas.microsoft.com/office/drawing/2014/main" id="{F5D37CC7-EB90-AB54-2F4A-63C09C2EC29B}"/>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a:extLst>
                <a:ext uri="{FF2B5EF4-FFF2-40B4-BE49-F238E27FC236}">
                  <a16:creationId xmlns:a16="http://schemas.microsoft.com/office/drawing/2014/main" id="{965DC509-9573-9EDD-7FD9-49AC03469D29}"/>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a:extLst>
                <a:ext uri="{FF2B5EF4-FFF2-40B4-BE49-F238E27FC236}">
                  <a16:creationId xmlns:a16="http://schemas.microsoft.com/office/drawing/2014/main" id="{F480A478-BFEF-3FCF-E4AF-37A2EB42C21A}"/>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 name="Google Shape;827;p50">
            <a:extLst>
              <a:ext uri="{FF2B5EF4-FFF2-40B4-BE49-F238E27FC236}">
                <a16:creationId xmlns:a16="http://schemas.microsoft.com/office/drawing/2014/main" id="{5F9953ED-9F2B-DAD9-7F56-550ABB1C1163}"/>
              </a:ext>
            </a:extLst>
          </p:cNvPr>
          <p:cNvSpPr txBox="1">
            <a:spLocks noGrp="1"/>
          </p:cNvSpPr>
          <p:nvPr>
            <p:ph type="title"/>
          </p:nvPr>
        </p:nvSpPr>
        <p:spPr>
          <a:xfrm>
            <a:off x="816011" y="383346"/>
            <a:ext cx="7511977" cy="572700"/>
          </a:xfrm>
          <a:prstGeom prst="rect">
            <a:avLst/>
          </a:prstGeom>
        </p:spPr>
        <p:txBody>
          <a:bodyPr spcFirstLastPara="1" wrap="square" lIns="91425" tIns="91425" rIns="91425" bIns="91425" anchor="t" anchorCtr="0">
            <a:noAutofit/>
          </a:bodyPr>
          <a:lstStyle/>
          <a:p>
            <a:pPr algn="ctr"/>
            <a:r>
              <a:rPr lang="en-US" sz="2400" dirty="0">
                <a:latin typeface="+mj-lt"/>
                <a:cs typeface="Arial" panose="020B0604020202020204" pitchFamily="34" charset="0"/>
              </a:rPr>
              <a:t>Data Collection: </a:t>
            </a:r>
            <a:r>
              <a:rPr lang="en" sz="2400" b="0" dirty="0">
                <a:solidFill>
                  <a:schemeClr val="accent1">
                    <a:lumMod val="75000"/>
                  </a:schemeClr>
                </a:solidFill>
                <a:latin typeface="Arial" panose="020B0604020202020204" pitchFamily="34" charset="0"/>
                <a:cs typeface="Arial" panose="020B0604020202020204" pitchFamily="34" charset="0"/>
              </a:rPr>
              <a:t>Serving as </a:t>
            </a:r>
            <a:r>
              <a:rPr lang="en-US" sz="2400" b="0" dirty="0">
                <a:solidFill>
                  <a:schemeClr val="accent1">
                    <a:lumMod val="75000"/>
                  </a:schemeClr>
                </a:solidFill>
                <a:latin typeface="+mj-lt"/>
                <a:cs typeface="Arial" panose="020B0604020202020204" pitchFamily="34" charset="0"/>
              </a:rPr>
              <a:t>C</a:t>
            </a:r>
            <a:r>
              <a:rPr lang="en-US" sz="2400" b="0" i="0" u="none" strike="noStrike" dirty="0">
                <a:solidFill>
                  <a:schemeClr val="accent1">
                    <a:lumMod val="75000"/>
                  </a:schemeClr>
                </a:solidFill>
                <a:effectLst/>
                <a:latin typeface="+mj-lt"/>
              </a:rPr>
              <a:t>ommunity </a:t>
            </a:r>
            <a:r>
              <a:rPr lang="en-US" sz="2400" b="0" dirty="0">
                <a:solidFill>
                  <a:schemeClr val="accent1">
                    <a:lumMod val="75000"/>
                  </a:schemeClr>
                </a:solidFill>
                <a:latin typeface="+mj-lt"/>
              </a:rPr>
              <a:t>interviewers</a:t>
            </a:r>
            <a:endParaRPr lang="en-US" sz="2400" b="0" dirty="0">
              <a:latin typeface="+mj-lt"/>
              <a:cs typeface="Arial" panose="020B0604020202020204" pitchFamily="34" charset="0"/>
            </a:endParaRPr>
          </a:p>
        </p:txBody>
      </p:sp>
      <p:grpSp>
        <p:nvGrpSpPr>
          <p:cNvPr id="1150" name="Group 1149">
            <a:extLst>
              <a:ext uri="{FF2B5EF4-FFF2-40B4-BE49-F238E27FC236}">
                <a16:creationId xmlns:a16="http://schemas.microsoft.com/office/drawing/2014/main" id="{A19C9DA1-38CC-4C08-2FF2-19D48E2E2C77}"/>
              </a:ext>
            </a:extLst>
          </p:cNvPr>
          <p:cNvGrpSpPr/>
          <p:nvPr/>
        </p:nvGrpSpPr>
        <p:grpSpPr>
          <a:xfrm>
            <a:off x="5502983" y="2114325"/>
            <a:ext cx="3451300" cy="3345379"/>
            <a:chOff x="5863591" y="2122999"/>
            <a:chExt cx="3451300" cy="3345379"/>
          </a:xfrm>
        </p:grpSpPr>
        <p:grpSp>
          <p:nvGrpSpPr>
            <p:cNvPr id="1007" name="Google Shape;833;p42">
              <a:extLst>
                <a:ext uri="{FF2B5EF4-FFF2-40B4-BE49-F238E27FC236}">
                  <a16:creationId xmlns:a16="http://schemas.microsoft.com/office/drawing/2014/main" id="{E0B6D49B-C2E5-D797-11EA-5251D001A4D0}"/>
                </a:ext>
              </a:extLst>
            </p:cNvPr>
            <p:cNvGrpSpPr/>
            <p:nvPr/>
          </p:nvGrpSpPr>
          <p:grpSpPr>
            <a:xfrm>
              <a:off x="6084064" y="3218717"/>
              <a:ext cx="1868380" cy="2076325"/>
              <a:chOff x="5368038" y="2783775"/>
              <a:chExt cx="3726829" cy="2076325"/>
            </a:xfrm>
          </p:grpSpPr>
          <p:sp>
            <p:nvSpPr>
              <p:cNvPr id="1041" name="Google Shape;843;p42">
                <a:extLst>
                  <a:ext uri="{FF2B5EF4-FFF2-40B4-BE49-F238E27FC236}">
                    <a16:creationId xmlns:a16="http://schemas.microsoft.com/office/drawing/2014/main" id="{A3397518-AE93-C596-DF9A-752336FBD5E2}"/>
                  </a:ext>
                </a:extLst>
              </p:cNvPr>
              <p:cNvSpPr/>
              <p:nvPr/>
            </p:nvSpPr>
            <p:spPr>
              <a:xfrm>
                <a:off x="8854436" y="4335022"/>
                <a:ext cx="78200" cy="17322"/>
              </a:xfrm>
              <a:custGeom>
                <a:avLst/>
                <a:gdLst/>
                <a:ahLst/>
                <a:cxnLst/>
                <a:rect l="l" t="t" r="r" b="b"/>
                <a:pathLst>
                  <a:path w="939" h="208" extrusionOk="0">
                    <a:moveTo>
                      <a:pt x="58" y="0"/>
                    </a:moveTo>
                    <a:cubicBezTo>
                      <a:pt x="38" y="0"/>
                      <a:pt x="19" y="12"/>
                      <a:pt x="11" y="31"/>
                    </a:cubicBezTo>
                    <a:cubicBezTo>
                      <a:pt x="1" y="58"/>
                      <a:pt x="12" y="87"/>
                      <a:pt x="39" y="98"/>
                    </a:cubicBezTo>
                    <a:cubicBezTo>
                      <a:pt x="217" y="171"/>
                      <a:pt x="400" y="208"/>
                      <a:pt x="581" y="208"/>
                    </a:cubicBezTo>
                    <a:cubicBezTo>
                      <a:pt x="687" y="208"/>
                      <a:pt x="793" y="195"/>
                      <a:pt x="895" y="169"/>
                    </a:cubicBezTo>
                    <a:cubicBezTo>
                      <a:pt x="922" y="163"/>
                      <a:pt x="939" y="135"/>
                      <a:pt x="933" y="108"/>
                    </a:cubicBezTo>
                    <a:cubicBezTo>
                      <a:pt x="926" y="85"/>
                      <a:pt x="906" y="70"/>
                      <a:pt x="884" y="70"/>
                    </a:cubicBezTo>
                    <a:cubicBezTo>
                      <a:pt x="879" y="70"/>
                      <a:pt x="875" y="70"/>
                      <a:pt x="871" y="71"/>
                    </a:cubicBezTo>
                    <a:cubicBezTo>
                      <a:pt x="776" y="95"/>
                      <a:pt x="679" y="107"/>
                      <a:pt x="581" y="107"/>
                    </a:cubicBezTo>
                    <a:cubicBezTo>
                      <a:pt x="413" y="107"/>
                      <a:pt x="243" y="72"/>
                      <a:pt x="77" y="4"/>
                    </a:cubicBezTo>
                    <a:cubicBezTo>
                      <a:pt x="71" y="2"/>
                      <a:pt x="64" y="0"/>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844;p42">
                <a:extLst>
                  <a:ext uri="{FF2B5EF4-FFF2-40B4-BE49-F238E27FC236}">
                    <a16:creationId xmlns:a16="http://schemas.microsoft.com/office/drawing/2014/main" id="{114A066C-6654-ED63-0DEF-C0E91E1AF7D8}"/>
                  </a:ext>
                </a:extLst>
              </p:cNvPr>
              <p:cNvSpPr/>
              <p:nvPr/>
            </p:nvSpPr>
            <p:spPr>
              <a:xfrm>
                <a:off x="8377497" y="3645801"/>
                <a:ext cx="444382" cy="670321"/>
              </a:xfrm>
              <a:custGeom>
                <a:avLst/>
                <a:gdLst/>
                <a:ahLst/>
                <a:cxnLst/>
                <a:rect l="l" t="t" r="r" b="b"/>
                <a:pathLst>
                  <a:path w="5336" h="8049" extrusionOk="0">
                    <a:moveTo>
                      <a:pt x="287" y="1"/>
                    </a:moveTo>
                    <a:cubicBezTo>
                      <a:pt x="264" y="1"/>
                      <a:pt x="242" y="17"/>
                      <a:pt x="237" y="41"/>
                    </a:cubicBezTo>
                    <a:cubicBezTo>
                      <a:pt x="95" y="697"/>
                      <a:pt x="1" y="1357"/>
                      <a:pt x="266" y="1741"/>
                    </a:cubicBezTo>
                    <a:cubicBezTo>
                      <a:pt x="413" y="1953"/>
                      <a:pt x="603" y="2025"/>
                      <a:pt x="822" y="2025"/>
                    </a:cubicBezTo>
                    <a:cubicBezTo>
                      <a:pt x="1038" y="2025"/>
                      <a:pt x="1283" y="1956"/>
                      <a:pt x="1545" y="1881"/>
                    </a:cubicBezTo>
                    <a:cubicBezTo>
                      <a:pt x="1871" y="1788"/>
                      <a:pt x="2222" y="1689"/>
                      <a:pt x="2590" y="1689"/>
                    </a:cubicBezTo>
                    <a:cubicBezTo>
                      <a:pt x="2891" y="1689"/>
                      <a:pt x="3205" y="1755"/>
                      <a:pt x="3528" y="1946"/>
                    </a:cubicBezTo>
                    <a:cubicBezTo>
                      <a:pt x="4801" y="2699"/>
                      <a:pt x="4680" y="4123"/>
                      <a:pt x="4552" y="5632"/>
                    </a:cubicBezTo>
                    <a:cubicBezTo>
                      <a:pt x="4541" y="5745"/>
                      <a:pt x="4532" y="5859"/>
                      <a:pt x="4522" y="5973"/>
                    </a:cubicBezTo>
                    <a:cubicBezTo>
                      <a:pt x="4456" y="6796"/>
                      <a:pt x="4719" y="7548"/>
                      <a:pt x="5244" y="8035"/>
                    </a:cubicBezTo>
                    <a:cubicBezTo>
                      <a:pt x="5255" y="8044"/>
                      <a:pt x="5267" y="8048"/>
                      <a:pt x="5279" y="8048"/>
                    </a:cubicBezTo>
                    <a:cubicBezTo>
                      <a:pt x="5292" y="8048"/>
                      <a:pt x="5306" y="8043"/>
                      <a:pt x="5316" y="8032"/>
                    </a:cubicBezTo>
                    <a:cubicBezTo>
                      <a:pt x="5335" y="8011"/>
                      <a:pt x="5334" y="7980"/>
                      <a:pt x="5313" y="7961"/>
                    </a:cubicBezTo>
                    <a:cubicBezTo>
                      <a:pt x="4812" y="7495"/>
                      <a:pt x="4560" y="6774"/>
                      <a:pt x="4623" y="5981"/>
                    </a:cubicBezTo>
                    <a:cubicBezTo>
                      <a:pt x="4632" y="5868"/>
                      <a:pt x="4642" y="5754"/>
                      <a:pt x="4652" y="5640"/>
                    </a:cubicBezTo>
                    <a:cubicBezTo>
                      <a:pt x="4778" y="4167"/>
                      <a:pt x="4908" y="2644"/>
                      <a:pt x="3580" y="1859"/>
                    </a:cubicBezTo>
                    <a:cubicBezTo>
                      <a:pt x="3240" y="1658"/>
                      <a:pt x="2906" y="1589"/>
                      <a:pt x="2589" y="1589"/>
                    </a:cubicBezTo>
                    <a:cubicBezTo>
                      <a:pt x="2201" y="1589"/>
                      <a:pt x="1837" y="1692"/>
                      <a:pt x="1517" y="1784"/>
                    </a:cubicBezTo>
                    <a:cubicBezTo>
                      <a:pt x="1257" y="1858"/>
                      <a:pt x="1025" y="1924"/>
                      <a:pt x="826" y="1924"/>
                    </a:cubicBezTo>
                    <a:cubicBezTo>
                      <a:pt x="634" y="1924"/>
                      <a:pt x="473" y="1861"/>
                      <a:pt x="349" y="1683"/>
                    </a:cubicBezTo>
                    <a:cubicBezTo>
                      <a:pt x="104" y="1330"/>
                      <a:pt x="205" y="666"/>
                      <a:pt x="336" y="63"/>
                    </a:cubicBezTo>
                    <a:cubicBezTo>
                      <a:pt x="342" y="36"/>
                      <a:pt x="325" y="8"/>
                      <a:pt x="298" y="2"/>
                    </a:cubicBezTo>
                    <a:cubicBezTo>
                      <a:pt x="294" y="1"/>
                      <a:pt x="291"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845;p42">
                <a:extLst>
                  <a:ext uri="{FF2B5EF4-FFF2-40B4-BE49-F238E27FC236}">
                    <a16:creationId xmlns:a16="http://schemas.microsoft.com/office/drawing/2014/main" id="{D8A5E477-D4C6-E8F2-6795-50915D48BB06}"/>
                  </a:ext>
                </a:extLst>
              </p:cNvPr>
              <p:cNvSpPr/>
              <p:nvPr/>
            </p:nvSpPr>
            <p:spPr>
              <a:xfrm>
                <a:off x="8414806" y="3492234"/>
                <a:ext cx="29231" cy="87111"/>
              </a:xfrm>
              <a:custGeom>
                <a:avLst/>
                <a:gdLst/>
                <a:ahLst/>
                <a:cxnLst/>
                <a:rect l="l" t="t" r="r" b="b"/>
                <a:pathLst>
                  <a:path w="351" h="1046" extrusionOk="0">
                    <a:moveTo>
                      <a:pt x="294" y="1"/>
                    </a:moveTo>
                    <a:cubicBezTo>
                      <a:pt x="271" y="1"/>
                      <a:pt x="251" y="16"/>
                      <a:pt x="245" y="39"/>
                    </a:cubicBezTo>
                    <a:cubicBezTo>
                      <a:pt x="179" y="312"/>
                      <a:pt x="112" y="575"/>
                      <a:pt x="47" y="828"/>
                    </a:cubicBezTo>
                    <a:lnTo>
                      <a:pt x="8" y="981"/>
                    </a:lnTo>
                    <a:cubicBezTo>
                      <a:pt x="1" y="1009"/>
                      <a:pt x="17" y="1036"/>
                      <a:pt x="45" y="1043"/>
                    </a:cubicBezTo>
                    <a:cubicBezTo>
                      <a:pt x="49" y="1044"/>
                      <a:pt x="53" y="1045"/>
                      <a:pt x="57" y="1045"/>
                    </a:cubicBezTo>
                    <a:cubicBezTo>
                      <a:pt x="79" y="1045"/>
                      <a:pt x="100" y="1030"/>
                      <a:pt x="106" y="1006"/>
                    </a:cubicBezTo>
                    <a:lnTo>
                      <a:pt x="145" y="853"/>
                    </a:lnTo>
                    <a:cubicBezTo>
                      <a:pt x="210" y="600"/>
                      <a:pt x="278" y="336"/>
                      <a:pt x="344" y="63"/>
                    </a:cubicBezTo>
                    <a:cubicBezTo>
                      <a:pt x="350" y="36"/>
                      <a:pt x="333" y="9"/>
                      <a:pt x="306" y="2"/>
                    </a:cubicBezTo>
                    <a:cubicBezTo>
                      <a:pt x="302" y="1"/>
                      <a:pt x="298"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847;p42">
                <a:extLst>
                  <a:ext uri="{FF2B5EF4-FFF2-40B4-BE49-F238E27FC236}">
                    <a16:creationId xmlns:a16="http://schemas.microsoft.com/office/drawing/2014/main" id="{CFAB32BD-A731-DAEC-A133-9AE558254EC8}"/>
                  </a:ext>
                </a:extLst>
              </p:cNvPr>
              <p:cNvSpPr/>
              <p:nvPr/>
            </p:nvSpPr>
            <p:spPr>
              <a:xfrm>
                <a:off x="8579449" y="3107649"/>
                <a:ext cx="464536" cy="1109123"/>
              </a:xfrm>
              <a:custGeom>
                <a:avLst/>
                <a:gdLst/>
                <a:ahLst/>
                <a:cxnLst/>
                <a:rect l="l" t="t" r="r" b="b"/>
                <a:pathLst>
                  <a:path w="5578" h="13318" extrusionOk="0">
                    <a:moveTo>
                      <a:pt x="132" y="1"/>
                    </a:moveTo>
                    <a:cubicBezTo>
                      <a:pt x="123" y="1"/>
                      <a:pt x="113" y="4"/>
                      <a:pt x="104" y="9"/>
                    </a:cubicBezTo>
                    <a:cubicBezTo>
                      <a:pt x="81" y="25"/>
                      <a:pt x="75" y="57"/>
                      <a:pt x="91" y="80"/>
                    </a:cubicBezTo>
                    <a:cubicBezTo>
                      <a:pt x="646" y="911"/>
                      <a:pt x="892" y="1725"/>
                      <a:pt x="824" y="2503"/>
                    </a:cubicBezTo>
                    <a:cubicBezTo>
                      <a:pt x="752" y="3326"/>
                      <a:pt x="580" y="4102"/>
                      <a:pt x="428" y="4787"/>
                    </a:cubicBezTo>
                    <a:cubicBezTo>
                      <a:pt x="180" y="5905"/>
                      <a:pt x="1" y="6712"/>
                      <a:pt x="475" y="6884"/>
                    </a:cubicBezTo>
                    <a:cubicBezTo>
                      <a:pt x="626" y="6939"/>
                      <a:pt x="889" y="6998"/>
                      <a:pt x="1223" y="7071"/>
                    </a:cubicBezTo>
                    <a:cubicBezTo>
                      <a:pt x="2461" y="7347"/>
                      <a:pt x="4532" y="7809"/>
                      <a:pt x="4580" y="8876"/>
                    </a:cubicBezTo>
                    <a:cubicBezTo>
                      <a:pt x="4609" y="9520"/>
                      <a:pt x="4459" y="10009"/>
                      <a:pt x="4326" y="10441"/>
                    </a:cubicBezTo>
                    <a:cubicBezTo>
                      <a:pt x="4172" y="10941"/>
                      <a:pt x="4026" y="11415"/>
                      <a:pt x="4200" y="12008"/>
                    </a:cubicBezTo>
                    <a:cubicBezTo>
                      <a:pt x="4523" y="13106"/>
                      <a:pt x="5502" y="13314"/>
                      <a:pt x="5513" y="13316"/>
                    </a:cubicBezTo>
                    <a:cubicBezTo>
                      <a:pt x="5516" y="13317"/>
                      <a:pt x="5519" y="13317"/>
                      <a:pt x="5522" y="13317"/>
                    </a:cubicBezTo>
                    <a:cubicBezTo>
                      <a:pt x="5546" y="13317"/>
                      <a:pt x="5567" y="13300"/>
                      <a:pt x="5571" y="13276"/>
                    </a:cubicBezTo>
                    <a:cubicBezTo>
                      <a:pt x="5578" y="13249"/>
                      <a:pt x="5560" y="13223"/>
                      <a:pt x="5533" y="13217"/>
                    </a:cubicBezTo>
                    <a:cubicBezTo>
                      <a:pt x="5523" y="13215"/>
                      <a:pt x="4603" y="13017"/>
                      <a:pt x="4298" y="11979"/>
                    </a:cubicBezTo>
                    <a:cubicBezTo>
                      <a:pt x="4132" y="11416"/>
                      <a:pt x="4267" y="10977"/>
                      <a:pt x="4422" y="10470"/>
                    </a:cubicBezTo>
                    <a:cubicBezTo>
                      <a:pt x="4558" y="10031"/>
                      <a:pt x="4712" y="9532"/>
                      <a:pt x="4682" y="8871"/>
                    </a:cubicBezTo>
                    <a:cubicBezTo>
                      <a:pt x="4629" y="7726"/>
                      <a:pt x="2512" y="7255"/>
                      <a:pt x="1246" y="6973"/>
                    </a:cubicBezTo>
                    <a:cubicBezTo>
                      <a:pt x="916" y="6899"/>
                      <a:pt x="654" y="6842"/>
                      <a:pt x="511" y="6789"/>
                    </a:cubicBezTo>
                    <a:cubicBezTo>
                      <a:pt x="119" y="6647"/>
                      <a:pt x="290" y="5875"/>
                      <a:pt x="526" y="4809"/>
                    </a:cubicBezTo>
                    <a:cubicBezTo>
                      <a:pt x="679" y="4121"/>
                      <a:pt x="852" y="3341"/>
                      <a:pt x="925" y="2511"/>
                    </a:cubicBezTo>
                    <a:cubicBezTo>
                      <a:pt x="995" y="1710"/>
                      <a:pt x="743" y="873"/>
                      <a:pt x="175" y="24"/>
                    </a:cubicBezTo>
                    <a:cubicBezTo>
                      <a:pt x="165" y="9"/>
                      <a:pt x="14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848;p42">
                <a:extLst>
                  <a:ext uri="{FF2B5EF4-FFF2-40B4-BE49-F238E27FC236}">
                    <a16:creationId xmlns:a16="http://schemas.microsoft.com/office/drawing/2014/main" id="{E1FE286E-5EAB-69FE-B9A5-372DD6D44C98}"/>
                  </a:ext>
                </a:extLst>
              </p:cNvPr>
              <p:cNvSpPr/>
              <p:nvPr/>
            </p:nvSpPr>
            <p:spPr>
              <a:xfrm>
                <a:off x="8472518" y="2983479"/>
                <a:ext cx="61461" cy="56964"/>
              </a:xfrm>
              <a:custGeom>
                <a:avLst/>
                <a:gdLst/>
                <a:ahLst/>
                <a:cxnLst/>
                <a:rect l="l" t="t" r="r" b="b"/>
                <a:pathLst>
                  <a:path w="738" h="684" extrusionOk="0">
                    <a:moveTo>
                      <a:pt x="57" y="0"/>
                    </a:moveTo>
                    <a:cubicBezTo>
                      <a:pt x="42" y="0"/>
                      <a:pt x="28" y="7"/>
                      <a:pt x="18" y="20"/>
                    </a:cubicBezTo>
                    <a:cubicBezTo>
                      <a:pt x="0" y="42"/>
                      <a:pt x="4" y="73"/>
                      <a:pt x="26" y="91"/>
                    </a:cubicBezTo>
                    <a:cubicBezTo>
                      <a:pt x="30" y="93"/>
                      <a:pt x="302" y="306"/>
                      <a:pt x="646" y="667"/>
                    </a:cubicBezTo>
                    <a:cubicBezTo>
                      <a:pt x="656" y="678"/>
                      <a:pt x="669" y="683"/>
                      <a:pt x="682" y="683"/>
                    </a:cubicBezTo>
                    <a:cubicBezTo>
                      <a:pt x="695" y="683"/>
                      <a:pt x="707" y="678"/>
                      <a:pt x="717" y="669"/>
                    </a:cubicBezTo>
                    <a:cubicBezTo>
                      <a:pt x="737" y="649"/>
                      <a:pt x="738" y="618"/>
                      <a:pt x="719" y="597"/>
                    </a:cubicBezTo>
                    <a:cubicBezTo>
                      <a:pt x="370" y="231"/>
                      <a:pt x="91" y="14"/>
                      <a:pt x="88" y="11"/>
                    </a:cubicBezTo>
                    <a:cubicBezTo>
                      <a:pt x="79" y="4"/>
                      <a:pt x="68"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849;p42">
                <a:extLst>
                  <a:ext uri="{FF2B5EF4-FFF2-40B4-BE49-F238E27FC236}">
                    <a16:creationId xmlns:a16="http://schemas.microsoft.com/office/drawing/2014/main" id="{8CC2B013-6226-9216-9B70-99649E64E31E}"/>
                  </a:ext>
                </a:extLst>
              </p:cNvPr>
              <p:cNvSpPr/>
              <p:nvPr/>
            </p:nvSpPr>
            <p:spPr>
              <a:xfrm>
                <a:off x="8680549" y="3190262"/>
                <a:ext cx="414318" cy="941647"/>
              </a:xfrm>
              <a:custGeom>
                <a:avLst/>
                <a:gdLst/>
                <a:ahLst/>
                <a:cxnLst/>
                <a:rect l="l" t="t" r="r" b="b"/>
                <a:pathLst>
                  <a:path w="4975" h="11307" extrusionOk="0">
                    <a:moveTo>
                      <a:pt x="615" y="0"/>
                    </a:moveTo>
                    <a:cubicBezTo>
                      <a:pt x="606" y="0"/>
                      <a:pt x="596" y="3"/>
                      <a:pt x="587" y="9"/>
                    </a:cubicBezTo>
                    <a:cubicBezTo>
                      <a:pt x="564" y="25"/>
                      <a:pt x="558" y="56"/>
                      <a:pt x="574" y="79"/>
                    </a:cubicBezTo>
                    <a:cubicBezTo>
                      <a:pt x="585" y="96"/>
                      <a:pt x="1762" y="1856"/>
                      <a:pt x="1268" y="3217"/>
                    </a:cubicBezTo>
                    <a:cubicBezTo>
                      <a:pt x="1083" y="3726"/>
                      <a:pt x="825" y="4131"/>
                      <a:pt x="619" y="4456"/>
                    </a:cubicBezTo>
                    <a:cubicBezTo>
                      <a:pt x="260" y="5022"/>
                      <a:pt x="1" y="5430"/>
                      <a:pt x="521" y="5821"/>
                    </a:cubicBezTo>
                    <a:cubicBezTo>
                      <a:pt x="826" y="6049"/>
                      <a:pt x="1459" y="6065"/>
                      <a:pt x="2131" y="6081"/>
                    </a:cubicBezTo>
                    <a:cubicBezTo>
                      <a:pt x="3201" y="6106"/>
                      <a:pt x="4414" y="6135"/>
                      <a:pt x="4641" y="7003"/>
                    </a:cubicBezTo>
                    <a:cubicBezTo>
                      <a:pt x="4863" y="7856"/>
                      <a:pt x="4512" y="8306"/>
                      <a:pt x="4171" y="8741"/>
                    </a:cubicBezTo>
                    <a:cubicBezTo>
                      <a:pt x="3935" y="9042"/>
                      <a:pt x="3711" y="9326"/>
                      <a:pt x="3685" y="9725"/>
                    </a:cubicBezTo>
                    <a:cubicBezTo>
                      <a:pt x="3621" y="10688"/>
                      <a:pt x="4058" y="11263"/>
                      <a:pt x="4077" y="11287"/>
                    </a:cubicBezTo>
                    <a:cubicBezTo>
                      <a:pt x="4087" y="11300"/>
                      <a:pt x="4102" y="11306"/>
                      <a:pt x="4117" y="11306"/>
                    </a:cubicBezTo>
                    <a:cubicBezTo>
                      <a:pt x="4128" y="11306"/>
                      <a:pt x="4139" y="11303"/>
                      <a:pt x="4148" y="11296"/>
                    </a:cubicBezTo>
                    <a:cubicBezTo>
                      <a:pt x="4171" y="11279"/>
                      <a:pt x="4174" y="11246"/>
                      <a:pt x="4157" y="11224"/>
                    </a:cubicBezTo>
                    <a:cubicBezTo>
                      <a:pt x="4153" y="11219"/>
                      <a:pt x="3724" y="10654"/>
                      <a:pt x="3786" y="9731"/>
                    </a:cubicBezTo>
                    <a:cubicBezTo>
                      <a:pt x="3810" y="9364"/>
                      <a:pt x="4024" y="9091"/>
                      <a:pt x="4250" y="8803"/>
                    </a:cubicBezTo>
                    <a:cubicBezTo>
                      <a:pt x="4589" y="8370"/>
                      <a:pt x="4974" y="7879"/>
                      <a:pt x="4739" y="6978"/>
                    </a:cubicBezTo>
                    <a:cubicBezTo>
                      <a:pt x="4494" y="6035"/>
                      <a:pt x="3240" y="6006"/>
                      <a:pt x="2133" y="5980"/>
                    </a:cubicBezTo>
                    <a:cubicBezTo>
                      <a:pt x="1479" y="5964"/>
                      <a:pt x="861" y="5949"/>
                      <a:pt x="582" y="5741"/>
                    </a:cubicBezTo>
                    <a:cubicBezTo>
                      <a:pt x="136" y="5406"/>
                      <a:pt x="339" y="5088"/>
                      <a:pt x="705" y="4511"/>
                    </a:cubicBezTo>
                    <a:cubicBezTo>
                      <a:pt x="914" y="4181"/>
                      <a:pt x="1175" y="3771"/>
                      <a:pt x="1364" y="3252"/>
                    </a:cubicBezTo>
                    <a:cubicBezTo>
                      <a:pt x="1876" y="1842"/>
                      <a:pt x="707" y="96"/>
                      <a:pt x="658" y="23"/>
                    </a:cubicBezTo>
                    <a:cubicBezTo>
                      <a:pt x="648" y="8"/>
                      <a:pt x="632" y="0"/>
                      <a:pt x="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854;p42">
                <a:extLst>
                  <a:ext uri="{FF2B5EF4-FFF2-40B4-BE49-F238E27FC236}">
                    <a16:creationId xmlns:a16="http://schemas.microsoft.com/office/drawing/2014/main" id="{6B8549B6-26C2-84FB-BC56-4EFE381EAA06}"/>
                  </a:ext>
                </a:extLst>
              </p:cNvPr>
              <p:cNvSpPr/>
              <p:nvPr/>
            </p:nvSpPr>
            <p:spPr>
              <a:xfrm>
                <a:off x="6622805" y="3613739"/>
                <a:ext cx="1386445" cy="1234793"/>
              </a:xfrm>
              <a:custGeom>
                <a:avLst/>
                <a:gdLst/>
                <a:ahLst/>
                <a:cxnLst/>
                <a:rect l="l" t="t" r="r" b="b"/>
                <a:pathLst>
                  <a:path w="16648" h="14827" extrusionOk="0">
                    <a:moveTo>
                      <a:pt x="7338" y="1"/>
                    </a:moveTo>
                    <a:lnTo>
                      <a:pt x="5111" y="203"/>
                    </a:lnTo>
                    <a:cubicBezTo>
                      <a:pt x="5111" y="203"/>
                      <a:pt x="2784" y="1114"/>
                      <a:pt x="1772" y="1570"/>
                    </a:cubicBezTo>
                    <a:cubicBezTo>
                      <a:pt x="760" y="2025"/>
                      <a:pt x="1" y="2683"/>
                      <a:pt x="1" y="3897"/>
                    </a:cubicBezTo>
                    <a:cubicBezTo>
                      <a:pt x="1" y="5111"/>
                      <a:pt x="962" y="10273"/>
                      <a:pt x="962" y="11184"/>
                    </a:cubicBezTo>
                    <a:cubicBezTo>
                      <a:pt x="962" y="12094"/>
                      <a:pt x="609" y="14827"/>
                      <a:pt x="609" y="14827"/>
                    </a:cubicBezTo>
                    <a:lnTo>
                      <a:pt x="9408" y="13365"/>
                    </a:lnTo>
                    <a:cubicBezTo>
                      <a:pt x="9408" y="13365"/>
                      <a:pt x="8707" y="11519"/>
                      <a:pt x="10248" y="9697"/>
                    </a:cubicBezTo>
                    <a:cubicBezTo>
                      <a:pt x="11260" y="8498"/>
                      <a:pt x="10694" y="6722"/>
                      <a:pt x="10694" y="6722"/>
                    </a:cubicBezTo>
                    <a:lnTo>
                      <a:pt x="10694" y="6722"/>
                    </a:lnTo>
                    <a:cubicBezTo>
                      <a:pt x="10694" y="6722"/>
                      <a:pt x="14791" y="12651"/>
                      <a:pt x="15625" y="12651"/>
                    </a:cubicBezTo>
                    <a:cubicBezTo>
                      <a:pt x="15629" y="12651"/>
                      <a:pt x="15633" y="12651"/>
                      <a:pt x="15636" y="12650"/>
                    </a:cubicBezTo>
                    <a:cubicBezTo>
                      <a:pt x="16445" y="12600"/>
                      <a:pt x="16648" y="11284"/>
                      <a:pt x="16294" y="10425"/>
                    </a:cubicBezTo>
                    <a:cubicBezTo>
                      <a:pt x="15939" y="9564"/>
                      <a:pt x="13741" y="5711"/>
                      <a:pt x="13337" y="5053"/>
                    </a:cubicBezTo>
                    <a:cubicBezTo>
                      <a:pt x="12932" y="4396"/>
                      <a:pt x="12703" y="2978"/>
                      <a:pt x="11438" y="1814"/>
                    </a:cubicBezTo>
                    <a:cubicBezTo>
                      <a:pt x="10173" y="650"/>
                      <a:pt x="7338" y="1"/>
                      <a:pt x="7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855;p42">
                <a:extLst>
                  <a:ext uri="{FF2B5EF4-FFF2-40B4-BE49-F238E27FC236}">
                    <a16:creationId xmlns:a16="http://schemas.microsoft.com/office/drawing/2014/main" id="{8CBE0934-40EF-5487-8C07-732935BA17AD}"/>
                  </a:ext>
                </a:extLst>
              </p:cNvPr>
              <p:cNvSpPr/>
              <p:nvPr/>
            </p:nvSpPr>
            <p:spPr>
              <a:xfrm>
                <a:off x="6618641" y="3609575"/>
                <a:ext cx="1386112" cy="1243204"/>
              </a:xfrm>
              <a:custGeom>
                <a:avLst/>
                <a:gdLst/>
                <a:ahLst/>
                <a:cxnLst/>
                <a:rect l="l" t="t" r="r" b="b"/>
                <a:pathLst>
                  <a:path w="16644" h="14928" extrusionOk="0">
                    <a:moveTo>
                      <a:pt x="7384" y="102"/>
                    </a:moveTo>
                    <a:cubicBezTo>
                      <a:pt x="7550" y="141"/>
                      <a:pt x="10245" y="790"/>
                      <a:pt x="11453" y="1902"/>
                    </a:cubicBezTo>
                    <a:cubicBezTo>
                      <a:pt x="12334" y="2713"/>
                      <a:pt x="12716" y="3667"/>
                      <a:pt x="12995" y="4364"/>
                    </a:cubicBezTo>
                    <a:cubicBezTo>
                      <a:pt x="13116" y="4669"/>
                      <a:pt x="13221" y="4931"/>
                      <a:pt x="13343" y="5131"/>
                    </a:cubicBezTo>
                    <a:cubicBezTo>
                      <a:pt x="13734" y="5766"/>
                      <a:pt x="15945" y="9641"/>
                      <a:pt x="16297" y="10494"/>
                    </a:cubicBezTo>
                    <a:cubicBezTo>
                      <a:pt x="16538" y="11078"/>
                      <a:pt x="16511" y="11853"/>
                      <a:pt x="16235" y="12294"/>
                    </a:cubicBezTo>
                    <a:cubicBezTo>
                      <a:pt x="16095" y="12517"/>
                      <a:pt x="15911" y="12636"/>
                      <a:pt x="15683" y="12650"/>
                    </a:cubicBezTo>
                    <a:lnTo>
                      <a:pt x="15673" y="12650"/>
                    </a:lnTo>
                    <a:cubicBezTo>
                      <a:pt x="15013" y="12650"/>
                      <a:pt x="11925" y="8392"/>
                      <a:pt x="10786" y="6743"/>
                    </a:cubicBezTo>
                    <a:cubicBezTo>
                      <a:pt x="10776" y="6729"/>
                      <a:pt x="10761" y="6722"/>
                      <a:pt x="10744" y="6722"/>
                    </a:cubicBezTo>
                    <a:cubicBezTo>
                      <a:pt x="10737" y="6722"/>
                      <a:pt x="10729" y="6723"/>
                      <a:pt x="10722" y="6727"/>
                    </a:cubicBezTo>
                    <a:cubicBezTo>
                      <a:pt x="10700" y="6738"/>
                      <a:pt x="10688" y="6763"/>
                      <a:pt x="10695" y="6787"/>
                    </a:cubicBezTo>
                    <a:cubicBezTo>
                      <a:pt x="10702" y="6805"/>
                      <a:pt x="11241" y="8551"/>
                      <a:pt x="10259" y="9714"/>
                    </a:cubicBezTo>
                    <a:cubicBezTo>
                      <a:pt x="8870" y="11357"/>
                      <a:pt x="9289" y="13044"/>
                      <a:pt x="9391" y="13375"/>
                    </a:cubicBezTo>
                    <a:lnTo>
                      <a:pt x="717" y="14815"/>
                    </a:lnTo>
                    <a:cubicBezTo>
                      <a:pt x="772" y="14388"/>
                      <a:pt x="1063" y="12057"/>
                      <a:pt x="1063" y="11234"/>
                    </a:cubicBezTo>
                    <a:cubicBezTo>
                      <a:pt x="1063" y="10806"/>
                      <a:pt x="855" y="9458"/>
                      <a:pt x="633" y="8031"/>
                    </a:cubicBezTo>
                    <a:cubicBezTo>
                      <a:pt x="385" y="6420"/>
                      <a:pt x="101" y="4594"/>
                      <a:pt x="101" y="3947"/>
                    </a:cubicBezTo>
                    <a:cubicBezTo>
                      <a:pt x="101" y="2911"/>
                      <a:pt x="639" y="2207"/>
                      <a:pt x="1843" y="1666"/>
                    </a:cubicBezTo>
                    <a:cubicBezTo>
                      <a:pt x="2815" y="1228"/>
                      <a:pt x="5034" y="358"/>
                      <a:pt x="5174" y="304"/>
                    </a:cubicBezTo>
                    <a:lnTo>
                      <a:pt x="7384" y="102"/>
                    </a:lnTo>
                    <a:close/>
                    <a:moveTo>
                      <a:pt x="7384" y="0"/>
                    </a:moveTo>
                    <a:lnTo>
                      <a:pt x="5157" y="203"/>
                    </a:lnTo>
                    <a:cubicBezTo>
                      <a:pt x="5152" y="204"/>
                      <a:pt x="5148" y="205"/>
                      <a:pt x="5143" y="206"/>
                    </a:cubicBezTo>
                    <a:cubicBezTo>
                      <a:pt x="5120" y="216"/>
                      <a:pt x="2803" y="1123"/>
                      <a:pt x="1801" y="1573"/>
                    </a:cubicBezTo>
                    <a:cubicBezTo>
                      <a:pt x="1028" y="1922"/>
                      <a:pt x="1" y="2546"/>
                      <a:pt x="1" y="3947"/>
                    </a:cubicBezTo>
                    <a:cubicBezTo>
                      <a:pt x="1" y="4602"/>
                      <a:pt x="271" y="6353"/>
                      <a:pt x="534" y="8046"/>
                    </a:cubicBezTo>
                    <a:cubicBezTo>
                      <a:pt x="754" y="9470"/>
                      <a:pt x="962" y="10815"/>
                      <a:pt x="962" y="11234"/>
                    </a:cubicBezTo>
                    <a:cubicBezTo>
                      <a:pt x="962" y="12131"/>
                      <a:pt x="611" y="14843"/>
                      <a:pt x="608" y="14871"/>
                    </a:cubicBezTo>
                    <a:cubicBezTo>
                      <a:pt x="606" y="14886"/>
                      <a:pt x="611" y="14902"/>
                      <a:pt x="623" y="14912"/>
                    </a:cubicBezTo>
                    <a:cubicBezTo>
                      <a:pt x="632" y="14922"/>
                      <a:pt x="645" y="14927"/>
                      <a:pt x="659" y="14927"/>
                    </a:cubicBezTo>
                    <a:cubicBezTo>
                      <a:pt x="661" y="14927"/>
                      <a:pt x="664" y="14927"/>
                      <a:pt x="666" y="14926"/>
                    </a:cubicBezTo>
                    <a:lnTo>
                      <a:pt x="9466" y="13465"/>
                    </a:lnTo>
                    <a:cubicBezTo>
                      <a:pt x="9481" y="13462"/>
                      <a:pt x="9494" y="13454"/>
                      <a:pt x="9501" y="13440"/>
                    </a:cubicBezTo>
                    <a:cubicBezTo>
                      <a:pt x="9510" y="13428"/>
                      <a:pt x="9511" y="13412"/>
                      <a:pt x="9505" y="13397"/>
                    </a:cubicBezTo>
                    <a:cubicBezTo>
                      <a:pt x="9498" y="13379"/>
                      <a:pt x="8835" y="11557"/>
                      <a:pt x="10337" y="9779"/>
                    </a:cubicBezTo>
                    <a:cubicBezTo>
                      <a:pt x="11120" y="8853"/>
                      <a:pt x="10971" y="7573"/>
                      <a:pt x="10858" y="7025"/>
                    </a:cubicBezTo>
                    <a:lnTo>
                      <a:pt x="10858" y="7025"/>
                    </a:lnTo>
                    <a:cubicBezTo>
                      <a:pt x="11626" y="8123"/>
                      <a:pt x="14910" y="12752"/>
                      <a:pt x="15678" y="12752"/>
                    </a:cubicBezTo>
                    <a:cubicBezTo>
                      <a:pt x="15682" y="12752"/>
                      <a:pt x="15685" y="12752"/>
                      <a:pt x="15689" y="12751"/>
                    </a:cubicBezTo>
                    <a:cubicBezTo>
                      <a:pt x="15947" y="12735"/>
                      <a:pt x="16166" y="12596"/>
                      <a:pt x="16320" y="12349"/>
                    </a:cubicBezTo>
                    <a:cubicBezTo>
                      <a:pt x="16613" y="11881"/>
                      <a:pt x="16643" y="11068"/>
                      <a:pt x="16390" y="10455"/>
                    </a:cubicBezTo>
                    <a:cubicBezTo>
                      <a:pt x="16028" y="9577"/>
                      <a:pt x="13833" y="5733"/>
                      <a:pt x="13429" y="5077"/>
                    </a:cubicBezTo>
                    <a:cubicBezTo>
                      <a:pt x="13311" y="4886"/>
                      <a:pt x="13209" y="4627"/>
                      <a:pt x="13088" y="4326"/>
                    </a:cubicBezTo>
                    <a:cubicBezTo>
                      <a:pt x="12807" y="3621"/>
                      <a:pt x="12421" y="2653"/>
                      <a:pt x="11522" y="1827"/>
                    </a:cubicBezTo>
                    <a:cubicBezTo>
                      <a:pt x="10262" y="668"/>
                      <a:pt x="7428" y="9"/>
                      <a:pt x="7399" y="1"/>
                    </a:cubicBezTo>
                    <a:cubicBezTo>
                      <a:pt x="7394" y="0"/>
                      <a:pt x="7389" y="0"/>
                      <a:pt x="7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856;p42">
                <a:extLst>
                  <a:ext uri="{FF2B5EF4-FFF2-40B4-BE49-F238E27FC236}">
                    <a16:creationId xmlns:a16="http://schemas.microsoft.com/office/drawing/2014/main" id="{08D47C42-FE39-8E2C-35BC-CFC1792A409B}"/>
                  </a:ext>
                </a:extLst>
              </p:cNvPr>
              <p:cNvSpPr/>
              <p:nvPr/>
            </p:nvSpPr>
            <p:spPr>
              <a:xfrm>
                <a:off x="7662212" y="4740843"/>
                <a:ext cx="176803" cy="87277"/>
              </a:xfrm>
              <a:custGeom>
                <a:avLst/>
                <a:gdLst/>
                <a:ahLst/>
                <a:cxnLst/>
                <a:rect l="l" t="t" r="r" b="b"/>
                <a:pathLst>
                  <a:path w="2123" h="1048" extrusionOk="0">
                    <a:moveTo>
                      <a:pt x="876" y="0"/>
                    </a:moveTo>
                    <a:cubicBezTo>
                      <a:pt x="606" y="0"/>
                      <a:pt x="1" y="68"/>
                      <a:pt x="1" y="68"/>
                    </a:cubicBezTo>
                    <a:lnTo>
                      <a:pt x="607" y="707"/>
                    </a:lnTo>
                    <a:cubicBezTo>
                      <a:pt x="607" y="707"/>
                      <a:pt x="1246" y="741"/>
                      <a:pt x="1348" y="775"/>
                    </a:cubicBezTo>
                    <a:cubicBezTo>
                      <a:pt x="1443" y="807"/>
                      <a:pt x="1807" y="1047"/>
                      <a:pt x="1933" y="1047"/>
                    </a:cubicBezTo>
                    <a:cubicBezTo>
                      <a:pt x="1941" y="1047"/>
                      <a:pt x="1948" y="1046"/>
                      <a:pt x="1954" y="1044"/>
                    </a:cubicBezTo>
                    <a:cubicBezTo>
                      <a:pt x="2055" y="1011"/>
                      <a:pt x="2123" y="910"/>
                      <a:pt x="2021" y="775"/>
                    </a:cubicBezTo>
                    <a:cubicBezTo>
                      <a:pt x="1920" y="640"/>
                      <a:pt x="1146" y="0"/>
                      <a:pt x="876"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857;p42">
                <a:extLst>
                  <a:ext uri="{FF2B5EF4-FFF2-40B4-BE49-F238E27FC236}">
                    <a16:creationId xmlns:a16="http://schemas.microsoft.com/office/drawing/2014/main" id="{DD828094-99C7-3400-BFE2-EE4CE9A48032}"/>
                  </a:ext>
                </a:extLst>
              </p:cNvPr>
              <p:cNvSpPr/>
              <p:nvPr/>
            </p:nvSpPr>
            <p:spPr>
              <a:xfrm>
                <a:off x="7657798" y="4736596"/>
                <a:ext cx="181884" cy="95689"/>
              </a:xfrm>
              <a:custGeom>
                <a:avLst/>
                <a:gdLst/>
                <a:ahLst/>
                <a:cxnLst/>
                <a:rect l="l" t="t" r="r" b="b"/>
                <a:pathLst>
                  <a:path w="2184" h="1149" extrusionOk="0">
                    <a:moveTo>
                      <a:pt x="930" y="1"/>
                    </a:moveTo>
                    <a:cubicBezTo>
                      <a:pt x="660" y="1"/>
                      <a:pt x="74" y="66"/>
                      <a:pt x="49" y="69"/>
                    </a:cubicBezTo>
                    <a:cubicBezTo>
                      <a:pt x="20" y="72"/>
                      <a:pt x="0" y="96"/>
                      <a:pt x="3" y="124"/>
                    </a:cubicBezTo>
                    <a:cubicBezTo>
                      <a:pt x="6" y="149"/>
                      <a:pt x="28" y="169"/>
                      <a:pt x="53" y="169"/>
                    </a:cubicBezTo>
                    <a:cubicBezTo>
                      <a:pt x="55" y="169"/>
                      <a:pt x="58" y="169"/>
                      <a:pt x="60" y="169"/>
                    </a:cubicBezTo>
                    <a:cubicBezTo>
                      <a:pt x="65" y="169"/>
                      <a:pt x="666" y="102"/>
                      <a:pt x="930" y="102"/>
                    </a:cubicBezTo>
                    <a:cubicBezTo>
                      <a:pt x="1172" y="102"/>
                      <a:pt x="1934" y="724"/>
                      <a:pt x="2034" y="856"/>
                    </a:cubicBezTo>
                    <a:cubicBezTo>
                      <a:pt x="2058" y="888"/>
                      <a:pt x="2083" y="935"/>
                      <a:pt x="2071" y="978"/>
                    </a:cubicBezTo>
                    <a:cubicBezTo>
                      <a:pt x="2060" y="1008"/>
                      <a:pt x="2032" y="1033"/>
                      <a:pt x="1991" y="1047"/>
                    </a:cubicBezTo>
                    <a:cubicBezTo>
                      <a:pt x="1988" y="1048"/>
                      <a:pt x="1985" y="1048"/>
                      <a:pt x="1982" y="1048"/>
                    </a:cubicBezTo>
                    <a:cubicBezTo>
                      <a:pt x="1918" y="1048"/>
                      <a:pt x="1708" y="931"/>
                      <a:pt x="1605" y="874"/>
                    </a:cubicBezTo>
                    <a:cubicBezTo>
                      <a:pt x="1521" y="828"/>
                      <a:pt x="1455" y="791"/>
                      <a:pt x="1417" y="778"/>
                    </a:cubicBezTo>
                    <a:cubicBezTo>
                      <a:pt x="1312" y="743"/>
                      <a:pt x="728" y="711"/>
                      <a:pt x="662" y="708"/>
                    </a:cubicBezTo>
                    <a:cubicBezTo>
                      <a:pt x="662" y="708"/>
                      <a:pt x="661" y="708"/>
                      <a:pt x="660" y="708"/>
                    </a:cubicBezTo>
                    <a:cubicBezTo>
                      <a:pt x="632" y="708"/>
                      <a:pt x="611" y="729"/>
                      <a:pt x="610" y="756"/>
                    </a:cubicBezTo>
                    <a:cubicBezTo>
                      <a:pt x="608" y="783"/>
                      <a:pt x="630" y="808"/>
                      <a:pt x="657" y="809"/>
                    </a:cubicBezTo>
                    <a:cubicBezTo>
                      <a:pt x="912" y="822"/>
                      <a:pt x="1315" y="851"/>
                      <a:pt x="1384" y="874"/>
                    </a:cubicBezTo>
                    <a:cubicBezTo>
                      <a:pt x="1414" y="883"/>
                      <a:pt x="1483" y="922"/>
                      <a:pt x="1555" y="963"/>
                    </a:cubicBezTo>
                    <a:cubicBezTo>
                      <a:pt x="1755" y="1073"/>
                      <a:pt x="1898" y="1149"/>
                      <a:pt x="1987" y="1149"/>
                    </a:cubicBezTo>
                    <a:cubicBezTo>
                      <a:pt x="2000" y="1149"/>
                      <a:pt x="2012" y="1147"/>
                      <a:pt x="2023" y="1143"/>
                    </a:cubicBezTo>
                    <a:cubicBezTo>
                      <a:pt x="2095" y="1119"/>
                      <a:pt x="2147" y="1070"/>
                      <a:pt x="2167" y="1008"/>
                    </a:cubicBezTo>
                    <a:cubicBezTo>
                      <a:pt x="2181" y="962"/>
                      <a:pt x="2184" y="887"/>
                      <a:pt x="2115" y="795"/>
                    </a:cubicBezTo>
                    <a:cubicBezTo>
                      <a:pt x="2012" y="658"/>
                      <a:pt x="1225" y="1"/>
                      <a:pt x="930"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858;p42">
                <a:extLst>
                  <a:ext uri="{FF2B5EF4-FFF2-40B4-BE49-F238E27FC236}">
                    <a16:creationId xmlns:a16="http://schemas.microsoft.com/office/drawing/2014/main" id="{FEB8CB41-41B2-EFB5-42F9-CBBFBEA59C9A}"/>
                  </a:ext>
                </a:extLst>
              </p:cNvPr>
              <p:cNvSpPr/>
              <p:nvPr/>
            </p:nvSpPr>
            <p:spPr>
              <a:xfrm>
                <a:off x="6482396" y="3766890"/>
                <a:ext cx="1308995" cy="1084805"/>
              </a:xfrm>
              <a:custGeom>
                <a:avLst/>
                <a:gdLst/>
                <a:ahLst/>
                <a:cxnLst/>
                <a:rect l="l" t="t" r="r" b="b"/>
                <a:pathLst>
                  <a:path w="15718" h="13026" extrusionOk="0">
                    <a:moveTo>
                      <a:pt x="3172" y="0"/>
                    </a:moveTo>
                    <a:cubicBezTo>
                      <a:pt x="3172" y="0"/>
                      <a:pt x="1215" y="743"/>
                      <a:pt x="607" y="2766"/>
                    </a:cubicBezTo>
                    <a:cubicBezTo>
                      <a:pt x="1" y="4790"/>
                      <a:pt x="1079" y="10863"/>
                      <a:pt x="1079" y="11335"/>
                    </a:cubicBezTo>
                    <a:cubicBezTo>
                      <a:pt x="1079" y="11807"/>
                      <a:pt x="1349" y="12211"/>
                      <a:pt x="1349" y="12211"/>
                    </a:cubicBezTo>
                    <a:cubicBezTo>
                      <a:pt x="1349" y="12211"/>
                      <a:pt x="4386" y="12752"/>
                      <a:pt x="6881" y="12819"/>
                    </a:cubicBezTo>
                    <a:cubicBezTo>
                      <a:pt x="7713" y="12841"/>
                      <a:pt x="8470" y="12849"/>
                      <a:pt x="9110" y="12849"/>
                    </a:cubicBezTo>
                    <a:cubicBezTo>
                      <a:pt x="10390" y="12849"/>
                      <a:pt x="11199" y="12819"/>
                      <a:pt x="11199" y="12819"/>
                    </a:cubicBezTo>
                    <a:cubicBezTo>
                      <a:pt x="11199" y="12819"/>
                      <a:pt x="11839" y="13026"/>
                      <a:pt x="12991" y="13026"/>
                    </a:cubicBezTo>
                    <a:cubicBezTo>
                      <a:pt x="13492" y="13026"/>
                      <a:pt x="14090" y="12987"/>
                      <a:pt x="14773" y="12874"/>
                    </a:cubicBezTo>
                    <a:cubicBezTo>
                      <a:pt x="14786" y="12872"/>
                      <a:pt x="14801" y="12871"/>
                      <a:pt x="14818" y="12871"/>
                    </a:cubicBezTo>
                    <a:cubicBezTo>
                      <a:pt x="14961" y="12871"/>
                      <a:pt x="15218" y="12946"/>
                      <a:pt x="15411" y="12946"/>
                    </a:cubicBezTo>
                    <a:cubicBezTo>
                      <a:pt x="15532" y="12946"/>
                      <a:pt x="15627" y="12916"/>
                      <a:pt x="15652" y="12819"/>
                    </a:cubicBezTo>
                    <a:cubicBezTo>
                      <a:pt x="15717" y="12559"/>
                      <a:pt x="14933" y="11692"/>
                      <a:pt x="14363" y="11692"/>
                    </a:cubicBezTo>
                    <a:cubicBezTo>
                      <a:pt x="14342" y="11692"/>
                      <a:pt x="14322" y="11693"/>
                      <a:pt x="14302" y="11695"/>
                    </a:cubicBezTo>
                    <a:cubicBezTo>
                      <a:pt x="13519" y="11787"/>
                      <a:pt x="12921" y="11818"/>
                      <a:pt x="12472" y="11818"/>
                    </a:cubicBezTo>
                    <a:cubicBezTo>
                      <a:pt x="11574" y="11818"/>
                      <a:pt x="11272" y="11695"/>
                      <a:pt x="11272" y="11695"/>
                    </a:cubicBezTo>
                    <a:cubicBezTo>
                      <a:pt x="11272" y="11695"/>
                      <a:pt x="5195" y="10390"/>
                      <a:pt x="4656" y="10188"/>
                    </a:cubicBezTo>
                    <a:cubicBezTo>
                      <a:pt x="4115" y="9986"/>
                      <a:pt x="3576" y="9783"/>
                      <a:pt x="3576" y="9783"/>
                    </a:cubicBezTo>
                    <a:lnTo>
                      <a:pt x="3711" y="4926"/>
                    </a:lnTo>
                    <a:lnTo>
                      <a:pt x="31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859;p42">
                <a:extLst>
                  <a:ext uri="{FF2B5EF4-FFF2-40B4-BE49-F238E27FC236}">
                    <a16:creationId xmlns:a16="http://schemas.microsoft.com/office/drawing/2014/main" id="{E6FBEB9D-BC4B-8FDB-5748-41552C9C99AA}"/>
                  </a:ext>
                </a:extLst>
              </p:cNvPr>
              <p:cNvSpPr/>
              <p:nvPr/>
            </p:nvSpPr>
            <p:spPr>
              <a:xfrm>
                <a:off x="6488892" y="3762642"/>
                <a:ext cx="1304831" cy="1093133"/>
              </a:xfrm>
              <a:custGeom>
                <a:avLst/>
                <a:gdLst/>
                <a:ahLst/>
                <a:cxnLst/>
                <a:rect l="l" t="t" r="r" b="b"/>
                <a:pathLst>
                  <a:path w="15668" h="13126" extrusionOk="0">
                    <a:moveTo>
                      <a:pt x="3093" y="1"/>
                    </a:moveTo>
                    <a:cubicBezTo>
                      <a:pt x="3087" y="1"/>
                      <a:pt x="3081" y="2"/>
                      <a:pt x="3075" y="4"/>
                    </a:cubicBezTo>
                    <a:cubicBezTo>
                      <a:pt x="3056" y="12"/>
                      <a:pt x="1088" y="778"/>
                      <a:pt x="481" y="2804"/>
                    </a:cubicBezTo>
                    <a:cubicBezTo>
                      <a:pt x="0" y="4406"/>
                      <a:pt x="562" y="8467"/>
                      <a:pt x="831" y="10420"/>
                    </a:cubicBezTo>
                    <a:cubicBezTo>
                      <a:pt x="901" y="10923"/>
                      <a:pt x="951" y="11289"/>
                      <a:pt x="951" y="11386"/>
                    </a:cubicBezTo>
                    <a:cubicBezTo>
                      <a:pt x="951" y="11868"/>
                      <a:pt x="1218" y="12274"/>
                      <a:pt x="1229" y="12291"/>
                    </a:cubicBezTo>
                    <a:cubicBezTo>
                      <a:pt x="1238" y="12302"/>
                      <a:pt x="1249" y="12311"/>
                      <a:pt x="1263" y="12313"/>
                    </a:cubicBezTo>
                    <a:cubicBezTo>
                      <a:pt x="1293" y="12318"/>
                      <a:pt x="4331" y="12854"/>
                      <a:pt x="6802" y="12920"/>
                    </a:cubicBezTo>
                    <a:cubicBezTo>
                      <a:pt x="7632" y="12943"/>
                      <a:pt x="8389" y="12950"/>
                      <a:pt x="9031" y="12950"/>
                    </a:cubicBezTo>
                    <a:cubicBezTo>
                      <a:pt x="10232" y="12950"/>
                      <a:pt x="11025" y="12924"/>
                      <a:pt x="11115" y="12921"/>
                    </a:cubicBezTo>
                    <a:cubicBezTo>
                      <a:pt x="11197" y="12945"/>
                      <a:pt x="11839" y="13126"/>
                      <a:pt x="12921" y="13126"/>
                    </a:cubicBezTo>
                    <a:cubicBezTo>
                      <a:pt x="13424" y="13126"/>
                      <a:pt x="14023" y="13087"/>
                      <a:pt x="14704" y="12975"/>
                    </a:cubicBezTo>
                    <a:cubicBezTo>
                      <a:pt x="14714" y="12973"/>
                      <a:pt x="14726" y="12972"/>
                      <a:pt x="14740" y="12972"/>
                    </a:cubicBezTo>
                    <a:cubicBezTo>
                      <a:pt x="14801" y="12972"/>
                      <a:pt x="14891" y="12988"/>
                      <a:pt x="14985" y="13005"/>
                    </a:cubicBezTo>
                    <a:cubicBezTo>
                      <a:pt x="15098" y="13025"/>
                      <a:pt x="15223" y="13048"/>
                      <a:pt x="15333" y="13048"/>
                    </a:cubicBezTo>
                    <a:cubicBezTo>
                      <a:pt x="15475" y="13048"/>
                      <a:pt x="15592" y="13010"/>
                      <a:pt x="15624" y="12882"/>
                    </a:cubicBezTo>
                    <a:cubicBezTo>
                      <a:pt x="15668" y="12705"/>
                      <a:pt x="15420" y="12406"/>
                      <a:pt x="15344" y="12319"/>
                    </a:cubicBezTo>
                    <a:cubicBezTo>
                      <a:pt x="15061" y="11998"/>
                      <a:pt x="14635" y="11692"/>
                      <a:pt x="14284" y="11692"/>
                    </a:cubicBezTo>
                    <a:cubicBezTo>
                      <a:pt x="14262" y="11692"/>
                      <a:pt x="14240" y="11693"/>
                      <a:pt x="14219" y="11696"/>
                    </a:cubicBezTo>
                    <a:cubicBezTo>
                      <a:pt x="13443" y="11787"/>
                      <a:pt x="12849" y="11817"/>
                      <a:pt x="12402" y="11817"/>
                    </a:cubicBezTo>
                    <a:cubicBezTo>
                      <a:pt x="11525" y="11817"/>
                      <a:pt x="11215" y="11700"/>
                      <a:pt x="11204" y="11697"/>
                    </a:cubicBezTo>
                    <a:cubicBezTo>
                      <a:pt x="11143" y="11684"/>
                      <a:pt x="5125" y="10390"/>
                      <a:pt x="4595" y="10191"/>
                    </a:cubicBezTo>
                    <a:lnTo>
                      <a:pt x="3549" y="9800"/>
                    </a:lnTo>
                    <a:lnTo>
                      <a:pt x="3684" y="4978"/>
                    </a:lnTo>
                    <a:cubicBezTo>
                      <a:pt x="3685" y="4949"/>
                      <a:pt x="3663" y="4926"/>
                      <a:pt x="3634" y="4925"/>
                    </a:cubicBezTo>
                    <a:cubicBezTo>
                      <a:pt x="3606" y="4925"/>
                      <a:pt x="3583" y="4947"/>
                      <a:pt x="3583" y="4975"/>
                    </a:cubicBezTo>
                    <a:lnTo>
                      <a:pt x="3447" y="9832"/>
                    </a:lnTo>
                    <a:cubicBezTo>
                      <a:pt x="3446" y="9854"/>
                      <a:pt x="3460" y="9874"/>
                      <a:pt x="3480" y="9881"/>
                    </a:cubicBezTo>
                    <a:lnTo>
                      <a:pt x="4560" y="10286"/>
                    </a:lnTo>
                    <a:cubicBezTo>
                      <a:pt x="5097" y="10488"/>
                      <a:pt x="10934" y="11742"/>
                      <a:pt x="11175" y="11793"/>
                    </a:cubicBezTo>
                    <a:cubicBezTo>
                      <a:pt x="11193" y="11801"/>
                      <a:pt x="11503" y="11920"/>
                      <a:pt x="12388" y="11920"/>
                    </a:cubicBezTo>
                    <a:cubicBezTo>
                      <a:pt x="12840" y="11920"/>
                      <a:pt x="13441" y="11889"/>
                      <a:pt x="14230" y="11796"/>
                    </a:cubicBezTo>
                    <a:cubicBezTo>
                      <a:pt x="14249" y="11794"/>
                      <a:pt x="14267" y="11793"/>
                      <a:pt x="14286" y="11793"/>
                    </a:cubicBezTo>
                    <a:cubicBezTo>
                      <a:pt x="14603" y="11793"/>
                      <a:pt x="15001" y="12083"/>
                      <a:pt x="15268" y="12386"/>
                    </a:cubicBezTo>
                    <a:cubicBezTo>
                      <a:pt x="15469" y="12614"/>
                      <a:pt x="15542" y="12790"/>
                      <a:pt x="15525" y="12857"/>
                    </a:cubicBezTo>
                    <a:cubicBezTo>
                      <a:pt x="15508" y="12925"/>
                      <a:pt x="15432" y="12947"/>
                      <a:pt x="15333" y="12947"/>
                    </a:cubicBezTo>
                    <a:cubicBezTo>
                      <a:pt x="15234" y="12947"/>
                      <a:pt x="15111" y="12925"/>
                      <a:pt x="15003" y="12906"/>
                    </a:cubicBezTo>
                    <a:cubicBezTo>
                      <a:pt x="14901" y="12887"/>
                      <a:pt x="14811" y="12871"/>
                      <a:pt x="14741" y="12871"/>
                    </a:cubicBezTo>
                    <a:cubicBezTo>
                      <a:pt x="14721" y="12871"/>
                      <a:pt x="14704" y="12872"/>
                      <a:pt x="14688" y="12875"/>
                    </a:cubicBezTo>
                    <a:cubicBezTo>
                      <a:pt x="14011" y="12986"/>
                      <a:pt x="13418" y="13025"/>
                      <a:pt x="12920" y="13025"/>
                    </a:cubicBezTo>
                    <a:cubicBezTo>
                      <a:pt x="11787" y="13025"/>
                      <a:pt x="11146" y="12825"/>
                      <a:pt x="11137" y="12822"/>
                    </a:cubicBezTo>
                    <a:cubicBezTo>
                      <a:pt x="11133" y="12820"/>
                      <a:pt x="11129" y="12819"/>
                      <a:pt x="11125" y="12819"/>
                    </a:cubicBezTo>
                    <a:cubicBezTo>
                      <a:pt x="11123" y="12819"/>
                      <a:pt x="11122" y="12819"/>
                      <a:pt x="11120" y="12820"/>
                    </a:cubicBezTo>
                    <a:cubicBezTo>
                      <a:pt x="11108" y="12820"/>
                      <a:pt x="10290" y="12849"/>
                      <a:pt x="9016" y="12849"/>
                    </a:cubicBezTo>
                    <a:cubicBezTo>
                      <a:pt x="8379" y="12849"/>
                      <a:pt x="7627" y="12842"/>
                      <a:pt x="6805" y="12820"/>
                    </a:cubicBezTo>
                    <a:cubicBezTo>
                      <a:pt x="4453" y="12755"/>
                      <a:pt x="1583" y="12265"/>
                      <a:pt x="1303" y="12217"/>
                    </a:cubicBezTo>
                    <a:cubicBezTo>
                      <a:pt x="1252" y="12134"/>
                      <a:pt x="1053" y="11782"/>
                      <a:pt x="1053" y="11386"/>
                    </a:cubicBezTo>
                    <a:cubicBezTo>
                      <a:pt x="1053" y="11281"/>
                      <a:pt x="1005" y="10933"/>
                      <a:pt x="931" y="10405"/>
                    </a:cubicBezTo>
                    <a:cubicBezTo>
                      <a:pt x="662" y="8461"/>
                      <a:pt x="103" y="4413"/>
                      <a:pt x="577" y="2832"/>
                    </a:cubicBezTo>
                    <a:cubicBezTo>
                      <a:pt x="1170" y="857"/>
                      <a:pt x="3092" y="106"/>
                      <a:pt x="3112" y="98"/>
                    </a:cubicBezTo>
                    <a:cubicBezTo>
                      <a:pt x="3138" y="89"/>
                      <a:pt x="3150" y="60"/>
                      <a:pt x="3141" y="33"/>
                    </a:cubicBezTo>
                    <a:cubicBezTo>
                      <a:pt x="3133" y="13"/>
                      <a:pt x="3113" y="1"/>
                      <a:pt x="3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860;p42">
                <a:extLst>
                  <a:ext uri="{FF2B5EF4-FFF2-40B4-BE49-F238E27FC236}">
                    <a16:creationId xmlns:a16="http://schemas.microsoft.com/office/drawing/2014/main" id="{95CA547B-9CEE-0CC4-14C5-857DD745C66E}"/>
                  </a:ext>
                </a:extLst>
              </p:cNvPr>
              <p:cNvSpPr/>
              <p:nvPr/>
            </p:nvSpPr>
            <p:spPr>
              <a:xfrm>
                <a:off x="6519289" y="4219764"/>
                <a:ext cx="1272102" cy="631929"/>
              </a:xfrm>
              <a:custGeom>
                <a:avLst/>
                <a:gdLst/>
                <a:ahLst/>
                <a:cxnLst/>
                <a:rect l="l" t="t" r="r" b="b"/>
                <a:pathLst>
                  <a:path w="15275" h="7588" extrusionOk="0">
                    <a:moveTo>
                      <a:pt x="400" y="0"/>
                    </a:moveTo>
                    <a:cubicBezTo>
                      <a:pt x="271" y="0"/>
                      <a:pt x="138" y="4"/>
                      <a:pt x="1" y="12"/>
                    </a:cubicBezTo>
                    <a:cubicBezTo>
                      <a:pt x="113" y="2516"/>
                      <a:pt x="637" y="5568"/>
                      <a:pt x="637" y="5897"/>
                    </a:cubicBezTo>
                    <a:cubicBezTo>
                      <a:pt x="637" y="6369"/>
                      <a:pt x="907" y="6773"/>
                      <a:pt x="907" y="6773"/>
                    </a:cubicBezTo>
                    <a:cubicBezTo>
                      <a:pt x="907" y="6773"/>
                      <a:pt x="3943" y="7314"/>
                      <a:pt x="6439" y="7381"/>
                    </a:cubicBezTo>
                    <a:cubicBezTo>
                      <a:pt x="7271" y="7403"/>
                      <a:pt x="8028" y="7411"/>
                      <a:pt x="8668" y="7411"/>
                    </a:cubicBezTo>
                    <a:cubicBezTo>
                      <a:pt x="9948" y="7411"/>
                      <a:pt x="10757" y="7381"/>
                      <a:pt x="10757" y="7381"/>
                    </a:cubicBezTo>
                    <a:cubicBezTo>
                      <a:pt x="10757" y="7381"/>
                      <a:pt x="11398" y="7588"/>
                      <a:pt x="12549" y="7588"/>
                    </a:cubicBezTo>
                    <a:cubicBezTo>
                      <a:pt x="13050" y="7588"/>
                      <a:pt x="13648" y="7549"/>
                      <a:pt x="14331" y="7436"/>
                    </a:cubicBezTo>
                    <a:cubicBezTo>
                      <a:pt x="14344" y="7434"/>
                      <a:pt x="14359" y="7433"/>
                      <a:pt x="14376" y="7433"/>
                    </a:cubicBezTo>
                    <a:cubicBezTo>
                      <a:pt x="14519" y="7433"/>
                      <a:pt x="14776" y="7508"/>
                      <a:pt x="14968" y="7508"/>
                    </a:cubicBezTo>
                    <a:cubicBezTo>
                      <a:pt x="15090" y="7508"/>
                      <a:pt x="15185" y="7478"/>
                      <a:pt x="15210" y="7381"/>
                    </a:cubicBezTo>
                    <a:cubicBezTo>
                      <a:pt x="15274" y="7121"/>
                      <a:pt x="14490" y="6254"/>
                      <a:pt x="13920" y="6254"/>
                    </a:cubicBezTo>
                    <a:cubicBezTo>
                      <a:pt x="13899" y="6254"/>
                      <a:pt x="13879" y="6255"/>
                      <a:pt x="13859" y="6257"/>
                    </a:cubicBezTo>
                    <a:cubicBezTo>
                      <a:pt x="13076" y="6349"/>
                      <a:pt x="12478" y="6380"/>
                      <a:pt x="12029" y="6380"/>
                    </a:cubicBezTo>
                    <a:cubicBezTo>
                      <a:pt x="11131" y="6380"/>
                      <a:pt x="10829" y="6257"/>
                      <a:pt x="10829" y="6257"/>
                    </a:cubicBezTo>
                    <a:cubicBezTo>
                      <a:pt x="10829" y="6257"/>
                      <a:pt x="4752" y="4953"/>
                      <a:pt x="4213" y="4750"/>
                    </a:cubicBezTo>
                    <a:cubicBezTo>
                      <a:pt x="3673" y="4548"/>
                      <a:pt x="3133" y="4345"/>
                      <a:pt x="3133" y="4345"/>
                    </a:cubicBezTo>
                    <a:lnTo>
                      <a:pt x="3228" y="909"/>
                    </a:lnTo>
                    <a:cubicBezTo>
                      <a:pt x="2761" y="510"/>
                      <a:pt x="1875" y="0"/>
                      <a:pt x="400"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861;p42">
                <a:extLst>
                  <a:ext uri="{FF2B5EF4-FFF2-40B4-BE49-F238E27FC236}">
                    <a16:creationId xmlns:a16="http://schemas.microsoft.com/office/drawing/2014/main" id="{692885C7-024A-A084-DBD4-D4CFA5CA4954}"/>
                  </a:ext>
                </a:extLst>
              </p:cNvPr>
              <p:cNvSpPr/>
              <p:nvPr/>
            </p:nvSpPr>
            <p:spPr>
              <a:xfrm>
                <a:off x="6515042" y="4215516"/>
                <a:ext cx="1278681" cy="640257"/>
              </a:xfrm>
              <a:custGeom>
                <a:avLst/>
                <a:gdLst/>
                <a:ahLst/>
                <a:cxnLst/>
                <a:rect l="l" t="t" r="r" b="b"/>
                <a:pathLst>
                  <a:path w="15354" h="7688" extrusionOk="0">
                    <a:moveTo>
                      <a:pt x="460" y="102"/>
                    </a:moveTo>
                    <a:cubicBezTo>
                      <a:pt x="1865" y="102"/>
                      <a:pt x="2733" y="567"/>
                      <a:pt x="3228" y="983"/>
                    </a:cubicBezTo>
                    <a:lnTo>
                      <a:pt x="3133" y="4395"/>
                    </a:lnTo>
                    <a:cubicBezTo>
                      <a:pt x="3132" y="4416"/>
                      <a:pt x="3146" y="4436"/>
                      <a:pt x="3166" y="4443"/>
                    </a:cubicBezTo>
                    <a:lnTo>
                      <a:pt x="4246" y="4848"/>
                    </a:lnTo>
                    <a:cubicBezTo>
                      <a:pt x="4783" y="5050"/>
                      <a:pt x="10620" y="6305"/>
                      <a:pt x="10861" y="6355"/>
                    </a:cubicBezTo>
                    <a:cubicBezTo>
                      <a:pt x="10879" y="6363"/>
                      <a:pt x="11189" y="6482"/>
                      <a:pt x="12074" y="6482"/>
                    </a:cubicBezTo>
                    <a:cubicBezTo>
                      <a:pt x="12526" y="6482"/>
                      <a:pt x="13127" y="6451"/>
                      <a:pt x="13916" y="6358"/>
                    </a:cubicBezTo>
                    <a:cubicBezTo>
                      <a:pt x="13935" y="6356"/>
                      <a:pt x="13953" y="6355"/>
                      <a:pt x="13972" y="6355"/>
                    </a:cubicBezTo>
                    <a:cubicBezTo>
                      <a:pt x="14289" y="6355"/>
                      <a:pt x="14687" y="6645"/>
                      <a:pt x="14954" y="6948"/>
                    </a:cubicBezTo>
                    <a:cubicBezTo>
                      <a:pt x="15155" y="7177"/>
                      <a:pt x="15228" y="7352"/>
                      <a:pt x="15211" y="7419"/>
                    </a:cubicBezTo>
                    <a:cubicBezTo>
                      <a:pt x="15194" y="7487"/>
                      <a:pt x="15118" y="7509"/>
                      <a:pt x="15019" y="7509"/>
                    </a:cubicBezTo>
                    <a:cubicBezTo>
                      <a:pt x="14920" y="7509"/>
                      <a:pt x="14797" y="7487"/>
                      <a:pt x="14689" y="7468"/>
                    </a:cubicBezTo>
                    <a:cubicBezTo>
                      <a:pt x="14587" y="7449"/>
                      <a:pt x="14497" y="7433"/>
                      <a:pt x="14427" y="7433"/>
                    </a:cubicBezTo>
                    <a:cubicBezTo>
                      <a:pt x="14407" y="7433"/>
                      <a:pt x="14390" y="7434"/>
                      <a:pt x="14374" y="7437"/>
                    </a:cubicBezTo>
                    <a:cubicBezTo>
                      <a:pt x="13697" y="7548"/>
                      <a:pt x="13104" y="7587"/>
                      <a:pt x="12606" y="7587"/>
                    </a:cubicBezTo>
                    <a:cubicBezTo>
                      <a:pt x="11473" y="7587"/>
                      <a:pt x="10832" y="7387"/>
                      <a:pt x="10823" y="7384"/>
                    </a:cubicBezTo>
                    <a:cubicBezTo>
                      <a:pt x="10818" y="7383"/>
                      <a:pt x="10812" y="7382"/>
                      <a:pt x="10807" y="7382"/>
                    </a:cubicBezTo>
                    <a:lnTo>
                      <a:pt x="10806" y="7382"/>
                    </a:lnTo>
                    <a:cubicBezTo>
                      <a:pt x="10794" y="7382"/>
                      <a:pt x="9976" y="7411"/>
                      <a:pt x="8702" y="7411"/>
                    </a:cubicBezTo>
                    <a:cubicBezTo>
                      <a:pt x="8065" y="7411"/>
                      <a:pt x="7313" y="7404"/>
                      <a:pt x="6491" y="7382"/>
                    </a:cubicBezTo>
                    <a:cubicBezTo>
                      <a:pt x="4139" y="7317"/>
                      <a:pt x="1269" y="6827"/>
                      <a:pt x="989" y="6778"/>
                    </a:cubicBezTo>
                    <a:cubicBezTo>
                      <a:pt x="938" y="6696"/>
                      <a:pt x="739" y="6344"/>
                      <a:pt x="739" y="5947"/>
                    </a:cubicBezTo>
                    <a:cubicBezTo>
                      <a:pt x="739" y="5843"/>
                      <a:pt x="691" y="5495"/>
                      <a:pt x="617" y="4967"/>
                    </a:cubicBezTo>
                    <a:cubicBezTo>
                      <a:pt x="455" y="3793"/>
                      <a:pt x="185" y="1835"/>
                      <a:pt x="104" y="112"/>
                    </a:cubicBezTo>
                    <a:cubicBezTo>
                      <a:pt x="226" y="105"/>
                      <a:pt x="345" y="102"/>
                      <a:pt x="460" y="102"/>
                    </a:cubicBezTo>
                    <a:close/>
                    <a:moveTo>
                      <a:pt x="458" y="1"/>
                    </a:moveTo>
                    <a:cubicBezTo>
                      <a:pt x="326" y="1"/>
                      <a:pt x="190" y="5"/>
                      <a:pt x="48" y="13"/>
                    </a:cubicBezTo>
                    <a:cubicBezTo>
                      <a:pt x="21" y="15"/>
                      <a:pt x="0" y="38"/>
                      <a:pt x="1" y="66"/>
                    </a:cubicBezTo>
                    <a:cubicBezTo>
                      <a:pt x="79" y="1805"/>
                      <a:pt x="353" y="3794"/>
                      <a:pt x="517" y="4982"/>
                    </a:cubicBezTo>
                    <a:cubicBezTo>
                      <a:pt x="587" y="5485"/>
                      <a:pt x="637" y="5851"/>
                      <a:pt x="637" y="5948"/>
                    </a:cubicBezTo>
                    <a:cubicBezTo>
                      <a:pt x="637" y="6430"/>
                      <a:pt x="904" y="6836"/>
                      <a:pt x="915" y="6853"/>
                    </a:cubicBezTo>
                    <a:cubicBezTo>
                      <a:pt x="924" y="6864"/>
                      <a:pt x="935" y="6873"/>
                      <a:pt x="949" y="6875"/>
                    </a:cubicBezTo>
                    <a:cubicBezTo>
                      <a:pt x="979" y="6880"/>
                      <a:pt x="4017" y="7416"/>
                      <a:pt x="6488" y="7482"/>
                    </a:cubicBezTo>
                    <a:cubicBezTo>
                      <a:pt x="7318" y="7505"/>
                      <a:pt x="8075" y="7512"/>
                      <a:pt x="8717" y="7512"/>
                    </a:cubicBezTo>
                    <a:cubicBezTo>
                      <a:pt x="9918" y="7512"/>
                      <a:pt x="10711" y="7486"/>
                      <a:pt x="10801" y="7483"/>
                    </a:cubicBezTo>
                    <a:cubicBezTo>
                      <a:pt x="10883" y="7507"/>
                      <a:pt x="11525" y="7688"/>
                      <a:pt x="12607" y="7688"/>
                    </a:cubicBezTo>
                    <a:cubicBezTo>
                      <a:pt x="13110" y="7688"/>
                      <a:pt x="13709" y="7649"/>
                      <a:pt x="14390" y="7537"/>
                    </a:cubicBezTo>
                    <a:cubicBezTo>
                      <a:pt x="14400" y="7535"/>
                      <a:pt x="14412" y="7534"/>
                      <a:pt x="14425" y="7534"/>
                    </a:cubicBezTo>
                    <a:cubicBezTo>
                      <a:pt x="14486" y="7534"/>
                      <a:pt x="14577" y="7551"/>
                      <a:pt x="14671" y="7567"/>
                    </a:cubicBezTo>
                    <a:cubicBezTo>
                      <a:pt x="14784" y="7587"/>
                      <a:pt x="14909" y="7610"/>
                      <a:pt x="15019" y="7610"/>
                    </a:cubicBezTo>
                    <a:cubicBezTo>
                      <a:pt x="15161" y="7610"/>
                      <a:pt x="15278" y="7572"/>
                      <a:pt x="15310" y="7444"/>
                    </a:cubicBezTo>
                    <a:cubicBezTo>
                      <a:pt x="15354" y="7267"/>
                      <a:pt x="15106" y="6969"/>
                      <a:pt x="15030" y="6882"/>
                    </a:cubicBezTo>
                    <a:cubicBezTo>
                      <a:pt x="14747" y="6561"/>
                      <a:pt x="14321" y="6255"/>
                      <a:pt x="13970" y="6255"/>
                    </a:cubicBezTo>
                    <a:cubicBezTo>
                      <a:pt x="13948" y="6255"/>
                      <a:pt x="13926" y="6256"/>
                      <a:pt x="13905" y="6259"/>
                    </a:cubicBezTo>
                    <a:cubicBezTo>
                      <a:pt x="13131" y="6349"/>
                      <a:pt x="12538" y="6380"/>
                      <a:pt x="12091" y="6380"/>
                    </a:cubicBezTo>
                    <a:cubicBezTo>
                      <a:pt x="11212" y="6380"/>
                      <a:pt x="10901" y="6262"/>
                      <a:pt x="10890" y="6259"/>
                    </a:cubicBezTo>
                    <a:cubicBezTo>
                      <a:pt x="10829" y="6246"/>
                      <a:pt x="4811" y="4952"/>
                      <a:pt x="4281" y="4754"/>
                    </a:cubicBezTo>
                    <a:lnTo>
                      <a:pt x="3235" y="4362"/>
                    </a:lnTo>
                    <a:lnTo>
                      <a:pt x="3330" y="962"/>
                    </a:lnTo>
                    <a:cubicBezTo>
                      <a:pt x="3331" y="946"/>
                      <a:pt x="3324" y="931"/>
                      <a:pt x="3313" y="922"/>
                    </a:cubicBezTo>
                    <a:cubicBezTo>
                      <a:pt x="2807" y="491"/>
                      <a:pt x="1913"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862;p42">
                <a:extLst>
                  <a:ext uri="{FF2B5EF4-FFF2-40B4-BE49-F238E27FC236}">
                    <a16:creationId xmlns:a16="http://schemas.microsoft.com/office/drawing/2014/main" id="{DF7AD2B2-8DBB-C17B-1A79-08C9130D12E5}"/>
                  </a:ext>
                </a:extLst>
              </p:cNvPr>
              <p:cNvSpPr/>
              <p:nvPr/>
            </p:nvSpPr>
            <p:spPr>
              <a:xfrm>
                <a:off x="7687529" y="4752086"/>
                <a:ext cx="157066" cy="77617"/>
              </a:xfrm>
              <a:custGeom>
                <a:avLst/>
                <a:gdLst/>
                <a:ahLst/>
                <a:cxnLst/>
                <a:rect l="l" t="t" r="r" b="b"/>
                <a:pathLst>
                  <a:path w="1886" h="932" extrusionOk="0">
                    <a:moveTo>
                      <a:pt x="303" y="0"/>
                    </a:moveTo>
                    <a:lnTo>
                      <a:pt x="0" y="404"/>
                    </a:lnTo>
                    <a:cubicBezTo>
                      <a:pt x="0" y="404"/>
                      <a:pt x="774" y="741"/>
                      <a:pt x="942" y="808"/>
                    </a:cubicBezTo>
                    <a:cubicBezTo>
                      <a:pt x="1072" y="860"/>
                      <a:pt x="1281" y="931"/>
                      <a:pt x="1477" y="931"/>
                    </a:cubicBezTo>
                    <a:cubicBezTo>
                      <a:pt x="1537" y="931"/>
                      <a:pt x="1595" y="925"/>
                      <a:pt x="1650" y="909"/>
                    </a:cubicBezTo>
                    <a:cubicBezTo>
                      <a:pt x="1886" y="842"/>
                      <a:pt x="1650" y="741"/>
                      <a:pt x="1415" y="606"/>
                    </a:cubicBezTo>
                    <a:cubicBezTo>
                      <a:pt x="1178" y="472"/>
                      <a:pt x="303" y="0"/>
                      <a:pt x="303"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863;p42">
                <a:extLst>
                  <a:ext uri="{FF2B5EF4-FFF2-40B4-BE49-F238E27FC236}">
                    <a16:creationId xmlns:a16="http://schemas.microsoft.com/office/drawing/2014/main" id="{8B4B7E50-E268-3D35-1715-CC2F0590A7F2}"/>
                  </a:ext>
                </a:extLst>
              </p:cNvPr>
              <p:cNvSpPr/>
              <p:nvPr/>
            </p:nvSpPr>
            <p:spPr>
              <a:xfrm>
                <a:off x="7682699" y="4747839"/>
                <a:ext cx="155317" cy="86112"/>
              </a:xfrm>
              <a:custGeom>
                <a:avLst/>
                <a:gdLst/>
                <a:ahLst/>
                <a:cxnLst/>
                <a:rect l="l" t="t" r="r" b="b"/>
                <a:pathLst>
                  <a:path w="1865" h="1034" extrusionOk="0">
                    <a:moveTo>
                      <a:pt x="361" y="0"/>
                    </a:moveTo>
                    <a:cubicBezTo>
                      <a:pt x="343" y="0"/>
                      <a:pt x="326" y="10"/>
                      <a:pt x="316" y="27"/>
                    </a:cubicBezTo>
                    <a:cubicBezTo>
                      <a:pt x="304" y="51"/>
                      <a:pt x="312" y="83"/>
                      <a:pt x="337" y="95"/>
                    </a:cubicBezTo>
                    <a:cubicBezTo>
                      <a:pt x="346" y="101"/>
                      <a:pt x="1214" y="569"/>
                      <a:pt x="1447" y="701"/>
                    </a:cubicBezTo>
                    <a:cubicBezTo>
                      <a:pt x="1478" y="719"/>
                      <a:pt x="1508" y="736"/>
                      <a:pt x="1538" y="752"/>
                    </a:cubicBezTo>
                    <a:cubicBezTo>
                      <a:pt x="1618" y="796"/>
                      <a:pt x="1726" y="856"/>
                      <a:pt x="1751" y="889"/>
                    </a:cubicBezTo>
                    <a:cubicBezTo>
                      <a:pt x="1743" y="894"/>
                      <a:pt x="1727" y="902"/>
                      <a:pt x="1694" y="912"/>
                    </a:cubicBezTo>
                    <a:cubicBezTo>
                      <a:pt x="1647" y="925"/>
                      <a:pt x="1594" y="932"/>
                      <a:pt x="1537" y="932"/>
                    </a:cubicBezTo>
                    <a:cubicBezTo>
                      <a:pt x="1393" y="932"/>
                      <a:pt x="1218" y="891"/>
                      <a:pt x="1019" y="812"/>
                    </a:cubicBezTo>
                    <a:cubicBezTo>
                      <a:pt x="853" y="746"/>
                      <a:pt x="85" y="412"/>
                      <a:pt x="78" y="409"/>
                    </a:cubicBezTo>
                    <a:cubicBezTo>
                      <a:pt x="71" y="406"/>
                      <a:pt x="64" y="405"/>
                      <a:pt x="57" y="405"/>
                    </a:cubicBezTo>
                    <a:cubicBezTo>
                      <a:pt x="38" y="405"/>
                      <a:pt x="20" y="416"/>
                      <a:pt x="12" y="435"/>
                    </a:cubicBezTo>
                    <a:cubicBezTo>
                      <a:pt x="0" y="461"/>
                      <a:pt x="12" y="490"/>
                      <a:pt x="38" y="502"/>
                    </a:cubicBezTo>
                    <a:cubicBezTo>
                      <a:pt x="70" y="515"/>
                      <a:pt x="815" y="839"/>
                      <a:pt x="981" y="907"/>
                    </a:cubicBezTo>
                    <a:cubicBezTo>
                      <a:pt x="1193" y="991"/>
                      <a:pt x="1378" y="1034"/>
                      <a:pt x="1534" y="1034"/>
                    </a:cubicBezTo>
                    <a:cubicBezTo>
                      <a:pt x="1603" y="1034"/>
                      <a:pt x="1665" y="1025"/>
                      <a:pt x="1722" y="1009"/>
                    </a:cubicBezTo>
                    <a:cubicBezTo>
                      <a:pt x="1776" y="994"/>
                      <a:pt x="1848" y="965"/>
                      <a:pt x="1856" y="902"/>
                    </a:cubicBezTo>
                    <a:cubicBezTo>
                      <a:pt x="1865" y="817"/>
                      <a:pt x="1755" y="757"/>
                      <a:pt x="1587" y="663"/>
                    </a:cubicBezTo>
                    <a:cubicBezTo>
                      <a:pt x="1558" y="647"/>
                      <a:pt x="1527" y="631"/>
                      <a:pt x="1498" y="614"/>
                    </a:cubicBezTo>
                    <a:cubicBezTo>
                      <a:pt x="1264" y="480"/>
                      <a:pt x="394" y="12"/>
                      <a:pt x="385" y="6"/>
                    </a:cubicBezTo>
                    <a:cubicBezTo>
                      <a:pt x="378" y="2"/>
                      <a:pt x="369" y="0"/>
                      <a:pt x="361"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864;p42">
                <a:extLst>
                  <a:ext uri="{FF2B5EF4-FFF2-40B4-BE49-F238E27FC236}">
                    <a16:creationId xmlns:a16="http://schemas.microsoft.com/office/drawing/2014/main" id="{C5FA9811-A3FB-CB00-B00E-A28B26803931}"/>
                  </a:ext>
                </a:extLst>
              </p:cNvPr>
              <p:cNvSpPr/>
              <p:nvPr/>
            </p:nvSpPr>
            <p:spPr>
              <a:xfrm>
                <a:off x="7645390" y="4768825"/>
                <a:ext cx="159981" cy="75868"/>
              </a:xfrm>
              <a:custGeom>
                <a:avLst/>
                <a:gdLst/>
                <a:ahLst/>
                <a:cxnLst/>
                <a:rect l="l" t="t" r="r" b="b"/>
                <a:pathLst>
                  <a:path w="1921" h="911" extrusionOk="0">
                    <a:moveTo>
                      <a:pt x="270" y="1"/>
                    </a:moveTo>
                    <a:lnTo>
                      <a:pt x="0" y="473"/>
                    </a:lnTo>
                    <a:cubicBezTo>
                      <a:pt x="0" y="473"/>
                      <a:pt x="236" y="507"/>
                      <a:pt x="371" y="540"/>
                    </a:cubicBezTo>
                    <a:cubicBezTo>
                      <a:pt x="506" y="574"/>
                      <a:pt x="1145" y="809"/>
                      <a:pt x="1381" y="877"/>
                    </a:cubicBezTo>
                    <a:cubicBezTo>
                      <a:pt x="1460" y="899"/>
                      <a:pt x="1546" y="911"/>
                      <a:pt x="1626" y="911"/>
                    </a:cubicBezTo>
                    <a:cubicBezTo>
                      <a:pt x="1785" y="911"/>
                      <a:pt x="1921" y="866"/>
                      <a:pt x="1921" y="775"/>
                    </a:cubicBezTo>
                    <a:cubicBezTo>
                      <a:pt x="1921" y="641"/>
                      <a:pt x="1044" y="371"/>
                      <a:pt x="809" y="203"/>
                    </a:cubicBezTo>
                    <a:cubicBezTo>
                      <a:pt x="573" y="34"/>
                      <a:pt x="270" y="1"/>
                      <a:pt x="270"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865;p42">
                <a:extLst>
                  <a:ext uri="{FF2B5EF4-FFF2-40B4-BE49-F238E27FC236}">
                    <a16:creationId xmlns:a16="http://schemas.microsoft.com/office/drawing/2014/main" id="{FE71A8B9-DCBF-F1D4-C4C2-AF662B77F077}"/>
                  </a:ext>
                </a:extLst>
              </p:cNvPr>
              <p:cNvSpPr/>
              <p:nvPr/>
            </p:nvSpPr>
            <p:spPr>
              <a:xfrm>
                <a:off x="7640893" y="4764661"/>
                <a:ext cx="168642" cy="84196"/>
              </a:xfrm>
              <a:custGeom>
                <a:avLst/>
                <a:gdLst/>
                <a:ahLst/>
                <a:cxnLst/>
                <a:rect l="l" t="t" r="r" b="b"/>
                <a:pathLst>
                  <a:path w="2025" h="1011" extrusionOk="0">
                    <a:moveTo>
                      <a:pt x="326" y="0"/>
                    </a:moveTo>
                    <a:cubicBezTo>
                      <a:pt x="300" y="0"/>
                      <a:pt x="277" y="19"/>
                      <a:pt x="274" y="46"/>
                    </a:cubicBezTo>
                    <a:cubicBezTo>
                      <a:pt x="270" y="73"/>
                      <a:pt x="290" y="98"/>
                      <a:pt x="319" y="101"/>
                    </a:cubicBezTo>
                    <a:cubicBezTo>
                      <a:pt x="322" y="101"/>
                      <a:pt x="611" y="136"/>
                      <a:pt x="834" y="294"/>
                    </a:cubicBezTo>
                    <a:cubicBezTo>
                      <a:pt x="937" y="368"/>
                      <a:pt x="1144" y="455"/>
                      <a:pt x="1365" y="547"/>
                    </a:cubicBezTo>
                    <a:cubicBezTo>
                      <a:pt x="1578" y="636"/>
                      <a:pt x="1900" y="771"/>
                      <a:pt x="1923" y="825"/>
                    </a:cubicBezTo>
                    <a:cubicBezTo>
                      <a:pt x="1923" y="831"/>
                      <a:pt x="1923" y="844"/>
                      <a:pt x="1901" y="861"/>
                    </a:cubicBezTo>
                    <a:cubicBezTo>
                      <a:pt x="1859" y="893"/>
                      <a:pt x="1776" y="910"/>
                      <a:pt x="1681" y="910"/>
                    </a:cubicBezTo>
                    <a:cubicBezTo>
                      <a:pt x="1606" y="910"/>
                      <a:pt x="1524" y="899"/>
                      <a:pt x="1449" y="878"/>
                    </a:cubicBezTo>
                    <a:cubicBezTo>
                      <a:pt x="1330" y="843"/>
                      <a:pt x="1098" y="763"/>
                      <a:pt x="894" y="692"/>
                    </a:cubicBezTo>
                    <a:cubicBezTo>
                      <a:pt x="685" y="620"/>
                      <a:pt x="505" y="558"/>
                      <a:pt x="437" y="541"/>
                    </a:cubicBezTo>
                    <a:cubicBezTo>
                      <a:pt x="302" y="506"/>
                      <a:pt x="72" y="474"/>
                      <a:pt x="62" y="473"/>
                    </a:cubicBezTo>
                    <a:cubicBezTo>
                      <a:pt x="59" y="472"/>
                      <a:pt x="56" y="472"/>
                      <a:pt x="54" y="472"/>
                    </a:cubicBezTo>
                    <a:cubicBezTo>
                      <a:pt x="30" y="472"/>
                      <a:pt x="8" y="490"/>
                      <a:pt x="5" y="515"/>
                    </a:cubicBezTo>
                    <a:cubicBezTo>
                      <a:pt x="1" y="543"/>
                      <a:pt x="20" y="568"/>
                      <a:pt x="48" y="572"/>
                    </a:cubicBezTo>
                    <a:cubicBezTo>
                      <a:pt x="50" y="572"/>
                      <a:pt x="282" y="606"/>
                      <a:pt x="413" y="639"/>
                    </a:cubicBezTo>
                    <a:cubicBezTo>
                      <a:pt x="476" y="655"/>
                      <a:pt x="663" y="719"/>
                      <a:pt x="860" y="789"/>
                    </a:cubicBezTo>
                    <a:cubicBezTo>
                      <a:pt x="1076" y="863"/>
                      <a:pt x="1299" y="941"/>
                      <a:pt x="1422" y="975"/>
                    </a:cubicBezTo>
                    <a:cubicBezTo>
                      <a:pt x="1500" y="997"/>
                      <a:pt x="1593" y="1011"/>
                      <a:pt x="1683" y="1011"/>
                    </a:cubicBezTo>
                    <a:cubicBezTo>
                      <a:pt x="1793" y="1011"/>
                      <a:pt x="1898" y="991"/>
                      <a:pt x="1962" y="942"/>
                    </a:cubicBezTo>
                    <a:cubicBezTo>
                      <a:pt x="2013" y="903"/>
                      <a:pt x="2025" y="857"/>
                      <a:pt x="2025" y="825"/>
                    </a:cubicBezTo>
                    <a:cubicBezTo>
                      <a:pt x="2025" y="723"/>
                      <a:pt x="1844" y="639"/>
                      <a:pt x="1404" y="454"/>
                    </a:cubicBezTo>
                    <a:cubicBezTo>
                      <a:pt x="1198" y="368"/>
                      <a:pt x="986" y="279"/>
                      <a:pt x="893" y="211"/>
                    </a:cubicBezTo>
                    <a:cubicBezTo>
                      <a:pt x="648" y="37"/>
                      <a:pt x="343" y="2"/>
                      <a:pt x="330" y="1"/>
                    </a:cubicBezTo>
                    <a:cubicBezTo>
                      <a:pt x="329" y="0"/>
                      <a:pt x="327"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866;p42">
                <a:extLst>
                  <a:ext uri="{FF2B5EF4-FFF2-40B4-BE49-F238E27FC236}">
                    <a16:creationId xmlns:a16="http://schemas.microsoft.com/office/drawing/2014/main" id="{0D67363A-158D-F361-4089-73374677FFD1}"/>
                  </a:ext>
                </a:extLst>
              </p:cNvPr>
              <p:cNvSpPr/>
              <p:nvPr/>
            </p:nvSpPr>
            <p:spPr>
              <a:xfrm>
                <a:off x="7603334" y="4799639"/>
                <a:ext cx="196374" cy="56214"/>
              </a:xfrm>
              <a:custGeom>
                <a:avLst/>
                <a:gdLst/>
                <a:ahLst/>
                <a:cxnLst/>
                <a:rect l="l" t="t" r="r" b="b"/>
                <a:pathLst>
                  <a:path w="2358" h="675" extrusionOk="0">
                    <a:moveTo>
                      <a:pt x="516" y="1"/>
                    </a:moveTo>
                    <a:cubicBezTo>
                      <a:pt x="376" y="1"/>
                      <a:pt x="269" y="9"/>
                      <a:pt x="269" y="9"/>
                    </a:cubicBezTo>
                    <a:lnTo>
                      <a:pt x="0" y="541"/>
                    </a:lnTo>
                    <a:cubicBezTo>
                      <a:pt x="57" y="552"/>
                      <a:pt x="117" y="557"/>
                      <a:pt x="180" y="557"/>
                    </a:cubicBezTo>
                    <a:cubicBezTo>
                      <a:pt x="492" y="557"/>
                      <a:pt x="842" y="440"/>
                      <a:pt x="842" y="440"/>
                    </a:cubicBezTo>
                    <a:cubicBezTo>
                      <a:pt x="842" y="440"/>
                      <a:pt x="1549" y="675"/>
                      <a:pt x="1685" y="675"/>
                    </a:cubicBezTo>
                    <a:cubicBezTo>
                      <a:pt x="1819" y="675"/>
                      <a:pt x="1886" y="641"/>
                      <a:pt x="2122" y="541"/>
                    </a:cubicBezTo>
                    <a:cubicBezTo>
                      <a:pt x="2357" y="440"/>
                      <a:pt x="1281" y="170"/>
                      <a:pt x="1045" y="69"/>
                    </a:cubicBezTo>
                    <a:cubicBezTo>
                      <a:pt x="914" y="13"/>
                      <a:pt x="690" y="1"/>
                      <a:pt x="516"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867;p42">
                <a:extLst>
                  <a:ext uri="{FF2B5EF4-FFF2-40B4-BE49-F238E27FC236}">
                    <a16:creationId xmlns:a16="http://schemas.microsoft.com/office/drawing/2014/main" id="{1F8AE339-56A4-1A5E-7716-B6A0E34B5F72}"/>
                  </a:ext>
                </a:extLst>
              </p:cNvPr>
              <p:cNvSpPr/>
              <p:nvPr/>
            </p:nvSpPr>
            <p:spPr>
              <a:xfrm>
                <a:off x="7598670" y="4795391"/>
                <a:ext cx="188463" cy="64709"/>
              </a:xfrm>
              <a:custGeom>
                <a:avLst/>
                <a:gdLst/>
                <a:ahLst/>
                <a:cxnLst/>
                <a:rect l="l" t="t" r="r" b="b"/>
                <a:pathLst>
                  <a:path w="2263" h="777" extrusionOk="0">
                    <a:moveTo>
                      <a:pt x="573" y="1"/>
                    </a:moveTo>
                    <a:cubicBezTo>
                      <a:pt x="437" y="1"/>
                      <a:pt x="331" y="8"/>
                      <a:pt x="321" y="9"/>
                    </a:cubicBezTo>
                    <a:cubicBezTo>
                      <a:pt x="294" y="11"/>
                      <a:pt x="273" y="35"/>
                      <a:pt x="275" y="64"/>
                    </a:cubicBezTo>
                    <a:cubicBezTo>
                      <a:pt x="277" y="90"/>
                      <a:pt x="300" y="110"/>
                      <a:pt x="326" y="110"/>
                    </a:cubicBezTo>
                    <a:cubicBezTo>
                      <a:pt x="327" y="110"/>
                      <a:pt x="328" y="110"/>
                      <a:pt x="329" y="110"/>
                    </a:cubicBezTo>
                    <a:cubicBezTo>
                      <a:pt x="332" y="110"/>
                      <a:pt x="438" y="102"/>
                      <a:pt x="575" y="102"/>
                    </a:cubicBezTo>
                    <a:cubicBezTo>
                      <a:pt x="744" y="102"/>
                      <a:pt x="958" y="114"/>
                      <a:pt x="1081" y="167"/>
                    </a:cubicBezTo>
                    <a:cubicBezTo>
                      <a:pt x="1149" y="196"/>
                      <a:pt x="1282" y="238"/>
                      <a:pt x="1437" y="286"/>
                    </a:cubicBezTo>
                    <a:cubicBezTo>
                      <a:pt x="1658" y="356"/>
                      <a:pt x="2053" y="479"/>
                      <a:pt x="2146" y="550"/>
                    </a:cubicBezTo>
                    <a:lnTo>
                      <a:pt x="2107" y="566"/>
                    </a:lnTo>
                    <a:cubicBezTo>
                      <a:pt x="1913" y="650"/>
                      <a:pt x="1854" y="676"/>
                      <a:pt x="1740" y="676"/>
                    </a:cubicBezTo>
                    <a:cubicBezTo>
                      <a:pt x="1647" y="676"/>
                      <a:pt x="1195" y="536"/>
                      <a:pt x="914" y="443"/>
                    </a:cubicBezTo>
                    <a:cubicBezTo>
                      <a:pt x="909" y="441"/>
                      <a:pt x="904" y="439"/>
                      <a:pt x="898" y="439"/>
                    </a:cubicBezTo>
                    <a:cubicBezTo>
                      <a:pt x="893" y="439"/>
                      <a:pt x="888" y="441"/>
                      <a:pt x="882" y="443"/>
                    </a:cubicBezTo>
                    <a:cubicBezTo>
                      <a:pt x="878" y="444"/>
                      <a:pt x="535" y="556"/>
                      <a:pt x="236" y="556"/>
                    </a:cubicBezTo>
                    <a:cubicBezTo>
                      <a:pt x="176" y="556"/>
                      <a:pt x="119" y="552"/>
                      <a:pt x="66" y="541"/>
                    </a:cubicBezTo>
                    <a:cubicBezTo>
                      <a:pt x="63" y="541"/>
                      <a:pt x="60" y="540"/>
                      <a:pt x="56" y="540"/>
                    </a:cubicBezTo>
                    <a:cubicBezTo>
                      <a:pt x="33" y="540"/>
                      <a:pt x="12" y="557"/>
                      <a:pt x="7" y="581"/>
                    </a:cubicBezTo>
                    <a:cubicBezTo>
                      <a:pt x="1" y="608"/>
                      <a:pt x="19" y="636"/>
                      <a:pt x="47" y="641"/>
                    </a:cubicBezTo>
                    <a:cubicBezTo>
                      <a:pt x="107" y="653"/>
                      <a:pt x="171" y="658"/>
                      <a:pt x="237" y="658"/>
                    </a:cubicBezTo>
                    <a:cubicBezTo>
                      <a:pt x="519" y="658"/>
                      <a:pt x="824" y="567"/>
                      <a:pt x="898" y="543"/>
                    </a:cubicBezTo>
                    <a:cubicBezTo>
                      <a:pt x="1021" y="584"/>
                      <a:pt x="1608" y="776"/>
                      <a:pt x="1741" y="776"/>
                    </a:cubicBezTo>
                    <a:cubicBezTo>
                      <a:pt x="1875" y="776"/>
                      <a:pt x="1949" y="745"/>
                      <a:pt x="2147" y="660"/>
                    </a:cubicBezTo>
                    <a:lnTo>
                      <a:pt x="2197" y="638"/>
                    </a:lnTo>
                    <a:cubicBezTo>
                      <a:pt x="2256" y="613"/>
                      <a:pt x="2262" y="574"/>
                      <a:pt x="2261" y="554"/>
                    </a:cubicBezTo>
                    <a:cubicBezTo>
                      <a:pt x="2256" y="454"/>
                      <a:pt x="2059" y="375"/>
                      <a:pt x="1467" y="190"/>
                    </a:cubicBezTo>
                    <a:cubicBezTo>
                      <a:pt x="1316" y="143"/>
                      <a:pt x="1183" y="101"/>
                      <a:pt x="1119" y="73"/>
                    </a:cubicBezTo>
                    <a:cubicBezTo>
                      <a:pt x="982" y="14"/>
                      <a:pt x="751"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868;p42">
                <a:extLst>
                  <a:ext uri="{FF2B5EF4-FFF2-40B4-BE49-F238E27FC236}">
                    <a16:creationId xmlns:a16="http://schemas.microsoft.com/office/drawing/2014/main" id="{07D91535-D1BC-D176-05EE-6A3ABABF051A}"/>
                  </a:ext>
                </a:extLst>
              </p:cNvPr>
              <p:cNvSpPr/>
              <p:nvPr/>
            </p:nvSpPr>
            <p:spPr>
              <a:xfrm>
                <a:off x="7544372" y="4021891"/>
                <a:ext cx="464869" cy="645420"/>
              </a:xfrm>
              <a:custGeom>
                <a:avLst/>
                <a:gdLst/>
                <a:ahLst/>
                <a:cxnLst/>
                <a:rect l="l" t="t" r="r" b="b"/>
                <a:pathLst>
                  <a:path w="5582" h="7750" extrusionOk="0">
                    <a:moveTo>
                      <a:pt x="2184" y="0"/>
                    </a:moveTo>
                    <a:cubicBezTo>
                      <a:pt x="2067" y="32"/>
                      <a:pt x="1952" y="65"/>
                      <a:pt x="1840" y="103"/>
                    </a:cubicBezTo>
                    <a:cubicBezTo>
                      <a:pt x="516" y="544"/>
                      <a:pt x="100" y="1531"/>
                      <a:pt x="0" y="2379"/>
                    </a:cubicBezTo>
                    <a:cubicBezTo>
                      <a:pt x="739" y="3340"/>
                      <a:pt x="3801" y="7750"/>
                      <a:pt x="4558" y="7750"/>
                    </a:cubicBezTo>
                    <a:cubicBezTo>
                      <a:pt x="4562" y="7750"/>
                      <a:pt x="4566" y="7750"/>
                      <a:pt x="4570" y="7749"/>
                    </a:cubicBezTo>
                    <a:cubicBezTo>
                      <a:pt x="5379" y="7699"/>
                      <a:pt x="5582" y="6383"/>
                      <a:pt x="5228" y="5523"/>
                    </a:cubicBezTo>
                    <a:cubicBezTo>
                      <a:pt x="4873" y="4663"/>
                      <a:pt x="2675" y="810"/>
                      <a:pt x="2271" y="152"/>
                    </a:cubicBezTo>
                    <a:cubicBezTo>
                      <a:pt x="2243" y="107"/>
                      <a:pt x="2213" y="56"/>
                      <a:pt x="2184"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869;p42">
                <a:extLst>
                  <a:ext uri="{FF2B5EF4-FFF2-40B4-BE49-F238E27FC236}">
                    <a16:creationId xmlns:a16="http://schemas.microsoft.com/office/drawing/2014/main" id="{A6C85DB4-72FE-040C-51F1-CDC97F56BE2F}"/>
                  </a:ext>
                </a:extLst>
              </p:cNvPr>
              <p:cNvSpPr/>
              <p:nvPr/>
            </p:nvSpPr>
            <p:spPr>
              <a:xfrm>
                <a:off x="7539958" y="4017727"/>
                <a:ext cx="464786" cy="653831"/>
              </a:xfrm>
              <a:custGeom>
                <a:avLst/>
                <a:gdLst/>
                <a:ahLst/>
                <a:cxnLst/>
                <a:rect l="l" t="t" r="r" b="b"/>
                <a:pathLst>
                  <a:path w="5581" h="7851" extrusionOk="0">
                    <a:moveTo>
                      <a:pt x="2212" y="110"/>
                    </a:moveTo>
                    <a:cubicBezTo>
                      <a:pt x="2235" y="153"/>
                      <a:pt x="2258" y="193"/>
                      <a:pt x="2280" y="230"/>
                    </a:cubicBezTo>
                    <a:cubicBezTo>
                      <a:pt x="2671" y="865"/>
                      <a:pt x="4882" y="4740"/>
                      <a:pt x="5234" y="5593"/>
                    </a:cubicBezTo>
                    <a:cubicBezTo>
                      <a:pt x="5475" y="6177"/>
                      <a:pt x="5448" y="6952"/>
                      <a:pt x="5172" y="7393"/>
                    </a:cubicBezTo>
                    <a:cubicBezTo>
                      <a:pt x="5033" y="7616"/>
                      <a:pt x="4848" y="7735"/>
                      <a:pt x="4620" y="7749"/>
                    </a:cubicBezTo>
                    <a:lnTo>
                      <a:pt x="4609" y="7749"/>
                    </a:lnTo>
                    <a:cubicBezTo>
                      <a:pt x="4015" y="7749"/>
                      <a:pt x="1770" y="4681"/>
                      <a:pt x="688" y="3202"/>
                    </a:cubicBezTo>
                    <a:cubicBezTo>
                      <a:pt x="438" y="2860"/>
                      <a:pt x="239" y="2589"/>
                      <a:pt x="106" y="2414"/>
                    </a:cubicBezTo>
                    <a:cubicBezTo>
                      <a:pt x="244" y="1299"/>
                      <a:pt x="851" y="554"/>
                      <a:pt x="1909" y="201"/>
                    </a:cubicBezTo>
                    <a:cubicBezTo>
                      <a:pt x="2003" y="170"/>
                      <a:pt x="2105" y="139"/>
                      <a:pt x="2212" y="110"/>
                    </a:cubicBezTo>
                    <a:close/>
                    <a:moveTo>
                      <a:pt x="2237" y="0"/>
                    </a:moveTo>
                    <a:cubicBezTo>
                      <a:pt x="2233" y="0"/>
                      <a:pt x="2229" y="1"/>
                      <a:pt x="2224" y="2"/>
                    </a:cubicBezTo>
                    <a:cubicBezTo>
                      <a:pt x="2101" y="34"/>
                      <a:pt x="1984" y="69"/>
                      <a:pt x="1877" y="105"/>
                    </a:cubicBezTo>
                    <a:cubicBezTo>
                      <a:pt x="787" y="468"/>
                      <a:pt x="139" y="1269"/>
                      <a:pt x="3" y="2423"/>
                    </a:cubicBezTo>
                    <a:cubicBezTo>
                      <a:pt x="1" y="2436"/>
                      <a:pt x="5" y="2449"/>
                      <a:pt x="12" y="2459"/>
                    </a:cubicBezTo>
                    <a:cubicBezTo>
                      <a:pt x="144" y="2632"/>
                      <a:pt x="349" y="2910"/>
                      <a:pt x="606" y="3262"/>
                    </a:cubicBezTo>
                    <a:cubicBezTo>
                      <a:pt x="2233" y="5485"/>
                      <a:pt x="4014" y="7851"/>
                      <a:pt x="4613" y="7851"/>
                    </a:cubicBezTo>
                    <a:cubicBezTo>
                      <a:pt x="4617" y="7851"/>
                      <a:pt x="4622" y="7851"/>
                      <a:pt x="4626" y="7850"/>
                    </a:cubicBezTo>
                    <a:cubicBezTo>
                      <a:pt x="4884" y="7834"/>
                      <a:pt x="5103" y="7695"/>
                      <a:pt x="5257" y="7447"/>
                    </a:cubicBezTo>
                    <a:cubicBezTo>
                      <a:pt x="5550" y="6980"/>
                      <a:pt x="5580" y="6166"/>
                      <a:pt x="5327" y="5554"/>
                    </a:cubicBezTo>
                    <a:cubicBezTo>
                      <a:pt x="4965" y="4675"/>
                      <a:pt x="2770" y="831"/>
                      <a:pt x="2366" y="176"/>
                    </a:cubicBezTo>
                    <a:cubicBezTo>
                      <a:pt x="2339" y="131"/>
                      <a:pt x="2310" y="81"/>
                      <a:pt x="2282" y="27"/>
                    </a:cubicBezTo>
                    <a:cubicBezTo>
                      <a:pt x="2273" y="10"/>
                      <a:pt x="2255" y="0"/>
                      <a:pt x="2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870;p42">
                <a:extLst>
                  <a:ext uri="{FF2B5EF4-FFF2-40B4-BE49-F238E27FC236}">
                    <a16:creationId xmlns:a16="http://schemas.microsoft.com/office/drawing/2014/main" id="{38679CD9-568E-B86A-DDB5-063C2D4A6437}"/>
                  </a:ext>
                </a:extLst>
              </p:cNvPr>
              <p:cNvSpPr/>
              <p:nvPr/>
            </p:nvSpPr>
            <p:spPr>
              <a:xfrm>
                <a:off x="7774722" y="3919291"/>
                <a:ext cx="229103" cy="740609"/>
              </a:xfrm>
              <a:custGeom>
                <a:avLst/>
                <a:gdLst/>
                <a:ahLst/>
                <a:cxnLst/>
                <a:rect l="l" t="t" r="r" b="b"/>
                <a:pathLst>
                  <a:path w="2751" h="8893" extrusionOk="0">
                    <a:moveTo>
                      <a:pt x="933" y="1"/>
                    </a:moveTo>
                    <a:cubicBezTo>
                      <a:pt x="873" y="1"/>
                      <a:pt x="809" y="15"/>
                      <a:pt x="741" y="44"/>
                    </a:cubicBezTo>
                    <a:cubicBezTo>
                      <a:pt x="247" y="255"/>
                      <a:pt x="0" y="820"/>
                      <a:pt x="0" y="820"/>
                    </a:cubicBezTo>
                    <a:cubicBezTo>
                      <a:pt x="0" y="820"/>
                      <a:pt x="283" y="1630"/>
                      <a:pt x="283" y="2406"/>
                    </a:cubicBezTo>
                    <a:cubicBezTo>
                      <a:pt x="283" y="3182"/>
                      <a:pt x="36" y="5684"/>
                      <a:pt x="36" y="6530"/>
                    </a:cubicBezTo>
                    <a:cubicBezTo>
                      <a:pt x="36" y="7377"/>
                      <a:pt x="529" y="7905"/>
                      <a:pt x="529" y="7905"/>
                    </a:cubicBezTo>
                    <a:lnTo>
                      <a:pt x="2186" y="8892"/>
                    </a:lnTo>
                    <a:cubicBezTo>
                      <a:pt x="2751" y="8575"/>
                      <a:pt x="2609" y="8223"/>
                      <a:pt x="2680" y="6601"/>
                    </a:cubicBezTo>
                    <a:cubicBezTo>
                      <a:pt x="2751" y="4979"/>
                      <a:pt x="2151" y="2934"/>
                      <a:pt x="1833" y="1666"/>
                    </a:cubicBezTo>
                    <a:cubicBezTo>
                      <a:pt x="1560" y="571"/>
                      <a:pt x="1312" y="1"/>
                      <a:pt x="933"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871;p42">
                <a:extLst>
                  <a:ext uri="{FF2B5EF4-FFF2-40B4-BE49-F238E27FC236}">
                    <a16:creationId xmlns:a16="http://schemas.microsoft.com/office/drawing/2014/main" id="{409DA8C2-2378-089C-7167-A2D135AB4153}"/>
                  </a:ext>
                </a:extLst>
              </p:cNvPr>
              <p:cNvSpPr/>
              <p:nvPr/>
            </p:nvSpPr>
            <p:spPr>
              <a:xfrm>
                <a:off x="7770392" y="3915044"/>
                <a:ext cx="236932" cy="749020"/>
              </a:xfrm>
              <a:custGeom>
                <a:avLst/>
                <a:gdLst/>
                <a:ahLst/>
                <a:cxnLst/>
                <a:rect l="l" t="t" r="r" b="b"/>
                <a:pathLst>
                  <a:path w="2845" h="8994" extrusionOk="0">
                    <a:moveTo>
                      <a:pt x="984" y="1"/>
                    </a:moveTo>
                    <a:cubicBezTo>
                      <a:pt x="917" y="1"/>
                      <a:pt x="846" y="17"/>
                      <a:pt x="773" y="48"/>
                    </a:cubicBezTo>
                    <a:cubicBezTo>
                      <a:pt x="267" y="265"/>
                      <a:pt x="17" y="827"/>
                      <a:pt x="6" y="850"/>
                    </a:cubicBezTo>
                    <a:cubicBezTo>
                      <a:pt x="1" y="861"/>
                      <a:pt x="1" y="875"/>
                      <a:pt x="5" y="887"/>
                    </a:cubicBezTo>
                    <a:cubicBezTo>
                      <a:pt x="8" y="895"/>
                      <a:pt x="284" y="1699"/>
                      <a:pt x="284" y="2456"/>
                    </a:cubicBezTo>
                    <a:cubicBezTo>
                      <a:pt x="284" y="2834"/>
                      <a:pt x="226" y="3612"/>
                      <a:pt x="165" y="4435"/>
                    </a:cubicBezTo>
                    <a:cubicBezTo>
                      <a:pt x="103" y="5277"/>
                      <a:pt x="38" y="6147"/>
                      <a:pt x="38" y="6581"/>
                    </a:cubicBezTo>
                    <a:cubicBezTo>
                      <a:pt x="38" y="7438"/>
                      <a:pt x="523" y="7968"/>
                      <a:pt x="544" y="7991"/>
                    </a:cubicBezTo>
                    <a:cubicBezTo>
                      <a:pt x="554" y="8002"/>
                      <a:pt x="568" y="8007"/>
                      <a:pt x="582" y="8007"/>
                    </a:cubicBezTo>
                    <a:cubicBezTo>
                      <a:pt x="594" y="8007"/>
                      <a:pt x="606" y="8003"/>
                      <a:pt x="616" y="7994"/>
                    </a:cubicBezTo>
                    <a:cubicBezTo>
                      <a:pt x="637" y="7975"/>
                      <a:pt x="638" y="7942"/>
                      <a:pt x="619" y="7922"/>
                    </a:cubicBezTo>
                    <a:cubicBezTo>
                      <a:pt x="614" y="7917"/>
                      <a:pt x="138" y="7397"/>
                      <a:pt x="138" y="6581"/>
                    </a:cubicBezTo>
                    <a:cubicBezTo>
                      <a:pt x="138" y="6151"/>
                      <a:pt x="203" y="5282"/>
                      <a:pt x="266" y="4443"/>
                    </a:cubicBezTo>
                    <a:cubicBezTo>
                      <a:pt x="327" y="3617"/>
                      <a:pt x="385" y="2838"/>
                      <a:pt x="385" y="2456"/>
                    </a:cubicBezTo>
                    <a:cubicBezTo>
                      <a:pt x="385" y="1749"/>
                      <a:pt x="150" y="1003"/>
                      <a:pt x="107" y="874"/>
                    </a:cubicBezTo>
                    <a:cubicBezTo>
                      <a:pt x="153" y="779"/>
                      <a:pt x="391" y="322"/>
                      <a:pt x="813" y="141"/>
                    </a:cubicBezTo>
                    <a:cubicBezTo>
                      <a:pt x="874" y="115"/>
                      <a:pt x="931" y="102"/>
                      <a:pt x="985" y="102"/>
                    </a:cubicBezTo>
                    <a:cubicBezTo>
                      <a:pt x="1034" y="102"/>
                      <a:pt x="1081" y="113"/>
                      <a:pt x="1126" y="135"/>
                    </a:cubicBezTo>
                    <a:cubicBezTo>
                      <a:pt x="1375" y="260"/>
                      <a:pt x="1588" y="736"/>
                      <a:pt x="1837" y="1729"/>
                    </a:cubicBezTo>
                    <a:cubicBezTo>
                      <a:pt x="1877" y="1891"/>
                      <a:pt x="1922" y="2064"/>
                      <a:pt x="1969" y="2249"/>
                    </a:cubicBezTo>
                    <a:cubicBezTo>
                      <a:pt x="2296" y="3512"/>
                      <a:pt x="2743" y="5242"/>
                      <a:pt x="2681" y="6649"/>
                    </a:cubicBezTo>
                    <a:cubicBezTo>
                      <a:pt x="2666" y="6990"/>
                      <a:pt x="2661" y="7269"/>
                      <a:pt x="2657" y="7514"/>
                    </a:cubicBezTo>
                    <a:cubicBezTo>
                      <a:pt x="2639" y="8420"/>
                      <a:pt x="2634" y="8663"/>
                      <a:pt x="2214" y="8899"/>
                    </a:cubicBezTo>
                    <a:cubicBezTo>
                      <a:pt x="2189" y="8913"/>
                      <a:pt x="2180" y="8943"/>
                      <a:pt x="2194" y="8968"/>
                    </a:cubicBezTo>
                    <a:cubicBezTo>
                      <a:pt x="2203" y="8984"/>
                      <a:pt x="2220" y="8994"/>
                      <a:pt x="2238" y="8994"/>
                    </a:cubicBezTo>
                    <a:cubicBezTo>
                      <a:pt x="2246" y="8994"/>
                      <a:pt x="2255" y="8992"/>
                      <a:pt x="2263" y="8987"/>
                    </a:cubicBezTo>
                    <a:cubicBezTo>
                      <a:pt x="2734" y="8722"/>
                      <a:pt x="2741" y="8419"/>
                      <a:pt x="2757" y="7516"/>
                    </a:cubicBezTo>
                    <a:cubicBezTo>
                      <a:pt x="2763" y="7271"/>
                      <a:pt x="2768" y="6993"/>
                      <a:pt x="2783" y="6654"/>
                    </a:cubicBezTo>
                    <a:cubicBezTo>
                      <a:pt x="2845" y="5231"/>
                      <a:pt x="2395" y="3493"/>
                      <a:pt x="2068" y="2223"/>
                    </a:cubicBezTo>
                    <a:cubicBezTo>
                      <a:pt x="2021" y="2040"/>
                      <a:pt x="1976" y="1866"/>
                      <a:pt x="1935" y="1704"/>
                    </a:cubicBezTo>
                    <a:cubicBezTo>
                      <a:pt x="1672" y="653"/>
                      <a:pt x="1457" y="188"/>
                      <a:pt x="1171" y="45"/>
                    </a:cubicBezTo>
                    <a:cubicBezTo>
                      <a:pt x="1112" y="16"/>
                      <a:pt x="1050"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872;p42">
                <a:extLst>
                  <a:ext uri="{FF2B5EF4-FFF2-40B4-BE49-F238E27FC236}">
                    <a16:creationId xmlns:a16="http://schemas.microsoft.com/office/drawing/2014/main" id="{7B1A3FAF-A924-E39D-06CD-69A487ADD133}"/>
                  </a:ext>
                </a:extLst>
              </p:cNvPr>
              <p:cNvSpPr/>
              <p:nvPr/>
            </p:nvSpPr>
            <p:spPr>
              <a:xfrm>
                <a:off x="7539292" y="3780881"/>
                <a:ext cx="335702" cy="242595"/>
              </a:xfrm>
              <a:custGeom>
                <a:avLst/>
                <a:gdLst/>
                <a:ahLst/>
                <a:cxnLst/>
                <a:rect l="l" t="t" r="r" b="b"/>
                <a:pathLst>
                  <a:path w="4031" h="2913" extrusionOk="0">
                    <a:moveTo>
                      <a:pt x="1963" y="1"/>
                    </a:moveTo>
                    <a:cubicBezTo>
                      <a:pt x="1635" y="1"/>
                      <a:pt x="1327" y="108"/>
                      <a:pt x="1327" y="108"/>
                    </a:cubicBezTo>
                    <a:cubicBezTo>
                      <a:pt x="1327" y="108"/>
                      <a:pt x="1771" y="542"/>
                      <a:pt x="1650" y="771"/>
                    </a:cubicBezTo>
                    <a:cubicBezTo>
                      <a:pt x="1598" y="871"/>
                      <a:pt x="1491" y="907"/>
                      <a:pt x="1362" y="907"/>
                    </a:cubicBezTo>
                    <a:cubicBezTo>
                      <a:pt x="1195" y="907"/>
                      <a:pt x="990" y="846"/>
                      <a:pt x="821" y="785"/>
                    </a:cubicBezTo>
                    <a:cubicBezTo>
                      <a:pt x="683" y="736"/>
                      <a:pt x="487" y="690"/>
                      <a:pt x="326" y="690"/>
                    </a:cubicBezTo>
                    <a:cubicBezTo>
                      <a:pt x="140" y="690"/>
                      <a:pt x="0" y="751"/>
                      <a:pt x="54" y="938"/>
                    </a:cubicBezTo>
                    <a:cubicBezTo>
                      <a:pt x="154" y="1287"/>
                      <a:pt x="689" y="1362"/>
                      <a:pt x="987" y="1469"/>
                    </a:cubicBezTo>
                    <a:cubicBezTo>
                      <a:pt x="1286" y="1576"/>
                      <a:pt x="1750" y="1744"/>
                      <a:pt x="1750" y="1744"/>
                    </a:cubicBezTo>
                    <a:cubicBezTo>
                      <a:pt x="1750" y="1744"/>
                      <a:pt x="1987" y="2024"/>
                      <a:pt x="2251" y="2120"/>
                    </a:cubicBezTo>
                    <a:cubicBezTo>
                      <a:pt x="2517" y="2215"/>
                      <a:pt x="2803" y="2357"/>
                      <a:pt x="2803" y="2357"/>
                    </a:cubicBezTo>
                    <a:cubicBezTo>
                      <a:pt x="2803" y="2357"/>
                      <a:pt x="2750" y="2611"/>
                      <a:pt x="3234" y="2824"/>
                    </a:cubicBezTo>
                    <a:cubicBezTo>
                      <a:pt x="3384" y="2890"/>
                      <a:pt x="3518" y="2913"/>
                      <a:pt x="3630" y="2913"/>
                    </a:cubicBezTo>
                    <a:cubicBezTo>
                      <a:pt x="3882" y="2913"/>
                      <a:pt x="4031" y="2799"/>
                      <a:pt x="4031" y="2799"/>
                    </a:cubicBezTo>
                    <a:lnTo>
                      <a:pt x="3742" y="1069"/>
                    </a:lnTo>
                    <a:cubicBezTo>
                      <a:pt x="3627" y="944"/>
                      <a:pt x="2779" y="249"/>
                      <a:pt x="2361" y="71"/>
                    </a:cubicBezTo>
                    <a:cubicBezTo>
                      <a:pt x="2239" y="19"/>
                      <a:pt x="2099" y="1"/>
                      <a:pt x="1963"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873;p42">
                <a:extLst>
                  <a:ext uri="{FF2B5EF4-FFF2-40B4-BE49-F238E27FC236}">
                    <a16:creationId xmlns:a16="http://schemas.microsoft.com/office/drawing/2014/main" id="{27C56554-A08A-BA7F-CCA7-4C8625170439}"/>
                  </a:ext>
                </a:extLst>
              </p:cNvPr>
              <p:cNvSpPr/>
              <p:nvPr/>
            </p:nvSpPr>
            <p:spPr>
              <a:xfrm>
                <a:off x="7536710" y="3776633"/>
                <a:ext cx="343030" cy="251172"/>
              </a:xfrm>
              <a:custGeom>
                <a:avLst/>
                <a:gdLst/>
                <a:ahLst/>
                <a:cxnLst/>
                <a:rect l="l" t="t" r="r" b="b"/>
                <a:pathLst>
                  <a:path w="4119" h="3016" extrusionOk="0">
                    <a:moveTo>
                      <a:pt x="1994" y="0"/>
                    </a:moveTo>
                    <a:cubicBezTo>
                      <a:pt x="1664" y="0"/>
                      <a:pt x="1359" y="105"/>
                      <a:pt x="1341" y="112"/>
                    </a:cubicBezTo>
                    <a:cubicBezTo>
                      <a:pt x="1324" y="117"/>
                      <a:pt x="1312" y="131"/>
                      <a:pt x="1308" y="149"/>
                    </a:cubicBezTo>
                    <a:cubicBezTo>
                      <a:pt x="1304" y="165"/>
                      <a:pt x="1309" y="183"/>
                      <a:pt x="1322" y="196"/>
                    </a:cubicBezTo>
                    <a:cubicBezTo>
                      <a:pt x="1430" y="301"/>
                      <a:pt x="1720" y="639"/>
                      <a:pt x="1636" y="798"/>
                    </a:cubicBezTo>
                    <a:cubicBezTo>
                      <a:pt x="1598" y="871"/>
                      <a:pt x="1516" y="908"/>
                      <a:pt x="1393" y="908"/>
                    </a:cubicBezTo>
                    <a:cubicBezTo>
                      <a:pt x="1264" y="908"/>
                      <a:pt x="1089" y="868"/>
                      <a:pt x="869" y="789"/>
                    </a:cubicBezTo>
                    <a:cubicBezTo>
                      <a:pt x="745" y="744"/>
                      <a:pt x="537" y="690"/>
                      <a:pt x="357" y="690"/>
                    </a:cubicBezTo>
                    <a:cubicBezTo>
                      <a:pt x="246" y="690"/>
                      <a:pt x="145" y="711"/>
                      <a:pt x="83" y="769"/>
                    </a:cubicBezTo>
                    <a:cubicBezTo>
                      <a:pt x="42" y="808"/>
                      <a:pt x="1" y="879"/>
                      <a:pt x="37" y="1004"/>
                    </a:cubicBezTo>
                    <a:cubicBezTo>
                      <a:pt x="124" y="1308"/>
                      <a:pt x="498" y="1417"/>
                      <a:pt x="799" y="1505"/>
                    </a:cubicBezTo>
                    <a:cubicBezTo>
                      <a:pt x="873" y="1526"/>
                      <a:pt x="941" y="1546"/>
                      <a:pt x="1001" y="1568"/>
                    </a:cubicBezTo>
                    <a:lnTo>
                      <a:pt x="1751" y="1838"/>
                    </a:lnTo>
                    <a:cubicBezTo>
                      <a:pt x="1798" y="1892"/>
                      <a:pt x="2017" y="2129"/>
                      <a:pt x="2265" y="2218"/>
                    </a:cubicBezTo>
                    <a:cubicBezTo>
                      <a:pt x="2476" y="2294"/>
                      <a:pt x="2702" y="2401"/>
                      <a:pt x="2782" y="2438"/>
                    </a:cubicBezTo>
                    <a:cubicBezTo>
                      <a:pt x="2785" y="2528"/>
                      <a:pt x="2838" y="2743"/>
                      <a:pt x="3244" y="2922"/>
                    </a:cubicBezTo>
                    <a:cubicBezTo>
                      <a:pt x="3403" y="2991"/>
                      <a:pt x="3542" y="3015"/>
                      <a:pt x="3662" y="3015"/>
                    </a:cubicBezTo>
                    <a:cubicBezTo>
                      <a:pt x="3924" y="3015"/>
                      <a:pt x="4083" y="2897"/>
                      <a:pt x="4092" y="2890"/>
                    </a:cubicBezTo>
                    <a:cubicBezTo>
                      <a:pt x="4114" y="2872"/>
                      <a:pt x="4118" y="2840"/>
                      <a:pt x="4102" y="2818"/>
                    </a:cubicBezTo>
                    <a:cubicBezTo>
                      <a:pt x="4092" y="2805"/>
                      <a:pt x="4077" y="2798"/>
                      <a:pt x="4062" y="2798"/>
                    </a:cubicBezTo>
                    <a:cubicBezTo>
                      <a:pt x="4051" y="2798"/>
                      <a:pt x="4040" y="2802"/>
                      <a:pt x="4030" y="2809"/>
                    </a:cubicBezTo>
                    <a:cubicBezTo>
                      <a:pt x="4022" y="2815"/>
                      <a:pt x="3889" y="2914"/>
                      <a:pt x="3662" y="2914"/>
                    </a:cubicBezTo>
                    <a:cubicBezTo>
                      <a:pt x="3556" y="2914"/>
                      <a:pt x="3429" y="2892"/>
                      <a:pt x="3285" y="2829"/>
                    </a:cubicBezTo>
                    <a:cubicBezTo>
                      <a:pt x="2851" y="2638"/>
                      <a:pt x="2883" y="2419"/>
                      <a:pt x="2883" y="2418"/>
                    </a:cubicBezTo>
                    <a:cubicBezTo>
                      <a:pt x="2889" y="2395"/>
                      <a:pt x="2877" y="2372"/>
                      <a:pt x="2856" y="2363"/>
                    </a:cubicBezTo>
                    <a:cubicBezTo>
                      <a:pt x="2854" y="2361"/>
                      <a:pt x="2564" y="2218"/>
                      <a:pt x="2300" y="2122"/>
                    </a:cubicBezTo>
                    <a:cubicBezTo>
                      <a:pt x="2050" y="2033"/>
                      <a:pt x="1822" y="1765"/>
                      <a:pt x="1819" y="1762"/>
                    </a:cubicBezTo>
                    <a:cubicBezTo>
                      <a:pt x="1814" y="1755"/>
                      <a:pt x="1807" y="1750"/>
                      <a:pt x="1798" y="1747"/>
                    </a:cubicBezTo>
                    <a:lnTo>
                      <a:pt x="1034" y="1473"/>
                    </a:lnTo>
                    <a:cubicBezTo>
                      <a:pt x="974" y="1451"/>
                      <a:pt x="902" y="1430"/>
                      <a:pt x="828" y="1408"/>
                    </a:cubicBezTo>
                    <a:cubicBezTo>
                      <a:pt x="551" y="1327"/>
                      <a:pt x="206" y="1226"/>
                      <a:pt x="133" y="976"/>
                    </a:cubicBezTo>
                    <a:cubicBezTo>
                      <a:pt x="108" y="885"/>
                      <a:pt x="142" y="853"/>
                      <a:pt x="152" y="843"/>
                    </a:cubicBezTo>
                    <a:cubicBezTo>
                      <a:pt x="191" y="807"/>
                      <a:pt x="266" y="791"/>
                      <a:pt x="358" y="791"/>
                    </a:cubicBezTo>
                    <a:cubicBezTo>
                      <a:pt x="499" y="791"/>
                      <a:pt x="682" y="828"/>
                      <a:pt x="835" y="883"/>
                    </a:cubicBezTo>
                    <a:cubicBezTo>
                      <a:pt x="943" y="922"/>
                      <a:pt x="1182" y="1008"/>
                      <a:pt x="1391" y="1008"/>
                    </a:cubicBezTo>
                    <a:cubicBezTo>
                      <a:pt x="1534" y="1008"/>
                      <a:pt x="1662" y="968"/>
                      <a:pt x="1726" y="845"/>
                    </a:cubicBezTo>
                    <a:cubicBezTo>
                      <a:pt x="1835" y="637"/>
                      <a:pt x="1577" y="319"/>
                      <a:pt x="1451" y="183"/>
                    </a:cubicBezTo>
                    <a:cubicBezTo>
                      <a:pt x="1561" y="152"/>
                      <a:pt x="1775" y="102"/>
                      <a:pt x="1995" y="102"/>
                    </a:cubicBezTo>
                    <a:cubicBezTo>
                      <a:pt x="2125" y="102"/>
                      <a:pt x="2258" y="120"/>
                      <a:pt x="2372" y="169"/>
                    </a:cubicBezTo>
                    <a:cubicBezTo>
                      <a:pt x="2775" y="340"/>
                      <a:pt x="3619" y="1028"/>
                      <a:pt x="3737" y="1155"/>
                    </a:cubicBezTo>
                    <a:cubicBezTo>
                      <a:pt x="3746" y="1165"/>
                      <a:pt x="3760" y="1171"/>
                      <a:pt x="3773" y="1171"/>
                    </a:cubicBezTo>
                    <a:cubicBezTo>
                      <a:pt x="3785" y="1171"/>
                      <a:pt x="3798" y="1166"/>
                      <a:pt x="3808" y="1157"/>
                    </a:cubicBezTo>
                    <a:cubicBezTo>
                      <a:pt x="3828" y="1138"/>
                      <a:pt x="3829" y="1107"/>
                      <a:pt x="3810" y="1086"/>
                    </a:cubicBezTo>
                    <a:cubicBezTo>
                      <a:pt x="3687" y="952"/>
                      <a:pt x="2835" y="256"/>
                      <a:pt x="2412" y="75"/>
                    </a:cubicBezTo>
                    <a:cubicBezTo>
                      <a:pt x="2282" y="20"/>
                      <a:pt x="2136" y="0"/>
                      <a:pt x="1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874;p42">
                <a:extLst>
                  <a:ext uri="{FF2B5EF4-FFF2-40B4-BE49-F238E27FC236}">
                    <a16:creationId xmlns:a16="http://schemas.microsoft.com/office/drawing/2014/main" id="{58754BB3-6C81-845C-F097-DCDB362DB166}"/>
                  </a:ext>
                </a:extLst>
              </p:cNvPr>
              <p:cNvSpPr/>
              <p:nvPr/>
            </p:nvSpPr>
            <p:spPr>
              <a:xfrm>
                <a:off x="7660713" y="3758645"/>
                <a:ext cx="245676" cy="244926"/>
              </a:xfrm>
              <a:custGeom>
                <a:avLst/>
                <a:gdLst/>
                <a:ahLst/>
                <a:cxnLst/>
                <a:rect l="l" t="t" r="r" b="b"/>
                <a:pathLst>
                  <a:path w="2950" h="2941" extrusionOk="0">
                    <a:moveTo>
                      <a:pt x="331" y="0"/>
                    </a:moveTo>
                    <a:cubicBezTo>
                      <a:pt x="16" y="0"/>
                      <a:pt x="1" y="423"/>
                      <a:pt x="1" y="423"/>
                    </a:cubicBezTo>
                    <a:lnTo>
                      <a:pt x="2948" y="2941"/>
                    </a:lnTo>
                    <a:cubicBezTo>
                      <a:pt x="2948" y="2941"/>
                      <a:pt x="2950" y="2850"/>
                      <a:pt x="2892" y="2283"/>
                    </a:cubicBezTo>
                    <a:cubicBezTo>
                      <a:pt x="2833" y="1715"/>
                      <a:pt x="2572" y="1192"/>
                      <a:pt x="2485" y="1121"/>
                    </a:cubicBezTo>
                    <a:cubicBezTo>
                      <a:pt x="2398" y="1051"/>
                      <a:pt x="1320" y="507"/>
                      <a:pt x="672" y="118"/>
                    </a:cubicBezTo>
                    <a:cubicBezTo>
                      <a:pt x="531" y="33"/>
                      <a:pt x="419" y="0"/>
                      <a:pt x="331"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875;p42">
                <a:extLst>
                  <a:ext uri="{FF2B5EF4-FFF2-40B4-BE49-F238E27FC236}">
                    <a16:creationId xmlns:a16="http://schemas.microsoft.com/office/drawing/2014/main" id="{42B77EEB-8FEA-55B0-AFE3-1EB65A583701}"/>
                  </a:ext>
                </a:extLst>
              </p:cNvPr>
              <p:cNvSpPr/>
              <p:nvPr/>
            </p:nvSpPr>
            <p:spPr>
              <a:xfrm>
                <a:off x="7656466" y="3754398"/>
                <a:ext cx="254087" cy="253421"/>
              </a:xfrm>
              <a:custGeom>
                <a:avLst/>
                <a:gdLst/>
                <a:ahLst/>
                <a:cxnLst/>
                <a:rect l="l" t="t" r="r" b="b"/>
                <a:pathLst>
                  <a:path w="3051" h="3043" extrusionOk="0">
                    <a:moveTo>
                      <a:pt x="381" y="0"/>
                    </a:moveTo>
                    <a:cubicBezTo>
                      <a:pt x="323" y="0"/>
                      <a:pt x="269" y="13"/>
                      <a:pt x="222" y="39"/>
                    </a:cubicBezTo>
                    <a:cubicBezTo>
                      <a:pt x="15" y="151"/>
                      <a:pt x="2" y="460"/>
                      <a:pt x="2" y="472"/>
                    </a:cubicBezTo>
                    <a:cubicBezTo>
                      <a:pt x="0" y="500"/>
                      <a:pt x="23" y="524"/>
                      <a:pt x="50" y="525"/>
                    </a:cubicBezTo>
                    <a:cubicBezTo>
                      <a:pt x="77" y="524"/>
                      <a:pt x="101" y="504"/>
                      <a:pt x="102" y="477"/>
                    </a:cubicBezTo>
                    <a:cubicBezTo>
                      <a:pt x="102" y="473"/>
                      <a:pt x="115" y="212"/>
                      <a:pt x="270" y="128"/>
                    </a:cubicBezTo>
                    <a:cubicBezTo>
                      <a:pt x="303" y="110"/>
                      <a:pt x="341" y="101"/>
                      <a:pt x="383" y="101"/>
                    </a:cubicBezTo>
                    <a:cubicBezTo>
                      <a:pt x="469" y="101"/>
                      <a:pt x="574" y="139"/>
                      <a:pt x="697" y="213"/>
                    </a:cubicBezTo>
                    <a:cubicBezTo>
                      <a:pt x="1070" y="437"/>
                      <a:pt x="1591" y="715"/>
                      <a:pt x="1971" y="918"/>
                    </a:cubicBezTo>
                    <a:cubicBezTo>
                      <a:pt x="2239" y="1061"/>
                      <a:pt x="2471" y="1185"/>
                      <a:pt x="2504" y="1212"/>
                    </a:cubicBezTo>
                    <a:cubicBezTo>
                      <a:pt x="2576" y="1270"/>
                      <a:pt x="2835" y="1777"/>
                      <a:pt x="2892" y="2339"/>
                    </a:cubicBezTo>
                    <a:cubicBezTo>
                      <a:pt x="2948" y="2889"/>
                      <a:pt x="2949" y="2988"/>
                      <a:pt x="2949" y="2991"/>
                    </a:cubicBezTo>
                    <a:cubicBezTo>
                      <a:pt x="2949" y="3019"/>
                      <a:pt x="2971" y="3042"/>
                      <a:pt x="2999" y="3042"/>
                    </a:cubicBezTo>
                    <a:cubicBezTo>
                      <a:pt x="3028" y="3042"/>
                      <a:pt x="3050" y="3020"/>
                      <a:pt x="3050" y="2992"/>
                    </a:cubicBezTo>
                    <a:cubicBezTo>
                      <a:pt x="3050" y="2989"/>
                      <a:pt x="3051" y="2892"/>
                      <a:pt x="2993" y="2329"/>
                    </a:cubicBezTo>
                    <a:cubicBezTo>
                      <a:pt x="2933" y="1750"/>
                      <a:pt x="2668" y="1214"/>
                      <a:pt x="2567" y="1133"/>
                    </a:cubicBezTo>
                    <a:cubicBezTo>
                      <a:pt x="2528" y="1102"/>
                      <a:pt x="2352" y="1008"/>
                      <a:pt x="2018" y="829"/>
                    </a:cubicBezTo>
                    <a:cubicBezTo>
                      <a:pt x="1640" y="626"/>
                      <a:pt x="1120" y="349"/>
                      <a:pt x="750" y="126"/>
                    </a:cubicBezTo>
                    <a:cubicBezTo>
                      <a:pt x="611" y="42"/>
                      <a:pt x="487"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876;p42">
                <a:extLst>
                  <a:ext uri="{FF2B5EF4-FFF2-40B4-BE49-F238E27FC236}">
                    <a16:creationId xmlns:a16="http://schemas.microsoft.com/office/drawing/2014/main" id="{A83B57B8-AEF5-B6C0-2A6A-4E178B8C40EF}"/>
                  </a:ext>
                </a:extLst>
              </p:cNvPr>
              <p:cNvSpPr/>
              <p:nvPr/>
            </p:nvSpPr>
            <p:spPr>
              <a:xfrm>
                <a:off x="7584096" y="3750484"/>
                <a:ext cx="119923" cy="79949"/>
              </a:xfrm>
              <a:custGeom>
                <a:avLst/>
                <a:gdLst/>
                <a:ahLst/>
                <a:cxnLst/>
                <a:rect l="l" t="t" r="r" b="b"/>
                <a:pathLst>
                  <a:path w="1440" h="960" extrusionOk="0">
                    <a:moveTo>
                      <a:pt x="1032" y="0"/>
                    </a:moveTo>
                    <a:cubicBezTo>
                      <a:pt x="977" y="0"/>
                      <a:pt x="921" y="10"/>
                      <a:pt x="872" y="35"/>
                    </a:cubicBezTo>
                    <a:cubicBezTo>
                      <a:pt x="643" y="148"/>
                      <a:pt x="1" y="580"/>
                      <a:pt x="79" y="882"/>
                    </a:cubicBezTo>
                    <a:cubicBezTo>
                      <a:pt x="94" y="937"/>
                      <a:pt x="126" y="960"/>
                      <a:pt x="170" y="960"/>
                    </a:cubicBezTo>
                    <a:cubicBezTo>
                      <a:pt x="366" y="960"/>
                      <a:pt x="792" y="521"/>
                      <a:pt x="916" y="521"/>
                    </a:cubicBezTo>
                    <a:cubicBezTo>
                      <a:pt x="918" y="521"/>
                      <a:pt x="919" y="521"/>
                      <a:pt x="921" y="521"/>
                    </a:cubicBezTo>
                    <a:cubicBezTo>
                      <a:pt x="1066" y="534"/>
                      <a:pt x="1377" y="607"/>
                      <a:pt x="1377" y="607"/>
                    </a:cubicBezTo>
                    <a:lnTo>
                      <a:pt x="1439" y="123"/>
                    </a:lnTo>
                    <a:cubicBezTo>
                      <a:pt x="1439" y="123"/>
                      <a:pt x="1232" y="0"/>
                      <a:pt x="1032"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877;p42">
                <a:extLst>
                  <a:ext uri="{FF2B5EF4-FFF2-40B4-BE49-F238E27FC236}">
                    <a16:creationId xmlns:a16="http://schemas.microsoft.com/office/drawing/2014/main" id="{AE03764B-5C1D-20B6-2B41-FDADC3293861}"/>
                  </a:ext>
                </a:extLst>
              </p:cNvPr>
              <p:cNvSpPr/>
              <p:nvPr/>
            </p:nvSpPr>
            <p:spPr>
              <a:xfrm>
                <a:off x="7578683" y="3746236"/>
                <a:ext cx="129667" cy="88360"/>
              </a:xfrm>
              <a:custGeom>
                <a:avLst/>
                <a:gdLst/>
                <a:ahLst/>
                <a:cxnLst/>
                <a:rect l="l" t="t" r="r" b="b"/>
                <a:pathLst>
                  <a:path w="1557" h="1061" extrusionOk="0">
                    <a:moveTo>
                      <a:pt x="1099" y="101"/>
                    </a:moveTo>
                    <a:cubicBezTo>
                      <a:pt x="1239" y="101"/>
                      <a:pt x="1389" y="170"/>
                      <a:pt x="1450" y="201"/>
                    </a:cubicBezTo>
                    <a:lnTo>
                      <a:pt x="1399" y="597"/>
                    </a:lnTo>
                    <a:cubicBezTo>
                      <a:pt x="1303" y="575"/>
                      <a:pt x="1102" y="532"/>
                      <a:pt x="991" y="522"/>
                    </a:cubicBezTo>
                    <a:cubicBezTo>
                      <a:pt x="988" y="522"/>
                      <a:pt x="985" y="522"/>
                      <a:pt x="982" y="522"/>
                    </a:cubicBezTo>
                    <a:cubicBezTo>
                      <a:pt x="912" y="522"/>
                      <a:pt x="815" y="592"/>
                      <a:pt x="654" y="714"/>
                    </a:cubicBezTo>
                    <a:cubicBezTo>
                      <a:pt x="522" y="813"/>
                      <a:pt x="327" y="961"/>
                      <a:pt x="238" y="961"/>
                    </a:cubicBezTo>
                    <a:cubicBezTo>
                      <a:pt x="231" y="961"/>
                      <a:pt x="225" y="960"/>
                      <a:pt x="219" y="958"/>
                    </a:cubicBezTo>
                    <a:cubicBezTo>
                      <a:pt x="215" y="955"/>
                      <a:pt x="202" y="951"/>
                      <a:pt x="194" y="920"/>
                    </a:cubicBezTo>
                    <a:cubicBezTo>
                      <a:pt x="128" y="666"/>
                      <a:pt x="714" y="252"/>
                      <a:pt x="959" y="132"/>
                    </a:cubicBezTo>
                    <a:cubicBezTo>
                      <a:pt x="1002" y="110"/>
                      <a:pt x="1050" y="101"/>
                      <a:pt x="1099" y="101"/>
                    </a:cubicBezTo>
                    <a:close/>
                    <a:moveTo>
                      <a:pt x="1098" y="1"/>
                    </a:moveTo>
                    <a:cubicBezTo>
                      <a:pt x="1034" y="1"/>
                      <a:pt x="971" y="12"/>
                      <a:pt x="914" y="40"/>
                    </a:cubicBezTo>
                    <a:cubicBezTo>
                      <a:pt x="760" y="117"/>
                      <a:pt x="1" y="581"/>
                      <a:pt x="96" y="946"/>
                    </a:cubicBezTo>
                    <a:cubicBezTo>
                      <a:pt x="114" y="1015"/>
                      <a:pt x="155" y="1043"/>
                      <a:pt x="185" y="1053"/>
                    </a:cubicBezTo>
                    <a:cubicBezTo>
                      <a:pt x="201" y="1058"/>
                      <a:pt x="217" y="1060"/>
                      <a:pt x="235" y="1060"/>
                    </a:cubicBezTo>
                    <a:cubicBezTo>
                      <a:pt x="362" y="1060"/>
                      <a:pt x="541" y="926"/>
                      <a:pt x="715" y="795"/>
                    </a:cubicBezTo>
                    <a:cubicBezTo>
                      <a:pt x="812" y="723"/>
                      <a:pt x="944" y="623"/>
                      <a:pt x="982" y="623"/>
                    </a:cubicBezTo>
                    <a:cubicBezTo>
                      <a:pt x="1121" y="635"/>
                      <a:pt x="1428" y="707"/>
                      <a:pt x="1431" y="708"/>
                    </a:cubicBezTo>
                    <a:cubicBezTo>
                      <a:pt x="1434" y="709"/>
                      <a:pt x="1438" y="709"/>
                      <a:pt x="1441" y="709"/>
                    </a:cubicBezTo>
                    <a:cubicBezTo>
                      <a:pt x="1452" y="709"/>
                      <a:pt x="1462" y="706"/>
                      <a:pt x="1471" y="699"/>
                    </a:cubicBezTo>
                    <a:cubicBezTo>
                      <a:pt x="1483" y="692"/>
                      <a:pt x="1491" y="678"/>
                      <a:pt x="1493" y="665"/>
                    </a:cubicBezTo>
                    <a:lnTo>
                      <a:pt x="1555" y="180"/>
                    </a:lnTo>
                    <a:cubicBezTo>
                      <a:pt x="1557" y="159"/>
                      <a:pt x="1547" y="140"/>
                      <a:pt x="1531" y="130"/>
                    </a:cubicBezTo>
                    <a:cubicBezTo>
                      <a:pt x="1519" y="123"/>
                      <a:pt x="1308" y="1"/>
                      <a:pt x="1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878;p42">
                <a:extLst>
                  <a:ext uri="{FF2B5EF4-FFF2-40B4-BE49-F238E27FC236}">
                    <a16:creationId xmlns:a16="http://schemas.microsoft.com/office/drawing/2014/main" id="{B8BC8500-1D27-7812-C0CC-2C5834D21EFB}"/>
                  </a:ext>
                </a:extLst>
              </p:cNvPr>
              <p:cNvSpPr/>
              <p:nvPr/>
            </p:nvSpPr>
            <p:spPr>
              <a:xfrm>
                <a:off x="7633814" y="3743904"/>
                <a:ext cx="160980" cy="106432"/>
              </a:xfrm>
              <a:custGeom>
                <a:avLst/>
                <a:gdLst/>
                <a:ahLst/>
                <a:cxnLst/>
                <a:rect l="l" t="t" r="r" b="b"/>
                <a:pathLst>
                  <a:path w="1933" h="1278" extrusionOk="0">
                    <a:moveTo>
                      <a:pt x="1127" y="1"/>
                    </a:moveTo>
                    <a:cubicBezTo>
                      <a:pt x="829" y="1"/>
                      <a:pt x="158" y="750"/>
                      <a:pt x="75" y="979"/>
                    </a:cubicBezTo>
                    <a:cubicBezTo>
                      <a:pt x="0" y="1187"/>
                      <a:pt x="79" y="1277"/>
                      <a:pt x="182" y="1277"/>
                    </a:cubicBezTo>
                    <a:cubicBezTo>
                      <a:pt x="199" y="1277"/>
                      <a:pt x="216" y="1275"/>
                      <a:pt x="234" y="1270"/>
                    </a:cubicBezTo>
                    <a:cubicBezTo>
                      <a:pt x="357" y="1236"/>
                      <a:pt x="731" y="824"/>
                      <a:pt x="731" y="824"/>
                    </a:cubicBezTo>
                    <a:lnTo>
                      <a:pt x="984" y="642"/>
                    </a:lnTo>
                    <a:lnTo>
                      <a:pt x="1170" y="748"/>
                    </a:lnTo>
                    <a:lnTo>
                      <a:pt x="1933" y="711"/>
                    </a:lnTo>
                    <a:cubicBezTo>
                      <a:pt x="1933" y="711"/>
                      <a:pt x="1439" y="104"/>
                      <a:pt x="1174" y="9"/>
                    </a:cubicBezTo>
                    <a:cubicBezTo>
                      <a:pt x="1159" y="3"/>
                      <a:pt x="1144" y="1"/>
                      <a:pt x="1127"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879;p42">
                <a:extLst>
                  <a:ext uri="{FF2B5EF4-FFF2-40B4-BE49-F238E27FC236}">
                    <a16:creationId xmlns:a16="http://schemas.microsoft.com/office/drawing/2014/main" id="{11C5E583-54EF-88C3-0CE7-06DD695CDB60}"/>
                  </a:ext>
                </a:extLst>
              </p:cNvPr>
              <p:cNvSpPr/>
              <p:nvPr/>
            </p:nvSpPr>
            <p:spPr>
              <a:xfrm>
                <a:off x="7630982" y="3739657"/>
                <a:ext cx="168392" cy="114843"/>
              </a:xfrm>
              <a:custGeom>
                <a:avLst/>
                <a:gdLst/>
                <a:ahLst/>
                <a:cxnLst/>
                <a:rect l="l" t="t" r="r" b="b"/>
                <a:pathLst>
                  <a:path w="2022" h="1379" extrusionOk="0">
                    <a:moveTo>
                      <a:pt x="1160" y="102"/>
                    </a:moveTo>
                    <a:cubicBezTo>
                      <a:pt x="1171" y="102"/>
                      <a:pt x="1182" y="104"/>
                      <a:pt x="1191" y="107"/>
                    </a:cubicBezTo>
                    <a:cubicBezTo>
                      <a:pt x="1385" y="177"/>
                      <a:pt x="1721" y="552"/>
                      <a:pt x="1863" y="717"/>
                    </a:cubicBezTo>
                    <a:lnTo>
                      <a:pt x="1216" y="748"/>
                    </a:lnTo>
                    <a:lnTo>
                      <a:pt x="1042" y="649"/>
                    </a:lnTo>
                    <a:cubicBezTo>
                      <a:pt x="1035" y="645"/>
                      <a:pt x="1026" y="643"/>
                      <a:pt x="1018" y="643"/>
                    </a:cubicBezTo>
                    <a:cubicBezTo>
                      <a:pt x="1007" y="643"/>
                      <a:pt x="997" y="646"/>
                      <a:pt x="988" y="652"/>
                    </a:cubicBezTo>
                    <a:lnTo>
                      <a:pt x="735" y="834"/>
                    </a:lnTo>
                    <a:cubicBezTo>
                      <a:pt x="733" y="836"/>
                      <a:pt x="729" y="839"/>
                      <a:pt x="727" y="841"/>
                    </a:cubicBezTo>
                    <a:cubicBezTo>
                      <a:pt x="576" y="1008"/>
                      <a:pt x="330" y="1252"/>
                      <a:pt x="254" y="1272"/>
                    </a:cubicBezTo>
                    <a:cubicBezTo>
                      <a:pt x="240" y="1275"/>
                      <a:pt x="227" y="1277"/>
                      <a:pt x="214" y="1277"/>
                    </a:cubicBezTo>
                    <a:cubicBezTo>
                      <a:pt x="189" y="1277"/>
                      <a:pt x="168" y="1269"/>
                      <a:pt x="154" y="1254"/>
                    </a:cubicBezTo>
                    <a:cubicBezTo>
                      <a:pt x="122" y="1218"/>
                      <a:pt x="123" y="1144"/>
                      <a:pt x="157" y="1047"/>
                    </a:cubicBezTo>
                    <a:cubicBezTo>
                      <a:pt x="193" y="947"/>
                      <a:pt x="383" y="692"/>
                      <a:pt x="628" y="454"/>
                    </a:cubicBezTo>
                    <a:cubicBezTo>
                      <a:pt x="853" y="235"/>
                      <a:pt x="1055" y="102"/>
                      <a:pt x="1160" y="102"/>
                    </a:cubicBezTo>
                    <a:close/>
                    <a:moveTo>
                      <a:pt x="1161" y="1"/>
                    </a:moveTo>
                    <a:cubicBezTo>
                      <a:pt x="986" y="1"/>
                      <a:pt x="741" y="202"/>
                      <a:pt x="556" y="382"/>
                    </a:cubicBezTo>
                    <a:cubicBezTo>
                      <a:pt x="321" y="611"/>
                      <a:pt x="109" y="881"/>
                      <a:pt x="62" y="1012"/>
                    </a:cubicBezTo>
                    <a:cubicBezTo>
                      <a:pt x="0" y="1186"/>
                      <a:pt x="37" y="1277"/>
                      <a:pt x="80" y="1322"/>
                    </a:cubicBezTo>
                    <a:cubicBezTo>
                      <a:pt x="113" y="1359"/>
                      <a:pt x="162" y="1379"/>
                      <a:pt x="216" y="1379"/>
                    </a:cubicBezTo>
                    <a:cubicBezTo>
                      <a:pt x="237" y="1379"/>
                      <a:pt x="258" y="1375"/>
                      <a:pt x="280" y="1369"/>
                    </a:cubicBezTo>
                    <a:cubicBezTo>
                      <a:pt x="409" y="1335"/>
                      <a:pt x="726" y="992"/>
                      <a:pt x="799" y="913"/>
                    </a:cubicBezTo>
                    <a:lnTo>
                      <a:pt x="1021" y="753"/>
                    </a:lnTo>
                    <a:lnTo>
                      <a:pt x="1178" y="843"/>
                    </a:lnTo>
                    <a:cubicBezTo>
                      <a:pt x="1187" y="848"/>
                      <a:pt x="1196" y="850"/>
                      <a:pt x="1207" y="850"/>
                    </a:cubicBezTo>
                    <a:lnTo>
                      <a:pt x="1970" y="812"/>
                    </a:lnTo>
                    <a:cubicBezTo>
                      <a:pt x="1989" y="811"/>
                      <a:pt x="2005" y="799"/>
                      <a:pt x="2013" y="782"/>
                    </a:cubicBezTo>
                    <a:cubicBezTo>
                      <a:pt x="2021" y="765"/>
                      <a:pt x="2018" y="744"/>
                      <a:pt x="2006" y="729"/>
                    </a:cubicBezTo>
                    <a:cubicBezTo>
                      <a:pt x="1985" y="704"/>
                      <a:pt x="1501" y="111"/>
                      <a:pt x="1225" y="11"/>
                    </a:cubicBezTo>
                    <a:cubicBezTo>
                      <a:pt x="1205" y="4"/>
                      <a:pt x="1183" y="1"/>
                      <a:pt x="1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880;p42">
                <a:extLst>
                  <a:ext uri="{FF2B5EF4-FFF2-40B4-BE49-F238E27FC236}">
                    <a16:creationId xmlns:a16="http://schemas.microsoft.com/office/drawing/2014/main" id="{7D96612C-16AD-B544-510D-870645DA2CB5}"/>
                  </a:ext>
                </a:extLst>
              </p:cNvPr>
              <p:cNvSpPr/>
              <p:nvPr/>
            </p:nvSpPr>
            <p:spPr>
              <a:xfrm>
                <a:off x="7659464" y="3770471"/>
                <a:ext cx="170308" cy="102018"/>
              </a:xfrm>
              <a:custGeom>
                <a:avLst/>
                <a:gdLst/>
                <a:ahLst/>
                <a:cxnLst/>
                <a:rect l="l" t="t" r="r" b="b"/>
                <a:pathLst>
                  <a:path w="2045" h="1225" extrusionOk="0">
                    <a:moveTo>
                      <a:pt x="1484" y="0"/>
                    </a:moveTo>
                    <a:cubicBezTo>
                      <a:pt x="1248" y="0"/>
                      <a:pt x="726" y="369"/>
                      <a:pt x="530" y="622"/>
                    </a:cubicBezTo>
                    <a:cubicBezTo>
                      <a:pt x="319" y="897"/>
                      <a:pt x="0" y="1056"/>
                      <a:pt x="174" y="1196"/>
                    </a:cubicBezTo>
                    <a:cubicBezTo>
                      <a:pt x="198" y="1216"/>
                      <a:pt x="227" y="1224"/>
                      <a:pt x="259" y="1224"/>
                    </a:cubicBezTo>
                    <a:cubicBezTo>
                      <a:pt x="459" y="1224"/>
                      <a:pt x="792" y="890"/>
                      <a:pt x="950" y="812"/>
                    </a:cubicBezTo>
                    <a:cubicBezTo>
                      <a:pt x="1131" y="721"/>
                      <a:pt x="1592" y="692"/>
                      <a:pt x="1592" y="692"/>
                    </a:cubicBezTo>
                    <a:cubicBezTo>
                      <a:pt x="1592" y="692"/>
                      <a:pt x="1660" y="799"/>
                      <a:pt x="1769" y="799"/>
                    </a:cubicBezTo>
                    <a:cubicBezTo>
                      <a:pt x="1844" y="799"/>
                      <a:pt x="1938" y="749"/>
                      <a:pt x="2044" y="582"/>
                    </a:cubicBezTo>
                    <a:cubicBezTo>
                      <a:pt x="2044" y="582"/>
                      <a:pt x="1737" y="81"/>
                      <a:pt x="1537" y="9"/>
                    </a:cubicBezTo>
                    <a:cubicBezTo>
                      <a:pt x="1522" y="3"/>
                      <a:pt x="1504" y="0"/>
                      <a:pt x="1484"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881;p42">
                <a:extLst>
                  <a:ext uri="{FF2B5EF4-FFF2-40B4-BE49-F238E27FC236}">
                    <a16:creationId xmlns:a16="http://schemas.microsoft.com/office/drawing/2014/main" id="{74B32E1C-C795-9543-57AD-F224B3C8485D}"/>
                  </a:ext>
                </a:extLst>
              </p:cNvPr>
              <p:cNvSpPr/>
              <p:nvPr/>
            </p:nvSpPr>
            <p:spPr>
              <a:xfrm>
                <a:off x="7665210" y="3766307"/>
                <a:ext cx="168892" cy="110429"/>
              </a:xfrm>
              <a:custGeom>
                <a:avLst/>
                <a:gdLst/>
                <a:ahLst/>
                <a:cxnLst/>
                <a:rect l="l" t="t" r="r" b="b"/>
                <a:pathLst>
                  <a:path w="2028" h="1326" extrusionOk="0">
                    <a:moveTo>
                      <a:pt x="1411" y="101"/>
                    </a:moveTo>
                    <a:cubicBezTo>
                      <a:pt x="1426" y="101"/>
                      <a:pt x="1440" y="103"/>
                      <a:pt x="1452" y="107"/>
                    </a:cubicBezTo>
                    <a:cubicBezTo>
                      <a:pt x="1592" y="157"/>
                      <a:pt x="1819" y="479"/>
                      <a:pt x="1914" y="631"/>
                    </a:cubicBezTo>
                    <a:cubicBezTo>
                      <a:pt x="1840" y="740"/>
                      <a:pt x="1766" y="798"/>
                      <a:pt x="1700" y="798"/>
                    </a:cubicBezTo>
                    <a:lnTo>
                      <a:pt x="1699" y="798"/>
                    </a:lnTo>
                    <a:cubicBezTo>
                      <a:pt x="1620" y="798"/>
                      <a:pt x="1566" y="716"/>
                      <a:pt x="1565" y="714"/>
                    </a:cubicBezTo>
                    <a:cubicBezTo>
                      <a:pt x="1556" y="701"/>
                      <a:pt x="1539" y="691"/>
                      <a:pt x="1523" y="691"/>
                    </a:cubicBezTo>
                    <a:cubicBezTo>
                      <a:pt x="1522" y="691"/>
                      <a:pt x="1521" y="691"/>
                      <a:pt x="1520" y="691"/>
                    </a:cubicBezTo>
                    <a:cubicBezTo>
                      <a:pt x="1500" y="692"/>
                      <a:pt x="1047" y="723"/>
                      <a:pt x="858" y="816"/>
                    </a:cubicBezTo>
                    <a:cubicBezTo>
                      <a:pt x="799" y="846"/>
                      <a:pt x="724" y="903"/>
                      <a:pt x="637" y="969"/>
                    </a:cubicBezTo>
                    <a:cubicBezTo>
                      <a:pt x="500" y="1074"/>
                      <a:pt x="303" y="1224"/>
                      <a:pt x="190" y="1224"/>
                    </a:cubicBezTo>
                    <a:cubicBezTo>
                      <a:pt x="169" y="1224"/>
                      <a:pt x="151" y="1219"/>
                      <a:pt x="137" y="1208"/>
                    </a:cubicBezTo>
                    <a:cubicBezTo>
                      <a:pt x="106" y="1182"/>
                      <a:pt x="105" y="1166"/>
                      <a:pt x="105" y="1160"/>
                    </a:cubicBezTo>
                    <a:cubicBezTo>
                      <a:pt x="103" y="1110"/>
                      <a:pt x="187" y="1029"/>
                      <a:pt x="276" y="944"/>
                    </a:cubicBezTo>
                    <a:cubicBezTo>
                      <a:pt x="349" y="874"/>
                      <a:pt x="431" y="796"/>
                      <a:pt x="502" y="703"/>
                    </a:cubicBezTo>
                    <a:cubicBezTo>
                      <a:pt x="696" y="450"/>
                      <a:pt x="1206" y="101"/>
                      <a:pt x="1411" y="101"/>
                    </a:cubicBezTo>
                    <a:close/>
                    <a:moveTo>
                      <a:pt x="1415" y="0"/>
                    </a:moveTo>
                    <a:cubicBezTo>
                      <a:pt x="1138" y="0"/>
                      <a:pt x="604" y="402"/>
                      <a:pt x="421" y="641"/>
                    </a:cubicBezTo>
                    <a:cubicBezTo>
                      <a:pt x="355" y="728"/>
                      <a:pt x="276" y="804"/>
                      <a:pt x="206" y="871"/>
                    </a:cubicBezTo>
                    <a:cubicBezTo>
                      <a:pt x="91" y="982"/>
                      <a:pt x="0" y="1069"/>
                      <a:pt x="5" y="1165"/>
                    </a:cubicBezTo>
                    <a:cubicBezTo>
                      <a:pt x="7" y="1210"/>
                      <a:pt x="30" y="1251"/>
                      <a:pt x="73" y="1286"/>
                    </a:cubicBezTo>
                    <a:cubicBezTo>
                      <a:pt x="107" y="1314"/>
                      <a:pt x="146" y="1325"/>
                      <a:pt x="189" y="1325"/>
                    </a:cubicBezTo>
                    <a:cubicBezTo>
                      <a:pt x="337" y="1325"/>
                      <a:pt x="527" y="1180"/>
                      <a:pt x="698" y="1049"/>
                    </a:cubicBezTo>
                    <a:cubicBezTo>
                      <a:pt x="778" y="988"/>
                      <a:pt x="852" y="932"/>
                      <a:pt x="903" y="906"/>
                    </a:cubicBezTo>
                    <a:cubicBezTo>
                      <a:pt x="1050" y="834"/>
                      <a:pt x="1399" y="802"/>
                      <a:pt x="1499" y="794"/>
                    </a:cubicBezTo>
                    <a:cubicBezTo>
                      <a:pt x="1530" y="832"/>
                      <a:pt x="1601" y="899"/>
                      <a:pt x="1699" y="899"/>
                    </a:cubicBezTo>
                    <a:cubicBezTo>
                      <a:pt x="1809" y="899"/>
                      <a:pt x="1917" y="818"/>
                      <a:pt x="2017" y="658"/>
                    </a:cubicBezTo>
                    <a:cubicBezTo>
                      <a:pt x="2028" y="642"/>
                      <a:pt x="2028" y="621"/>
                      <a:pt x="2018" y="604"/>
                    </a:cubicBezTo>
                    <a:cubicBezTo>
                      <a:pt x="1986" y="552"/>
                      <a:pt x="1695" y="87"/>
                      <a:pt x="1486" y="11"/>
                    </a:cubicBezTo>
                    <a:cubicBezTo>
                      <a:pt x="1465" y="4"/>
                      <a:pt x="1441" y="0"/>
                      <a:pt x="1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882;p42">
                <a:extLst>
                  <a:ext uri="{FF2B5EF4-FFF2-40B4-BE49-F238E27FC236}">
                    <a16:creationId xmlns:a16="http://schemas.microsoft.com/office/drawing/2014/main" id="{54FC2858-33A3-DCAD-A2C9-DCE8AE48817F}"/>
                  </a:ext>
                </a:extLst>
              </p:cNvPr>
              <p:cNvSpPr/>
              <p:nvPr/>
            </p:nvSpPr>
            <p:spPr>
              <a:xfrm>
                <a:off x="7713262" y="3804615"/>
                <a:ext cx="174555" cy="99603"/>
              </a:xfrm>
              <a:custGeom>
                <a:avLst/>
                <a:gdLst/>
                <a:ahLst/>
                <a:cxnLst/>
                <a:rect l="l" t="t" r="r" b="b"/>
                <a:pathLst>
                  <a:path w="2096" h="1196" extrusionOk="0">
                    <a:moveTo>
                      <a:pt x="1440" y="0"/>
                    </a:moveTo>
                    <a:cubicBezTo>
                      <a:pt x="1195" y="0"/>
                      <a:pt x="749" y="257"/>
                      <a:pt x="593" y="429"/>
                    </a:cubicBezTo>
                    <a:cubicBezTo>
                      <a:pt x="407" y="634"/>
                      <a:pt x="1" y="1035"/>
                      <a:pt x="175" y="1176"/>
                    </a:cubicBezTo>
                    <a:cubicBezTo>
                      <a:pt x="192" y="1190"/>
                      <a:pt x="212" y="1196"/>
                      <a:pt x="235" y="1196"/>
                    </a:cubicBezTo>
                    <a:cubicBezTo>
                      <a:pt x="441" y="1196"/>
                      <a:pt x="842" y="674"/>
                      <a:pt x="842" y="674"/>
                    </a:cubicBezTo>
                    <a:lnTo>
                      <a:pt x="1170" y="597"/>
                    </a:lnTo>
                    <a:lnTo>
                      <a:pt x="1369" y="981"/>
                    </a:lnTo>
                    <a:lnTo>
                      <a:pt x="2095" y="1047"/>
                    </a:lnTo>
                    <a:cubicBezTo>
                      <a:pt x="2095" y="1047"/>
                      <a:pt x="1734" y="175"/>
                      <a:pt x="1560" y="34"/>
                    </a:cubicBezTo>
                    <a:cubicBezTo>
                      <a:pt x="1531" y="11"/>
                      <a:pt x="1489" y="0"/>
                      <a:pt x="1440"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883;p42">
                <a:extLst>
                  <a:ext uri="{FF2B5EF4-FFF2-40B4-BE49-F238E27FC236}">
                    <a16:creationId xmlns:a16="http://schemas.microsoft.com/office/drawing/2014/main" id="{4F0764E5-F591-EFEE-5502-E0942A2DF2E5}"/>
                  </a:ext>
                </a:extLst>
              </p:cNvPr>
              <p:cNvSpPr/>
              <p:nvPr/>
            </p:nvSpPr>
            <p:spPr>
              <a:xfrm>
                <a:off x="7719008" y="3800368"/>
                <a:ext cx="173472" cy="108097"/>
              </a:xfrm>
              <a:custGeom>
                <a:avLst/>
                <a:gdLst/>
                <a:ahLst/>
                <a:cxnLst/>
                <a:rect l="l" t="t" r="r" b="b"/>
                <a:pathLst>
                  <a:path w="2083" h="1298" extrusionOk="0">
                    <a:moveTo>
                      <a:pt x="1368" y="1"/>
                    </a:moveTo>
                    <a:cubicBezTo>
                      <a:pt x="1089" y="1"/>
                      <a:pt x="636" y="281"/>
                      <a:pt x="487" y="445"/>
                    </a:cubicBezTo>
                    <a:cubicBezTo>
                      <a:pt x="468" y="467"/>
                      <a:pt x="446" y="490"/>
                      <a:pt x="423" y="515"/>
                    </a:cubicBezTo>
                    <a:cubicBezTo>
                      <a:pt x="244" y="708"/>
                      <a:pt x="1" y="972"/>
                      <a:pt x="13" y="1149"/>
                    </a:cubicBezTo>
                    <a:cubicBezTo>
                      <a:pt x="17" y="1196"/>
                      <a:pt x="38" y="1236"/>
                      <a:pt x="74" y="1266"/>
                    </a:cubicBezTo>
                    <a:cubicBezTo>
                      <a:pt x="99" y="1287"/>
                      <a:pt x="131" y="1297"/>
                      <a:pt x="167" y="1297"/>
                    </a:cubicBezTo>
                    <a:cubicBezTo>
                      <a:pt x="173" y="1297"/>
                      <a:pt x="180" y="1297"/>
                      <a:pt x="188" y="1296"/>
                    </a:cubicBezTo>
                    <a:cubicBezTo>
                      <a:pt x="400" y="1271"/>
                      <a:pt x="729" y="864"/>
                      <a:pt x="803" y="770"/>
                    </a:cubicBezTo>
                    <a:lnTo>
                      <a:pt x="1074" y="706"/>
                    </a:lnTo>
                    <a:lnTo>
                      <a:pt x="1255" y="1055"/>
                    </a:lnTo>
                    <a:cubicBezTo>
                      <a:pt x="1264" y="1072"/>
                      <a:pt x="1282" y="1082"/>
                      <a:pt x="1300" y="1082"/>
                    </a:cubicBezTo>
                    <a:cubicBezTo>
                      <a:pt x="1308" y="1082"/>
                      <a:pt x="1316" y="1080"/>
                      <a:pt x="1323" y="1077"/>
                    </a:cubicBezTo>
                    <a:cubicBezTo>
                      <a:pt x="1348" y="1063"/>
                      <a:pt x="1358" y="1033"/>
                      <a:pt x="1345" y="1009"/>
                    </a:cubicBezTo>
                    <a:lnTo>
                      <a:pt x="1146" y="624"/>
                    </a:lnTo>
                    <a:cubicBezTo>
                      <a:pt x="1137" y="607"/>
                      <a:pt x="1120" y="597"/>
                      <a:pt x="1101" y="597"/>
                    </a:cubicBezTo>
                    <a:cubicBezTo>
                      <a:pt x="1097" y="597"/>
                      <a:pt x="1093" y="597"/>
                      <a:pt x="1089" y="598"/>
                    </a:cubicBezTo>
                    <a:lnTo>
                      <a:pt x="762" y="676"/>
                    </a:lnTo>
                    <a:cubicBezTo>
                      <a:pt x="750" y="678"/>
                      <a:pt x="741" y="684"/>
                      <a:pt x="733" y="694"/>
                    </a:cubicBezTo>
                    <a:cubicBezTo>
                      <a:pt x="591" y="879"/>
                      <a:pt x="314" y="1179"/>
                      <a:pt x="176" y="1195"/>
                    </a:cubicBezTo>
                    <a:cubicBezTo>
                      <a:pt x="173" y="1196"/>
                      <a:pt x="170" y="1196"/>
                      <a:pt x="167" y="1196"/>
                    </a:cubicBezTo>
                    <a:cubicBezTo>
                      <a:pt x="151" y="1196"/>
                      <a:pt x="143" y="1191"/>
                      <a:pt x="137" y="1187"/>
                    </a:cubicBezTo>
                    <a:cubicBezTo>
                      <a:pt x="123" y="1175"/>
                      <a:pt x="116" y="1161"/>
                      <a:pt x="114" y="1142"/>
                    </a:cubicBezTo>
                    <a:cubicBezTo>
                      <a:pt x="105" y="1007"/>
                      <a:pt x="350" y="743"/>
                      <a:pt x="496" y="585"/>
                    </a:cubicBezTo>
                    <a:cubicBezTo>
                      <a:pt x="520" y="558"/>
                      <a:pt x="542" y="535"/>
                      <a:pt x="562" y="513"/>
                    </a:cubicBezTo>
                    <a:cubicBezTo>
                      <a:pt x="721" y="338"/>
                      <a:pt x="1155" y="100"/>
                      <a:pt x="1368" y="100"/>
                    </a:cubicBezTo>
                    <a:cubicBezTo>
                      <a:pt x="1406" y="100"/>
                      <a:pt x="1437" y="108"/>
                      <a:pt x="1458" y="125"/>
                    </a:cubicBezTo>
                    <a:cubicBezTo>
                      <a:pt x="1594" y="233"/>
                      <a:pt x="1880" y="877"/>
                      <a:pt x="1979" y="1117"/>
                    </a:cubicBezTo>
                    <a:cubicBezTo>
                      <a:pt x="1987" y="1136"/>
                      <a:pt x="2006" y="1148"/>
                      <a:pt x="2026" y="1148"/>
                    </a:cubicBezTo>
                    <a:cubicBezTo>
                      <a:pt x="2032" y="1148"/>
                      <a:pt x="2039" y="1146"/>
                      <a:pt x="2045" y="1144"/>
                    </a:cubicBezTo>
                    <a:cubicBezTo>
                      <a:pt x="2071" y="1133"/>
                      <a:pt x="2083" y="1104"/>
                      <a:pt x="2072" y="1078"/>
                    </a:cubicBezTo>
                    <a:cubicBezTo>
                      <a:pt x="2034" y="988"/>
                      <a:pt x="1702" y="190"/>
                      <a:pt x="1522" y="46"/>
                    </a:cubicBezTo>
                    <a:cubicBezTo>
                      <a:pt x="1483" y="15"/>
                      <a:pt x="1430" y="1"/>
                      <a:pt x="1368" y="1"/>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884;p42">
                <a:extLst>
                  <a:ext uri="{FF2B5EF4-FFF2-40B4-BE49-F238E27FC236}">
                    <a16:creationId xmlns:a16="http://schemas.microsoft.com/office/drawing/2014/main" id="{CEE95137-3996-C964-F52D-D24C43D1984F}"/>
                  </a:ext>
                </a:extLst>
              </p:cNvPr>
              <p:cNvSpPr/>
              <p:nvPr/>
            </p:nvSpPr>
            <p:spPr>
              <a:xfrm>
                <a:off x="7143300" y="4443286"/>
                <a:ext cx="33978" cy="18905"/>
              </a:xfrm>
              <a:custGeom>
                <a:avLst/>
                <a:gdLst/>
                <a:ahLst/>
                <a:cxnLst/>
                <a:rect l="l" t="t" r="r" b="b"/>
                <a:pathLst>
                  <a:path w="408" h="227" extrusionOk="0">
                    <a:moveTo>
                      <a:pt x="350" y="1"/>
                    </a:moveTo>
                    <a:cubicBezTo>
                      <a:pt x="343" y="1"/>
                      <a:pt x="336" y="2"/>
                      <a:pt x="329" y="5"/>
                    </a:cubicBezTo>
                    <a:cubicBezTo>
                      <a:pt x="234" y="48"/>
                      <a:pt x="136" y="90"/>
                      <a:pt x="40" y="129"/>
                    </a:cubicBezTo>
                    <a:cubicBezTo>
                      <a:pt x="13" y="140"/>
                      <a:pt x="1" y="169"/>
                      <a:pt x="11" y="195"/>
                    </a:cubicBezTo>
                    <a:cubicBezTo>
                      <a:pt x="20" y="214"/>
                      <a:pt x="39" y="227"/>
                      <a:pt x="59" y="227"/>
                    </a:cubicBezTo>
                    <a:cubicBezTo>
                      <a:pt x="65" y="227"/>
                      <a:pt x="71" y="226"/>
                      <a:pt x="77" y="223"/>
                    </a:cubicBezTo>
                    <a:cubicBezTo>
                      <a:pt x="175" y="184"/>
                      <a:pt x="274" y="142"/>
                      <a:pt x="371" y="98"/>
                    </a:cubicBezTo>
                    <a:cubicBezTo>
                      <a:pt x="396" y="86"/>
                      <a:pt x="408" y="56"/>
                      <a:pt x="396" y="30"/>
                    </a:cubicBezTo>
                    <a:cubicBezTo>
                      <a:pt x="388" y="12"/>
                      <a:pt x="37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885;p42">
                <a:extLst>
                  <a:ext uri="{FF2B5EF4-FFF2-40B4-BE49-F238E27FC236}">
                    <a16:creationId xmlns:a16="http://schemas.microsoft.com/office/drawing/2014/main" id="{78A95379-F401-4666-1E7C-336AB0378E8D}"/>
                  </a:ext>
                </a:extLst>
              </p:cNvPr>
              <p:cNvSpPr/>
              <p:nvPr/>
            </p:nvSpPr>
            <p:spPr>
              <a:xfrm>
                <a:off x="6960335" y="4463939"/>
                <a:ext cx="164811" cy="30980"/>
              </a:xfrm>
              <a:custGeom>
                <a:avLst/>
                <a:gdLst/>
                <a:ahLst/>
                <a:cxnLst/>
                <a:rect l="l" t="t" r="r" b="b"/>
                <a:pathLst>
                  <a:path w="1979" h="372" extrusionOk="0">
                    <a:moveTo>
                      <a:pt x="1922" y="0"/>
                    </a:moveTo>
                    <a:cubicBezTo>
                      <a:pt x="1917" y="0"/>
                      <a:pt x="1911" y="1"/>
                      <a:pt x="1906" y="3"/>
                    </a:cubicBezTo>
                    <a:cubicBezTo>
                      <a:pt x="1264" y="220"/>
                      <a:pt x="769" y="269"/>
                      <a:pt x="455" y="269"/>
                    </a:cubicBezTo>
                    <a:cubicBezTo>
                      <a:pt x="206" y="269"/>
                      <a:pt x="71" y="238"/>
                      <a:pt x="68" y="238"/>
                    </a:cubicBezTo>
                    <a:cubicBezTo>
                      <a:pt x="64" y="237"/>
                      <a:pt x="60" y="237"/>
                      <a:pt x="56" y="237"/>
                    </a:cubicBezTo>
                    <a:cubicBezTo>
                      <a:pt x="34" y="237"/>
                      <a:pt x="13" y="251"/>
                      <a:pt x="7" y="275"/>
                    </a:cubicBezTo>
                    <a:cubicBezTo>
                      <a:pt x="0" y="302"/>
                      <a:pt x="17" y="329"/>
                      <a:pt x="45" y="335"/>
                    </a:cubicBezTo>
                    <a:cubicBezTo>
                      <a:pt x="57" y="339"/>
                      <a:pt x="200" y="371"/>
                      <a:pt x="458" y="371"/>
                    </a:cubicBezTo>
                    <a:cubicBezTo>
                      <a:pt x="780" y="371"/>
                      <a:pt x="1283" y="321"/>
                      <a:pt x="1938" y="99"/>
                    </a:cubicBezTo>
                    <a:cubicBezTo>
                      <a:pt x="1965" y="90"/>
                      <a:pt x="1978" y="62"/>
                      <a:pt x="1970" y="35"/>
                    </a:cubicBezTo>
                    <a:cubicBezTo>
                      <a:pt x="1963" y="13"/>
                      <a:pt x="1943" y="0"/>
                      <a:pt x="1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886;p42">
                <a:extLst>
                  <a:ext uri="{FF2B5EF4-FFF2-40B4-BE49-F238E27FC236}">
                    <a16:creationId xmlns:a16="http://schemas.microsoft.com/office/drawing/2014/main" id="{DCB81D14-2F9A-6D08-CFB1-E9CE8DA1024C}"/>
                  </a:ext>
                </a:extLst>
              </p:cNvPr>
              <p:cNvSpPr/>
              <p:nvPr/>
            </p:nvSpPr>
            <p:spPr>
              <a:xfrm>
                <a:off x="7487492" y="3974172"/>
                <a:ext cx="30564" cy="203703"/>
              </a:xfrm>
              <a:custGeom>
                <a:avLst/>
                <a:gdLst/>
                <a:ahLst/>
                <a:cxnLst/>
                <a:rect l="l" t="t" r="r" b="b"/>
                <a:pathLst>
                  <a:path w="367" h="2446" extrusionOk="0">
                    <a:moveTo>
                      <a:pt x="84" y="1"/>
                    </a:moveTo>
                    <a:cubicBezTo>
                      <a:pt x="59" y="1"/>
                      <a:pt x="39" y="23"/>
                      <a:pt x="38" y="50"/>
                    </a:cubicBezTo>
                    <a:lnTo>
                      <a:pt x="0" y="979"/>
                    </a:lnTo>
                    <a:cubicBezTo>
                      <a:pt x="0" y="982"/>
                      <a:pt x="0" y="987"/>
                      <a:pt x="1" y="991"/>
                    </a:cubicBezTo>
                    <a:lnTo>
                      <a:pt x="261" y="2403"/>
                    </a:lnTo>
                    <a:cubicBezTo>
                      <a:pt x="266" y="2427"/>
                      <a:pt x="287" y="2445"/>
                      <a:pt x="311" y="2445"/>
                    </a:cubicBezTo>
                    <a:cubicBezTo>
                      <a:pt x="314" y="2445"/>
                      <a:pt x="317" y="2444"/>
                      <a:pt x="320" y="2444"/>
                    </a:cubicBezTo>
                    <a:cubicBezTo>
                      <a:pt x="347" y="2439"/>
                      <a:pt x="366" y="2413"/>
                      <a:pt x="361" y="2384"/>
                    </a:cubicBezTo>
                    <a:lnTo>
                      <a:pt x="102" y="977"/>
                    </a:lnTo>
                    <a:lnTo>
                      <a:pt x="139" y="54"/>
                    </a:lnTo>
                    <a:cubicBezTo>
                      <a:pt x="140" y="25"/>
                      <a:pt x="118" y="2"/>
                      <a:pt x="90" y="1"/>
                    </a:cubicBezTo>
                    <a:cubicBezTo>
                      <a:pt x="88" y="1"/>
                      <a:pt x="86"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887;p42">
                <a:extLst>
                  <a:ext uri="{FF2B5EF4-FFF2-40B4-BE49-F238E27FC236}">
                    <a16:creationId xmlns:a16="http://schemas.microsoft.com/office/drawing/2014/main" id="{BF5CFDE9-A1EF-9DA9-DB66-6B7B74D40C74}"/>
                  </a:ext>
                </a:extLst>
              </p:cNvPr>
              <p:cNvSpPr/>
              <p:nvPr/>
            </p:nvSpPr>
            <p:spPr>
              <a:xfrm>
                <a:off x="6568340" y="2787939"/>
                <a:ext cx="1233210" cy="834299"/>
              </a:xfrm>
              <a:custGeom>
                <a:avLst/>
                <a:gdLst/>
                <a:ahLst/>
                <a:cxnLst/>
                <a:rect l="l" t="t" r="r" b="b"/>
                <a:pathLst>
                  <a:path w="14808" h="10018" extrusionOk="0">
                    <a:moveTo>
                      <a:pt x="8850" y="0"/>
                    </a:moveTo>
                    <a:cubicBezTo>
                      <a:pt x="8435" y="0"/>
                      <a:pt x="8043" y="48"/>
                      <a:pt x="7696" y="142"/>
                    </a:cubicBezTo>
                    <a:cubicBezTo>
                      <a:pt x="7696" y="142"/>
                      <a:pt x="7475" y="121"/>
                      <a:pt x="7118" y="121"/>
                    </a:cubicBezTo>
                    <a:cubicBezTo>
                      <a:pt x="6316" y="121"/>
                      <a:pt x="4830" y="229"/>
                      <a:pt x="3622" y="933"/>
                    </a:cubicBezTo>
                    <a:cubicBezTo>
                      <a:pt x="1876" y="1951"/>
                      <a:pt x="325" y="4496"/>
                      <a:pt x="131" y="6135"/>
                    </a:cubicBezTo>
                    <a:cubicBezTo>
                      <a:pt x="0" y="7241"/>
                      <a:pt x="193" y="7421"/>
                      <a:pt x="333" y="7421"/>
                    </a:cubicBezTo>
                    <a:cubicBezTo>
                      <a:pt x="400" y="7421"/>
                      <a:pt x="455" y="7379"/>
                      <a:pt x="455" y="7379"/>
                    </a:cubicBezTo>
                    <a:cubicBezTo>
                      <a:pt x="455" y="7379"/>
                      <a:pt x="713" y="8284"/>
                      <a:pt x="972" y="8454"/>
                    </a:cubicBezTo>
                    <a:cubicBezTo>
                      <a:pt x="1023" y="8488"/>
                      <a:pt x="1083" y="8501"/>
                      <a:pt x="1144" y="8501"/>
                    </a:cubicBezTo>
                    <a:cubicBezTo>
                      <a:pt x="1392" y="8501"/>
                      <a:pt x="1682" y="8284"/>
                      <a:pt x="1682" y="8284"/>
                    </a:cubicBezTo>
                    <a:lnTo>
                      <a:pt x="2459" y="9359"/>
                    </a:lnTo>
                    <a:lnTo>
                      <a:pt x="3169" y="9359"/>
                    </a:lnTo>
                    <a:cubicBezTo>
                      <a:pt x="3169" y="9359"/>
                      <a:pt x="3299" y="9415"/>
                      <a:pt x="3817" y="9641"/>
                    </a:cubicBezTo>
                    <a:cubicBezTo>
                      <a:pt x="3989" y="9716"/>
                      <a:pt x="4154" y="9742"/>
                      <a:pt x="4297" y="9742"/>
                    </a:cubicBezTo>
                    <a:cubicBezTo>
                      <a:pt x="4585" y="9742"/>
                      <a:pt x="4786" y="9641"/>
                      <a:pt x="4786" y="9641"/>
                    </a:cubicBezTo>
                    <a:cubicBezTo>
                      <a:pt x="4786" y="9641"/>
                      <a:pt x="5044" y="9867"/>
                      <a:pt x="5627" y="9867"/>
                    </a:cubicBezTo>
                    <a:cubicBezTo>
                      <a:pt x="6208" y="9867"/>
                      <a:pt x="6273" y="9697"/>
                      <a:pt x="6273" y="9697"/>
                    </a:cubicBezTo>
                    <a:cubicBezTo>
                      <a:pt x="6273" y="9697"/>
                      <a:pt x="8427" y="10018"/>
                      <a:pt x="9532" y="10018"/>
                    </a:cubicBezTo>
                    <a:cubicBezTo>
                      <a:pt x="9739" y="10018"/>
                      <a:pt x="9910" y="10007"/>
                      <a:pt x="10022" y="9980"/>
                    </a:cubicBezTo>
                    <a:cubicBezTo>
                      <a:pt x="10734" y="9811"/>
                      <a:pt x="11186" y="9414"/>
                      <a:pt x="11186" y="9414"/>
                    </a:cubicBezTo>
                    <a:lnTo>
                      <a:pt x="11186" y="9414"/>
                    </a:lnTo>
                    <a:cubicBezTo>
                      <a:pt x="11186" y="9414"/>
                      <a:pt x="11148" y="9582"/>
                      <a:pt x="11366" y="9582"/>
                    </a:cubicBezTo>
                    <a:cubicBezTo>
                      <a:pt x="11432" y="9582"/>
                      <a:pt x="11520" y="9567"/>
                      <a:pt x="11639" y="9527"/>
                    </a:cubicBezTo>
                    <a:cubicBezTo>
                      <a:pt x="12156" y="9357"/>
                      <a:pt x="12480" y="8680"/>
                      <a:pt x="12480" y="8680"/>
                    </a:cubicBezTo>
                    <a:cubicBezTo>
                      <a:pt x="12480" y="8680"/>
                      <a:pt x="12522" y="9092"/>
                      <a:pt x="12783" y="9092"/>
                    </a:cubicBezTo>
                    <a:cubicBezTo>
                      <a:pt x="12842" y="9092"/>
                      <a:pt x="12912" y="9071"/>
                      <a:pt x="12996" y="9019"/>
                    </a:cubicBezTo>
                    <a:cubicBezTo>
                      <a:pt x="13450" y="8736"/>
                      <a:pt x="13644" y="7718"/>
                      <a:pt x="13644" y="7718"/>
                    </a:cubicBezTo>
                    <a:cubicBezTo>
                      <a:pt x="13644" y="7718"/>
                      <a:pt x="13839" y="7957"/>
                      <a:pt x="14047" y="7957"/>
                    </a:cubicBezTo>
                    <a:cubicBezTo>
                      <a:pt x="14107" y="7957"/>
                      <a:pt x="14167" y="7938"/>
                      <a:pt x="14225" y="7887"/>
                    </a:cubicBezTo>
                    <a:cubicBezTo>
                      <a:pt x="14484" y="7662"/>
                      <a:pt x="14807" y="5230"/>
                      <a:pt x="13773" y="2856"/>
                    </a:cubicBezTo>
                    <a:cubicBezTo>
                      <a:pt x="12930" y="921"/>
                      <a:pt x="10671" y="0"/>
                      <a:pt x="8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888;p42">
                <a:extLst>
                  <a:ext uri="{FF2B5EF4-FFF2-40B4-BE49-F238E27FC236}">
                    <a16:creationId xmlns:a16="http://schemas.microsoft.com/office/drawing/2014/main" id="{230A14A1-DE82-8E5E-0F22-5F7A82D98D96}"/>
                  </a:ext>
                </a:extLst>
              </p:cNvPr>
              <p:cNvSpPr/>
              <p:nvPr/>
            </p:nvSpPr>
            <p:spPr>
              <a:xfrm>
                <a:off x="6567341" y="2783775"/>
                <a:ext cx="1236042" cy="842710"/>
              </a:xfrm>
              <a:custGeom>
                <a:avLst/>
                <a:gdLst/>
                <a:ahLst/>
                <a:cxnLst/>
                <a:rect l="l" t="t" r="r" b="b"/>
                <a:pathLst>
                  <a:path w="14842" h="10119" extrusionOk="0">
                    <a:moveTo>
                      <a:pt x="8862" y="101"/>
                    </a:moveTo>
                    <a:cubicBezTo>
                      <a:pt x="10646" y="101"/>
                      <a:pt x="12892" y="983"/>
                      <a:pt x="13739" y="2926"/>
                    </a:cubicBezTo>
                    <a:cubicBezTo>
                      <a:pt x="14758" y="5268"/>
                      <a:pt x="14443" y="7692"/>
                      <a:pt x="14204" y="7901"/>
                    </a:cubicBezTo>
                    <a:cubicBezTo>
                      <a:pt x="14161" y="7939"/>
                      <a:pt x="14113" y="7957"/>
                      <a:pt x="14061" y="7957"/>
                    </a:cubicBezTo>
                    <a:cubicBezTo>
                      <a:pt x="14054" y="7957"/>
                      <a:pt x="14047" y="7957"/>
                      <a:pt x="14041" y="7956"/>
                    </a:cubicBezTo>
                    <a:cubicBezTo>
                      <a:pt x="13864" y="7943"/>
                      <a:pt x="13697" y="7739"/>
                      <a:pt x="13694" y="7737"/>
                    </a:cubicBezTo>
                    <a:cubicBezTo>
                      <a:pt x="13685" y="7725"/>
                      <a:pt x="13671" y="7718"/>
                      <a:pt x="13656" y="7718"/>
                    </a:cubicBezTo>
                    <a:cubicBezTo>
                      <a:pt x="13652" y="7718"/>
                      <a:pt x="13647" y="7719"/>
                      <a:pt x="13643" y="7720"/>
                    </a:cubicBezTo>
                    <a:cubicBezTo>
                      <a:pt x="13624" y="7724"/>
                      <a:pt x="13609" y="7740"/>
                      <a:pt x="13605" y="7759"/>
                    </a:cubicBezTo>
                    <a:cubicBezTo>
                      <a:pt x="13604" y="7769"/>
                      <a:pt x="13410" y="8759"/>
                      <a:pt x="12982" y="9027"/>
                    </a:cubicBezTo>
                    <a:cubicBezTo>
                      <a:pt x="12912" y="9070"/>
                      <a:pt x="12849" y="9092"/>
                      <a:pt x="12795" y="9092"/>
                    </a:cubicBezTo>
                    <a:cubicBezTo>
                      <a:pt x="12768" y="9092"/>
                      <a:pt x="12743" y="9087"/>
                      <a:pt x="12721" y="9076"/>
                    </a:cubicBezTo>
                    <a:cubicBezTo>
                      <a:pt x="12598" y="9016"/>
                      <a:pt x="12551" y="8802"/>
                      <a:pt x="12542" y="8724"/>
                    </a:cubicBezTo>
                    <a:cubicBezTo>
                      <a:pt x="12539" y="8702"/>
                      <a:pt x="12522" y="8683"/>
                      <a:pt x="12500" y="8680"/>
                    </a:cubicBezTo>
                    <a:cubicBezTo>
                      <a:pt x="12497" y="8680"/>
                      <a:pt x="12494" y="8679"/>
                      <a:pt x="12491" y="8679"/>
                    </a:cubicBezTo>
                    <a:cubicBezTo>
                      <a:pt x="12472" y="8679"/>
                      <a:pt x="12455" y="8690"/>
                      <a:pt x="12446" y="8708"/>
                    </a:cubicBezTo>
                    <a:cubicBezTo>
                      <a:pt x="12443" y="8715"/>
                      <a:pt x="12127" y="9369"/>
                      <a:pt x="11636" y="9530"/>
                    </a:cubicBezTo>
                    <a:cubicBezTo>
                      <a:pt x="11516" y="9569"/>
                      <a:pt x="11435" y="9581"/>
                      <a:pt x="11379" y="9581"/>
                    </a:cubicBezTo>
                    <a:cubicBezTo>
                      <a:pt x="11313" y="9581"/>
                      <a:pt x="11283" y="9565"/>
                      <a:pt x="11270" y="9553"/>
                    </a:cubicBezTo>
                    <a:cubicBezTo>
                      <a:pt x="11239" y="9524"/>
                      <a:pt x="11247" y="9478"/>
                      <a:pt x="11248" y="9476"/>
                    </a:cubicBezTo>
                    <a:cubicBezTo>
                      <a:pt x="11253" y="9455"/>
                      <a:pt x="11243" y="9433"/>
                      <a:pt x="11224" y="9421"/>
                    </a:cubicBezTo>
                    <a:cubicBezTo>
                      <a:pt x="11216" y="9417"/>
                      <a:pt x="11208" y="9414"/>
                      <a:pt x="11199" y="9414"/>
                    </a:cubicBezTo>
                    <a:cubicBezTo>
                      <a:pt x="11187" y="9414"/>
                      <a:pt x="11175" y="9419"/>
                      <a:pt x="11166" y="9426"/>
                    </a:cubicBezTo>
                    <a:cubicBezTo>
                      <a:pt x="11161" y="9431"/>
                      <a:pt x="10713" y="9817"/>
                      <a:pt x="10023" y="9981"/>
                    </a:cubicBezTo>
                    <a:cubicBezTo>
                      <a:pt x="9914" y="10007"/>
                      <a:pt x="9749" y="10018"/>
                      <a:pt x="9548" y="10018"/>
                    </a:cubicBezTo>
                    <a:cubicBezTo>
                      <a:pt x="8462" y="10018"/>
                      <a:pt x="6318" y="9702"/>
                      <a:pt x="6292" y="9697"/>
                    </a:cubicBezTo>
                    <a:lnTo>
                      <a:pt x="6284" y="9697"/>
                    </a:lnTo>
                    <a:cubicBezTo>
                      <a:pt x="6264" y="9697"/>
                      <a:pt x="6246" y="9708"/>
                      <a:pt x="6239" y="9726"/>
                    </a:cubicBezTo>
                    <a:cubicBezTo>
                      <a:pt x="6238" y="9729"/>
                      <a:pt x="6160" y="9866"/>
                      <a:pt x="5639" y="9866"/>
                    </a:cubicBezTo>
                    <a:cubicBezTo>
                      <a:pt x="5086" y="9866"/>
                      <a:pt x="4834" y="9655"/>
                      <a:pt x="4832" y="9653"/>
                    </a:cubicBezTo>
                    <a:cubicBezTo>
                      <a:pt x="4822" y="9645"/>
                      <a:pt x="4810" y="9640"/>
                      <a:pt x="4798" y="9640"/>
                    </a:cubicBezTo>
                    <a:cubicBezTo>
                      <a:pt x="4791" y="9640"/>
                      <a:pt x="4783" y="9642"/>
                      <a:pt x="4776" y="9646"/>
                    </a:cubicBezTo>
                    <a:cubicBezTo>
                      <a:pt x="4773" y="9647"/>
                      <a:pt x="4580" y="9740"/>
                      <a:pt x="4308" y="9740"/>
                    </a:cubicBezTo>
                    <a:cubicBezTo>
                      <a:pt x="4170" y="9740"/>
                      <a:pt x="4013" y="9716"/>
                      <a:pt x="3849" y="9645"/>
                    </a:cubicBezTo>
                    <a:lnTo>
                      <a:pt x="3202" y="9361"/>
                    </a:lnTo>
                    <a:cubicBezTo>
                      <a:pt x="3196" y="9359"/>
                      <a:pt x="3189" y="9357"/>
                      <a:pt x="3182" y="9357"/>
                    </a:cubicBezTo>
                    <a:lnTo>
                      <a:pt x="2497" y="9357"/>
                    </a:lnTo>
                    <a:lnTo>
                      <a:pt x="1736" y="8305"/>
                    </a:lnTo>
                    <a:cubicBezTo>
                      <a:pt x="1728" y="8293"/>
                      <a:pt x="1716" y="8286"/>
                      <a:pt x="1703" y="8284"/>
                    </a:cubicBezTo>
                    <a:cubicBezTo>
                      <a:pt x="1700" y="8283"/>
                      <a:pt x="1698" y="8283"/>
                      <a:pt x="1696" y="8283"/>
                    </a:cubicBezTo>
                    <a:cubicBezTo>
                      <a:pt x="1684" y="8283"/>
                      <a:pt x="1674" y="8287"/>
                      <a:pt x="1665" y="8293"/>
                    </a:cubicBezTo>
                    <a:cubicBezTo>
                      <a:pt x="1661" y="8296"/>
                      <a:pt x="1383" y="8501"/>
                      <a:pt x="1158" y="8501"/>
                    </a:cubicBezTo>
                    <a:cubicBezTo>
                      <a:pt x="1105" y="8501"/>
                      <a:pt x="1054" y="8489"/>
                      <a:pt x="1011" y="8461"/>
                    </a:cubicBezTo>
                    <a:cubicBezTo>
                      <a:pt x="813" y="8331"/>
                      <a:pt x="585" y="7662"/>
                      <a:pt x="515" y="7415"/>
                    </a:cubicBezTo>
                    <a:cubicBezTo>
                      <a:pt x="511" y="7399"/>
                      <a:pt x="498" y="7386"/>
                      <a:pt x="482" y="7381"/>
                    </a:cubicBezTo>
                    <a:cubicBezTo>
                      <a:pt x="477" y="7380"/>
                      <a:pt x="472" y="7379"/>
                      <a:pt x="466" y="7379"/>
                    </a:cubicBezTo>
                    <a:cubicBezTo>
                      <a:pt x="455" y="7379"/>
                      <a:pt x="445" y="7382"/>
                      <a:pt x="436" y="7389"/>
                    </a:cubicBezTo>
                    <a:cubicBezTo>
                      <a:pt x="434" y="7390"/>
                      <a:pt x="392" y="7421"/>
                      <a:pt x="345" y="7421"/>
                    </a:cubicBezTo>
                    <a:cubicBezTo>
                      <a:pt x="328" y="7421"/>
                      <a:pt x="311" y="7417"/>
                      <a:pt x="294" y="7407"/>
                    </a:cubicBezTo>
                    <a:cubicBezTo>
                      <a:pt x="225" y="7368"/>
                      <a:pt x="77" y="7169"/>
                      <a:pt x="194" y="6191"/>
                    </a:cubicBezTo>
                    <a:cubicBezTo>
                      <a:pt x="382" y="4597"/>
                      <a:pt x="1904" y="2051"/>
                      <a:pt x="3660" y="1027"/>
                    </a:cubicBezTo>
                    <a:cubicBezTo>
                      <a:pt x="4858" y="328"/>
                      <a:pt x="6350" y="223"/>
                      <a:pt x="7144" y="223"/>
                    </a:cubicBezTo>
                    <a:cubicBezTo>
                      <a:pt x="7484" y="223"/>
                      <a:pt x="7696" y="242"/>
                      <a:pt x="7703" y="243"/>
                    </a:cubicBezTo>
                    <a:cubicBezTo>
                      <a:pt x="7709" y="243"/>
                      <a:pt x="7714" y="243"/>
                      <a:pt x="7721" y="240"/>
                    </a:cubicBezTo>
                    <a:cubicBezTo>
                      <a:pt x="8061" y="148"/>
                      <a:pt x="8449" y="101"/>
                      <a:pt x="8862" y="101"/>
                    </a:cubicBezTo>
                    <a:close/>
                    <a:moveTo>
                      <a:pt x="8857" y="1"/>
                    </a:moveTo>
                    <a:cubicBezTo>
                      <a:pt x="8440" y="1"/>
                      <a:pt x="8047" y="48"/>
                      <a:pt x="7703" y="141"/>
                    </a:cubicBezTo>
                    <a:cubicBezTo>
                      <a:pt x="7658" y="137"/>
                      <a:pt x="7454" y="121"/>
                      <a:pt x="7146" y="121"/>
                    </a:cubicBezTo>
                    <a:cubicBezTo>
                      <a:pt x="6341" y="121"/>
                      <a:pt x="4828" y="229"/>
                      <a:pt x="3609" y="939"/>
                    </a:cubicBezTo>
                    <a:cubicBezTo>
                      <a:pt x="1829" y="1977"/>
                      <a:pt x="284" y="4562"/>
                      <a:pt x="93" y="6179"/>
                    </a:cubicBezTo>
                    <a:cubicBezTo>
                      <a:pt x="1" y="6954"/>
                      <a:pt x="51" y="7385"/>
                      <a:pt x="245" y="7496"/>
                    </a:cubicBezTo>
                    <a:cubicBezTo>
                      <a:pt x="279" y="7515"/>
                      <a:pt x="313" y="7522"/>
                      <a:pt x="344" y="7522"/>
                    </a:cubicBezTo>
                    <a:cubicBezTo>
                      <a:pt x="378" y="7522"/>
                      <a:pt x="410" y="7513"/>
                      <a:pt x="435" y="7503"/>
                    </a:cubicBezTo>
                    <a:cubicBezTo>
                      <a:pt x="499" y="7712"/>
                      <a:pt x="722" y="8393"/>
                      <a:pt x="956" y="8546"/>
                    </a:cubicBezTo>
                    <a:cubicBezTo>
                      <a:pt x="1016" y="8586"/>
                      <a:pt x="1085" y="8601"/>
                      <a:pt x="1156" y="8601"/>
                    </a:cubicBezTo>
                    <a:cubicBezTo>
                      <a:pt x="1364" y="8601"/>
                      <a:pt x="1590" y="8465"/>
                      <a:pt x="1683" y="8404"/>
                    </a:cubicBezTo>
                    <a:lnTo>
                      <a:pt x="2430" y="9438"/>
                    </a:lnTo>
                    <a:cubicBezTo>
                      <a:pt x="2439" y="9450"/>
                      <a:pt x="2454" y="9459"/>
                      <a:pt x="2471" y="9459"/>
                    </a:cubicBezTo>
                    <a:lnTo>
                      <a:pt x="3172" y="9459"/>
                    </a:lnTo>
                    <a:lnTo>
                      <a:pt x="3808" y="9737"/>
                    </a:lnTo>
                    <a:cubicBezTo>
                      <a:pt x="3989" y="9816"/>
                      <a:pt x="4162" y="9843"/>
                      <a:pt x="4311" y="9843"/>
                    </a:cubicBezTo>
                    <a:cubicBezTo>
                      <a:pt x="4545" y="9843"/>
                      <a:pt x="4723" y="9778"/>
                      <a:pt x="4791" y="9750"/>
                    </a:cubicBezTo>
                    <a:cubicBezTo>
                      <a:pt x="4873" y="9807"/>
                      <a:pt x="5142" y="9968"/>
                      <a:pt x="5639" y="9968"/>
                    </a:cubicBezTo>
                    <a:cubicBezTo>
                      <a:pt x="6101" y="9968"/>
                      <a:pt x="6258" y="9863"/>
                      <a:pt x="6309" y="9802"/>
                    </a:cubicBezTo>
                    <a:cubicBezTo>
                      <a:pt x="6595" y="9844"/>
                      <a:pt x="8508" y="10119"/>
                      <a:pt x="9542" y="10119"/>
                    </a:cubicBezTo>
                    <a:cubicBezTo>
                      <a:pt x="9755" y="10119"/>
                      <a:pt x="9930" y="10107"/>
                      <a:pt x="10047" y="10079"/>
                    </a:cubicBezTo>
                    <a:cubicBezTo>
                      <a:pt x="10604" y="9946"/>
                      <a:pt x="11001" y="9680"/>
                      <a:pt x="11158" y="9562"/>
                    </a:cubicBezTo>
                    <a:cubicBezTo>
                      <a:pt x="11167" y="9585"/>
                      <a:pt x="11180" y="9607"/>
                      <a:pt x="11202" y="9627"/>
                    </a:cubicBezTo>
                    <a:cubicBezTo>
                      <a:pt x="11243" y="9664"/>
                      <a:pt x="11301" y="9683"/>
                      <a:pt x="11378" y="9683"/>
                    </a:cubicBezTo>
                    <a:cubicBezTo>
                      <a:pt x="11455" y="9683"/>
                      <a:pt x="11551" y="9664"/>
                      <a:pt x="11667" y="9626"/>
                    </a:cubicBezTo>
                    <a:cubicBezTo>
                      <a:pt x="12066" y="9495"/>
                      <a:pt x="12349" y="9084"/>
                      <a:pt x="12471" y="8875"/>
                    </a:cubicBezTo>
                    <a:cubicBezTo>
                      <a:pt x="12501" y="8978"/>
                      <a:pt x="12561" y="9109"/>
                      <a:pt x="12677" y="9166"/>
                    </a:cubicBezTo>
                    <a:cubicBezTo>
                      <a:pt x="12713" y="9184"/>
                      <a:pt x="12753" y="9193"/>
                      <a:pt x="12795" y="9193"/>
                    </a:cubicBezTo>
                    <a:cubicBezTo>
                      <a:pt x="12868" y="9193"/>
                      <a:pt x="12949" y="9166"/>
                      <a:pt x="13035" y="9112"/>
                    </a:cubicBezTo>
                    <a:cubicBezTo>
                      <a:pt x="13424" y="8869"/>
                      <a:pt x="13624" y="8137"/>
                      <a:pt x="13685" y="7872"/>
                    </a:cubicBezTo>
                    <a:cubicBezTo>
                      <a:pt x="13761" y="7945"/>
                      <a:pt x="13890" y="8045"/>
                      <a:pt x="14032" y="8057"/>
                    </a:cubicBezTo>
                    <a:cubicBezTo>
                      <a:pt x="14042" y="8058"/>
                      <a:pt x="14051" y="8058"/>
                      <a:pt x="14060" y="8058"/>
                    </a:cubicBezTo>
                    <a:cubicBezTo>
                      <a:pt x="14137" y="8058"/>
                      <a:pt x="14208" y="8031"/>
                      <a:pt x="14271" y="7976"/>
                    </a:cubicBezTo>
                    <a:cubicBezTo>
                      <a:pt x="14582" y="7703"/>
                      <a:pt x="14841" y="5205"/>
                      <a:pt x="13831" y="2885"/>
                    </a:cubicBezTo>
                    <a:cubicBezTo>
                      <a:pt x="12967" y="902"/>
                      <a:pt x="10676" y="1"/>
                      <a:pt x="8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889;p42">
                <a:extLst>
                  <a:ext uri="{FF2B5EF4-FFF2-40B4-BE49-F238E27FC236}">
                    <a16:creationId xmlns:a16="http://schemas.microsoft.com/office/drawing/2014/main" id="{40E6A697-D8F8-CDD9-BC75-327F2B024A9C}"/>
                  </a:ext>
                </a:extLst>
              </p:cNvPr>
              <p:cNvSpPr/>
              <p:nvPr/>
            </p:nvSpPr>
            <p:spPr>
              <a:xfrm>
                <a:off x="7028125" y="3540120"/>
                <a:ext cx="315298" cy="320545"/>
              </a:xfrm>
              <a:custGeom>
                <a:avLst/>
                <a:gdLst/>
                <a:ahLst/>
                <a:cxnLst/>
                <a:rect l="l" t="t" r="r" b="b"/>
                <a:pathLst>
                  <a:path w="3786" h="3849" extrusionOk="0">
                    <a:moveTo>
                      <a:pt x="349" y="0"/>
                    </a:moveTo>
                    <a:cubicBezTo>
                      <a:pt x="349" y="0"/>
                      <a:pt x="549" y="448"/>
                      <a:pt x="499" y="1046"/>
                    </a:cubicBezTo>
                    <a:cubicBezTo>
                      <a:pt x="449" y="1643"/>
                      <a:pt x="1" y="1893"/>
                      <a:pt x="549" y="2740"/>
                    </a:cubicBezTo>
                    <a:cubicBezTo>
                      <a:pt x="976" y="3400"/>
                      <a:pt x="1585" y="3848"/>
                      <a:pt x="2258" y="3848"/>
                    </a:cubicBezTo>
                    <a:cubicBezTo>
                      <a:pt x="2448" y="3848"/>
                      <a:pt x="2643" y="3813"/>
                      <a:pt x="2840" y="3736"/>
                    </a:cubicBezTo>
                    <a:cubicBezTo>
                      <a:pt x="3736" y="3387"/>
                      <a:pt x="3786" y="2242"/>
                      <a:pt x="3786" y="1793"/>
                    </a:cubicBezTo>
                    <a:lnTo>
                      <a:pt x="3786" y="448"/>
                    </a:lnTo>
                    <a:lnTo>
                      <a:pt x="349" y="0"/>
                    </a:ln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890;p42">
                <a:extLst>
                  <a:ext uri="{FF2B5EF4-FFF2-40B4-BE49-F238E27FC236}">
                    <a16:creationId xmlns:a16="http://schemas.microsoft.com/office/drawing/2014/main" id="{02DED236-23DB-5351-6860-2A31E55DBA24}"/>
                  </a:ext>
                </a:extLst>
              </p:cNvPr>
              <p:cNvSpPr/>
              <p:nvPr/>
            </p:nvSpPr>
            <p:spPr>
              <a:xfrm>
                <a:off x="7037202" y="3535872"/>
                <a:ext cx="310551" cy="329039"/>
              </a:xfrm>
              <a:custGeom>
                <a:avLst/>
                <a:gdLst/>
                <a:ahLst/>
                <a:cxnLst/>
                <a:rect l="l" t="t" r="r" b="b"/>
                <a:pathLst>
                  <a:path w="3729" h="3951" extrusionOk="0">
                    <a:moveTo>
                      <a:pt x="318" y="112"/>
                    </a:moveTo>
                    <a:lnTo>
                      <a:pt x="3626" y="544"/>
                    </a:lnTo>
                    <a:lnTo>
                      <a:pt x="3626" y="1844"/>
                    </a:lnTo>
                    <a:cubicBezTo>
                      <a:pt x="3626" y="2852"/>
                      <a:pt x="3311" y="3508"/>
                      <a:pt x="2712" y="3740"/>
                    </a:cubicBezTo>
                    <a:cubicBezTo>
                      <a:pt x="2524" y="3813"/>
                      <a:pt x="2334" y="3849"/>
                      <a:pt x="2146" y="3849"/>
                    </a:cubicBezTo>
                    <a:cubicBezTo>
                      <a:pt x="1534" y="3849"/>
                      <a:pt x="938" y="3469"/>
                      <a:pt x="483" y="2764"/>
                    </a:cubicBezTo>
                    <a:cubicBezTo>
                      <a:pt x="113" y="2192"/>
                      <a:pt x="210" y="1911"/>
                      <a:pt x="322" y="1585"/>
                    </a:cubicBezTo>
                    <a:cubicBezTo>
                      <a:pt x="372" y="1438"/>
                      <a:pt x="425" y="1287"/>
                      <a:pt x="441" y="1102"/>
                    </a:cubicBezTo>
                    <a:cubicBezTo>
                      <a:pt x="478" y="641"/>
                      <a:pt x="373" y="270"/>
                      <a:pt x="318" y="112"/>
                    </a:cubicBezTo>
                    <a:close/>
                    <a:moveTo>
                      <a:pt x="241" y="0"/>
                    </a:moveTo>
                    <a:cubicBezTo>
                      <a:pt x="225" y="0"/>
                      <a:pt x="210" y="8"/>
                      <a:pt x="200" y="21"/>
                    </a:cubicBezTo>
                    <a:cubicBezTo>
                      <a:pt x="189" y="35"/>
                      <a:pt x="187" y="54"/>
                      <a:pt x="194" y="71"/>
                    </a:cubicBezTo>
                    <a:cubicBezTo>
                      <a:pt x="196" y="76"/>
                      <a:pt x="387" y="516"/>
                      <a:pt x="340" y="1093"/>
                    </a:cubicBezTo>
                    <a:cubicBezTo>
                      <a:pt x="325" y="1266"/>
                      <a:pt x="275" y="1412"/>
                      <a:pt x="227" y="1552"/>
                    </a:cubicBezTo>
                    <a:cubicBezTo>
                      <a:pt x="110" y="1889"/>
                      <a:pt x="1" y="2205"/>
                      <a:pt x="398" y="2818"/>
                    </a:cubicBezTo>
                    <a:cubicBezTo>
                      <a:pt x="874" y="3555"/>
                      <a:pt x="1498" y="3951"/>
                      <a:pt x="2145" y="3951"/>
                    </a:cubicBezTo>
                    <a:cubicBezTo>
                      <a:pt x="2345" y="3951"/>
                      <a:pt x="2548" y="3912"/>
                      <a:pt x="2749" y="3834"/>
                    </a:cubicBezTo>
                    <a:cubicBezTo>
                      <a:pt x="3389" y="3585"/>
                      <a:pt x="3728" y="2897"/>
                      <a:pt x="3728" y="1844"/>
                    </a:cubicBezTo>
                    <a:lnTo>
                      <a:pt x="3728" y="499"/>
                    </a:lnTo>
                    <a:cubicBezTo>
                      <a:pt x="3728" y="474"/>
                      <a:pt x="3709" y="452"/>
                      <a:pt x="3684" y="449"/>
                    </a:cubicBezTo>
                    <a:lnTo>
                      <a:pt x="248" y="1"/>
                    </a:lnTo>
                    <a:cubicBezTo>
                      <a:pt x="245" y="1"/>
                      <a:pt x="243"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891;p42">
                <a:extLst>
                  <a:ext uri="{FF2B5EF4-FFF2-40B4-BE49-F238E27FC236}">
                    <a16:creationId xmlns:a16="http://schemas.microsoft.com/office/drawing/2014/main" id="{92689E8D-3E4A-3779-C43F-CD3DA2EA5CEB}"/>
                  </a:ext>
                </a:extLst>
              </p:cNvPr>
              <p:cNvSpPr/>
              <p:nvPr/>
            </p:nvSpPr>
            <p:spPr>
              <a:xfrm>
                <a:off x="6977241" y="3070423"/>
                <a:ext cx="468117" cy="611442"/>
              </a:xfrm>
              <a:custGeom>
                <a:avLst/>
                <a:gdLst/>
                <a:ahLst/>
                <a:cxnLst/>
                <a:rect l="l" t="t" r="r" b="b"/>
                <a:pathLst>
                  <a:path w="5621" h="7342" extrusionOk="0">
                    <a:moveTo>
                      <a:pt x="2965" y="0"/>
                    </a:moveTo>
                    <a:cubicBezTo>
                      <a:pt x="2965" y="0"/>
                      <a:pt x="1092" y="1560"/>
                      <a:pt x="677" y="1926"/>
                    </a:cubicBezTo>
                    <a:cubicBezTo>
                      <a:pt x="260" y="2290"/>
                      <a:pt x="104" y="2394"/>
                      <a:pt x="104" y="2394"/>
                    </a:cubicBezTo>
                    <a:cubicBezTo>
                      <a:pt x="104" y="2394"/>
                      <a:pt x="0" y="3590"/>
                      <a:pt x="312" y="5151"/>
                    </a:cubicBezTo>
                    <a:cubicBezTo>
                      <a:pt x="430" y="5738"/>
                      <a:pt x="1276" y="6396"/>
                      <a:pt x="1693" y="6775"/>
                    </a:cubicBezTo>
                    <a:cubicBezTo>
                      <a:pt x="2130" y="7173"/>
                      <a:pt x="2575" y="7342"/>
                      <a:pt x="2999" y="7342"/>
                    </a:cubicBezTo>
                    <a:cubicBezTo>
                      <a:pt x="4050" y="7342"/>
                      <a:pt x="4975" y="6304"/>
                      <a:pt x="5360" y="5151"/>
                    </a:cubicBezTo>
                    <a:cubicBezTo>
                      <a:pt x="5620" y="4370"/>
                      <a:pt x="5464" y="1873"/>
                      <a:pt x="5255" y="1300"/>
                    </a:cubicBezTo>
                    <a:cubicBezTo>
                      <a:pt x="5047" y="728"/>
                      <a:pt x="2965" y="0"/>
                      <a:pt x="2965"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892;p42">
                <a:extLst>
                  <a:ext uri="{FF2B5EF4-FFF2-40B4-BE49-F238E27FC236}">
                    <a16:creationId xmlns:a16="http://schemas.microsoft.com/office/drawing/2014/main" id="{17C8D5D4-3FEA-28AC-A2B2-A94311CF401A}"/>
                  </a:ext>
                </a:extLst>
              </p:cNvPr>
              <p:cNvSpPr/>
              <p:nvPr/>
            </p:nvSpPr>
            <p:spPr>
              <a:xfrm>
                <a:off x="6973244" y="3066176"/>
                <a:ext cx="475695" cy="619936"/>
              </a:xfrm>
              <a:custGeom>
                <a:avLst/>
                <a:gdLst/>
                <a:ahLst/>
                <a:cxnLst/>
                <a:rect l="l" t="t" r="r" b="b"/>
                <a:pathLst>
                  <a:path w="5712" h="7444" extrusionOk="0">
                    <a:moveTo>
                      <a:pt x="3024" y="109"/>
                    </a:moveTo>
                    <a:cubicBezTo>
                      <a:pt x="3267" y="196"/>
                      <a:pt x="5070" y="860"/>
                      <a:pt x="5256" y="1369"/>
                    </a:cubicBezTo>
                    <a:cubicBezTo>
                      <a:pt x="5470" y="1957"/>
                      <a:pt x="5611" y="4434"/>
                      <a:pt x="5360" y="5186"/>
                    </a:cubicBezTo>
                    <a:cubicBezTo>
                      <a:pt x="5003" y="6255"/>
                      <a:pt x="4255" y="7080"/>
                      <a:pt x="3451" y="7290"/>
                    </a:cubicBezTo>
                    <a:cubicBezTo>
                      <a:pt x="3318" y="7325"/>
                      <a:pt x="3184" y="7342"/>
                      <a:pt x="3051" y="7342"/>
                    </a:cubicBezTo>
                    <a:cubicBezTo>
                      <a:pt x="2612" y="7342"/>
                      <a:pt x="2177" y="7155"/>
                      <a:pt x="1775" y="6789"/>
                    </a:cubicBezTo>
                    <a:cubicBezTo>
                      <a:pt x="1713" y="6732"/>
                      <a:pt x="1642" y="6670"/>
                      <a:pt x="1565" y="6603"/>
                    </a:cubicBezTo>
                    <a:cubicBezTo>
                      <a:pt x="1144" y="6234"/>
                      <a:pt x="507" y="5675"/>
                      <a:pt x="410" y="5193"/>
                    </a:cubicBezTo>
                    <a:cubicBezTo>
                      <a:pt x="127" y="3775"/>
                      <a:pt x="189" y="2646"/>
                      <a:pt x="201" y="2472"/>
                    </a:cubicBezTo>
                    <a:cubicBezTo>
                      <a:pt x="256" y="2433"/>
                      <a:pt x="422" y="2308"/>
                      <a:pt x="757" y="2014"/>
                    </a:cubicBezTo>
                    <a:cubicBezTo>
                      <a:pt x="1145" y="1676"/>
                      <a:pt x="2812" y="286"/>
                      <a:pt x="3024" y="109"/>
                    </a:cubicBezTo>
                    <a:close/>
                    <a:moveTo>
                      <a:pt x="3015" y="0"/>
                    </a:moveTo>
                    <a:cubicBezTo>
                      <a:pt x="3003" y="0"/>
                      <a:pt x="2991" y="4"/>
                      <a:pt x="2982" y="12"/>
                    </a:cubicBezTo>
                    <a:cubicBezTo>
                      <a:pt x="2963" y="28"/>
                      <a:pt x="1104" y="1578"/>
                      <a:pt x="691" y="1938"/>
                    </a:cubicBezTo>
                    <a:cubicBezTo>
                      <a:pt x="284" y="2294"/>
                      <a:pt x="126" y="2402"/>
                      <a:pt x="124" y="2403"/>
                    </a:cubicBezTo>
                    <a:cubicBezTo>
                      <a:pt x="111" y="2411"/>
                      <a:pt x="103" y="2425"/>
                      <a:pt x="102" y="2440"/>
                    </a:cubicBezTo>
                    <a:cubicBezTo>
                      <a:pt x="100" y="2452"/>
                      <a:pt x="1" y="3662"/>
                      <a:pt x="310" y="5213"/>
                    </a:cubicBezTo>
                    <a:cubicBezTo>
                      <a:pt x="414" y="5729"/>
                      <a:pt x="1041" y="6278"/>
                      <a:pt x="1498" y="6679"/>
                    </a:cubicBezTo>
                    <a:cubicBezTo>
                      <a:pt x="1575" y="6746"/>
                      <a:pt x="1645" y="6808"/>
                      <a:pt x="1707" y="6863"/>
                    </a:cubicBezTo>
                    <a:cubicBezTo>
                      <a:pt x="2128" y="7247"/>
                      <a:pt x="2585" y="7444"/>
                      <a:pt x="3049" y="7444"/>
                    </a:cubicBezTo>
                    <a:cubicBezTo>
                      <a:pt x="3192" y="7444"/>
                      <a:pt x="3335" y="7425"/>
                      <a:pt x="3477" y="7388"/>
                    </a:cubicBezTo>
                    <a:cubicBezTo>
                      <a:pt x="4313" y="7170"/>
                      <a:pt x="5089" y="6319"/>
                      <a:pt x="5455" y="5218"/>
                    </a:cubicBezTo>
                    <a:cubicBezTo>
                      <a:pt x="5711" y="4452"/>
                      <a:pt x="5569" y="1932"/>
                      <a:pt x="5351" y="1334"/>
                    </a:cubicBezTo>
                    <a:cubicBezTo>
                      <a:pt x="5137" y="747"/>
                      <a:pt x="3116" y="33"/>
                      <a:pt x="3031" y="3"/>
                    </a:cubicBezTo>
                    <a:cubicBezTo>
                      <a:pt x="3026" y="1"/>
                      <a:pt x="3021"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893;p42">
                <a:extLst>
                  <a:ext uri="{FF2B5EF4-FFF2-40B4-BE49-F238E27FC236}">
                    <a16:creationId xmlns:a16="http://schemas.microsoft.com/office/drawing/2014/main" id="{AEC4F30A-FE9D-D829-C34C-13B2C652A444}"/>
                  </a:ext>
                </a:extLst>
              </p:cNvPr>
              <p:cNvSpPr/>
              <p:nvPr/>
            </p:nvSpPr>
            <p:spPr>
              <a:xfrm>
                <a:off x="6997728" y="3070423"/>
                <a:ext cx="226522" cy="238514"/>
              </a:xfrm>
              <a:custGeom>
                <a:avLst/>
                <a:gdLst/>
                <a:ahLst/>
                <a:cxnLst/>
                <a:rect l="l" t="t" r="r" b="b"/>
                <a:pathLst>
                  <a:path w="2720" h="2864" extrusionOk="0">
                    <a:moveTo>
                      <a:pt x="2719" y="0"/>
                    </a:moveTo>
                    <a:lnTo>
                      <a:pt x="1879" y="344"/>
                    </a:lnTo>
                    <a:cubicBezTo>
                      <a:pt x="1879" y="344"/>
                      <a:pt x="1619" y="865"/>
                      <a:pt x="1173" y="1496"/>
                    </a:cubicBezTo>
                    <a:cubicBezTo>
                      <a:pt x="727" y="2129"/>
                      <a:pt x="169" y="2650"/>
                      <a:pt x="19" y="2835"/>
                    </a:cubicBezTo>
                    <a:cubicBezTo>
                      <a:pt x="4" y="2854"/>
                      <a:pt x="1" y="2863"/>
                      <a:pt x="8" y="2863"/>
                    </a:cubicBezTo>
                    <a:cubicBezTo>
                      <a:pt x="67" y="2863"/>
                      <a:pt x="903" y="2187"/>
                      <a:pt x="1470" y="1720"/>
                    </a:cubicBezTo>
                    <a:cubicBezTo>
                      <a:pt x="2102" y="1199"/>
                      <a:pt x="2719" y="0"/>
                      <a:pt x="2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894;p42">
                <a:extLst>
                  <a:ext uri="{FF2B5EF4-FFF2-40B4-BE49-F238E27FC236}">
                    <a16:creationId xmlns:a16="http://schemas.microsoft.com/office/drawing/2014/main" id="{81912210-FC36-78DD-B819-D92E8E9151E7}"/>
                  </a:ext>
                </a:extLst>
              </p:cNvPr>
              <p:cNvSpPr/>
              <p:nvPr/>
            </p:nvSpPr>
            <p:spPr>
              <a:xfrm>
                <a:off x="6992148" y="3066176"/>
                <a:ext cx="237015" cy="246759"/>
              </a:xfrm>
              <a:custGeom>
                <a:avLst/>
                <a:gdLst/>
                <a:ahLst/>
                <a:cxnLst/>
                <a:rect l="l" t="t" r="r" b="b"/>
                <a:pathLst>
                  <a:path w="2846" h="2963" extrusionOk="0">
                    <a:moveTo>
                      <a:pt x="2787" y="0"/>
                    </a:moveTo>
                    <a:cubicBezTo>
                      <a:pt x="2769" y="0"/>
                      <a:pt x="2751" y="10"/>
                      <a:pt x="2742" y="28"/>
                    </a:cubicBezTo>
                    <a:cubicBezTo>
                      <a:pt x="2736" y="39"/>
                      <a:pt x="2121" y="1224"/>
                      <a:pt x="1505" y="1732"/>
                    </a:cubicBezTo>
                    <a:cubicBezTo>
                      <a:pt x="1042" y="2113"/>
                      <a:pt x="653" y="2427"/>
                      <a:pt x="394" y="2627"/>
                    </a:cubicBezTo>
                    <a:cubicBezTo>
                      <a:pt x="637" y="2370"/>
                      <a:pt x="984" y="1999"/>
                      <a:pt x="1281" y="1577"/>
                    </a:cubicBezTo>
                    <a:cubicBezTo>
                      <a:pt x="1725" y="949"/>
                      <a:pt x="1989" y="424"/>
                      <a:pt x="1991" y="418"/>
                    </a:cubicBezTo>
                    <a:cubicBezTo>
                      <a:pt x="2004" y="393"/>
                      <a:pt x="1994" y="363"/>
                      <a:pt x="1969" y="350"/>
                    </a:cubicBezTo>
                    <a:cubicBezTo>
                      <a:pt x="1962" y="346"/>
                      <a:pt x="1954" y="345"/>
                      <a:pt x="1947" y="345"/>
                    </a:cubicBezTo>
                    <a:cubicBezTo>
                      <a:pt x="1928" y="345"/>
                      <a:pt x="1910" y="355"/>
                      <a:pt x="1901" y="373"/>
                    </a:cubicBezTo>
                    <a:cubicBezTo>
                      <a:pt x="1899" y="377"/>
                      <a:pt x="1637" y="898"/>
                      <a:pt x="1198" y="1519"/>
                    </a:cubicBezTo>
                    <a:cubicBezTo>
                      <a:pt x="887" y="1960"/>
                      <a:pt x="521" y="2347"/>
                      <a:pt x="279" y="2603"/>
                    </a:cubicBezTo>
                    <a:cubicBezTo>
                      <a:pt x="175" y="2712"/>
                      <a:pt x="93" y="2798"/>
                      <a:pt x="48" y="2855"/>
                    </a:cubicBezTo>
                    <a:cubicBezTo>
                      <a:pt x="36" y="2870"/>
                      <a:pt x="0" y="2914"/>
                      <a:pt x="37" y="2949"/>
                    </a:cubicBezTo>
                    <a:cubicBezTo>
                      <a:pt x="45" y="2957"/>
                      <a:pt x="51" y="2963"/>
                      <a:pt x="64" y="2963"/>
                    </a:cubicBezTo>
                    <a:cubicBezTo>
                      <a:pt x="131" y="2963"/>
                      <a:pt x="356" y="2809"/>
                      <a:pt x="1569" y="1811"/>
                    </a:cubicBezTo>
                    <a:cubicBezTo>
                      <a:pt x="2202" y="1289"/>
                      <a:pt x="2806" y="123"/>
                      <a:pt x="2832" y="74"/>
                    </a:cubicBezTo>
                    <a:cubicBezTo>
                      <a:pt x="2845" y="50"/>
                      <a:pt x="2835" y="20"/>
                      <a:pt x="2811" y="6"/>
                    </a:cubicBezTo>
                    <a:cubicBezTo>
                      <a:pt x="2803" y="2"/>
                      <a:pt x="2795"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895;p42">
                <a:extLst>
                  <a:ext uri="{FF2B5EF4-FFF2-40B4-BE49-F238E27FC236}">
                    <a16:creationId xmlns:a16="http://schemas.microsoft.com/office/drawing/2014/main" id="{BB0F8101-6577-FCD9-256F-9580F7E2C084}"/>
                  </a:ext>
                </a:extLst>
              </p:cNvPr>
              <p:cNvSpPr/>
              <p:nvPr/>
            </p:nvSpPr>
            <p:spPr>
              <a:xfrm>
                <a:off x="7132390" y="3288449"/>
                <a:ext cx="30064" cy="51467"/>
              </a:xfrm>
              <a:custGeom>
                <a:avLst/>
                <a:gdLst/>
                <a:ahLst/>
                <a:cxnLst/>
                <a:rect l="l" t="t" r="r" b="b"/>
                <a:pathLst>
                  <a:path w="361" h="618" extrusionOk="0">
                    <a:moveTo>
                      <a:pt x="180" y="0"/>
                    </a:moveTo>
                    <a:cubicBezTo>
                      <a:pt x="81" y="0"/>
                      <a:pt x="1" y="139"/>
                      <a:pt x="1" y="309"/>
                    </a:cubicBezTo>
                    <a:cubicBezTo>
                      <a:pt x="1" y="479"/>
                      <a:pt x="81" y="617"/>
                      <a:pt x="180" y="617"/>
                    </a:cubicBezTo>
                    <a:cubicBezTo>
                      <a:pt x="280" y="617"/>
                      <a:pt x="361" y="480"/>
                      <a:pt x="361" y="309"/>
                    </a:cubicBezTo>
                    <a:cubicBezTo>
                      <a:pt x="361" y="139"/>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896;p42">
                <a:extLst>
                  <a:ext uri="{FF2B5EF4-FFF2-40B4-BE49-F238E27FC236}">
                    <a16:creationId xmlns:a16="http://schemas.microsoft.com/office/drawing/2014/main" id="{2F67203C-69A7-0F91-1BAD-BD4CD107E7BA}"/>
                  </a:ext>
                </a:extLst>
              </p:cNvPr>
              <p:cNvSpPr/>
              <p:nvPr/>
            </p:nvSpPr>
            <p:spPr>
              <a:xfrm>
                <a:off x="7310024" y="3288449"/>
                <a:ext cx="30064" cy="51467"/>
              </a:xfrm>
              <a:custGeom>
                <a:avLst/>
                <a:gdLst/>
                <a:ahLst/>
                <a:cxnLst/>
                <a:rect l="l" t="t" r="r" b="b"/>
                <a:pathLst>
                  <a:path w="361" h="618" extrusionOk="0">
                    <a:moveTo>
                      <a:pt x="180" y="0"/>
                    </a:moveTo>
                    <a:cubicBezTo>
                      <a:pt x="82" y="0"/>
                      <a:pt x="1" y="139"/>
                      <a:pt x="1" y="309"/>
                    </a:cubicBezTo>
                    <a:cubicBezTo>
                      <a:pt x="1" y="479"/>
                      <a:pt x="82" y="617"/>
                      <a:pt x="180" y="617"/>
                    </a:cubicBezTo>
                    <a:cubicBezTo>
                      <a:pt x="280" y="617"/>
                      <a:pt x="361" y="480"/>
                      <a:pt x="361" y="309"/>
                    </a:cubicBezTo>
                    <a:cubicBezTo>
                      <a:pt x="361" y="139"/>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897;p42">
                <a:extLst>
                  <a:ext uri="{FF2B5EF4-FFF2-40B4-BE49-F238E27FC236}">
                    <a16:creationId xmlns:a16="http://schemas.microsoft.com/office/drawing/2014/main" id="{B3758F48-F5F6-473A-E461-F4057B4181D2}"/>
                  </a:ext>
                </a:extLst>
              </p:cNvPr>
              <p:cNvSpPr/>
              <p:nvPr/>
            </p:nvSpPr>
            <p:spPr>
              <a:xfrm>
                <a:off x="7221832" y="3361235"/>
                <a:ext cx="80199" cy="81781"/>
              </a:xfrm>
              <a:custGeom>
                <a:avLst/>
                <a:gdLst/>
                <a:ahLst/>
                <a:cxnLst/>
                <a:rect l="l" t="t" r="r" b="b"/>
                <a:pathLst>
                  <a:path w="963" h="982" extrusionOk="0">
                    <a:moveTo>
                      <a:pt x="725" y="1"/>
                    </a:moveTo>
                    <a:cubicBezTo>
                      <a:pt x="718" y="1"/>
                      <a:pt x="711" y="2"/>
                      <a:pt x="704" y="5"/>
                    </a:cubicBezTo>
                    <a:cubicBezTo>
                      <a:pt x="679" y="18"/>
                      <a:pt x="669" y="47"/>
                      <a:pt x="680" y="74"/>
                    </a:cubicBezTo>
                    <a:cubicBezTo>
                      <a:pt x="682" y="77"/>
                      <a:pt x="845" y="433"/>
                      <a:pt x="686" y="637"/>
                    </a:cubicBezTo>
                    <a:cubicBezTo>
                      <a:pt x="565" y="793"/>
                      <a:pt x="404" y="880"/>
                      <a:pt x="258" y="880"/>
                    </a:cubicBezTo>
                    <a:cubicBezTo>
                      <a:pt x="196" y="880"/>
                      <a:pt x="137" y="864"/>
                      <a:pt x="84" y="831"/>
                    </a:cubicBezTo>
                    <a:cubicBezTo>
                      <a:pt x="76" y="826"/>
                      <a:pt x="67" y="824"/>
                      <a:pt x="58" y="824"/>
                    </a:cubicBezTo>
                    <a:cubicBezTo>
                      <a:pt x="41" y="824"/>
                      <a:pt x="24" y="832"/>
                      <a:pt x="15" y="847"/>
                    </a:cubicBezTo>
                    <a:cubicBezTo>
                      <a:pt x="0" y="871"/>
                      <a:pt x="7" y="903"/>
                      <a:pt x="31" y="917"/>
                    </a:cubicBezTo>
                    <a:cubicBezTo>
                      <a:pt x="100" y="960"/>
                      <a:pt x="177" y="981"/>
                      <a:pt x="258" y="981"/>
                    </a:cubicBezTo>
                    <a:cubicBezTo>
                      <a:pt x="435" y="981"/>
                      <a:pt x="624" y="881"/>
                      <a:pt x="766" y="700"/>
                    </a:cubicBezTo>
                    <a:cubicBezTo>
                      <a:pt x="962" y="447"/>
                      <a:pt x="780" y="47"/>
                      <a:pt x="772" y="31"/>
                    </a:cubicBezTo>
                    <a:cubicBezTo>
                      <a:pt x="763" y="12"/>
                      <a:pt x="745"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898;p42">
                <a:extLst>
                  <a:ext uri="{FF2B5EF4-FFF2-40B4-BE49-F238E27FC236}">
                    <a16:creationId xmlns:a16="http://schemas.microsoft.com/office/drawing/2014/main" id="{4F319830-AD55-12D4-DA1F-789DE6EC311B}"/>
                  </a:ext>
                </a:extLst>
              </p:cNvPr>
              <p:cNvSpPr/>
              <p:nvPr/>
            </p:nvSpPr>
            <p:spPr>
              <a:xfrm>
                <a:off x="7157624" y="3461837"/>
                <a:ext cx="174472" cy="47053"/>
              </a:xfrm>
              <a:custGeom>
                <a:avLst/>
                <a:gdLst/>
                <a:ahLst/>
                <a:cxnLst/>
                <a:rect l="l" t="t" r="r" b="b"/>
                <a:pathLst>
                  <a:path w="2095" h="565" extrusionOk="0">
                    <a:moveTo>
                      <a:pt x="2037" y="1"/>
                    </a:moveTo>
                    <a:cubicBezTo>
                      <a:pt x="2020" y="1"/>
                      <a:pt x="2003" y="9"/>
                      <a:pt x="1994" y="25"/>
                    </a:cubicBezTo>
                    <a:cubicBezTo>
                      <a:pt x="1982" y="43"/>
                      <a:pt x="1716" y="464"/>
                      <a:pt x="1060" y="464"/>
                    </a:cubicBezTo>
                    <a:cubicBezTo>
                      <a:pt x="398" y="464"/>
                      <a:pt x="94" y="197"/>
                      <a:pt x="91" y="194"/>
                    </a:cubicBezTo>
                    <a:cubicBezTo>
                      <a:pt x="82" y="185"/>
                      <a:pt x="70" y="181"/>
                      <a:pt x="58" y="181"/>
                    </a:cubicBezTo>
                    <a:cubicBezTo>
                      <a:pt x="44" y="181"/>
                      <a:pt x="30" y="187"/>
                      <a:pt x="20" y="197"/>
                    </a:cubicBezTo>
                    <a:cubicBezTo>
                      <a:pt x="1" y="218"/>
                      <a:pt x="3" y="250"/>
                      <a:pt x="23" y="269"/>
                    </a:cubicBezTo>
                    <a:cubicBezTo>
                      <a:pt x="37" y="281"/>
                      <a:pt x="355" y="565"/>
                      <a:pt x="1060" y="565"/>
                    </a:cubicBezTo>
                    <a:cubicBezTo>
                      <a:pt x="1774" y="565"/>
                      <a:pt x="2068" y="98"/>
                      <a:pt x="2080" y="78"/>
                    </a:cubicBezTo>
                    <a:cubicBezTo>
                      <a:pt x="2094" y="55"/>
                      <a:pt x="2087" y="23"/>
                      <a:pt x="2063" y="8"/>
                    </a:cubicBezTo>
                    <a:cubicBezTo>
                      <a:pt x="2055" y="3"/>
                      <a:pt x="2046" y="1"/>
                      <a:pt x="2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899;p42">
                <a:extLst>
                  <a:ext uri="{FF2B5EF4-FFF2-40B4-BE49-F238E27FC236}">
                    <a16:creationId xmlns:a16="http://schemas.microsoft.com/office/drawing/2014/main" id="{B921F915-B8F5-CA65-D2E9-AE2AB799886C}"/>
                  </a:ext>
                </a:extLst>
              </p:cNvPr>
              <p:cNvSpPr/>
              <p:nvPr/>
            </p:nvSpPr>
            <p:spPr>
              <a:xfrm>
                <a:off x="7073678" y="3222991"/>
                <a:ext cx="114926" cy="43972"/>
              </a:xfrm>
              <a:custGeom>
                <a:avLst/>
                <a:gdLst/>
                <a:ahLst/>
                <a:cxnLst/>
                <a:rect l="l" t="t" r="r" b="b"/>
                <a:pathLst>
                  <a:path w="1380" h="528" extrusionOk="0">
                    <a:moveTo>
                      <a:pt x="1061" y="0"/>
                    </a:moveTo>
                    <a:cubicBezTo>
                      <a:pt x="493" y="0"/>
                      <a:pt x="71" y="332"/>
                      <a:pt x="51" y="347"/>
                    </a:cubicBezTo>
                    <a:cubicBezTo>
                      <a:pt x="8" y="383"/>
                      <a:pt x="0" y="446"/>
                      <a:pt x="35" y="490"/>
                    </a:cubicBezTo>
                    <a:cubicBezTo>
                      <a:pt x="56" y="515"/>
                      <a:pt x="85" y="528"/>
                      <a:pt x="115" y="528"/>
                    </a:cubicBezTo>
                    <a:cubicBezTo>
                      <a:pt x="137" y="528"/>
                      <a:pt x="159" y="521"/>
                      <a:pt x="178" y="506"/>
                    </a:cubicBezTo>
                    <a:cubicBezTo>
                      <a:pt x="182" y="502"/>
                      <a:pt x="563" y="203"/>
                      <a:pt x="1063" y="203"/>
                    </a:cubicBezTo>
                    <a:cubicBezTo>
                      <a:pt x="1125" y="203"/>
                      <a:pt x="1190" y="208"/>
                      <a:pt x="1255" y="218"/>
                    </a:cubicBezTo>
                    <a:cubicBezTo>
                      <a:pt x="1261" y="219"/>
                      <a:pt x="1266" y="220"/>
                      <a:pt x="1271" y="220"/>
                    </a:cubicBezTo>
                    <a:cubicBezTo>
                      <a:pt x="1319" y="220"/>
                      <a:pt x="1363" y="184"/>
                      <a:pt x="1371" y="134"/>
                    </a:cubicBezTo>
                    <a:cubicBezTo>
                      <a:pt x="1379" y="79"/>
                      <a:pt x="1343" y="27"/>
                      <a:pt x="1287" y="18"/>
                    </a:cubicBezTo>
                    <a:cubicBezTo>
                      <a:pt x="1210" y="6"/>
                      <a:pt x="1134" y="0"/>
                      <a:pt x="1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900;p42">
                <a:extLst>
                  <a:ext uri="{FF2B5EF4-FFF2-40B4-BE49-F238E27FC236}">
                    <a16:creationId xmlns:a16="http://schemas.microsoft.com/office/drawing/2014/main" id="{2F97DE72-AEBF-62A3-B6BB-2B39194D9AE6}"/>
                  </a:ext>
                </a:extLst>
              </p:cNvPr>
              <p:cNvSpPr/>
              <p:nvPr/>
            </p:nvSpPr>
            <p:spPr>
              <a:xfrm>
                <a:off x="7279794" y="3217745"/>
                <a:ext cx="93190" cy="42889"/>
              </a:xfrm>
              <a:custGeom>
                <a:avLst/>
                <a:gdLst/>
                <a:ahLst/>
                <a:cxnLst/>
                <a:rect l="l" t="t" r="r" b="b"/>
                <a:pathLst>
                  <a:path w="1119" h="515" extrusionOk="0">
                    <a:moveTo>
                      <a:pt x="184" y="0"/>
                    </a:moveTo>
                    <a:cubicBezTo>
                      <a:pt x="134" y="0"/>
                      <a:pt x="103" y="3"/>
                      <a:pt x="97" y="3"/>
                    </a:cubicBezTo>
                    <a:cubicBezTo>
                      <a:pt x="42" y="9"/>
                      <a:pt x="1" y="58"/>
                      <a:pt x="6" y="114"/>
                    </a:cubicBezTo>
                    <a:cubicBezTo>
                      <a:pt x="11" y="166"/>
                      <a:pt x="54" y="205"/>
                      <a:pt x="107" y="205"/>
                    </a:cubicBezTo>
                    <a:cubicBezTo>
                      <a:pt x="110" y="205"/>
                      <a:pt x="113" y="205"/>
                      <a:pt x="116" y="205"/>
                    </a:cubicBezTo>
                    <a:cubicBezTo>
                      <a:pt x="117" y="205"/>
                      <a:pt x="140" y="203"/>
                      <a:pt x="177" y="203"/>
                    </a:cubicBezTo>
                    <a:cubicBezTo>
                      <a:pt x="323" y="203"/>
                      <a:pt x="697" y="229"/>
                      <a:pt x="933" y="482"/>
                    </a:cubicBezTo>
                    <a:cubicBezTo>
                      <a:pt x="953" y="503"/>
                      <a:pt x="979" y="514"/>
                      <a:pt x="1006" y="514"/>
                    </a:cubicBezTo>
                    <a:cubicBezTo>
                      <a:pt x="1031" y="514"/>
                      <a:pt x="1055" y="505"/>
                      <a:pt x="1075" y="487"/>
                    </a:cubicBezTo>
                    <a:cubicBezTo>
                      <a:pt x="1116" y="448"/>
                      <a:pt x="1118" y="384"/>
                      <a:pt x="1081" y="343"/>
                    </a:cubicBezTo>
                    <a:cubicBezTo>
                      <a:pt x="794" y="36"/>
                      <a:pt x="366"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920;p42">
                <a:extLst>
                  <a:ext uri="{FF2B5EF4-FFF2-40B4-BE49-F238E27FC236}">
                    <a16:creationId xmlns:a16="http://schemas.microsoft.com/office/drawing/2014/main" id="{0D023FF3-E907-FDF2-B6BD-817BB4D80214}"/>
                  </a:ext>
                </a:extLst>
              </p:cNvPr>
              <p:cNvSpPr/>
              <p:nvPr/>
            </p:nvSpPr>
            <p:spPr>
              <a:xfrm>
                <a:off x="6083489" y="3387968"/>
                <a:ext cx="95772" cy="38392"/>
              </a:xfrm>
              <a:custGeom>
                <a:avLst/>
                <a:gdLst/>
                <a:ahLst/>
                <a:cxnLst/>
                <a:rect l="l" t="t" r="r" b="b"/>
                <a:pathLst>
                  <a:path w="1150" h="461" extrusionOk="0">
                    <a:moveTo>
                      <a:pt x="57" y="1"/>
                    </a:moveTo>
                    <a:cubicBezTo>
                      <a:pt x="46" y="1"/>
                      <a:pt x="35" y="4"/>
                      <a:pt x="26" y="12"/>
                    </a:cubicBezTo>
                    <a:cubicBezTo>
                      <a:pt x="4" y="30"/>
                      <a:pt x="0" y="61"/>
                      <a:pt x="18" y="83"/>
                    </a:cubicBezTo>
                    <a:cubicBezTo>
                      <a:pt x="30" y="98"/>
                      <a:pt x="329" y="461"/>
                      <a:pt x="1098" y="461"/>
                    </a:cubicBezTo>
                    <a:cubicBezTo>
                      <a:pt x="1126" y="461"/>
                      <a:pt x="1149" y="438"/>
                      <a:pt x="1148" y="411"/>
                    </a:cubicBezTo>
                    <a:cubicBezTo>
                      <a:pt x="1148" y="382"/>
                      <a:pt x="1126" y="359"/>
                      <a:pt x="1098" y="359"/>
                    </a:cubicBezTo>
                    <a:cubicBezTo>
                      <a:pt x="381" y="359"/>
                      <a:pt x="99" y="23"/>
                      <a:pt x="97" y="19"/>
                    </a:cubicBezTo>
                    <a:cubicBezTo>
                      <a:pt x="87" y="7"/>
                      <a:pt x="7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922;p42">
                <a:extLst>
                  <a:ext uri="{FF2B5EF4-FFF2-40B4-BE49-F238E27FC236}">
                    <a16:creationId xmlns:a16="http://schemas.microsoft.com/office/drawing/2014/main" id="{95505663-3EEC-5FE4-A35D-C21FC6E0FDBD}"/>
                  </a:ext>
                </a:extLst>
              </p:cNvPr>
              <p:cNvSpPr/>
              <p:nvPr/>
            </p:nvSpPr>
            <p:spPr>
              <a:xfrm>
                <a:off x="6735065" y="3917292"/>
                <a:ext cx="124087" cy="101102"/>
              </a:xfrm>
              <a:custGeom>
                <a:avLst/>
                <a:gdLst/>
                <a:ahLst/>
                <a:cxnLst/>
                <a:rect l="l" t="t" r="r" b="b"/>
                <a:pathLst>
                  <a:path w="1490" h="1214" extrusionOk="0">
                    <a:moveTo>
                      <a:pt x="254" y="102"/>
                    </a:moveTo>
                    <a:cubicBezTo>
                      <a:pt x="537" y="116"/>
                      <a:pt x="1088" y="687"/>
                      <a:pt x="1341" y="977"/>
                    </a:cubicBezTo>
                    <a:lnTo>
                      <a:pt x="643" y="1108"/>
                    </a:lnTo>
                    <a:cubicBezTo>
                      <a:pt x="547" y="1015"/>
                      <a:pt x="107" y="570"/>
                      <a:pt x="103" y="278"/>
                    </a:cubicBezTo>
                    <a:cubicBezTo>
                      <a:pt x="102" y="219"/>
                      <a:pt x="120" y="173"/>
                      <a:pt x="157" y="137"/>
                    </a:cubicBezTo>
                    <a:cubicBezTo>
                      <a:pt x="179" y="113"/>
                      <a:pt x="208" y="102"/>
                      <a:pt x="246" y="102"/>
                    </a:cubicBezTo>
                    <a:close/>
                    <a:moveTo>
                      <a:pt x="246" y="1"/>
                    </a:moveTo>
                    <a:cubicBezTo>
                      <a:pt x="181" y="1"/>
                      <a:pt x="126" y="22"/>
                      <a:pt x="84" y="65"/>
                    </a:cubicBezTo>
                    <a:cubicBezTo>
                      <a:pt x="29" y="121"/>
                      <a:pt x="0" y="193"/>
                      <a:pt x="1" y="279"/>
                    </a:cubicBezTo>
                    <a:cubicBezTo>
                      <a:pt x="8" y="649"/>
                      <a:pt x="568" y="1177"/>
                      <a:pt x="592" y="1199"/>
                    </a:cubicBezTo>
                    <a:cubicBezTo>
                      <a:pt x="602" y="1209"/>
                      <a:pt x="614" y="1213"/>
                      <a:pt x="627" y="1213"/>
                    </a:cubicBezTo>
                    <a:lnTo>
                      <a:pt x="636" y="1213"/>
                    </a:lnTo>
                    <a:lnTo>
                      <a:pt x="1445" y="1061"/>
                    </a:lnTo>
                    <a:cubicBezTo>
                      <a:pt x="1463" y="1058"/>
                      <a:pt x="1478" y="1045"/>
                      <a:pt x="1484" y="1028"/>
                    </a:cubicBezTo>
                    <a:cubicBezTo>
                      <a:pt x="1489" y="1012"/>
                      <a:pt x="1486" y="993"/>
                      <a:pt x="1475" y="979"/>
                    </a:cubicBezTo>
                    <a:cubicBezTo>
                      <a:pt x="1442" y="939"/>
                      <a:pt x="671" y="20"/>
                      <a:pt x="259" y="1"/>
                    </a:cubicBezTo>
                    <a:cubicBezTo>
                      <a:pt x="255" y="1"/>
                      <a:pt x="250"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932;p42">
                <a:extLst>
                  <a:ext uri="{FF2B5EF4-FFF2-40B4-BE49-F238E27FC236}">
                    <a16:creationId xmlns:a16="http://schemas.microsoft.com/office/drawing/2014/main" id="{6565222A-345F-DED5-7515-B1E4B1F34602}"/>
                  </a:ext>
                </a:extLst>
              </p:cNvPr>
              <p:cNvSpPr/>
              <p:nvPr/>
            </p:nvSpPr>
            <p:spPr>
              <a:xfrm>
                <a:off x="5368038" y="4358424"/>
                <a:ext cx="176137" cy="140327"/>
              </a:xfrm>
              <a:custGeom>
                <a:avLst/>
                <a:gdLst/>
                <a:ahLst/>
                <a:cxnLst/>
                <a:rect l="l" t="t" r="r" b="b"/>
                <a:pathLst>
                  <a:path w="2115" h="1685" extrusionOk="0">
                    <a:moveTo>
                      <a:pt x="2115" y="1684"/>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roup 1147">
              <a:extLst>
                <a:ext uri="{FF2B5EF4-FFF2-40B4-BE49-F238E27FC236}">
                  <a16:creationId xmlns:a16="http://schemas.microsoft.com/office/drawing/2014/main" id="{4A2D4509-6979-3EC2-C9AB-69BF1805635D}"/>
                </a:ext>
              </a:extLst>
            </p:cNvPr>
            <p:cNvGrpSpPr/>
            <p:nvPr/>
          </p:nvGrpSpPr>
          <p:grpSpPr>
            <a:xfrm>
              <a:off x="5863591" y="2122999"/>
              <a:ext cx="3451300" cy="3345379"/>
              <a:chOff x="5939203" y="2122999"/>
              <a:chExt cx="3375687" cy="3345379"/>
            </a:xfrm>
          </p:grpSpPr>
          <p:grpSp>
            <p:nvGrpSpPr>
              <p:cNvPr id="797" name="Google Shape;833;p42">
                <a:extLst>
                  <a:ext uri="{FF2B5EF4-FFF2-40B4-BE49-F238E27FC236}">
                    <a16:creationId xmlns:a16="http://schemas.microsoft.com/office/drawing/2014/main" id="{1DF25733-68A9-3F3F-BB5D-B70EF771C742}"/>
                  </a:ext>
                </a:extLst>
              </p:cNvPr>
              <p:cNvGrpSpPr/>
              <p:nvPr/>
            </p:nvGrpSpPr>
            <p:grpSpPr>
              <a:xfrm flipH="1">
                <a:off x="5939203" y="3138540"/>
                <a:ext cx="3375687" cy="2329838"/>
                <a:chOff x="4851124" y="2813672"/>
                <a:chExt cx="4292883" cy="2329838"/>
              </a:xfrm>
            </p:grpSpPr>
            <p:sp>
              <p:nvSpPr>
                <p:cNvPr id="798" name="Google Shape;834;p42">
                  <a:extLst>
                    <a:ext uri="{FF2B5EF4-FFF2-40B4-BE49-F238E27FC236}">
                      <a16:creationId xmlns:a16="http://schemas.microsoft.com/office/drawing/2014/main" id="{495C3BF8-C321-0A28-01DF-9BCA8D6039D0}"/>
                    </a:ext>
                  </a:extLst>
                </p:cNvPr>
                <p:cNvSpPr/>
                <p:nvPr/>
              </p:nvSpPr>
              <p:spPr>
                <a:xfrm>
                  <a:off x="8008570" y="3044357"/>
                  <a:ext cx="459372" cy="644088"/>
                </a:xfrm>
                <a:custGeom>
                  <a:avLst/>
                  <a:gdLst/>
                  <a:ahLst/>
                  <a:cxnLst/>
                  <a:rect l="l" t="t" r="r" b="b"/>
                  <a:pathLst>
                    <a:path w="5516" h="7734" extrusionOk="0">
                      <a:moveTo>
                        <a:pt x="3122" y="0"/>
                      </a:moveTo>
                      <a:cubicBezTo>
                        <a:pt x="3122" y="0"/>
                        <a:pt x="1613" y="1354"/>
                        <a:pt x="1509" y="1822"/>
                      </a:cubicBezTo>
                      <a:cubicBezTo>
                        <a:pt x="1405" y="2290"/>
                        <a:pt x="1353" y="3175"/>
                        <a:pt x="1041" y="3487"/>
                      </a:cubicBezTo>
                      <a:cubicBezTo>
                        <a:pt x="728" y="3799"/>
                        <a:pt x="0" y="3747"/>
                        <a:pt x="0" y="4112"/>
                      </a:cubicBezTo>
                      <a:cubicBezTo>
                        <a:pt x="0" y="4476"/>
                        <a:pt x="364" y="4787"/>
                        <a:pt x="364" y="4787"/>
                      </a:cubicBezTo>
                      <a:cubicBezTo>
                        <a:pt x="364" y="4787"/>
                        <a:pt x="364" y="6037"/>
                        <a:pt x="468" y="6557"/>
                      </a:cubicBezTo>
                      <a:cubicBezTo>
                        <a:pt x="572" y="7077"/>
                        <a:pt x="572" y="7546"/>
                        <a:pt x="937" y="7701"/>
                      </a:cubicBezTo>
                      <a:cubicBezTo>
                        <a:pt x="989" y="7724"/>
                        <a:pt x="1071" y="7733"/>
                        <a:pt x="1175" y="7733"/>
                      </a:cubicBezTo>
                      <a:cubicBezTo>
                        <a:pt x="1797" y="7733"/>
                        <a:pt x="3204" y="7390"/>
                        <a:pt x="3695" y="7390"/>
                      </a:cubicBezTo>
                      <a:cubicBezTo>
                        <a:pt x="4267" y="7390"/>
                        <a:pt x="5516" y="5985"/>
                        <a:pt x="4891" y="3278"/>
                      </a:cubicBezTo>
                      <a:cubicBezTo>
                        <a:pt x="4267" y="573"/>
                        <a:pt x="3122" y="0"/>
                        <a:pt x="3122" y="0"/>
                      </a:cubicBezTo>
                      <a:close/>
                    </a:path>
                  </a:pathLst>
                </a:custGeom>
                <a:solidFill>
                  <a:srgbClr val="7C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35;p42">
                  <a:extLst>
                    <a:ext uri="{FF2B5EF4-FFF2-40B4-BE49-F238E27FC236}">
                      <a16:creationId xmlns:a16="http://schemas.microsoft.com/office/drawing/2014/main" id="{3B1C4812-D77E-1286-893D-D541A9EC94E8}"/>
                    </a:ext>
                  </a:extLst>
                </p:cNvPr>
                <p:cNvSpPr/>
                <p:nvPr/>
              </p:nvSpPr>
              <p:spPr>
                <a:xfrm>
                  <a:off x="8004323" y="3040109"/>
                  <a:ext cx="458040" cy="652499"/>
                </a:xfrm>
                <a:custGeom>
                  <a:avLst/>
                  <a:gdLst/>
                  <a:ahLst/>
                  <a:cxnLst/>
                  <a:rect l="l" t="t" r="r" b="b"/>
                  <a:pathLst>
                    <a:path w="5500" h="7835" extrusionOk="0">
                      <a:moveTo>
                        <a:pt x="3180" y="114"/>
                      </a:moveTo>
                      <a:cubicBezTo>
                        <a:pt x="3361" y="225"/>
                        <a:pt x="4337" y="930"/>
                        <a:pt x="4893" y="3342"/>
                      </a:cubicBezTo>
                      <a:cubicBezTo>
                        <a:pt x="5390" y="5496"/>
                        <a:pt x="4652" y="6641"/>
                        <a:pt x="4413" y="6940"/>
                      </a:cubicBezTo>
                      <a:cubicBezTo>
                        <a:pt x="4149" y="7272"/>
                        <a:pt x="3895" y="7390"/>
                        <a:pt x="3746" y="7390"/>
                      </a:cubicBezTo>
                      <a:cubicBezTo>
                        <a:pt x="3511" y="7390"/>
                        <a:pt x="3074" y="7467"/>
                        <a:pt x="2613" y="7548"/>
                      </a:cubicBezTo>
                      <a:cubicBezTo>
                        <a:pt x="2106" y="7637"/>
                        <a:pt x="1547" y="7735"/>
                        <a:pt x="1224" y="7735"/>
                      </a:cubicBezTo>
                      <a:cubicBezTo>
                        <a:pt x="1129" y="7735"/>
                        <a:pt x="1054" y="7726"/>
                        <a:pt x="1007" y="7706"/>
                      </a:cubicBezTo>
                      <a:cubicBezTo>
                        <a:pt x="736" y="7591"/>
                        <a:pt x="685" y="7279"/>
                        <a:pt x="620" y="6885"/>
                      </a:cubicBezTo>
                      <a:cubicBezTo>
                        <a:pt x="604" y="6792"/>
                        <a:pt x="589" y="6696"/>
                        <a:pt x="569" y="6598"/>
                      </a:cubicBezTo>
                      <a:cubicBezTo>
                        <a:pt x="467" y="6089"/>
                        <a:pt x="466" y="4852"/>
                        <a:pt x="466" y="4839"/>
                      </a:cubicBezTo>
                      <a:cubicBezTo>
                        <a:pt x="466" y="4825"/>
                        <a:pt x="459" y="4810"/>
                        <a:pt x="448" y="4801"/>
                      </a:cubicBezTo>
                      <a:cubicBezTo>
                        <a:pt x="445" y="4797"/>
                        <a:pt x="102" y="4499"/>
                        <a:pt x="102" y="4163"/>
                      </a:cubicBezTo>
                      <a:cubicBezTo>
                        <a:pt x="102" y="3994"/>
                        <a:pt x="314" y="3928"/>
                        <a:pt x="558" y="3851"/>
                      </a:cubicBezTo>
                      <a:cubicBezTo>
                        <a:pt x="757" y="3789"/>
                        <a:pt x="983" y="3719"/>
                        <a:pt x="1128" y="3574"/>
                      </a:cubicBezTo>
                      <a:cubicBezTo>
                        <a:pt x="1372" y="3328"/>
                        <a:pt x="1459" y="2782"/>
                        <a:pt x="1536" y="2298"/>
                      </a:cubicBezTo>
                      <a:cubicBezTo>
                        <a:pt x="1560" y="2145"/>
                        <a:pt x="1583" y="2000"/>
                        <a:pt x="1610" y="1883"/>
                      </a:cubicBezTo>
                      <a:cubicBezTo>
                        <a:pt x="1702" y="1470"/>
                        <a:pt x="2977" y="299"/>
                        <a:pt x="3180" y="114"/>
                      </a:cubicBezTo>
                      <a:close/>
                      <a:moveTo>
                        <a:pt x="3173" y="1"/>
                      </a:moveTo>
                      <a:cubicBezTo>
                        <a:pt x="3161" y="1"/>
                        <a:pt x="3149" y="5"/>
                        <a:pt x="3139" y="14"/>
                      </a:cubicBezTo>
                      <a:cubicBezTo>
                        <a:pt x="3078" y="69"/>
                        <a:pt x="1617" y="1383"/>
                        <a:pt x="1511" y="1861"/>
                      </a:cubicBezTo>
                      <a:cubicBezTo>
                        <a:pt x="1485" y="1981"/>
                        <a:pt x="1461" y="2127"/>
                        <a:pt x="1436" y="2282"/>
                      </a:cubicBezTo>
                      <a:cubicBezTo>
                        <a:pt x="1366" y="2727"/>
                        <a:pt x="1278" y="3280"/>
                        <a:pt x="1057" y="3503"/>
                      </a:cubicBezTo>
                      <a:cubicBezTo>
                        <a:pt x="930" y="3628"/>
                        <a:pt x="725" y="3692"/>
                        <a:pt x="529" y="3754"/>
                      </a:cubicBezTo>
                      <a:cubicBezTo>
                        <a:pt x="257" y="3839"/>
                        <a:pt x="1" y="3919"/>
                        <a:pt x="1" y="4163"/>
                      </a:cubicBezTo>
                      <a:cubicBezTo>
                        <a:pt x="1" y="4503"/>
                        <a:pt x="288" y="4791"/>
                        <a:pt x="365" y="4861"/>
                      </a:cubicBezTo>
                      <a:cubicBezTo>
                        <a:pt x="365" y="5038"/>
                        <a:pt x="372" y="6131"/>
                        <a:pt x="470" y="6618"/>
                      </a:cubicBezTo>
                      <a:cubicBezTo>
                        <a:pt x="489" y="6715"/>
                        <a:pt x="505" y="6809"/>
                        <a:pt x="520" y="6900"/>
                      </a:cubicBezTo>
                      <a:cubicBezTo>
                        <a:pt x="587" y="7309"/>
                        <a:pt x="646" y="7661"/>
                        <a:pt x="968" y="7800"/>
                      </a:cubicBezTo>
                      <a:cubicBezTo>
                        <a:pt x="1026" y="7824"/>
                        <a:pt x="1114" y="7834"/>
                        <a:pt x="1227" y="7834"/>
                      </a:cubicBezTo>
                      <a:cubicBezTo>
                        <a:pt x="1562" y="7834"/>
                        <a:pt x="2103" y="7740"/>
                        <a:pt x="2629" y="7647"/>
                      </a:cubicBezTo>
                      <a:cubicBezTo>
                        <a:pt x="3087" y="7567"/>
                        <a:pt x="3519" y="7491"/>
                        <a:pt x="3745" y="7491"/>
                      </a:cubicBezTo>
                      <a:cubicBezTo>
                        <a:pt x="3969" y="7491"/>
                        <a:pt x="4249" y="7309"/>
                        <a:pt x="4492" y="7003"/>
                      </a:cubicBezTo>
                      <a:cubicBezTo>
                        <a:pt x="4738" y="6695"/>
                        <a:pt x="5499" y="5517"/>
                        <a:pt x="4992" y="3319"/>
                      </a:cubicBezTo>
                      <a:cubicBezTo>
                        <a:pt x="4369" y="620"/>
                        <a:pt x="3243" y="30"/>
                        <a:pt x="3196" y="6"/>
                      </a:cubicBezTo>
                      <a:cubicBezTo>
                        <a:pt x="3189" y="3"/>
                        <a:pt x="3181" y="1"/>
                        <a:pt x="3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36;p42">
                  <a:extLst>
                    <a:ext uri="{FF2B5EF4-FFF2-40B4-BE49-F238E27FC236}">
                      <a16:creationId xmlns:a16="http://schemas.microsoft.com/office/drawing/2014/main" id="{0266788E-860B-E379-11E6-ECD3E2A06FED}"/>
                    </a:ext>
                  </a:extLst>
                </p:cNvPr>
                <p:cNvSpPr/>
                <p:nvPr/>
              </p:nvSpPr>
              <p:spPr>
                <a:xfrm>
                  <a:off x="8151061" y="3313766"/>
                  <a:ext cx="74702" cy="33895"/>
                </a:xfrm>
                <a:custGeom>
                  <a:avLst/>
                  <a:gdLst/>
                  <a:ahLst/>
                  <a:cxnLst/>
                  <a:rect l="l" t="t" r="r" b="b"/>
                  <a:pathLst>
                    <a:path w="897" h="407" extrusionOk="0">
                      <a:moveTo>
                        <a:pt x="340" y="0"/>
                      </a:moveTo>
                      <a:cubicBezTo>
                        <a:pt x="176" y="0"/>
                        <a:pt x="44" y="47"/>
                        <a:pt x="41" y="49"/>
                      </a:cubicBezTo>
                      <a:cubicBezTo>
                        <a:pt x="14" y="58"/>
                        <a:pt x="1" y="86"/>
                        <a:pt x="11" y="113"/>
                      </a:cubicBezTo>
                      <a:cubicBezTo>
                        <a:pt x="19" y="133"/>
                        <a:pt x="38" y="146"/>
                        <a:pt x="58" y="146"/>
                      </a:cubicBezTo>
                      <a:cubicBezTo>
                        <a:pt x="64" y="146"/>
                        <a:pt x="70" y="145"/>
                        <a:pt x="75" y="143"/>
                      </a:cubicBezTo>
                      <a:cubicBezTo>
                        <a:pt x="85" y="140"/>
                        <a:pt x="201" y="99"/>
                        <a:pt x="341" y="99"/>
                      </a:cubicBezTo>
                      <a:cubicBezTo>
                        <a:pt x="502" y="99"/>
                        <a:pt x="693" y="152"/>
                        <a:pt x="793" y="376"/>
                      </a:cubicBezTo>
                      <a:cubicBezTo>
                        <a:pt x="801" y="395"/>
                        <a:pt x="819" y="406"/>
                        <a:pt x="839" y="406"/>
                      </a:cubicBezTo>
                      <a:cubicBezTo>
                        <a:pt x="845" y="406"/>
                        <a:pt x="853" y="405"/>
                        <a:pt x="859" y="402"/>
                      </a:cubicBezTo>
                      <a:cubicBezTo>
                        <a:pt x="885" y="391"/>
                        <a:pt x="897" y="361"/>
                        <a:pt x="885" y="335"/>
                      </a:cubicBezTo>
                      <a:cubicBezTo>
                        <a:pt x="765" y="64"/>
                        <a:pt x="531" y="0"/>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37;p42">
                  <a:extLst>
                    <a:ext uri="{FF2B5EF4-FFF2-40B4-BE49-F238E27FC236}">
                      <a16:creationId xmlns:a16="http://schemas.microsoft.com/office/drawing/2014/main" id="{54AA5208-38FF-29D1-51B4-4F6964DF1308}"/>
                    </a:ext>
                  </a:extLst>
                </p:cNvPr>
                <p:cNvSpPr/>
                <p:nvPr/>
              </p:nvSpPr>
              <p:spPr>
                <a:xfrm>
                  <a:off x="8159472" y="3237648"/>
                  <a:ext cx="79782" cy="49302"/>
                </a:xfrm>
                <a:custGeom>
                  <a:avLst/>
                  <a:gdLst/>
                  <a:ahLst/>
                  <a:cxnLst/>
                  <a:rect l="l" t="t" r="r" b="b"/>
                  <a:pathLst>
                    <a:path w="958" h="592" extrusionOk="0">
                      <a:moveTo>
                        <a:pt x="272" y="1"/>
                      </a:moveTo>
                      <a:cubicBezTo>
                        <a:pt x="198" y="1"/>
                        <a:pt x="131" y="13"/>
                        <a:pt x="81" y="30"/>
                      </a:cubicBezTo>
                      <a:cubicBezTo>
                        <a:pt x="29" y="47"/>
                        <a:pt x="0" y="103"/>
                        <a:pt x="17" y="157"/>
                      </a:cubicBezTo>
                      <a:cubicBezTo>
                        <a:pt x="32" y="199"/>
                        <a:pt x="72" y="227"/>
                        <a:pt x="115" y="227"/>
                      </a:cubicBezTo>
                      <a:cubicBezTo>
                        <a:pt x="125" y="227"/>
                        <a:pt x="135" y="225"/>
                        <a:pt x="145" y="222"/>
                      </a:cubicBezTo>
                      <a:cubicBezTo>
                        <a:pt x="151" y="220"/>
                        <a:pt x="202" y="204"/>
                        <a:pt x="275" y="204"/>
                      </a:cubicBezTo>
                      <a:cubicBezTo>
                        <a:pt x="407" y="204"/>
                        <a:pt x="612" y="256"/>
                        <a:pt x="752" y="535"/>
                      </a:cubicBezTo>
                      <a:cubicBezTo>
                        <a:pt x="770" y="570"/>
                        <a:pt x="805" y="591"/>
                        <a:pt x="842" y="591"/>
                      </a:cubicBezTo>
                      <a:cubicBezTo>
                        <a:pt x="858" y="591"/>
                        <a:pt x="872" y="587"/>
                        <a:pt x="887" y="580"/>
                      </a:cubicBezTo>
                      <a:cubicBezTo>
                        <a:pt x="938" y="556"/>
                        <a:pt x="957" y="495"/>
                        <a:pt x="932" y="444"/>
                      </a:cubicBezTo>
                      <a:cubicBezTo>
                        <a:pt x="757" y="96"/>
                        <a:pt x="48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38;p42">
                  <a:extLst>
                    <a:ext uri="{FF2B5EF4-FFF2-40B4-BE49-F238E27FC236}">
                      <a16:creationId xmlns:a16="http://schemas.microsoft.com/office/drawing/2014/main" id="{B7F126BE-4469-5DE2-61B2-B9AE7EE5B6F3}"/>
                    </a:ext>
                  </a:extLst>
                </p:cNvPr>
                <p:cNvSpPr/>
                <p:nvPr/>
              </p:nvSpPr>
              <p:spPr>
                <a:xfrm>
                  <a:off x="8077442" y="3482157"/>
                  <a:ext cx="91858" cy="16240"/>
                </a:xfrm>
                <a:custGeom>
                  <a:avLst/>
                  <a:gdLst/>
                  <a:ahLst/>
                  <a:cxnLst/>
                  <a:rect l="l" t="t" r="r" b="b"/>
                  <a:pathLst>
                    <a:path w="1103" h="195" extrusionOk="0">
                      <a:moveTo>
                        <a:pt x="1047" y="1"/>
                      </a:moveTo>
                      <a:cubicBezTo>
                        <a:pt x="1042" y="1"/>
                        <a:pt x="1036" y="2"/>
                        <a:pt x="1031" y="4"/>
                      </a:cubicBezTo>
                      <a:cubicBezTo>
                        <a:pt x="830" y="70"/>
                        <a:pt x="657" y="93"/>
                        <a:pt x="515" y="93"/>
                      </a:cubicBezTo>
                      <a:cubicBezTo>
                        <a:pt x="240" y="93"/>
                        <a:pt x="85" y="8"/>
                        <a:pt x="83" y="7"/>
                      </a:cubicBezTo>
                      <a:cubicBezTo>
                        <a:pt x="75" y="3"/>
                        <a:pt x="67" y="1"/>
                        <a:pt x="59" y="1"/>
                      </a:cubicBezTo>
                      <a:cubicBezTo>
                        <a:pt x="40" y="1"/>
                        <a:pt x="23" y="10"/>
                        <a:pt x="14" y="27"/>
                      </a:cubicBezTo>
                      <a:cubicBezTo>
                        <a:pt x="0" y="51"/>
                        <a:pt x="9" y="81"/>
                        <a:pt x="33" y="95"/>
                      </a:cubicBezTo>
                      <a:cubicBezTo>
                        <a:pt x="43" y="101"/>
                        <a:pt x="212" y="195"/>
                        <a:pt x="511" y="195"/>
                      </a:cubicBezTo>
                      <a:cubicBezTo>
                        <a:pt x="663" y="195"/>
                        <a:pt x="848" y="170"/>
                        <a:pt x="1062" y="99"/>
                      </a:cubicBezTo>
                      <a:cubicBezTo>
                        <a:pt x="1088" y="91"/>
                        <a:pt x="1103" y="61"/>
                        <a:pt x="1095" y="35"/>
                      </a:cubicBezTo>
                      <a:cubicBezTo>
                        <a:pt x="1087" y="14"/>
                        <a:pt x="1068" y="1"/>
                        <a:pt x="1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39;p42">
                  <a:extLst>
                    <a:ext uri="{FF2B5EF4-FFF2-40B4-BE49-F238E27FC236}">
                      <a16:creationId xmlns:a16="http://schemas.microsoft.com/office/drawing/2014/main" id="{78294DF8-6DA8-FFAC-DEB0-6CBB8C342266}"/>
                    </a:ext>
                  </a:extLst>
                </p:cNvPr>
                <p:cNvSpPr/>
                <p:nvPr/>
              </p:nvSpPr>
              <p:spPr>
                <a:xfrm>
                  <a:off x="8147230" y="3841675"/>
                  <a:ext cx="892428" cy="1297586"/>
                </a:xfrm>
                <a:custGeom>
                  <a:avLst/>
                  <a:gdLst/>
                  <a:ahLst/>
                  <a:cxnLst/>
                  <a:rect l="l" t="t" r="r" b="b"/>
                  <a:pathLst>
                    <a:path w="10716" h="15581" extrusionOk="0">
                      <a:moveTo>
                        <a:pt x="4059" y="0"/>
                      </a:moveTo>
                      <a:cubicBezTo>
                        <a:pt x="3383" y="0"/>
                        <a:pt x="2811" y="781"/>
                        <a:pt x="2811" y="781"/>
                      </a:cubicBezTo>
                      <a:cubicBezTo>
                        <a:pt x="2811" y="781"/>
                        <a:pt x="2081" y="834"/>
                        <a:pt x="1613" y="1875"/>
                      </a:cubicBezTo>
                      <a:cubicBezTo>
                        <a:pt x="1145" y="2914"/>
                        <a:pt x="417" y="5464"/>
                        <a:pt x="208" y="6662"/>
                      </a:cubicBezTo>
                      <a:cubicBezTo>
                        <a:pt x="1" y="7858"/>
                        <a:pt x="989" y="8951"/>
                        <a:pt x="1666" y="9679"/>
                      </a:cubicBezTo>
                      <a:cubicBezTo>
                        <a:pt x="2342" y="10408"/>
                        <a:pt x="2446" y="10981"/>
                        <a:pt x="2446" y="11136"/>
                      </a:cubicBezTo>
                      <a:cubicBezTo>
                        <a:pt x="2446" y="11292"/>
                        <a:pt x="2134" y="13165"/>
                        <a:pt x="1978" y="13895"/>
                      </a:cubicBezTo>
                      <a:cubicBezTo>
                        <a:pt x="1864" y="14426"/>
                        <a:pt x="1750" y="15201"/>
                        <a:pt x="1696" y="15581"/>
                      </a:cubicBezTo>
                      <a:lnTo>
                        <a:pt x="10639" y="15581"/>
                      </a:lnTo>
                      <a:cubicBezTo>
                        <a:pt x="10715" y="14505"/>
                        <a:pt x="9991" y="9882"/>
                        <a:pt x="9991" y="7546"/>
                      </a:cubicBezTo>
                      <a:cubicBezTo>
                        <a:pt x="9991" y="4892"/>
                        <a:pt x="9679" y="3383"/>
                        <a:pt x="8377" y="1926"/>
                      </a:cubicBezTo>
                      <a:cubicBezTo>
                        <a:pt x="7077" y="469"/>
                        <a:pt x="4735" y="0"/>
                        <a:pt x="4059"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40;p42">
                  <a:extLst>
                    <a:ext uri="{FF2B5EF4-FFF2-40B4-BE49-F238E27FC236}">
                      <a16:creationId xmlns:a16="http://schemas.microsoft.com/office/drawing/2014/main" id="{FA2F2435-4C39-DB20-5040-5C41D474021A}"/>
                    </a:ext>
                  </a:extLst>
                </p:cNvPr>
                <p:cNvSpPr/>
                <p:nvPr/>
              </p:nvSpPr>
              <p:spPr>
                <a:xfrm>
                  <a:off x="8142316" y="3837511"/>
                  <a:ext cx="898175" cy="1305997"/>
                </a:xfrm>
                <a:custGeom>
                  <a:avLst/>
                  <a:gdLst/>
                  <a:ahLst/>
                  <a:cxnLst/>
                  <a:rect l="l" t="t" r="r" b="b"/>
                  <a:pathLst>
                    <a:path w="10785" h="15682" extrusionOk="0">
                      <a:moveTo>
                        <a:pt x="4118" y="102"/>
                      </a:moveTo>
                      <a:cubicBezTo>
                        <a:pt x="4778" y="102"/>
                        <a:pt x="7114" y="572"/>
                        <a:pt x="8399" y="2010"/>
                      </a:cubicBezTo>
                      <a:cubicBezTo>
                        <a:pt x="9751" y="3525"/>
                        <a:pt x="9999" y="5080"/>
                        <a:pt x="9999" y="7596"/>
                      </a:cubicBezTo>
                      <a:cubicBezTo>
                        <a:pt x="9999" y="8845"/>
                        <a:pt x="10206" y="10738"/>
                        <a:pt x="10387" y="12407"/>
                      </a:cubicBezTo>
                      <a:cubicBezTo>
                        <a:pt x="10540" y="13824"/>
                        <a:pt x="10675" y="15054"/>
                        <a:pt x="10649" y="15581"/>
                      </a:cubicBezTo>
                      <a:lnTo>
                        <a:pt x="1814" y="15581"/>
                      </a:lnTo>
                      <a:cubicBezTo>
                        <a:pt x="1873" y="15166"/>
                        <a:pt x="1979" y="14456"/>
                        <a:pt x="2086" y="13955"/>
                      </a:cubicBezTo>
                      <a:cubicBezTo>
                        <a:pt x="2242" y="13225"/>
                        <a:pt x="2555" y="11350"/>
                        <a:pt x="2555" y="11186"/>
                      </a:cubicBezTo>
                      <a:cubicBezTo>
                        <a:pt x="2555" y="11161"/>
                        <a:pt x="2546" y="10541"/>
                        <a:pt x="1762" y="9695"/>
                      </a:cubicBezTo>
                      <a:cubicBezTo>
                        <a:pt x="1144" y="9030"/>
                        <a:pt x="109" y="7916"/>
                        <a:pt x="317" y="6720"/>
                      </a:cubicBezTo>
                      <a:cubicBezTo>
                        <a:pt x="518" y="5563"/>
                        <a:pt x="1247" y="2991"/>
                        <a:pt x="1719" y="1944"/>
                      </a:cubicBezTo>
                      <a:cubicBezTo>
                        <a:pt x="2168" y="948"/>
                        <a:pt x="2865" y="883"/>
                        <a:pt x="2873" y="882"/>
                      </a:cubicBezTo>
                      <a:cubicBezTo>
                        <a:pt x="2888" y="880"/>
                        <a:pt x="2901" y="873"/>
                        <a:pt x="2910" y="862"/>
                      </a:cubicBezTo>
                      <a:cubicBezTo>
                        <a:pt x="2916" y="854"/>
                        <a:pt x="3475" y="102"/>
                        <a:pt x="4118" y="102"/>
                      </a:cubicBezTo>
                      <a:close/>
                      <a:moveTo>
                        <a:pt x="4118" y="0"/>
                      </a:moveTo>
                      <a:cubicBezTo>
                        <a:pt x="3474" y="0"/>
                        <a:pt x="2935" y="662"/>
                        <a:pt x="2842" y="784"/>
                      </a:cubicBezTo>
                      <a:cubicBezTo>
                        <a:pt x="2708" y="802"/>
                        <a:pt x="2060" y="940"/>
                        <a:pt x="1626" y="1904"/>
                      </a:cubicBezTo>
                      <a:cubicBezTo>
                        <a:pt x="1145" y="2974"/>
                        <a:pt x="425" y="5515"/>
                        <a:pt x="218" y="6703"/>
                      </a:cubicBezTo>
                      <a:cubicBezTo>
                        <a:pt x="1" y="7948"/>
                        <a:pt x="1056" y="9084"/>
                        <a:pt x="1687" y="9764"/>
                      </a:cubicBezTo>
                      <a:cubicBezTo>
                        <a:pt x="2446" y="10581"/>
                        <a:pt x="2454" y="11162"/>
                        <a:pt x="2454" y="11186"/>
                      </a:cubicBezTo>
                      <a:cubicBezTo>
                        <a:pt x="2454" y="11340"/>
                        <a:pt x="2139" y="13224"/>
                        <a:pt x="1987" y="13933"/>
                      </a:cubicBezTo>
                      <a:cubicBezTo>
                        <a:pt x="1874" y="14461"/>
                        <a:pt x="1763" y="15219"/>
                        <a:pt x="1706" y="15624"/>
                      </a:cubicBezTo>
                      <a:cubicBezTo>
                        <a:pt x="1704" y="15638"/>
                        <a:pt x="1708" y="15653"/>
                        <a:pt x="1718" y="15663"/>
                      </a:cubicBezTo>
                      <a:cubicBezTo>
                        <a:pt x="1727" y="15675"/>
                        <a:pt x="1741" y="15681"/>
                        <a:pt x="1755" y="15681"/>
                      </a:cubicBezTo>
                      <a:lnTo>
                        <a:pt x="10698" y="15681"/>
                      </a:lnTo>
                      <a:cubicBezTo>
                        <a:pt x="10724" y="15681"/>
                        <a:pt x="10746" y="15661"/>
                        <a:pt x="10748" y="15634"/>
                      </a:cubicBezTo>
                      <a:cubicBezTo>
                        <a:pt x="10785" y="15128"/>
                        <a:pt x="10646" y="13862"/>
                        <a:pt x="10487" y="12396"/>
                      </a:cubicBezTo>
                      <a:cubicBezTo>
                        <a:pt x="10306" y="10730"/>
                        <a:pt x="10101" y="8840"/>
                        <a:pt x="10101" y="7596"/>
                      </a:cubicBezTo>
                      <a:cubicBezTo>
                        <a:pt x="10101" y="5110"/>
                        <a:pt x="9841" y="3473"/>
                        <a:pt x="8474" y="1942"/>
                      </a:cubicBezTo>
                      <a:cubicBezTo>
                        <a:pt x="7168" y="479"/>
                        <a:pt x="4790" y="0"/>
                        <a:pt x="4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41;p42">
                  <a:extLst>
                    <a:ext uri="{FF2B5EF4-FFF2-40B4-BE49-F238E27FC236}">
                      <a16:creationId xmlns:a16="http://schemas.microsoft.com/office/drawing/2014/main" id="{A2F55587-E209-1C8E-EC9A-FE39FD820024}"/>
                    </a:ext>
                  </a:extLst>
                </p:cNvPr>
                <p:cNvSpPr/>
                <p:nvPr/>
              </p:nvSpPr>
              <p:spPr>
                <a:xfrm>
                  <a:off x="8216518" y="2901699"/>
                  <a:ext cx="927489" cy="1516695"/>
                </a:xfrm>
                <a:custGeom>
                  <a:avLst/>
                  <a:gdLst/>
                  <a:ahLst/>
                  <a:cxnLst/>
                  <a:rect l="l" t="t" r="r" b="b"/>
                  <a:pathLst>
                    <a:path w="11137" h="18212" extrusionOk="0">
                      <a:moveTo>
                        <a:pt x="1773" y="1"/>
                      </a:moveTo>
                      <a:cubicBezTo>
                        <a:pt x="773" y="1"/>
                        <a:pt x="21" y="295"/>
                        <a:pt x="1" y="985"/>
                      </a:cubicBezTo>
                      <a:cubicBezTo>
                        <a:pt x="1" y="985"/>
                        <a:pt x="1458" y="3952"/>
                        <a:pt x="1510" y="5876"/>
                      </a:cubicBezTo>
                      <a:cubicBezTo>
                        <a:pt x="1562" y="7802"/>
                        <a:pt x="469" y="9050"/>
                        <a:pt x="469" y="10195"/>
                      </a:cubicBezTo>
                      <a:cubicBezTo>
                        <a:pt x="469" y="11340"/>
                        <a:pt x="989" y="11756"/>
                        <a:pt x="1353" y="12068"/>
                      </a:cubicBezTo>
                      <a:cubicBezTo>
                        <a:pt x="1418" y="12123"/>
                        <a:pt x="1513" y="12144"/>
                        <a:pt x="1628" y="12144"/>
                      </a:cubicBezTo>
                      <a:cubicBezTo>
                        <a:pt x="2009" y="12144"/>
                        <a:pt x="2612" y="11915"/>
                        <a:pt x="3069" y="11915"/>
                      </a:cubicBezTo>
                      <a:cubicBezTo>
                        <a:pt x="3260" y="11915"/>
                        <a:pt x="3426" y="11955"/>
                        <a:pt x="3539" y="12068"/>
                      </a:cubicBezTo>
                      <a:cubicBezTo>
                        <a:pt x="4007" y="12537"/>
                        <a:pt x="4788" y="15971"/>
                        <a:pt x="5257" y="16804"/>
                      </a:cubicBezTo>
                      <a:cubicBezTo>
                        <a:pt x="5707" y="17604"/>
                        <a:pt x="6638" y="18212"/>
                        <a:pt x="8050" y="18212"/>
                      </a:cubicBezTo>
                      <a:cubicBezTo>
                        <a:pt x="8107" y="18212"/>
                        <a:pt x="8164" y="18211"/>
                        <a:pt x="8222" y="18209"/>
                      </a:cubicBezTo>
                      <a:cubicBezTo>
                        <a:pt x="9731" y="18156"/>
                        <a:pt x="10459" y="16127"/>
                        <a:pt x="10459" y="15295"/>
                      </a:cubicBezTo>
                      <a:cubicBezTo>
                        <a:pt x="10459" y="14462"/>
                        <a:pt x="9367" y="13941"/>
                        <a:pt x="9888" y="12849"/>
                      </a:cubicBezTo>
                      <a:cubicBezTo>
                        <a:pt x="10408" y="11756"/>
                        <a:pt x="11136" y="11132"/>
                        <a:pt x="10512" y="9623"/>
                      </a:cubicBezTo>
                      <a:cubicBezTo>
                        <a:pt x="9888" y="8113"/>
                        <a:pt x="7858" y="8113"/>
                        <a:pt x="7338" y="7281"/>
                      </a:cubicBezTo>
                      <a:cubicBezTo>
                        <a:pt x="6817" y="6449"/>
                        <a:pt x="7911" y="3743"/>
                        <a:pt x="6557" y="1921"/>
                      </a:cubicBezTo>
                      <a:cubicBezTo>
                        <a:pt x="5717" y="790"/>
                        <a:pt x="3412" y="1"/>
                        <a:pt x="1773" y="1"/>
                      </a:cubicBezTo>
                      <a:close/>
                    </a:path>
                  </a:pathLst>
                </a:custGeom>
                <a:solidFill>
                  <a:srgbClr val="37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42;p42">
                  <a:extLst>
                    <a:ext uri="{FF2B5EF4-FFF2-40B4-BE49-F238E27FC236}">
                      <a16:creationId xmlns:a16="http://schemas.microsoft.com/office/drawing/2014/main" id="{6714F234-5DEC-8A54-26A5-B20CD2618A6C}"/>
                    </a:ext>
                  </a:extLst>
                </p:cNvPr>
                <p:cNvSpPr/>
                <p:nvPr/>
              </p:nvSpPr>
              <p:spPr>
                <a:xfrm>
                  <a:off x="8212354" y="2897535"/>
                  <a:ext cx="925740" cy="1525107"/>
                </a:xfrm>
                <a:custGeom>
                  <a:avLst/>
                  <a:gdLst/>
                  <a:ahLst/>
                  <a:cxnLst/>
                  <a:rect l="l" t="t" r="r" b="b"/>
                  <a:pathLst>
                    <a:path w="11116" h="18313" extrusionOk="0">
                      <a:moveTo>
                        <a:pt x="1835" y="100"/>
                      </a:moveTo>
                      <a:cubicBezTo>
                        <a:pt x="3450" y="100"/>
                        <a:pt x="5723" y="867"/>
                        <a:pt x="6567" y="2003"/>
                      </a:cubicBezTo>
                      <a:cubicBezTo>
                        <a:pt x="7389" y="3108"/>
                        <a:pt x="7296" y="4542"/>
                        <a:pt x="7222" y="5693"/>
                      </a:cubicBezTo>
                      <a:cubicBezTo>
                        <a:pt x="7174" y="6437"/>
                        <a:pt x="7136" y="7025"/>
                        <a:pt x="7345" y="7358"/>
                      </a:cubicBezTo>
                      <a:cubicBezTo>
                        <a:pt x="7567" y="7715"/>
                        <a:pt x="8035" y="7915"/>
                        <a:pt x="8575" y="8146"/>
                      </a:cubicBezTo>
                      <a:cubicBezTo>
                        <a:pt x="9316" y="8464"/>
                        <a:pt x="10156" y="8824"/>
                        <a:pt x="10515" y="9692"/>
                      </a:cubicBezTo>
                      <a:cubicBezTo>
                        <a:pt x="11003" y="10872"/>
                        <a:pt x="10659" y="11482"/>
                        <a:pt x="10223" y="12255"/>
                      </a:cubicBezTo>
                      <a:cubicBezTo>
                        <a:pt x="10113" y="12451"/>
                        <a:pt x="9998" y="12653"/>
                        <a:pt x="9891" y="12878"/>
                      </a:cubicBezTo>
                      <a:cubicBezTo>
                        <a:pt x="9565" y="13563"/>
                        <a:pt x="9848" y="14027"/>
                        <a:pt x="10121" y="14475"/>
                      </a:cubicBezTo>
                      <a:cubicBezTo>
                        <a:pt x="10295" y="14760"/>
                        <a:pt x="10459" y="15030"/>
                        <a:pt x="10459" y="15345"/>
                      </a:cubicBezTo>
                      <a:cubicBezTo>
                        <a:pt x="10459" y="16178"/>
                        <a:pt x="9715" y="18158"/>
                        <a:pt x="8270" y="18208"/>
                      </a:cubicBezTo>
                      <a:cubicBezTo>
                        <a:pt x="8215" y="18210"/>
                        <a:pt x="8160" y="18211"/>
                        <a:pt x="8106" y="18211"/>
                      </a:cubicBezTo>
                      <a:cubicBezTo>
                        <a:pt x="6846" y="18211"/>
                        <a:pt x="5848" y="17713"/>
                        <a:pt x="5351" y="16829"/>
                      </a:cubicBezTo>
                      <a:cubicBezTo>
                        <a:pt x="5143" y="16460"/>
                        <a:pt x="4876" y="15583"/>
                        <a:pt x="4593" y="14653"/>
                      </a:cubicBezTo>
                      <a:cubicBezTo>
                        <a:pt x="4232" y="13469"/>
                        <a:pt x="3892" y="12350"/>
                        <a:pt x="3625" y="12082"/>
                      </a:cubicBezTo>
                      <a:cubicBezTo>
                        <a:pt x="3500" y="11959"/>
                        <a:pt x="3321" y="11915"/>
                        <a:pt x="3117" y="11915"/>
                      </a:cubicBezTo>
                      <a:cubicBezTo>
                        <a:pt x="2870" y="11915"/>
                        <a:pt x="2587" y="11979"/>
                        <a:pt x="2322" y="12038"/>
                      </a:cubicBezTo>
                      <a:cubicBezTo>
                        <a:pt x="2083" y="12093"/>
                        <a:pt x="1852" y="12145"/>
                        <a:pt x="1677" y="12145"/>
                      </a:cubicBezTo>
                      <a:cubicBezTo>
                        <a:pt x="1574" y="12145"/>
                        <a:pt x="1491" y="12127"/>
                        <a:pt x="1437" y="12080"/>
                      </a:cubicBezTo>
                      <a:lnTo>
                        <a:pt x="1410" y="12057"/>
                      </a:lnTo>
                      <a:cubicBezTo>
                        <a:pt x="1055" y="11754"/>
                        <a:pt x="570" y="11338"/>
                        <a:pt x="570" y="10245"/>
                      </a:cubicBezTo>
                      <a:cubicBezTo>
                        <a:pt x="570" y="9766"/>
                        <a:pt x="764" y="9269"/>
                        <a:pt x="990" y="8695"/>
                      </a:cubicBezTo>
                      <a:cubicBezTo>
                        <a:pt x="1295" y="7919"/>
                        <a:pt x="1640" y="7038"/>
                        <a:pt x="1611" y="5925"/>
                      </a:cubicBezTo>
                      <a:cubicBezTo>
                        <a:pt x="1561" y="4072"/>
                        <a:pt x="201" y="1229"/>
                        <a:pt x="102" y="1025"/>
                      </a:cubicBezTo>
                      <a:cubicBezTo>
                        <a:pt x="118" y="647"/>
                        <a:pt x="367" y="378"/>
                        <a:pt x="843" y="229"/>
                      </a:cubicBezTo>
                      <a:cubicBezTo>
                        <a:pt x="1121" y="142"/>
                        <a:pt x="1460" y="100"/>
                        <a:pt x="1835" y="100"/>
                      </a:cubicBezTo>
                      <a:close/>
                      <a:moveTo>
                        <a:pt x="1822" y="1"/>
                      </a:moveTo>
                      <a:cubicBezTo>
                        <a:pt x="1441" y="1"/>
                        <a:pt x="1095" y="43"/>
                        <a:pt x="812" y="132"/>
                      </a:cubicBezTo>
                      <a:cubicBezTo>
                        <a:pt x="293" y="295"/>
                        <a:pt x="13" y="607"/>
                        <a:pt x="0" y="1034"/>
                      </a:cubicBezTo>
                      <a:cubicBezTo>
                        <a:pt x="0" y="1041"/>
                        <a:pt x="2" y="1050"/>
                        <a:pt x="6" y="1057"/>
                      </a:cubicBezTo>
                      <a:cubicBezTo>
                        <a:pt x="20" y="1088"/>
                        <a:pt x="1458" y="4035"/>
                        <a:pt x="1509" y="5928"/>
                      </a:cubicBezTo>
                      <a:cubicBezTo>
                        <a:pt x="1539" y="7020"/>
                        <a:pt x="1198" y="7890"/>
                        <a:pt x="896" y="8658"/>
                      </a:cubicBezTo>
                      <a:cubicBezTo>
                        <a:pt x="667" y="9242"/>
                        <a:pt x="468" y="9747"/>
                        <a:pt x="468" y="10245"/>
                      </a:cubicBezTo>
                      <a:cubicBezTo>
                        <a:pt x="468" y="11386"/>
                        <a:pt x="974" y="11818"/>
                        <a:pt x="1343" y="12134"/>
                      </a:cubicBezTo>
                      <a:lnTo>
                        <a:pt x="1371" y="12157"/>
                      </a:lnTo>
                      <a:cubicBezTo>
                        <a:pt x="1446" y="12221"/>
                        <a:pt x="1551" y="12246"/>
                        <a:pt x="1678" y="12246"/>
                      </a:cubicBezTo>
                      <a:cubicBezTo>
                        <a:pt x="1863" y="12246"/>
                        <a:pt x="2094" y="12194"/>
                        <a:pt x="2346" y="12137"/>
                      </a:cubicBezTo>
                      <a:cubicBezTo>
                        <a:pt x="2604" y="12079"/>
                        <a:pt x="2882" y="12016"/>
                        <a:pt x="3117" y="12016"/>
                      </a:cubicBezTo>
                      <a:cubicBezTo>
                        <a:pt x="3297" y="12016"/>
                        <a:pt x="3451" y="12052"/>
                        <a:pt x="3553" y="12155"/>
                      </a:cubicBezTo>
                      <a:cubicBezTo>
                        <a:pt x="3803" y="12404"/>
                        <a:pt x="4156" y="13562"/>
                        <a:pt x="4497" y="14683"/>
                      </a:cubicBezTo>
                      <a:cubicBezTo>
                        <a:pt x="4781" y="15618"/>
                        <a:pt x="5050" y="16500"/>
                        <a:pt x="5263" y="16879"/>
                      </a:cubicBezTo>
                      <a:cubicBezTo>
                        <a:pt x="5778" y="17795"/>
                        <a:pt x="6807" y="18312"/>
                        <a:pt x="8102" y="18312"/>
                      </a:cubicBezTo>
                      <a:cubicBezTo>
                        <a:pt x="8159" y="18312"/>
                        <a:pt x="8217" y="18311"/>
                        <a:pt x="8274" y="18309"/>
                      </a:cubicBezTo>
                      <a:cubicBezTo>
                        <a:pt x="9858" y="18255"/>
                        <a:pt x="10561" y="16139"/>
                        <a:pt x="10561" y="15345"/>
                      </a:cubicBezTo>
                      <a:cubicBezTo>
                        <a:pt x="10561" y="15002"/>
                        <a:pt x="10381" y="14707"/>
                        <a:pt x="10208" y="14422"/>
                      </a:cubicBezTo>
                      <a:cubicBezTo>
                        <a:pt x="9949" y="13996"/>
                        <a:pt x="9680" y="13557"/>
                        <a:pt x="9984" y="12921"/>
                      </a:cubicBezTo>
                      <a:cubicBezTo>
                        <a:pt x="10089" y="12701"/>
                        <a:pt x="10202" y="12499"/>
                        <a:pt x="10311" y="12304"/>
                      </a:cubicBezTo>
                      <a:cubicBezTo>
                        <a:pt x="10743" y="11539"/>
                        <a:pt x="11116" y="10879"/>
                        <a:pt x="10609" y="9653"/>
                      </a:cubicBezTo>
                      <a:cubicBezTo>
                        <a:pt x="10233" y="8748"/>
                        <a:pt x="9374" y="8378"/>
                        <a:pt x="8615" y="8054"/>
                      </a:cubicBezTo>
                      <a:cubicBezTo>
                        <a:pt x="8091" y="7828"/>
                        <a:pt x="7636" y="7634"/>
                        <a:pt x="7431" y="7305"/>
                      </a:cubicBezTo>
                      <a:cubicBezTo>
                        <a:pt x="7240" y="6998"/>
                        <a:pt x="7278" y="6396"/>
                        <a:pt x="7323" y="5699"/>
                      </a:cubicBezTo>
                      <a:cubicBezTo>
                        <a:pt x="7398" y="4531"/>
                        <a:pt x="7492" y="3077"/>
                        <a:pt x="6648" y="1942"/>
                      </a:cubicBezTo>
                      <a:cubicBezTo>
                        <a:pt x="5787" y="783"/>
                        <a:pt x="3469" y="1"/>
                        <a:pt x="1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43;p42">
                  <a:extLst>
                    <a:ext uri="{FF2B5EF4-FFF2-40B4-BE49-F238E27FC236}">
                      <a16:creationId xmlns:a16="http://schemas.microsoft.com/office/drawing/2014/main" id="{D6774928-D292-B81E-9551-76573164BF54}"/>
                    </a:ext>
                  </a:extLst>
                </p:cNvPr>
                <p:cNvSpPr/>
                <p:nvPr/>
              </p:nvSpPr>
              <p:spPr>
                <a:xfrm>
                  <a:off x="8854436" y="4335022"/>
                  <a:ext cx="78200" cy="17322"/>
                </a:xfrm>
                <a:custGeom>
                  <a:avLst/>
                  <a:gdLst/>
                  <a:ahLst/>
                  <a:cxnLst/>
                  <a:rect l="l" t="t" r="r" b="b"/>
                  <a:pathLst>
                    <a:path w="939" h="208" extrusionOk="0">
                      <a:moveTo>
                        <a:pt x="58" y="0"/>
                      </a:moveTo>
                      <a:cubicBezTo>
                        <a:pt x="38" y="0"/>
                        <a:pt x="19" y="12"/>
                        <a:pt x="11" y="31"/>
                      </a:cubicBezTo>
                      <a:cubicBezTo>
                        <a:pt x="1" y="58"/>
                        <a:pt x="12" y="87"/>
                        <a:pt x="39" y="98"/>
                      </a:cubicBezTo>
                      <a:cubicBezTo>
                        <a:pt x="217" y="171"/>
                        <a:pt x="400" y="208"/>
                        <a:pt x="581" y="208"/>
                      </a:cubicBezTo>
                      <a:cubicBezTo>
                        <a:pt x="687" y="208"/>
                        <a:pt x="793" y="195"/>
                        <a:pt x="895" y="169"/>
                      </a:cubicBezTo>
                      <a:cubicBezTo>
                        <a:pt x="922" y="163"/>
                        <a:pt x="939" y="135"/>
                        <a:pt x="933" y="108"/>
                      </a:cubicBezTo>
                      <a:cubicBezTo>
                        <a:pt x="926" y="85"/>
                        <a:pt x="906" y="70"/>
                        <a:pt x="884" y="70"/>
                      </a:cubicBezTo>
                      <a:cubicBezTo>
                        <a:pt x="879" y="70"/>
                        <a:pt x="875" y="70"/>
                        <a:pt x="871" y="71"/>
                      </a:cubicBezTo>
                      <a:cubicBezTo>
                        <a:pt x="776" y="95"/>
                        <a:pt x="679" y="107"/>
                        <a:pt x="581" y="107"/>
                      </a:cubicBezTo>
                      <a:cubicBezTo>
                        <a:pt x="413" y="107"/>
                        <a:pt x="243" y="72"/>
                        <a:pt x="77" y="4"/>
                      </a:cubicBezTo>
                      <a:cubicBezTo>
                        <a:pt x="71" y="2"/>
                        <a:pt x="64" y="0"/>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44;p42">
                  <a:extLst>
                    <a:ext uri="{FF2B5EF4-FFF2-40B4-BE49-F238E27FC236}">
                      <a16:creationId xmlns:a16="http://schemas.microsoft.com/office/drawing/2014/main" id="{34B21B94-7706-49B7-ABE4-28E1EB29F095}"/>
                    </a:ext>
                  </a:extLst>
                </p:cNvPr>
                <p:cNvSpPr/>
                <p:nvPr/>
              </p:nvSpPr>
              <p:spPr>
                <a:xfrm>
                  <a:off x="8377497" y="3645801"/>
                  <a:ext cx="444382" cy="670321"/>
                </a:xfrm>
                <a:custGeom>
                  <a:avLst/>
                  <a:gdLst/>
                  <a:ahLst/>
                  <a:cxnLst/>
                  <a:rect l="l" t="t" r="r" b="b"/>
                  <a:pathLst>
                    <a:path w="5336" h="8049" extrusionOk="0">
                      <a:moveTo>
                        <a:pt x="287" y="1"/>
                      </a:moveTo>
                      <a:cubicBezTo>
                        <a:pt x="264" y="1"/>
                        <a:pt x="242" y="17"/>
                        <a:pt x="237" y="41"/>
                      </a:cubicBezTo>
                      <a:cubicBezTo>
                        <a:pt x="95" y="697"/>
                        <a:pt x="1" y="1357"/>
                        <a:pt x="266" y="1741"/>
                      </a:cubicBezTo>
                      <a:cubicBezTo>
                        <a:pt x="413" y="1953"/>
                        <a:pt x="603" y="2025"/>
                        <a:pt x="822" y="2025"/>
                      </a:cubicBezTo>
                      <a:cubicBezTo>
                        <a:pt x="1038" y="2025"/>
                        <a:pt x="1283" y="1956"/>
                        <a:pt x="1545" y="1881"/>
                      </a:cubicBezTo>
                      <a:cubicBezTo>
                        <a:pt x="1871" y="1788"/>
                        <a:pt x="2222" y="1689"/>
                        <a:pt x="2590" y="1689"/>
                      </a:cubicBezTo>
                      <a:cubicBezTo>
                        <a:pt x="2891" y="1689"/>
                        <a:pt x="3205" y="1755"/>
                        <a:pt x="3528" y="1946"/>
                      </a:cubicBezTo>
                      <a:cubicBezTo>
                        <a:pt x="4801" y="2699"/>
                        <a:pt x="4680" y="4123"/>
                        <a:pt x="4552" y="5632"/>
                      </a:cubicBezTo>
                      <a:cubicBezTo>
                        <a:pt x="4541" y="5745"/>
                        <a:pt x="4532" y="5859"/>
                        <a:pt x="4522" y="5973"/>
                      </a:cubicBezTo>
                      <a:cubicBezTo>
                        <a:pt x="4456" y="6796"/>
                        <a:pt x="4719" y="7548"/>
                        <a:pt x="5244" y="8035"/>
                      </a:cubicBezTo>
                      <a:cubicBezTo>
                        <a:pt x="5255" y="8044"/>
                        <a:pt x="5267" y="8048"/>
                        <a:pt x="5279" y="8048"/>
                      </a:cubicBezTo>
                      <a:cubicBezTo>
                        <a:pt x="5292" y="8048"/>
                        <a:pt x="5306" y="8043"/>
                        <a:pt x="5316" y="8032"/>
                      </a:cubicBezTo>
                      <a:cubicBezTo>
                        <a:pt x="5335" y="8011"/>
                        <a:pt x="5334" y="7980"/>
                        <a:pt x="5313" y="7961"/>
                      </a:cubicBezTo>
                      <a:cubicBezTo>
                        <a:pt x="4812" y="7495"/>
                        <a:pt x="4560" y="6774"/>
                        <a:pt x="4623" y="5981"/>
                      </a:cubicBezTo>
                      <a:cubicBezTo>
                        <a:pt x="4632" y="5868"/>
                        <a:pt x="4642" y="5754"/>
                        <a:pt x="4652" y="5640"/>
                      </a:cubicBezTo>
                      <a:cubicBezTo>
                        <a:pt x="4778" y="4167"/>
                        <a:pt x="4908" y="2644"/>
                        <a:pt x="3580" y="1859"/>
                      </a:cubicBezTo>
                      <a:cubicBezTo>
                        <a:pt x="3240" y="1658"/>
                        <a:pt x="2906" y="1589"/>
                        <a:pt x="2589" y="1589"/>
                      </a:cubicBezTo>
                      <a:cubicBezTo>
                        <a:pt x="2201" y="1589"/>
                        <a:pt x="1837" y="1692"/>
                        <a:pt x="1517" y="1784"/>
                      </a:cubicBezTo>
                      <a:cubicBezTo>
                        <a:pt x="1257" y="1858"/>
                        <a:pt x="1025" y="1924"/>
                        <a:pt x="826" y="1924"/>
                      </a:cubicBezTo>
                      <a:cubicBezTo>
                        <a:pt x="634" y="1924"/>
                        <a:pt x="473" y="1861"/>
                        <a:pt x="349" y="1683"/>
                      </a:cubicBezTo>
                      <a:cubicBezTo>
                        <a:pt x="104" y="1330"/>
                        <a:pt x="205" y="666"/>
                        <a:pt x="336" y="63"/>
                      </a:cubicBezTo>
                      <a:cubicBezTo>
                        <a:pt x="342" y="36"/>
                        <a:pt x="325" y="8"/>
                        <a:pt x="298" y="2"/>
                      </a:cubicBezTo>
                      <a:cubicBezTo>
                        <a:pt x="294" y="1"/>
                        <a:pt x="291" y="1"/>
                        <a:pt x="287" y="1"/>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45;p42">
                  <a:extLst>
                    <a:ext uri="{FF2B5EF4-FFF2-40B4-BE49-F238E27FC236}">
                      <a16:creationId xmlns:a16="http://schemas.microsoft.com/office/drawing/2014/main" id="{DB0944F6-CC25-0617-D7D0-006F17FEFDA4}"/>
                    </a:ext>
                  </a:extLst>
                </p:cNvPr>
                <p:cNvSpPr/>
                <p:nvPr/>
              </p:nvSpPr>
              <p:spPr>
                <a:xfrm>
                  <a:off x="8414806" y="3492234"/>
                  <a:ext cx="29231" cy="87111"/>
                </a:xfrm>
                <a:custGeom>
                  <a:avLst/>
                  <a:gdLst/>
                  <a:ahLst/>
                  <a:cxnLst/>
                  <a:rect l="l" t="t" r="r" b="b"/>
                  <a:pathLst>
                    <a:path w="351" h="1046" extrusionOk="0">
                      <a:moveTo>
                        <a:pt x="294" y="1"/>
                      </a:moveTo>
                      <a:cubicBezTo>
                        <a:pt x="271" y="1"/>
                        <a:pt x="251" y="16"/>
                        <a:pt x="245" y="39"/>
                      </a:cubicBezTo>
                      <a:cubicBezTo>
                        <a:pt x="179" y="312"/>
                        <a:pt x="112" y="575"/>
                        <a:pt x="47" y="828"/>
                      </a:cubicBezTo>
                      <a:lnTo>
                        <a:pt x="8" y="981"/>
                      </a:lnTo>
                      <a:cubicBezTo>
                        <a:pt x="1" y="1009"/>
                        <a:pt x="17" y="1036"/>
                        <a:pt x="45" y="1043"/>
                      </a:cubicBezTo>
                      <a:cubicBezTo>
                        <a:pt x="49" y="1044"/>
                        <a:pt x="53" y="1045"/>
                        <a:pt x="57" y="1045"/>
                      </a:cubicBezTo>
                      <a:cubicBezTo>
                        <a:pt x="79" y="1045"/>
                        <a:pt x="100" y="1030"/>
                        <a:pt x="106" y="1006"/>
                      </a:cubicBezTo>
                      <a:lnTo>
                        <a:pt x="145" y="853"/>
                      </a:lnTo>
                      <a:cubicBezTo>
                        <a:pt x="210" y="600"/>
                        <a:pt x="278" y="336"/>
                        <a:pt x="344" y="63"/>
                      </a:cubicBezTo>
                      <a:cubicBezTo>
                        <a:pt x="350" y="36"/>
                        <a:pt x="333" y="9"/>
                        <a:pt x="306" y="2"/>
                      </a:cubicBezTo>
                      <a:cubicBezTo>
                        <a:pt x="302" y="1"/>
                        <a:pt x="298"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46;p42">
                  <a:extLst>
                    <a:ext uri="{FF2B5EF4-FFF2-40B4-BE49-F238E27FC236}">
                      <a16:creationId xmlns:a16="http://schemas.microsoft.com/office/drawing/2014/main" id="{E7CF0D50-E1A5-96DE-BA56-626E286EDB10}"/>
                    </a:ext>
                  </a:extLst>
                </p:cNvPr>
                <p:cNvSpPr/>
                <p:nvPr/>
              </p:nvSpPr>
              <p:spPr>
                <a:xfrm>
                  <a:off x="8361091" y="3025869"/>
                  <a:ext cx="136413" cy="425061"/>
                </a:xfrm>
                <a:custGeom>
                  <a:avLst/>
                  <a:gdLst/>
                  <a:ahLst/>
                  <a:cxnLst/>
                  <a:rect l="l" t="t" r="r" b="b"/>
                  <a:pathLst>
                    <a:path w="1638" h="5104" extrusionOk="0">
                      <a:moveTo>
                        <a:pt x="59" y="1"/>
                      </a:moveTo>
                      <a:cubicBezTo>
                        <a:pt x="42" y="1"/>
                        <a:pt x="24" y="10"/>
                        <a:pt x="15" y="26"/>
                      </a:cubicBezTo>
                      <a:cubicBezTo>
                        <a:pt x="0" y="50"/>
                        <a:pt x="9" y="81"/>
                        <a:pt x="33" y="95"/>
                      </a:cubicBezTo>
                      <a:cubicBezTo>
                        <a:pt x="47" y="104"/>
                        <a:pt x="1529" y="1003"/>
                        <a:pt x="1282" y="3485"/>
                      </a:cubicBezTo>
                      <a:cubicBezTo>
                        <a:pt x="1234" y="3960"/>
                        <a:pt x="1150" y="4470"/>
                        <a:pt x="1028" y="5043"/>
                      </a:cubicBezTo>
                      <a:cubicBezTo>
                        <a:pt x="1021" y="5070"/>
                        <a:pt x="1039" y="5096"/>
                        <a:pt x="1066" y="5103"/>
                      </a:cubicBezTo>
                      <a:cubicBezTo>
                        <a:pt x="1070" y="5104"/>
                        <a:pt x="1073" y="5104"/>
                        <a:pt x="1077" y="5104"/>
                      </a:cubicBezTo>
                      <a:cubicBezTo>
                        <a:pt x="1100" y="5104"/>
                        <a:pt x="1121" y="5088"/>
                        <a:pt x="1126" y="5064"/>
                      </a:cubicBezTo>
                      <a:cubicBezTo>
                        <a:pt x="1250" y="4487"/>
                        <a:pt x="1334" y="3974"/>
                        <a:pt x="1382" y="3494"/>
                      </a:cubicBezTo>
                      <a:cubicBezTo>
                        <a:pt x="1637" y="944"/>
                        <a:pt x="100" y="17"/>
                        <a:pt x="84" y="7"/>
                      </a:cubicBezTo>
                      <a:cubicBezTo>
                        <a:pt x="76" y="3"/>
                        <a:pt x="68"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47;p42">
                  <a:extLst>
                    <a:ext uri="{FF2B5EF4-FFF2-40B4-BE49-F238E27FC236}">
                      <a16:creationId xmlns:a16="http://schemas.microsoft.com/office/drawing/2014/main" id="{CDB6DBE6-E18E-6F44-5371-3E0AD92623D3}"/>
                    </a:ext>
                  </a:extLst>
                </p:cNvPr>
                <p:cNvSpPr/>
                <p:nvPr/>
              </p:nvSpPr>
              <p:spPr>
                <a:xfrm>
                  <a:off x="8579449" y="3107649"/>
                  <a:ext cx="464536" cy="1109123"/>
                </a:xfrm>
                <a:custGeom>
                  <a:avLst/>
                  <a:gdLst/>
                  <a:ahLst/>
                  <a:cxnLst/>
                  <a:rect l="l" t="t" r="r" b="b"/>
                  <a:pathLst>
                    <a:path w="5578" h="13318" extrusionOk="0">
                      <a:moveTo>
                        <a:pt x="132" y="1"/>
                      </a:moveTo>
                      <a:cubicBezTo>
                        <a:pt x="123" y="1"/>
                        <a:pt x="113" y="4"/>
                        <a:pt x="104" y="9"/>
                      </a:cubicBezTo>
                      <a:cubicBezTo>
                        <a:pt x="81" y="25"/>
                        <a:pt x="75" y="57"/>
                        <a:pt x="91" y="80"/>
                      </a:cubicBezTo>
                      <a:cubicBezTo>
                        <a:pt x="646" y="911"/>
                        <a:pt x="892" y="1725"/>
                        <a:pt x="824" y="2503"/>
                      </a:cubicBezTo>
                      <a:cubicBezTo>
                        <a:pt x="752" y="3326"/>
                        <a:pt x="580" y="4102"/>
                        <a:pt x="428" y="4787"/>
                      </a:cubicBezTo>
                      <a:cubicBezTo>
                        <a:pt x="180" y="5905"/>
                        <a:pt x="1" y="6712"/>
                        <a:pt x="475" y="6884"/>
                      </a:cubicBezTo>
                      <a:cubicBezTo>
                        <a:pt x="626" y="6939"/>
                        <a:pt x="889" y="6998"/>
                        <a:pt x="1223" y="7071"/>
                      </a:cubicBezTo>
                      <a:cubicBezTo>
                        <a:pt x="2461" y="7347"/>
                        <a:pt x="4532" y="7809"/>
                        <a:pt x="4580" y="8876"/>
                      </a:cubicBezTo>
                      <a:cubicBezTo>
                        <a:pt x="4609" y="9520"/>
                        <a:pt x="4459" y="10009"/>
                        <a:pt x="4326" y="10441"/>
                      </a:cubicBezTo>
                      <a:cubicBezTo>
                        <a:pt x="4172" y="10941"/>
                        <a:pt x="4026" y="11415"/>
                        <a:pt x="4200" y="12008"/>
                      </a:cubicBezTo>
                      <a:cubicBezTo>
                        <a:pt x="4523" y="13106"/>
                        <a:pt x="5502" y="13314"/>
                        <a:pt x="5513" y="13316"/>
                      </a:cubicBezTo>
                      <a:cubicBezTo>
                        <a:pt x="5516" y="13317"/>
                        <a:pt x="5519" y="13317"/>
                        <a:pt x="5522" y="13317"/>
                      </a:cubicBezTo>
                      <a:cubicBezTo>
                        <a:pt x="5546" y="13317"/>
                        <a:pt x="5567" y="13300"/>
                        <a:pt x="5571" y="13276"/>
                      </a:cubicBezTo>
                      <a:cubicBezTo>
                        <a:pt x="5578" y="13249"/>
                        <a:pt x="5560" y="13223"/>
                        <a:pt x="5533" y="13217"/>
                      </a:cubicBezTo>
                      <a:cubicBezTo>
                        <a:pt x="5523" y="13215"/>
                        <a:pt x="4603" y="13017"/>
                        <a:pt x="4298" y="11979"/>
                      </a:cubicBezTo>
                      <a:cubicBezTo>
                        <a:pt x="4132" y="11416"/>
                        <a:pt x="4267" y="10977"/>
                        <a:pt x="4422" y="10470"/>
                      </a:cubicBezTo>
                      <a:cubicBezTo>
                        <a:pt x="4558" y="10031"/>
                        <a:pt x="4712" y="9532"/>
                        <a:pt x="4682" y="8871"/>
                      </a:cubicBezTo>
                      <a:cubicBezTo>
                        <a:pt x="4629" y="7726"/>
                        <a:pt x="2512" y="7255"/>
                        <a:pt x="1246" y="6973"/>
                      </a:cubicBezTo>
                      <a:cubicBezTo>
                        <a:pt x="916" y="6899"/>
                        <a:pt x="654" y="6842"/>
                        <a:pt x="511" y="6789"/>
                      </a:cubicBezTo>
                      <a:cubicBezTo>
                        <a:pt x="119" y="6647"/>
                        <a:pt x="290" y="5875"/>
                        <a:pt x="526" y="4809"/>
                      </a:cubicBezTo>
                      <a:cubicBezTo>
                        <a:pt x="679" y="4121"/>
                        <a:pt x="852" y="3341"/>
                        <a:pt x="925" y="2511"/>
                      </a:cubicBezTo>
                      <a:cubicBezTo>
                        <a:pt x="995" y="1710"/>
                        <a:pt x="743" y="873"/>
                        <a:pt x="175" y="24"/>
                      </a:cubicBezTo>
                      <a:cubicBezTo>
                        <a:pt x="165" y="9"/>
                        <a:pt x="149" y="1"/>
                        <a:pt x="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48;p42">
                  <a:extLst>
                    <a:ext uri="{FF2B5EF4-FFF2-40B4-BE49-F238E27FC236}">
                      <a16:creationId xmlns:a16="http://schemas.microsoft.com/office/drawing/2014/main" id="{888A104C-E841-5DC5-A8E4-C91547A1FA06}"/>
                    </a:ext>
                  </a:extLst>
                </p:cNvPr>
                <p:cNvSpPr/>
                <p:nvPr/>
              </p:nvSpPr>
              <p:spPr>
                <a:xfrm>
                  <a:off x="8472518" y="2983479"/>
                  <a:ext cx="61461" cy="56964"/>
                </a:xfrm>
                <a:custGeom>
                  <a:avLst/>
                  <a:gdLst/>
                  <a:ahLst/>
                  <a:cxnLst/>
                  <a:rect l="l" t="t" r="r" b="b"/>
                  <a:pathLst>
                    <a:path w="738" h="684" extrusionOk="0">
                      <a:moveTo>
                        <a:pt x="57" y="0"/>
                      </a:moveTo>
                      <a:cubicBezTo>
                        <a:pt x="42" y="0"/>
                        <a:pt x="28" y="7"/>
                        <a:pt x="18" y="20"/>
                      </a:cubicBezTo>
                      <a:cubicBezTo>
                        <a:pt x="0" y="42"/>
                        <a:pt x="4" y="73"/>
                        <a:pt x="26" y="91"/>
                      </a:cubicBezTo>
                      <a:cubicBezTo>
                        <a:pt x="30" y="93"/>
                        <a:pt x="302" y="306"/>
                        <a:pt x="646" y="667"/>
                      </a:cubicBezTo>
                      <a:cubicBezTo>
                        <a:pt x="656" y="678"/>
                        <a:pt x="669" y="683"/>
                        <a:pt x="682" y="683"/>
                      </a:cubicBezTo>
                      <a:cubicBezTo>
                        <a:pt x="695" y="683"/>
                        <a:pt x="707" y="678"/>
                        <a:pt x="717" y="669"/>
                      </a:cubicBezTo>
                      <a:cubicBezTo>
                        <a:pt x="737" y="649"/>
                        <a:pt x="738" y="618"/>
                        <a:pt x="719" y="597"/>
                      </a:cubicBezTo>
                      <a:cubicBezTo>
                        <a:pt x="370" y="231"/>
                        <a:pt x="91" y="14"/>
                        <a:pt x="88" y="11"/>
                      </a:cubicBezTo>
                      <a:cubicBezTo>
                        <a:pt x="79" y="4"/>
                        <a:pt x="68"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49;p42">
                  <a:extLst>
                    <a:ext uri="{FF2B5EF4-FFF2-40B4-BE49-F238E27FC236}">
                      <a16:creationId xmlns:a16="http://schemas.microsoft.com/office/drawing/2014/main" id="{AFF70A1F-7E9A-91CB-E99D-510120E0883F}"/>
                    </a:ext>
                  </a:extLst>
                </p:cNvPr>
                <p:cNvSpPr/>
                <p:nvPr/>
              </p:nvSpPr>
              <p:spPr>
                <a:xfrm>
                  <a:off x="8680549" y="3190262"/>
                  <a:ext cx="414318" cy="941647"/>
                </a:xfrm>
                <a:custGeom>
                  <a:avLst/>
                  <a:gdLst/>
                  <a:ahLst/>
                  <a:cxnLst/>
                  <a:rect l="l" t="t" r="r" b="b"/>
                  <a:pathLst>
                    <a:path w="4975" h="11307" extrusionOk="0">
                      <a:moveTo>
                        <a:pt x="615" y="0"/>
                      </a:moveTo>
                      <a:cubicBezTo>
                        <a:pt x="606" y="0"/>
                        <a:pt x="596" y="3"/>
                        <a:pt x="587" y="9"/>
                      </a:cubicBezTo>
                      <a:cubicBezTo>
                        <a:pt x="564" y="25"/>
                        <a:pt x="558" y="56"/>
                        <a:pt x="574" y="79"/>
                      </a:cubicBezTo>
                      <a:cubicBezTo>
                        <a:pt x="585" y="96"/>
                        <a:pt x="1762" y="1856"/>
                        <a:pt x="1268" y="3217"/>
                      </a:cubicBezTo>
                      <a:cubicBezTo>
                        <a:pt x="1083" y="3726"/>
                        <a:pt x="825" y="4131"/>
                        <a:pt x="619" y="4456"/>
                      </a:cubicBezTo>
                      <a:cubicBezTo>
                        <a:pt x="260" y="5022"/>
                        <a:pt x="1" y="5430"/>
                        <a:pt x="521" y="5821"/>
                      </a:cubicBezTo>
                      <a:cubicBezTo>
                        <a:pt x="826" y="6049"/>
                        <a:pt x="1459" y="6065"/>
                        <a:pt x="2131" y="6081"/>
                      </a:cubicBezTo>
                      <a:cubicBezTo>
                        <a:pt x="3201" y="6106"/>
                        <a:pt x="4414" y="6135"/>
                        <a:pt x="4641" y="7003"/>
                      </a:cubicBezTo>
                      <a:cubicBezTo>
                        <a:pt x="4863" y="7856"/>
                        <a:pt x="4512" y="8306"/>
                        <a:pt x="4171" y="8741"/>
                      </a:cubicBezTo>
                      <a:cubicBezTo>
                        <a:pt x="3935" y="9042"/>
                        <a:pt x="3711" y="9326"/>
                        <a:pt x="3685" y="9725"/>
                      </a:cubicBezTo>
                      <a:cubicBezTo>
                        <a:pt x="3621" y="10688"/>
                        <a:pt x="4058" y="11263"/>
                        <a:pt x="4077" y="11287"/>
                      </a:cubicBezTo>
                      <a:cubicBezTo>
                        <a:pt x="4087" y="11300"/>
                        <a:pt x="4102" y="11306"/>
                        <a:pt x="4117" y="11306"/>
                      </a:cubicBezTo>
                      <a:cubicBezTo>
                        <a:pt x="4128" y="11306"/>
                        <a:pt x="4139" y="11303"/>
                        <a:pt x="4148" y="11296"/>
                      </a:cubicBezTo>
                      <a:cubicBezTo>
                        <a:pt x="4171" y="11279"/>
                        <a:pt x="4174" y="11246"/>
                        <a:pt x="4157" y="11224"/>
                      </a:cubicBezTo>
                      <a:cubicBezTo>
                        <a:pt x="4153" y="11219"/>
                        <a:pt x="3724" y="10654"/>
                        <a:pt x="3786" y="9731"/>
                      </a:cubicBezTo>
                      <a:cubicBezTo>
                        <a:pt x="3810" y="9364"/>
                        <a:pt x="4024" y="9091"/>
                        <a:pt x="4250" y="8803"/>
                      </a:cubicBezTo>
                      <a:cubicBezTo>
                        <a:pt x="4589" y="8370"/>
                        <a:pt x="4974" y="7879"/>
                        <a:pt x="4739" y="6978"/>
                      </a:cubicBezTo>
                      <a:cubicBezTo>
                        <a:pt x="4494" y="6035"/>
                        <a:pt x="3240" y="6006"/>
                        <a:pt x="2133" y="5980"/>
                      </a:cubicBezTo>
                      <a:cubicBezTo>
                        <a:pt x="1479" y="5964"/>
                        <a:pt x="861" y="5949"/>
                        <a:pt x="582" y="5741"/>
                      </a:cubicBezTo>
                      <a:cubicBezTo>
                        <a:pt x="136" y="5406"/>
                        <a:pt x="339" y="5088"/>
                        <a:pt x="705" y="4511"/>
                      </a:cubicBezTo>
                      <a:cubicBezTo>
                        <a:pt x="914" y="4181"/>
                        <a:pt x="1175" y="3771"/>
                        <a:pt x="1364" y="3252"/>
                      </a:cubicBezTo>
                      <a:cubicBezTo>
                        <a:pt x="1876" y="1842"/>
                        <a:pt x="707" y="96"/>
                        <a:pt x="658" y="23"/>
                      </a:cubicBezTo>
                      <a:cubicBezTo>
                        <a:pt x="648" y="8"/>
                        <a:pt x="632" y="0"/>
                        <a:pt x="615" y="0"/>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50;p42">
                  <a:extLst>
                    <a:ext uri="{FF2B5EF4-FFF2-40B4-BE49-F238E27FC236}">
                      <a16:creationId xmlns:a16="http://schemas.microsoft.com/office/drawing/2014/main" id="{18ABCB4C-D20E-B785-9FF3-2A268F74376E}"/>
                    </a:ext>
                  </a:extLst>
                </p:cNvPr>
                <p:cNvSpPr/>
                <p:nvPr/>
              </p:nvSpPr>
              <p:spPr>
                <a:xfrm>
                  <a:off x="8219100" y="4600018"/>
                  <a:ext cx="361602" cy="539238"/>
                </a:xfrm>
                <a:custGeom>
                  <a:avLst/>
                  <a:gdLst/>
                  <a:ahLst/>
                  <a:cxnLst/>
                  <a:rect l="l" t="t" r="r" b="b"/>
                  <a:pathLst>
                    <a:path w="4342" h="6475" extrusionOk="0">
                      <a:moveTo>
                        <a:pt x="4341" y="1"/>
                      </a:moveTo>
                      <a:lnTo>
                        <a:pt x="1583" y="157"/>
                      </a:lnTo>
                      <a:lnTo>
                        <a:pt x="1375" y="1770"/>
                      </a:lnTo>
                      <a:lnTo>
                        <a:pt x="0" y="6475"/>
                      </a:lnTo>
                      <a:lnTo>
                        <a:pt x="2022" y="6475"/>
                      </a:lnTo>
                      <a:cubicBezTo>
                        <a:pt x="2423" y="5590"/>
                        <a:pt x="3655" y="2881"/>
                        <a:pt x="3872" y="2447"/>
                      </a:cubicBezTo>
                      <a:cubicBezTo>
                        <a:pt x="4132" y="1926"/>
                        <a:pt x="4341" y="1"/>
                        <a:pt x="4341" y="1"/>
                      </a:cubicBezTo>
                      <a:close/>
                    </a:path>
                  </a:pathLst>
                </a:custGeom>
                <a:solidFill>
                  <a:srgbClr val="7C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51;p42">
                  <a:extLst>
                    <a:ext uri="{FF2B5EF4-FFF2-40B4-BE49-F238E27FC236}">
                      <a16:creationId xmlns:a16="http://schemas.microsoft.com/office/drawing/2014/main" id="{FC3ECA6C-D489-71EB-4CAD-123B16648798}"/>
                    </a:ext>
                  </a:extLst>
                </p:cNvPr>
                <p:cNvSpPr/>
                <p:nvPr/>
              </p:nvSpPr>
              <p:spPr>
                <a:xfrm>
                  <a:off x="8214603" y="4595854"/>
                  <a:ext cx="370346" cy="547649"/>
                </a:xfrm>
                <a:custGeom>
                  <a:avLst/>
                  <a:gdLst/>
                  <a:ahLst/>
                  <a:cxnLst/>
                  <a:rect l="l" t="t" r="r" b="b"/>
                  <a:pathLst>
                    <a:path w="4447" h="6576" extrusionOk="0">
                      <a:moveTo>
                        <a:pt x="4337" y="105"/>
                      </a:moveTo>
                      <a:cubicBezTo>
                        <a:pt x="4300" y="433"/>
                        <a:pt x="4109" y="2019"/>
                        <a:pt x="3881" y="2475"/>
                      </a:cubicBezTo>
                      <a:cubicBezTo>
                        <a:pt x="3666" y="2906"/>
                        <a:pt x="2438" y="5606"/>
                        <a:pt x="2044" y="6475"/>
                      </a:cubicBezTo>
                      <a:lnTo>
                        <a:pt x="121" y="6475"/>
                      </a:lnTo>
                      <a:lnTo>
                        <a:pt x="1479" y="1827"/>
                      </a:lnTo>
                      <a:lnTo>
                        <a:pt x="1682" y="255"/>
                      </a:lnTo>
                      <a:lnTo>
                        <a:pt x="4337" y="105"/>
                      </a:lnTo>
                      <a:close/>
                      <a:moveTo>
                        <a:pt x="4392" y="0"/>
                      </a:moveTo>
                      <a:lnTo>
                        <a:pt x="1634" y="157"/>
                      </a:lnTo>
                      <a:cubicBezTo>
                        <a:pt x="1609" y="159"/>
                        <a:pt x="1589" y="176"/>
                        <a:pt x="1586" y="201"/>
                      </a:cubicBezTo>
                      <a:lnTo>
                        <a:pt x="1380" y="1806"/>
                      </a:lnTo>
                      <a:lnTo>
                        <a:pt x="5" y="6510"/>
                      </a:lnTo>
                      <a:cubicBezTo>
                        <a:pt x="1" y="6526"/>
                        <a:pt x="4" y="6543"/>
                        <a:pt x="13" y="6555"/>
                      </a:cubicBezTo>
                      <a:cubicBezTo>
                        <a:pt x="23" y="6568"/>
                        <a:pt x="37" y="6575"/>
                        <a:pt x="54" y="6575"/>
                      </a:cubicBezTo>
                      <a:lnTo>
                        <a:pt x="2076" y="6575"/>
                      </a:lnTo>
                      <a:cubicBezTo>
                        <a:pt x="2096" y="6575"/>
                        <a:pt x="2114" y="6564"/>
                        <a:pt x="2122" y="6546"/>
                      </a:cubicBezTo>
                      <a:cubicBezTo>
                        <a:pt x="2501" y="5711"/>
                        <a:pt x="3754" y="2954"/>
                        <a:pt x="3971" y="2520"/>
                      </a:cubicBezTo>
                      <a:cubicBezTo>
                        <a:pt x="4233" y="1997"/>
                        <a:pt x="4436" y="136"/>
                        <a:pt x="4445" y="57"/>
                      </a:cubicBezTo>
                      <a:cubicBezTo>
                        <a:pt x="4447" y="42"/>
                        <a:pt x="4441" y="27"/>
                        <a:pt x="4431" y="16"/>
                      </a:cubicBezTo>
                      <a:cubicBezTo>
                        <a:pt x="4420" y="5"/>
                        <a:pt x="4407" y="0"/>
                        <a:pt x="4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52;p42">
                  <a:extLst>
                    <a:ext uri="{FF2B5EF4-FFF2-40B4-BE49-F238E27FC236}">
                      <a16:creationId xmlns:a16="http://schemas.microsoft.com/office/drawing/2014/main" id="{513F8693-BA6E-29B1-ACF9-8F8996E0C539}"/>
                    </a:ext>
                  </a:extLst>
                </p:cNvPr>
                <p:cNvSpPr/>
                <p:nvPr/>
              </p:nvSpPr>
              <p:spPr>
                <a:xfrm>
                  <a:off x="8246832" y="3928369"/>
                  <a:ext cx="377175" cy="734863"/>
                </a:xfrm>
                <a:custGeom>
                  <a:avLst/>
                  <a:gdLst/>
                  <a:ahLst/>
                  <a:cxnLst/>
                  <a:rect l="l" t="t" r="r" b="b"/>
                  <a:pathLst>
                    <a:path w="4529" h="8824" extrusionOk="0">
                      <a:moveTo>
                        <a:pt x="2114" y="0"/>
                      </a:moveTo>
                      <a:cubicBezTo>
                        <a:pt x="1948" y="0"/>
                        <a:pt x="803" y="44"/>
                        <a:pt x="417" y="1249"/>
                      </a:cubicBezTo>
                      <a:cubicBezTo>
                        <a:pt x="1" y="2550"/>
                        <a:pt x="625" y="5517"/>
                        <a:pt x="625" y="6662"/>
                      </a:cubicBezTo>
                      <a:cubicBezTo>
                        <a:pt x="625" y="7806"/>
                        <a:pt x="470" y="8638"/>
                        <a:pt x="470" y="8638"/>
                      </a:cubicBezTo>
                      <a:cubicBezTo>
                        <a:pt x="470" y="8638"/>
                        <a:pt x="1372" y="8824"/>
                        <a:pt x="2574" y="8824"/>
                      </a:cubicBezTo>
                      <a:cubicBezTo>
                        <a:pt x="3176" y="8824"/>
                        <a:pt x="3852" y="8777"/>
                        <a:pt x="4529" y="8638"/>
                      </a:cubicBezTo>
                      <a:lnTo>
                        <a:pt x="3904" y="3435"/>
                      </a:lnTo>
                      <a:lnTo>
                        <a:pt x="2134" y="0"/>
                      </a:lnTo>
                      <a:cubicBezTo>
                        <a:pt x="2134" y="0"/>
                        <a:pt x="2127" y="0"/>
                        <a:pt x="2114" y="0"/>
                      </a:cubicBezTo>
                      <a:close/>
                    </a:path>
                  </a:pathLst>
                </a:custGeom>
                <a:solidFill>
                  <a:schemeClr val="bg1">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53;p42">
                  <a:extLst>
                    <a:ext uri="{FF2B5EF4-FFF2-40B4-BE49-F238E27FC236}">
                      <a16:creationId xmlns:a16="http://schemas.microsoft.com/office/drawing/2014/main" id="{23BEBA86-D16B-FF54-6AB6-FCCA33E4191A}"/>
                    </a:ext>
                  </a:extLst>
                </p:cNvPr>
                <p:cNvSpPr/>
                <p:nvPr/>
              </p:nvSpPr>
              <p:spPr>
                <a:xfrm>
                  <a:off x="8253910" y="3924121"/>
                  <a:ext cx="374510" cy="743191"/>
                </a:xfrm>
                <a:custGeom>
                  <a:avLst/>
                  <a:gdLst/>
                  <a:ahLst/>
                  <a:cxnLst/>
                  <a:rect l="l" t="t" r="r" b="b"/>
                  <a:pathLst>
                    <a:path w="4497" h="8924" extrusionOk="0">
                      <a:moveTo>
                        <a:pt x="2034" y="1"/>
                      </a:moveTo>
                      <a:cubicBezTo>
                        <a:pt x="1874" y="1"/>
                        <a:pt x="680" y="47"/>
                        <a:pt x="284" y="1285"/>
                      </a:cubicBezTo>
                      <a:cubicBezTo>
                        <a:pt x="1" y="2171"/>
                        <a:pt x="193" y="3813"/>
                        <a:pt x="348" y="5133"/>
                      </a:cubicBezTo>
                      <a:cubicBezTo>
                        <a:pt x="424" y="5781"/>
                        <a:pt x="490" y="6341"/>
                        <a:pt x="490" y="6713"/>
                      </a:cubicBezTo>
                      <a:cubicBezTo>
                        <a:pt x="490" y="7838"/>
                        <a:pt x="337" y="8672"/>
                        <a:pt x="334" y="8680"/>
                      </a:cubicBezTo>
                      <a:cubicBezTo>
                        <a:pt x="329" y="8707"/>
                        <a:pt x="347" y="8734"/>
                        <a:pt x="374" y="8739"/>
                      </a:cubicBezTo>
                      <a:cubicBezTo>
                        <a:pt x="388" y="8742"/>
                        <a:pt x="1296" y="8923"/>
                        <a:pt x="2495" y="8923"/>
                      </a:cubicBezTo>
                      <a:cubicBezTo>
                        <a:pt x="3099" y="8923"/>
                        <a:pt x="3777" y="8877"/>
                        <a:pt x="4453" y="8739"/>
                      </a:cubicBezTo>
                      <a:cubicBezTo>
                        <a:pt x="4479" y="8734"/>
                        <a:pt x="4496" y="8709"/>
                        <a:pt x="4493" y="8683"/>
                      </a:cubicBezTo>
                      <a:lnTo>
                        <a:pt x="3869" y="3480"/>
                      </a:lnTo>
                      <a:cubicBezTo>
                        <a:pt x="3866" y="3454"/>
                        <a:pt x="3845" y="3435"/>
                        <a:pt x="3819" y="3435"/>
                      </a:cubicBezTo>
                      <a:cubicBezTo>
                        <a:pt x="3817" y="3435"/>
                        <a:pt x="3815" y="3435"/>
                        <a:pt x="3813" y="3435"/>
                      </a:cubicBezTo>
                      <a:cubicBezTo>
                        <a:pt x="3785" y="3439"/>
                        <a:pt x="3765" y="3465"/>
                        <a:pt x="3769" y="3492"/>
                      </a:cubicBezTo>
                      <a:lnTo>
                        <a:pt x="4387" y="8650"/>
                      </a:lnTo>
                      <a:cubicBezTo>
                        <a:pt x="3734" y="8780"/>
                        <a:pt x="3080" y="8823"/>
                        <a:pt x="2495" y="8823"/>
                      </a:cubicBezTo>
                      <a:cubicBezTo>
                        <a:pt x="1461" y="8823"/>
                        <a:pt x="645" y="8686"/>
                        <a:pt x="443" y="8650"/>
                      </a:cubicBezTo>
                      <a:cubicBezTo>
                        <a:pt x="476" y="8452"/>
                        <a:pt x="592" y="7692"/>
                        <a:pt x="592" y="6713"/>
                      </a:cubicBezTo>
                      <a:cubicBezTo>
                        <a:pt x="592" y="6335"/>
                        <a:pt x="525" y="5772"/>
                        <a:pt x="449" y="5121"/>
                      </a:cubicBezTo>
                      <a:cubicBezTo>
                        <a:pt x="295" y="3811"/>
                        <a:pt x="104" y="2182"/>
                        <a:pt x="381" y="1316"/>
                      </a:cubicBezTo>
                      <a:cubicBezTo>
                        <a:pt x="752" y="155"/>
                        <a:pt x="1831" y="102"/>
                        <a:pt x="2021" y="102"/>
                      </a:cubicBezTo>
                      <a:cubicBezTo>
                        <a:pt x="2035" y="102"/>
                        <a:pt x="2044" y="103"/>
                        <a:pt x="2048" y="103"/>
                      </a:cubicBezTo>
                      <a:cubicBezTo>
                        <a:pt x="2049" y="103"/>
                        <a:pt x="2049" y="103"/>
                        <a:pt x="2050" y="103"/>
                      </a:cubicBezTo>
                      <a:cubicBezTo>
                        <a:pt x="2076" y="103"/>
                        <a:pt x="2098" y="81"/>
                        <a:pt x="2101" y="53"/>
                      </a:cubicBezTo>
                      <a:cubicBezTo>
                        <a:pt x="2102" y="26"/>
                        <a:pt x="2080" y="2"/>
                        <a:pt x="2051" y="1"/>
                      </a:cubicBezTo>
                      <a:cubicBezTo>
                        <a:pt x="2050" y="1"/>
                        <a:pt x="2044"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901;p42">
                  <a:extLst>
                    <a:ext uri="{FF2B5EF4-FFF2-40B4-BE49-F238E27FC236}">
                      <a16:creationId xmlns:a16="http://schemas.microsoft.com/office/drawing/2014/main" id="{7C32FCE3-1D1B-1A95-47E3-509EB16F03F5}"/>
                    </a:ext>
                  </a:extLst>
                </p:cNvPr>
                <p:cNvSpPr/>
                <p:nvPr/>
              </p:nvSpPr>
              <p:spPr>
                <a:xfrm>
                  <a:off x="6926940" y="4814046"/>
                  <a:ext cx="133081" cy="90359"/>
                </a:xfrm>
                <a:custGeom>
                  <a:avLst/>
                  <a:gdLst/>
                  <a:ahLst/>
                  <a:cxnLst/>
                  <a:rect l="l" t="t" r="r" b="b"/>
                  <a:pathLst>
                    <a:path w="1598" h="1085" extrusionOk="0">
                      <a:moveTo>
                        <a:pt x="117" y="0"/>
                      </a:moveTo>
                      <a:lnTo>
                        <a:pt x="1" y="116"/>
                      </a:lnTo>
                      <a:cubicBezTo>
                        <a:pt x="1" y="116"/>
                        <a:pt x="466" y="436"/>
                        <a:pt x="581" y="523"/>
                      </a:cubicBezTo>
                      <a:cubicBezTo>
                        <a:pt x="697" y="609"/>
                        <a:pt x="1191" y="1044"/>
                        <a:pt x="1336" y="1074"/>
                      </a:cubicBezTo>
                      <a:cubicBezTo>
                        <a:pt x="1373" y="1081"/>
                        <a:pt x="1404" y="1085"/>
                        <a:pt x="1430" y="1085"/>
                      </a:cubicBezTo>
                      <a:cubicBezTo>
                        <a:pt x="1508" y="1085"/>
                        <a:pt x="1546" y="1052"/>
                        <a:pt x="1568" y="987"/>
                      </a:cubicBezTo>
                      <a:cubicBezTo>
                        <a:pt x="1598" y="900"/>
                        <a:pt x="1162" y="290"/>
                        <a:pt x="929" y="145"/>
                      </a:cubicBezTo>
                      <a:cubicBezTo>
                        <a:pt x="697" y="0"/>
                        <a:pt x="117" y="0"/>
                        <a:pt x="117" y="0"/>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902;p42">
                  <a:extLst>
                    <a:ext uri="{FF2B5EF4-FFF2-40B4-BE49-F238E27FC236}">
                      <a16:creationId xmlns:a16="http://schemas.microsoft.com/office/drawing/2014/main" id="{46CBDCE2-ED60-7FD7-8E1E-48DFCBFED728}"/>
                    </a:ext>
                  </a:extLst>
                </p:cNvPr>
                <p:cNvSpPr/>
                <p:nvPr/>
              </p:nvSpPr>
              <p:spPr>
                <a:xfrm>
                  <a:off x="6922693" y="4809882"/>
                  <a:ext cx="142575" cy="98770"/>
                </a:xfrm>
                <a:custGeom>
                  <a:avLst/>
                  <a:gdLst/>
                  <a:ahLst/>
                  <a:cxnLst/>
                  <a:rect l="l" t="t" r="r" b="b"/>
                  <a:pathLst>
                    <a:path w="1712" h="1186" extrusionOk="0">
                      <a:moveTo>
                        <a:pt x="189" y="101"/>
                      </a:moveTo>
                      <a:cubicBezTo>
                        <a:pt x="293" y="103"/>
                        <a:pt x="761" y="118"/>
                        <a:pt x="954" y="238"/>
                      </a:cubicBezTo>
                      <a:cubicBezTo>
                        <a:pt x="1183" y="381"/>
                        <a:pt x="1569" y="940"/>
                        <a:pt x="1571" y="1021"/>
                      </a:cubicBezTo>
                      <a:cubicBezTo>
                        <a:pt x="1561" y="1054"/>
                        <a:pt x="1550" y="1085"/>
                        <a:pt x="1481" y="1085"/>
                      </a:cubicBezTo>
                      <a:cubicBezTo>
                        <a:pt x="1460" y="1085"/>
                        <a:pt x="1432" y="1082"/>
                        <a:pt x="1397" y="1075"/>
                      </a:cubicBezTo>
                      <a:cubicBezTo>
                        <a:pt x="1298" y="1055"/>
                        <a:pt x="962" y="778"/>
                        <a:pt x="801" y="644"/>
                      </a:cubicBezTo>
                      <a:cubicBezTo>
                        <a:pt x="740" y="594"/>
                        <a:pt x="691" y="553"/>
                        <a:pt x="662" y="532"/>
                      </a:cubicBezTo>
                      <a:cubicBezTo>
                        <a:pt x="569" y="462"/>
                        <a:pt x="254" y="245"/>
                        <a:pt x="130" y="160"/>
                      </a:cubicBezTo>
                      <a:lnTo>
                        <a:pt x="189" y="101"/>
                      </a:lnTo>
                      <a:close/>
                      <a:moveTo>
                        <a:pt x="168" y="0"/>
                      </a:moveTo>
                      <a:cubicBezTo>
                        <a:pt x="154" y="0"/>
                        <a:pt x="142" y="5"/>
                        <a:pt x="132" y="15"/>
                      </a:cubicBezTo>
                      <a:lnTo>
                        <a:pt x="16" y="130"/>
                      </a:lnTo>
                      <a:cubicBezTo>
                        <a:pt x="5" y="141"/>
                        <a:pt x="0" y="156"/>
                        <a:pt x="1" y="171"/>
                      </a:cubicBezTo>
                      <a:cubicBezTo>
                        <a:pt x="3" y="186"/>
                        <a:pt x="11" y="199"/>
                        <a:pt x="23" y="208"/>
                      </a:cubicBezTo>
                      <a:cubicBezTo>
                        <a:pt x="29" y="211"/>
                        <a:pt x="488" y="528"/>
                        <a:pt x="603" y="613"/>
                      </a:cubicBezTo>
                      <a:cubicBezTo>
                        <a:pt x="630" y="634"/>
                        <a:pt x="677" y="673"/>
                        <a:pt x="737" y="722"/>
                      </a:cubicBezTo>
                      <a:cubicBezTo>
                        <a:pt x="1010" y="947"/>
                        <a:pt x="1264" y="1151"/>
                        <a:pt x="1377" y="1173"/>
                      </a:cubicBezTo>
                      <a:cubicBezTo>
                        <a:pt x="1412" y="1181"/>
                        <a:pt x="1447" y="1186"/>
                        <a:pt x="1481" y="1186"/>
                      </a:cubicBezTo>
                      <a:cubicBezTo>
                        <a:pt x="1561" y="1186"/>
                        <a:pt x="1633" y="1156"/>
                        <a:pt x="1668" y="1052"/>
                      </a:cubicBezTo>
                      <a:cubicBezTo>
                        <a:pt x="1712" y="921"/>
                        <a:pt x="1224" y="288"/>
                        <a:pt x="1008" y="152"/>
                      </a:cubicBezTo>
                      <a:cubicBezTo>
                        <a:pt x="766" y="1"/>
                        <a:pt x="192" y="0"/>
                        <a:pt x="168" y="0"/>
                      </a:cubicBezTo>
                      <a:close/>
                    </a:path>
                  </a:pathLst>
                </a:custGeom>
                <a:solidFill>
                  <a:srgbClr val="532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903;p42">
                  <a:extLst>
                    <a:ext uri="{FF2B5EF4-FFF2-40B4-BE49-F238E27FC236}">
                      <a16:creationId xmlns:a16="http://schemas.microsoft.com/office/drawing/2014/main" id="{3DCC06E5-32CB-08B5-7208-F5F15C50DF03}"/>
                    </a:ext>
                  </a:extLst>
                </p:cNvPr>
                <p:cNvSpPr/>
                <p:nvPr/>
              </p:nvSpPr>
              <p:spPr>
                <a:xfrm>
                  <a:off x="5822159" y="3651714"/>
                  <a:ext cx="1217970" cy="1303165"/>
                </a:xfrm>
                <a:custGeom>
                  <a:avLst/>
                  <a:gdLst/>
                  <a:ahLst/>
                  <a:cxnLst/>
                  <a:rect l="l" t="t" r="r" b="b"/>
                  <a:pathLst>
                    <a:path w="14625" h="15648" extrusionOk="0">
                      <a:moveTo>
                        <a:pt x="1" y="0"/>
                      </a:moveTo>
                      <a:cubicBezTo>
                        <a:pt x="1" y="0"/>
                        <a:pt x="861" y="2530"/>
                        <a:pt x="962" y="3188"/>
                      </a:cubicBezTo>
                      <a:cubicBezTo>
                        <a:pt x="1064" y="3846"/>
                        <a:pt x="1418" y="8754"/>
                        <a:pt x="1418" y="8754"/>
                      </a:cubicBezTo>
                      <a:cubicBezTo>
                        <a:pt x="1418" y="8754"/>
                        <a:pt x="4707" y="11537"/>
                        <a:pt x="5416" y="12094"/>
                      </a:cubicBezTo>
                      <a:cubicBezTo>
                        <a:pt x="6124" y="12650"/>
                        <a:pt x="9210" y="15028"/>
                        <a:pt x="9210" y="15028"/>
                      </a:cubicBezTo>
                      <a:cubicBezTo>
                        <a:pt x="9210" y="15028"/>
                        <a:pt x="9868" y="15535"/>
                        <a:pt x="10121" y="15585"/>
                      </a:cubicBezTo>
                      <a:cubicBezTo>
                        <a:pt x="10374" y="15635"/>
                        <a:pt x="10628" y="15635"/>
                        <a:pt x="11234" y="15635"/>
                      </a:cubicBezTo>
                      <a:cubicBezTo>
                        <a:pt x="11538" y="15635"/>
                        <a:pt x="11804" y="15648"/>
                        <a:pt x="12057" y="15648"/>
                      </a:cubicBezTo>
                      <a:cubicBezTo>
                        <a:pt x="12310" y="15648"/>
                        <a:pt x="12550" y="15635"/>
                        <a:pt x="12803" y="15585"/>
                      </a:cubicBezTo>
                      <a:cubicBezTo>
                        <a:pt x="13309" y="15483"/>
                        <a:pt x="13663" y="15483"/>
                        <a:pt x="13814" y="15483"/>
                      </a:cubicBezTo>
                      <a:cubicBezTo>
                        <a:pt x="13882" y="15483"/>
                        <a:pt x="14030" y="15503"/>
                        <a:pt x="14178" y="15503"/>
                      </a:cubicBezTo>
                      <a:cubicBezTo>
                        <a:pt x="14362" y="15503"/>
                        <a:pt x="14546" y="15472"/>
                        <a:pt x="14574" y="15332"/>
                      </a:cubicBezTo>
                      <a:cubicBezTo>
                        <a:pt x="14624" y="15079"/>
                        <a:pt x="13916" y="14319"/>
                        <a:pt x="13612" y="14016"/>
                      </a:cubicBezTo>
                      <a:cubicBezTo>
                        <a:pt x="13521" y="13925"/>
                        <a:pt x="13202" y="13893"/>
                        <a:pt x="12800" y="13893"/>
                      </a:cubicBezTo>
                      <a:cubicBezTo>
                        <a:pt x="11863" y="13893"/>
                        <a:pt x="10475" y="14067"/>
                        <a:pt x="10475" y="14067"/>
                      </a:cubicBezTo>
                      <a:lnTo>
                        <a:pt x="5871" y="8501"/>
                      </a:lnTo>
                      <a:cubicBezTo>
                        <a:pt x="5871" y="8501"/>
                        <a:pt x="4605" y="6629"/>
                        <a:pt x="4403" y="6326"/>
                      </a:cubicBezTo>
                      <a:cubicBezTo>
                        <a:pt x="4201" y="6021"/>
                        <a:pt x="3291" y="3745"/>
                        <a:pt x="2582" y="2328"/>
                      </a:cubicBezTo>
                      <a:cubicBezTo>
                        <a:pt x="1873" y="911"/>
                        <a:pt x="456" y="0"/>
                        <a:pt x="456"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904;p42">
                  <a:extLst>
                    <a:ext uri="{FF2B5EF4-FFF2-40B4-BE49-F238E27FC236}">
                      <a16:creationId xmlns:a16="http://schemas.microsoft.com/office/drawing/2014/main" id="{284DD555-63E8-4819-44CD-BA9173ADB278}"/>
                    </a:ext>
                  </a:extLst>
                </p:cNvPr>
                <p:cNvSpPr/>
                <p:nvPr/>
              </p:nvSpPr>
              <p:spPr>
                <a:xfrm>
                  <a:off x="5817829" y="3647467"/>
                  <a:ext cx="1227214" cy="1311660"/>
                </a:xfrm>
                <a:custGeom>
                  <a:avLst/>
                  <a:gdLst/>
                  <a:ahLst/>
                  <a:cxnLst/>
                  <a:rect l="l" t="t" r="r" b="b"/>
                  <a:pathLst>
                    <a:path w="14736" h="15750" extrusionOk="0">
                      <a:moveTo>
                        <a:pt x="494" y="102"/>
                      </a:moveTo>
                      <a:cubicBezTo>
                        <a:pt x="633" y="195"/>
                        <a:pt x="1929" y="1084"/>
                        <a:pt x="2589" y="2402"/>
                      </a:cubicBezTo>
                      <a:cubicBezTo>
                        <a:pt x="2966" y="3156"/>
                        <a:pt x="3403" y="4161"/>
                        <a:pt x="3755" y="4970"/>
                      </a:cubicBezTo>
                      <a:cubicBezTo>
                        <a:pt x="4069" y="5690"/>
                        <a:pt x="4316" y="6259"/>
                        <a:pt x="4413" y="6405"/>
                      </a:cubicBezTo>
                      <a:cubicBezTo>
                        <a:pt x="4613" y="6705"/>
                        <a:pt x="5868" y="8561"/>
                        <a:pt x="5884" y="8584"/>
                      </a:cubicBezTo>
                      <a:lnTo>
                        <a:pt x="10489" y="14150"/>
                      </a:lnTo>
                      <a:cubicBezTo>
                        <a:pt x="10498" y="14162"/>
                        <a:pt x="10513" y="14168"/>
                        <a:pt x="10527" y="14168"/>
                      </a:cubicBezTo>
                      <a:cubicBezTo>
                        <a:pt x="10529" y="14168"/>
                        <a:pt x="10532" y="14168"/>
                        <a:pt x="10534" y="14168"/>
                      </a:cubicBezTo>
                      <a:cubicBezTo>
                        <a:pt x="11241" y="14080"/>
                        <a:pt x="12195" y="13994"/>
                        <a:pt x="12860" y="13994"/>
                      </a:cubicBezTo>
                      <a:cubicBezTo>
                        <a:pt x="13256" y="13994"/>
                        <a:pt x="13550" y="14024"/>
                        <a:pt x="13628" y="14103"/>
                      </a:cubicBezTo>
                      <a:cubicBezTo>
                        <a:pt x="14111" y="14586"/>
                        <a:pt x="14614" y="15189"/>
                        <a:pt x="14576" y="15373"/>
                      </a:cubicBezTo>
                      <a:cubicBezTo>
                        <a:pt x="14555" y="15479"/>
                        <a:pt x="14394" y="15504"/>
                        <a:pt x="14231" y="15504"/>
                      </a:cubicBezTo>
                      <a:cubicBezTo>
                        <a:pt x="14143" y="15504"/>
                        <a:pt x="14054" y="15497"/>
                        <a:pt x="13986" y="15491"/>
                      </a:cubicBezTo>
                      <a:cubicBezTo>
                        <a:pt x="13937" y="15487"/>
                        <a:pt x="13895" y="15484"/>
                        <a:pt x="13866" y="15484"/>
                      </a:cubicBezTo>
                      <a:cubicBezTo>
                        <a:pt x="13714" y="15484"/>
                        <a:pt x="13355" y="15484"/>
                        <a:pt x="12845" y="15587"/>
                      </a:cubicBezTo>
                      <a:cubicBezTo>
                        <a:pt x="12598" y="15636"/>
                        <a:pt x="12363" y="15648"/>
                        <a:pt x="12114" y="15648"/>
                      </a:cubicBezTo>
                      <a:cubicBezTo>
                        <a:pt x="11992" y="15648"/>
                        <a:pt x="11867" y="15645"/>
                        <a:pt x="11736" y="15642"/>
                      </a:cubicBezTo>
                      <a:cubicBezTo>
                        <a:pt x="11595" y="15639"/>
                        <a:pt x="11446" y="15636"/>
                        <a:pt x="11286" y="15636"/>
                      </a:cubicBezTo>
                      <a:cubicBezTo>
                        <a:pt x="10682" y="15636"/>
                        <a:pt x="10431" y="15636"/>
                        <a:pt x="10183" y="15587"/>
                      </a:cubicBezTo>
                      <a:cubicBezTo>
                        <a:pt x="9985" y="15547"/>
                        <a:pt x="9474" y="15177"/>
                        <a:pt x="9293" y="15039"/>
                      </a:cubicBezTo>
                      <a:cubicBezTo>
                        <a:pt x="9262" y="15016"/>
                        <a:pt x="6199" y="12655"/>
                        <a:pt x="5499" y="12105"/>
                      </a:cubicBezTo>
                      <a:cubicBezTo>
                        <a:pt x="4824" y="11575"/>
                        <a:pt x="1771" y="8993"/>
                        <a:pt x="1519" y="8781"/>
                      </a:cubicBezTo>
                      <a:cubicBezTo>
                        <a:pt x="1491" y="8384"/>
                        <a:pt x="1163" y="3869"/>
                        <a:pt x="1065" y="3232"/>
                      </a:cubicBezTo>
                      <a:cubicBezTo>
                        <a:pt x="972" y="2628"/>
                        <a:pt x="264" y="515"/>
                        <a:pt x="124" y="102"/>
                      </a:cubicBezTo>
                      <a:close/>
                      <a:moveTo>
                        <a:pt x="53" y="1"/>
                      </a:moveTo>
                      <a:cubicBezTo>
                        <a:pt x="37" y="1"/>
                        <a:pt x="21" y="8"/>
                        <a:pt x="12" y="22"/>
                      </a:cubicBezTo>
                      <a:cubicBezTo>
                        <a:pt x="3" y="35"/>
                        <a:pt x="0" y="52"/>
                        <a:pt x="6" y="68"/>
                      </a:cubicBezTo>
                      <a:cubicBezTo>
                        <a:pt x="14" y="93"/>
                        <a:pt x="865" y="2601"/>
                        <a:pt x="965" y="3246"/>
                      </a:cubicBezTo>
                      <a:cubicBezTo>
                        <a:pt x="1065" y="3895"/>
                        <a:pt x="1416" y="8760"/>
                        <a:pt x="1419" y="8809"/>
                      </a:cubicBezTo>
                      <a:cubicBezTo>
                        <a:pt x="1420" y="8823"/>
                        <a:pt x="1428" y="8835"/>
                        <a:pt x="1437" y="8844"/>
                      </a:cubicBezTo>
                      <a:cubicBezTo>
                        <a:pt x="1471" y="8871"/>
                        <a:pt x="4735" y="11634"/>
                        <a:pt x="5436" y="12185"/>
                      </a:cubicBezTo>
                      <a:cubicBezTo>
                        <a:pt x="6137" y="12734"/>
                        <a:pt x="9200" y="15095"/>
                        <a:pt x="9231" y="15120"/>
                      </a:cubicBezTo>
                      <a:cubicBezTo>
                        <a:pt x="9259" y="15141"/>
                        <a:pt x="9902" y="15633"/>
                        <a:pt x="10163" y="15685"/>
                      </a:cubicBezTo>
                      <a:cubicBezTo>
                        <a:pt x="10421" y="15737"/>
                        <a:pt x="10674" y="15737"/>
                        <a:pt x="11286" y="15737"/>
                      </a:cubicBezTo>
                      <a:cubicBezTo>
                        <a:pt x="11445" y="15737"/>
                        <a:pt x="11592" y="15741"/>
                        <a:pt x="11734" y="15744"/>
                      </a:cubicBezTo>
                      <a:cubicBezTo>
                        <a:pt x="11863" y="15747"/>
                        <a:pt x="11988" y="15749"/>
                        <a:pt x="12109" y="15749"/>
                      </a:cubicBezTo>
                      <a:cubicBezTo>
                        <a:pt x="12365" y="15749"/>
                        <a:pt x="12607" y="15737"/>
                        <a:pt x="12865" y="15685"/>
                      </a:cubicBezTo>
                      <a:cubicBezTo>
                        <a:pt x="13366" y="15586"/>
                        <a:pt x="13717" y="15586"/>
                        <a:pt x="13867" y="15586"/>
                      </a:cubicBezTo>
                      <a:cubicBezTo>
                        <a:pt x="13894" y="15586"/>
                        <a:pt x="13933" y="15589"/>
                        <a:pt x="13979" y="15592"/>
                      </a:cubicBezTo>
                      <a:cubicBezTo>
                        <a:pt x="14052" y="15598"/>
                        <a:pt x="14141" y="15605"/>
                        <a:pt x="14230" y="15605"/>
                      </a:cubicBezTo>
                      <a:cubicBezTo>
                        <a:pt x="14434" y="15605"/>
                        <a:pt x="14640" y="15567"/>
                        <a:pt x="14675" y="15392"/>
                      </a:cubicBezTo>
                      <a:cubicBezTo>
                        <a:pt x="14735" y="15094"/>
                        <a:pt x="13944" y="14275"/>
                        <a:pt x="13701" y="14031"/>
                      </a:cubicBezTo>
                      <a:cubicBezTo>
                        <a:pt x="13598" y="13929"/>
                        <a:pt x="13253" y="13894"/>
                        <a:pt x="12825" y="13894"/>
                      </a:cubicBezTo>
                      <a:cubicBezTo>
                        <a:pt x="11980" y="13894"/>
                        <a:pt x="10813" y="14031"/>
                        <a:pt x="10548" y="14064"/>
                      </a:cubicBezTo>
                      <a:lnTo>
                        <a:pt x="5965" y="8524"/>
                      </a:lnTo>
                      <a:cubicBezTo>
                        <a:pt x="5952" y="8505"/>
                        <a:pt x="4697" y="6648"/>
                        <a:pt x="4498" y="6348"/>
                      </a:cubicBezTo>
                      <a:cubicBezTo>
                        <a:pt x="4406" y="6210"/>
                        <a:pt x="4147" y="5617"/>
                        <a:pt x="3848" y="4930"/>
                      </a:cubicBezTo>
                      <a:cubicBezTo>
                        <a:pt x="3496" y="4121"/>
                        <a:pt x="3057" y="3113"/>
                        <a:pt x="2679" y="2357"/>
                      </a:cubicBezTo>
                      <a:cubicBezTo>
                        <a:pt x="1973" y="943"/>
                        <a:pt x="550" y="18"/>
                        <a:pt x="537" y="9"/>
                      </a:cubicBezTo>
                      <a:cubicBezTo>
                        <a:pt x="528" y="4"/>
                        <a:pt x="519"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905;p42">
                  <a:extLst>
                    <a:ext uri="{FF2B5EF4-FFF2-40B4-BE49-F238E27FC236}">
                      <a16:creationId xmlns:a16="http://schemas.microsoft.com/office/drawing/2014/main" id="{09788ED7-667B-076C-BFDF-0D95A94B4C07}"/>
                    </a:ext>
                  </a:extLst>
                </p:cNvPr>
                <p:cNvSpPr/>
                <p:nvPr/>
              </p:nvSpPr>
              <p:spPr>
                <a:xfrm>
                  <a:off x="5822159" y="3651714"/>
                  <a:ext cx="605779" cy="1032256"/>
                </a:xfrm>
                <a:custGeom>
                  <a:avLst/>
                  <a:gdLst/>
                  <a:ahLst/>
                  <a:cxnLst/>
                  <a:rect l="l" t="t" r="r" b="b"/>
                  <a:pathLst>
                    <a:path w="7274" h="12395" extrusionOk="0">
                      <a:moveTo>
                        <a:pt x="1" y="0"/>
                      </a:moveTo>
                      <a:cubicBezTo>
                        <a:pt x="1" y="0"/>
                        <a:pt x="861" y="2530"/>
                        <a:pt x="963" y="3188"/>
                      </a:cubicBezTo>
                      <a:cubicBezTo>
                        <a:pt x="1064" y="3846"/>
                        <a:pt x="1419" y="8754"/>
                        <a:pt x="1419" y="8754"/>
                      </a:cubicBezTo>
                      <a:cubicBezTo>
                        <a:pt x="1419" y="8754"/>
                        <a:pt x="4707" y="11537"/>
                        <a:pt x="5416" y="12094"/>
                      </a:cubicBezTo>
                      <a:cubicBezTo>
                        <a:pt x="5508" y="12166"/>
                        <a:pt x="5641" y="12270"/>
                        <a:pt x="5802" y="12395"/>
                      </a:cubicBezTo>
                      <a:cubicBezTo>
                        <a:pt x="5905" y="11694"/>
                        <a:pt x="6243" y="10749"/>
                        <a:pt x="7274" y="10198"/>
                      </a:cubicBezTo>
                      <a:lnTo>
                        <a:pt x="5871" y="8501"/>
                      </a:lnTo>
                      <a:cubicBezTo>
                        <a:pt x="5871" y="8501"/>
                        <a:pt x="4605" y="6629"/>
                        <a:pt x="4404" y="6326"/>
                      </a:cubicBezTo>
                      <a:cubicBezTo>
                        <a:pt x="4201" y="6021"/>
                        <a:pt x="3291" y="3744"/>
                        <a:pt x="2582" y="2328"/>
                      </a:cubicBezTo>
                      <a:cubicBezTo>
                        <a:pt x="1873" y="911"/>
                        <a:pt x="456" y="0"/>
                        <a:pt x="456"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906;p42">
                  <a:extLst>
                    <a:ext uri="{FF2B5EF4-FFF2-40B4-BE49-F238E27FC236}">
                      <a16:creationId xmlns:a16="http://schemas.microsoft.com/office/drawing/2014/main" id="{A36520B5-2C98-6183-CF13-4A4DFC5E838E}"/>
                    </a:ext>
                  </a:extLst>
                </p:cNvPr>
                <p:cNvSpPr/>
                <p:nvPr/>
              </p:nvSpPr>
              <p:spPr>
                <a:xfrm>
                  <a:off x="5817829" y="3647467"/>
                  <a:ext cx="614523" cy="1040833"/>
                </a:xfrm>
                <a:custGeom>
                  <a:avLst/>
                  <a:gdLst/>
                  <a:ahLst/>
                  <a:cxnLst/>
                  <a:rect l="l" t="t" r="r" b="b"/>
                  <a:pathLst>
                    <a:path w="7379" h="12498" extrusionOk="0">
                      <a:moveTo>
                        <a:pt x="494" y="102"/>
                      </a:moveTo>
                      <a:cubicBezTo>
                        <a:pt x="633" y="195"/>
                        <a:pt x="1929" y="1084"/>
                        <a:pt x="2588" y="2402"/>
                      </a:cubicBezTo>
                      <a:cubicBezTo>
                        <a:pt x="2966" y="3156"/>
                        <a:pt x="3403" y="4161"/>
                        <a:pt x="3755" y="4969"/>
                      </a:cubicBezTo>
                      <a:cubicBezTo>
                        <a:pt x="4069" y="5690"/>
                        <a:pt x="4316" y="6259"/>
                        <a:pt x="4413" y="6404"/>
                      </a:cubicBezTo>
                      <a:cubicBezTo>
                        <a:pt x="4613" y="6705"/>
                        <a:pt x="5868" y="8561"/>
                        <a:pt x="5881" y="8580"/>
                      </a:cubicBezTo>
                      <a:cubicBezTo>
                        <a:pt x="5882" y="8581"/>
                        <a:pt x="5883" y="8583"/>
                        <a:pt x="5884" y="8584"/>
                      </a:cubicBezTo>
                      <a:lnTo>
                        <a:pt x="7248" y="10234"/>
                      </a:lnTo>
                      <a:cubicBezTo>
                        <a:pt x="6281" y="10776"/>
                        <a:pt x="5933" y="11666"/>
                        <a:pt x="5817" y="12354"/>
                      </a:cubicBezTo>
                      <a:cubicBezTo>
                        <a:pt x="5687" y="12252"/>
                        <a:pt x="5578" y="12167"/>
                        <a:pt x="5499" y="12105"/>
                      </a:cubicBezTo>
                      <a:cubicBezTo>
                        <a:pt x="4824" y="11575"/>
                        <a:pt x="1771" y="8993"/>
                        <a:pt x="1519" y="8781"/>
                      </a:cubicBezTo>
                      <a:cubicBezTo>
                        <a:pt x="1491" y="8384"/>
                        <a:pt x="1163" y="3869"/>
                        <a:pt x="1065" y="3232"/>
                      </a:cubicBezTo>
                      <a:cubicBezTo>
                        <a:pt x="972" y="2628"/>
                        <a:pt x="264" y="515"/>
                        <a:pt x="124" y="102"/>
                      </a:cubicBezTo>
                      <a:close/>
                      <a:moveTo>
                        <a:pt x="53" y="1"/>
                      </a:moveTo>
                      <a:cubicBezTo>
                        <a:pt x="37" y="1"/>
                        <a:pt x="21" y="8"/>
                        <a:pt x="12" y="22"/>
                      </a:cubicBezTo>
                      <a:cubicBezTo>
                        <a:pt x="3" y="35"/>
                        <a:pt x="0" y="52"/>
                        <a:pt x="6" y="68"/>
                      </a:cubicBezTo>
                      <a:cubicBezTo>
                        <a:pt x="14" y="93"/>
                        <a:pt x="865" y="2601"/>
                        <a:pt x="965" y="3246"/>
                      </a:cubicBezTo>
                      <a:cubicBezTo>
                        <a:pt x="1065" y="3895"/>
                        <a:pt x="1416" y="8760"/>
                        <a:pt x="1419" y="8809"/>
                      </a:cubicBezTo>
                      <a:cubicBezTo>
                        <a:pt x="1420" y="8823"/>
                        <a:pt x="1427" y="8835"/>
                        <a:pt x="1437" y="8844"/>
                      </a:cubicBezTo>
                      <a:cubicBezTo>
                        <a:pt x="1471" y="8872"/>
                        <a:pt x="4735" y="11634"/>
                        <a:pt x="5436" y="12185"/>
                      </a:cubicBezTo>
                      <a:cubicBezTo>
                        <a:pt x="5528" y="12257"/>
                        <a:pt x="5662" y="12361"/>
                        <a:pt x="5823" y="12486"/>
                      </a:cubicBezTo>
                      <a:cubicBezTo>
                        <a:pt x="5832" y="12493"/>
                        <a:pt x="5843" y="12497"/>
                        <a:pt x="5854" y="12497"/>
                      </a:cubicBezTo>
                      <a:cubicBezTo>
                        <a:pt x="5861" y="12497"/>
                        <a:pt x="5867" y="12495"/>
                        <a:pt x="5873" y="12493"/>
                      </a:cubicBezTo>
                      <a:cubicBezTo>
                        <a:pt x="5889" y="12487"/>
                        <a:pt x="5901" y="12471"/>
                        <a:pt x="5904" y="12453"/>
                      </a:cubicBezTo>
                      <a:cubicBezTo>
                        <a:pt x="6005" y="11767"/>
                        <a:pt x="6336" y="10835"/>
                        <a:pt x="7350" y="10294"/>
                      </a:cubicBezTo>
                      <a:cubicBezTo>
                        <a:pt x="7364" y="10286"/>
                        <a:pt x="7373" y="10274"/>
                        <a:pt x="7376" y="10258"/>
                      </a:cubicBezTo>
                      <a:cubicBezTo>
                        <a:pt x="7378" y="10243"/>
                        <a:pt x="7375" y="10228"/>
                        <a:pt x="7365" y="10216"/>
                      </a:cubicBezTo>
                      <a:lnTo>
                        <a:pt x="5963" y="8521"/>
                      </a:lnTo>
                      <a:cubicBezTo>
                        <a:pt x="5915" y="8450"/>
                        <a:pt x="4694" y="6644"/>
                        <a:pt x="4497" y="6348"/>
                      </a:cubicBezTo>
                      <a:cubicBezTo>
                        <a:pt x="4406" y="6210"/>
                        <a:pt x="4147" y="5617"/>
                        <a:pt x="3848" y="4930"/>
                      </a:cubicBezTo>
                      <a:cubicBezTo>
                        <a:pt x="3496" y="4121"/>
                        <a:pt x="3057" y="3113"/>
                        <a:pt x="2679" y="2357"/>
                      </a:cubicBezTo>
                      <a:cubicBezTo>
                        <a:pt x="1972" y="943"/>
                        <a:pt x="550" y="18"/>
                        <a:pt x="536" y="9"/>
                      </a:cubicBezTo>
                      <a:cubicBezTo>
                        <a:pt x="527" y="4"/>
                        <a:pt x="518"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907;p42">
                  <a:extLst>
                    <a:ext uri="{FF2B5EF4-FFF2-40B4-BE49-F238E27FC236}">
                      <a16:creationId xmlns:a16="http://schemas.microsoft.com/office/drawing/2014/main" id="{328C3FE7-B53B-A756-4646-0C0730C723B9}"/>
                    </a:ext>
                  </a:extLst>
                </p:cNvPr>
                <p:cNvSpPr/>
                <p:nvPr/>
              </p:nvSpPr>
              <p:spPr>
                <a:xfrm>
                  <a:off x="6762547" y="4875007"/>
                  <a:ext cx="146240" cy="81115"/>
                </a:xfrm>
                <a:custGeom>
                  <a:avLst/>
                  <a:gdLst/>
                  <a:ahLst/>
                  <a:cxnLst/>
                  <a:rect l="l" t="t" r="r" b="b"/>
                  <a:pathLst>
                    <a:path w="1756" h="974" extrusionOk="0">
                      <a:moveTo>
                        <a:pt x="59" y="1"/>
                      </a:moveTo>
                      <a:cubicBezTo>
                        <a:pt x="40" y="1"/>
                        <a:pt x="22" y="11"/>
                        <a:pt x="13" y="29"/>
                      </a:cubicBezTo>
                      <a:cubicBezTo>
                        <a:pt x="1" y="54"/>
                        <a:pt x="11" y="85"/>
                        <a:pt x="37" y="97"/>
                      </a:cubicBezTo>
                      <a:cubicBezTo>
                        <a:pt x="39" y="97"/>
                        <a:pt x="216" y="187"/>
                        <a:pt x="562" y="330"/>
                      </a:cubicBezTo>
                      <a:cubicBezTo>
                        <a:pt x="766" y="415"/>
                        <a:pt x="983" y="433"/>
                        <a:pt x="1174" y="449"/>
                      </a:cubicBezTo>
                      <a:cubicBezTo>
                        <a:pt x="1316" y="459"/>
                        <a:pt x="1438" y="470"/>
                        <a:pt x="1519" y="504"/>
                      </a:cubicBezTo>
                      <a:cubicBezTo>
                        <a:pt x="1599" y="539"/>
                        <a:pt x="1649" y="604"/>
                        <a:pt x="1642" y="664"/>
                      </a:cubicBezTo>
                      <a:cubicBezTo>
                        <a:pt x="1629" y="758"/>
                        <a:pt x="1480" y="837"/>
                        <a:pt x="1242" y="873"/>
                      </a:cubicBezTo>
                      <a:cubicBezTo>
                        <a:pt x="1214" y="877"/>
                        <a:pt x="1195" y="902"/>
                        <a:pt x="1199" y="931"/>
                      </a:cubicBezTo>
                      <a:cubicBezTo>
                        <a:pt x="1203" y="956"/>
                        <a:pt x="1224" y="974"/>
                        <a:pt x="1250" y="974"/>
                      </a:cubicBezTo>
                      <a:cubicBezTo>
                        <a:pt x="1252" y="974"/>
                        <a:pt x="1254" y="974"/>
                        <a:pt x="1257" y="972"/>
                      </a:cubicBezTo>
                      <a:cubicBezTo>
                        <a:pt x="1654" y="913"/>
                        <a:pt x="1731" y="762"/>
                        <a:pt x="1742" y="677"/>
                      </a:cubicBezTo>
                      <a:cubicBezTo>
                        <a:pt x="1755" y="571"/>
                        <a:pt x="1682" y="465"/>
                        <a:pt x="1559" y="411"/>
                      </a:cubicBezTo>
                      <a:cubicBezTo>
                        <a:pt x="1463" y="370"/>
                        <a:pt x="1332" y="360"/>
                        <a:pt x="1182" y="347"/>
                      </a:cubicBezTo>
                      <a:cubicBezTo>
                        <a:pt x="998" y="332"/>
                        <a:pt x="790" y="316"/>
                        <a:pt x="601" y="237"/>
                      </a:cubicBezTo>
                      <a:cubicBezTo>
                        <a:pt x="259" y="94"/>
                        <a:pt x="84" y="7"/>
                        <a:pt x="82" y="6"/>
                      </a:cubicBezTo>
                      <a:cubicBezTo>
                        <a:pt x="74" y="2"/>
                        <a:pt x="67"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908;p42">
                  <a:extLst>
                    <a:ext uri="{FF2B5EF4-FFF2-40B4-BE49-F238E27FC236}">
                      <a16:creationId xmlns:a16="http://schemas.microsoft.com/office/drawing/2014/main" id="{2107AD7F-EDB9-F6A1-B7F4-0608083B109E}"/>
                    </a:ext>
                  </a:extLst>
                </p:cNvPr>
                <p:cNvSpPr/>
                <p:nvPr/>
              </p:nvSpPr>
              <p:spPr>
                <a:xfrm>
                  <a:off x="6816346" y="4841195"/>
                  <a:ext cx="149238" cy="102768"/>
                </a:xfrm>
                <a:custGeom>
                  <a:avLst/>
                  <a:gdLst/>
                  <a:ahLst/>
                  <a:cxnLst/>
                  <a:rect l="l" t="t" r="r" b="b"/>
                  <a:pathLst>
                    <a:path w="1792" h="1234" extrusionOk="0">
                      <a:moveTo>
                        <a:pt x="51" y="1"/>
                      </a:moveTo>
                      <a:cubicBezTo>
                        <a:pt x="24" y="1"/>
                        <a:pt x="3" y="22"/>
                        <a:pt x="1" y="49"/>
                      </a:cubicBezTo>
                      <a:cubicBezTo>
                        <a:pt x="0" y="76"/>
                        <a:pt x="21" y="100"/>
                        <a:pt x="50" y="101"/>
                      </a:cubicBezTo>
                      <a:cubicBezTo>
                        <a:pt x="267" y="113"/>
                        <a:pt x="638" y="158"/>
                        <a:pt x="713" y="233"/>
                      </a:cubicBezTo>
                      <a:cubicBezTo>
                        <a:pt x="746" y="265"/>
                        <a:pt x="830" y="331"/>
                        <a:pt x="947" y="423"/>
                      </a:cubicBezTo>
                      <a:cubicBezTo>
                        <a:pt x="1146" y="580"/>
                        <a:pt x="1609" y="943"/>
                        <a:pt x="1632" y="1044"/>
                      </a:cubicBezTo>
                      <a:cubicBezTo>
                        <a:pt x="1563" y="1130"/>
                        <a:pt x="1478" y="1133"/>
                        <a:pt x="1475" y="1133"/>
                      </a:cubicBezTo>
                      <a:cubicBezTo>
                        <a:pt x="1446" y="1133"/>
                        <a:pt x="1423" y="1155"/>
                        <a:pt x="1423" y="1183"/>
                      </a:cubicBezTo>
                      <a:cubicBezTo>
                        <a:pt x="1423" y="1212"/>
                        <a:pt x="1446" y="1234"/>
                        <a:pt x="1475" y="1234"/>
                      </a:cubicBezTo>
                      <a:cubicBezTo>
                        <a:pt x="1480" y="1234"/>
                        <a:pt x="1616" y="1233"/>
                        <a:pt x="1718" y="1097"/>
                      </a:cubicBezTo>
                      <a:cubicBezTo>
                        <a:pt x="1791" y="1000"/>
                        <a:pt x="1639" y="838"/>
                        <a:pt x="1009" y="344"/>
                      </a:cubicBezTo>
                      <a:cubicBezTo>
                        <a:pt x="904" y="261"/>
                        <a:pt x="813" y="190"/>
                        <a:pt x="784" y="160"/>
                      </a:cubicBezTo>
                      <a:cubicBezTo>
                        <a:pt x="661" y="37"/>
                        <a:pt x="154" y="6"/>
                        <a:pt x="55" y="1"/>
                      </a:cubicBezTo>
                      <a:cubicBezTo>
                        <a:pt x="54" y="1"/>
                        <a:pt x="5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909;p42">
                  <a:extLst>
                    <a:ext uri="{FF2B5EF4-FFF2-40B4-BE49-F238E27FC236}">
                      <a16:creationId xmlns:a16="http://schemas.microsoft.com/office/drawing/2014/main" id="{4DBF1066-0326-FCB7-47EB-BAF361A36E69}"/>
                    </a:ext>
                  </a:extLst>
                </p:cNvPr>
                <p:cNvSpPr/>
                <p:nvPr/>
              </p:nvSpPr>
              <p:spPr>
                <a:xfrm>
                  <a:off x="6862232" y="4823956"/>
                  <a:ext cx="160147" cy="122505"/>
                </a:xfrm>
                <a:custGeom>
                  <a:avLst/>
                  <a:gdLst/>
                  <a:ahLst/>
                  <a:cxnLst/>
                  <a:rect l="l" t="t" r="r" b="b"/>
                  <a:pathLst>
                    <a:path w="1923" h="1471" extrusionOk="0">
                      <a:moveTo>
                        <a:pt x="177" y="1"/>
                      </a:moveTo>
                      <a:cubicBezTo>
                        <a:pt x="104" y="1"/>
                        <a:pt x="56" y="4"/>
                        <a:pt x="48" y="5"/>
                      </a:cubicBezTo>
                      <a:cubicBezTo>
                        <a:pt x="21" y="7"/>
                        <a:pt x="0" y="31"/>
                        <a:pt x="2" y="60"/>
                      </a:cubicBezTo>
                      <a:cubicBezTo>
                        <a:pt x="4" y="86"/>
                        <a:pt x="27" y="106"/>
                        <a:pt x="53" y="106"/>
                      </a:cubicBezTo>
                      <a:cubicBezTo>
                        <a:pt x="54" y="106"/>
                        <a:pt x="55" y="106"/>
                        <a:pt x="57" y="106"/>
                      </a:cubicBezTo>
                      <a:cubicBezTo>
                        <a:pt x="58" y="106"/>
                        <a:pt x="101" y="103"/>
                        <a:pt x="168" y="103"/>
                      </a:cubicBezTo>
                      <a:cubicBezTo>
                        <a:pt x="377" y="103"/>
                        <a:pt x="825" y="133"/>
                        <a:pt x="1029" y="378"/>
                      </a:cubicBezTo>
                      <a:cubicBezTo>
                        <a:pt x="1099" y="462"/>
                        <a:pt x="1182" y="556"/>
                        <a:pt x="1267" y="654"/>
                      </a:cubicBezTo>
                      <a:cubicBezTo>
                        <a:pt x="1466" y="882"/>
                        <a:pt x="1765" y="1226"/>
                        <a:pt x="1777" y="1311"/>
                      </a:cubicBezTo>
                      <a:cubicBezTo>
                        <a:pt x="1735" y="1366"/>
                        <a:pt x="1680" y="1369"/>
                        <a:pt x="1678" y="1369"/>
                      </a:cubicBezTo>
                      <a:cubicBezTo>
                        <a:pt x="1650" y="1369"/>
                        <a:pt x="1628" y="1391"/>
                        <a:pt x="1628" y="1420"/>
                      </a:cubicBezTo>
                      <a:cubicBezTo>
                        <a:pt x="1628" y="1448"/>
                        <a:pt x="1650" y="1470"/>
                        <a:pt x="1678" y="1470"/>
                      </a:cubicBezTo>
                      <a:cubicBezTo>
                        <a:pt x="1682" y="1470"/>
                        <a:pt x="1792" y="1469"/>
                        <a:pt x="1865" y="1361"/>
                      </a:cubicBezTo>
                      <a:cubicBezTo>
                        <a:pt x="1922" y="1275"/>
                        <a:pt x="1799" y="1110"/>
                        <a:pt x="1343" y="588"/>
                      </a:cubicBezTo>
                      <a:cubicBezTo>
                        <a:pt x="1259" y="491"/>
                        <a:pt x="1176" y="397"/>
                        <a:pt x="1107" y="314"/>
                      </a:cubicBezTo>
                      <a:cubicBezTo>
                        <a:pt x="877" y="37"/>
                        <a:pt x="40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910;p42">
                  <a:extLst>
                    <a:ext uri="{FF2B5EF4-FFF2-40B4-BE49-F238E27FC236}">
                      <a16:creationId xmlns:a16="http://schemas.microsoft.com/office/drawing/2014/main" id="{1F7F81FF-4358-7AB3-DD13-8A21B2A20A6D}"/>
                    </a:ext>
                  </a:extLst>
                </p:cNvPr>
                <p:cNvSpPr/>
                <p:nvPr/>
              </p:nvSpPr>
              <p:spPr>
                <a:xfrm>
                  <a:off x="4855538" y="3541702"/>
                  <a:ext cx="1158008" cy="1597560"/>
                </a:xfrm>
                <a:custGeom>
                  <a:avLst/>
                  <a:gdLst/>
                  <a:ahLst/>
                  <a:cxnLst/>
                  <a:rect l="l" t="t" r="r" b="b"/>
                  <a:pathLst>
                    <a:path w="13905" h="19183" extrusionOk="0">
                      <a:moveTo>
                        <a:pt x="8915" y="0"/>
                      </a:moveTo>
                      <a:cubicBezTo>
                        <a:pt x="8915" y="0"/>
                        <a:pt x="8341" y="0"/>
                        <a:pt x="7228" y="610"/>
                      </a:cubicBezTo>
                      <a:cubicBezTo>
                        <a:pt x="6116" y="1220"/>
                        <a:pt x="4500" y="2728"/>
                        <a:pt x="3531" y="4415"/>
                      </a:cubicBezTo>
                      <a:cubicBezTo>
                        <a:pt x="2562" y="6102"/>
                        <a:pt x="1055" y="12743"/>
                        <a:pt x="1018" y="13209"/>
                      </a:cubicBezTo>
                      <a:cubicBezTo>
                        <a:pt x="986" y="13634"/>
                        <a:pt x="150" y="18341"/>
                        <a:pt x="0" y="19183"/>
                      </a:cubicBezTo>
                      <a:lnTo>
                        <a:pt x="744" y="19183"/>
                      </a:lnTo>
                      <a:lnTo>
                        <a:pt x="11477" y="17377"/>
                      </a:lnTo>
                      <a:cubicBezTo>
                        <a:pt x="11477" y="17377"/>
                        <a:pt x="11679" y="16619"/>
                        <a:pt x="12290" y="15076"/>
                      </a:cubicBezTo>
                      <a:cubicBezTo>
                        <a:pt x="12900" y="13532"/>
                        <a:pt x="13905" y="9656"/>
                        <a:pt x="13834" y="7179"/>
                      </a:cubicBezTo>
                      <a:cubicBezTo>
                        <a:pt x="13761" y="4702"/>
                        <a:pt x="12828" y="2010"/>
                        <a:pt x="12218" y="1256"/>
                      </a:cubicBezTo>
                      <a:cubicBezTo>
                        <a:pt x="11608" y="503"/>
                        <a:pt x="8915" y="0"/>
                        <a:pt x="89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911;p42">
                  <a:extLst>
                    <a:ext uri="{FF2B5EF4-FFF2-40B4-BE49-F238E27FC236}">
                      <a16:creationId xmlns:a16="http://schemas.microsoft.com/office/drawing/2014/main" id="{6538B47E-51F5-D6E5-A2CE-400B3686D459}"/>
                    </a:ext>
                  </a:extLst>
                </p:cNvPr>
                <p:cNvSpPr/>
                <p:nvPr/>
              </p:nvSpPr>
              <p:spPr>
                <a:xfrm>
                  <a:off x="4851124" y="3537455"/>
                  <a:ext cx="1167003" cy="1606055"/>
                </a:xfrm>
                <a:custGeom>
                  <a:avLst/>
                  <a:gdLst/>
                  <a:ahLst/>
                  <a:cxnLst/>
                  <a:rect l="l" t="t" r="r" b="b"/>
                  <a:pathLst>
                    <a:path w="14013" h="19285" extrusionOk="0">
                      <a:moveTo>
                        <a:pt x="8959" y="100"/>
                      </a:moveTo>
                      <a:cubicBezTo>
                        <a:pt x="8986" y="106"/>
                        <a:pt x="11640" y="608"/>
                        <a:pt x="12232" y="1340"/>
                      </a:cubicBezTo>
                      <a:cubicBezTo>
                        <a:pt x="12837" y="2088"/>
                        <a:pt x="13764" y="4755"/>
                        <a:pt x="13835" y="7232"/>
                      </a:cubicBezTo>
                      <a:cubicBezTo>
                        <a:pt x="13908" y="9702"/>
                        <a:pt x="12887" y="13613"/>
                        <a:pt x="12296" y="15109"/>
                      </a:cubicBezTo>
                      <a:cubicBezTo>
                        <a:pt x="11760" y="16466"/>
                        <a:pt x="11535" y="17224"/>
                        <a:pt x="11490" y="17384"/>
                      </a:cubicBezTo>
                      <a:lnTo>
                        <a:pt x="793" y="19184"/>
                      </a:lnTo>
                      <a:lnTo>
                        <a:pt x="114" y="19184"/>
                      </a:lnTo>
                      <a:cubicBezTo>
                        <a:pt x="300" y="18136"/>
                        <a:pt x="1090" y="13682"/>
                        <a:pt x="1121" y="13264"/>
                      </a:cubicBezTo>
                      <a:cubicBezTo>
                        <a:pt x="1155" y="12835"/>
                        <a:pt x="2657" y="6182"/>
                        <a:pt x="3628" y="4491"/>
                      </a:cubicBezTo>
                      <a:cubicBezTo>
                        <a:pt x="4602" y="2796"/>
                        <a:pt x="6215" y="1303"/>
                        <a:pt x="7306" y="706"/>
                      </a:cubicBezTo>
                      <a:cubicBezTo>
                        <a:pt x="8390" y="111"/>
                        <a:pt x="8963" y="101"/>
                        <a:pt x="8959" y="100"/>
                      </a:cubicBezTo>
                      <a:close/>
                      <a:moveTo>
                        <a:pt x="8968" y="1"/>
                      </a:moveTo>
                      <a:cubicBezTo>
                        <a:pt x="8944" y="1"/>
                        <a:pt x="8368" y="8"/>
                        <a:pt x="7257" y="617"/>
                      </a:cubicBezTo>
                      <a:cubicBezTo>
                        <a:pt x="6154" y="1222"/>
                        <a:pt x="4523" y="2729"/>
                        <a:pt x="3540" y="4441"/>
                      </a:cubicBezTo>
                      <a:cubicBezTo>
                        <a:pt x="2563" y="6141"/>
                        <a:pt x="1054" y="12826"/>
                        <a:pt x="1021" y="13257"/>
                      </a:cubicBezTo>
                      <a:cubicBezTo>
                        <a:pt x="988" y="13678"/>
                        <a:pt x="168" y="18302"/>
                        <a:pt x="4" y="19225"/>
                      </a:cubicBezTo>
                      <a:cubicBezTo>
                        <a:pt x="1" y="19239"/>
                        <a:pt x="5" y="19255"/>
                        <a:pt x="14" y="19266"/>
                      </a:cubicBezTo>
                      <a:cubicBezTo>
                        <a:pt x="25" y="19278"/>
                        <a:pt x="39" y="19284"/>
                        <a:pt x="53" y="19284"/>
                      </a:cubicBezTo>
                      <a:lnTo>
                        <a:pt x="797" y="19284"/>
                      </a:lnTo>
                      <a:cubicBezTo>
                        <a:pt x="800" y="19284"/>
                        <a:pt x="804" y="19284"/>
                        <a:pt x="806" y="19283"/>
                      </a:cubicBezTo>
                      <a:lnTo>
                        <a:pt x="11538" y="17478"/>
                      </a:lnTo>
                      <a:cubicBezTo>
                        <a:pt x="11558" y="17475"/>
                        <a:pt x="11574" y="17461"/>
                        <a:pt x="11579" y="17442"/>
                      </a:cubicBezTo>
                      <a:cubicBezTo>
                        <a:pt x="11581" y="17434"/>
                        <a:pt x="11788" y="16668"/>
                        <a:pt x="12390" y="15146"/>
                      </a:cubicBezTo>
                      <a:cubicBezTo>
                        <a:pt x="12948" y="13731"/>
                        <a:pt x="14013" y="9833"/>
                        <a:pt x="13937" y="7229"/>
                      </a:cubicBezTo>
                      <a:cubicBezTo>
                        <a:pt x="13865" y="4732"/>
                        <a:pt x="12925" y="2035"/>
                        <a:pt x="12311" y="1276"/>
                      </a:cubicBezTo>
                      <a:cubicBezTo>
                        <a:pt x="11696" y="516"/>
                        <a:pt x="9089" y="22"/>
                        <a:pt x="8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912;p42">
                  <a:extLst>
                    <a:ext uri="{FF2B5EF4-FFF2-40B4-BE49-F238E27FC236}">
                      <a16:creationId xmlns:a16="http://schemas.microsoft.com/office/drawing/2014/main" id="{E48051A2-9106-B1E9-6003-FFF89E1DA6C1}"/>
                    </a:ext>
                  </a:extLst>
                </p:cNvPr>
                <p:cNvSpPr/>
                <p:nvPr/>
              </p:nvSpPr>
              <p:spPr>
                <a:xfrm>
                  <a:off x="5550169" y="2818253"/>
                  <a:ext cx="756432" cy="1274934"/>
                </a:xfrm>
                <a:custGeom>
                  <a:avLst/>
                  <a:gdLst/>
                  <a:ahLst/>
                  <a:cxnLst/>
                  <a:rect l="l" t="t" r="r" b="b"/>
                  <a:pathLst>
                    <a:path w="9083" h="15309" extrusionOk="0">
                      <a:moveTo>
                        <a:pt x="4728" y="0"/>
                      </a:moveTo>
                      <a:cubicBezTo>
                        <a:pt x="3876" y="0"/>
                        <a:pt x="2889" y="161"/>
                        <a:pt x="2118" y="538"/>
                      </a:cubicBezTo>
                      <a:cubicBezTo>
                        <a:pt x="574" y="1292"/>
                        <a:pt x="216" y="2405"/>
                        <a:pt x="216" y="3625"/>
                      </a:cubicBezTo>
                      <a:cubicBezTo>
                        <a:pt x="216" y="4845"/>
                        <a:pt x="898" y="6570"/>
                        <a:pt x="898" y="6570"/>
                      </a:cubicBezTo>
                      <a:cubicBezTo>
                        <a:pt x="898" y="6570"/>
                        <a:pt x="431" y="8435"/>
                        <a:pt x="395" y="8543"/>
                      </a:cubicBezTo>
                      <a:cubicBezTo>
                        <a:pt x="359" y="8651"/>
                        <a:pt x="0" y="8902"/>
                        <a:pt x="0" y="8902"/>
                      </a:cubicBezTo>
                      <a:cubicBezTo>
                        <a:pt x="0" y="8902"/>
                        <a:pt x="2297" y="13641"/>
                        <a:pt x="2836" y="14394"/>
                      </a:cubicBezTo>
                      <a:cubicBezTo>
                        <a:pt x="3213" y="14922"/>
                        <a:pt x="3396" y="15309"/>
                        <a:pt x="3522" y="15309"/>
                      </a:cubicBezTo>
                      <a:cubicBezTo>
                        <a:pt x="3575" y="15309"/>
                        <a:pt x="3618" y="15238"/>
                        <a:pt x="3662" y="15076"/>
                      </a:cubicBezTo>
                      <a:cubicBezTo>
                        <a:pt x="3805" y="14538"/>
                        <a:pt x="3841" y="10948"/>
                        <a:pt x="3841" y="10948"/>
                      </a:cubicBezTo>
                      <a:lnTo>
                        <a:pt x="4236" y="10625"/>
                      </a:lnTo>
                      <a:lnTo>
                        <a:pt x="5169" y="9549"/>
                      </a:lnTo>
                      <a:cubicBezTo>
                        <a:pt x="5169" y="9549"/>
                        <a:pt x="6605" y="9657"/>
                        <a:pt x="7179" y="9657"/>
                      </a:cubicBezTo>
                      <a:cubicBezTo>
                        <a:pt x="7754" y="9657"/>
                        <a:pt x="8257" y="9584"/>
                        <a:pt x="8257" y="8975"/>
                      </a:cubicBezTo>
                      <a:cubicBezTo>
                        <a:pt x="8257" y="8364"/>
                        <a:pt x="7933" y="6282"/>
                        <a:pt x="7933" y="6282"/>
                      </a:cubicBezTo>
                      <a:cubicBezTo>
                        <a:pt x="7933" y="6282"/>
                        <a:pt x="8580" y="6138"/>
                        <a:pt x="8831" y="5851"/>
                      </a:cubicBezTo>
                      <a:cubicBezTo>
                        <a:pt x="9082" y="5564"/>
                        <a:pt x="8722" y="5205"/>
                        <a:pt x="8400" y="4774"/>
                      </a:cubicBezTo>
                      <a:cubicBezTo>
                        <a:pt x="8077" y="4344"/>
                        <a:pt x="7790" y="3877"/>
                        <a:pt x="7754" y="3374"/>
                      </a:cubicBezTo>
                      <a:cubicBezTo>
                        <a:pt x="7718" y="2872"/>
                        <a:pt x="6857" y="1220"/>
                        <a:pt x="6857" y="1220"/>
                      </a:cubicBezTo>
                      <a:cubicBezTo>
                        <a:pt x="6857" y="1220"/>
                        <a:pt x="6999" y="969"/>
                        <a:pt x="6534" y="431"/>
                      </a:cubicBezTo>
                      <a:cubicBezTo>
                        <a:pt x="6300" y="162"/>
                        <a:pt x="5581" y="0"/>
                        <a:pt x="4728"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913;p42">
                  <a:extLst>
                    <a:ext uri="{FF2B5EF4-FFF2-40B4-BE49-F238E27FC236}">
                      <a16:creationId xmlns:a16="http://schemas.microsoft.com/office/drawing/2014/main" id="{FD53D2FE-D2EC-4C0D-54EE-97D462DA5801}"/>
                    </a:ext>
                  </a:extLst>
                </p:cNvPr>
                <p:cNvSpPr/>
                <p:nvPr/>
              </p:nvSpPr>
              <p:spPr>
                <a:xfrm>
                  <a:off x="5545423" y="2813672"/>
                  <a:ext cx="763594" cy="1283761"/>
                </a:xfrm>
                <a:custGeom>
                  <a:avLst/>
                  <a:gdLst/>
                  <a:ahLst/>
                  <a:cxnLst/>
                  <a:rect l="l" t="t" r="r" b="b"/>
                  <a:pathLst>
                    <a:path w="9169" h="15415" extrusionOk="0">
                      <a:moveTo>
                        <a:pt x="4780" y="105"/>
                      </a:moveTo>
                      <a:cubicBezTo>
                        <a:pt x="5626" y="105"/>
                        <a:pt x="6332" y="265"/>
                        <a:pt x="6552" y="518"/>
                      </a:cubicBezTo>
                      <a:cubicBezTo>
                        <a:pt x="6983" y="1016"/>
                        <a:pt x="6871" y="1249"/>
                        <a:pt x="6870" y="1250"/>
                      </a:cubicBezTo>
                      <a:cubicBezTo>
                        <a:pt x="6861" y="1266"/>
                        <a:pt x="6860" y="1283"/>
                        <a:pt x="6869" y="1299"/>
                      </a:cubicBezTo>
                      <a:cubicBezTo>
                        <a:pt x="6877" y="1315"/>
                        <a:pt x="7726" y="2947"/>
                        <a:pt x="7761" y="3432"/>
                      </a:cubicBezTo>
                      <a:cubicBezTo>
                        <a:pt x="7798" y="3971"/>
                        <a:pt x="8114" y="4456"/>
                        <a:pt x="8416" y="4860"/>
                      </a:cubicBezTo>
                      <a:cubicBezTo>
                        <a:pt x="8463" y="4921"/>
                        <a:pt x="8510" y="4981"/>
                        <a:pt x="8555" y="5040"/>
                      </a:cubicBezTo>
                      <a:cubicBezTo>
                        <a:pt x="8855" y="5423"/>
                        <a:pt x="9028" y="5669"/>
                        <a:pt x="8850" y="5873"/>
                      </a:cubicBezTo>
                      <a:cubicBezTo>
                        <a:pt x="8613" y="6144"/>
                        <a:pt x="7986" y="6286"/>
                        <a:pt x="7980" y="6288"/>
                      </a:cubicBezTo>
                      <a:cubicBezTo>
                        <a:pt x="7954" y="6293"/>
                        <a:pt x="7937" y="6318"/>
                        <a:pt x="7940" y="6344"/>
                      </a:cubicBezTo>
                      <a:cubicBezTo>
                        <a:pt x="7943" y="6365"/>
                        <a:pt x="8263" y="8429"/>
                        <a:pt x="8263" y="9030"/>
                      </a:cubicBezTo>
                      <a:cubicBezTo>
                        <a:pt x="8263" y="9555"/>
                        <a:pt x="7870" y="9660"/>
                        <a:pt x="7237" y="9660"/>
                      </a:cubicBezTo>
                      <a:cubicBezTo>
                        <a:pt x="6670" y="9660"/>
                        <a:pt x="5244" y="9554"/>
                        <a:pt x="5231" y="9553"/>
                      </a:cubicBezTo>
                      <a:cubicBezTo>
                        <a:pt x="5229" y="9553"/>
                        <a:pt x="5227" y="9553"/>
                        <a:pt x="5225" y="9553"/>
                      </a:cubicBezTo>
                      <a:cubicBezTo>
                        <a:pt x="5210" y="9553"/>
                        <a:pt x="5197" y="9560"/>
                        <a:pt x="5189" y="9570"/>
                      </a:cubicBezTo>
                      <a:lnTo>
                        <a:pt x="4258" y="10643"/>
                      </a:lnTo>
                      <a:lnTo>
                        <a:pt x="3866" y="10965"/>
                      </a:lnTo>
                      <a:cubicBezTo>
                        <a:pt x="3855" y="10974"/>
                        <a:pt x="3848" y="10988"/>
                        <a:pt x="3848" y="11003"/>
                      </a:cubicBezTo>
                      <a:cubicBezTo>
                        <a:pt x="3848" y="11039"/>
                        <a:pt x="3810" y="14592"/>
                        <a:pt x="3670" y="15119"/>
                      </a:cubicBezTo>
                      <a:cubicBezTo>
                        <a:pt x="3621" y="15301"/>
                        <a:pt x="3584" y="15313"/>
                        <a:pt x="3580" y="15313"/>
                      </a:cubicBezTo>
                      <a:cubicBezTo>
                        <a:pt x="3579" y="15313"/>
                        <a:pt x="3578" y="15313"/>
                        <a:pt x="3577" y="15313"/>
                      </a:cubicBezTo>
                      <a:cubicBezTo>
                        <a:pt x="3525" y="15313"/>
                        <a:pt x="3392" y="15109"/>
                        <a:pt x="3264" y="14911"/>
                      </a:cubicBezTo>
                      <a:cubicBezTo>
                        <a:pt x="3176" y="14775"/>
                        <a:pt x="3066" y="14605"/>
                        <a:pt x="2935" y="14420"/>
                      </a:cubicBezTo>
                      <a:cubicBezTo>
                        <a:pt x="2430" y="13714"/>
                        <a:pt x="342" y="9427"/>
                        <a:pt x="121" y="8974"/>
                      </a:cubicBezTo>
                      <a:cubicBezTo>
                        <a:pt x="224" y="8899"/>
                        <a:pt x="466" y="8717"/>
                        <a:pt x="500" y="8614"/>
                      </a:cubicBezTo>
                      <a:cubicBezTo>
                        <a:pt x="536" y="8506"/>
                        <a:pt x="985" y="6713"/>
                        <a:pt x="1004" y="6636"/>
                      </a:cubicBezTo>
                      <a:cubicBezTo>
                        <a:pt x="1006" y="6626"/>
                        <a:pt x="1006" y="6615"/>
                        <a:pt x="1002" y="6606"/>
                      </a:cubicBezTo>
                      <a:cubicBezTo>
                        <a:pt x="995" y="6588"/>
                        <a:pt x="323" y="4877"/>
                        <a:pt x="323" y="3680"/>
                      </a:cubicBezTo>
                      <a:cubicBezTo>
                        <a:pt x="323" y="2691"/>
                        <a:pt x="536" y="1450"/>
                        <a:pt x="2197" y="639"/>
                      </a:cubicBezTo>
                      <a:cubicBezTo>
                        <a:pt x="2970" y="262"/>
                        <a:pt x="3944" y="105"/>
                        <a:pt x="4780" y="105"/>
                      </a:cubicBezTo>
                      <a:close/>
                      <a:moveTo>
                        <a:pt x="4808" y="0"/>
                      </a:moveTo>
                      <a:cubicBezTo>
                        <a:pt x="3933" y="0"/>
                        <a:pt x="2923" y="172"/>
                        <a:pt x="2153" y="548"/>
                      </a:cubicBezTo>
                      <a:cubicBezTo>
                        <a:pt x="441" y="1384"/>
                        <a:pt x="222" y="2661"/>
                        <a:pt x="222" y="3681"/>
                      </a:cubicBezTo>
                      <a:cubicBezTo>
                        <a:pt x="222" y="4835"/>
                        <a:pt x="834" y="6453"/>
                        <a:pt x="902" y="6628"/>
                      </a:cubicBezTo>
                      <a:cubicBezTo>
                        <a:pt x="739" y="7277"/>
                        <a:pt x="432" y="8500"/>
                        <a:pt x="404" y="8583"/>
                      </a:cubicBezTo>
                      <a:cubicBezTo>
                        <a:pt x="383" y="8646"/>
                        <a:pt x="172" y="8816"/>
                        <a:pt x="28" y="8916"/>
                      </a:cubicBezTo>
                      <a:cubicBezTo>
                        <a:pt x="8" y="8930"/>
                        <a:pt x="1" y="8957"/>
                        <a:pt x="11" y="8979"/>
                      </a:cubicBezTo>
                      <a:cubicBezTo>
                        <a:pt x="106" y="9173"/>
                        <a:pt x="2317" y="13730"/>
                        <a:pt x="2852" y="14479"/>
                      </a:cubicBezTo>
                      <a:cubicBezTo>
                        <a:pt x="2982" y="14661"/>
                        <a:pt x="3091" y="14830"/>
                        <a:pt x="3179" y="14966"/>
                      </a:cubicBezTo>
                      <a:cubicBezTo>
                        <a:pt x="3369" y="15259"/>
                        <a:pt x="3470" y="15415"/>
                        <a:pt x="3578" y="15415"/>
                      </a:cubicBezTo>
                      <a:cubicBezTo>
                        <a:pt x="3584" y="15415"/>
                        <a:pt x="3589" y="15414"/>
                        <a:pt x="3596" y="15413"/>
                      </a:cubicBezTo>
                      <a:cubicBezTo>
                        <a:pt x="3670" y="15401"/>
                        <a:pt x="3720" y="15323"/>
                        <a:pt x="3768" y="15144"/>
                      </a:cubicBezTo>
                      <a:cubicBezTo>
                        <a:pt x="3906" y="14623"/>
                        <a:pt x="3945" y="11366"/>
                        <a:pt x="3948" y="11028"/>
                      </a:cubicBezTo>
                      <a:lnTo>
                        <a:pt x="4325" y="10719"/>
                      </a:lnTo>
                      <a:cubicBezTo>
                        <a:pt x="4327" y="10718"/>
                        <a:pt x="4329" y="10716"/>
                        <a:pt x="4331" y="10714"/>
                      </a:cubicBezTo>
                      <a:lnTo>
                        <a:pt x="5247" y="9656"/>
                      </a:lnTo>
                      <a:cubicBezTo>
                        <a:pt x="5444" y="9670"/>
                        <a:pt x="6709" y="9762"/>
                        <a:pt x="7236" y="9762"/>
                      </a:cubicBezTo>
                      <a:cubicBezTo>
                        <a:pt x="7782" y="9762"/>
                        <a:pt x="8364" y="9705"/>
                        <a:pt x="8364" y="9030"/>
                      </a:cubicBezTo>
                      <a:cubicBezTo>
                        <a:pt x="8364" y="8465"/>
                        <a:pt x="8096" y="6693"/>
                        <a:pt x="8047" y="6375"/>
                      </a:cubicBezTo>
                      <a:cubicBezTo>
                        <a:pt x="8202" y="6336"/>
                        <a:pt x="8704" y="6193"/>
                        <a:pt x="8925" y="5939"/>
                      </a:cubicBezTo>
                      <a:cubicBezTo>
                        <a:pt x="9169" y="5661"/>
                        <a:pt x="8910" y="5330"/>
                        <a:pt x="8635" y="4978"/>
                      </a:cubicBezTo>
                      <a:cubicBezTo>
                        <a:pt x="8590" y="4919"/>
                        <a:pt x="8543" y="4861"/>
                        <a:pt x="8497" y="4799"/>
                      </a:cubicBezTo>
                      <a:cubicBezTo>
                        <a:pt x="8203" y="4407"/>
                        <a:pt x="7898" y="3937"/>
                        <a:pt x="7861" y="3426"/>
                      </a:cubicBezTo>
                      <a:cubicBezTo>
                        <a:pt x="7827" y="2943"/>
                        <a:pt x="7072" y="1473"/>
                        <a:pt x="6968" y="1273"/>
                      </a:cubicBezTo>
                      <a:cubicBezTo>
                        <a:pt x="6996" y="1189"/>
                        <a:pt x="7032" y="919"/>
                        <a:pt x="6628" y="453"/>
                      </a:cubicBezTo>
                      <a:cubicBezTo>
                        <a:pt x="6375" y="161"/>
                        <a:pt x="5655" y="0"/>
                        <a:pt x="4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914;p42">
                  <a:extLst>
                    <a:ext uri="{FF2B5EF4-FFF2-40B4-BE49-F238E27FC236}">
                      <a16:creationId xmlns:a16="http://schemas.microsoft.com/office/drawing/2014/main" id="{A435C479-C19E-CE7C-2549-F90A178D0E60}"/>
                    </a:ext>
                  </a:extLst>
                </p:cNvPr>
                <p:cNvSpPr/>
                <p:nvPr/>
              </p:nvSpPr>
              <p:spPr>
                <a:xfrm>
                  <a:off x="6129376" y="3150038"/>
                  <a:ext cx="22319" cy="62876"/>
                </a:xfrm>
                <a:custGeom>
                  <a:avLst/>
                  <a:gdLst/>
                  <a:ahLst/>
                  <a:cxnLst/>
                  <a:rect l="l" t="t" r="r" b="b"/>
                  <a:pathLst>
                    <a:path w="268" h="755" extrusionOk="0">
                      <a:moveTo>
                        <a:pt x="122" y="1"/>
                      </a:moveTo>
                      <a:cubicBezTo>
                        <a:pt x="121" y="1"/>
                        <a:pt x="121" y="1"/>
                        <a:pt x="120" y="1"/>
                      </a:cubicBezTo>
                      <a:cubicBezTo>
                        <a:pt x="51" y="3"/>
                        <a:pt x="0" y="174"/>
                        <a:pt x="9" y="382"/>
                      </a:cubicBezTo>
                      <a:cubicBezTo>
                        <a:pt x="17" y="589"/>
                        <a:pt x="79" y="754"/>
                        <a:pt x="148" y="754"/>
                      </a:cubicBezTo>
                      <a:cubicBezTo>
                        <a:pt x="149" y="754"/>
                        <a:pt x="149" y="754"/>
                        <a:pt x="149" y="754"/>
                      </a:cubicBezTo>
                      <a:cubicBezTo>
                        <a:pt x="219" y="751"/>
                        <a:pt x="268" y="580"/>
                        <a:pt x="261" y="372"/>
                      </a:cubicBezTo>
                      <a:cubicBezTo>
                        <a:pt x="252" y="167"/>
                        <a:pt x="190"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915;p42">
                  <a:extLst>
                    <a:ext uri="{FF2B5EF4-FFF2-40B4-BE49-F238E27FC236}">
                      <a16:creationId xmlns:a16="http://schemas.microsoft.com/office/drawing/2014/main" id="{F1345210-C10D-3EE4-1310-4C5563AEA285}"/>
                    </a:ext>
                  </a:extLst>
                </p:cNvPr>
                <p:cNvSpPr/>
                <p:nvPr/>
              </p:nvSpPr>
              <p:spPr>
                <a:xfrm>
                  <a:off x="6057673" y="3088245"/>
                  <a:ext cx="114926" cy="43389"/>
                </a:xfrm>
                <a:custGeom>
                  <a:avLst/>
                  <a:gdLst/>
                  <a:ahLst/>
                  <a:cxnLst/>
                  <a:rect l="l" t="t" r="r" b="b"/>
                  <a:pathLst>
                    <a:path w="1380" h="521" extrusionOk="0">
                      <a:moveTo>
                        <a:pt x="775" y="1"/>
                      </a:moveTo>
                      <a:cubicBezTo>
                        <a:pt x="257" y="1"/>
                        <a:pt x="33" y="362"/>
                        <a:pt x="29" y="367"/>
                      </a:cubicBezTo>
                      <a:cubicBezTo>
                        <a:pt x="1" y="416"/>
                        <a:pt x="16" y="476"/>
                        <a:pt x="64" y="506"/>
                      </a:cubicBezTo>
                      <a:cubicBezTo>
                        <a:pt x="80" y="515"/>
                        <a:pt x="99" y="521"/>
                        <a:pt x="116" y="521"/>
                      </a:cubicBezTo>
                      <a:cubicBezTo>
                        <a:pt x="150" y="521"/>
                        <a:pt x="184" y="504"/>
                        <a:pt x="202" y="472"/>
                      </a:cubicBezTo>
                      <a:cubicBezTo>
                        <a:pt x="211" y="458"/>
                        <a:pt x="375" y="202"/>
                        <a:pt x="771" y="202"/>
                      </a:cubicBezTo>
                      <a:cubicBezTo>
                        <a:pt x="899" y="202"/>
                        <a:pt x="1050" y="229"/>
                        <a:pt x="1228" y="298"/>
                      </a:cubicBezTo>
                      <a:cubicBezTo>
                        <a:pt x="1240" y="303"/>
                        <a:pt x="1253" y="305"/>
                        <a:pt x="1265" y="305"/>
                      </a:cubicBezTo>
                      <a:cubicBezTo>
                        <a:pt x="1305" y="305"/>
                        <a:pt x="1343" y="281"/>
                        <a:pt x="1359" y="240"/>
                      </a:cubicBezTo>
                      <a:cubicBezTo>
                        <a:pt x="1380" y="189"/>
                        <a:pt x="1354" y="130"/>
                        <a:pt x="1302" y="110"/>
                      </a:cubicBezTo>
                      <a:cubicBezTo>
                        <a:pt x="1100" y="31"/>
                        <a:pt x="925"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916;p42">
                  <a:extLst>
                    <a:ext uri="{FF2B5EF4-FFF2-40B4-BE49-F238E27FC236}">
                      <a16:creationId xmlns:a16="http://schemas.microsoft.com/office/drawing/2014/main" id="{03A10EBD-42F0-6CEF-05F2-703E1379ACAD}"/>
                    </a:ext>
                  </a:extLst>
                </p:cNvPr>
                <p:cNvSpPr/>
                <p:nvPr/>
              </p:nvSpPr>
              <p:spPr>
                <a:xfrm>
                  <a:off x="5568073" y="2818253"/>
                  <a:ext cx="669738" cy="804152"/>
                </a:xfrm>
                <a:custGeom>
                  <a:avLst/>
                  <a:gdLst/>
                  <a:ahLst/>
                  <a:cxnLst/>
                  <a:rect l="l" t="t" r="r" b="b"/>
                  <a:pathLst>
                    <a:path w="8042" h="9656" extrusionOk="0">
                      <a:moveTo>
                        <a:pt x="4513" y="0"/>
                      </a:moveTo>
                      <a:cubicBezTo>
                        <a:pt x="3661" y="0"/>
                        <a:pt x="2674" y="161"/>
                        <a:pt x="1903" y="538"/>
                      </a:cubicBezTo>
                      <a:cubicBezTo>
                        <a:pt x="359" y="1292"/>
                        <a:pt x="1" y="2405"/>
                        <a:pt x="1" y="3625"/>
                      </a:cubicBezTo>
                      <a:cubicBezTo>
                        <a:pt x="1" y="4615"/>
                        <a:pt x="449" y="5934"/>
                        <a:pt x="619" y="6398"/>
                      </a:cubicBezTo>
                      <a:cubicBezTo>
                        <a:pt x="737" y="6442"/>
                        <a:pt x="922" y="6502"/>
                        <a:pt x="1031" y="6502"/>
                      </a:cubicBezTo>
                      <a:cubicBezTo>
                        <a:pt x="1049" y="6502"/>
                        <a:pt x="1064" y="6500"/>
                        <a:pt x="1077" y="6497"/>
                      </a:cubicBezTo>
                      <a:cubicBezTo>
                        <a:pt x="1221" y="6461"/>
                        <a:pt x="1329" y="6030"/>
                        <a:pt x="1400" y="5600"/>
                      </a:cubicBezTo>
                      <a:cubicBezTo>
                        <a:pt x="1473" y="5169"/>
                        <a:pt x="2514" y="4666"/>
                        <a:pt x="2514" y="4666"/>
                      </a:cubicBezTo>
                      <a:cubicBezTo>
                        <a:pt x="2514" y="4666"/>
                        <a:pt x="2693" y="5959"/>
                        <a:pt x="2693" y="6210"/>
                      </a:cubicBezTo>
                      <a:cubicBezTo>
                        <a:pt x="2693" y="6461"/>
                        <a:pt x="2549" y="7717"/>
                        <a:pt x="3231" y="8328"/>
                      </a:cubicBezTo>
                      <a:cubicBezTo>
                        <a:pt x="3913" y="8938"/>
                        <a:pt x="4954" y="9549"/>
                        <a:pt x="4954" y="9549"/>
                      </a:cubicBezTo>
                      <a:cubicBezTo>
                        <a:pt x="4954" y="9549"/>
                        <a:pt x="6390" y="9656"/>
                        <a:pt x="6964" y="9656"/>
                      </a:cubicBezTo>
                      <a:cubicBezTo>
                        <a:pt x="6968" y="9656"/>
                        <a:pt x="6972" y="9656"/>
                        <a:pt x="6976" y="9656"/>
                      </a:cubicBezTo>
                      <a:cubicBezTo>
                        <a:pt x="7546" y="9656"/>
                        <a:pt x="8042" y="9580"/>
                        <a:pt x="8042" y="8975"/>
                      </a:cubicBezTo>
                      <a:cubicBezTo>
                        <a:pt x="8042" y="8364"/>
                        <a:pt x="7718" y="6282"/>
                        <a:pt x="7718" y="6282"/>
                      </a:cubicBezTo>
                      <a:cubicBezTo>
                        <a:pt x="7718" y="6282"/>
                        <a:pt x="7522" y="6175"/>
                        <a:pt x="7141" y="6175"/>
                      </a:cubicBezTo>
                      <a:cubicBezTo>
                        <a:pt x="6982" y="6175"/>
                        <a:pt x="6791" y="6194"/>
                        <a:pt x="6569" y="6246"/>
                      </a:cubicBezTo>
                      <a:cubicBezTo>
                        <a:pt x="5816" y="6426"/>
                        <a:pt x="5601" y="7646"/>
                        <a:pt x="5457" y="7790"/>
                      </a:cubicBezTo>
                      <a:cubicBezTo>
                        <a:pt x="5446" y="7801"/>
                        <a:pt x="5431" y="7806"/>
                        <a:pt x="5412" y="7806"/>
                      </a:cubicBezTo>
                      <a:cubicBezTo>
                        <a:pt x="5176" y="7806"/>
                        <a:pt x="4352" y="7029"/>
                        <a:pt x="4021" y="6497"/>
                      </a:cubicBezTo>
                      <a:cubicBezTo>
                        <a:pt x="3662" y="5923"/>
                        <a:pt x="3411" y="4918"/>
                        <a:pt x="3375" y="4344"/>
                      </a:cubicBezTo>
                      <a:cubicBezTo>
                        <a:pt x="3338" y="3769"/>
                        <a:pt x="4703" y="3482"/>
                        <a:pt x="4919" y="2944"/>
                      </a:cubicBezTo>
                      <a:cubicBezTo>
                        <a:pt x="5134" y="2405"/>
                        <a:pt x="4129" y="1831"/>
                        <a:pt x="4487" y="1472"/>
                      </a:cubicBezTo>
                      <a:cubicBezTo>
                        <a:pt x="4667" y="1292"/>
                        <a:pt x="4936" y="1239"/>
                        <a:pt x="5205" y="1239"/>
                      </a:cubicBezTo>
                      <a:cubicBezTo>
                        <a:pt x="5475" y="1239"/>
                        <a:pt x="5744" y="1292"/>
                        <a:pt x="5924" y="1328"/>
                      </a:cubicBezTo>
                      <a:cubicBezTo>
                        <a:pt x="5984" y="1340"/>
                        <a:pt x="6043" y="1345"/>
                        <a:pt x="6101" y="1345"/>
                      </a:cubicBezTo>
                      <a:cubicBezTo>
                        <a:pt x="6392" y="1345"/>
                        <a:pt x="6642" y="1220"/>
                        <a:pt x="6642" y="1220"/>
                      </a:cubicBezTo>
                      <a:cubicBezTo>
                        <a:pt x="6642" y="1220"/>
                        <a:pt x="6785" y="969"/>
                        <a:pt x="6319" y="431"/>
                      </a:cubicBezTo>
                      <a:cubicBezTo>
                        <a:pt x="6085" y="162"/>
                        <a:pt x="5366" y="0"/>
                        <a:pt x="4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917;p42">
                  <a:extLst>
                    <a:ext uri="{FF2B5EF4-FFF2-40B4-BE49-F238E27FC236}">
                      <a16:creationId xmlns:a16="http://schemas.microsoft.com/office/drawing/2014/main" id="{129DCFA6-ABB2-5973-14FF-52B7CC943A27}"/>
                    </a:ext>
                  </a:extLst>
                </p:cNvPr>
                <p:cNvSpPr/>
                <p:nvPr/>
              </p:nvSpPr>
              <p:spPr>
                <a:xfrm>
                  <a:off x="5563911" y="2813672"/>
                  <a:ext cx="678066" cy="813063"/>
                </a:xfrm>
                <a:custGeom>
                  <a:avLst/>
                  <a:gdLst/>
                  <a:ahLst/>
                  <a:cxnLst/>
                  <a:rect l="l" t="t" r="r" b="b"/>
                  <a:pathLst>
                    <a:path w="8142" h="9763" extrusionOk="0">
                      <a:moveTo>
                        <a:pt x="4557" y="105"/>
                      </a:moveTo>
                      <a:cubicBezTo>
                        <a:pt x="5403" y="105"/>
                        <a:pt x="6110" y="265"/>
                        <a:pt x="6330" y="519"/>
                      </a:cubicBezTo>
                      <a:cubicBezTo>
                        <a:pt x="6704" y="951"/>
                        <a:pt x="6668" y="1184"/>
                        <a:pt x="6652" y="1238"/>
                      </a:cubicBezTo>
                      <a:cubicBezTo>
                        <a:pt x="6592" y="1265"/>
                        <a:pt x="6384" y="1350"/>
                        <a:pt x="6150" y="1350"/>
                      </a:cubicBezTo>
                      <a:cubicBezTo>
                        <a:pt x="6095" y="1350"/>
                        <a:pt x="6039" y="1345"/>
                        <a:pt x="5983" y="1334"/>
                      </a:cubicBezTo>
                      <a:cubicBezTo>
                        <a:pt x="5806" y="1298"/>
                        <a:pt x="5534" y="1244"/>
                        <a:pt x="5258" y="1244"/>
                      </a:cubicBezTo>
                      <a:cubicBezTo>
                        <a:pt x="4977" y="1244"/>
                        <a:pt x="4692" y="1301"/>
                        <a:pt x="4502" y="1491"/>
                      </a:cubicBezTo>
                      <a:cubicBezTo>
                        <a:pt x="4291" y="1702"/>
                        <a:pt x="4480" y="1971"/>
                        <a:pt x="4661" y="2230"/>
                      </a:cubicBezTo>
                      <a:cubicBezTo>
                        <a:pt x="4837" y="2480"/>
                        <a:pt x="5018" y="2738"/>
                        <a:pt x="4922" y="2980"/>
                      </a:cubicBezTo>
                      <a:cubicBezTo>
                        <a:pt x="4830" y="3209"/>
                        <a:pt x="4498" y="3400"/>
                        <a:pt x="4175" y="3585"/>
                      </a:cubicBezTo>
                      <a:cubicBezTo>
                        <a:pt x="3771" y="3818"/>
                        <a:pt x="3353" y="4058"/>
                        <a:pt x="3374" y="4402"/>
                      </a:cubicBezTo>
                      <a:cubicBezTo>
                        <a:pt x="3412" y="5006"/>
                        <a:pt x="3673" y="6011"/>
                        <a:pt x="4027" y="6579"/>
                      </a:cubicBezTo>
                      <a:cubicBezTo>
                        <a:pt x="4339" y="7077"/>
                        <a:pt x="5151" y="7876"/>
                        <a:pt x="5442" y="7910"/>
                      </a:cubicBezTo>
                      <a:cubicBezTo>
                        <a:pt x="5449" y="7911"/>
                        <a:pt x="5456" y="7911"/>
                        <a:pt x="5462" y="7911"/>
                      </a:cubicBezTo>
                      <a:cubicBezTo>
                        <a:pt x="5503" y="7911"/>
                        <a:pt x="5528" y="7895"/>
                        <a:pt x="5543" y="7881"/>
                      </a:cubicBezTo>
                      <a:cubicBezTo>
                        <a:pt x="5588" y="7834"/>
                        <a:pt x="5630" y="7725"/>
                        <a:pt x="5692" y="7561"/>
                      </a:cubicBezTo>
                      <a:cubicBezTo>
                        <a:pt x="5846" y="7155"/>
                        <a:pt x="6103" y="6476"/>
                        <a:pt x="6631" y="6351"/>
                      </a:cubicBezTo>
                      <a:cubicBezTo>
                        <a:pt x="6847" y="6299"/>
                        <a:pt x="7033" y="6281"/>
                        <a:pt x="7188" y="6281"/>
                      </a:cubicBezTo>
                      <a:cubicBezTo>
                        <a:pt x="7482" y="6281"/>
                        <a:pt x="7662" y="6346"/>
                        <a:pt x="7722" y="6372"/>
                      </a:cubicBezTo>
                      <a:cubicBezTo>
                        <a:pt x="7760" y="6616"/>
                        <a:pt x="8040" y="8467"/>
                        <a:pt x="8040" y="9030"/>
                      </a:cubicBezTo>
                      <a:cubicBezTo>
                        <a:pt x="8040" y="9555"/>
                        <a:pt x="7648" y="9660"/>
                        <a:pt x="7014" y="9660"/>
                      </a:cubicBezTo>
                      <a:cubicBezTo>
                        <a:pt x="6476" y="9660"/>
                        <a:pt x="5159" y="9564"/>
                        <a:pt x="5020" y="9554"/>
                      </a:cubicBezTo>
                      <a:cubicBezTo>
                        <a:pt x="4911" y="9489"/>
                        <a:pt x="3950" y="8913"/>
                        <a:pt x="3315" y="8345"/>
                      </a:cubicBezTo>
                      <a:cubicBezTo>
                        <a:pt x="2726" y="7819"/>
                        <a:pt x="2772" y="6778"/>
                        <a:pt x="2789" y="6385"/>
                      </a:cubicBezTo>
                      <a:cubicBezTo>
                        <a:pt x="2791" y="6335"/>
                        <a:pt x="2793" y="6293"/>
                        <a:pt x="2793" y="6265"/>
                      </a:cubicBezTo>
                      <a:cubicBezTo>
                        <a:pt x="2793" y="6013"/>
                        <a:pt x="2620" y="4767"/>
                        <a:pt x="2613" y="4715"/>
                      </a:cubicBezTo>
                      <a:cubicBezTo>
                        <a:pt x="2611" y="4698"/>
                        <a:pt x="2601" y="4684"/>
                        <a:pt x="2587" y="4677"/>
                      </a:cubicBezTo>
                      <a:cubicBezTo>
                        <a:pt x="2579" y="4673"/>
                        <a:pt x="2571" y="4671"/>
                        <a:pt x="2563" y="4671"/>
                      </a:cubicBezTo>
                      <a:cubicBezTo>
                        <a:pt x="2555" y="4671"/>
                        <a:pt x="2548" y="4672"/>
                        <a:pt x="2542" y="4676"/>
                      </a:cubicBezTo>
                      <a:cubicBezTo>
                        <a:pt x="2498" y="4697"/>
                        <a:pt x="1475" y="5195"/>
                        <a:pt x="1401" y="5647"/>
                      </a:cubicBezTo>
                      <a:cubicBezTo>
                        <a:pt x="1274" y="6406"/>
                        <a:pt x="1150" y="6494"/>
                        <a:pt x="1116" y="6503"/>
                      </a:cubicBezTo>
                      <a:cubicBezTo>
                        <a:pt x="1106" y="6505"/>
                        <a:pt x="1095" y="6506"/>
                        <a:pt x="1082" y="6506"/>
                      </a:cubicBezTo>
                      <a:cubicBezTo>
                        <a:pt x="1009" y="6506"/>
                        <a:pt x="874" y="6473"/>
                        <a:pt x="707" y="6414"/>
                      </a:cubicBezTo>
                      <a:cubicBezTo>
                        <a:pt x="519" y="5893"/>
                        <a:pt x="101" y="4636"/>
                        <a:pt x="101" y="3680"/>
                      </a:cubicBezTo>
                      <a:cubicBezTo>
                        <a:pt x="101" y="2691"/>
                        <a:pt x="314" y="1450"/>
                        <a:pt x="1975" y="639"/>
                      </a:cubicBezTo>
                      <a:cubicBezTo>
                        <a:pt x="2748" y="262"/>
                        <a:pt x="3721" y="105"/>
                        <a:pt x="4557" y="105"/>
                      </a:cubicBezTo>
                      <a:close/>
                      <a:moveTo>
                        <a:pt x="4587" y="0"/>
                      </a:moveTo>
                      <a:cubicBezTo>
                        <a:pt x="3712" y="0"/>
                        <a:pt x="2701" y="172"/>
                        <a:pt x="1931" y="548"/>
                      </a:cubicBezTo>
                      <a:cubicBezTo>
                        <a:pt x="219" y="1384"/>
                        <a:pt x="0" y="2661"/>
                        <a:pt x="0" y="3680"/>
                      </a:cubicBezTo>
                      <a:cubicBezTo>
                        <a:pt x="0" y="4665"/>
                        <a:pt x="434" y="5960"/>
                        <a:pt x="620" y="6470"/>
                      </a:cubicBezTo>
                      <a:cubicBezTo>
                        <a:pt x="626" y="6485"/>
                        <a:pt x="637" y="6495"/>
                        <a:pt x="651" y="6501"/>
                      </a:cubicBezTo>
                      <a:cubicBezTo>
                        <a:pt x="845" y="6572"/>
                        <a:pt x="989" y="6607"/>
                        <a:pt x="1082" y="6607"/>
                      </a:cubicBezTo>
                      <a:cubicBezTo>
                        <a:pt x="1104" y="6607"/>
                        <a:pt x="1123" y="6605"/>
                        <a:pt x="1140" y="6601"/>
                      </a:cubicBezTo>
                      <a:cubicBezTo>
                        <a:pt x="1231" y="6578"/>
                        <a:pt x="1368" y="6457"/>
                        <a:pt x="1501" y="5663"/>
                      </a:cubicBezTo>
                      <a:cubicBezTo>
                        <a:pt x="1552" y="5354"/>
                        <a:pt x="2206" y="4960"/>
                        <a:pt x="2523" y="4799"/>
                      </a:cubicBezTo>
                      <a:cubicBezTo>
                        <a:pt x="2559" y="5070"/>
                        <a:pt x="2692" y="6054"/>
                        <a:pt x="2692" y="6265"/>
                      </a:cubicBezTo>
                      <a:cubicBezTo>
                        <a:pt x="2692" y="6292"/>
                        <a:pt x="2691" y="6332"/>
                        <a:pt x="2689" y="6381"/>
                      </a:cubicBezTo>
                      <a:cubicBezTo>
                        <a:pt x="2671" y="6786"/>
                        <a:pt x="2623" y="7862"/>
                        <a:pt x="3248" y="8421"/>
                      </a:cubicBezTo>
                      <a:cubicBezTo>
                        <a:pt x="3926" y="9027"/>
                        <a:pt x="4968" y="9641"/>
                        <a:pt x="4978" y="9647"/>
                      </a:cubicBezTo>
                      <a:cubicBezTo>
                        <a:pt x="4986" y="9651"/>
                        <a:pt x="4993" y="9653"/>
                        <a:pt x="5000" y="9654"/>
                      </a:cubicBezTo>
                      <a:cubicBezTo>
                        <a:pt x="5015" y="9655"/>
                        <a:pt x="6444" y="9762"/>
                        <a:pt x="7014" y="9762"/>
                      </a:cubicBezTo>
                      <a:cubicBezTo>
                        <a:pt x="7560" y="9762"/>
                        <a:pt x="8142" y="9705"/>
                        <a:pt x="8142" y="9030"/>
                      </a:cubicBezTo>
                      <a:cubicBezTo>
                        <a:pt x="8142" y="8422"/>
                        <a:pt x="7831" y="6415"/>
                        <a:pt x="7818" y="6330"/>
                      </a:cubicBezTo>
                      <a:cubicBezTo>
                        <a:pt x="7816" y="6314"/>
                        <a:pt x="7806" y="6300"/>
                        <a:pt x="7792" y="6293"/>
                      </a:cubicBezTo>
                      <a:cubicBezTo>
                        <a:pt x="7781" y="6286"/>
                        <a:pt x="7578" y="6179"/>
                        <a:pt x="7193" y="6179"/>
                      </a:cubicBezTo>
                      <a:cubicBezTo>
                        <a:pt x="7030" y="6179"/>
                        <a:pt x="6835" y="6198"/>
                        <a:pt x="6608" y="6252"/>
                      </a:cubicBezTo>
                      <a:cubicBezTo>
                        <a:pt x="6028" y="6389"/>
                        <a:pt x="5758" y="7100"/>
                        <a:pt x="5597" y="7525"/>
                      </a:cubicBezTo>
                      <a:cubicBezTo>
                        <a:pt x="5548" y="7655"/>
                        <a:pt x="5502" y="7779"/>
                        <a:pt x="5471" y="7808"/>
                      </a:cubicBezTo>
                      <a:cubicBezTo>
                        <a:pt x="5466" y="7811"/>
                        <a:pt x="5460" y="7813"/>
                        <a:pt x="5452" y="7813"/>
                      </a:cubicBezTo>
                      <a:cubicBezTo>
                        <a:pt x="5280" y="7813"/>
                        <a:pt x="4475" y="7103"/>
                        <a:pt x="4114" y="6526"/>
                      </a:cubicBezTo>
                      <a:cubicBezTo>
                        <a:pt x="3767" y="5971"/>
                        <a:pt x="3512" y="4988"/>
                        <a:pt x="3476" y="4396"/>
                      </a:cubicBezTo>
                      <a:cubicBezTo>
                        <a:pt x="3458" y="4113"/>
                        <a:pt x="3848" y="3889"/>
                        <a:pt x="4226" y="3672"/>
                      </a:cubicBezTo>
                      <a:cubicBezTo>
                        <a:pt x="4563" y="3479"/>
                        <a:pt x="4911" y="3278"/>
                        <a:pt x="5015" y="3017"/>
                      </a:cubicBezTo>
                      <a:cubicBezTo>
                        <a:pt x="5132" y="2725"/>
                        <a:pt x="4926" y="2431"/>
                        <a:pt x="4744" y="2172"/>
                      </a:cubicBezTo>
                      <a:cubicBezTo>
                        <a:pt x="4544" y="1887"/>
                        <a:pt x="4433" y="1703"/>
                        <a:pt x="4573" y="1563"/>
                      </a:cubicBezTo>
                      <a:cubicBezTo>
                        <a:pt x="4741" y="1395"/>
                        <a:pt x="4998" y="1344"/>
                        <a:pt x="5257" y="1344"/>
                      </a:cubicBezTo>
                      <a:cubicBezTo>
                        <a:pt x="5523" y="1344"/>
                        <a:pt x="5791" y="1398"/>
                        <a:pt x="5964" y="1432"/>
                      </a:cubicBezTo>
                      <a:cubicBezTo>
                        <a:pt x="6027" y="1445"/>
                        <a:pt x="6091" y="1451"/>
                        <a:pt x="6153" y="1451"/>
                      </a:cubicBezTo>
                      <a:cubicBezTo>
                        <a:pt x="6450" y="1451"/>
                        <a:pt x="6702" y="1327"/>
                        <a:pt x="6714" y="1321"/>
                      </a:cubicBezTo>
                      <a:cubicBezTo>
                        <a:pt x="6723" y="1316"/>
                        <a:pt x="6731" y="1310"/>
                        <a:pt x="6735" y="1300"/>
                      </a:cubicBezTo>
                      <a:cubicBezTo>
                        <a:pt x="6742" y="1289"/>
                        <a:pt x="6891" y="1012"/>
                        <a:pt x="6406" y="452"/>
                      </a:cubicBezTo>
                      <a:cubicBezTo>
                        <a:pt x="6153" y="161"/>
                        <a:pt x="5434" y="0"/>
                        <a:pt x="4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918;p42">
                  <a:extLst>
                    <a:ext uri="{FF2B5EF4-FFF2-40B4-BE49-F238E27FC236}">
                      <a16:creationId xmlns:a16="http://schemas.microsoft.com/office/drawing/2014/main" id="{1B5F5FFC-DC39-183B-E5C3-E2C27DC82D45}"/>
                    </a:ext>
                  </a:extLst>
                </p:cNvPr>
                <p:cNvSpPr/>
                <p:nvPr/>
              </p:nvSpPr>
              <p:spPr>
                <a:xfrm>
                  <a:off x="5663762" y="3143876"/>
                  <a:ext cx="131582" cy="189046"/>
                </a:xfrm>
                <a:custGeom>
                  <a:avLst/>
                  <a:gdLst/>
                  <a:ahLst/>
                  <a:cxnLst/>
                  <a:rect l="l" t="t" r="r" b="b"/>
                  <a:pathLst>
                    <a:path w="1580" h="2270" extrusionOk="0">
                      <a:moveTo>
                        <a:pt x="820" y="0"/>
                      </a:moveTo>
                      <a:cubicBezTo>
                        <a:pt x="810" y="0"/>
                        <a:pt x="800" y="1"/>
                        <a:pt x="790" y="3"/>
                      </a:cubicBezTo>
                      <a:cubicBezTo>
                        <a:pt x="287" y="75"/>
                        <a:pt x="1" y="720"/>
                        <a:pt x="251" y="1546"/>
                      </a:cubicBezTo>
                      <a:cubicBezTo>
                        <a:pt x="432" y="2138"/>
                        <a:pt x="741" y="2269"/>
                        <a:pt x="1008" y="2269"/>
                      </a:cubicBezTo>
                      <a:cubicBezTo>
                        <a:pt x="1113" y="2269"/>
                        <a:pt x="1211" y="2249"/>
                        <a:pt x="1292" y="2228"/>
                      </a:cubicBezTo>
                      <a:lnTo>
                        <a:pt x="1580" y="1654"/>
                      </a:lnTo>
                      <a:cubicBezTo>
                        <a:pt x="1580" y="1654"/>
                        <a:pt x="1304" y="0"/>
                        <a:pt x="820"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919;p42">
                  <a:extLst>
                    <a:ext uri="{FF2B5EF4-FFF2-40B4-BE49-F238E27FC236}">
                      <a16:creationId xmlns:a16="http://schemas.microsoft.com/office/drawing/2014/main" id="{4EE9C35F-926C-620C-0CF8-3F4034D2A13F}"/>
                    </a:ext>
                  </a:extLst>
                </p:cNvPr>
                <p:cNvSpPr/>
                <p:nvPr/>
              </p:nvSpPr>
              <p:spPr>
                <a:xfrm>
                  <a:off x="5668093" y="3139628"/>
                  <a:ext cx="131832" cy="197374"/>
                </a:xfrm>
                <a:custGeom>
                  <a:avLst/>
                  <a:gdLst/>
                  <a:ahLst/>
                  <a:cxnLst/>
                  <a:rect l="l" t="t" r="r" b="b"/>
                  <a:pathLst>
                    <a:path w="1583" h="2370" extrusionOk="0">
                      <a:moveTo>
                        <a:pt x="768" y="1"/>
                      </a:moveTo>
                      <a:cubicBezTo>
                        <a:pt x="756" y="1"/>
                        <a:pt x="744" y="1"/>
                        <a:pt x="731" y="3"/>
                      </a:cubicBezTo>
                      <a:cubicBezTo>
                        <a:pt x="525" y="34"/>
                        <a:pt x="351" y="150"/>
                        <a:pt x="230" y="341"/>
                      </a:cubicBezTo>
                      <a:cubicBezTo>
                        <a:pt x="29" y="656"/>
                        <a:pt x="1" y="1119"/>
                        <a:pt x="151" y="1612"/>
                      </a:cubicBezTo>
                      <a:cubicBezTo>
                        <a:pt x="337" y="2223"/>
                        <a:pt x="657" y="2369"/>
                        <a:pt x="954" y="2369"/>
                      </a:cubicBezTo>
                      <a:cubicBezTo>
                        <a:pt x="1059" y="2369"/>
                        <a:pt x="1161" y="2352"/>
                        <a:pt x="1253" y="2329"/>
                      </a:cubicBezTo>
                      <a:cubicBezTo>
                        <a:pt x="1280" y="2321"/>
                        <a:pt x="1296" y="2294"/>
                        <a:pt x="1290" y="2267"/>
                      </a:cubicBezTo>
                      <a:cubicBezTo>
                        <a:pt x="1283" y="2243"/>
                        <a:pt x="1263" y="2229"/>
                        <a:pt x="1240" y="2229"/>
                      </a:cubicBezTo>
                      <a:cubicBezTo>
                        <a:pt x="1236" y="2229"/>
                        <a:pt x="1232" y="2229"/>
                        <a:pt x="1228" y="2230"/>
                      </a:cubicBezTo>
                      <a:cubicBezTo>
                        <a:pt x="1141" y="2252"/>
                        <a:pt x="1049" y="2268"/>
                        <a:pt x="957" y="2268"/>
                      </a:cubicBezTo>
                      <a:cubicBezTo>
                        <a:pt x="688" y="2268"/>
                        <a:pt x="414" y="2130"/>
                        <a:pt x="248" y="1582"/>
                      </a:cubicBezTo>
                      <a:cubicBezTo>
                        <a:pt x="106" y="1118"/>
                        <a:pt x="131" y="685"/>
                        <a:pt x="315" y="396"/>
                      </a:cubicBezTo>
                      <a:cubicBezTo>
                        <a:pt x="421" y="230"/>
                        <a:pt x="569" y="129"/>
                        <a:pt x="745" y="104"/>
                      </a:cubicBezTo>
                      <a:cubicBezTo>
                        <a:pt x="753" y="103"/>
                        <a:pt x="761" y="102"/>
                        <a:pt x="769" y="102"/>
                      </a:cubicBezTo>
                      <a:cubicBezTo>
                        <a:pt x="1128" y="102"/>
                        <a:pt x="1401" y="1258"/>
                        <a:pt x="1477" y="1714"/>
                      </a:cubicBezTo>
                      <a:cubicBezTo>
                        <a:pt x="1482" y="1738"/>
                        <a:pt x="1503" y="1755"/>
                        <a:pt x="1527" y="1755"/>
                      </a:cubicBezTo>
                      <a:cubicBezTo>
                        <a:pt x="1530" y="1755"/>
                        <a:pt x="1533" y="1755"/>
                        <a:pt x="1536" y="1755"/>
                      </a:cubicBezTo>
                      <a:cubicBezTo>
                        <a:pt x="1563" y="1750"/>
                        <a:pt x="1582" y="1724"/>
                        <a:pt x="1578" y="1697"/>
                      </a:cubicBezTo>
                      <a:cubicBezTo>
                        <a:pt x="1548" y="1520"/>
                        <a:pt x="1278"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920;p42">
                  <a:extLst>
                    <a:ext uri="{FF2B5EF4-FFF2-40B4-BE49-F238E27FC236}">
                      <a16:creationId xmlns:a16="http://schemas.microsoft.com/office/drawing/2014/main" id="{C15A2CBE-CF67-586B-5ACD-8FEAAF8856A4}"/>
                    </a:ext>
                  </a:extLst>
                </p:cNvPr>
                <p:cNvSpPr/>
                <p:nvPr/>
              </p:nvSpPr>
              <p:spPr>
                <a:xfrm>
                  <a:off x="6083489" y="3387968"/>
                  <a:ext cx="95772" cy="38392"/>
                </a:xfrm>
                <a:custGeom>
                  <a:avLst/>
                  <a:gdLst/>
                  <a:ahLst/>
                  <a:cxnLst/>
                  <a:rect l="l" t="t" r="r" b="b"/>
                  <a:pathLst>
                    <a:path w="1150" h="461" extrusionOk="0">
                      <a:moveTo>
                        <a:pt x="57" y="1"/>
                      </a:moveTo>
                      <a:cubicBezTo>
                        <a:pt x="46" y="1"/>
                        <a:pt x="35" y="4"/>
                        <a:pt x="26" y="12"/>
                      </a:cubicBezTo>
                      <a:cubicBezTo>
                        <a:pt x="4" y="30"/>
                        <a:pt x="0" y="61"/>
                        <a:pt x="18" y="83"/>
                      </a:cubicBezTo>
                      <a:cubicBezTo>
                        <a:pt x="30" y="98"/>
                        <a:pt x="329" y="461"/>
                        <a:pt x="1098" y="461"/>
                      </a:cubicBezTo>
                      <a:cubicBezTo>
                        <a:pt x="1126" y="461"/>
                        <a:pt x="1149" y="438"/>
                        <a:pt x="1148" y="411"/>
                      </a:cubicBezTo>
                      <a:cubicBezTo>
                        <a:pt x="1148" y="382"/>
                        <a:pt x="1126" y="359"/>
                        <a:pt x="1098" y="359"/>
                      </a:cubicBezTo>
                      <a:cubicBezTo>
                        <a:pt x="381" y="359"/>
                        <a:pt x="99" y="23"/>
                        <a:pt x="97" y="19"/>
                      </a:cubicBezTo>
                      <a:cubicBezTo>
                        <a:pt x="87" y="7"/>
                        <a:pt x="7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921;p42">
                  <a:extLst>
                    <a:ext uri="{FF2B5EF4-FFF2-40B4-BE49-F238E27FC236}">
                      <a16:creationId xmlns:a16="http://schemas.microsoft.com/office/drawing/2014/main" id="{90E1C6E7-B6EB-EE79-23B6-4C0683575DA2}"/>
                    </a:ext>
                  </a:extLst>
                </p:cNvPr>
                <p:cNvSpPr/>
                <p:nvPr/>
              </p:nvSpPr>
              <p:spPr>
                <a:xfrm>
                  <a:off x="6719742" y="3921540"/>
                  <a:ext cx="134914" cy="92607"/>
                </a:xfrm>
                <a:custGeom>
                  <a:avLst/>
                  <a:gdLst/>
                  <a:ahLst/>
                  <a:cxnLst/>
                  <a:rect l="l" t="t" r="r" b="b"/>
                  <a:pathLst>
                    <a:path w="1620" h="1112" extrusionOk="0">
                      <a:moveTo>
                        <a:pt x="429" y="1"/>
                      </a:moveTo>
                      <a:cubicBezTo>
                        <a:pt x="380" y="1"/>
                        <a:pt x="338" y="16"/>
                        <a:pt x="304" y="50"/>
                      </a:cubicBezTo>
                      <a:cubicBezTo>
                        <a:pt x="1" y="353"/>
                        <a:pt x="811" y="1112"/>
                        <a:pt x="811" y="1112"/>
                      </a:cubicBezTo>
                      <a:lnTo>
                        <a:pt x="1620" y="961"/>
                      </a:lnTo>
                      <a:cubicBezTo>
                        <a:pt x="1620" y="961"/>
                        <a:pt x="821" y="1"/>
                        <a:pt x="429" y="1"/>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922;p42">
                  <a:extLst>
                    <a:ext uri="{FF2B5EF4-FFF2-40B4-BE49-F238E27FC236}">
                      <a16:creationId xmlns:a16="http://schemas.microsoft.com/office/drawing/2014/main" id="{7C585307-409A-55A9-CBD6-18124867B75C}"/>
                    </a:ext>
                  </a:extLst>
                </p:cNvPr>
                <p:cNvSpPr/>
                <p:nvPr/>
              </p:nvSpPr>
              <p:spPr>
                <a:xfrm>
                  <a:off x="6735065" y="3917292"/>
                  <a:ext cx="124087" cy="101102"/>
                </a:xfrm>
                <a:custGeom>
                  <a:avLst/>
                  <a:gdLst/>
                  <a:ahLst/>
                  <a:cxnLst/>
                  <a:rect l="l" t="t" r="r" b="b"/>
                  <a:pathLst>
                    <a:path w="1490" h="1214" extrusionOk="0">
                      <a:moveTo>
                        <a:pt x="254" y="102"/>
                      </a:moveTo>
                      <a:cubicBezTo>
                        <a:pt x="537" y="116"/>
                        <a:pt x="1088" y="687"/>
                        <a:pt x="1341" y="977"/>
                      </a:cubicBezTo>
                      <a:lnTo>
                        <a:pt x="643" y="1108"/>
                      </a:lnTo>
                      <a:cubicBezTo>
                        <a:pt x="547" y="1015"/>
                        <a:pt x="107" y="570"/>
                        <a:pt x="103" y="278"/>
                      </a:cubicBezTo>
                      <a:cubicBezTo>
                        <a:pt x="102" y="219"/>
                        <a:pt x="120" y="173"/>
                        <a:pt x="157" y="137"/>
                      </a:cubicBezTo>
                      <a:cubicBezTo>
                        <a:pt x="179" y="113"/>
                        <a:pt x="208" y="102"/>
                        <a:pt x="246" y="102"/>
                      </a:cubicBezTo>
                      <a:close/>
                      <a:moveTo>
                        <a:pt x="246" y="1"/>
                      </a:moveTo>
                      <a:cubicBezTo>
                        <a:pt x="181" y="1"/>
                        <a:pt x="126" y="22"/>
                        <a:pt x="84" y="65"/>
                      </a:cubicBezTo>
                      <a:cubicBezTo>
                        <a:pt x="29" y="121"/>
                        <a:pt x="0" y="193"/>
                        <a:pt x="1" y="279"/>
                      </a:cubicBezTo>
                      <a:cubicBezTo>
                        <a:pt x="8" y="649"/>
                        <a:pt x="568" y="1177"/>
                        <a:pt x="592" y="1199"/>
                      </a:cubicBezTo>
                      <a:cubicBezTo>
                        <a:pt x="602" y="1209"/>
                        <a:pt x="614" y="1213"/>
                        <a:pt x="627" y="1213"/>
                      </a:cubicBezTo>
                      <a:lnTo>
                        <a:pt x="636" y="1213"/>
                      </a:lnTo>
                      <a:lnTo>
                        <a:pt x="1445" y="1061"/>
                      </a:lnTo>
                      <a:cubicBezTo>
                        <a:pt x="1463" y="1058"/>
                        <a:pt x="1478" y="1045"/>
                        <a:pt x="1484" y="1028"/>
                      </a:cubicBezTo>
                      <a:cubicBezTo>
                        <a:pt x="1489" y="1012"/>
                        <a:pt x="1486" y="993"/>
                        <a:pt x="1475" y="979"/>
                      </a:cubicBezTo>
                      <a:cubicBezTo>
                        <a:pt x="1442" y="939"/>
                        <a:pt x="671" y="20"/>
                        <a:pt x="259" y="1"/>
                      </a:cubicBezTo>
                      <a:cubicBezTo>
                        <a:pt x="255" y="1"/>
                        <a:pt x="250"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923;p42">
                  <a:extLst>
                    <a:ext uri="{FF2B5EF4-FFF2-40B4-BE49-F238E27FC236}">
                      <a16:creationId xmlns:a16="http://schemas.microsoft.com/office/drawing/2014/main" id="{A0DFF93A-C855-F0D8-7BC7-F9112C8ED1BD}"/>
                    </a:ext>
                  </a:extLst>
                </p:cNvPr>
                <p:cNvSpPr/>
                <p:nvPr/>
              </p:nvSpPr>
              <p:spPr>
                <a:xfrm>
                  <a:off x="6791445" y="3880733"/>
                  <a:ext cx="81115" cy="129251"/>
                </a:xfrm>
                <a:custGeom>
                  <a:avLst/>
                  <a:gdLst/>
                  <a:ahLst/>
                  <a:cxnLst/>
                  <a:rect l="l" t="t" r="r" b="b"/>
                  <a:pathLst>
                    <a:path w="974" h="1552" extrusionOk="0">
                      <a:moveTo>
                        <a:pt x="232" y="0"/>
                      </a:moveTo>
                      <a:cubicBezTo>
                        <a:pt x="199" y="0"/>
                        <a:pt x="171" y="25"/>
                        <a:pt x="151" y="83"/>
                      </a:cubicBezTo>
                      <a:cubicBezTo>
                        <a:pt x="0" y="539"/>
                        <a:pt x="354" y="1551"/>
                        <a:pt x="354" y="1551"/>
                      </a:cubicBezTo>
                      <a:lnTo>
                        <a:pt x="974" y="1180"/>
                      </a:lnTo>
                      <a:cubicBezTo>
                        <a:pt x="974" y="1180"/>
                        <a:pt x="464" y="0"/>
                        <a:pt x="232"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924;p42">
                  <a:extLst>
                    <a:ext uri="{FF2B5EF4-FFF2-40B4-BE49-F238E27FC236}">
                      <a16:creationId xmlns:a16="http://schemas.microsoft.com/office/drawing/2014/main" id="{71C4F691-28F0-ABF8-EA8C-701319DF9ABE}"/>
                    </a:ext>
                  </a:extLst>
                </p:cNvPr>
                <p:cNvSpPr/>
                <p:nvPr/>
              </p:nvSpPr>
              <p:spPr>
                <a:xfrm>
                  <a:off x="6787115" y="3876569"/>
                  <a:ext cx="90192" cy="137579"/>
                </a:xfrm>
                <a:custGeom>
                  <a:avLst/>
                  <a:gdLst/>
                  <a:ahLst/>
                  <a:cxnLst/>
                  <a:rect l="l" t="t" r="r" b="b"/>
                  <a:pathLst>
                    <a:path w="1083" h="1652" extrusionOk="0">
                      <a:moveTo>
                        <a:pt x="286" y="101"/>
                      </a:moveTo>
                      <a:cubicBezTo>
                        <a:pt x="405" y="101"/>
                        <a:pt x="724" y="667"/>
                        <a:pt x="962" y="1209"/>
                      </a:cubicBezTo>
                      <a:lnTo>
                        <a:pt x="434" y="1526"/>
                      </a:lnTo>
                      <a:cubicBezTo>
                        <a:pt x="363" y="1304"/>
                        <a:pt x="128" y="523"/>
                        <a:pt x="252" y="150"/>
                      </a:cubicBezTo>
                      <a:cubicBezTo>
                        <a:pt x="262" y="121"/>
                        <a:pt x="275" y="101"/>
                        <a:pt x="284" y="101"/>
                      </a:cubicBezTo>
                      <a:close/>
                      <a:moveTo>
                        <a:pt x="280" y="0"/>
                      </a:moveTo>
                      <a:cubicBezTo>
                        <a:pt x="241" y="1"/>
                        <a:pt x="187" y="23"/>
                        <a:pt x="156" y="118"/>
                      </a:cubicBezTo>
                      <a:cubicBezTo>
                        <a:pt x="1" y="585"/>
                        <a:pt x="344" y="1576"/>
                        <a:pt x="359" y="1618"/>
                      </a:cubicBezTo>
                      <a:cubicBezTo>
                        <a:pt x="364" y="1633"/>
                        <a:pt x="374" y="1643"/>
                        <a:pt x="389" y="1649"/>
                      </a:cubicBezTo>
                      <a:cubicBezTo>
                        <a:pt x="394" y="1651"/>
                        <a:pt x="401" y="1652"/>
                        <a:pt x="406" y="1652"/>
                      </a:cubicBezTo>
                      <a:cubicBezTo>
                        <a:pt x="415" y="1652"/>
                        <a:pt x="425" y="1650"/>
                        <a:pt x="432" y="1644"/>
                      </a:cubicBezTo>
                      <a:lnTo>
                        <a:pt x="1052" y="1273"/>
                      </a:lnTo>
                      <a:cubicBezTo>
                        <a:pt x="1074" y="1260"/>
                        <a:pt x="1083" y="1233"/>
                        <a:pt x="1072" y="1210"/>
                      </a:cubicBezTo>
                      <a:cubicBezTo>
                        <a:pt x="949" y="925"/>
                        <a:pt x="531" y="0"/>
                        <a:pt x="284"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925;p42">
                  <a:extLst>
                    <a:ext uri="{FF2B5EF4-FFF2-40B4-BE49-F238E27FC236}">
                      <a16:creationId xmlns:a16="http://schemas.microsoft.com/office/drawing/2014/main" id="{AC5E8FDF-386C-2019-B51D-98FE5296F05C}"/>
                    </a:ext>
                  </a:extLst>
                </p:cNvPr>
                <p:cNvSpPr/>
                <p:nvPr/>
              </p:nvSpPr>
              <p:spPr>
                <a:xfrm>
                  <a:off x="5076311" y="3829932"/>
                  <a:ext cx="1864556" cy="1119783"/>
                </a:xfrm>
                <a:custGeom>
                  <a:avLst/>
                  <a:gdLst/>
                  <a:ahLst/>
                  <a:cxnLst/>
                  <a:rect l="l" t="t" r="r" b="b"/>
                  <a:pathLst>
                    <a:path w="22389" h="13446" extrusionOk="0">
                      <a:moveTo>
                        <a:pt x="19588" y="1"/>
                      </a:moveTo>
                      <a:cubicBezTo>
                        <a:pt x="19560" y="1"/>
                        <a:pt x="19525" y="12"/>
                        <a:pt x="19482" y="37"/>
                      </a:cubicBezTo>
                      <a:cubicBezTo>
                        <a:pt x="19127" y="239"/>
                        <a:pt x="18571" y="643"/>
                        <a:pt x="18571" y="643"/>
                      </a:cubicBezTo>
                      <a:cubicBezTo>
                        <a:pt x="18571" y="643"/>
                        <a:pt x="17863" y="795"/>
                        <a:pt x="17458" y="1351"/>
                      </a:cubicBezTo>
                      <a:cubicBezTo>
                        <a:pt x="17053" y="1909"/>
                        <a:pt x="16496" y="3375"/>
                        <a:pt x="16496" y="3375"/>
                      </a:cubicBezTo>
                      <a:cubicBezTo>
                        <a:pt x="16496" y="3375"/>
                        <a:pt x="12853" y="7322"/>
                        <a:pt x="12600" y="7525"/>
                      </a:cubicBezTo>
                      <a:cubicBezTo>
                        <a:pt x="12347" y="7727"/>
                        <a:pt x="12044" y="8030"/>
                        <a:pt x="12044" y="8030"/>
                      </a:cubicBezTo>
                      <a:lnTo>
                        <a:pt x="7540" y="2617"/>
                      </a:lnTo>
                      <a:cubicBezTo>
                        <a:pt x="7540" y="2617"/>
                        <a:pt x="6073" y="643"/>
                        <a:pt x="4758" y="188"/>
                      </a:cubicBezTo>
                      <a:cubicBezTo>
                        <a:pt x="4503" y="99"/>
                        <a:pt x="4245" y="53"/>
                        <a:pt x="3986" y="53"/>
                      </a:cubicBezTo>
                      <a:cubicBezTo>
                        <a:pt x="2909" y="53"/>
                        <a:pt x="1829" y="860"/>
                        <a:pt x="1014" y="2819"/>
                      </a:cubicBezTo>
                      <a:cubicBezTo>
                        <a:pt x="1" y="5247"/>
                        <a:pt x="709" y="8182"/>
                        <a:pt x="2278" y="8588"/>
                      </a:cubicBezTo>
                      <a:cubicBezTo>
                        <a:pt x="2551" y="8658"/>
                        <a:pt x="2830" y="8687"/>
                        <a:pt x="3104" y="8687"/>
                      </a:cubicBezTo>
                      <a:cubicBezTo>
                        <a:pt x="4409" y="8687"/>
                        <a:pt x="5618" y="8030"/>
                        <a:pt x="5618" y="8030"/>
                      </a:cubicBezTo>
                      <a:cubicBezTo>
                        <a:pt x="5618" y="8030"/>
                        <a:pt x="11437" y="13395"/>
                        <a:pt x="12195" y="13445"/>
                      </a:cubicBezTo>
                      <a:cubicBezTo>
                        <a:pt x="12200" y="13445"/>
                        <a:pt x="12204" y="13445"/>
                        <a:pt x="12209" y="13445"/>
                      </a:cubicBezTo>
                      <a:cubicBezTo>
                        <a:pt x="12984" y="13445"/>
                        <a:pt x="15437" y="9285"/>
                        <a:pt x="16041" y="7424"/>
                      </a:cubicBezTo>
                      <a:cubicBezTo>
                        <a:pt x="16649" y="5552"/>
                        <a:pt x="17357" y="4084"/>
                        <a:pt x="17559" y="3831"/>
                      </a:cubicBezTo>
                      <a:cubicBezTo>
                        <a:pt x="17762" y="3578"/>
                        <a:pt x="19431" y="3275"/>
                        <a:pt x="20240" y="3224"/>
                      </a:cubicBezTo>
                      <a:cubicBezTo>
                        <a:pt x="21051" y="3173"/>
                        <a:pt x="21506" y="2667"/>
                        <a:pt x="21657" y="2364"/>
                      </a:cubicBezTo>
                      <a:cubicBezTo>
                        <a:pt x="21809" y="2060"/>
                        <a:pt x="22315" y="795"/>
                        <a:pt x="22366" y="593"/>
                      </a:cubicBezTo>
                      <a:cubicBezTo>
                        <a:pt x="22388" y="505"/>
                        <a:pt x="22335" y="456"/>
                        <a:pt x="22251" y="456"/>
                      </a:cubicBezTo>
                      <a:cubicBezTo>
                        <a:pt x="22140" y="456"/>
                        <a:pt x="21975" y="543"/>
                        <a:pt x="21860" y="745"/>
                      </a:cubicBezTo>
                      <a:cubicBezTo>
                        <a:pt x="21657" y="1098"/>
                        <a:pt x="21303" y="1706"/>
                        <a:pt x="21151" y="1756"/>
                      </a:cubicBezTo>
                      <a:cubicBezTo>
                        <a:pt x="21000" y="1807"/>
                        <a:pt x="18976" y="1807"/>
                        <a:pt x="18976" y="1807"/>
                      </a:cubicBezTo>
                      <a:lnTo>
                        <a:pt x="18571" y="1301"/>
                      </a:lnTo>
                      <a:cubicBezTo>
                        <a:pt x="18571" y="1301"/>
                        <a:pt x="19330" y="1048"/>
                        <a:pt x="19482" y="795"/>
                      </a:cubicBezTo>
                      <a:cubicBezTo>
                        <a:pt x="19615" y="573"/>
                        <a:pt x="19787" y="1"/>
                        <a:pt x="19588" y="1"/>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926;p42">
                  <a:extLst>
                    <a:ext uri="{FF2B5EF4-FFF2-40B4-BE49-F238E27FC236}">
                      <a16:creationId xmlns:a16="http://schemas.microsoft.com/office/drawing/2014/main" id="{E817E3A2-5CE6-2F48-D008-11D663DBA422}"/>
                    </a:ext>
                  </a:extLst>
                </p:cNvPr>
                <p:cNvSpPr/>
                <p:nvPr/>
              </p:nvSpPr>
              <p:spPr>
                <a:xfrm>
                  <a:off x="5104210" y="3825685"/>
                  <a:ext cx="1840655" cy="1128277"/>
                </a:xfrm>
                <a:custGeom>
                  <a:avLst/>
                  <a:gdLst/>
                  <a:ahLst/>
                  <a:cxnLst/>
                  <a:rect l="l" t="t" r="r" b="b"/>
                  <a:pathLst>
                    <a:path w="22102" h="13548" extrusionOk="0">
                      <a:moveTo>
                        <a:pt x="19252" y="102"/>
                      </a:moveTo>
                      <a:cubicBezTo>
                        <a:pt x="19261" y="102"/>
                        <a:pt x="19267" y="104"/>
                        <a:pt x="19272" y="108"/>
                      </a:cubicBezTo>
                      <a:cubicBezTo>
                        <a:pt x="19344" y="183"/>
                        <a:pt x="19230" y="609"/>
                        <a:pt x="19104" y="820"/>
                      </a:cubicBezTo>
                      <a:cubicBezTo>
                        <a:pt x="18986" y="1014"/>
                        <a:pt x="18426" y="1235"/>
                        <a:pt x="18220" y="1305"/>
                      </a:cubicBezTo>
                      <a:cubicBezTo>
                        <a:pt x="18204" y="1310"/>
                        <a:pt x="18192" y="1323"/>
                        <a:pt x="18188" y="1338"/>
                      </a:cubicBezTo>
                      <a:cubicBezTo>
                        <a:pt x="18182" y="1354"/>
                        <a:pt x="18186" y="1371"/>
                        <a:pt x="18196" y="1383"/>
                      </a:cubicBezTo>
                      <a:lnTo>
                        <a:pt x="18601" y="1890"/>
                      </a:lnTo>
                      <a:cubicBezTo>
                        <a:pt x="18611" y="1902"/>
                        <a:pt x="18625" y="1909"/>
                        <a:pt x="18641" y="1909"/>
                      </a:cubicBezTo>
                      <a:cubicBezTo>
                        <a:pt x="18849" y="1909"/>
                        <a:pt x="20678" y="1907"/>
                        <a:pt x="20832" y="1856"/>
                      </a:cubicBezTo>
                      <a:cubicBezTo>
                        <a:pt x="20958" y="1814"/>
                        <a:pt x="21178" y="1504"/>
                        <a:pt x="21569" y="821"/>
                      </a:cubicBezTo>
                      <a:cubicBezTo>
                        <a:pt x="21674" y="637"/>
                        <a:pt x="21822" y="558"/>
                        <a:pt x="21914" y="558"/>
                      </a:cubicBezTo>
                      <a:cubicBezTo>
                        <a:pt x="21930" y="558"/>
                        <a:pt x="21945" y="560"/>
                        <a:pt x="21957" y="565"/>
                      </a:cubicBezTo>
                      <a:cubicBezTo>
                        <a:pt x="21967" y="569"/>
                        <a:pt x="21995" y="580"/>
                        <a:pt x="21982" y="632"/>
                      </a:cubicBezTo>
                      <a:cubicBezTo>
                        <a:pt x="21933" y="828"/>
                        <a:pt x="21425" y="2096"/>
                        <a:pt x="21277" y="2392"/>
                      </a:cubicBezTo>
                      <a:cubicBezTo>
                        <a:pt x="21238" y="2471"/>
                        <a:pt x="20865" y="3164"/>
                        <a:pt x="19902" y="3224"/>
                      </a:cubicBezTo>
                      <a:cubicBezTo>
                        <a:pt x="19104" y="3274"/>
                        <a:pt x="17407" y="3573"/>
                        <a:pt x="17185" y="3850"/>
                      </a:cubicBezTo>
                      <a:cubicBezTo>
                        <a:pt x="16976" y="4112"/>
                        <a:pt x="16267" y="5582"/>
                        <a:pt x="15658" y="7459"/>
                      </a:cubicBezTo>
                      <a:cubicBezTo>
                        <a:pt x="15014" y="9445"/>
                        <a:pt x="12590" y="13446"/>
                        <a:pt x="11876" y="13446"/>
                      </a:cubicBezTo>
                      <a:cubicBezTo>
                        <a:pt x="11872" y="13446"/>
                        <a:pt x="11868" y="13446"/>
                        <a:pt x="11864" y="13446"/>
                      </a:cubicBezTo>
                      <a:cubicBezTo>
                        <a:pt x="11278" y="13407"/>
                        <a:pt x="7325" y="9896"/>
                        <a:pt x="5318" y="8045"/>
                      </a:cubicBezTo>
                      <a:cubicBezTo>
                        <a:pt x="5307" y="8036"/>
                        <a:pt x="5296" y="8031"/>
                        <a:pt x="5283" y="8031"/>
                      </a:cubicBezTo>
                      <a:cubicBezTo>
                        <a:pt x="5275" y="8031"/>
                        <a:pt x="5266" y="8033"/>
                        <a:pt x="5259" y="8037"/>
                      </a:cubicBezTo>
                      <a:cubicBezTo>
                        <a:pt x="5244" y="8045"/>
                        <a:pt x="4044" y="8686"/>
                        <a:pt x="2764" y="8686"/>
                      </a:cubicBezTo>
                      <a:cubicBezTo>
                        <a:pt x="2494" y="8686"/>
                        <a:pt x="2222" y="8658"/>
                        <a:pt x="1956" y="8589"/>
                      </a:cubicBezTo>
                      <a:cubicBezTo>
                        <a:pt x="1456" y="8460"/>
                        <a:pt x="1029" y="8063"/>
                        <a:pt x="719" y="7442"/>
                      </a:cubicBezTo>
                      <a:cubicBezTo>
                        <a:pt x="103" y="6205"/>
                        <a:pt x="106" y="4375"/>
                        <a:pt x="725" y="2889"/>
                      </a:cubicBezTo>
                      <a:cubicBezTo>
                        <a:pt x="1472" y="1096"/>
                        <a:pt x="2488" y="151"/>
                        <a:pt x="3637" y="151"/>
                      </a:cubicBezTo>
                      <a:cubicBezTo>
                        <a:pt x="3887" y="151"/>
                        <a:pt x="4144" y="196"/>
                        <a:pt x="4406" y="287"/>
                      </a:cubicBezTo>
                      <a:cubicBezTo>
                        <a:pt x="5691" y="732"/>
                        <a:pt x="7150" y="2678"/>
                        <a:pt x="7164" y="2698"/>
                      </a:cubicBezTo>
                      <a:cubicBezTo>
                        <a:pt x="7165" y="2698"/>
                        <a:pt x="7165" y="2699"/>
                        <a:pt x="7167" y="2700"/>
                      </a:cubicBezTo>
                      <a:lnTo>
                        <a:pt x="11669" y="8114"/>
                      </a:lnTo>
                      <a:cubicBezTo>
                        <a:pt x="11679" y="8125"/>
                        <a:pt x="11692" y="8132"/>
                        <a:pt x="11706" y="8133"/>
                      </a:cubicBezTo>
                      <a:cubicBezTo>
                        <a:pt x="11720" y="8133"/>
                        <a:pt x="11734" y="8128"/>
                        <a:pt x="11745" y="8117"/>
                      </a:cubicBezTo>
                      <a:cubicBezTo>
                        <a:pt x="11748" y="8115"/>
                        <a:pt x="12049" y="7814"/>
                        <a:pt x="12297" y="7615"/>
                      </a:cubicBezTo>
                      <a:cubicBezTo>
                        <a:pt x="12550" y="7413"/>
                        <a:pt x="16049" y="3623"/>
                        <a:pt x="16198" y="3461"/>
                      </a:cubicBezTo>
                      <a:cubicBezTo>
                        <a:pt x="16203" y="3456"/>
                        <a:pt x="16207" y="3451"/>
                        <a:pt x="16209" y="3444"/>
                      </a:cubicBezTo>
                      <a:cubicBezTo>
                        <a:pt x="16214" y="3430"/>
                        <a:pt x="16768" y="1977"/>
                        <a:pt x="17164" y="1433"/>
                      </a:cubicBezTo>
                      <a:cubicBezTo>
                        <a:pt x="17552" y="899"/>
                        <a:pt x="18240" y="745"/>
                        <a:pt x="18246" y="743"/>
                      </a:cubicBezTo>
                      <a:cubicBezTo>
                        <a:pt x="18254" y="742"/>
                        <a:pt x="18260" y="739"/>
                        <a:pt x="18265" y="735"/>
                      </a:cubicBezTo>
                      <a:cubicBezTo>
                        <a:pt x="18272" y="732"/>
                        <a:pt x="18824" y="330"/>
                        <a:pt x="19172" y="132"/>
                      </a:cubicBezTo>
                      <a:cubicBezTo>
                        <a:pt x="19206" y="112"/>
                        <a:pt x="19234" y="102"/>
                        <a:pt x="19252" y="102"/>
                      </a:cubicBezTo>
                      <a:close/>
                      <a:moveTo>
                        <a:pt x="19253" y="1"/>
                      </a:moveTo>
                      <a:cubicBezTo>
                        <a:pt x="19219" y="1"/>
                        <a:pt x="19176" y="12"/>
                        <a:pt x="19122" y="43"/>
                      </a:cubicBezTo>
                      <a:cubicBezTo>
                        <a:pt x="18793" y="231"/>
                        <a:pt x="18286" y="595"/>
                        <a:pt x="18215" y="647"/>
                      </a:cubicBezTo>
                      <a:cubicBezTo>
                        <a:pt x="18121" y="669"/>
                        <a:pt x="17471" y="838"/>
                        <a:pt x="17082" y="1373"/>
                      </a:cubicBezTo>
                      <a:cubicBezTo>
                        <a:pt x="16690" y="1911"/>
                        <a:pt x="16170" y="3263"/>
                        <a:pt x="16117" y="3399"/>
                      </a:cubicBezTo>
                      <a:cubicBezTo>
                        <a:pt x="15942" y="3589"/>
                        <a:pt x="12476" y="7343"/>
                        <a:pt x="12234" y="7536"/>
                      </a:cubicBezTo>
                      <a:cubicBezTo>
                        <a:pt x="12035" y="7695"/>
                        <a:pt x="11804" y="7918"/>
                        <a:pt x="11712" y="8007"/>
                      </a:cubicBezTo>
                      <a:lnTo>
                        <a:pt x="7245" y="2636"/>
                      </a:lnTo>
                      <a:cubicBezTo>
                        <a:pt x="7174" y="2541"/>
                        <a:pt x="5749" y="645"/>
                        <a:pt x="4439" y="191"/>
                      </a:cubicBezTo>
                      <a:cubicBezTo>
                        <a:pt x="4174" y="99"/>
                        <a:pt x="3912" y="54"/>
                        <a:pt x="3655" y="54"/>
                      </a:cubicBezTo>
                      <a:cubicBezTo>
                        <a:pt x="2463" y="54"/>
                        <a:pt x="1389" y="1033"/>
                        <a:pt x="631" y="2850"/>
                      </a:cubicBezTo>
                      <a:cubicBezTo>
                        <a:pt x="2" y="4361"/>
                        <a:pt x="1" y="6225"/>
                        <a:pt x="629" y="7487"/>
                      </a:cubicBezTo>
                      <a:cubicBezTo>
                        <a:pt x="952" y="8136"/>
                        <a:pt x="1401" y="8550"/>
                        <a:pt x="1930" y="8688"/>
                      </a:cubicBezTo>
                      <a:cubicBezTo>
                        <a:pt x="2204" y="8758"/>
                        <a:pt x="2485" y="8788"/>
                        <a:pt x="2762" y="8788"/>
                      </a:cubicBezTo>
                      <a:cubicBezTo>
                        <a:pt x="3954" y="8788"/>
                        <a:pt x="5073" y="8246"/>
                        <a:pt x="5275" y="8143"/>
                      </a:cubicBezTo>
                      <a:cubicBezTo>
                        <a:pt x="5752" y="8582"/>
                        <a:pt x="11108" y="13496"/>
                        <a:pt x="11857" y="13546"/>
                      </a:cubicBezTo>
                      <a:cubicBezTo>
                        <a:pt x="11862" y="13546"/>
                        <a:pt x="11868" y="13547"/>
                        <a:pt x="11873" y="13547"/>
                      </a:cubicBezTo>
                      <a:cubicBezTo>
                        <a:pt x="12681" y="13546"/>
                        <a:pt x="15145" y="9369"/>
                        <a:pt x="15754" y="7491"/>
                      </a:cubicBezTo>
                      <a:cubicBezTo>
                        <a:pt x="16350" y="5651"/>
                        <a:pt x="17064" y="4163"/>
                        <a:pt x="17263" y="3913"/>
                      </a:cubicBezTo>
                      <a:cubicBezTo>
                        <a:pt x="17444" y="3689"/>
                        <a:pt x="19068" y="3378"/>
                        <a:pt x="19909" y="3326"/>
                      </a:cubicBezTo>
                      <a:cubicBezTo>
                        <a:pt x="20682" y="3277"/>
                        <a:pt x="21178" y="2817"/>
                        <a:pt x="21368" y="2437"/>
                      </a:cubicBezTo>
                      <a:cubicBezTo>
                        <a:pt x="21522" y="2128"/>
                        <a:pt x="22028" y="863"/>
                        <a:pt x="22080" y="656"/>
                      </a:cubicBezTo>
                      <a:cubicBezTo>
                        <a:pt x="22102" y="571"/>
                        <a:pt x="22068" y="500"/>
                        <a:pt x="21995" y="471"/>
                      </a:cubicBezTo>
                      <a:cubicBezTo>
                        <a:pt x="21971" y="461"/>
                        <a:pt x="21944" y="456"/>
                        <a:pt x="21916" y="456"/>
                      </a:cubicBezTo>
                      <a:cubicBezTo>
                        <a:pt x="21781" y="456"/>
                        <a:pt x="21601" y="560"/>
                        <a:pt x="21481" y="771"/>
                      </a:cubicBezTo>
                      <a:cubicBezTo>
                        <a:pt x="21124" y="1395"/>
                        <a:pt x="20895" y="1728"/>
                        <a:pt x="20801" y="1759"/>
                      </a:cubicBezTo>
                      <a:cubicBezTo>
                        <a:pt x="20696" y="1795"/>
                        <a:pt x="19475" y="1807"/>
                        <a:pt x="18665" y="1807"/>
                      </a:cubicBezTo>
                      <a:lnTo>
                        <a:pt x="18320" y="1376"/>
                      </a:lnTo>
                      <a:cubicBezTo>
                        <a:pt x="18514" y="1307"/>
                        <a:pt x="19057" y="1095"/>
                        <a:pt x="19190" y="872"/>
                      </a:cubicBezTo>
                      <a:cubicBezTo>
                        <a:pt x="19298" y="694"/>
                        <a:pt x="19484" y="180"/>
                        <a:pt x="19344" y="38"/>
                      </a:cubicBezTo>
                      <a:cubicBezTo>
                        <a:pt x="19325" y="18"/>
                        <a:pt x="19296" y="1"/>
                        <a:pt x="19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927;p42">
                  <a:extLst>
                    <a:ext uri="{FF2B5EF4-FFF2-40B4-BE49-F238E27FC236}">
                      <a16:creationId xmlns:a16="http://schemas.microsoft.com/office/drawing/2014/main" id="{4708CB02-3390-9265-D765-4417DCBF740F}"/>
                    </a:ext>
                  </a:extLst>
                </p:cNvPr>
                <p:cNvSpPr/>
                <p:nvPr/>
              </p:nvSpPr>
              <p:spPr>
                <a:xfrm>
                  <a:off x="5076394" y="3834346"/>
                  <a:ext cx="1307746" cy="1115369"/>
                </a:xfrm>
                <a:custGeom>
                  <a:avLst/>
                  <a:gdLst/>
                  <a:ahLst/>
                  <a:cxnLst/>
                  <a:rect l="l" t="t" r="r" b="b"/>
                  <a:pathLst>
                    <a:path w="15703" h="13393" extrusionOk="0">
                      <a:moveTo>
                        <a:pt x="3985" y="0"/>
                      </a:moveTo>
                      <a:cubicBezTo>
                        <a:pt x="2908" y="0"/>
                        <a:pt x="1828" y="807"/>
                        <a:pt x="1013" y="2766"/>
                      </a:cubicBezTo>
                      <a:cubicBezTo>
                        <a:pt x="1" y="5194"/>
                        <a:pt x="709" y="8129"/>
                        <a:pt x="2277" y="8535"/>
                      </a:cubicBezTo>
                      <a:cubicBezTo>
                        <a:pt x="2550" y="8605"/>
                        <a:pt x="2829" y="8634"/>
                        <a:pt x="3103" y="8634"/>
                      </a:cubicBezTo>
                      <a:cubicBezTo>
                        <a:pt x="4408" y="8634"/>
                        <a:pt x="5617" y="7977"/>
                        <a:pt x="5617" y="7977"/>
                      </a:cubicBezTo>
                      <a:cubicBezTo>
                        <a:pt x="5617" y="7977"/>
                        <a:pt x="11436" y="13342"/>
                        <a:pt x="12194" y="13392"/>
                      </a:cubicBezTo>
                      <a:cubicBezTo>
                        <a:pt x="12199" y="13392"/>
                        <a:pt x="12203" y="13392"/>
                        <a:pt x="12208" y="13392"/>
                      </a:cubicBezTo>
                      <a:cubicBezTo>
                        <a:pt x="12878" y="13392"/>
                        <a:pt x="14803" y="10281"/>
                        <a:pt x="15702" y="8237"/>
                      </a:cubicBezTo>
                      <a:lnTo>
                        <a:pt x="13496" y="6546"/>
                      </a:lnTo>
                      <a:cubicBezTo>
                        <a:pt x="13028" y="7042"/>
                        <a:pt x="12673" y="7414"/>
                        <a:pt x="12599" y="7472"/>
                      </a:cubicBezTo>
                      <a:cubicBezTo>
                        <a:pt x="12346" y="7674"/>
                        <a:pt x="12043" y="7977"/>
                        <a:pt x="12043" y="7977"/>
                      </a:cubicBezTo>
                      <a:lnTo>
                        <a:pt x="7539" y="2564"/>
                      </a:lnTo>
                      <a:cubicBezTo>
                        <a:pt x="7539" y="2564"/>
                        <a:pt x="6072" y="590"/>
                        <a:pt x="4757" y="135"/>
                      </a:cubicBezTo>
                      <a:cubicBezTo>
                        <a:pt x="4502" y="46"/>
                        <a:pt x="4244" y="0"/>
                        <a:pt x="3985" y="0"/>
                      </a:cubicBezTo>
                      <a:close/>
                    </a:path>
                  </a:pathLst>
                </a:custGeom>
                <a:solidFill>
                  <a:srgbClr val="673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928;p42">
                  <a:extLst>
                    <a:ext uri="{FF2B5EF4-FFF2-40B4-BE49-F238E27FC236}">
                      <a16:creationId xmlns:a16="http://schemas.microsoft.com/office/drawing/2014/main" id="{1137FC24-1630-A678-E3DE-903A3EF2DE7B}"/>
                    </a:ext>
                  </a:extLst>
                </p:cNvPr>
                <p:cNvSpPr/>
                <p:nvPr/>
              </p:nvSpPr>
              <p:spPr>
                <a:xfrm>
                  <a:off x="5104210" y="3830182"/>
                  <a:ext cx="1284511" cy="1123780"/>
                </a:xfrm>
                <a:custGeom>
                  <a:avLst/>
                  <a:gdLst/>
                  <a:ahLst/>
                  <a:cxnLst/>
                  <a:rect l="l" t="t" r="r" b="b"/>
                  <a:pathLst>
                    <a:path w="15424" h="13494" extrusionOk="0">
                      <a:moveTo>
                        <a:pt x="3637" y="97"/>
                      </a:moveTo>
                      <a:cubicBezTo>
                        <a:pt x="3887" y="97"/>
                        <a:pt x="4144" y="142"/>
                        <a:pt x="4406" y="233"/>
                      </a:cubicBezTo>
                      <a:cubicBezTo>
                        <a:pt x="5691" y="678"/>
                        <a:pt x="7151" y="2624"/>
                        <a:pt x="7167" y="2646"/>
                      </a:cubicBezTo>
                      <a:lnTo>
                        <a:pt x="11669" y="8060"/>
                      </a:lnTo>
                      <a:cubicBezTo>
                        <a:pt x="11679" y="8071"/>
                        <a:pt x="11692" y="8078"/>
                        <a:pt x="11706" y="8079"/>
                      </a:cubicBezTo>
                      <a:cubicBezTo>
                        <a:pt x="11721" y="8079"/>
                        <a:pt x="11734" y="8074"/>
                        <a:pt x="11745" y="8064"/>
                      </a:cubicBezTo>
                      <a:cubicBezTo>
                        <a:pt x="11748" y="8061"/>
                        <a:pt x="12049" y="7760"/>
                        <a:pt x="12297" y="7561"/>
                      </a:cubicBezTo>
                      <a:cubicBezTo>
                        <a:pt x="12364" y="7508"/>
                        <a:pt x="12649" y="7214"/>
                        <a:pt x="13169" y="6663"/>
                      </a:cubicBezTo>
                      <a:lnTo>
                        <a:pt x="15306" y="8302"/>
                      </a:lnTo>
                      <a:cubicBezTo>
                        <a:pt x="14331" y="10505"/>
                        <a:pt x="12482" y="13392"/>
                        <a:pt x="11878" y="13392"/>
                      </a:cubicBezTo>
                      <a:cubicBezTo>
                        <a:pt x="11873" y="13392"/>
                        <a:pt x="11869" y="13392"/>
                        <a:pt x="11864" y="13392"/>
                      </a:cubicBezTo>
                      <a:cubicBezTo>
                        <a:pt x="11278" y="13353"/>
                        <a:pt x="7325" y="9842"/>
                        <a:pt x="5318" y="7991"/>
                      </a:cubicBezTo>
                      <a:cubicBezTo>
                        <a:pt x="5307" y="7982"/>
                        <a:pt x="5296" y="7977"/>
                        <a:pt x="5283" y="7977"/>
                      </a:cubicBezTo>
                      <a:cubicBezTo>
                        <a:pt x="5275" y="7977"/>
                        <a:pt x="5266" y="7979"/>
                        <a:pt x="5259" y="7983"/>
                      </a:cubicBezTo>
                      <a:cubicBezTo>
                        <a:pt x="5244" y="7991"/>
                        <a:pt x="4044" y="8632"/>
                        <a:pt x="2765" y="8632"/>
                      </a:cubicBezTo>
                      <a:cubicBezTo>
                        <a:pt x="2495" y="8632"/>
                        <a:pt x="2222" y="8604"/>
                        <a:pt x="1956" y="8535"/>
                      </a:cubicBezTo>
                      <a:cubicBezTo>
                        <a:pt x="1456" y="8406"/>
                        <a:pt x="1029" y="8011"/>
                        <a:pt x="719" y="7389"/>
                      </a:cubicBezTo>
                      <a:cubicBezTo>
                        <a:pt x="103" y="6151"/>
                        <a:pt x="106" y="4321"/>
                        <a:pt x="725" y="2835"/>
                      </a:cubicBezTo>
                      <a:cubicBezTo>
                        <a:pt x="1472" y="1042"/>
                        <a:pt x="2488" y="97"/>
                        <a:pt x="3637" y="97"/>
                      </a:cubicBezTo>
                      <a:close/>
                      <a:moveTo>
                        <a:pt x="3655" y="0"/>
                      </a:moveTo>
                      <a:cubicBezTo>
                        <a:pt x="2463" y="0"/>
                        <a:pt x="1389" y="979"/>
                        <a:pt x="631" y="2796"/>
                      </a:cubicBezTo>
                      <a:cubicBezTo>
                        <a:pt x="2" y="4307"/>
                        <a:pt x="1" y="6171"/>
                        <a:pt x="629" y="7433"/>
                      </a:cubicBezTo>
                      <a:cubicBezTo>
                        <a:pt x="951" y="8082"/>
                        <a:pt x="1401" y="8496"/>
                        <a:pt x="1930" y="8634"/>
                      </a:cubicBezTo>
                      <a:cubicBezTo>
                        <a:pt x="2204" y="8704"/>
                        <a:pt x="2485" y="8734"/>
                        <a:pt x="2762" y="8734"/>
                      </a:cubicBezTo>
                      <a:cubicBezTo>
                        <a:pt x="3954" y="8734"/>
                        <a:pt x="5073" y="8192"/>
                        <a:pt x="5275" y="8089"/>
                      </a:cubicBezTo>
                      <a:cubicBezTo>
                        <a:pt x="5752" y="8528"/>
                        <a:pt x="11108" y="13442"/>
                        <a:pt x="11857" y="13492"/>
                      </a:cubicBezTo>
                      <a:cubicBezTo>
                        <a:pt x="11862" y="13492"/>
                        <a:pt x="11868" y="13493"/>
                        <a:pt x="11873" y="13493"/>
                      </a:cubicBezTo>
                      <a:cubicBezTo>
                        <a:pt x="12616" y="13492"/>
                        <a:pt x="14606" y="10144"/>
                        <a:pt x="15414" y="8306"/>
                      </a:cubicBezTo>
                      <a:cubicBezTo>
                        <a:pt x="15424" y="8285"/>
                        <a:pt x="15417" y="8260"/>
                        <a:pt x="15399" y="8247"/>
                      </a:cubicBezTo>
                      <a:lnTo>
                        <a:pt x="13193" y="6555"/>
                      </a:lnTo>
                      <a:cubicBezTo>
                        <a:pt x="13184" y="6548"/>
                        <a:pt x="13173" y="6545"/>
                        <a:pt x="13163" y="6545"/>
                      </a:cubicBezTo>
                      <a:cubicBezTo>
                        <a:pt x="13149" y="6545"/>
                        <a:pt x="13136" y="6550"/>
                        <a:pt x="13126" y="6561"/>
                      </a:cubicBezTo>
                      <a:cubicBezTo>
                        <a:pt x="12468" y="7259"/>
                        <a:pt x="12278" y="7447"/>
                        <a:pt x="12234" y="7483"/>
                      </a:cubicBezTo>
                      <a:cubicBezTo>
                        <a:pt x="12035" y="7641"/>
                        <a:pt x="11804" y="7864"/>
                        <a:pt x="11712" y="7953"/>
                      </a:cubicBezTo>
                      <a:lnTo>
                        <a:pt x="7246" y="2583"/>
                      </a:lnTo>
                      <a:cubicBezTo>
                        <a:pt x="7185" y="2503"/>
                        <a:pt x="5754" y="592"/>
                        <a:pt x="4439" y="137"/>
                      </a:cubicBezTo>
                      <a:cubicBezTo>
                        <a:pt x="4174" y="45"/>
                        <a:pt x="3912" y="0"/>
                        <a:pt x="3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929;p42">
                  <a:extLst>
                    <a:ext uri="{FF2B5EF4-FFF2-40B4-BE49-F238E27FC236}">
                      <a16:creationId xmlns:a16="http://schemas.microsoft.com/office/drawing/2014/main" id="{787A5ABA-23A7-ACA7-E3A1-BF54D289021C}"/>
                    </a:ext>
                  </a:extLst>
                </p:cNvPr>
                <p:cNvSpPr/>
                <p:nvPr/>
              </p:nvSpPr>
              <p:spPr>
                <a:xfrm>
                  <a:off x="5952408" y="4494503"/>
                  <a:ext cx="131666" cy="147572"/>
                </a:xfrm>
                <a:custGeom>
                  <a:avLst/>
                  <a:gdLst/>
                  <a:ahLst/>
                  <a:cxnLst/>
                  <a:rect l="l" t="t" r="r" b="b"/>
                  <a:pathLst>
                    <a:path w="1581" h="1772" extrusionOk="0">
                      <a:moveTo>
                        <a:pt x="1525" y="0"/>
                      </a:moveTo>
                      <a:cubicBezTo>
                        <a:pt x="1510" y="0"/>
                        <a:pt x="1496" y="6"/>
                        <a:pt x="1486" y="18"/>
                      </a:cubicBezTo>
                      <a:lnTo>
                        <a:pt x="18" y="1687"/>
                      </a:lnTo>
                      <a:cubicBezTo>
                        <a:pt x="0" y="1708"/>
                        <a:pt x="3" y="1740"/>
                        <a:pt x="24" y="1759"/>
                      </a:cubicBezTo>
                      <a:cubicBezTo>
                        <a:pt x="33" y="1767"/>
                        <a:pt x="45" y="1771"/>
                        <a:pt x="56" y="1771"/>
                      </a:cubicBezTo>
                      <a:cubicBezTo>
                        <a:pt x="71" y="1771"/>
                        <a:pt x="84" y="1765"/>
                        <a:pt x="95" y="1754"/>
                      </a:cubicBezTo>
                      <a:lnTo>
                        <a:pt x="1562" y="84"/>
                      </a:lnTo>
                      <a:cubicBezTo>
                        <a:pt x="1581" y="63"/>
                        <a:pt x="1579" y="31"/>
                        <a:pt x="1558" y="13"/>
                      </a:cubicBezTo>
                      <a:cubicBezTo>
                        <a:pt x="1548" y="4"/>
                        <a:pt x="1536" y="0"/>
                        <a:pt x="1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930;p42">
                  <a:extLst>
                    <a:ext uri="{FF2B5EF4-FFF2-40B4-BE49-F238E27FC236}">
                      <a16:creationId xmlns:a16="http://schemas.microsoft.com/office/drawing/2014/main" id="{B9EBEA16-23FB-C16F-5F49-5F93A0DB9158}"/>
                    </a:ext>
                  </a:extLst>
                </p:cNvPr>
                <p:cNvSpPr/>
                <p:nvPr/>
              </p:nvSpPr>
              <p:spPr>
                <a:xfrm>
                  <a:off x="5295502" y="4300628"/>
                  <a:ext cx="36393" cy="28898"/>
                </a:xfrm>
                <a:custGeom>
                  <a:avLst/>
                  <a:gdLst/>
                  <a:ahLst/>
                  <a:cxnLst/>
                  <a:rect l="l" t="t" r="r" b="b"/>
                  <a:pathLst>
                    <a:path w="437" h="347" extrusionOk="0">
                      <a:moveTo>
                        <a:pt x="436" y="347"/>
                      </a:moveTo>
                      <a:lnTo>
                        <a:pt x="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931;p42">
                  <a:extLst>
                    <a:ext uri="{FF2B5EF4-FFF2-40B4-BE49-F238E27FC236}">
                      <a16:creationId xmlns:a16="http://schemas.microsoft.com/office/drawing/2014/main" id="{17AD1958-5837-C1EE-7CD0-EFD309D26220}"/>
                    </a:ext>
                  </a:extLst>
                </p:cNvPr>
                <p:cNvSpPr/>
                <p:nvPr/>
              </p:nvSpPr>
              <p:spPr>
                <a:xfrm>
                  <a:off x="5290755" y="4296381"/>
                  <a:ext cx="45804" cy="37476"/>
                </a:xfrm>
                <a:custGeom>
                  <a:avLst/>
                  <a:gdLst/>
                  <a:ahLst/>
                  <a:cxnLst/>
                  <a:rect l="l" t="t" r="r" b="b"/>
                  <a:pathLst>
                    <a:path w="550" h="450" extrusionOk="0">
                      <a:moveTo>
                        <a:pt x="58" y="1"/>
                      </a:moveTo>
                      <a:cubicBezTo>
                        <a:pt x="43" y="1"/>
                        <a:pt x="28" y="7"/>
                        <a:pt x="18" y="20"/>
                      </a:cubicBezTo>
                      <a:cubicBezTo>
                        <a:pt x="1" y="42"/>
                        <a:pt x="4" y="74"/>
                        <a:pt x="26" y="91"/>
                      </a:cubicBezTo>
                      <a:lnTo>
                        <a:pt x="462" y="438"/>
                      </a:lnTo>
                      <a:cubicBezTo>
                        <a:pt x="470" y="445"/>
                        <a:pt x="482" y="449"/>
                        <a:pt x="493" y="449"/>
                      </a:cubicBezTo>
                      <a:cubicBezTo>
                        <a:pt x="508" y="449"/>
                        <a:pt x="522" y="443"/>
                        <a:pt x="532" y="430"/>
                      </a:cubicBezTo>
                      <a:cubicBezTo>
                        <a:pt x="550" y="408"/>
                        <a:pt x="547" y="376"/>
                        <a:pt x="525" y="359"/>
                      </a:cubicBezTo>
                      <a:lnTo>
                        <a:pt x="89" y="12"/>
                      </a:lnTo>
                      <a:cubicBezTo>
                        <a:pt x="80" y="5"/>
                        <a:pt x="69"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932;p42">
                  <a:extLst>
                    <a:ext uri="{FF2B5EF4-FFF2-40B4-BE49-F238E27FC236}">
                      <a16:creationId xmlns:a16="http://schemas.microsoft.com/office/drawing/2014/main" id="{92028268-8CD3-2DA8-490E-2AFDD6443EFC}"/>
                    </a:ext>
                  </a:extLst>
                </p:cNvPr>
                <p:cNvSpPr/>
                <p:nvPr/>
              </p:nvSpPr>
              <p:spPr>
                <a:xfrm>
                  <a:off x="5368038" y="4358424"/>
                  <a:ext cx="176137" cy="140327"/>
                </a:xfrm>
                <a:custGeom>
                  <a:avLst/>
                  <a:gdLst/>
                  <a:ahLst/>
                  <a:cxnLst/>
                  <a:rect l="l" t="t" r="r" b="b"/>
                  <a:pathLst>
                    <a:path w="2115" h="1685" extrusionOk="0">
                      <a:moveTo>
                        <a:pt x="2115" y="1684"/>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933;p42">
                  <a:extLst>
                    <a:ext uri="{FF2B5EF4-FFF2-40B4-BE49-F238E27FC236}">
                      <a16:creationId xmlns:a16="http://schemas.microsoft.com/office/drawing/2014/main" id="{E72892B3-DA06-4BB2-FA19-7020A163C213}"/>
                    </a:ext>
                  </a:extLst>
                </p:cNvPr>
                <p:cNvSpPr/>
                <p:nvPr/>
              </p:nvSpPr>
              <p:spPr>
                <a:xfrm>
                  <a:off x="5363291" y="4354177"/>
                  <a:ext cx="185631" cy="148821"/>
                </a:xfrm>
                <a:custGeom>
                  <a:avLst/>
                  <a:gdLst/>
                  <a:ahLst/>
                  <a:cxnLst/>
                  <a:rect l="l" t="t" r="r" b="b"/>
                  <a:pathLst>
                    <a:path w="2229" h="1787" extrusionOk="0">
                      <a:moveTo>
                        <a:pt x="58" y="1"/>
                      </a:moveTo>
                      <a:cubicBezTo>
                        <a:pt x="43" y="1"/>
                        <a:pt x="28" y="7"/>
                        <a:pt x="18" y="20"/>
                      </a:cubicBezTo>
                      <a:cubicBezTo>
                        <a:pt x="1" y="42"/>
                        <a:pt x="4" y="73"/>
                        <a:pt x="26" y="91"/>
                      </a:cubicBezTo>
                      <a:lnTo>
                        <a:pt x="2141" y="1775"/>
                      </a:lnTo>
                      <a:cubicBezTo>
                        <a:pt x="2150" y="1783"/>
                        <a:pt x="2160" y="1787"/>
                        <a:pt x="2172" y="1787"/>
                      </a:cubicBezTo>
                      <a:cubicBezTo>
                        <a:pt x="2187" y="1787"/>
                        <a:pt x="2201" y="1779"/>
                        <a:pt x="2212" y="1768"/>
                      </a:cubicBezTo>
                      <a:cubicBezTo>
                        <a:pt x="2229" y="1746"/>
                        <a:pt x="2226" y="1713"/>
                        <a:pt x="2203" y="1697"/>
                      </a:cubicBezTo>
                      <a:lnTo>
                        <a:pt x="89" y="11"/>
                      </a:lnTo>
                      <a:cubicBezTo>
                        <a:pt x="80" y="4"/>
                        <a:pt x="69"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934;p42">
                <a:extLst>
                  <a:ext uri="{FF2B5EF4-FFF2-40B4-BE49-F238E27FC236}">
                    <a16:creationId xmlns:a16="http://schemas.microsoft.com/office/drawing/2014/main" id="{CC4606BB-FF23-D317-9DA1-7F4D67951039}"/>
                  </a:ext>
                </a:extLst>
              </p:cNvPr>
              <p:cNvGrpSpPr/>
              <p:nvPr/>
            </p:nvGrpSpPr>
            <p:grpSpPr>
              <a:xfrm flipH="1">
                <a:off x="6808547" y="2122999"/>
                <a:ext cx="696561" cy="540617"/>
                <a:chOff x="7162662" y="1366775"/>
                <a:chExt cx="519897" cy="409496"/>
              </a:xfrm>
            </p:grpSpPr>
            <p:sp>
              <p:nvSpPr>
                <p:cNvPr id="1025" name="Google Shape;935;p42">
                  <a:extLst>
                    <a:ext uri="{FF2B5EF4-FFF2-40B4-BE49-F238E27FC236}">
                      <a16:creationId xmlns:a16="http://schemas.microsoft.com/office/drawing/2014/main" id="{9343D073-E38A-B493-F23E-D07B7FA63D44}"/>
                    </a:ext>
                  </a:extLst>
                </p:cNvPr>
                <p:cNvSpPr/>
                <p:nvPr/>
              </p:nvSpPr>
              <p:spPr>
                <a:xfrm>
                  <a:off x="7183210" y="1392789"/>
                  <a:ext cx="495203" cy="379398"/>
                </a:xfrm>
                <a:custGeom>
                  <a:avLst/>
                  <a:gdLst/>
                  <a:ahLst/>
                  <a:cxnLst/>
                  <a:rect l="l" t="t" r="r" b="b"/>
                  <a:pathLst>
                    <a:path w="7881" h="6038" extrusionOk="0">
                      <a:moveTo>
                        <a:pt x="759" y="1"/>
                      </a:moveTo>
                      <a:cubicBezTo>
                        <a:pt x="339" y="1"/>
                        <a:pt x="0" y="341"/>
                        <a:pt x="0" y="760"/>
                      </a:cubicBezTo>
                      <a:lnTo>
                        <a:pt x="0" y="3994"/>
                      </a:lnTo>
                      <a:cubicBezTo>
                        <a:pt x="0" y="4395"/>
                        <a:pt x="314" y="4724"/>
                        <a:pt x="709" y="4749"/>
                      </a:cubicBezTo>
                      <a:lnTo>
                        <a:pt x="336" y="6038"/>
                      </a:lnTo>
                      <a:lnTo>
                        <a:pt x="2006" y="4751"/>
                      </a:lnTo>
                      <a:lnTo>
                        <a:pt x="7123" y="4751"/>
                      </a:lnTo>
                      <a:cubicBezTo>
                        <a:pt x="7542" y="4751"/>
                        <a:pt x="7881" y="4412"/>
                        <a:pt x="7881" y="3994"/>
                      </a:cubicBezTo>
                      <a:lnTo>
                        <a:pt x="7881" y="760"/>
                      </a:lnTo>
                      <a:cubicBezTo>
                        <a:pt x="7881" y="340"/>
                        <a:pt x="7542" y="1"/>
                        <a:pt x="7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936;p42">
                  <a:extLst>
                    <a:ext uri="{FF2B5EF4-FFF2-40B4-BE49-F238E27FC236}">
                      <a16:creationId xmlns:a16="http://schemas.microsoft.com/office/drawing/2014/main" id="{E6BAD803-FFF1-FBDD-F0A1-37988D417596}"/>
                    </a:ext>
                  </a:extLst>
                </p:cNvPr>
                <p:cNvSpPr/>
                <p:nvPr/>
              </p:nvSpPr>
              <p:spPr>
                <a:xfrm>
                  <a:off x="7179062" y="1388642"/>
                  <a:ext cx="503497" cy="387629"/>
                </a:xfrm>
                <a:custGeom>
                  <a:avLst/>
                  <a:gdLst/>
                  <a:ahLst/>
                  <a:cxnLst/>
                  <a:rect l="l" t="t" r="r" b="b"/>
                  <a:pathLst>
                    <a:path w="8013" h="6169" extrusionOk="0">
                      <a:moveTo>
                        <a:pt x="7189" y="132"/>
                      </a:moveTo>
                      <a:cubicBezTo>
                        <a:pt x="7571" y="132"/>
                        <a:pt x="7881" y="444"/>
                        <a:pt x="7881" y="826"/>
                      </a:cubicBezTo>
                      <a:lnTo>
                        <a:pt x="7881" y="4060"/>
                      </a:lnTo>
                      <a:cubicBezTo>
                        <a:pt x="7881" y="4442"/>
                        <a:pt x="7571" y="4752"/>
                        <a:pt x="7189" y="4752"/>
                      </a:cubicBezTo>
                      <a:lnTo>
                        <a:pt x="2072" y="4752"/>
                      </a:lnTo>
                      <a:cubicBezTo>
                        <a:pt x="2058" y="4752"/>
                        <a:pt x="2044" y="4757"/>
                        <a:pt x="2033" y="4766"/>
                      </a:cubicBezTo>
                      <a:lnTo>
                        <a:pt x="520" y="5930"/>
                      </a:lnTo>
                      <a:lnTo>
                        <a:pt x="520" y="5930"/>
                      </a:lnTo>
                      <a:lnTo>
                        <a:pt x="838" y="4834"/>
                      </a:lnTo>
                      <a:cubicBezTo>
                        <a:pt x="844" y="4814"/>
                        <a:pt x="840" y="4794"/>
                        <a:pt x="829" y="4777"/>
                      </a:cubicBezTo>
                      <a:cubicBezTo>
                        <a:pt x="817" y="4762"/>
                        <a:pt x="800" y="4751"/>
                        <a:pt x="780" y="4750"/>
                      </a:cubicBezTo>
                      <a:cubicBezTo>
                        <a:pt x="417" y="4726"/>
                        <a:pt x="131" y="4423"/>
                        <a:pt x="131" y="4060"/>
                      </a:cubicBezTo>
                      <a:lnTo>
                        <a:pt x="131" y="826"/>
                      </a:lnTo>
                      <a:cubicBezTo>
                        <a:pt x="131" y="444"/>
                        <a:pt x="443" y="132"/>
                        <a:pt x="825" y="132"/>
                      </a:cubicBezTo>
                      <a:close/>
                      <a:moveTo>
                        <a:pt x="825" y="1"/>
                      </a:moveTo>
                      <a:cubicBezTo>
                        <a:pt x="370" y="1"/>
                        <a:pt x="1" y="371"/>
                        <a:pt x="1" y="826"/>
                      </a:cubicBezTo>
                      <a:lnTo>
                        <a:pt x="1" y="4060"/>
                      </a:lnTo>
                      <a:cubicBezTo>
                        <a:pt x="1" y="4465"/>
                        <a:pt x="298" y="4807"/>
                        <a:pt x="690" y="4872"/>
                      </a:cubicBezTo>
                      <a:lnTo>
                        <a:pt x="339" y="6085"/>
                      </a:lnTo>
                      <a:cubicBezTo>
                        <a:pt x="330" y="6112"/>
                        <a:pt x="341" y="6141"/>
                        <a:pt x="364" y="6157"/>
                      </a:cubicBezTo>
                      <a:cubicBezTo>
                        <a:pt x="376" y="6165"/>
                        <a:pt x="388" y="6169"/>
                        <a:pt x="402" y="6169"/>
                      </a:cubicBezTo>
                      <a:cubicBezTo>
                        <a:pt x="415" y="6169"/>
                        <a:pt x="430" y="6165"/>
                        <a:pt x="442" y="6155"/>
                      </a:cubicBezTo>
                      <a:lnTo>
                        <a:pt x="2094" y="4883"/>
                      </a:lnTo>
                      <a:lnTo>
                        <a:pt x="7189" y="4883"/>
                      </a:lnTo>
                      <a:cubicBezTo>
                        <a:pt x="7643" y="4883"/>
                        <a:pt x="8013" y="4514"/>
                        <a:pt x="8013" y="4060"/>
                      </a:cubicBezTo>
                      <a:lnTo>
                        <a:pt x="8013" y="826"/>
                      </a:lnTo>
                      <a:cubicBezTo>
                        <a:pt x="8013" y="371"/>
                        <a:pt x="7643" y="1"/>
                        <a:pt x="7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937;p42">
                  <a:extLst>
                    <a:ext uri="{FF2B5EF4-FFF2-40B4-BE49-F238E27FC236}">
                      <a16:creationId xmlns:a16="http://schemas.microsoft.com/office/drawing/2014/main" id="{07428F58-1C92-224C-6469-14763B67E3F4}"/>
                    </a:ext>
                  </a:extLst>
                </p:cNvPr>
                <p:cNvSpPr/>
                <p:nvPr/>
              </p:nvSpPr>
              <p:spPr>
                <a:xfrm>
                  <a:off x="7166746" y="1370922"/>
                  <a:ext cx="495265" cy="379398"/>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938;p42">
                  <a:extLst>
                    <a:ext uri="{FF2B5EF4-FFF2-40B4-BE49-F238E27FC236}">
                      <a16:creationId xmlns:a16="http://schemas.microsoft.com/office/drawing/2014/main" id="{FCF1459E-5451-664C-D7F3-2BB6F4FA8B4D}"/>
                    </a:ext>
                  </a:extLst>
                </p:cNvPr>
                <p:cNvSpPr/>
                <p:nvPr/>
              </p:nvSpPr>
              <p:spPr>
                <a:xfrm>
                  <a:off x="7162662" y="1366775"/>
                  <a:ext cx="503497" cy="394415"/>
                </a:xfrm>
                <a:custGeom>
                  <a:avLst/>
                  <a:gdLst/>
                  <a:ahLst/>
                  <a:cxnLst/>
                  <a:rect l="l" t="t" r="r" b="b"/>
                  <a:pathLst>
                    <a:path w="8013" h="6277" extrusionOk="0">
                      <a:moveTo>
                        <a:pt x="7189" y="132"/>
                      </a:moveTo>
                      <a:cubicBezTo>
                        <a:pt x="7571" y="132"/>
                        <a:pt x="7881" y="443"/>
                        <a:pt x="7881" y="825"/>
                      </a:cubicBezTo>
                      <a:lnTo>
                        <a:pt x="7881" y="4059"/>
                      </a:lnTo>
                      <a:cubicBezTo>
                        <a:pt x="7881" y="4441"/>
                        <a:pt x="7571" y="4752"/>
                        <a:pt x="7189" y="4752"/>
                      </a:cubicBezTo>
                      <a:lnTo>
                        <a:pt x="2050" y="4752"/>
                      </a:lnTo>
                      <a:lnTo>
                        <a:pt x="520" y="5929"/>
                      </a:lnTo>
                      <a:lnTo>
                        <a:pt x="520" y="5929"/>
                      </a:lnTo>
                      <a:lnTo>
                        <a:pt x="861" y="4755"/>
                      </a:lnTo>
                      <a:lnTo>
                        <a:pt x="779" y="4750"/>
                      </a:lnTo>
                      <a:cubicBezTo>
                        <a:pt x="416" y="4726"/>
                        <a:pt x="131" y="4422"/>
                        <a:pt x="131" y="4059"/>
                      </a:cubicBezTo>
                      <a:lnTo>
                        <a:pt x="131" y="825"/>
                      </a:lnTo>
                      <a:cubicBezTo>
                        <a:pt x="131" y="442"/>
                        <a:pt x="442" y="132"/>
                        <a:pt x="824" y="132"/>
                      </a:cubicBezTo>
                      <a:close/>
                      <a:moveTo>
                        <a:pt x="824" y="0"/>
                      </a:moveTo>
                      <a:cubicBezTo>
                        <a:pt x="370" y="0"/>
                        <a:pt x="1" y="371"/>
                        <a:pt x="1" y="825"/>
                      </a:cubicBezTo>
                      <a:lnTo>
                        <a:pt x="1" y="4059"/>
                      </a:lnTo>
                      <a:cubicBezTo>
                        <a:pt x="1" y="4464"/>
                        <a:pt x="298" y="4806"/>
                        <a:pt x="690" y="4871"/>
                      </a:cubicBezTo>
                      <a:lnTo>
                        <a:pt x="282" y="6276"/>
                      </a:lnTo>
                      <a:lnTo>
                        <a:pt x="2094" y="4883"/>
                      </a:lnTo>
                      <a:lnTo>
                        <a:pt x="7189" y="4883"/>
                      </a:lnTo>
                      <a:cubicBezTo>
                        <a:pt x="7643" y="4883"/>
                        <a:pt x="8012" y="4514"/>
                        <a:pt x="8012" y="4059"/>
                      </a:cubicBezTo>
                      <a:lnTo>
                        <a:pt x="8012" y="825"/>
                      </a:lnTo>
                      <a:cubicBezTo>
                        <a:pt x="8012" y="371"/>
                        <a:pt x="7643" y="0"/>
                        <a:pt x="7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939;p42">
                  <a:extLst>
                    <a:ext uri="{FF2B5EF4-FFF2-40B4-BE49-F238E27FC236}">
                      <a16:creationId xmlns:a16="http://schemas.microsoft.com/office/drawing/2014/main" id="{89BB1FC4-74E0-5F94-3A6C-9A7E27BABD21}"/>
                    </a:ext>
                  </a:extLst>
                </p:cNvPr>
                <p:cNvSpPr/>
                <p:nvPr/>
              </p:nvSpPr>
              <p:spPr>
                <a:xfrm>
                  <a:off x="7300212" y="1499109"/>
                  <a:ext cx="31669" cy="31669"/>
                </a:xfrm>
                <a:custGeom>
                  <a:avLst/>
                  <a:gdLst/>
                  <a:ahLst/>
                  <a:cxnLst/>
                  <a:rect l="l" t="t" r="r" b="b"/>
                  <a:pathLst>
                    <a:path w="504" h="504" extrusionOk="0">
                      <a:moveTo>
                        <a:pt x="252" y="0"/>
                      </a:moveTo>
                      <a:cubicBezTo>
                        <a:pt x="113" y="0"/>
                        <a:pt x="1" y="113"/>
                        <a:pt x="1" y="252"/>
                      </a:cubicBezTo>
                      <a:cubicBezTo>
                        <a:pt x="1" y="391"/>
                        <a:pt x="113" y="503"/>
                        <a:pt x="252" y="503"/>
                      </a:cubicBezTo>
                      <a:cubicBezTo>
                        <a:pt x="391" y="503"/>
                        <a:pt x="503" y="391"/>
                        <a:pt x="503" y="252"/>
                      </a:cubicBezTo>
                      <a:cubicBezTo>
                        <a:pt x="503" y="113"/>
                        <a:pt x="391"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940;p42">
                  <a:extLst>
                    <a:ext uri="{FF2B5EF4-FFF2-40B4-BE49-F238E27FC236}">
                      <a16:creationId xmlns:a16="http://schemas.microsoft.com/office/drawing/2014/main" id="{2635AE0C-BDA7-212B-B7B2-88E2C6CD7273}"/>
                    </a:ext>
                  </a:extLst>
                </p:cNvPr>
                <p:cNvSpPr/>
                <p:nvPr/>
              </p:nvSpPr>
              <p:spPr>
                <a:xfrm>
                  <a:off x="7398551" y="1499109"/>
                  <a:ext cx="31669" cy="31669"/>
                </a:xfrm>
                <a:custGeom>
                  <a:avLst/>
                  <a:gdLst/>
                  <a:ahLst/>
                  <a:cxnLst/>
                  <a:rect l="l" t="t" r="r" b="b"/>
                  <a:pathLst>
                    <a:path w="504" h="504" extrusionOk="0">
                      <a:moveTo>
                        <a:pt x="252" y="0"/>
                      </a:moveTo>
                      <a:cubicBezTo>
                        <a:pt x="114" y="0"/>
                        <a:pt x="0" y="113"/>
                        <a:pt x="0" y="252"/>
                      </a:cubicBezTo>
                      <a:cubicBezTo>
                        <a:pt x="0" y="391"/>
                        <a:pt x="114" y="503"/>
                        <a:pt x="252" y="503"/>
                      </a:cubicBezTo>
                      <a:cubicBezTo>
                        <a:pt x="391" y="503"/>
                        <a:pt x="504" y="391"/>
                        <a:pt x="504" y="252"/>
                      </a:cubicBezTo>
                      <a:cubicBezTo>
                        <a:pt x="504" y="113"/>
                        <a:pt x="392"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941;p42">
                  <a:extLst>
                    <a:ext uri="{FF2B5EF4-FFF2-40B4-BE49-F238E27FC236}">
                      <a16:creationId xmlns:a16="http://schemas.microsoft.com/office/drawing/2014/main" id="{D88EEB31-6AAF-7570-F224-96587EF2A3F1}"/>
                    </a:ext>
                  </a:extLst>
                </p:cNvPr>
                <p:cNvSpPr/>
                <p:nvPr/>
              </p:nvSpPr>
              <p:spPr>
                <a:xfrm>
                  <a:off x="7496890" y="1499109"/>
                  <a:ext cx="31669" cy="31669"/>
                </a:xfrm>
                <a:custGeom>
                  <a:avLst/>
                  <a:gdLst/>
                  <a:ahLst/>
                  <a:cxnLst/>
                  <a:rect l="l" t="t" r="r" b="b"/>
                  <a:pathLst>
                    <a:path w="504" h="504" extrusionOk="0">
                      <a:moveTo>
                        <a:pt x="253" y="0"/>
                      </a:moveTo>
                      <a:cubicBezTo>
                        <a:pt x="113" y="0"/>
                        <a:pt x="1" y="113"/>
                        <a:pt x="1" y="252"/>
                      </a:cubicBezTo>
                      <a:cubicBezTo>
                        <a:pt x="1" y="391"/>
                        <a:pt x="113" y="503"/>
                        <a:pt x="253" y="503"/>
                      </a:cubicBezTo>
                      <a:cubicBezTo>
                        <a:pt x="391" y="503"/>
                        <a:pt x="503" y="391"/>
                        <a:pt x="503" y="252"/>
                      </a:cubicBezTo>
                      <a:cubicBezTo>
                        <a:pt x="503" y="113"/>
                        <a:pt x="391"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942;p42">
                <a:extLst>
                  <a:ext uri="{FF2B5EF4-FFF2-40B4-BE49-F238E27FC236}">
                    <a16:creationId xmlns:a16="http://schemas.microsoft.com/office/drawing/2014/main" id="{8CDA2FAD-A6E7-BEA7-6139-9CAFFFB415C2}"/>
                  </a:ext>
                </a:extLst>
              </p:cNvPr>
              <p:cNvGrpSpPr/>
              <p:nvPr/>
            </p:nvGrpSpPr>
            <p:grpSpPr>
              <a:xfrm>
                <a:off x="6431907" y="2472974"/>
                <a:ext cx="696561" cy="540617"/>
                <a:chOff x="7162662" y="1366775"/>
                <a:chExt cx="519897" cy="409496"/>
              </a:xfrm>
            </p:grpSpPr>
            <p:sp>
              <p:nvSpPr>
                <p:cNvPr id="1018" name="Google Shape;943;p42">
                  <a:extLst>
                    <a:ext uri="{FF2B5EF4-FFF2-40B4-BE49-F238E27FC236}">
                      <a16:creationId xmlns:a16="http://schemas.microsoft.com/office/drawing/2014/main" id="{D0958022-B121-981E-A4B8-01A521619467}"/>
                    </a:ext>
                  </a:extLst>
                </p:cNvPr>
                <p:cNvSpPr/>
                <p:nvPr/>
              </p:nvSpPr>
              <p:spPr>
                <a:xfrm>
                  <a:off x="7183210" y="1392789"/>
                  <a:ext cx="495203" cy="379398"/>
                </a:xfrm>
                <a:custGeom>
                  <a:avLst/>
                  <a:gdLst/>
                  <a:ahLst/>
                  <a:cxnLst/>
                  <a:rect l="l" t="t" r="r" b="b"/>
                  <a:pathLst>
                    <a:path w="7881" h="6038" extrusionOk="0">
                      <a:moveTo>
                        <a:pt x="759" y="1"/>
                      </a:moveTo>
                      <a:cubicBezTo>
                        <a:pt x="339" y="1"/>
                        <a:pt x="0" y="341"/>
                        <a:pt x="0" y="760"/>
                      </a:cubicBezTo>
                      <a:lnTo>
                        <a:pt x="0" y="3994"/>
                      </a:lnTo>
                      <a:cubicBezTo>
                        <a:pt x="0" y="4395"/>
                        <a:pt x="314" y="4724"/>
                        <a:pt x="709" y="4749"/>
                      </a:cubicBezTo>
                      <a:lnTo>
                        <a:pt x="336" y="6038"/>
                      </a:lnTo>
                      <a:lnTo>
                        <a:pt x="2006" y="4751"/>
                      </a:lnTo>
                      <a:lnTo>
                        <a:pt x="7123" y="4751"/>
                      </a:lnTo>
                      <a:cubicBezTo>
                        <a:pt x="7542" y="4751"/>
                        <a:pt x="7881" y="4412"/>
                        <a:pt x="7881" y="3994"/>
                      </a:cubicBezTo>
                      <a:lnTo>
                        <a:pt x="7881" y="760"/>
                      </a:lnTo>
                      <a:cubicBezTo>
                        <a:pt x="7881" y="340"/>
                        <a:pt x="7542" y="1"/>
                        <a:pt x="7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944;p42">
                  <a:extLst>
                    <a:ext uri="{FF2B5EF4-FFF2-40B4-BE49-F238E27FC236}">
                      <a16:creationId xmlns:a16="http://schemas.microsoft.com/office/drawing/2014/main" id="{F6C53990-06DD-3197-A2BD-0C2F0570DD5B}"/>
                    </a:ext>
                  </a:extLst>
                </p:cNvPr>
                <p:cNvSpPr/>
                <p:nvPr/>
              </p:nvSpPr>
              <p:spPr>
                <a:xfrm>
                  <a:off x="7179062" y="1388642"/>
                  <a:ext cx="503497" cy="387629"/>
                </a:xfrm>
                <a:custGeom>
                  <a:avLst/>
                  <a:gdLst/>
                  <a:ahLst/>
                  <a:cxnLst/>
                  <a:rect l="l" t="t" r="r" b="b"/>
                  <a:pathLst>
                    <a:path w="8013" h="6169" extrusionOk="0">
                      <a:moveTo>
                        <a:pt x="7189" y="132"/>
                      </a:moveTo>
                      <a:cubicBezTo>
                        <a:pt x="7571" y="132"/>
                        <a:pt x="7881" y="444"/>
                        <a:pt x="7881" y="826"/>
                      </a:cubicBezTo>
                      <a:lnTo>
                        <a:pt x="7881" y="4060"/>
                      </a:lnTo>
                      <a:cubicBezTo>
                        <a:pt x="7881" y="4442"/>
                        <a:pt x="7571" y="4752"/>
                        <a:pt x="7189" y="4752"/>
                      </a:cubicBezTo>
                      <a:lnTo>
                        <a:pt x="2072" y="4752"/>
                      </a:lnTo>
                      <a:cubicBezTo>
                        <a:pt x="2058" y="4752"/>
                        <a:pt x="2044" y="4757"/>
                        <a:pt x="2033" y="4766"/>
                      </a:cubicBezTo>
                      <a:lnTo>
                        <a:pt x="520" y="5930"/>
                      </a:lnTo>
                      <a:lnTo>
                        <a:pt x="520" y="5930"/>
                      </a:lnTo>
                      <a:lnTo>
                        <a:pt x="838" y="4834"/>
                      </a:lnTo>
                      <a:cubicBezTo>
                        <a:pt x="844" y="4814"/>
                        <a:pt x="840" y="4794"/>
                        <a:pt x="829" y="4777"/>
                      </a:cubicBezTo>
                      <a:cubicBezTo>
                        <a:pt x="817" y="4762"/>
                        <a:pt x="800" y="4751"/>
                        <a:pt x="780" y="4750"/>
                      </a:cubicBezTo>
                      <a:cubicBezTo>
                        <a:pt x="417" y="4726"/>
                        <a:pt x="131" y="4423"/>
                        <a:pt x="131" y="4060"/>
                      </a:cubicBezTo>
                      <a:lnTo>
                        <a:pt x="131" y="826"/>
                      </a:lnTo>
                      <a:cubicBezTo>
                        <a:pt x="131" y="444"/>
                        <a:pt x="443" y="132"/>
                        <a:pt x="825" y="132"/>
                      </a:cubicBezTo>
                      <a:close/>
                      <a:moveTo>
                        <a:pt x="825" y="1"/>
                      </a:moveTo>
                      <a:cubicBezTo>
                        <a:pt x="370" y="1"/>
                        <a:pt x="1" y="371"/>
                        <a:pt x="1" y="826"/>
                      </a:cubicBezTo>
                      <a:lnTo>
                        <a:pt x="1" y="4060"/>
                      </a:lnTo>
                      <a:cubicBezTo>
                        <a:pt x="1" y="4465"/>
                        <a:pt x="298" y="4807"/>
                        <a:pt x="690" y="4872"/>
                      </a:cubicBezTo>
                      <a:lnTo>
                        <a:pt x="339" y="6085"/>
                      </a:lnTo>
                      <a:cubicBezTo>
                        <a:pt x="330" y="6112"/>
                        <a:pt x="341" y="6141"/>
                        <a:pt x="364" y="6157"/>
                      </a:cubicBezTo>
                      <a:cubicBezTo>
                        <a:pt x="376" y="6165"/>
                        <a:pt x="388" y="6169"/>
                        <a:pt x="402" y="6169"/>
                      </a:cubicBezTo>
                      <a:cubicBezTo>
                        <a:pt x="415" y="6169"/>
                        <a:pt x="430" y="6165"/>
                        <a:pt x="442" y="6155"/>
                      </a:cubicBezTo>
                      <a:lnTo>
                        <a:pt x="2094" y="4883"/>
                      </a:lnTo>
                      <a:lnTo>
                        <a:pt x="7189" y="4883"/>
                      </a:lnTo>
                      <a:cubicBezTo>
                        <a:pt x="7643" y="4883"/>
                        <a:pt x="8013" y="4514"/>
                        <a:pt x="8013" y="4060"/>
                      </a:cubicBezTo>
                      <a:lnTo>
                        <a:pt x="8013" y="826"/>
                      </a:lnTo>
                      <a:cubicBezTo>
                        <a:pt x="8013" y="371"/>
                        <a:pt x="7643" y="1"/>
                        <a:pt x="7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945;p42">
                  <a:extLst>
                    <a:ext uri="{FF2B5EF4-FFF2-40B4-BE49-F238E27FC236}">
                      <a16:creationId xmlns:a16="http://schemas.microsoft.com/office/drawing/2014/main" id="{E5149DB6-5467-F684-8309-2F38A4D2364E}"/>
                    </a:ext>
                  </a:extLst>
                </p:cNvPr>
                <p:cNvSpPr/>
                <p:nvPr/>
              </p:nvSpPr>
              <p:spPr>
                <a:xfrm>
                  <a:off x="7166746" y="1370922"/>
                  <a:ext cx="495265" cy="379398"/>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946;p42">
                  <a:extLst>
                    <a:ext uri="{FF2B5EF4-FFF2-40B4-BE49-F238E27FC236}">
                      <a16:creationId xmlns:a16="http://schemas.microsoft.com/office/drawing/2014/main" id="{87C91250-FED6-D02A-152B-7CE97052B79A}"/>
                    </a:ext>
                  </a:extLst>
                </p:cNvPr>
                <p:cNvSpPr/>
                <p:nvPr/>
              </p:nvSpPr>
              <p:spPr>
                <a:xfrm>
                  <a:off x="7162662" y="1366775"/>
                  <a:ext cx="503497" cy="394415"/>
                </a:xfrm>
                <a:custGeom>
                  <a:avLst/>
                  <a:gdLst/>
                  <a:ahLst/>
                  <a:cxnLst/>
                  <a:rect l="l" t="t" r="r" b="b"/>
                  <a:pathLst>
                    <a:path w="8013" h="6277" extrusionOk="0">
                      <a:moveTo>
                        <a:pt x="7189" y="132"/>
                      </a:moveTo>
                      <a:cubicBezTo>
                        <a:pt x="7571" y="132"/>
                        <a:pt x="7881" y="443"/>
                        <a:pt x="7881" y="825"/>
                      </a:cubicBezTo>
                      <a:lnTo>
                        <a:pt x="7881" y="4059"/>
                      </a:lnTo>
                      <a:cubicBezTo>
                        <a:pt x="7881" y="4441"/>
                        <a:pt x="7571" y="4752"/>
                        <a:pt x="7189" y="4752"/>
                      </a:cubicBezTo>
                      <a:lnTo>
                        <a:pt x="2050" y="4752"/>
                      </a:lnTo>
                      <a:lnTo>
                        <a:pt x="520" y="5929"/>
                      </a:lnTo>
                      <a:lnTo>
                        <a:pt x="520" y="5929"/>
                      </a:lnTo>
                      <a:lnTo>
                        <a:pt x="861" y="4755"/>
                      </a:lnTo>
                      <a:lnTo>
                        <a:pt x="779" y="4750"/>
                      </a:lnTo>
                      <a:cubicBezTo>
                        <a:pt x="416" y="4726"/>
                        <a:pt x="131" y="4422"/>
                        <a:pt x="131" y="4059"/>
                      </a:cubicBezTo>
                      <a:lnTo>
                        <a:pt x="131" y="825"/>
                      </a:lnTo>
                      <a:cubicBezTo>
                        <a:pt x="131" y="442"/>
                        <a:pt x="442" y="132"/>
                        <a:pt x="824" y="132"/>
                      </a:cubicBezTo>
                      <a:close/>
                      <a:moveTo>
                        <a:pt x="824" y="0"/>
                      </a:moveTo>
                      <a:cubicBezTo>
                        <a:pt x="370" y="0"/>
                        <a:pt x="1" y="371"/>
                        <a:pt x="1" y="825"/>
                      </a:cubicBezTo>
                      <a:lnTo>
                        <a:pt x="1" y="4059"/>
                      </a:lnTo>
                      <a:cubicBezTo>
                        <a:pt x="1" y="4464"/>
                        <a:pt x="298" y="4806"/>
                        <a:pt x="690" y="4871"/>
                      </a:cubicBezTo>
                      <a:lnTo>
                        <a:pt x="282" y="6276"/>
                      </a:lnTo>
                      <a:lnTo>
                        <a:pt x="2094" y="4883"/>
                      </a:lnTo>
                      <a:lnTo>
                        <a:pt x="7189" y="4883"/>
                      </a:lnTo>
                      <a:cubicBezTo>
                        <a:pt x="7643" y="4883"/>
                        <a:pt x="8012" y="4514"/>
                        <a:pt x="8012" y="4059"/>
                      </a:cubicBezTo>
                      <a:lnTo>
                        <a:pt x="8012" y="825"/>
                      </a:lnTo>
                      <a:cubicBezTo>
                        <a:pt x="8012" y="371"/>
                        <a:pt x="7643" y="0"/>
                        <a:pt x="7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947;p42">
                  <a:extLst>
                    <a:ext uri="{FF2B5EF4-FFF2-40B4-BE49-F238E27FC236}">
                      <a16:creationId xmlns:a16="http://schemas.microsoft.com/office/drawing/2014/main" id="{E523CC9D-42EE-0CDB-D024-71C2B1D33BB1}"/>
                    </a:ext>
                  </a:extLst>
                </p:cNvPr>
                <p:cNvSpPr/>
                <p:nvPr/>
              </p:nvSpPr>
              <p:spPr>
                <a:xfrm>
                  <a:off x="7300212" y="1499109"/>
                  <a:ext cx="31669" cy="31669"/>
                </a:xfrm>
                <a:custGeom>
                  <a:avLst/>
                  <a:gdLst/>
                  <a:ahLst/>
                  <a:cxnLst/>
                  <a:rect l="l" t="t" r="r" b="b"/>
                  <a:pathLst>
                    <a:path w="504" h="504" extrusionOk="0">
                      <a:moveTo>
                        <a:pt x="252" y="0"/>
                      </a:moveTo>
                      <a:cubicBezTo>
                        <a:pt x="113" y="0"/>
                        <a:pt x="1" y="113"/>
                        <a:pt x="1" y="252"/>
                      </a:cubicBezTo>
                      <a:cubicBezTo>
                        <a:pt x="1" y="391"/>
                        <a:pt x="113" y="503"/>
                        <a:pt x="252" y="503"/>
                      </a:cubicBezTo>
                      <a:cubicBezTo>
                        <a:pt x="391" y="503"/>
                        <a:pt x="503" y="391"/>
                        <a:pt x="503" y="252"/>
                      </a:cubicBezTo>
                      <a:cubicBezTo>
                        <a:pt x="503" y="113"/>
                        <a:pt x="391"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948;p42">
                  <a:extLst>
                    <a:ext uri="{FF2B5EF4-FFF2-40B4-BE49-F238E27FC236}">
                      <a16:creationId xmlns:a16="http://schemas.microsoft.com/office/drawing/2014/main" id="{6BB470BB-E768-0F35-81BF-2713E50DFB87}"/>
                    </a:ext>
                  </a:extLst>
                </p:cNvPr>
                <p:cNvSpPr/>
                <p:nvPr/>
              </p:nvSpPr>
              <p:spPr>
                <a:xfrm>
                  <a:off x="7398551" y="1499109"/>
                  <a:ext cx="31669" cy="31669"/>
                </a:xfrm>
                <a:custGeom>
                  <a:avLst/>
                  <a:gdLst/>
                  <a:ahLst/>
                  <a:cxnLst/>
                  <a:rect l="l" t="t" r="r" b="b"/>
                  <a:pathLst>
                    <a:path w="504" h="504" extrusionOk="0">
                      <a:moveTo>
                        <a:pt x="252" y="0"/>
                      </a:moveTo>
                      <a:cubicBezTo>
                        <a:pt x="114" y="0"/>
                        <a:pt x="0" y="113"/>
                        <a:pt x="0" y="252"/>
                      </a:cubicBezTo>
                      <a:cubicBezTo>
                        <a:pt x="0" y="391"/>
                        <a:pt x="114" y="503"/>
                        <a:pt x="252" y="503"/>
                      </a:cubicBezTo>
                      <a:cubicBezTo>
                        <a:pt x="391" y="503"/>
                        <a:pt x="504" y="391"/>
                        <a:pt x="504" y="252"/>
                      </a:cubicBezTo>
                      <a:cubicBezTo>
                        <a:pt x="504" y="113"/>
                        <a:pt x="392"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949;p42">
                  <a:extLst>
                    <a:ext uri="{FF2B5EF4-FFF2-40B4-BE49-F238E27FC236}">
                      <a16:creationId xmlns:a16="http://schemas.microsoft.com/office/drawing/2014/main" id="{8B2AB4EF-C1BA-A8A5-F2A4-89FB3500A395}"/>
                    </a:ext>
                  </a:extLst>
                </p:cNvPr>
                <p:cNvSpPr/>
                <p:nvPr/>
              </p:nvSpPr>
              <p:spPr>
                <a:xfrm>
                  <a:off x="7496890" y="1499109"/>
                  <a:ext cx="31669" cy="31669"/>
                </a:xfrm>
                <a:custGeom>
                  <a:avLst/>
                  <a:gdLst/>
                  <a:ahLst/>
                  <a:cxnLst/>
                  <a:rect l="l" t="t" r="r" b="b"/>
                  <a:pathLst>
                    <a:path w="504" h="504" extrusionOk="0">
                      <a:moveTo>
                        <a:pt x="253" y="0"/>
                      </a:moveTo>
                      <a:cubicBezTo>
                        <a:pt x="113" y="0"/>
                        <a:pt x="1" y="113"/>
                        <a:pt x="1" y="252"/>
                      </a:cubicBezTo>
                      <a:cubicBezTo>
                        <a:pt x="1" y="391"/>
                        <a:pt x="113" y="503"/>
                        <a:pt x="253" y="503"/>
                      </a:cubicBezTo>
                      <a:cubicBezTo>
                        <a:pt x="391" y="503"/>
                        <a:pt x="503" y="391"/>
                        <a:pt x="503" y="252"/>
                      </a:cubicBezTo>
                      <a:cubicBezTo>
                        <a:pt x="503" y="113"/>
                        <a:pt x="391"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950;p42">
                <a:extLst>
                  <a:ext uri="{FF2B5EF4-FFF2-40B4-BE49-F238E27FC236}">
                    <a16:creationId xmlns:a16="http://schemas.microsoft.com/office/drawing/2014/main" id="{54C311FA-7AC5-1B73-E41A-ED93BF0A774F}"/>
                  </a:ext>
                </a:extLst>
              </p:cNvPr>
              <p:cNvGrpSpPr/>
              <p:nvPr/>
            </p:nvGrpSpPr>
            <p:grpSpPr>
              <a:xfrm flipH="1">
                <a:off x="7577634" y="2629611"/>
                <a:ext cx="696561" cy="540617"/>
                <a:chOff x="7162662" y="1366775"/>
                <a:chExt cx="519897" cy="409496"/>
              </a:xfrm>
            </p:grpSpPr>
            <p:sp>
              <p:nvSpPr>
                <p:cNvPr id="1011" name="Google Shape;951;p42">
                  <a:extLst>
                    <a:ext uri="{FF2B5EF4-FFF2-40B4-BE49-F238E27FC236}">
                      <a16:creationId xmlns:a16="http://schemas.microsoft.com/office/drawing/2014/main" id="{71EFD87D-3FB4-704D-4267-B97BDF8F6939}"/>
                    </a:ext>
                  </a:extLst>
                </p:cNvPr>
                <p:cNvSpPr/>
                <p:nvPr/>
              </p:nvSpPr>
              <p:spPr>
                <a:xfrm>
                  <a:off x="7183210" y="1392789"/>
                  <a:ext cx="495203" cy="379398"/>
                </a:xfrm>
                <a:custGeom>
                  <a:avLst/>
                  <a:gdLst/>
                  <a:ahLst/>
                  <a:cxnLst/>
                  <a:rect l="l" t="t" r="r" b="b"/>
                  <a:pathLst>
                    <a:path w="7881" h="6038" extrusionOk="0">
                      <a:moveTo>
                        <a:pt x="759" y="1"/>
                      </a:moveTo>
                      <a:cubicBezTo>
                        <a:pt x="339" y="1"/>
                        <a:pt x="0" y="341"/>
                        <a:pt x="0" y="760"/>
                      </a:cubicBezTo>
                      <a:lnTo>
                        <a:pt x="0" y="3994"/>
                      </a:lnTo>
                      <a:cubicBezTo>
                        <a:pt x="0" y="4395"/>
                        <a:pt x="314" y="4724"/>
                        <a:pt x="709" y="4749"/>
                      </a:cubicBezTo>
                      <a:lnTo>
                        <a:pt x="336" y="6038"/>
                      </a:lnTo>
                      <a:lnTo>
                        <a:pt x="2006" y="4751"/>
                      </a:lnTo>
                      <a:lnTo>
                        <a:pt x="7123" y="4751"/>
                      </a:lnTo>
                      <a:cubicBezTo>
                        <a:pt x="7542" y="4751"/>
                        <a:pt x="7881" y="4412"/>
                        <a:pt x="7881" y="3994"/>
                      </a:cubicBezTo>
                      <a:lnTo>
                        <a:pt x="7881" y="760"/>
                      </a:lnTo>
                      <a:cubicBezTo>
                        <a:pt x="7881" y="340"/>
                        <a:pt x="7542" y="1"/>
                        <a:pt x="7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952;p42">
                  <a:extLst>
                    <a:ext uri="{FF2B5EF4-FFF2-40B4-BE49-F238E27FC236}">
                      <a16:creationId xmlns:a16="http://schemas.microsoft.com/office/drawing/2014/main" id="{30C996F1-268F-28ED-35F9-16332D402540}"/>
                    </a:ext>
                  </a:extLst>
                </p:cNvPr>
                <p:cNvSpPr/>
                <p:nvPr/>
              </p:nvSpPr>
              <p:spPr>
                <a:xfrm>
                  <a:off x="7179062" y="1388642"/>
                  <a:ext cx="503497" cy="387629"/>
                </a:xfrm>
                <a:custGeom>
                  <a:avLst/>
                  <a:gdLst/>
                  <a:ahLst/>
                  <a:cxnLst/>
                  <a:rect l="l" t="t" r="r" b="b"/>
                  <a:pathLst>
                    <a:path w="8013" h="6169" extrusionOk="0">
                      <a:moveTo>
                        <a:pt x="7189" y="132"/>
                      </a:moveTo>
                      <a:cubicBezTo>
                        <a:pt x="7571" y="132"/>
                        <a:pt x="7881" y="444"/>
                        <a:pt x="7881" y="826"/>
                      </a:cubicBezTo>
                      <a:lnTo>
                        <a:pt x="7881" y="4060"/>
                      </a:lnTo>
                      <a:cubicBezTo>
                        <a:pt x="7881" y="4442"/>
                        <a:pt x="7571" y="4752"/>
                        <a:pt x="7189" y="4752"/>
                      </a:cubicBezTo>
                      <a:lnTo>
                        <a:pt x="2072" y="4752"/>
                      </a:lnTo>
                      <a:cubicBezTo>
                        <a:pt x="2058" y="4752"/>
                        <a:pt x="2044" y="4757"/>
                        <a:pt x="2033" y="4766"/>
                      </a:cubicBezTo>
                      <a:lnTo>
                        <a:pt x="520" y="5930"/>
                      </a:lnTo>
                      <a:lnTo>
                        <a:pt x="520" y="5930"/>
                      </a:lnTo>
                      <a:lnTo>
                        <a:pt x="838" y="4834"/>
                      </a:lnTo>
                      <a:cubicBezTo>
                        <a:pt x="844" y="4814"/>
                        <a:pt x="840" y="4794"/>
                        <a:pt x="829" y="4777"/>
                      </a:cubicBezTo>
                      <a:cubicBezTo>
                        <a:pt x="817" y="4762"/>
                        <a:pt x="800" y="4751"/>
                        <a:pt x="780" y="4750"/>
                      </a:cubicBezTo>
                      <a:cubicBezTo>
                        <a:pt x="417" y="4726"/>
                        <a:pt x="131" y="4423"/>
                        <a:pt x="131" y="4060"/>
                      </a:cubicBezTo>
                      <a:lnTo>
                        <a:pt x="131" y="826"/>
                      </a:lnTo>
                      <a:cubicBezTo>
                        <a:pt x="131" y="444"/>
                        <a:pt x="443" y="132"/>
                        <a:pt x="825" y="132"/>
                      </a:cubicBezTo>
                      <a:close/>
                      <a:moveTo>
                        <a:pt x="825" y="1"/>
                      </a:moveTo>
                      <a:cubicBezTo>
                        <a:pt x="370" y="1"/>
                        <a:pt x="1" y="371"/>
                        <a:pt x="1" y="826"/>
                      </a:cubicBezTo>
                      <a:lnTo>
                        <a:pt x="1" y="4060"/>
                      </a:lnTo>
                      <a:cubicBezTo>
                        <a:pt x="1" y="4465"/>
                        <a:pt x="298" y="4807"/>
                        <a:pt x="690" y="4872"/>
                      </a:cubicBezTo>
                      <a:lnTo>
                        <a:pt x="339" y="6085"/>
                      </a:lnTo>
                      <a:cubicBezTo>
                        <a:pt x="330" y="6112"/>
                        <a:pt x="341" y="6141"/>
                        <a:pt x="364" y="6157"/>
                      </a:cubicBezTo>
                      <a:cubicBezTo>
                        <a:pt x="376" y="6165"/>
                        <a:pt x="388" y="6169"/>
                        <a:pt x="402" y="6169"/>
                      </a:cubicBezTo>
                      <a:cubicBezTo>
                        <a:pt x="415" y="6169"/>
                        <a:pt x="430" y="6165"/>
                        <a:pt x="442" y="6155"/>
                      </a:cubicBezTo>
                      <a:lnTo>
                        <a:pt x="2094" y="4883"/>
                      </a:lnTo>
                      <a:lnTo>
                        <a:pt x="7189" y="4883"/>
                      </a:lnTo>
                      <a:cubicBezTo>
                        <a:pt x="7643" y="4883"/>
                        <a:pt x="8013" y="4514"/>
                        <a:pt x="8013" y="4060"/>
                      </a:cubicBezTo>
                      <a:lnTo>
                        <a:pt x="8013" y="826"/>
                      </a:lnTo>
                      <a:cubicBezTo>
                        <a:pt x="8013" y="371"/>
                        <a:pt x="7643" y="1"/>
                        <a:pt x="7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953;p42">
                  <a:extLst>
                    <a:ext uri="{FF2B5EF4-FFF2-40B4-BE49-F238E27FC236}">
                      <a16:creationId xmlns:a16="http://schemas.microsoft.com/office/drawing/2014/main" id="{D6279EA6-5B91-57B5-C843-92BD89173810}"/>
                    </a:ext>
                  </a:extLst>
                </p:cNvPr>
                <p:cNvSpPr/>
                <p:nvPr/>
              </p:nvSpPr>
              <p:spPr>
                <a:xfrm>
                  <a:off x="7166746" y="1370922"/>
                  <a:ext cx="495265" cy="379398"/>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954;p42">
                  <a:extLst>
                    <a:ext uri="{FF2B5EF4-FFF2-40B4-BE49-F238E27FC236}">
                      <a16:creationId xmlns:a16="http://schemas.microsoft.com/office/drawing/2014/main" id="{B891E3B5-F9EF-67EA-483B-1F2E35BAD6A7}"/>
                    </a:ext>
                  </a:extLst>
                </p:cNvPr>
                <p:cNvSpPr/>
                <p:nvPr/>
              </p:nvSpPr>
              <p:spPr>
                <a:xfrm>
                  <a:off x="7162662" y="1366775"/>
                  <a:ext cx="503497" cy="394415"/>
                </a:xfrm>
                <a:custGeom>
                  <a:avLst/>
                  <a:gdLst/>
                  <a:ahLst/>
                  <a:cxnLst/>
                  <a:rect l="l" t="t" r="r" b="b"/>
                  <a:pathLst>
                    <a:path w="8013" h="6277" extrusionOk="0">
                      <a:moveTo>
                        <a:pt x="7189" y="132"/>
                      </a:moveTo>
                      <a:cubicBezTo>
                        <a:pt x="7571" y="132"/>
                        <a:pt x="7881" y="443"/>
                        <a:pt x="7881" y="825"/>
                      </a:cubicBezTo>
                      <a:lnTo>
                        <a:pt x="7881" y="4059"/>
                      </a:lnTo>
                      <a:cubicBezTo>
                        <a:pt x="7881" y="4441"/>
                        <a:pt x="7571" y="4752"/>
                        <a:pt x="7189" y="4752"/>
                      </a:cubicBezTo>
                      <a:lnTo>
                        <a:pt x="2050" y="4752"/>
                      </a:lnTo>
                      <a:lnTo>
                        <a:pt x="520" y="5929"/>
                      </a:lnTo>
                      <a:lnTo>
                        <a:pt x="520" y="5929"/>
                      </a:lnTo>
                      <a:lnTo>
                        <a:pt x="861" y="4755"/>
                      </a:lnTo>
                      <a:lnTo>
                        <a:pt x="779" y="4750"/>
                      </a:lnTo>
                      <a:cubicBezTo>
                        <a:pt x="416" y="4726"/>
                        <a:pt x="131" y="4422"/>
                        <a:pt x="131" y="4059"/>
                      </a:cubicBezTo>
                      <a:lnTo>
                        <a:pt x="131" y="825"/>
                      </a:lnTo>
                      <a:cubicBezTo>
                        <a:pt x="131" y="442"/>
                        <a:pt x="442" y="132"/>
                        <a:pt x="824" y="132"/>
                      </a:cubicBezTo>
                      <a:close/>
                      <a:moveTo>
                        <a:pt x="824" y="0"/>
                      </a:moveTo>
                      <a:cubicBezTo>
                        <a:pt x="370" y="0"/>
                        <a:pt x="1" y="371"/>
                        <a:pt x="1" y="825"/>
                      </a:cubicBezTo>
                      <a:lnTo>
                        <a:pt x="1" y="4059"/>
                      </a:lnTo>
                      <a:cubicBezTo>
                        <a:pt x="1" y="4464"/>
                        <a:pt x="298" y="4806"/>
                        <a:pt x="690" y="4871"/>
                      </a:cubicBezTo>
                      <a:lnTo>
                        <a:pt x="282" y="6276"/>
                      </a:lnTo>
                      <a:lnTo>
                        <a:pt x="2094" y="4883"/>
                      </a:lnTo>
                      <a:lnTo>
                        <a:pt x="7189" y="4883"/>
                      </a:lnTo>
                      <a:cubicBezTo>
                        <a:pt x="7643" y="4883"/>
                        <a:pt x="8012" y="4514"/>
                        <a:pt x="8012" y="4059"/>
                      </a:cubicBezTo>
                      <a:lnTo>
                        <a:pt x="8012" y="825"/>
                      </a:lnTo>
                      <a:cubicBezTo>
                        <a:pt x="8012" y="371"/>
                        <a:pt x="7643" y="0"/>
                        <a:pt x="7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955;p42">
                  <a:extLst>
                    <a:ext uri="{FF2B5EF4-FFF2-40B4-BE49-F238E27FC236}">
                      <a16:creationId xmlns:a16="http://schemas.microsoft.com/office/drawing/2014/main" id="{088688A2-8261-3112-8A25-6EC5F4DC3843}"/>
                    </a:ext>
                  </a:extLst>
                </p:cNvPr>
                <p:cNvSpPr/>
                <p:nvPr/>
              </p:nvSpPr>
              <p:spPr>
                <a:xfrm>
                  <a:off x="7300212" y="1499109"/>
                  <a:ext cx="31669" cy="31669"/>
                </a:xfrm>
                <a:custGeom>
                  <a:avLst/>
                  <a:gdLst/>
                  <a:ahLst/>
                  <a:cxnLst/>
                  <a:rect l="l" t="t" r="r" b="b"/>
                  <a:pathLst>
                    <a:path w="504" h="504" extrusionOk="0">
                      <a:moveTo>
                        <a:pt x="252" y="0"/>
                      </a:moveTo>
                      <a:cubicBezTo>
                        <a:pt x="113" y="0"/>
                        <a:pt x="1" y="113"/>
                        <a:pt x="1" y="252"/>
                      </a:cubicBezTo>
                      <a:cubicBezTo>
                        <a:pt x="1" y="391"/>
                        <a:pt x="113" y="503"/>
                        <a:pt x="252" y="503"/>
                      </a:cubicBezTo>
                      <a:cubicBezTo>
                        <a:pt x="391" y="503"/>
                        <a:pt x="503" y="391"/>
                        <a:pt x="503" y="252"/>
                      </a:cubicBezTo>
                      <a:cubicBezTo>
                        <a:pt x="503" y="113"/>
                        <a:pt x="391"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956;p42">
                  <a:extLst>
                    <a:ext uri="{FF2B5EF4-FFF2-40B4-BE49-F238E27FC236}">
                      <a16:creationId xmlns:a16="http://schemas.microsoft.com/office/drawing/2014/main" id="{8253A230-8F9C-2F8B-142F-974057F827EE}"/>
                    </a:ext>
                  </a:extLst>
                </p:cNvPr>
                <p:cNvSpPr/>
                <p:nvPr/>
              </p:nvSpPr>
              <p:spPr>
                <a:xfrm>
                  <a:off x="7398551" y="1499109"/>
                  <a:ext cx="31669" cy="31669"/>
                </a:xfrm>
                <a:custGeom>
                  <a:avLst/>
                  <a:gdLst/>
                  <a:ahLst/>
                  <a:cxnLst/>
                  <a:rect l="l" t="t" r="r" b="b"/>
                  <a:pathLst>
                    <a:path w="504" h="504" extrusionOk="0">
                      <a:moveTo>
                        <a:pt x="252" y="0"/>
                      </a:moveTo>
                      <a:cubicBezTo>
                        <a:pt x="114" y="0"/>
                        <a:pt x="0" y="113"/>
                        <a:pt x="0" y="252"/>
                      </a:cubicBezTo>
                      <a:cubicBezTo>
                        <a:pt x="0" y="391"/>
                        <a:pt x="114" y="503"/>
                        <a:pt x="252" y="503"/>
                      </a:cubicBezTo>
                      <a:cubicBezTo>
                        <a:pt x="391" y="503"/>
                        <a:pt x="504" y="391"/>
                        <a:pt x="504" y="252"/>
                      </a:cubicBezTo>
                      <a:cubicBezTo>
                        <a:pt x="504" y="113"/>
                        <a:pt x="392"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957;p42">
                  <a:extLst>
                    <a:ext uri="{FF2B5EF4-FFF2-40B4-BE49-F238E27FC236}">
                      <a16:creationId xmlns:a16="http://schemas.microsoft.com/office/drawing/2014/main" id="{422E5851-D1E9-6866-2731-3ECA48505D80}"/>
                    </a:ext>
                  </a:extLst>
                </p:cNvPr>
                <p:cNvSpPr/>
                <p:nvPr/>
              </p:nvSpPr>
              <p:spPr>
                <a:xfrm>
                  <a:off x="7496890" y="1499109"/>
                  <a:ext cx="31669" cy="31669"/>
                </a:xfrm>
                <a:custGeom>
                  <a:avLst/>
                  <a:gdLst/>
                  <a:ahLst/>
                  <a:cxnLst/>
                  <a:rect l="l" t="t" r="r" b="b"/>
                  <a:pathLst>
                    <a:path w="504" h="504" extrusionOk="0">
                      <a:moveTo>
                        <a:pt x="253" y="0"/>
                      </a:moveTo>
                      <a:cubicBezTo>
                        <a:pt x="113" y="0"/>
                        <a:pt x="1" y="113"/>
                        <a:pt x="1" y="252"/>
                      </a:cubicBezTo>
                      <a:cubicBezTo>
                        <a:pt x="1" y="391"/>
                        <a:pt x="113" y="503"/>
                        <a:pt x="253" y="503"/>
                      </a:cubicBezTo>
                      <a:cubicBezTo>
                        <a:pt x="391" y="503"/>
                        <a:pt x="503" y="391"/>
                        <a:pt x="503" y="252"/>
                      </a:cubicBezTo>
                      <a:cubicBezTo>
                        <a:pt x="503" y="113"/>
                        <a:pt x="391"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47" name="Group 1146">
            <a:extLst>
              <a:ext uri="{FF2B5EF4-FFF2-40B4-BE49-F238E27FC236}">
                <a16:creationId xmlns:a16="http://schemas.microsoft.com/office/drawing/2014/main" id="{917AD170-4709-8921-DA20-CC92C423A799}"/>
              </a:ext>
            </a:extLst>
          </p:cNvPr>
          <p:cNvGrpSpPr/>
          <p:nvPr/>
        </p:nvGrpSpPr>
        <p:grpSpPr>
          <a:xfrm>
            <a:off x="519597" y="1522061"/>
            <a:ext cx="3909729" cy="1238895"/>
            <a:chOff x="410811" y="1220178"/>
            <a:chExt cx="3909729" cy="1238895"/>
          </a:xfrm>
        </p:grpSpPr>
        <p:sp>
          <p:nvSpPr>
            <p:cNvPr id="1135" name="Google Shape;953;p42">
              <a:extLst>
                <a:ext uri="{FF2B5EF4-FFF2-40B4-BE49-F238E27FC236}">
                  <a16:creationId xmlns:a16="http://schemas.microsoft.com/office/drawing/2014/main" id="{B8826C6E-D60D-1170-EDC7-82455C2189F1}"/>
                </a:ext>
              </a:extLst>
            </p:cNvPr>
            <p:cNvSpPr/>
            <p:nvPr/>
          </p:nvSpPr>
          <p:spPr>
            <a:xfrm rot="10800000" flipH="1" flipV="1">
              <a:off x="410811" y="1220178"/>
              <a:ext cx="3909729" cy="1238895"/>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accent2"/>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TextBox 1131">
              <a:extLst>
                <a:ext uri="{FF2B5EF4-FFF2-40B4-BE49-F238E27FC236}">
                  <a16:creationId xmlns:a16="http://schemas.microsoft.com/office/drawing/2014/main" id="{2A7E46DC-AFD8-FDA4-6C1D-1BBAF5560F9E}"/>
                </a:ext>
              </a:extLst>
            </p:cNvPr>
            <p:cNvSpPr txBox="1"/>
            <p:nvPr/>
          </p:nvSpPr>
          <p:spPr>
            <a:xfrm>
              <a:off x="417159" y="1362508"/>
              <a:ext cx="3903381" cy="738664"/>
            </a:xfrm>
            <a:prstGeom prst="rect">
              <a:avLst/>
            </a:prstGeom>
            <a:noFill/>
          </p:spPr>
          <p:txBody>
            <a:bodyPr wrap="square">
              <a:spAutoFit/>
            </a:bodyPr>
            <a:lstStyle/>
            <a:p>
              <a:pPr algn="ctr">
                <a:spcBef>
                  <a:spcPts val="300"/>
                </a:spcBef>
              </a:pPr>
              <a:r>
                <a:rPr lang="en-US" dirty="0">
                  <a:solidFill>
                    <a:schemeClr val="tx1"/>
                  </a:solidFill>
                  <a:effectLst/>
                  <a:latin typeface="Arial" panose="020B0604020202020204" pitchFamily="34" charset="0"/>
                  <a:cs typeface="Arial" panose="020B0604020202020204" pitchFamily="34" charset="0"/>
                </a:rPr>
                <a:t>Research Staff: “May I ask who you trust to get information or help about your drug use? Is there anyone that you trust?”</a:t>
              </a:r>
            </a:p>
          </p:txBody>
        </p:sp>
      </p:grpSp>
      <p:grpSp>
        <p:nvGrpSpPr>
          <p:cNvPr id="1146" name="Group 1145">
            <a:extLst>
              <a:ext uri="{FF2B5EF4-FFF2-40B4-BE49-F238E27FC236}">
                <a16:creationId xmlns:a16="http://schemas.microsoft.com/office/drawing/2014/main" id="{74C6654F-DE59-81A5-253E-633252C0FAE5}"/>
              </a:ext>
            </a:extLst>
          </p:cNvPr>
          <p:cNvGrpSpPr/>
          <p:nvPr/>
        </p:nvGrpSpPr>
        <p:grpSpPr>
          <a:xfrm>
            <a:off x="531606" y="3579093"/>
            <a:ext cx="3909729" cy="1204675"/>
            <a:chOff x="445680" y="3493799"/>
            <a:chExt cx="3909729" cy="1204675"/>
          </a:xfrm>
        </p:grpSpPr>
        <p:sp>
          <p:nvSpPr>
            <p:cNvPr id="1136" name="Google Shape;937;p42">
              <a:extLst>
                <a:ext uri="{FF2B5EF4-FFF2-40B4-BE49-F238E27FC236}">
                  <a16:creationId xmlns:a16="http://schemas.microsoft.com/office/drawing/2014/main" id="{78656878-F1B3-A6CB-C35C-3EA8BF9610F3}"/>
                </a:ext>
              </a:extLst>
            </p:cNvPr>
            <p:cNvSpPr/>
            <p:nvPr/>
          </p:nvSpPr>
          <p:spPr>
            <a:xfrm>
              <a:off x="445680" y="3493799"/>
              <a:ext cx="3909729" cy="1204675"/>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dk2"/>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TextBox 1133">
              <a:extLst>
                <a:ext uri="{FF2B5EF4-FFF2-40B4-BE49-F238E27FC236}">
                  <a16:creationId xmlns:a16="http://schemas.microsoft.com/office/drawing/2014/main" id="{F90AE474-F6E9-5A43-E443-401D51228975}"/>
                </a:ext>
              </a:extLst>
            </p:cNvPr>
            <p:cNvSpPr txBox="1"/>
            <p:nvPr/>
          </p:nvSpPr>
          <p:spPr>
            <a:xfrm>
              <a:off x="502831" y="3600530"/>
              <a:ext cx="3794850" cy="738664"/>
            </a:xfrm>
            <a:prstGeom prst="rect">
              <a:avLst/>
            </a:prstGeom>
            <a:noFill/>
            <a:ln>
              <a:noFill/>
            </a:ln>
          </p:spPr>
          <p:txBody>
            <a:bodyPr wrap="square">
              <a:spAutoFit/>
            </a:bodyPr>
            <a:lstStyle/>
            <a:p>
              <a:pPr algn="ctr">
                <a:spcBef>
                  <a:spcPts val="300"/>
                </a:spcBef>
              </a:pPr>
              <a:r>
                <a:rPr lang="en-US" dirty="0">
                  <a:solidFill>
                    <a:srgbClr val="000000"/>
                  </a:solidFill>
                  <a:effectLst/>
                  <a:latin typeface="Arial" panose="020B0604020202020204" pitchFamily="34" charset="0"/>
                  <a:cs typeface="Arial" panose="020B0604020202020204" pitchFamily="34" charset="0"/>
                </a:rPr>
                <a:t>CAB Interviewer: “Anyone. Like just the people you trust in terms of knowledge about things that are happening in the community.”</a:t>
              </a:r>
            </a:p>
          </p:txBody>
        </p:sp>
      </p:grpSp>
      <p:sp>
        <p:nvSpPr>
          <p:cNvPr id="1145" name="Google Shape;953;p42">
            <a:extLst>
              <a:ext uri="{FF2B5EF4-FFF2-40B4-BE49-F238E27FC236}">
                <a16:creationId xmlns:a16="http://schemas.microsoft.com/office/drawing/2014/main" id="{3BC87C25-3A27-00B8-525B-B899CC5D4F0C}"/>
              </a:ext>
            </a:extLst>
          </p:cNvPr>
          <p:cNvSpPr/>
          <p:nvPr/>
        </p:nvSpPr>
        <p:spPr>
          <a:xfrm rot="10800000" flipV="1">
            <a:off x="3197425" y="2685273"/>
            <a:ext cx="2163500" cy="845328"/>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tx2"/>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latin typeface="Arial" panose="020B0604020202020204" pitchFamily="34" charset="0"/>
              <a:cs typeface="Arial" panose="020B0604020202020204" pitchFamily="34" charset="0"/>
            </a:endParaRPr>
          </a:p>
        </p:txBody>
      </p:sp>
      <p:sp>
        <p:nvSpPr>
          <p:cNvPr id="1149" name="TextBox 1148">
            <a:extLst>
              <a:ext uri="{FF2B5EF4-FFF2-40B4-BE49-F238E27FC236}">
                <a16:creationId xmlns:a16="http://schemas.microsoft.com/office/drawing/2014/main" id="{DD874079-3775-392E-2EB9-ADE4726F02AB}"/>
              </a:ext>
            </a:extLst>
          </p:cNvPr>
          <p:cNvSpPr txBox="1"/>
          <p:nvPr/>
        </p:nvSpPr>
        <p:spPr>
          <a:xfrm>
            <a:off x="3172025" y="2748256"/>
            <a:ext cx="2243510" cy="523220"/>
          </a:xfrm>
          <a:prstGeom prst="rect">
            <a:avLst/>
          </a:prstGeom>
          <a:noFill/>
        </p:spPr>
        <p:txBody>
          <a:bodyPr wrap="square">
            <a:spAutoFit/>
          </a:bodyPr>
          <a:lstStyle/>
          <a:p>
            <a:pPr algn="ctr">
              <a:spcBef>
                <a:spcPts val="300"/>
              </a:spcBef>
            </a:pPr>
            <a:r>
              <a:rPr lang="en-US" dirty="0">
                <a:solidFill>
                  <a:schemeClr val="bg1"/>
                </a:solidFill>
                <a:effectLst/>
                <a:latin typeface="Arial" panose="020B0604020202020204" pitchFamily="34" charset="0"/>
                <a:cs typeface="Arial" panose="020B0604020202020204" pitchFamily="34" charset="0"/>
              </a:rPr>
              <a:t>Interviewee asks for clarification</a:t>
            </a:r>
          </a:p>
        </p:txBody>
      </p:sp>
    </p:spTree>
    <p:extLst>
      <p:ext uri="{BB962C8B-B14F-4D97-AF65-F5344CB8AC3E}">
        <p14:creationId xmlns:p14="http://schemas.microsoft.com/office/powerpoint/2010/main" val="2445358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8"/>
          <p:cNvSpPr txBox="1">
            <a:spLocks noGrp="1"/>
          </p:cNvSpPr>
          <p:nvPr>
            <p:ph type="title"/>
          </p:nvPr>
        </p:nvSpPr>
        <p:spPr>
          <a:xfrm>
            <a:off x="669976" y="349290"/>
            <a:ext cx="7804047" cy="572700"/>
          </a:xfrm>
          <a:prstGeom prst="rect">
            <a:avLst/>
          </a:prstGeom>
        </p:spPr>
        <p:txBody>
          <a:bodyPr spcFirstLastPara="1" wrap="square" lIns="91425" tIns="91425" rIns="91425" bIns="91425" anchor="t" anchorCtr="0">
            <a:noAutofit/>
          </a:bodyPr>
          <a:lstStyle/>
          <a:p>
            <a:pPr algn="ctr"/>
            <a:r>
              <a:rPr lang="en" sz="2400" dirty="0">
                <a:latin typeface="Arial" panose="020B0604020202020204" pitchFamily="34" charset="0"/>
                <a:cs typeface="Arial" panose="020B0604020202020204" pitchFamily="34" charset="0"/>
              </a:rPr>
              <a:t>Analysis: </a:t>
            </a:r>
            <a:r>
              <a:rPr lang="en" sz="2400" b="0" dirty="0">
                <a:latin typeface="Arial" panose="020B0604020202020204" pitchFamily="34" charset="0"/>
                <a:cs typeface="Arial" panose="020B0604020202020204" pitchFamily="34" charset="0"/>
              </a:rPr>
              <a:t>Serving as </a:t>
            </a:r>
            <a:r>
              <a:rPr lang="en-US" sz="2400" b="0" dirty="0">
                <a:latin typeface="+mj-lt"/>
                <a:cs typeface="Arial" panose="020B0604020202020204" pitchFamily="34" charset="0"/>
              </a:rPr>
              <a:t>C</a:t>
            </a:r>
            <a:r>
              <a:rPr lang="en-US" sz="2400" b="0" i="0" u="none" strike="noStrike" dirty="0">
                <a:effectLst/>
                <a:latin typeface="+mj-lt"/>
              </a:rPr>
              <a:t>ommunity </a:t>
            </a:r>
            <a:r>
              <a:rPr lang="en-US" sz="2400" b="0" dirty="0">
                <a:latin typeface="+mj-lt"/>
              </a:rPr>
              <a:t>C</a:t>
            </a:r>
            <a:r>
              <a:rPr lang="en-US" sz="2400" b="0" i="0" u="none" strike="noStrike" dirty="0">
                <a:effectLst/>
                <a:latin typeface="+mj-lt"/>
              </a:rPr>
              <a:t>oders</a:t>
            </a:r>
            <a:endParaRPr sz="2400" b="0" dirty="0">
              <a:latin typeface="+mj-lt"/>
              <a:cs typeface="Arial" panose="020B0604020202020204" pitchFamily="34" charset="0"/>
            </a:endParaRPr>
          </a:p>
        </p:txBody>
      </p:sp>
      <p:sp>
        <p:nvSpPr>
          <p:cNvPr id="7" name="Rounded Rectangular Callout 6">
            <a:extLst>
              <a:ext uri="{FF2B5EF4-FFF2-40B4-BE49-F238E27FC236}">
                <a16:creationId xmlns:a16="http://schemas.microsoft.com/office/drawing/2014/main" id="{DF136465-4F27-F23F-4EAD-1725BF697B02}"/>
              </a:ext>
            </a:extLst>
          </p:cNvPr>
          <p:cNvSpPr/>
          <p:nvPr/>
        </p:nvSpPr>
        <p:spPr>
          <a:xfrm rot="5400000">
            <a:off x="6579492" y="2144086"/>
            <a:ext cx="1248671" cy="2902161"/>
          </a:xfrm>
          <a:prstGeom prst="wedgeRoundRectCallout">
            <a:avLst>
              <a:gd name="adj1" fmla="val 9154"/>
              <a:gd name="adj2" fmla="val 63713"/>
              <a:gd name="adj3" fmla="val 16667"/>
            </a:avLst>
          </a:prstGeom>
          <a:solidFill>
            <a:schemeClr val="bg1">
              <a:lumMod val="75000"/>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0" name="Google Shape;780;p48"/>
          <p:cNvSpPr txBox="1">
            <a:spLocks noGrp="1"/>
          </p:cNvSpPr>
          <p:nvPr>
            <p:ph type="subTitle" idx="1"/>
          </p:nvPr>
        </p:nvSpPr>
        <p:spPr>
          <a:xfrm>
            <a:off x="5779141" y="3053867"/>
            <a:ext cx="2849372" cy="1861755"/>
          </a:xfrm>
          <a:prstGeom prst="rect">
            <a:avLst/>
          </a:prstGeom>
        </p:spPr>
        <p:txBody>
          <a:bodyPr spcFirstLastPara="1" wrap="square" lIns="91425" tIns="91425" rIns="91425" bIns="91425" anchor="t" anchorCtr="0">
            <a:noAutofit/>
          </a:bodyPr>
          <a:lstStyle/>
          <a:p>
            <a:pPr marL="0" indent="0"/>
            <a:r>
              <a:rPr lang="en-US" sz="1400" b="0" i="0" u="none" strike="noStrike" dirty="0">
                <a:solidFill>
                  <a:srgbClr val="000000"/>
                </a:solidFill>
                <a:effectLst/>
                <a:latin typeface="Arial" panose="020B0604020202020204" pitchFamily="34" charset="0"/>
                <a:cs typeface="Arial" panose="020B0604020202020204" pitchFamily="34" charset="0"/>
              </a:rPr>
              <a:t>“Seems to be driven by </a:t>
            </a:r>
            <a:r>
              <a:rPr lang="en-US" sz="1400" b="1" i="0" u="none" strike="noStrike" dirty="0">
                <a:solidFill>
                  <a:srgbClr val="000000"/>
                </a:solidFill>
                <a:effectLst/>
                <a:latin typeface="Arial" panose="020B0604020202020204" pitchFamily="34" charset="0"/>
                <a:cs typeface="Arial" panose="020B0604020202020204" pitchFamily="34" charset="0"/>
              </a:rPr>
              <a:t>program requirements</a:t>
            </a:r>
            <a:r>
              <a:rPr lang="en-US" sz="1400" dirty="0">
                <a:solidFill>
                  <a:srgbClr val="000000"/>
                </a:solidFill>
                <a:latin typeface="Arial" panose="020B0604020202020204" pitchFamily="34" charset="0"/>
                <a:cs typeface="Arial" panose="020B0604020202020204" pitchFamily="34" charset="0"/>
              </a:rPr>
              <a:t>. He’s describing how treatment should work, and the different modalities needed.”</a:t>
            </a:r>
          </a:p>
          <a:p>
            <a:pPr marL="0" indent="0"/>
            <a:endParaRPr sz="1400" dirty="0">
              <a:latin typeface="Arial" panose="020B0604020202020204" pitchFamily="34" charset="0"/>
              <a:cs typeface="Arial" panose="020B0604020202020204" pitchFamily="34" charset="0"/>
            </a:endParaRPr>
          </a:p>
        </p:txBody>
      </p:sp>
      <p:grpSp>
        <p:nvGrpSpPr>
          <p:cNvPr id="853" name="Group 852">
            <a:extLst>
              <a:ext uri="{FF2B5EF4-FFF2-40B4-BE49-F238E27FC236}">
                <a16:creationId xmlns:a16="http://schemas.microsoft.com/office/drawing/2014/main" id="{D1456058-CB83-0B2A-8659-B01935ECA25B}"/>
              </a:ext>
            </a:extLst>
          </p:cNvPr>
          <p:cNvGrpSpPr/>
          <p:nvPr/>
        </p:nvGrpSpPr>
        <p:grpSpPr>
          <a:xfrm>
            <a:off x="889253" y="1323082"/>
            <a:ext cx="5557729" cy="1248669"/>
            <a:chOff x="720001" y="1309194"/>
            <a:chExt cx="4202829" cy="2268396"/>
          </a:xfrm>
        </p:grpSpPr>
        <p:sp>
          <p:nvSpPr>
            <p:cNvPr id="13" name="Rounded Rectangular Callout 12">
              <a:extLst>
                <a:ext uri="{FF2B5EF4-FFF2-40B4-BE49-F238E27FC236}">
                  <a16:creationId xmlns:a16="http://schemas.microsoft.com/office/drawing/2014/main" id="{EBA0DD66-53F9-8170-0429-DABE76BE8363}"/>
                </a:ext>
              </a:extLst>
            </p:cNvPr>
            <p:cNvSpPr/>
            <p:nvPr/>
          </p:nvSpPr>
          <p:spPr>
            <a:xfrm rot="16200000">
              <a:off x="1687218" y="341976"/>
              <a:ext cx="2268396" cy="4202829"/>
            </a:xfrm>
            <a:prstGeom prst="wedgeRoundRectCallout">
              <a:avLst>
                <a:gd name="adj1" fmla="val 5123"/>
                <a:gd name="adj2" fmla="val 55668"/>
                <a:gd name="adj3" fmla="val 16667"/>
              </a:avLst>
            </a:prstGeom>
            <a:solidFill>
              <a:schemeClr val="tx2">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66A8342-2440-982B-9D3D-D12B013DB383}"/>
                </a:ext>
              </a:extLst>
            </p:cNvPr>
            <p:cNvSpPr txBox="1"/>
            <p:nvPr/>
          </p:nvSpPr>
          <p:spPr>
            <a:xfrm>
              <a:off x="832218" y="1395121"/>
              <a:ext cx="4090612" cy="1488854"/>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“This seems to be driven by </a:t>
              </a:r>
              <a:r>
                <a:rPr lang="en-US" b="1" i="0" u="none" strike="noStrike" dirty="0">
                  <a:solidFill>
                    <a:srgbClr val="000000"/>
                  </a:solidFill>
                  <a:effectLst/>
                  <a:latin typeface="Arial" panose="020B0604020202020204" pitchFamily="34" charset="0"/>
                  <a:cs typeface="Arial" panose="020B0604020202020204" pitchFamily="34" charset="0"/>
                </a:rPr>
                <a:t>drug user stigma. </a:t>
              </a:r>
              <a:r>
                <a:rPr lang="en-US" b="0" i="0" u="none" strike="noStrike" dirty="0">
                  <a:solidFill>
                    <a:srgbClr val="000000"/>
                  </a:solidFill>
                  <a:effectLst/>
                  <a:latin typeface="Arial" panose="020B0604020202020204" pitchFamily="34" charset="0"/>
                  <a:cs typeface="Arial" panose="020B0604020202020204" pitchFamily="34" charset="0"/>
                </a:rPr>
                <a:t>This really gets into system failures and how you must be in an extremely bad condition before you get help. He’s pointing a finger at the system that is failing him. He doesn’t even get what he needs out of the system, because it’s not trying to give it to him…”</a:t>
              </a:r>
              <a:endParaRPr lang="en-US" dirty="0">
                <a:latin typeface="Arial" panose="020B0604020202020204" pitchFamily="34" charset="0"/>
                <a:cs typeface="Arial" panose="020B0604020202020204" pitchFamily="34" charset="0"/>
              </a:endParaRPr>
            </a:p>
          </p:txBody>
        </p:sp>
      </p:grpSp>
      <p:grpSp>
        <p:nvGrpSpPr>
          <p:cNvPr id="852" name="Group 851">
            <a:extLst>
              <a:ext uri="{FF2B5EF4-FFF2-40B4-BE49-F238E27FC236}">
                <a16:creationId xmlns:a16="http://schemas.microsoft.com/office/drawing/2014/main" id="{DDD9BEA1-520C-6AF8-3FF6-75A24F822B71}"/>
              </a:ext>
            </a:extLst>
          </p:cNvPr>
          <p:cNvGrpSpPr/>
          <p:nvPr/>
        </p:nvGrpSpPr>
        <p:grpSpPr>
          <a:xfrm>
            <a:off x="1013205" y="2819549"/>
            <a:ext cx="3558795" cy="2411727"/>
            <a:chOff x="5388639" y="2806548"/>
            <a:chExt cx="3558795" cy="2411727"/>
          </a:xfrm>
        </p:grpSpPr>
        <p:grpSp>
          <p:nvGrpSpPr>
            <p:cNvPr id="19" name="Google Shape;1873;p62">
              <a:extLst>
                <a:ext uri="{FF2B5EF4-FFF2-40B4-BE49-F238E27FC236}">
                  <a16:creationId xmlns:a16="http://schemas.microsoft.com/office/drawing/2014/main" id="{033B59AB-6398-8FA9-0D84-E8C0E3C86F24}"/>
                </a:ext>
              </a:extLst>
            </p:cNvPr>
            <p:cNvGrpSpPr/>
            <p:nvPr/>
          </p:nvGrpSpPr>
          <p:grpSpPr>
            <a:xfrm>
              <a:off x="5388639" y="2806548"/>
              <a:ext cx="3552310" cy="2411727"/>
              <a:chOff x="3489404" y="2194705"/>
              <a:chExt cx="2172510" cy="1656854"/>
            </a:xfrm>
          </p:grpSpPr>
          <p:grpSp>
            <p:nvGrpSpPr>
              <p:cNvPr id="20" name="Google Shape;1874;p62">
                <a:extLst>
                  <a:ext uri="{FF2B5EF4-FFF2-40B4-BE49-F238E27FC236}">
                    <a16:creationId xmlns:a16="http://schemas.microsoft.com/office/drawing/2014/main" id="{FE010648-6020-7110-6FE8-B37102A0FA05}"/>
                  </a:ext>
                </a:extLst>
              </p:cNvPr>
              <p:cNvGrpSpPr/>
              <p:nvPr/>
            </p:nvGrpSpPr>
            <p:grpSpPr>
              <a:xfrm flipH="1">
                <a:off x="3616504" y="2194705"/>
                <a:ext cx="466920" cy="367769"/>
                <a:chOff x="7162662" y="1366775"/>
                <a:chExt cx="519897" cy="409496"/>
              </a:xfrm>
            </p:grpSpPr>
            <p:sp>
              <p:nvSpPr>
                <p:cNvPr id="843" name="Google Shape;1875;p62">
                  <a:extLst>
                    <a:ext uri="{FF2B5EF4-FFF2-40B4-BE49-F238E27FC236}">
                      <a16:creationId xmlns:a16="http://schemas.microsoft.com/office/drawing/2014/main" id="{3BC61A78-F389-A91C-8E9F-2420F85E812C}"/>
                    </a:ext>
                  </a:extLst>
                </p:cNvPr>
                <p:cNvSpPr/>
                <p:nvPr/>
              </p:nvSpPr>
              <p:spPr>
                <a:xfrm>
                  <a:off x="7183210" y="1392789"/>
                  <a:ext cx="495203" cy="379398"/>
                </a:xfrm>
                <a:custGeom>
                  <a:avLst/>
                  <a:gdLst/>
                  <a:ahLst/>
                  <a:cxnLst/>
                  <a:rect l="l" t="t" r="r" b="b"/>
                  <a:pathLst>
                    <a:path w="7881" h="6038" extrusionOk="0">
                      <a:moveTo>
                        <a:pt x="759" y="1"/>
                      </a:moveTo>
                      <a:cubicBezTo>
                        <a:pt x="339" y="1"/>
                        <a:pt x="0" y="341"/>
                        <a:pt x="0" y="760"/>
                      </a:cubicBezTo>
                      <a:lnTo>
                        <a:pt x="0" y="3994"/>
                      </a:lnTo>
                      <a:cubicBezTo>
                        <a:pt x="0" y="4395"/>
                        <a:pt x="314" y="4724"/>
                        <a:pt x="709" y="4749"/>
                      </a:cubicBezTo>
                      <a:lnTo>
                        <a:pt x="336" y="6038"/>
                      </a:lnTo>
                      <a:lnTo>
                        <a:pt x="2006" y="4751"/>
                      </a:lnTo>
                      <a:lnTo>
                        <a:pt x="7123" y="4751"/>
                      </a:lnTo>
                      <a:cubicBezTo>
                        <a:pt x="7542" y="4751"/>
                        <a:pt x="7881" y="4412"/>
                        <a:pt x="7881" y="3994"/>
                      </a:cubicBezTo>
                      <a:lnTo>
                        <a:pt x="7881" y="760"/>
                      </a:lnTo>
                      <a:cubicBezTo>
                        <a:pt x="7881" y="340"/>
                        <a:pt x="7542" y="1"/>
                        <a:pt x="7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1876;p62">
                  <a:extLst>
                    <a:ext uri="{FF2B5EF4-FFF2-40B4-BE49-F238E27FC236}">
                      <a16:creationId xmlns:a16="http://schemas.microsoft.com/office/drawing/2014/main" id="{493EAA6F-F9A4-452D-F62A-2937FC0A9F62}"/>
                    </a:ext>
                  </a:extLst>
                </p:cNvPr>
                <p:cNvSpPr/>
                <p:nvPr/>
              </p:nvSpPr>
              <p:spPr>
                <a:xfrm>
                  <a:off x="7179062" y="1388642"/>
                  <a:ext cx="503497" cy="387629"/>
                </a:xfrm>
                <a:custGeom>
                  <a:avLst/>
                  <a:gdLst/>
                  <a:ahLst/>
                  <a:cxnLst/>
                  <a:rect l="l" t="t" r="r" b="b"/>
                  <a:pathLst>
                    <a:path w="8013" h="6169" extrusionOk="0">
                      <a:moveTo>
                        <a:pt x="7189" y="132"/>
                      </a:moveTo>
                      <a:cubicBezTo>
                        <a:pt x="7571" y="132"/>
                        <a:pt x="7881" y="444"/>
                        <a:pt x="7881" y="826"/>
                      </a:cubicBezTo>
                      <a:lnTo>
                        <a:pt x="7881" y="4060"/>
                      </a:lnTo>
                      <a:cubicBezTo>
                        <a:pt x="7881" y="4442"/>
                        <a:pt x="7571" y="4752"/>
                        <a:pt x="7189" y="4752"/>
                      </a:cubicBezTo>
                      <a:lnTo>
                        <a:pt x="2072" y="4752"/>
                      </a:lnTo>
                      <a:cubicBezTo>
                        <a:pt x="2058" y="4752"/>
                        <a:pt x="2044" y="4757"/>
                        <a:pt x="2033" y="4766"/>
                      </a:cubicBezTo>
                      <a:lnTo>
                        <a:pt x="520" y="5930"/>
                      </a:lnTo>
                      <a:lnTo>
                        <a:pt x="520" y="5930"/>
                      </a:lnTo>
                      <a:lnTo>
                        <a:pt x="838" y="4834"/>
                      </a:lnTo>
                      <a:cubicBezTo>
                        <a:pt x="844" y="4814"/>
                        <a:pt x="840" y="4794"/>
                        <a:pt x="829" y="4777"/>
                      </a:cubicBezTo>
                      <a:cubicBezTo>
                        <a:pt x="817" y="4762"/>
                        <a:pt x="800" y="4751"/>
                        <a:pt x="780" y="4750"/>
                      </a:cubicBezTo>
                      <a:cubicBezTo>
                        <a:pt x="417" y="4726"/>
                        <a:pt x="131" y="4423"/>
                        <a:pt x="131" y="4060"/>
                      </a:cubicBezTo>
                      <a:lnTo>
                        <a:pt x="131" y="826"/>
                      </a:lnTo>
                      <a:cubicBezTo>
                        <a:pt x="131" y="444"/>
                        <a:pt x="443" y="132"/>
                        <a:pt x="825" y="132"/>
                      </a:cubicBezTo>
                      <a:close/>
                      <a:moveTo>
                        <a:pt x="825" y="1"/>
                      </a:moveTo>
                      <a:cubicBezTo>
                        <a:pt x="370" y="1"/>
                        <a:pt x="1" y="371"/>
                        <a:pt x="1" y="826"/>
                      </a:cubicBezTo>
                      <a:lnTo>
                        <a:pt x="1" y="4060"/>
                      </a:lnTo>
                      <a:cubicBezTo>
                        <a:pt x="1" y="4465"/>
                        <a:pt x="298" y="4807"/>
                        <a:pt x="690" y="4872"/>
                      </a:cubicBezTo>
                      <a:lnTo>
                        <a:pt x="339" y="6085"/>
                      </a:lnTo>
                      <a:cubicBezTo>
                        <a:pt x="330" y="6112"/>
                        <a:pt x="341" y="6141"/>
                        <a:pt x="364" y="6157"/>
                      </a:cubicBezTo>
                      <a:cubicBezTo>
                        <a:pt x="376" y="6165"/>
                        <a:pt x="388" y="6169"/>
                        <a:pt x="402" y="6169"/>
                      </a:cubicBezTo>
                      <a:cubicBezTo>
                        <a:pt x="415" y="6169"/>
                        <a:pt x="430" y="6165"/>
                        <a:pt x="442" y="6155"/>
                      </a:cubicBezTo>
                      <a:lnTo>
                        <a:pt x="2094" y="4883"/>
                      </a:lnTo>
                      <a:lnTo>
                        <a:pt x="7189" y="4883"/>
                      </a:lnTo>
                      <a:cubicBezTo>
                        <a:pt x="7643" y="4883"/>
                        <a:pt x="8013" y="4514"/>
                        <a:pt x="8013" y="4060"/>
                      </a:cubicBezTo>
                      <a:lnTo>
                        <a:pt x="8013" y="826"/>
                      </a:lnTo>
                      <a:cubicBezTo>
                        <a:pt x="8013" y="371"/>
                        <a:pt x="7643" y="1"/>
                        <a:pt x="7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1877;p62">
                  <a:extLst>
                    <a:ext uri="{FF2B5EF4-FFF2-40B4-BE49-F238E27FC236}">
                      <a16:creationId xmlns:a16="http://schemas.microsoft.com/office/drawing/2014/main" id="{0C481FE3-8A79-CD00-0AA8-1D2BE9987A7C}"/>
                    </a:ext>
                  </a:extLst>
                </p:cNvPr>
                <p:cNvSpPr/>
                <p:nvPr/>
              </p:nvSpPr>
              <p:spPr>
                <a:xfrm>
                  <a:off x="7166746" y="1370922"/>
                  <a:ext cx="495265" cy="379398"/>
                </a:xfrm>
                <a:custGeom>
                  <a:avLst/>
                  <a:gdLst/>
                  <a:ahLst/>
                  <a:cxnLst/>
                  <a:rect l="l" t="t" r="r" b="b"/>
                  <a:pathLst>
                    <a:path w="7882" h="6038" extrusionOk="0">
                      <a:moveTo>
                        <a:pt x="759" y="1"/>
                      </a:moveTo>
                      <a:cubicBezTo>
                        <a:pt x="340" y="1"/>
                        <a:pt x="1" y="339"/>
                        <a:pt x="1" y="759"/>
                      </a:cubicBezTo>
                      <a:lnTo>
                        <a:pt x="1" y="3993"/>
                      </a:lnTo>
                      <a:cubicBezTo>
                        <a:pt x="1" y="4395"/>
                        <a:pt x="315" y="4724"/>
                        <a:pt x="710" y="4749"/>
                      </a:cubicBezTo>
                      <a:lnTo>
                        <a:pt x="336" y="6037"/>
                      </a:lnTo>
                      <a:lnTo>
                        <a:pt x="336" y="6037"/>
                      </a:lnTo>
                      <a:lnTo>
                        <a:pt x="2007" y="4751"/>
                      </a:lnTo>
                      <a:lnTo>
                        <a:pt x="7124" y="4751"/>
                      </a:lnTo>
                      <a:cubicBezTo>
                        <a:pt x="7542" y="4751"/>
                        <a:pt x="7881" y="4412"/>
                        <a:pt x="7881" y="3993"/>
                      </a:cubicBezTo>
                      <a:lnTo>
                        <a:pt x="7881" y="759"/>
                      </a:lnTo>
                      <a:cubicBezTo>
                        <a:pt x="7881" y="339"/>
                        <a:pt x="7542" y="1"/>
                        <a:pt x="7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1878;p62">
                  <a:extLst>
                    <a:ext uri="{FF2B5EF4-FFF2-40B4-BE49-F238E27FC236}">
                      <a16:creationId xmlns:a16="http://schemas.microsoft.com/office/drawing/2014/main" id="{B9711189-9D40-15B7-32ED-C9D42936C3AA}"/>
                    </a:ext>
                  </a:extLst>
                </p:cNvPr>
                <p:cNvSpPr/>
                <p:nvPr/>
              </p:nvSpPr>
              <p:spPr>
                <a:xfrm>
                  <a:off x="7162662" y="1366775"/>
                  <a:ext cx="503497" cy="394415"/>
                </a:xfrm>
                <a:custGeom>
                  <a:avLst/>
                  <a:gdLst/>
                  <a:ahLst/>
                  <a:cxnLst/>
                  <a:rect l="l" t="t" r="r" b="b"/>
                  <a:pathLst>
                    <a:path w="8013" h="6277" extrusionOk="0">
                      <a:moveTo>
                        <a:pt x="7189" y="132"/>
                      </a:moveTo>
                      <a:cubicBezTo>
                        <a:pt x="7571" y="132"/>
                        <a:pt x="7881" y="443"/>
                        <a:pt x="7881" y="825"/>
                      </a:cubicBezTo>
                      <a:lnTo>
                        <a:pt x="7881" y="4059"/>
                      </a:lnTo>
                      <a:cubicBezTo>
                        <a:pt x="7881" y="4441"/>
                        <a:pt x="7571" y="4752"/>
                        <a:pt x="7189" y="4752"/>
                      </a:cubicBezTo>
                      <a:lnTo>
                        <a:pt x="2050" y="4752"/>
                      </a:lnTo>
                      <a:lnTo>
                        <a:pt x="520" y="5929"/>
                      </a:lnTo>
                      <a:lnTo>
                        <a:pt x="520" y="5929"/>
                      </a:lnTo>
                      <a:lnTo>
                        <a:pt x="861" y="4755"/>
                      </a:lnTo>
                      <a:lnTo>
                        <a:pt x="779" y="4750"/>
                      </a:lnTo>
                      <a:cubicBezTo>
                        <a:pt x="416" y="4726"/>
                        <a:pt x="131" y="4422"/>
                        <a:pt x="131" y="4059"/>
                      </a:cubicBezTo>
                      <a:lnTo>
                        <a:pt x="131" y="825"/>
                      </a:lnTo>
                      <a:cubicBezTo>
                        <a:pt x="131" y="442"/>
                        <a:pt x="442" y="132"/>
                        <a:pt x="824" y="132"/>
                      </a:cubicBezTo>
                      <a:close/>
                      <a:moveTo>
                        <a:pt x="824" y="0"/>
                      </a:moveTo>
                      <a:cubicBezTo>
                        <a:pt x="370" y="0"/>
                        <a:pt x="1" y="371"/>
                        <a:pt x="1" y="825"/>
                      </a:cubicBezTo>
                      <a:lnTo>
                        <a:pt x="1" y="4059"/>
                      </a:lnTo>
                      <a:cubicBezTo>
                        <a:pt x="1" y="4464"/>
                        <a:pt x="298" y="4806"/>
                        <a:pt x="690" y="4871"/>
                      </a:cubicBezTo>
                      <a:lnTo>
                        <a:pt x="282" y="6276"/>
                      </a:lnTo>
                      <a:lnTo>
                        <a:pt x="2094" y="4883"/>
                      </a:lnTo>
                      <a:lnTo>
                        <a:pt x="7189" y="4883"/>
                      </a:lnTo>
                      <a:cubicBezTo>
                        <a:pt x="7643" y="4883"/>
                        <a:pt x="8012" y="4514"/>
                        <a:pt x="8012" y="4059"/>
                      </a:cubicBezTo>
                      <a:lnTo>
                        <a:pt x="8012" y="825"/>
                      </a:lnTo>
                      <a:cubicBezTo>
                        <a:pt x="8012" y="371"/>
                        <a:pt x="7643" y="0"/>
                        <a:pt x="7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1879;p62">
                  <a:extLst>
                    <a:ext uri="{FF2B5EF4-FFF2-40B4-BE49-F238E27FC236}">
                      <a16:creationId xmlns:a16="http://schemas.microsoft.com/office/drawing/2014/main" id="{70614782-4DA0-60D2-AB22-55E62AAA10EB}"/>
                    </a:ext>
                  </a:extLst>
                </p:cNvPr>
                <p:cNvSpPr/>
                <p:nvPr/>
              </p:nvSpPr>
              <p:spPr>
                <a:xfrm>
                  <a:off x="7300212" y="1499109"/>
                  <a:ext cx="31669" cy="31669"/>
                </a:xfrm>
                <a:custGeom>
                  <a:avLst/>
                  <a:gdLst/>
                  <a:ahLst/>
                  <a:cxnLst/>
                  <a:rect l="l" t="t" r="r" b="b"/>
                  <a:pathLst>
                    <a:path w="504" h="504" extrusionOk="0">
                      <a:moveTo>
                        <a:pt x="252" y="0"/>
                      </a:moveTo>
                      <a:cubicBezTo>
                        <a:pt x="113" y="0"/>
                        <a:pt x="1" y="113"/>
                        <a:pt x="1" y="252"/>
                      </a:cubicBezTo>
                      <a:cubicBezTo>
                        <a:pt x="1" y="391"/>
                        <a:pt x="113" y="503"/>
                        <a:pt x="252" y="503"/>
                      </a:cubicBezTo>
                      <a:cubicBezTo>
                        <a:pt x="391" y="503"/>
                        <a:pt x="503" y="391"/>
                        <a:pt x="503" y="252"/>
                      </a:cubicBezTo>
                      <a:cubicBezTo>
                        <a:pt x="503" y="113"/>
                        <a:pt x="391"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1880;p62">
                  <a:extLst>
                    <a:ext uri="{FF2B5EF4-FFF2-40B4-BE49-F238E27FC236}">
                      <a16:creationId xmlns:a16="http://schemas.microsoft.com/office/drawing/2014/main" id="{E2D8C1DB-F3AF-393E-AE0B-CC134204801C}"/>
                    </a:ext>
                  </a:extLst>
                </p:cNvPr>
                <p:cNvSpPr/>
                <p:nvPr/>
              </p:nvSpPr>
              <p:spPr>
                <a:xfrm>
                  <a:off x="7398551" y="1499109"/>
                  <a:ext cx="31669" cy="31669"/>
                </a:xfrm>
                <a:custGeom>
                  <a:avLst/>
                  <a:gdLst/>
                  <a:ahLst/>
                  <a:cxnLst/>
                  <a:rect l="l" t="t" r="r" b="b"/>
                  <a:pathLst>
                    <a:path w="504" h="504" extrusionOk="0">
                      <a:moveTo>
                        <a:pt x="252" y="0"/>
                      </a:moveTo>
                      <a:cubicBezTo>
                        <a:pt x="114" y="0"/>
                        <a:pt x="0" y="113"/>
                        <a:pt x="0" y="252"/>
                      </a:cubicBezTo>
                      <a:cubicBezTo>
                        <a:pt x="0" y="391"/>
                        <a:pt x="114" y="503"/>
                        <a:pt x="252" y="503"/>
                      </a:cubicBezTo>
                      <a:cubicBezTo>
                        <a:pt x="391" y="503"/>
                        <a:pt x="504" y="391"/>
                        <a:pt x="504" y="252"/>
                      </a:cubicBezTo>
                      <a:cubicBezTo>
                        <a:pt x="504" y="113"/>
                        <a:pt x="392"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1881;p62">
                  <a:extLst>
                    <a:ext uri="{FF2B5EF4-FFF2-40B4-BE49-F238E27FC236}">
                      <a16:creationId xmlns:a16="http://schemas.microsoft.com/office/drawing/2014/main" id="{FCF553F4-6756-A0AD-354B-19288F83C3E5}"/>
                    </a:ext>
                  </a:extLst>
                </p:cNvPr>
                <p:cNvSpPr/>
                <p:nvPr/>
              </p:nvSpPr>
              <p:spPr>
                <a:xfrm>
                  <a:off x="7496890" y="1499109"/>
                  <a:ext cx="31669" cy="31669"/>
                </a:xfrm>
                <a:custGeom>
                  <a:avLst/>
                  <a:gdLst/>
                  <a:ahLst/>
                  <a:cxnLst/>
                  <a:rect l="l" t="t" r="r" b="b"/>
                  <a:pathLst>
                    <a:path w="504" h="504" extrusionOk="0">
                      <a:moveTo>
                        <a:pt x="253" y="0"/>
                      </a:moveTo>
                      <a:cubicBezTo>
                        <a:pt x="113" y="0"/>
                        <a:pt x="1" y="113"/>
                        <a:pt x="1" y="252"/>
                      </a:cubicBezTo>
                      <a:cubicBezTo>
                        <a:pt x="1" y="391"/>
                        <a:pt x="113" y="503"/>
                        <a:pt x="253" y="503"/>
                      </a:cubicBezTo>
                      <a:cubicBezTo>
                        <a:pt x="391" y="503"/>
                        <a:pt x="503" y="391"/>
                        <a:pt x="503" y="252"/>
                      </a:cubicBezTo>
                      <a:cubicBezTo>
                        <a:pt x="503" y="113"/>
                        <a:pt x="391"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882;p62">
                <a:extLst>
                  <a:ext uri="{FF2B5EF4-FFF2-40B4-BE49-F238E27FC236}">
                    <a16:creationId xmlns:a16="http://schemas.microsoft.com/office/drawing/2014/main" id="{109D00C4-49AB-B1E3-6EA3-AD2851BD7C0E}"/>
                  </a:ext>
                </a:extLst>
              </p:cNvPr>
              <p:cNvGrpSpPr/>
              <p:nvPr/>
            </p:nvGrpSpPr>
            <p:grpSpPr>
              <a:xfrm>
                <a:off x="3489404" y="2311526"/>
                <a:ext cx="2172510" cy="1540033"/>
                <a:chOff x="3244524" y="2341524"/>
                <a:chExt cx="2511282" cy="1780180"/>
              </a:xfrm>
            </p:grpSpPr>
            <p:sp>
              <p:nvSpPr>
                <p:cNvPr id="22" name="Google Shape;1883;p62">
                  <a:extLst>
                    <a:ext uri="{FF2B5EF4-FFF2-40B4-BE49-F238E27FC236}">
                      <a16:creationId xmlns:a16="http://schemas.microsoft.com/office/drawing/2014/main" id="{B2367847-A6DA-BE44-44E5-ED6DCE11F7FA}"/>
                    </a:ext>
                  </a:extLst>
                </p:cNvPr>
                <p:cNvSpPr/>
                <p:nvPr/>
              </p:nvSpPr>
              <p:spPr>
                <a:xfrm>
                  <a:off x="5300605" y="2697406"/>
                  <a:ext cx="452242" cy="480209"/>
                </a:xfrm>
                <a:custGeom>
                  <a:avLst/>
                  <a:gdLst/>
                  <a:ahLst/>
                  <a:cxnLst/>
                  <a:rect l="l" t="t" r="r" b="b"/>
                  <a:pathLst>
                    <a:path w="9476" h="10062" extrusionOk="0">
                      <a:moveTo>
                        <a:pt x="1447" y="0"/>
                      </a:moveTo>
                      <a:cubicBezTo>
                        <a:pt x="647" y="0"/>
                        <a:pt x="0" y="648"/>
                        <a:pt x="0" y="1447"/>
                      </a:cubicBezTo>
                      <a:lnTo>
                        <a:pt x="0" y="6441"/>
                      </a:lnTo>
                      <a:cubicBezTo>
                        <a:pt x="0" y="7190"/>
                        <a:pt x="569" y="7806"/>
                        <a:pt x="1298" y="7881"/>
                      </a:cubicBezTo>
                      <a:lnTo>
                        <a:pt x="101" y="10061"/>
                      </a:lnTo>
                      <a:lnTo>
                        <a:pt x="2589" y="7888"/>
                      </a:lnTo>
                      <a:lnTo>
                        <a:pt x="8028" y="7888"/>
                      </a:lnTo>
                      <a:cubicBezTo>
                        <a:pt x="8828" y="7888"/>
                        <a:pt x="9475" y="7241"/>
                        <a:pt x="9475" y="6441"/>
                      </a:cubicBezTo>
                      <a:lnTo>
                        <a:pt x="9475" y="1447"/>
                      </a:lnTo>
                      <a:cubicBezTo>
                        <a:pt x="9475" y="648"/>
                        <a:pt x="8828" y="0"/>
                        <a:pt x="8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884;p62">
                  <a:extLst>
                    <a:ext uri="{FF2B5EF4-FFF2-40B4-BE49-F238E27FC236}">
                      <a16:creationId xmlns:a16="http://schemas.microsoft.com/office/drawing/2014/main" id="{31F75C34-F4F1-BA7D-DAB5-9ABA161A4A93}"/>
                    </a:ext>
                  </a:extLst>
                </p:cNvPr>
                <p:cNvSpPr/>
                <p:nvPr/>
              </p:nvSpPr>
              <p:spPr>
                <a:xfrm>
                  <a:off x="5297646" y="2694447"/>
                  <a:ext cx="458160" cy="486127"/>
                </a:xfrm>
                <a:custGeom>
                  <a:avLst/>
                  <a:gdLst/>
                  <a:ahLst/>
                  <a:cxnLst/>
                  <a:rect l="l" t="t" r="r" b="b"/>
                  <a:pathLst>
                    <a:path w="9600" h="10186" extrusionOk="0">
                      <a:moveTo>
                        <a:pt x="8090" y="124"/>
                      </a:moveTo>
                      <a:cubicBezTo>
                        <a:pt x="8854" y="124"/>
                        <a:pt x="9476" y="745"/>
                        <a:pt x="9476" y="1509"/>
                      </a:cubicBezTo>
                      <a:lnTo>
                        <a:pt x="9476" y="6503"/>
                      </a:lnTo>
                      <a:cubicBezTo>
                        <a:pt x="9476" y="7267"/>
                        <a:pt x="8854" y="7888"/>
                        <a:pt x="8090" y="7888"/>
                      </a:cubicBezTo>
                      <a:lnTo>
                        <a:pt x="2652" y="7888"/>
                      </a:lnTo>
                      <a:cubicBezTo>
                        <a:pt x="2636" y="7888"/>
                        <a:pt x="2621" y="7893"/>
                        <a:pt x="2610" y="7904"/>
                      </a:cubicBezTo>
                      <a:lnTo>
                        <a:pt x="386" y="9845"/>
                      </a:lnTo>
                      <a:lnTo>
                        <a:pt x="1415" y="7972"/>
                      </a:lnTo>
                      <a:cubicBezTo>
                        <a:pt x="1425" y="7954"/>
                        <a:pt x="1425" y="7932"/>
                        <a:pt x="1416" y="7913"/>
                      </a:cubicBezTo>
                      <a:cubicBezTo>
                        <a:pt x="1406" y="7895"/>
                        <a:pt x="1387" y="7883"/>
                        <a:pt x="1366" y="7881"/>
                      </a:cubicBezTo>
                      <a:cubicBezTo>
                        <a:pt x="658" y="7808"/>
                        <a:pt x="124" y="7217"/>
                        <a:pt x="124" y="6503"/>
                      </a:cubicBezTo>
                      <a:lnTo>
                        <a:pt x="124" y="1509"/>
                      </a:lnTo>
                      <a:cubicBezTo>
                        <a:pt x="124" y="745"/>
                        <a:pt x="745" y="124"/>
                        <a:pt x="1509" y="124"/>
                      </a:cubicBezTo>
                      <a:close/>
                      <a:moveTo>
                        <a:pt x="1509" y="0"/>
                      </a:moveTo>
                      <a:cubicBezTo>
                        <a:pt x="677" y="0"/>
                        <a:pt x="0" y="677"/>
                        <a:pt x="0" y="1509"/>
                      </a:cubicBezTo>
                      <a:lnTo>
                        <a:pt x="0" y="6503"/>
                      </a:lnTo>
                      <a:cubicBezTo>
                        <a:pt x="0" y="7249"/>
                        <a:pt x="536" y="7873"/>
                        <a:pt x="1262" y="7992"/>
                      </a:cubicBezTo>
                      <a:lnTo>
                        <a:pt x="108" y="10094"/>
                      </a:lnTo>
                      <a:cubicBezTo>
                        <a:pt x="93" y="10120"/>
                        <a:pt x="100" y="10153"/>
                        <a:pt x="124" y="10171"/>
                      </a:cubicBezTo>
                      <a:cubicBezTo>
                        <a:pt x="135" y="10181"/>
                        <a:pt x="149" y="10185"/>
                        <a:pt x="163" y="10185"/>
                      </a:cubicBezTo>
                      <a:cubicBezTo>
                        <a:pt x="177" y="10185"/>
                        <a:pt x="192" y="10180"/>
                        <a:pt x="204" y="10170"/>
                      </a:cubicBezTo>
                      <a:lnTo>
                        <a:pt x="2675" y="8012"/>
                      </a:lnTo>
                      <a:lnTo>
                        <a:pt x="8090" y="8012"/>
                      </a:lnTo>
                      <a:cubicBezTo>
                        <a:pt x="8923" y="8012"/>
                        <a:pt x="9599" y="7335"/>
                        <a:pt x="9599" y="6503"/>
                      </a:cubicBezTo>
                      <a:lnTo>
                        <a:pt x="9599" y="1509"/>
                      </a:lnTo>
                      <a:cubicBezTo>
                        <a:pt x="9599" y="677"/>
                        <a:pt x="8923" y="0"/>
                        <a:pt x="8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86;p62">
                  <a:extLst>
                    <a:ext uri="{FF2B5EF4-FFF2-40B4-BE49-F238E27FC236}">
                      <a16:creationId xmlns:a16="http://schemas.microsoft.com/office/drawing/2014/main" id="{5D629017-4C96-C3EB-06E7-7075E8A488C5}"/>
                    </a:ext>
                  </a:extLst>
                </p:cNvPr>
                <p:cNvSpPr/>
                <p:nvPr/>
              </p:nvSpPr>
              <p:spPr>
                <a:xfrm>
                  <a:off x="3537745" y="3746489"/>
                  <a:ext cx="952257" cy="372207"/>
                </a:xfrm>
                <a:custGeom>
                  <a:avLst/>
                  <a:gdLst/>
                  <a:ahLst/>
                  <a:cxnLst/>
                  <a:rect l="l" t="t" r="r" b="b"/>
                  <a:pathLst>
                    <a:path w="19953" h="7799" extrusionOk="0">
                      <a:moveTo>
                        <a:pt x="18027" y="1"/>
                      </a:moveTo>
                      <a:lnTo>
                        <a:pt x="3153" y="107"/>
                      </a:lnTo>
                      <a:cubicBezTo>
                        <a:pt x="2376" y="1415"/>
                        <a:pt x="716" y="5848"/>
                        <a:pt x="0" y="7798"/>
                      </a:cubicBezTo>
                      <a:lnTo>
                        <a:pt x="19952" y="7798"/>
                      </a:lnTo>
                      <a:lnTo>
                        <a:pt x="180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87;p62">
                  <a:extLst>
                    <a:ext uri="{FF2B5EF4-FFF2-40B4-BE49-F238E27FC236}">
                      <a16:creationId xmlns:a16="http://schemas.microsoft.com/office/drawing/2014/main" id="{2731C7EE-F4BE-B8C5-9E67-52C710C998D0}"/>
                    </a:ext>
                  </a:extLst>
                </p:cNvPr>
                <p:cNvSpPr/>
                <p:nvPr/>
              </p:nvSpPr>
              <p:spPr>
                <a:xfrm>
                  <a:off x="3534595" y="3743483"/>
                  <a:ext cx="958509" cy="378173"/>
                </a:xfrm>
                <a:custGeom>
                  <a:avLst/>
                  <a:gdLst/>
                  <a:ahLst/>
                  <a:cxnLst/>
                  <a:rect l="l" t="t" r="r" b="b"/>
                  <a:pathLst>
                    <a:path w="20084" h="7924" extrusionOk="0">
                      <a:moveTo>
                        <a:pt x="18045" y="126"/>
                      </a:moveTo>
                      <a:lnTo>
                        <a:pt x="19940" y="7799"/>
                      </a:lnTo>
                      <a:lnTo>
                        <a:pt x="156" y="7799"/>
                      </a:lnTo>
                      <a:cubicBezTo>
                        <a:pt x="855" y="5894"/>
                        <a:pt x="2481" y="1559"/>
                        <a:pt x="3255" y="232"/>
                      </a:cubicBezTo>
                      <a:lnTo>
                        <a:pt x="18045" y="126"/>
                      </a:lnTo>
                      <a:close/>
                      <a:moveTo>
                        <a:pt x="18093" y="1"/>
                      </a:moveTo>
                      <a:lnTo>
                        <a:pt x="3219" y="107"/>
                      </a:lnTo>
                      <a:cubicBezTo>
                        <a:pt x="3197" y="108"/>
                        <a:pt x="3177" y="119"/>
                        <a:pt x="3166" y="137"/>
                      </a:cubicBezTo>
                      <a:cubicBezTo>
                        <a:pt x="2382" y="1457"/>
                        <a:pt x="696" y="5964"/>
                        <a:pt x="8" y="7840"/>
                      </a:cubicBezTo>
                      <a:cubicBezTo>
                        <a:pt x="0" y="7859"/>
                        <a:pt x="3" y="7880"/>
                        <a:pt x="15" y="7897"/>
                      </a:cubicBezTo>
                      <a:cubicBezTo>
                        <a:pt x="27" y="7914"/>
                        <a:pt x="45" y="7923"/>
                        <a:pt x="66" y="7923"/>
                      </a:cubicBezTo>
                      <a:lnTo>
                        <a:pt x="20018" y="7923"/>
                      </a:lnTo>
                      <a:cubicBezTo>
                        <a:pt x="20038" y="7923"/>
                        <a:pt x="20056" y="7915"/>
                        <a:pt x="20068" y="7900"/>
                      </a:cubicBezTo>
                      <a:cubicBezTo>
                        <a:pt x="20079" y="7884"/>
                        <a:pt x="20083" y="7865"/>
                        <a:pt x="20079" y="7847"/>
                      </a:cubicBezTo>
                      <a:lnTo>
                        <a:pt x="18153" y="48"/>
                      </a:lnTo>
                      <a:cubicBezTo>
                        <a:pt x="18146" y="21"/>
                        <a:pt x="18121" y="1"/>
                        <a:pt x="18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88;p62">
                  <a:extLst>
                    <a:ext uri="{FF2B5EF4-FFF2-40B4-BE49-F238E27FC236}">
                      <a16:creationId xmlns:a16="http://schemas.microsoft.com/office/drawing/2014/main" id="{38657B01-9100-2C47-10DA-C3B20CE3BCB1}"/>
                    </a:ext>
                  </a:extLst>
                </p:cNvPr>
                <p:cNvSpPr/>
                <p:nvPr/>
              </p:nvSpPr>
              <p:spPr>
                <a:xfrm>
                  <a:off x="4914654" y="3561461"/>
                  <a:ext cx="284202" cy="77649"/>
                </a:xfrm>
                <a:custGeom>
                  <a:avLst/>
                  <a:gdLst/>
                  <a:ahLst/>
                  <a:cxnLst/>
                  <a:rect l="l" t="t" r="r" b="b"/>
                  <a:pathLst>
                    <a:path w="5955" h="1627" extrusionOk="0">
                      <a:moveTo>
                        <a:pt x="684" y="0"/>
                      </a:moveTo>
                      <a:lnTo>
                        <a:pt x="1" y="944"/>
                      </a:lnTo>
                      <a:cubicBezTo>
                        <a:pt x="1" y="944"/>
                        <a:pt x="716" y="1627"/>
                        <a:pt x="1302" y="1627"/>
                      </a:cubicBezTo>
                      <a:cubicBezTo>
                        <a:pt x="1888" y="1627"/>
                        <a:pt x="3579" y="1139"/>
                        <a:pt x="3579" y="1139"/>
                      </a:cubicBezTo>
                      <a:lnTo>
                        <a:pt x="5955" y="1171"/>
                      </a:lnTo>
                      <a:cubicBezTo>
                        <a:pt x="5955" y="1171"/>
                        <a:pt x="4555" y="33"/>
                        <a:pt x="4360" y="33"/>
                      </a:cubicBezTo>
                      <a:cubicBezTo>
                        <a:pt x="4165" y="33"/>
                        <a:pt x="1822" y="196"/>
                        <a:pt x="1822" y="196"/>
                      </a:cubicBezTo>
                      <a:lnTo>
                        <a:pt x="6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89;p62">
                  <a:extLst>
                    <a:ext uri="{FF2B5EF4-FFF2-40B4-BE49-F238E27FC236}">
                      <a16:creationId xmlns:a16="http://schemas.microsoft.com/office/drawing/2014/main" id="{ABE0E1BB-B481-76DD-EF50-93A4EFE32C8B}"/>
                    </a:ext>
                  </a:extLst>
                </p:cNvPr>
                <p:cNvSpPr/>
                <p:nvPr/>
              </p:nvSpPr>
              <p:spPr>
                <a:xfrm>
                  <a:off x="4911361" y="3558502"/>
                  <a:ext cx="290693" cy="83614"/>
                </a:xfrm>
                <a:custGeom>
                  <a:avLst/>
                  <a:gdLst/>
                  <a:ahLst/>
                  <a:cxnLst/>
                  <a:rect l="l" t="t" r="r" b="b"/>
                  <a:pathLst>
                    <a:path w="6091" h="1752" extrusionOk="0">
                      <a:moveTo>
                        <a:pt x="780" y="131"/>
                      </a:moveTo>
                      <a:lnTo>
                        <a:pt x="1881" y="318"/>
                      </a:lnTo>
                      <a:cubicBezTo>
                        <a:pt x="1886" y="319"/>
                        <a:pt x="1891" y="319"/>
                        <a:pt x="1896" y="319"/>
                      </a:cubicBezTo>
                      <a:cubicBezTo>
                        <a:pt x="1920" y="318"/>
                        <a:pt x="4239" y="157"/>
                        <a:pt x="4429" y="157"/>
                      </a:cubicBezTo>
                      <a:cubicBezTo>
                        <a:pt x="4538" y="163"/>
                        <a:pt x="5209" y="658"/>
                        <a:pt x="5845" y="1169"/>
                      </a:cubicBezTo>
                      <a:lnTo>
                        <a:pt x="3649" y="1139"/>
                      </a:lnTo>
                      <a:cubicBezTo>
                        <a:pt x="3644" y="1139"/>
                        <a:pt x="3638" y="1140"/>
                        <a:pt x="3631" y="1141"/>
                      </a:cubicBezTo>
                      <a:cubicBezTo>
                        <a:pt x="3614" y="1146"/>
                        <a:pt x="1941" y="1627"/>
                        <a:pt x="1371" y="1627"/>
                      </a:cubicBezTo>
                      <a:cubicBezTo>
                        <a:pt x="894" y="1627"/>
                        <a:pt x="309" y="1137"/>
                        <a:pt x="153" y="997"/>
                      </a:cubicBezTo>
                      <a:lnTo>
                        <a:pt x="780" y="131"/>
                      </a:lnTo>
                      <a:close/>
                      <a:moveTo>
                        <a:pt x="752" y="1"/>
                      </a:moveTo>
                      <a:cubicBezTo>
                        <a:pt x="732" y="1"/>
                        <a:pt x="714" y="10"/>
                        <a:pt x="703" y="26"/>
                      </a:cubicBezTo>
                      <a:lnTo>
                        <a:pt x="19" y="969"/>
                      </a:lnTo>
                      <a:cubicBezTo>
                        <a:pt x="1" y="994"/>
                        <a:pt x="5" y="1030"/>
                        <a:pt x="27" y="1051"/>
                      </a:cubicBezTo>
                      <a:cubicBezTo>
                        <a:pt x="57" y="1079"/>
                        <a:pt x="768" y="1752"/>
                        <a:pt x="1371" y="1752"/>
                      </a:cubicBezTo>
                      <a:cubicBezTo>
                        <a:pt x="1943" y="1752"/>
                        <a:pt x="3510" y="1306"/>
                        <a:pt x="3656" y="1264"/>
                      </a:cubicBezTo>
                      <a:lnTo>
                        <a:pt x="6023" y="1295"/>
                      </a:lnTo>
                      <a:cubicBezTo>
                        <a:pt x="6024" y="1295"/>
                        <a:pt x="6024" y="1295"/>
                        <a:pt x="6025" y="1295"/>
                      </a:cubicBezTo>
                      <a:cubicBezTo>
                        <a:pt x="6052" y="1295"/>
                        <a:pt x="6073" y="1279"/>
                        <a:pt x="6081" y="1254"/>
                      </a:cubicBezTo>
                      <a:cubicBezTo>
                        <a:pt x="6091" y="1230"/>
                        <a:pt x="6084" y="1202"/>
                        <a:pt x="6063" y="1185"/>
                      </a:cubicBezTo>
                      <a:cubicBezTo>
                        <a:pt x="5731" y="915"/>
                        <a:pt x="4631" y="33"/>
                        <a:pt x="4430" y="33"/>
                      </a:cubicBezTo>
                      <a:cubicBezTo>
                        <a:pt x="4238" y="33"/>
                        <a:pt x="2066" y="183"/>
                        <a:pt x="1895" y="196"/>
                      </a:cubicBezTo>
                      <a:lnTo>
                        <a:pt x="763" y="2"/>
                      </a:lnTo>
                      <a:cubicBezTo>
                        <a:pt x="760" y="1"/>
                        <a:pt x="756" y="1"/>
                        <a:pt x="75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90;p62">
                  <a:extLst>
                    <a:ext uri="{FF2B5EF4-FFF2-40B4-BE49-F238E27FC236}">
                      <a16:creationId xmlns:a16="http://schemas.microsoft.com/office/drawing/2014/main" id="{1BE907B3-F1ED-51C1-C1EF-EDEFC2BF24BB}"/>
                    </a:ext>
                  </a:extLst>
                </p:cNvPr>
                <p:cNvSpPr/>
                <p:nvPr/>
              </p:nvSpPr>
              <p:spPr>
                <a:xfrm>
                  <a:off x="4945723" y="3591002"/>
                  <a:ext cx="169328" cy="49920"/>
                </a:xfrm>
                <a:custGeom>
                  <a:avLst/>
                  <a:gdLst/>
                  <a:ahLst/>
                  <a:cxnLst/>
                  <a:rect l="l" t="t" r="r" b="b"/>
                  <a:pathLst>
                    <a:path w="3548" h="1046" extrusionOk="0">
                      <a:moveTo>
                        <a:pt x="3416" y="1"/>
                      </a:moveTo>
                      <a:cubicBezTo>
                        <a:pt x="3255" y="1"/>
                        <a:pt x="2984" y="140"/>
                        <a:pt x="2830" y="162"/>
                      </a:cubicBezTo>
                      <a:cubicBezTo>
                        <a:pt x="2785" y="169"/>
                        <a:pt x="2664" y="171"/>
                        <a:pt x="2499" y="171"/>
                      </a:cubicBezTo>
                      <a:cubicBezTo>
                        <a:pt x="1842" y="171"/>
                        <a:pt x="488" y="130"/>
                        <a:pt x="488" y="130"/>
                      </a:cubicBezTo>
                      <a:lnTo>
                        <a:pt x="0" y="780"/>
                      </a:lnTo>
                      <a:cubicBezTo>
                        <a:pt x="0" y="780"/>
                        <a:pt x="261" y="975"/>
                        <a:pt x="651" y="1008"/>
                      </a:cubicBezTo>
                      <a:cubicBezTo>
                        <a:pt x="876" y="1027"/>
                        <a:pt x="1004" y="1045"/>
                        <a:pt x="1147" y="1045"/>
                      </a:cubicBezTo>
                      <a:cubicBezTo>
                        <a:pt x="1252" y="1045"/>
                        <a:pt x="1364" y="1035"/>
                        <a:pt x="1529" y="1008"/>
                      </a:cubicBezTo>
                      <a:cubicBezTo>
                        <a:pt x="1920" y="943"/>
                        <a:pt x="2375" y="813"/>
                        <a:pt x="2375" y="813"/>
                      </a:cubicBezTo>
                      <a:cubicBezTo>
                        <a:pt x="2375" y="813"/>
                        <a:pt x="2635" y="715"/>
                        <a:pt x="2928" y="520"/>
                      </a:cubicBezTo>
                      <a:cubicBezTo>
                        <a:pt x="3222" y="325"/>
                        <a:pt x="3547" y="422"/>
                        <a:pt x="3547" y="130"/>
                      </a:cubicBezTo>
                      <a:cubicBezTo>
                        <a:pt x="3547" y="34"/>
                        <a:pt x="3495" y="1"/>
                        <a:pt x="3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91;p62">
                  <a:extLst>
                    <a:ext uri="{FF2B5EF4-FFF2-40B4-BE49-F238E27FC236}">
                      <a16:creationId xmlns:a16="http://schemas.microsoft.com/office/drawing/2014/main" id="{9EF7D540-3A42-5C9C-3115-98734F927864}"/>
                    </a:ext>
                  </a:extLst>
                </p:cNvPr>
                <p:cNvSpPr/>
                <p:nvPr/>
              </p:nvSpPr>
              <p:spPr>
                <a:xfrm>
                  <a:off x="4942382" y="3588043"/>
                  <a:ext cx="175580" cy="55838"/>
                </a:xfrm>
                <a:custGeom>
                  <a:avLst/>
                  <a:gdLst/>
                  <a:ahLst/>
                  <a:cxnLst/>
                  <a:rect l="l" t="t" r="r" b="b"/>
                  <a:pathLst>
                    <a:path w="3679" h="1170" extrusionOk="0">
                      <a:moveTo>
                        <a:pt x="3485" y="0"/>
                      </a:moveTo>
                      <a:cubicBezTo>
                        <a:pt x="3384" y="0"/>
                        <a:pt x="3257" y="46"/>
                        <a:pt x="3125" y="93"/>
                      </a:cubicBezTo>
                      <a:cubicBezTo>
                        <a:pt x="3036" y="124"/>
                        <a:pt x="2952" y="154"/>
                        <a:pt x="2892" y="163"/>
                      </a:cubicBezTo>
                      <a:cubicBezTo>
                        <a:pt x="2850" y="169"/>
                        <a:pt x="2739" y="171"/>
                        <a:pt x="2584" y="171"/>
                      </a:cubicBezTo>
                      <a:cubicBezTo>
                        <a:pt x="2082" y="171"/>
                        <a:pt x="1118" y="146"/>
                        <a:pt x="560" y="130"/>
                      </a:cubicBezTo>
                      <a:cubicBezTo>
                        <a:pt x="560" y="130"/>
                        <a:pt x="559" y="130"/>
                        <a:pt x="559" y="130"/>
                      </a:cubicBezTo>
                      <a:cubicBezTo>
                        <a:pt x="527" y="130"/>
                        <a:pt x="497" y="157"/>
                        <a:pt x="496" y="189"/>
                      </a:cubicBezTo>
                      <a:cubicBezTo>
                        <a:pt x="495" y="224"/>
                        <a:pt x="522" y="252"/>
                        <a:pt x="556" y="253"/>
                      </a:cubicBezTo>
                      <a:cubicBezTo>
                        <a:pt x="625" y="256"/>
                        <a:pt x="1920" y="295"/>
                        <a:pt x="2568" y="295"/>
                      </a:cubicBezTo>
                      <a:cubicBezTo>
                        <a:pt x="2737" y="295"/>
                        <a:pt x="2862" y="293"/>
                        <a:pt x="2910" y="286"/>
                      </a:cubicBezTo>
                      <a:cubicBezTo>
                        <a:pt x="2981" y="276"/>
                        <a:pt x="3072" y="244"/>
                        <a:pt x="3166" y="209"/>
                      </a:cubicBezTo>
                      <a:cubicBezTo>
                        <a:pt x="3266" y="174"/>
                        <a:pt x="3406" y="124"/>
                        <a:pt x="3487" y="124"/>
                      </a:cubicBezTo>
                      <a:cubicBezTo>
                        <a:pt x="3508" y="124"/>
                        <a:pt x="3525" y="128"/>
                        <a:pt x="3536" y="136"/>
                      </a:cubicBezTo>
                      <a:cubicBezTo>
                        <a:pt x="3549" y="144"/>
                        <a:pt x="3554" y="163"/>
                        <a:pt x="3554" y="192"/>
                      </a:cubicBezTo>
                      <a:cubicBezTo>
                        <a:pt x="3554" y="319"/>
                        <a:pt x="3486" y="342"/>
                        <a:pt x="3316" y="388"/>
                      </a:cubicBezTo>
                      <a:cubicBezTo>
                        <a:pt x="3213" y="415"/>
                        <a:pt x="3086" y="449"/>
                        <a:pt x="2963" y="531"/>
                      </a:cubicBezTo>
                      <a:cubicBezTo>
                        <a:pt x="2682" y="718"/>
                        <a:pt x="2427" y="815"/>
                        <a:pt x="2428" y="815"/>
                      </a:cubicBezTo>
                      <a:cubicBezTo>
                        <a:pt x="2424" y="816"/>
                        <a:pt x="1972" y="945"/>
                        <a:pt x="1589" y="1009"/>
                      </a:cubicBezTo>
                      <a:cubicBezTo>
                        <a:pt x="1427" y="1036"/>
                        <a:pt x="1319" y="1046"/>
                        <a:pt x="1217" y="1046"/>
                      </a:cubicBezTo>
                      <a:cubicBezTo>
                        <a:pt x="1123" y="1046"/>
                        <a:pt x="1035" y="1037"/>
                        <a:pt x="916" y="1026"/>
                      </a:cubicBezTo>
                      <a:cubicBezTo>
                        <a:pt x="861" y="1021"/>
                        <a:pt x="798" y="1014"/>
                        <a:pt x="726" y="1008"/>
                      </a:cubicBezTo>
                      <a:cubicBezTo>
                        <a:pt x="360" y="978"/>
                        <a:pt x="110" y="795"/>
                        <a:pt x="107" y="793"/>
                      </a:cubicBezTo>
                      <a:cubicBezTo>
                        <a:pt x="96" y="784"/>
                        <a:pt x="83" y="780"/>
                        <a:pt x="70" y="780"/>
                      </a:cubicBezTo>
                      <a:cubicBezTo>
                        <a:pt x="51" y="780"/>
                        <a:pt x="33" y="789"/>
                        <a:pt x="20" y="805"/>
                      </a:cubicBezTo>
                      <a:cubicBezTo>
                        <a:pt x="0" y="833"/>
                        <a:pt x="5" y="872"/>
                        <a:pt x="33" y="893"/>
                      </a:cubicBezTo>
                      <a:cubicBezTo>
                        <a:pt x="44" y="901"/>
                        <a:pt x="312" y="1098"/>
                        <a:pt x="716" y="1132"/>
                      </a:cubicBezTo>
                      <a:cubicBezTo>
                        <a:pt x="787" y="1138"/>
                        <a:pt x="849" y="1144"/>
                        <a:pt x="904" y="1150"/>
                      </a:cubicBezTo>
                      <a:cubicBezTo>
                        <a:pt x="1025" y="1161"/>
                        <a:pt x="1118" y="1170"/>
                        <a:pt x="1217" y="1170"/>
                      </a:cubicBezTo>
                      <a:cubicBezTo>
                        <a:pt x="1324" y="1170"/>
                        <a:pt x="1441" y="1160"/>
                        <a:pt x="1610" y="1132"/>
                      </a:cubicBezTo>
                      <a:cubicBezTo>
                        <a:pt x="1999" y="1067"/>
                        <a:pt x="2458" y="937"/>
                        <a:pt x="2467" y="933"/>
                      </a:cubicBezTo>
                      <a:cubicBezTo>
                        <a:pt x="2478" y="929"/>
                        <a:pt x="2737" y="831"/>
                        <a:pt x="3033" y="634"/>
                      </a:cubicBezTo>
                      <a:cubicBezTo>
                        <a:pt x="3138" y="564"/>
                        <a:pt x="3249" y="534"/>
                        <a:pt x="3349" y="507"/>
                      </a:cubicBezTo>
                      <a:cubicBezTo>
                        <a:pt x="3510" y="464"/>
                        <a:pt x="3678" y="419"/>
                        <a:pt x="3678" y="192"/>
                      </a:cubicBezTo>
                      <a:cubicBezTo>
                        <a:pt x="3678" y="120"/>
                        <a:pt x="3655" y="67"/>
                        <a:pt x="3609" y="34"/>
                      </a:cubicBezTo>
                      <a:cubicBezTo>
                        <a:pt x="3574" y="10"/>
                        <a:pt x="3533" y="0"/>
                        <a:pt x="3485"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92;p62">
                  <a:extLst>
                    <a:ext uri="{FF2B5EF4-FFF2-40B4-BE49-F238E27FC236}">
                      <a16:creationId xmlns:a16="http://schemas.microsoft.com/office/drawing/2014/main" id="{302FD3CA-9634-03A4-8A24-C2A0E0F17AD6}"/>
                    </a:ext>
                  </a:extLst>
                </p:cNvPr>
                <p:cNvSpPr/>
                <p:nvPr/>
              </p:nvSpPr>
              <p:spPr>
                <a:xfrm>
                  <a:off x="3633433" y="2799489"/>
                  <a:ext cx="1326612" cy="1079635"/>
                </a:xfrm>
                <a:custGeom>
                  <a:avLst/>
                  <a:gdLst/>
                  <a:ahLst/>
                  <a:cxnLst/>
                  <a:rect l="l" t="t" r="r" b="b"/>
                  <a:pathLst>
                    <a:path w="27797" h="22622" extrusionOk="0">
                      <a:moveTo>
                        <a:pt x="17895" y="0"/>
                      </a:moveTo>
                      <a:cubicBezTo>
                        <a:pt x="15709" y="0"/>
                        <a:pt x="12012" y="303"/>
                        <a:pt x="12012" y="303"/>
                      </a:cubicBezTo>
                      <a:cubicBezTo>
                        <a:pt x="12012" y="303"/>
                        <a:pt x="10349" y="467"/>
                        <a:pt x="8877" y="727"/>
                      </a:cubicBezTo>
                      <a:cubicBezTo>
                        <a:pt x="7405" y="986"/>
                        <a:pt x="4157" y="1006"/>
                        <a:pt x="3986" y="1518"/>
                      </a:cubicBezTo>
                      <a:cubicBezTo>
                        <a:pt x="3816" y="2029"/>
                        <a:pt x="3054" y="13703"/>
                        <a:pt x="3054" y="13703"/>
                      </a:cubicBezTo>
                      <a:lnTo>
                        <a:pt x="1" y="20574"/>
                      </a:lnTo>
                      <a:cubicBezTo>
                        <a:pt x="1" y="20574"/>
                        <a:pt x="2492" y="22621"/>
                        <a:pt x="7644" y="22621"/>
                      </a:cubicBezTo>
                      <a:cubicBezTo>
                        <a:pt x="8017" y="22621"/>
                        <a:pt x="8404" y="22611"/>
                        <a:pt x="8805" y="22588"/>
                      </a:cubicBezTo>
                      <a:cubicBezTo>
                        <a:pt x="14743" y="22246"/>
                        <a:pt x="16824" y="20403"/>
                        <a:pt x="16824" y="20403"/>
                      </a:cubicBezTo>
                      <a:lnTo>
                        <a:pt x="15152" y="14431"/>
                      </a:lnTo>
                      <a:cubicBezTo>
                        <a:pt x="15152" y="14431"/>
                        <a:pt x="17916" y="11974"/>
                        <a:pt x="17984" y="11223"/>
                      </a:cubicBezTo>
                      <a:cubicBezTo>
                        <a:pt x="18052" y="10473"/>
                        <a:pt x="18087" y="9893"/>
                        <a:pt x="18087" y="9893"/>
                      </a:cubicBezTo>
                      <a:cubicBezTo>
                        <a:pt x="18087" y="9893"/>
                        <a:pt x="19793" y="12520"/>
                        <a:pt x="20134" y="12725"/>
                      </a:cubicBezTo>
                      <a:cubicBezTo>
                        <a:pt x="20475" y="12930"/>
                        <a:pt x="26910" y="17440"/>
                        <a:pt x="26910" y="17440"/>
                      </a:cubicBezTo>
                      <a:lnTo>
                        <a:pt x="27796" y="15870"/>
                      </a:lnTo>
                      <a:lnTo>
                        <a:pt x="22353" y="9585"/>
                      </a:lnTo>
                      <a:lnTo>
                        <a:pt x="22123" y="9110"/>
                      </a:lnTo>
                      <a:lnTo>
                        <a:pt x="20509" y="5764"/>
                      </a:lnTo>
                      <a:cubicBezTo>
                        <a:pt x="20509" y="5764"/>
                        <a:pt x="20577" y="2009"/>
                        <a:pt x="20509" y="1464"/>
                      </a:cubicBezTo>
                      <a:cubicBezTo>
                        <a:pt x="20441" y="918"/>
                        <a:pt x="20372" y="406"/>
                        <a:pt x="19315" y="98"/>
                      </a:cubicBezTo>
                      <a:cubicBezTo>
                        <a:pt x="19071" y="28"/>
                        <a:pt x="18551" y="0"/>
                        <a:pt x="178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93;p62">
                  <a:extLst>
                    <a:ext uri="{FF2B5EF4-FFF2-40B4-BE49-F238E27FC236}">
                      <a16:creationId xmlns:a16="http://schemas.microsoft.com/office/drawing/2014/main" id="{3D5FA5F4-F36B-77A4-6559-7FFDCA5C3C11}"/>
                    </a:ext>
                  </a:extLst>
                </p:cNvPr>
                <p:cNvSpPr/>
                <p:nvPr/>
              </p:nvSpPr>
              <p:spPr>
                <a:xfrm>
                  <a:off x="3630188" y="2796483"/>
                  <a:ext cx="1333055" cy="1085601"/>
                </a:xfrm>
                <a:custGeom>
                  <a:avLst/>
                  <a:gdLst/>
                  <a:ahLst/>
                  <a:cxnLst/>
                  <a:rect l="l" t="t" r="r" b="b"/>
                  <a:pathLst>
                    <a:path w="27932" h="22747" extrusionOk="0">
                      <a:moveTo>
                        <a:pt x="17975" y="126"/>
                      </a:moveTo>
                      <a:cubicBezTo>
                        <a:pt x="18619" y="126"/>
                        <a:pt x="19128" y="152"/>
                        <a:pt x="19366" y="221"/>
                      </a:cubicBezTo>
                      <a:cubicBezTo>
                        <a:pt x="20389" y="519"/>
                        <a:pt x="20448" y="989"/>
                        <a:pt x="20516" y="1535"/>
                      </a:cubicBezTo>
                      <a:cubicBezTo>
                        <a:pt x="20583" y="2070"/>
                        <a:pt x="20516" y="5788"/>
                        <a:pt x="20515" y="5826"/>
                      </a:cubicBezTo>
                      <a:cubicBezTo>
                        <a:pt x="20515" y="5835"/>
                        <a:pt x="20517" y="5845"/>
                        <a:pt x="20521" y="5854"/>
                      </a:cubicBezTo>
                      <a:lnTo>
                        <a:pt x="22364" y="9676"/>
                      </a:lnTo>
                      <a:cubicBezTo>
                        <a:pt x="22367" y="9681"/>
                        <a:pt x="22369" y="9685"/>
                        <a:pt x="22373" y="9689"/>
                      </a:cubicBezTo>
                      <a:lnTo>
                        <a:pt x="27789" y="15940"/>
                      </a:lnTo>
                      <a:lnTo>
                        <a:pt x="26957" y="17412"/>
                      </a:lnTo>
                      <a:cubicBezTo>
                        <a:pt x="26282" y="16940"/>
                        <a:pt x="20560" y="12931"/>
                        <a:pt x="20234" y="12734"/>
                      </a:cubicBezTo>
                      <a:cubicBezTo>
                        <a:pt x="19964" y="12573"/>
                        <a:pt x="18679" y="10649"/>
                        <a:pt x="18206" y="9922"/>
                      </a:cubicBezTo>
                      <a:cubicBezTo>
                        <a:pt x="18195" y="9904"/>
                        <a:pt x="18175" y="9894"/>
                        <a:pt x="18155" y="9894"/>
                      </a:cubicBezTo>
                      <a:cubicBezTo>
                        <a:pt x="18149" y="9894"/>
                        <a:pt x="18144" y="9894"/>
                        <a:pt x="18138" y="9896"/>
                      </a:cubicBezTo>
                      <a:cubicBezTo>
                        <a:pt x="18113" y="9902"/>
                        <a:pt x="18094" y="9925"/>
                        <a:pt x="18092" y="9952"/>
                      </a:cubicBezTo>
                      <a:cubicBezTo>
                        <a:pt x="18092" y="9958"/>
                        <a:pt x="18057" y="10540"/>
                        <a:pt x="17990" y="11281"/>
                      </a:cubicBezTo>
                      <a:cubicBezTo>
                        <a:pt x="17938" y="11855"/>
                        <a:pt x="16128" y="13603"/>
                        <a:pt x="15178" y="14448"/>
                      </a:cubicBezTo>
                      <a:cubicBezTo>
                        <a:pt x="15160" y="14464"/>
                        <a:pt x="15153" y="14488"/>
                        <a:pt x="15160" y="14511"/>
                      </a:cubicBezTo>
                      <a:lnTo>
                        <a:pt x="16821" y="20444"/>
                      </a:lnTo>
                      <a:cubicBezTo>
                        <a:pt x="16546" y="20662"/>
                        <a:pt x="14340" y="22274"/>
                        <a:pt x="8868" y="22588"/>
                      </a:cubicBezTo>
                      <a:cubicBezTo>
                        <a:pt x="8473" y="22610"/>
                        <a:pt x="8092" y="22621"/>
                        <a:pt x="7724" y="22621"/>
                      </a:cubicBezTo>
                      <a:cubicBezTo>
                        <a:pt x="2981" y="22621"/>
                        <a:pt x="474" y="20865"/>
                        <a:pt x="144" y="20617"/>
                      </a:cubicBezTo>
                      <a:lnTo>
                        <a:pt x="3179" y="13792"/>
                      </a:lnTo>
                      <a:cubicBezTo>
                        <a:pt x="3182" y="13785"/>
                        <a:pt x="3183" y="13778"/>
                        <a:pt x="3184" y="13770"/>
                      </a:cubicBezTo>
                      <a:cubicBezTo>
                        <a:pt x="3448" y="9735"/>
                        <a:pt x="3981" y="2000"/>
                        <a:pt x="4114" y="1601"/>
                      </a:cubicBezTo>
                      <a:cubicBezTo>
                        <a:pt x="4214" y="1302"/>
                        <a:pt x="5767" y="1170"/>
                        <a:pt x="7015" y="1063"/>
                      </a:cubicBezTo>
                      <a:cubicBezTo>
                        <a:pt x="7754" y="1000"/>
                        <a:pt x="8451" y="940"/>
                        <a:pt x="8957" y="851"/>
                      </a:cubicBezTo>
                      <a:cubicBezTo>
                        <a:pt x="10409" y="595"/>
                        <a:pt x="12070" y="430"/>
                        <a:pt x="12086" y="429"/>
                      </a:cubicBezTo>
                      <a:cubicBezTo>
                        <a:pt x="12133" y="425"/>
                        <a:pt x="15814" y="126"/>
                        <a:pt x="17975" y="126"/>
                      </a:cubicBezTo>
                      <a:close/>
                      <a:moveTo>
                        <a:pt x="17950" y="1"/>
                      </a:moveTo>
                      <a:cubicBezTo>
                        <a:pt x="15810" y="1"/>
                        <a:pt x="12269" y="288"/>
                        <a:pt x="12074" y="304"/>
                      </a:cubicBezTo>
                      <a:cubicBezTo>
                        <a:pt x="12057" y="306"/>
                        <a:pt x="10392" y="471"/>
                        <a:pt x="8934" y="728"/>
                      </a:cubicBezTo>
                      <a:cubicBezTo>
                        <a:pt x="8435" y="816"/>
                        <a:pt x="7740" y="876"/>
                        <a:pt x="7005" y="939"/>
                      </a:cubicBezTo>
                      <a:cubicBezTo>
                        <a:pt x="5210" y="1092"/>
                        <a:pt x="4113" y="1211"/>
                        <a:pt x="3995" y="1561"/>
                      </a:cubicBezTo>
                      <a:cubicBezTo>
                        <a:pt x="3825" y="2071"/>
                        <a:pt x="3101" y="13135"/>
                        <a:pt x="3060" y="13751"/>
                      </a:cubicBezTo>
                      <a:lnTo>
                        <a:pt x="11" y="20612"/>
                      </a:lnTo>
                      <a:cubicBezTo>
                        <a:pt x="0" y="20637"/>
                        <a:pt x="7" y="20667"/>
                        <a:pt x="29" y="20685"/>
                      </a:cubicBezTo>
                      <a:cubicBezTo>
                        <a:pt x="56" y="20707"/>
                        <a:pt x="2601" y="22746"/>
                        <a:pt x="7725" y="22746"/>
                      </a:cubicBezTo>
                      <a:cubicBezTo>
                        <a:pt x="8095" y="22746"/>
                        <a:pt x="8479" y="22735"/>
                        <a:pt x="8876" y="22713"/>
                      </a:cubicBezTo>
                      <a:cubicBezTo>
                        <a:pt x="14767" y="22374"/>
                        <a:pt x="16913" y="20531"/>
                        <a:pt x="16934" y="20512"/>
                      </a:cubicBezTo>
                      <a:cubicBezTo>
                        <a:pt x="16951" y="20496"/>
                        <a:pt x="16958" y="20472"/>
                        <a:pt x="16951" y="20449"/>
                      </a:cubicBezTo>
                      <a:lnTo>
                        <a:pt x="15290" y="14514"/>
                      </a:lnTo>
                      <a:cubicBezTo>
                        <a:pt x="15603" y="14235"/>
                        <a:pt x="18048" y="12025"/>
                        <a:pt x="18114" y="11292"/>
                      </a:cubicBezTo>
                      <a:cubicBezTo>
                        <a:pt x="18159" y="10800"/>
                        <a:pt x="18190" y="10377"/>
                        <a:pt x="18204" y="10146"/>
                      </a:cubicBezTo>
                      <a:cubicBezTo>
                        <a:pt x="18582" y="10721"/>
                        <a:pt x="19866" y="12659"/>
                        <a:pt x="20170" y="12842"/>
                      </a:cubicBezTo>
                      <a:cubicBezTo>
                        <a:pt x="20505" y="13042"/>
                        <a:pt x="26877" y="17508"/>
                        <a:pt x="26942" y="17553"/>
                      </a:cubicBezTo>
                      <a:cubicBezTo>
                        <a:pt x="26952" y="17561"/>
                        <a:pt x="26964" y="17564"/>
                        <a:pt x="26976" y="17564"/>
                      </a:cubicBezTo>
                      <a:cubicBezTo>
                        <a:pt x="26981" y="17564"/>
                        <a:pt x="26986" y="17564"/>
                        <a:pt x="26991" y="17562"/>
                      </a:cubicBezTo>
                      <a:cubicBezTo>
                        <a:pt x="27008" y="17559"/>
                        <a:pt x="27023" y="17548"/>
                        <a:pt x="27031" y="17533"/>
                      </a:cubicBezTo>
                      <a:lnTo>
                        <a:pt x="27919" y="15963"/>
                      </a:lnTo>
                      <a:cubicBezTo>
                        <a:pt x="27932" y="15940"/>
                        <a:pt x="27928" y="15912"/>
                        <a:pt x="27912" y="15892"/>
                      </a:cubicBezTo>
                      <a:lnTo>
                        <a:pt x="22473" y="9614"/>
                      </a:lnTo>
                      <a:lnTo>
                        <a:pt x="20640" y="5813"/>
                      </a:lnTo>
                      <a:cubicBezTo>
                        <a:pt x="20645" y="5519"/>
                        <a:pt x="20706" y="2051"/>
                        <a:pt x="20639" y="1519"/>
                      </a:cubicBezTo>
                      <a:cubicBezTo>
                        <a:pt x="20572" y="980"/>
                        <a:pt x="20502" y="422"/>
                        <a:pt x="19401" y="102"/>
                      </a:cubicBezTo>
                      <a:cubicBezTo>
                        <a:pt x="19149" y="29"/>
                        <a:pt x="18618"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94;p62">
                  <a:extLst>
                    <a:ext uri="{FF2B5EF4-FFF2-40B4-BE49-F238E27FC236}">
                      <a16:creationId xmlns:a16="http://schemas.microsoft.com/office/drawing/2014/main" id="{7BF7960D-2560-5F48-6739-CB834F62447E}"/>
                    </a:ext>
                  </a:extLst>
                </p:cNvPr>
                <p:cNvSpPr/>
                <p:nvPr/>
              </p:nvSpPr>
              <p:spPr>
                <a:xfrm>
                  <a:off x="4493435" y="3006566"/>
                  <a:ext cx="33837" cy="268024"/>
                </a:xfrm>
                <a:custGeom>
                  <a:avLst/>
                  <a:gdLst/>
                  <a:ahLst/>
                  <a:cxnLst/>
                  <a:rect l="l" t="t" r="r" b="b"/>
                  <a:pathLst>
                    <a:path w="709" h="5616" extrusionOk="0">
                      <a:moveTo>
                        <a:pt x="642" y="0"/>
                      </a:moveTo>
                      <a:cubicBezTo>
                        <a:pt x="610" y="0"/>
                        <a:pt x="584" y="24"/>
                        <a:pt x="581" y="56"/>
                      </a:cubicBezTo>
                      <a:lnTo>
                        <a:pt x="5" y="5548"/>
                      </a:lnTo>
                      <a:cubicBezTo>
                        <a:pt x="1" y="5581"/>
                        <a:pt x="26" y="5612"/>
                        <a:pt x="60" y="5616"/>
                      </a:cubicBezTo>
                      <a:lnTo>
                        <a:pt x="67" y="5616"/>
                      </a:lnTo>
                      <a:cubicBezTo>
                        <a:pt x="97" y="5616"/>
                        <a:pt x="125" y="5592"/>
                        <a:pt x="128" y="5560"/>
                      </a:cubicBezTo>
                      <a:lnTo>
                        <a:pt x="705" y="69"/>
                      </a:lnTo>
                      <a:cubicBezTo>
                        <a:pt x="708" y="35"/>
                        <a:pt x="683" y="5"/>
                        <a:pt x="649" y="1"/>
                      </a:cubicBezTo>
                      <a:cubicBezTo>
                        <a:pt x="647" y="0"/>
                        <a:pt x="644"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95;p62">
                  <a:extLst>
                    <a:ext uri="{FF2B5EF4-FFF2-40B4-BE49-F238E27FC236}">
                      <a16:creationId xmlns:a16="http://schemas.microsoft.com/office/drawing/2014/main" id="{B8DD87F6-AEBE-939E-C753-51EA1C058C91}"/>
                    </a:ext>
                  </a:extLst>
                </p:cNvPr>
                <p:cNvSpPr/>
                <p:nvPr/>
              </p:nvSpPr>
              <p:spPr>
                <a:xfrm>
                  <a:off x="4514004" y="2987858"/>
                  <a:ext cx="78126" cy="109767"/>
                </a:xfrm>
                <a:custGeom>
                  <a:avLst/>
                  <a:gdLst/>
                  <a:ahLst/>
                  <a:cxnLst/>
                  <a:rect l="l" t="t" r="r" b="b"/>
                  <a:pathLst>
                    <a:path w="1637" h="2300" extrusionOk="0">
                      <a:moveTo>
                        <a:pt x="1567" y="0"/>
                      </a:moveTo>
                      <a:cubicBezTo>
                        <a:pt x="1541" y="0"/>
                        <a:pt x="1517" y="16"/>
                        <a:pt x="1508" y="42"/>
                      </a:cubicBezTo>
                      <a:cubicBezTo>
                        <a:pt x="1090" y="1225"/>
                        <a:pt x="38" y="2182"/>
                        <a:pt x="27" y="2191"/>
                      </a:cubicBezTo>
                      <a:cubicBezTo>
                        <a:pt x="2" y="2214"/>
                        <a:pt x="0" y="2253"/>
                        <a:pt x="23" y="2279"/>
                      </a:cubicBezTo>
                      <a:cubicBezTo>
                        <a:pt x="35" y="2293"/>
                        <a:pt x="52" y="2299"/>
                        <a:pt x="69" y="2299"/>
                      </a:cubicBezTo>
                      <a:cubicBezTo>
                        <a:pt x="84" y="2299"/>
                        <a:pt x="99" y="2294"/>
                        <a:pt x="110" y="2284"/>
                      </a:cubicBezTo>
                      <a:cubicBezTo>
                        <a:pt x="122" y="2274"/>
                        <a:pt x="1196" y="1296"/>
                        <a:pt x="1626" y="83"/>
                      </a:cubicBezTo>
                      <a:cubicBezTo>
                        <a:pt x="1636" y="51"/>
                        <a:pt x="1619" y="15"/>
                        <a:pt x="1587" y="3"/>
                      </a:cubicBezTo>
                      <a:cubicBezTo>
                        <a:pt x="1580" y="1"/>
                        <a:pt x="1574" y="0"/>
                        <a:pt x="1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96;p62">
                  <a:extLst>
                    <a:ext uri="{FF2B5EF4-FFF2-40B4-BE49-F238E27FC236}">
                      <a16:creationId xmlns:a16="http://schemas.microsoft.com/office/drawing/2014/main" id="{AF0F4AA8-6137-C295-A5F4-F1F6E93FE73F}"/>
                    </a:ext>
                  </a:extLst>
                </p:cNvPr>
                <p:cNvSpPr/>
                <p:nvPr/>
              </p:nvSpPr>
              <p:spPr>
                <a:xfrm>
                  <a:off x="4564593" y="3096766"/>
                  <a:ext cx="30974" cy="14890"/>
                </a:xfrm>
                <a:custGeom>
                  <a:avLst/>
                  <a:gdLst/>
                  <a:ahLst/>
                  <a:cxnLst/>
                  <a:rect l="l" t="t" r="r" b="b"/>
                  <a:pathLst>
                    <a:path w="649" h="312" extrusionOk="0">
                      <a:moveTo>
                        <a:pt x="578" y="0"/>
                      </a:moveTo>
                      <a:cubicBezTo>
                        <a:pt x="567" y="0"/>
                        <a:pt x="557" y="3"/>
                        <a:pt x="548" y="8"/>
                      </a:cubicBezTo>
                      <a:cubicBezTo>
                        <a:pt x="450" y="61"/>
                        <a:pt x="284" y="122"/>
                        <a:pt x="53" y="189"/>
                      </a:cubicBezTo>
                      <a:cubicBezTo>
                        <a:pt x="20" y="199"/>
                        <a:pt x="1" y="234"/>
                        <a:pt x="10" y="266"/>
                      </a:cubicBezTo>
                      <a:cubicBezTo>
                        <a:pt x="19" y="293"/>
                        <a:pt x="44" y="311"/>
                        <a:pt x="70" y="311"/>
                      </a:cubicBezTo>
                      <a:cubicBezTo>
                        <a:pt x="77" y="311"/>
                        <a:pt x="82" y="310"/>
                        <a:pt x="88" y="309"/>
                      </a:cubicBezTo>
                      <a:cubicBezTo>
                        <a:pt x="327" y="239"/>
                        <a:pt x="503" y="175"/>
                        <a:pt x="607" y="117"/>
                      </a:cubicBezTo>
                      <a:cubicBezTo>
                        <a:pt x="638" y="100"/>
                        <a:pt x="648" y="63"/>
                        <a:pt x="633" y="33"/>
                      </a:cubicBezTo>
                      <a:cubicBezTo>
                        <a:pt x="621" y="12"/>
                        <a:pt x="600"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97;p62">
                  <a:extLst>
                    <a:ext uri="{FF2B5EF4-FFF2-40B4-BE49-F238E27FC236}">
                      <a16:creationId xmlns:a16="http://schemas.microsoft.com/office/drawing/2014/main" id="{0314E887-8E3B-A75A-36B0-1D09AFED39E7}"/>
                    </a:ext>
                  </a:extLst>
                </p:cNvPr>
                <p:cNvSpPr/>
                <p:nvPr/>
              </p:nvSpPr>
              <p:spPr>
                <a:xfrm>
                  <a:off x="4508945" y="3110654"/>
                  <a:ext cx="43621" cy="14222"/>
                </a:xfrm>
                <a:custGeom>
                  <a:avLst/>
                  <a:gdLst/>
                  <a:ahLst/>
                  <a:cxnLst/>
                  <a:rect l="l" t="t" r="r" b="b"/>
                  <a:pathLst>
                    <a:path w="914" h="298" extrusionOk="0">
                      <a:moveTo>
                        <a:pt x="845" y="0"/>
                      </a:moveTo>
                      <a:cubicBezTo>
                        <a:pt x="840" y="0"/>
                        <a:pt x="835" y="1"/>
                        <a:pt x="830" y="2"/>
                      </a:cubicBezTo>
                      <a:cubicBezTo>
                        <a:pt x="431" y="101"/>
                        <a:pt x="60" y="173"/>
                        <a:pt x="56" y="174"/>
                      </a:cubicBezTo>
                      <a:cubicBezTo>
                        <a:pt x="22" y="181"/>
                        <a:pt x="0" y="213"/>
                        <a:pt x="6" y="247"/>
                      </a:cubicBezTo>
                      <a:cubicBezTo>
                        <a:pt x="13" y="276"/>
                        <a:pt x="39" y="297"/>
                        <a:pt x="68" y="297"/>
                      </a:cubicBezTo>
                      <a:cubicBezTo>
                        <a:pt x="71" y="297"/>
                        <a:pt x="76" y="297"/>
                        <a:pt x="80" y="296"/>
                      </a:cubicBezTo>
                      <a:cubicBezTo>
                        <a:pt x="83" y="295"/>
                        <a:pt x="458" y="222"/>
                        <a:pt x="860" y="123"/>
                      </a:cubicBezTo>
                      <a:cubicBezTo>
                        <a:pt x="893" y="115"/>
                        <a:pt x="913" y="81"/>
                        <a:pt x="905" y="48"/>
                      </a:cubicBezTo>
                      <a:cubicBezTo>
                        <a:pt x="898" y="19"/>
                        <a:pt x="873"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98;p62">
                  <a:extLst>
                    <a:ext uri="{FF2B5EF4-FFF2-40B4-BE49-F238E27FC236}">
                      <a16:creationId xmlns:a16="http://schemas.microsoft.com/office/drawing/2014/main" id="{3B3AB731-CE30-D15C-FB98-0211E0DBFD04}"/>
                    </a:ext>
                  </a:extLst>
                </p:cNvPr>
                <p:cNvSpPr/>
                <p:nvPr/>
              </p:nvSpPr>
              <p:spPr>
                <a:xfrm>
                  <a:off x="4074793" y="2805741"/>
                  <a:ext cx="428332" cy="632022"/>
                </a:xfrm>
                <a:custGeom>
                  <a:avLst/>
                  <a:gdLst/>
                  <a:ahLst/>
                  <a:cxnLst/>
                  <a:rect l="l" t="t" r="r" b="b"/>
                  <a:pathLst>
                    <a:path w="8975" h="13243" extrusionOk="0">
                      <a:moveTo>
                        <a:pt x="7473" y="1"/>
                      </a:moveTo>
                      <a:lnTo>
                        <a:pt x="1365" y="36"/>
                      </a:lnTo>
                      <a:lnTo>
                        <a:pt x="137" y="4439"/>
                      </a:lnTo>
                      <a:lnTo>
                        <a:pt x="1467" y="5565"/>
                      </a:lnTo>
                      <a:lnTo>
                        <a:pt x="0" y="6998"/>
                      </a:lnTo>
                      <a:cubicBezTo>
                        <a:pt x="0" y="6998"/>
                        <a:pt x="546" y="9147"/>
                        <a:pt x="1331" y="10820"/>
                      </a:cubicBezTo>
                      <a:cubicBezTo>
                        <a:pt x="2116" y="12491"/>
                        <a:pt x="2627" y="13242"/>
                        <a:pt x="2627" y="13242"/>
                      </a:cubicBezTo>
                      <a:cubicBezTo>
                        <a:pt x="2627" y="13242"/>
                        <a:pt x="5801" y="11741"/>
                        <a:pt x="6620" y="10409"/>
                      </a:cubicBezTo>
                      <a:cubicBezTo>
                        <a:pt x="7439" y="9079"/>
                        <a:pt x="8530" y="6997"/>
                        <a:pt x="8530" y="6997"/>
                      </a:cubicBezTo>
                      <a:lnTo>
                        <a:pt x="7576" y="6042"/>
                      </a:lnTo>
                      <a:lnTo>
                        <a:pt x="8974" y="5291"/>
                      </a:lnTo>
                      <a:cubicBezTo>
                        <a:pt x="8974" y="5291"/>
                        <a:pt x="8514" y="3321"/>
                        <a:pt x="8224" y="2083"/>
                      </a:cubicBezTo>
                      <a:cubicBezTo>
                        <a:pt x="7933" y="845"/>
                        <a:pt x="7473" y="1"/>
                        <a:pt x="7473" y="1"/>
                      </a:cubicBezTo>
                      <a:close/>
                    </a:path>
                  </a:pathLst>
                </a:cu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99;p62">
                  <a:extLst>
                    <a:ext uri="{FF2B5EF4-FFF2-40B4-BE49-F238E27FC236}">
                      <a16:creationId xmlns:a16="http://schemas.microsoft.com/office/drawing/2014/main" id="{E91C37D6-7B34-9F7C-A576-43A4BA528A23}"/>
                    </a:ext>
                  </a:extLst>
                </p:cNvPr>
                <p:cNvSpPr/>
                <p:nvPr/>
              </p:nvSpPr>
              <p:spPr>
                <a:xfrm>
                  <a:off x="4071643" y="2802878"/>
                  <a:ext cx="434679" cy="637845"/>
                </a:xfrm>
                <a:custGeom>
                  <a:avLst/>
                  <a:gdLst/>
                  <a:ahLst/>
                  <a:cxnLst/>
                  <a:rect l="l" t="t" r="r" b="b"/>
                  <a:pathLst>
                    <a:path w="9108" h="13365" extrusionOk="0">
                      <a:moveTo>
                        <a:pt x="7502" y="124"/>
                      </a:moveTo>
                      <a:cubicBezTo>
                        <a:pt x="7588" y="291"/>
                        <a:pt x="7976" y="1076"/>
                        <a:pt x="8229" y="2158"/>
                      </a:cubicBezTo>
                      <a:cubicBezTo>
                        <a:pt x="8494" y="3284"/>
                        <a:pt x="8899" y="5015"/>
                        <a:pt x="8970" y="5319"/>
                      </a:cubicBezTo>
                      <a:lnTo>
                        <a:pt x="7612" y="6047"/>
                      </a:lnTo>
                      <a:cubicBezTo>
                        <a:pt x="7595" y="6057"/>
                        <a:pt x="7583" y="6074"/>
                        <a:pt x="7581" y="6093"/>
                      </a:cubicBezTo>
                      <a:cubicBezTo>
                        <a:pt x="7578" y="6112"/>
                        <a:pt x="7584" y="6132"/>
                        <a:pt x="7598" y="6146"/>
                      </a:cubicBezTo>
                      <a:lnTo>
                        <a:pt x="8521" y="7069"/>
                      </a:lnTo>
                      <a:cubicBezTo>
                        <a:pt x="8365" y="7366"/>
                        <a:pt x="7379" y="9226"/>
                        <a:pt x="6633" y="10438"/>
                      </a:cubicBezTo>
                      <a:cubicBezTo>
                        <a:pt x="5888" y="11648"/>
                        <a:pt x="3118" y="13028"/>
                        <a:pt x="2716" y="13223"/>
                      </a:cubicBezTo>
                      <a:cubicBezTo>
                        <a:pt x="2596" y="13038"/>
                        <a:pt x="2122" y="12277"/>
                        <a:pt x="1454" y="10853"/>
                      </a:cubicBezTo>
                      <a:cubicBezTo>
                        <a:pt x="734" y="9320"/>
                        <a:pt x="209" y="7360"/>
                        <a:pt x="136" y="7077"/>
                      </a:cubicBezTo>
                      <a:lnTo>
                        <a:pt x="1576" y="5669"/>
                      </a:lnTo>
                      <a:cubicBezTo>
                        <a:pt x="1589" y="5657"/>
                        <a:pt x="1596" y="5639"/>
                        <a:pt x="1595" y="5622"/>
                      </a:cubicBezTo>
                      <a:cubicBezTo>
                        <a:pt x="1595" y="5605"/>
                        <a:pt x="1587" y="5588"/>
                        <a:pt x="1573" y="5577"/>
                      </a:cubicBezTo>
                      <a:lnTo>
                        <a:pt x="273" y="4477"/>
                      </a:lnTo>
                      <a:lnTo>
                        <a:pt x="1479" y="157"/>
                      </a:lnTo>
                      <a:lnTo>
                        <a:pt x="7502" y="124"/>
                      </a:lnTo>
                      <a:close/>
                      <a:moveTo>
                        <a:pt x="7539" y="0"/>
                      </a:moveTo>
                      <a:lnTo>
                        <a:pt x="1431" y="34"/>
                      </a:lnTo>
                      <a:cubicBezTo>
                        <a:pt x="1403" y="34"/>
                        <a:pt x="1378" y="53"/>
                        <a:pt x="1371" y="80"/>
                      </a:cubicBezTo>
                      <a:lnTo>
                        <a:pt x="143" y="4482"/>
                      </a:lnTo>
                      <a:cubicBezTo>
                        <a:pt x="136" y="4505"/>
                        <a:pt x="144" y="4530"/>
                        <a:pt x="162" y="4546"/>
                      </a:cubicBezTo>
                      <a:lnTo>
                        <a:pt x="1441" y="5628"/>
                      </a:lnTo>
                      <a:lnTo>
                        <a:pt x="22" y="7013"/>
                      </a:lnTo>
                      <a:cubicBezTo>
                        <a:pt x="7" y="7029"/>
                        <a:pt x="0" y="7052"/>
                        <a:pt x="6" y="7073"/>
                      </a:cubicBezTo>
                      <a:cubicBezTo>
                        <a:pt x="11" y="7095"/>
                        <a:pt x="562" y="9248"/>
                        <a:pt x="1340" y="10906"/>
                      </a:cubicBezTo>
                      <a:cubicBezTo>
                        <a:pt x="2119" y="12564"/>
                        <a:pt x="2637" y="13330"/>
                        <a:pt x="2643" y="13337"/>
                      </a:cubicBezTo>
                      <a:cubicBezTo>
                        <a:pt x="2654" y="13355"/>
                        <a:pt x="2674" y="13364"/>
                        <a:pt x="2694" y="13364"/>
                      </a:cubicBezTo>
                      <a:cubicBezTo>
                        <a:pt x="2702" y="13364"/>
                        <a:pt x="2712" y="13362"/>
                        <a:pt x="2720" y="13358"/>
                      </a:cubicBezTo>
                      <a:cubicBezTo>
                        <a:pt x="2850" y="13297"/>
                        <a:pt x="5921" y="11833"/>
                        <a:pt x="6739" y="10503"/>
                      </a:cubicBezTo>
                      <a:cubicBezTo>
                        <a:pt x="7550" y="9185"/>
                        <a:pt x="8642" y="7107"/>
                        <a:pt x="8652" y="7086"/>
                      </a:cubicBezTo>
                      <a:cubicBezTo>
                        <a:pt x="8665" y="7062"/>
                        <a:pt x="8660" y="7033"/>
                        <a:pt x="8642" y="7014"/>
                      </a:cubicBezTo>
                      <a:lnTo>
                        <a:pt x="7745" y="6117"/>
                      </a:lnTo>
                      <a:lnTo>
                        <a:pt x="9071" y="5406"/>
                      </a:lnTo>
                      <a:cubicBezTo>
                        <a:pt x="9095" y="5393"/>
                        <a:pt x="9108" y="5364"/>
                        <a:pt x="9101" y="5337"/>
                      </a:cubicBezTo>
                      <a:cubicBezTo>
                        <a:pt x="9101" y="5337"/>
                        <a:pt x="8641" y="3367"/>
                        <a:pt x="8351" y="2129"/>
                      </a:cubicBezTo>
                      <a:cubicBezTo>
                        <a:pt x="8062" y="897"/>
                        <a:pt x="7599" y="41"/>
                        <a:pt x="7594" y="33"/>
                      </a:cubicBezTo>
                      <a:cubicBezTo>
                        <a:pt x="7583" y="12"/>
                        <a:pt x="7562" y="0"/>
                        <a:pt x="7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00;p62">
                  <a:extLst>
                    <a:ext uri="{FF2B5EF4-FFF2-40B4-BE49-F238E27FC236}">
                      <a16:creationId xmlns:a16="http://schemas.microsoft.com/office/drawing/2014/main" id="{6F032A37-5DC2-3709-C61A-E3EC27A9804E}"/>
                    </a:ext>
                  </a:extLst>
                </p:cNvPr>
                <p:cNvSpPr/>
                <p:nvPr/>
              </p:nvSpPr>
              <p:spPr>
                <a:xfrm>
                  <a:off x="4176208" y="2834615"/>
                  <a:ext cx="238100" cy="564444"/>
                </a:xfrm>
                <a:custGeom>
                  <a:avLst/>
                  <a:gdLst/>
                  <a:ahLst/>
                  <a:cxnLst/>
                  <a:rect l="l" t="t" r="r" b="b"/>
                  <a:pathLst>
                    <a:path w="4989" h="11827" extrusionOk="0">
                      <a:moveTo>
                        <a:pt x="264" y="0"/>
                      </a:moveTo>
                      <a:cubicBezTo>
                        <a:pt x="264" y="0"/>
                        <a:pt x="234" y="3932"/>
                        <a:pt x="118" y="5312"/>
                      </a:cubicBezTo>
                      <a:cubicBezTo>
                        <a:pt x="0" y="6691"/>
                        <a:pt x="118" y="8746"/>
                        <a:pt x="293" y="9626"/>
                      </a:cubicBezTo>
                      <a:cubicBezTo>
                        <a:pt x="469" y="10506"/>
                        <a:pt x="822" y="11826"/>
                        <a:pt x="822" y="11826"/>
                      </a:cubicBezTo>
                      <a:cubicBezTo>
                        <a:pt x="822" y="11826"/>
                        <a:pt x="3228" y="9860"/>
                        <a:pt x="3550" y="9038"/>
                      </a:cubicBezTo>
                      <a:cubicBezTo>
                        <a:pt x="3873" y="8217"/>
                        <a:pt x="4460" y="4960"/>
                        <a:pt x="4460" y="4960"/>
                      </a:cubicBezTo>
                      <a:lnTo>
                        <a:pt x="4989" y="1204"/>
                      </a:lnTo>
                      <a:lnTo>
                        <a:pt x="2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01;p62">
                  <a:extLst>
                    <a:ext uri="{FF2B5EF4-FFF2-40B4-BE49-F238E27FC236}">
                      <a16:creationId xmlns:a16="http://schemas.microsoft.com/office/drawing/2014/main" id="{6079DCCE-1057-96C6-1D15-C1F3CF882FA6}"/>
                    </a:ext>
                  </a:extLst>
                </p:cNvPr>
                <p:cNvSpPr/>
                <p:nvPr/>
              </p:nvSpPr>
              <p:spPr>
                <a:xfrm>
                  <a:off x="4173201" y="2831608"/>
                  <a:ext cx="244257" cy="570409"/>
                </a:xfrm>
                <a:custGeom>
                  <a:avLst/>
                  <a:gdLst/>
                  <a:ahLst/>
                  <a:cxnLst/>
                  <a:rect l="l" t="t" r="r" b="b"/>
                  <a:pathLst>
                    <a:path w="5118" h="11952" extrusionOk="0">
                      <a:moveTo>
                        <a:pt x="389" y="143"/>
                      </a:moveTo>
                      <a:lnTo>
                        <a:pt x="4983" y="1313"/>
                      </a:lnTo>
                      <a:lnTo>
                        <a:pt x="4462" y="5012"/>
                      </a:lnTo>
                      <a:cubicBezTo>
                        <a:pt x="4457" y="5045"/>
                        <a:pt x="3872" y="8272"/>
                        <a:pt x="3556" y="9079"/>
                      </a:cubicBezTo>
                      <a:cubicBezTo>
                        <a:pt x="3274" y="9796"/>
                        <a:pt x="1328" y="11440"/>
                        <a:pt x="920" y="11779"/>
                      </a:cubicBezTo>
                      <a:cubicBezTo>
                        <a:pt x="837" y="11462"/>
                        <a:pt x="564" y="10410"/>
                        <a:pt x="418" y="9676"/>
                      </a:cubicBezTo>
                      <a:cubicBezTo>
                        <a:pt x="242" y="8799"/>
                        <a:pt x="127" y="6731"/>
                        <a:pt x="243" y="5380"/>
                      </a:cubicBezTo>
                      <a:cubicBezTo>
                        <a:pt x="350" y="4122"/>
                        <a:pt x="383" y="708"/>
                        <a:pt x="389" y="143"/>
                      </a:cubicBezTo>
                      <a:close/>
                      <a:moveTo>
                        <a:pt x="328" y="1"/>
                      </a:moveTo>
                      <a:cubicBezTo>
                        <a:pt x="314" y="1"/>
                        <a:pt x="301" y="5"/>
                        <a:pt x="289" y="14"/>
                      </a:cubicBezTo>
                      <a:cubicBezTo>
                        <a:pt x="274" y="26"/>
                        <a:pt x="265" y="43"/>
                        <a:pt x="265" y="62"/>
                      </a:cubicBezTo>
                      <a:cubicBezTo>
                        <a:pt x="265" y="102"/>
                        <a:pt x="234" y="4008"/>
                        <a:pt x="119" y="5370"/>
                      </a:cubicBezTo>
                      <a:cubicBezTo>
                        <a:pt x="0" y="6753"/>
                        <a:pt x="115" y="8797"/>
                        <a:pt x="295" y="9700"/>
                      </a:cubicBezTo>
                      <a:cubicBezTo>
                        <a:pt x="470" y="10572"/>
                        <a:pt x="821" y="11891"/>
                        <a:pt x="825" y="11905"/>
                      </a:cubicBezTo>
                      <a:cubicBezTo>
                        <a:pt x="830" y="11926"/>
                        <a:pt x="845" y="11942"/>
                        <a:pt x="866" y="11948"/>
                      </a:cubicBezTo>
                      <a:cubicBezTo>
                        <a:pt x="872" y="11950"/>
                        <a:pt x="879" y="11951"/>
                        <a:pt x="885" y="11951"/>
                      </a:cubicBezTo>
                      <a:cubicBezTo>
                        <a:pt x="899" y="11951"/>
                        <a:pt x="913" y="11946"/>
                        <a:pt x="924" y="11937"/>
                      </a:cubicBezTo>
                      <a:cubicBezTo>
                        <a:pt x="1022" y="11857"/>
                        <a:pt x="3347" y="9951"/>
                        <a:pt x="3672" y="9124"/>
                      </a:cubicBezTo>
                      <a:cubicBezTo>
                        <a:pt x="3993" y="8306"/>
                        <a:pt x="4561" y="5166"/>
                        <a:pt x="4585" y="5031"/>
                      </a:cubicBezTo>
                      <a:lnTo>
                        <a:pt x="5113" y="1275"/>
                      </a:lnTo>
                      <a:cubicBezTo>
                        <a:pt x="5118" y="1244"/>
                        <a:pt x="5098" y="1213"/>
                        <a:pt x="5067" y="1206"/>
                      </a:cubicBezTo>
                      <a:lnTo>
                        <a:pt x="342" y="2"/>
                      </a:lnTo>
                      <a:cubicBezTo>
                        <a:pt x="338" y="1"/>
                        <a:pt x="333" y="1"/>
                        <a:pt x="328"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02;p62">
                  <a:extLst>
                    <a:ext uri="{FF2B5EF4-FFF2-40B4-BE49-F238E27FC236}">
                      <a16:creationId xmlns:a16="http://schemas.microsoft.com/office/drawing/2014/main" id="{59D4B386-1BD2-9143-A5E1-D5E1C6486F9A}"/>
                    </a:ext>
                  </a:extLst>
                </p:cNvPr>
                <p:cNvSpPr/>
                <p:nvPr/>
              </p:nvSpPr>
              <p:spPr>
                <a:xfrm>
                  <a:off x="4181792" y="2801016"/>
                  <a:ext cx="229748" cy="294081"/>
                </a:xfrm>
                <a:custGeom>
                  <a:avLst/>
                  <a:gdLst/>
                  <a:ahLst/>
                  <a:cxnLst/>
                  <a:rect l="l" t="t" r="r" b="b"/>
                  <a:pathLst>
                    <a:path w="4814" h="6162" extrusionOk="0">
                      <a:moveTo>
                        <a:pt x="264" y="0"/>
                      </a:moveTo>
                      <a:lnTo>
                        <a:pt x="1" y="5517"/>
                      </a:lnTo>
                      <a:lnTo>
                        <a:pt x="2348" y="3991"/>
                      </a:lnTo>
                      <a:lnTo>
                        <a:pt x="4314" y="6162"/>
                      </a:lnTo>
                      <a:lnTo>
                        <a:pt x="4813" y="1644"/>
                      </a:lnTo>
                      <a:lnTo>
                        <a:pt x="2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03;p62">
                  <a:extLst>
                    <a:ext uri="{FF2B5EF4-FFF2-40B4-BE49-F238E27FC236}">
                      <a16:creationId xmlns:a16="http://schemas.microsoft.com/office/drawing/2014/main" id="{66D131B3-7C0E-F271-CC32-74F9BD08C5E6}"/>
                    </a:ext>
                  </a:extLst>
                </p:cNvPr>
                <p:cNvSpPr/>
                <p:nvPr/>
              </p:nvSpPr>
              <p:spPr>
                <a:xfrm>
                  <a:off x="4178785" y="2798010"/>
                  <a:ext cx="235857" cy="300095"/>
                </a:xfrm>
                <a:custGeom>
                  <a:avLst/>
                  <a:gdLst/>
                  <a:ahLst/>
                  <a:cxnLst/>
                  <a:rect l="l" t="t" r="r" b="b"/>
                  <a:pathLst>
                    <a:path w="4942" h="6288" extrusionOk="0">
                      <a:moveTo>
                        <a:pt x="386" y="150"/>
                      </a:moveTo>
                      <a:lnTo>
                        <a:pt x="4809" y="1748"/>
                      </a:lnTo>
                      <a:lnTo>
                        <a:pt x="4330" y="6081"/>
                      </a:lnTo>
                      <a:lnTo>
                        <a:pt x="2457" y="4012"/>
                      </a:lnTo>
                      <a:cubicBezTo>
                        <a:pt x="2445" y="3998"/>
                        <a:pt x="2428" y="3992"/>
                        <a:pt x="2411" y="3992"/>
                      </a:cubicBezTo>
                      <a:cubicBezTo>
                        <a:pt x="2400" y="3992"/>
                        <a:pt x="2387" y="3995"/>
                        <a:pt x="2378" y="4001"/>
                      </a:cubicBezTo>
                      <a:lnTo>
                        <a:pt x="131" y="5462"/>
                      </a:lnTo>
                      <a:lnTo>
                        <a:pt x="131" y="5462"/>
                      </a:lnTo>
                      <a:lnTo>
                        <a:pt x="386" y="150"/>
                      </a:lnTo>
                      <a:close/>
                      <a:moveTo>
                        <a:pt x="328" y="1"/>
                      </a:moveTo>
                      <a:cubicBezTo>
                        <a:pt x="315" y="1"/>
                        <a:pt x="304" y="4"/>
                        <a:pt x="294" y="11"/>
                      </a:cubicBezTo>
                      <a:cubicBezTo>
                        <a:pt x="277" y="22"/>
                        <a:pt x="266" y="40"/>
                        <a:pt x="265" y="60"/>
                      </a:cubicBezTo>
                      <a:lnTo>
                        <a:pt x="2" y="5576"/>
                      </a:lnTo>
                      <a:cubicBezTo>
                        <a:pt x="1" y="5601"/>
                        <a:pt x="12" y="5623"/>
                        <a:pt x="32" y="5633"/>
                      </a:cubicBezTo>
                      <a:cubicBezTo>
                        <a:pt x="42" y="5639"/>
                        <a:pt x="53" y="5642"/>
                        <a:pt x="64" y="5642"/>
                      </a:cubicBezTo>
                      <a:cubicBezTo>
                        <a:pt x="76" y="5642"/>
                        <a:pt x="87" y="5639"/>
                        <a:pt x="97" y="5632"/>
                      </a:cubicBezTo>
                      <a:lnTo>
                        <a:pt x="2401" y="4135"/>
                      </a:lnTo>
                      <a:lnTo>
                        <a:pt x="4332" y="6267"/>
                      </a:lnTo>
                      <a:cubicBezTo>
                        <a:pt x="4343" y="6281"/>
                        <a:pt x="4360" y="6288"/>
                        <a:pt x="4378" y="6288"/>
                      </a:cubicBezTo>
                      <a:cubicBezTo>
                        <a:pt x="4384" y="6288"/>
                        <a:pt x="4390" y="6287"/>
                        <a:pt x="4397" y="6285"/>
                      </a:cubicBezTo>
                      <a:cubicBezTo>
                        <a:pt x="4420" y="6277"/>
                        <a:pt x="4436" y="6256"/>
                        <a:pt x="4440" y="6232"/>
                      </a:cubicBezTo>
                      <a:lnTo>
                        <a:pt x="4938" y="1713"/>
                      </a:lnTo>
                      <a:cubicBezTo>
                        <a:pt x="4941" y="1684"/>
                        <a:pt x="4924" y="1657"/>
                        <a:pt x="4897" y="1648"/>
                      </a:cubicBezTo>
                      <a:lnTo>
                        <a:pt x="349" y="4"/>
                      </a:lnTo>
                      <a:cubicBezTo>
                        <a:pt x="342" y="2"/>
                        <a:pt x="335"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04;p62">
                  <a:extLst>
                    <a:ext uri="{FF2B5EF4-FFF2-40B4-BE49-F238E27FC236}">
                      <a16:creationId xmlns:a16="http://schemas.microsoft.com/office/drawing/2014/main" id="{4EC15055-D093-F92B-0702-F1D56E702242}"/>
                    </a:ext>
                  </a:extLst>
                </p:cNvPr>
                <p:cNvSpPr/>
                <p:nvPr/>
              </p:nvSpPr>
              <p:spPr>
                <a:xfrm>
                  <a:off x="4235005" y="2890643"/>
                  <a:ext cx="131673" cy="212901"/>
                </a:xfrm>
                <a:custGeom>
                  <a:avLst/>
                  <a:gdLst/>
                  <a:ahLst/>
                  <a:cxnLst/>
                  <a:rect l="l" t="t" r="r" b="b"/>
                  <a:pathLst>
                    <a:path w="2759" h="4461" extrusionOk="0">
                      <a:moveTo>
                        <a:pt x="0" y="1"/>
                      </a:moveTo>
                      <a:lnTo>
                        <a:pt x="969" y="4460"/>
                      </a:lnTo>
                      <a:lnTo>
                        <a:pt x="2759" y="822"/>
                      </a:lnTo>
                      <a:cubicBezTo>
                        <a:pt x="2759" y="822"/>
                        <a:pt x="644" y="738"/>
                        <a:pt x="0" y="1"/>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05;p62">
                  <a:extLst>
                    <a:ext uri="{FF2B5EF4-FFF2-40B4-BE49-F238E27FC236}">
                      <a16:creationId xmlns:a16="http://schemas.microsoft.com/office/drawing/2014/main" id="{29FE7F35-930F-E314-C552-9BFCA6865804}"/>
                    </a:ext>
                  </a:extLst>
                </p:cNvPr>
                <p:cNvSpPr/>
                <p:nvPr/>
              </p:nvSpPr>
              <p:spPr>
                <a:xfrm>
                  <a:off x="4231855" y="2887637"/>
                  <a:ext cx="137973" cy="218915"/>
                </a:xfrm>
                <a:custGeom>
                  <a:avLst/>
                  <a:gdLst/>
                  <a:ahLst/>
                  <a:cxnLst/>
                  <a:rect l="l" t="t" r="r" b="b"/>
                  <a:pathLst>
                    <a:path w="2891" h="4587" extrusionOk="0">
                      <a:moveTo>
                        <a:pt x="170" y="247"/>
                      </a:moveTo>
                      <a:lnTo>
                        <a:pt x="170" y="247"/>
                      </a:lnTo>
                      <a:cubicBezTo>
                        <a:pt x="852" y="793"/>
                        <a:pt x="2334" y="918"/>
                        <a:pt x="2727" y="942"/>
                      </a:cubicBezTo>
                      <a:lnTo>
                        <a:pt x="1058" y="4336"/>
                      </a:lnTo>
                      <a:lnTo>
                        <a:pt x="170" y="247"/>
                      </a:lnTo>
                      <a:close/>
                      <a:moveTo>
                        <a:pt x="67" y="1"/>
                      </a:moveTo>
                      <a:cubicBezTo>
                        <a:pt x="58" y="1"/>
                        <a:pt x="48" y="3"/>
                        <a:pt x="39" y="8"/>
                      </a:cubicBezTo>
                      <a:cubicBezTo>
                        <a:pt x="14" y="21"/>
                        <a:pt x="0" y="49"/>
                        <a:pt x="5" y="76"/>
                      </a:cubicBezTo>
                      <a:lnTo>
                        <a:pt x="974" y="4537"/>
                      </a:lnTo>
                      <a:cubicBezTo>
                        <a:pt x="980" y="4562"/>
                        <a:pt x="1001" y="4582"/>
                        <a:pt x="1027" y="4585"/>
                      </a:cubicBezTo>
                      <a:cubicBezTo>
                        <a:pt x="1030" y="4585"/>
                        <a:pt x="1033" y="4586"/>
                        <a:pt x="1035" y="4586"/>
                      </a:cubicBezTo>
                      <a:cubicBezTo>
                        <a:pt x="1059" y="4586"/>
                        <a:pt x="1080" y="4573"/>
                        <a:pt x="1090" y="4551"/>
                      </a:cubicBezTo>
                      <a:lnTo>
                        <a:pt x="2881" y="912"/>
                      </a:lnTo>
                      <a:cubicBezTo>
                        <a:pt x="2890" y="894"/>
                        <a:pt x="2889" y="870"/>
                        <a:pt x="2878" y="853"/>
                      </a:cubicBezTo>
                      <a:cubicBezTo>
                        <a:pt x="2868" y="835"/>
                        <a:pt x="2848" y="823"/>
                        <a:pt x="2827" y="822"/>
                      </a:cubicBezTo>
                      <a:cubicBezTo>
                        <a:pt x="2806" y="822"/>
                        <a:pt x="732" y="731"/>
                        <a:pt x="113" y="23"/>
                      </a:cubicBezTo>
                      <a:cubicBezTo>
                        <a:pt x="101" y="8"/>
                        <a:pt x="8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6;p62">
                  <a:extLst>
                    <a:ext uri="{FF2B5EF4-FFF2-40B4-BE49-F238E27FC236}">
                      <a16:creationId xmlns:a16="http://schemas.microsoft.com/office/drawing/2014/main" id="{846D83B7-5D09-E616-4D83-479B0BE276A4}"/>
                    </a:ext>
                  </a:extLst>
                </p:cNvPr>
                <p:cNvSpPr/>
                <p:nvPr/>
              </p:nvSpPr>
              <p:spPr>
                <a:xfrm>
                  <a:off x="4086915" y="2344530"/>
                  <a:ext cx="499156" cy="359465"/>
                </a:xfrm>
                <a:custGeom>
                  <a:avLst/>
                  <a:gdLst/>
                  <a:ahLst/>
                  <a:cxnLst/>
                  <a:rect l="l" t="t" r="r" b="b"/>
                  <a:pathLst>
                    <a:path w="10459" h="7532" extrusionOk="0">
                      <a:moveTo>
                        <a:pt x="4468" y="1"/>
                      </a:moveTo>
                      <a:cubicBezTo>
                        <a:pt x="4409" y="1"/>
                        <a:pt x="4377" y="2"/>
                        <a:pt x="4377" y="2"/>
                      </a:cubicBezTo>
                      <a:cubicBezTo>
                        <a:pt x="4377" y="2"/>
                        <a:pt x="3666" y="30"/>
                        <a:pt x="2814" y="399"/>
                      </a:cubicBezTo>
                      <a:cubicBezTo>
                        <a:pt x="1962" y="769"/>
                        <a:pt x="682" y="2900"/>
                        <a:pt x="370" y="3639"/>
                      </a:cubicBezTo>
                      <a:cubicBezTo>
                        <a:pt x="57" y="4377"/>
                        <a:pt x="0" y="4662"/>
                        <a:pt x="313" y="5372"/>
                      </a:cubicBezTo>
                      <a:cubicBezTo>
                        <a:pt x="626" y="6083"/>
                        <a:pt x="1137" y="6878"/>
                        <a:pt x="1137" y="6878"/>
                      </a:cubicBezTo>
                      <a:lnTo>
                        <a:pt x="1596" y="7291"/>
                      </a:lnTo>
                      <a:lnTo>
                        <a:pt x="1762" y="6651"/>
                      </a:lnTo>
                      <a:cubicBezTo>
                        <a:pt x="1762" y="6651"/>
                        <a:pt x="1876" y="6395"/>
                        <a:pt x="2303" y="5998"/>
                      </a:cubicBezTo>
                      <a:cubicBezTo>
                        <a:pt x="2729" y="5600"/>
                        <a:pt x="3950" y="4718"/>
                        <a:pt x="3950" y="4718"/>
                      </a:cubicBezTo>
                      <a:cubicBezTo>
                        <a:pt x="3950" y="4718"/>
                        <a:pt x="4291" y="5088"/>
                        <a:pt x="5343" y="5969"/>
                      </a:cubicBezTo>
                      <a:cubicBezTo>
                        <a:pt x="6394" y="6850"/>
                        <a:pt x="7588" y="7532"/>
                        <a:pt x="7815" y="7532"/>
                      </a:cubicBezTo>
                      <a:cubicBezTo>
                        <a:pt x="8042" y="7532"/>
                        <a:pt x="8387" y="7526"/>
                        <a:pt x="8387" y="7526"/>
                      </a:cubicBezTo>
                      <a:cubicBezTo>
                        <a:pt x="8387" y="7526"/>
                        <a:pt x="8611" y="7447"/>
                        <a:pt x="8895" y="7362"/>
                      </a:cubicBezTo>
                      <a:cubicBezTo>
                        <a:pt x="9179" y="7276"/>
                        <a:pt x="9776" y="6964"/>
                        <a:pt x="10117" y="6282"/>
                      </a:cubicBezTo>
                      <a:cubicBezTo>
                        <a:pt x="10458" y="5600"/>
                        <a:pt x="10430" y="2985"/>
                        <a:pt x="8981" y="1451"/>
                      </a:cubicBezTo>
                      <a:cubicBezTo>
                        <a:pt x="7678" y="70"/>
                        <a:pt x="4996" y="1"/>
                        <a:pt x="4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7;p62">
                  <a:extLst>
                    <a:ext uri="{FF2B5EF4-FFF2-40B4-BE49-F238E27FC236}">
                      <a16:creationId xmlns:a16="http://schemas.microsoft.com/office/drawing/2014/main" id="{03D7332C-5245-33E4-EC2F-9BF14CCC44B4}"/>
                    </a:ext>
                  </a:extLst>
                </p:cNvPr>
                <p:cNvSpPr/>
                <p:nvPr/>
              </p:nvSpPr>
              <p:spPr>
                <a:xfrm>
                  <a:off x="4083431" y="2341524"/>
                  <a:ext cx="506505" cy="365430"/>
                </a:xfrm>
                <a:custGeom>
                  <a:avLst/>
                  <a:gdLst/>
                  <a:ahLst/>
                  <a:cxnLst/>
                  <a:rect l="l" t="t" r="r" b="b"/>
                  <a:pathLst>
                    <a:path w="10613" h="7657" extrusionOk="0">
                      <a:moveTo>
                        <a:pt x="4534" y="126"/>
                      </a:moveTo>
                      <a:cubicBezTo>
                        <a:pt x="5039" y="126"/>
                        <a:pt x="7723" y="196"/>
                        <a:pt x="9007" y="1556"/>
                      </a:cubicBezTo>
                      <a:cubicBezTo>
                        <a:pt x="10410" y="3042"/>
                        <a:pt x="10481" y="5624"/>
                        <a:pt x="10134" y="6317"/>
                      </a:cubicBezTo>
                      <a:cubicBezTo>
                        <a:pt x="9738" y="7109"/>
                        <a:pt x="9029" y="7341"/>
                        <a:pt x="8950" y="7365"/>
                      </a:cubicBezTo>
                      <a:cubicBezTo>
                        <a:pt x="8701" y="7439"/>
                        <a:pt x="8494" y="7511"/>
                        <a:pt x="8448" y="7527"/>
                      </a:cubicBezTo>
                      <a:cubicBezTo>
                        <a:pt x="8389" y="7529"/>
                        <a:pt x="8091" y="7533"/>
                        <a:pt x="7888" y="7533"/>
                      </a:cubicBezTo>
                      <a:cubicBezTo>
                        <a:pt x="7688" y="7533"/>
                        <a:pt x="6524" y="6878"/>
                        <a:pt x="5455" y="5984"/>
                      </a:cubicBezTo>
                      <a:cubicBezTo>
                        <a:pt x="4421" y="5117"/>
                        <a:pt x="4072" y="4743"/>
                        <a:pt x="4069" y="4739"/>
                      </a:cubicBezTo>
                      <a:cubicBezTo>
                        <a:pt x="4057" y="4726"/>
                        <a:pt x="4040" y="4719"/>
                        <a:pt x="4023" y="4719"/>
                      </a:cubicBezTo>
                      <a:cubicBezTo>
                        <a:pt x="4010" y="4719"/>
                        <a:pt x="3998" y="4723"/>
                        <a:pt x="3987" y="4731"/>
                      </a:cubicBezTo>
                      <a:cubicBezTo>
                        <a:pt x="3937" y="4767"/>
                        <a:pt x="2758" y="5619"/>
                        <a:pt x="2333" y="6014"/>
                      </a:cubicBezTo>
                      <a:cubicBezTo>
                        <a:pt x="1902" y="6416"/>
                        <a:pt x="1784" y="6678"/>
                        <a:pt x="1775" y="6697"/>
                      </a:cubicBezTo>
                      <a:lnTo>
                        <a:pt x="1635" y="7239"/>
                      </a:lnTo>
                      <a:lnTo>
                        <a:pt x="1258" y="6900"/>
                      </a:lnTo>
                      <a:cubicBezTo>
                        <a:pt x="1207" y="6820"/>
                        <a:pt x="734" y="6072"/>
                        <a:pt x="443" y="5410"/>
                      </a:cubicBezTo>
                      <a:cubicBezTo>
                        <a:pt x="142" y="4725"/>
                        <a:pt x="188" y="4463"/>
                        <a:pt x="500" y="3726"/>
                      </a:cubicBezTo>
                      <a:cubicBezTo>
                        <a:pt x="843" y="2917"/>
                        <a:pt x="2108" y="867"/>
                        <a:pt x="2912" y="519"/>
                      </a:cubicBezTo>
                      <a:cubicBezTo>
                        <a:pt x="3742" y="159"/>
                        <a:pt x="4445" y="127"/>
                        <a:pt x="4451" y="127"/>
                      </a:cubicBezTo>
                      <a:cubicBezTo>
                        <a:pt x="4454" y="126"/>
                        <a:pt x="4483" y="126"/>
                        <a:pt x="4534" y="126"/>
                      </a:cubicBezTo>
                      <a:close/>
                      <a:moveTo>
                        <a:pt x="4565" y="0"/>
                      </a:moveTo>
                      <a:cubicBezTo>
                        <a:pt x="4501" y="0"/>
                        <a:pt x="4460" y="1"/>
                        <a:pt x="4447" y="2"/>
                      </a:cubicBezTo>
                      <a:cubicBezTo>
                        <a:pt x="4418" y="3"/>
                        <a:pt x="3716" y="35"/>
                        <a:pt x="2861" y="405"/>
                      </a:cubicBezTo>
                      <a:cubicBezTo>
                        <a:pt x="1994" y="781"/>
                        <a:pt x="717" y="2896"/>
                        <a:pt x="385" y="3677"/>
                      </a:cubicBezTo>
                      <a:cubicBezTo>
                        <a:pt x="74" y="4413"/>
                        <a:pt x="1" y="4714"/>
                        <a:pt x="329" y="5460"/>
                      </a:cubicBezTo>
                      <a:cubicBezTo>
                        <a:pt x="640" y="6166"/>
                        <a:pt x="1153" y="6966"/>
                        <a:pt x="1157" y="6974"/>
                      </a:cubicBezTo>
                      <a:cubicBezTo>
                        <a:pt x="1160" y="6979"/>
                        <a:pt x="1165" y="6984"/>
                        <a:pt x="1169" y="6987"/>
                      </a:cubicBezTo>
                      <a:lnTo>
                        <a:pt x="1628" y="7401"/>
                      </a:lnTo>
                      <a:cubicBezTo>
                        <a:pt x="1640" y="7410"/>
                        <a:pt x="1654" y="7416"/>
                        <a:pt x="1669" y="7416"/>
                      </a:cubicBezTo>
                      <a:cubicBezTo>
                        <a:pt x="1675" y="7416"/>
                        <a:pt x="1681" y="7415"/>
                        <a:pt x="1687" y="7413"/>
                      </a:cubicBezTo>
                      <a:cubicBezTo>
                        <a:pt x="1708" y="7407"/>
                        <a:pt x="1724" y="7390"/>
                        <a:pt x="1730" y="7369"/>
                      </a:cubicBezTo>
                      <a:lnTo>
                        <a:pt x="1892" y="6739"/>
                      </a:lnTo>
                      <a:cubicBezTo>
                        <a:pt x="1893" y="6736"/>
                        <a:pt x="2008" y="6488"/>
                        <a:pt x="2418" y="6106"/>
                      </a:cubicBezTo>
                      <a:cubicBezTo>
                        <a:pt x="2791" y="5757"/>
                        <a:pt x="3794" y="5025"/>
                        <a:pt x="4016" y="4863"/>
                      </a:cubicBezTo>
                      <a:cubicBezTo>
                        <a:pt x="4130" y="4980"/>
                        <a:pt x="4513" y="5356"/>
                        <a:pt x="5376" y="6079"/>
                      </a:cubicBezTo>
                      <a:cubicBezTo>
                        <a:pt x="6450" y="6980"/>
                        <a:pt x="7640" y="7657"/>
                        <a:pt x="7888" y="7657"/>
                      </a:cubicBezTo>
                      <a:cubicBezTo>
                        <a:pt x="8115" y="7657"/>
                        <a:pt x="8461" y="7651"/>
                        <a:pt x="8460" y="7651"/>
                      </a:cubicBezTo>
                      <a:cubicBezTo>
                        <a:pt x="8467" y="7651"/>
                        <a:pt x="8473" y="7650"/>
                        <a:pt x="8480" y="7648"/>
                      </a:cubicBezTo>
                      <a:cubicBezTo>
                        <a:pt x="8482" y="7647"/>
                        <a:pt x="8706" y="7567"/>
                        <a:pt x="8985" y="7483"/>
                      </a:cubicBezTo>
                      <a:cubicBezTo>
                        <a:pt x="9070" y="7458"/>
                        <a:pt x="9826" y="7211"/>
                        <a:pt x="10246" y="6372"/>
                      </a:cubicBezTo>
                      <a:cubicBezTo>
                        <a:pt x="10613" y="5636"/>
                        <a:pt x="10561" y="3021"/>
                        <a:pt x="9098" y="1471"/>
                      </a:cubicBezTo>
                      <a:cubicBezTo>
                        <a:pt x="7788" y="84"/>
                        <a:pt x="5162" y="0"/>
                        <a:pt x="4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08;p62">
                  <a:extLst>
                    <a:ext uri="{FF2B5EF4-FFF2-40B4-BE49-F238E27FC236}">
                      <a16:creationId xmlns:a16="http://schemas.microsoft.com/office/drawing/2014/main" id="{D8798BB6-93B9-0611-2859-F1EB30C579CF}"/>
                    </a:ext>
                  </a:extLst>
                </p:cNvPr>
                <p:cNvSpPr/>
                <p:nvPr/>
              </p:nvSpPr>
              <p:spPr>
                <a:xfrm>
                  <a:off x="4029979" y="2696929"/>
                  <a:ext cx="183121" cy="169233"/>
                </a:xfrm>
                <a:custGeom>
                  <a:avLst/>
                  <a:gdLst/>
                  <a:ahLst/>
                  <a:cxnLst/>
                  <a:rect l="l" t="t" r="r" b="b"/>
                  <a:pathLst>
                    <a:path w="3837" h="3546" extrusionOk="0">
                      <a:moveTo>
                        <a:pt x="2787" y="1"/>
                      </a:moveTo>
                      <a:cubicBezTo>
                        <a:pt x="2558" y="1"/>
                        <a:pt x="2301" y="63"/>
                        <a:pt x="2301" y="63"/>
                      </a:cubicBezTo>
                      <a:cubicBezTo>
                        <a:pt x="2301" y="63"/>
                        <a:pt x="2153" y="39"/>
                        <a:pt x="1936" y="39"/>
                      </a:cubicBezTo>
                      <a:cubicBezTo>
                        <a:pt x="1576" y="39"/>
                        <a:pt x="1026" y="105"/>
                        <a:pt x="654" y="460"/>
                      </a:cubicBezTo>
                      <a:cubicBezTo>
                        <a:pt x="57" y="1028"/>
                        <a:pt x="0" y="2449"/>
                        <a:pt x="568" y="2876"/>
                      </a:cubicBezTo>
                      <a:cubicBezTo>
                        <a:pt x="1037" y="3227"/>
                        <a:pt x="1998" y="3546"/>
                        <a:pt x="2664" y="3546"/>
                      </a:cubicBezTo>
                      <a:cubicBezTo>
                        <a:pt x="2805" y="3546"/>
                        <a:pt x="2933" y="3532"/>
                        <a:pt x="3040" y="3500"/>
                      </a:cubicBezTo>
                      <a:cubicBezTo>
                        <a:pt x="3653" y="3321"/>
                        <a:pt x="3837" y="2733"/>
                        <a:pt x="3837" y="2136"/>
                      </a:cubicBezTo>
                      <a:cubicBezTo>
                        <a:pt x="3837" y="1540"/>
                        <a:pt x="3240" y="346"/>
                        <a:pt x="3126" y="119"/>
                      </a:cubicBezTo>
                      <a:cubicBezTo>
                        <a:pt x="3081" y="28"/>
                        <a:pt x="2940" y="1"/>
                        <a:pt x="2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09;p62">
                  <a:extLst>
                    <a:ext uri="{FF2B5EF4-FFF2-40B4-BE49-F238E27FC236}">
                      <a16:creationId xmlns:a16="http://schemas.microsoft.com/office/drawing/2014/main" id="{1D67049C-0EA4-6D01-4852-B453B9496894}"/>
                    </a:ext>
                  </a:extLst>
                </p:cNvPr>
                <p:cNvSpPr/>
                <p:nvPr/>
              </p:nvSpPr>
              <p:spPr>
                <a:xfrm>
                  <a:off x="4033654" y="2693922"/>
                  <a:ext cx="182405" cy="175246"/>
                </a:xfrm>
                <a:custGeom>
                  <a:avLst/>
                  <a:gdLst/>
                  <a:ahLst/>
                  <a:cxnLst/>
                  <a:rect l="l" t="t" r="r" b="b"/>
                  <a:pathLst>
                    <a:path w="3822" h="3672" extrusionOk="0">
                      <a:moveTo>
                        <a:pt x="2708" y="126"/>
                      </a:moveTo>
                      <a:cubicBezTo>
                        <a:pt x="2849" y="126"/>
                        <a:pt x="2963" y="149"/>
                        <a:pt x="2994" y="211"/>
                      </a:cubicBezTo>
                      <a:cubicBezTo>
                        <a:pt x="3447" y="1118"/>
                        <a:pt x="3697" y="1825"/>
                        <a:pt x="3697" y="2200"/>
                      </a:cubicBezTo>
                      <a:cubicBezTo>
                        <a:pt x="3697" y="2694"/>
                        <a:pt x="3567" y="3322"/>
                        <a:pt x="2946" y="3504"/>
                      </a:cubicBezTo>
                      <a:cubicBezTo>
                        <a:pt x="2845" y="3534"/>
                        <a:pt x="2723" y="3548"/>
                        <a:pt x="2588" y="3548"/>
                      </a:cubicBezTo>
                      <a:cubicBezTo>
                        <a:pt x="1938" y="3548"/>
                        <a:pt x="988" y="3233"/>
                        <a:pt x="529" y="2889"/>
                      </a:cubicBezTo>
                      <a:cubicBezTo>
                        <a:pt x="319" y="2732"/>
                        <a:pt x="186" y="2408"/>
                        <a:pt x="161" y="2001"/>
                      </a:cubicBezTo>
                      <a:cubicBezTo>
                        <a:pt x="128" y="1436"/>
                        <a:pt x="313" y="860"/>
                        <a:pt x="620" y="568"/>
                      </a:cubicBezTo>
                      <a:cubicBezTo>
                        <a:pt x="977" y="227"/>
                        <a:pt x="1514" y="164"/>
                        <a:pt x="1865" y="164"/>
                      </a:cubicBezTo>
                      <a:cubicBezTo>
                        <a:pt x="2070" y="164"/>
                        <a:pt x="2211" y="186"/>
                        <a:pt x="2215" y="186"/>
                      </a:cubicBezTo>
                      <a:cubicBezTo>
                        <a:pt x="2219" y="187"/>
                        <a:pt x="2222" y="187"/>
                        <a:pt x="2225" y="187"/>
                      </a:cubicBezTo>
                      <a:cubicBezTo>
                        <a:pt x="2230" y="187"/>
                        <a:pt x="2234" y="187"/>
                        <a:pt x="2239" y="185"/>
                      </a:cubicBezTo>
                      <a:cubicBezTo>
                        <a:pt x="2380" y="152"/>
                        <a:pt x="2559" y="126"/>
                        <a:pt x="2708" y="126"/>
                      </a:cubicBezTo>
                      <a:close/>
                      <a:moveTo>
                        <a:pt x="2702" y="0"/>
                      </a:moveTo>
                      <a:cubicBezTo>
                        <a:pt x="2507" y="0"/>
                        <a:pt x="2301" y="43"/>
                        <a:pt x="2222" y="62"/>
                      </a:cubicBezTo>
                      <a:cubicBezTo>
                        <a:pt x="2180" y="55"/>
                        <a:pt x="2042" y="38"/>
                        <a:pt x="1856" y="38"/>
                      </a:cubicBezTo>
                      <a:cubicBezTo>
                        <a:pt x="1486" y="38"/>
                        <a:pt x="923" y="108"/>
                        <a:pt x="534" y="478"/>
                      </a:cubicBezTo>
                      <a:cubicBezTo>
                        <a:pt x="196" y="799"/>
                        <a:pt x="1" y="1400"/>
                        <a:pt x="38" y="2008"/>
                      </a:cubicBezTo>
                      <a:cubicBezTo>
                        <a:pt x="63" y="2452"/>
                        <a:pt x="215" y="2809"/>
                        <a:pt x="454" y="2988"/>
                      </a:cubicBezTo>
                      <a:cubicBezTo>
                        <a:pt x="932" y="3347"/>
                        <a:pt x="1900" y="3671"/>
                        <a:pt x="2585" y="3671"/>
                      </a:cubicBezTo>
                      <a:cubicBezTo>
                        <a:pt x="2733" y="3671"/>
                        <a:pt x="2868" y="3657"/>
                        <a:pt x="2981" y="3623"/>
                      </a:cubicBezTo>
                      <a:cubicBezTo>
                        <a:pt x="3531" y="3463"/>
                        <a:pt x="3822" y="2970"/>
                        <a:pt x="3822" y="2199"/>
                      </a:cubicBezTo>
                      <a:cubicBezTo>
                        <a:pt x="3822" y="1668"/>
                        <a:pt x="3372" y="690"/>
                        <a:pt x="3105" y="154"/>
                      </a:cubicBezTo>
                      <a:cubicBezTo>
                        <a:pt x="3045" y="35"/>
                        <a:pt x="2878" y="0"/>
                        <a:pt x="2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10;p62">
                  <a:extLst>
                    <a:ext uri="{FF2B5EF4-FFF2-40B4-BE49-F238E27FC236}">
                      <a16:creationId xmlns:a16="http://schemas.microsoft.com/office/drawing/2014/main" id="{1DCE757B-0D7F-5FF0-54CB-08714E6D7068}"/>
                    </a:ext>
                  </a:extLst>
                </p:cNvPr>
                <p:cNvSpPr/>
                <p:nvPr/>
              </p:nvSpPr>
              <p:spPr>
                <a:xfrm>
                  <a:off x="4101280" y="2673162"/>
                  <a:ext cx="80560" cy="103659"/>
                </a:xfrm>
                <a:custGeom>
                  <a:avLst/>
                  <a:gdLst/>
                  <a:ahLst/>
                  <a:cxnLst/>
                  <a:rect l="l" t="t" r="r" b="b"/>
                  <a:pathLst>
                    <a:path w="1688" h="2172" extrusionOk="0">
                      <a:moveTo>
                        <a:pt x="761" y="1"/>
                      </a:moveTo>
                      <a:cubicBezTo>
                        <a:pt x="639" y="1"/>
                        <a:pt x="511" y="75"/>
                        <a:pt x="393" y="287"/>
                      </a:cubicBezTo>
                      <a:cubicBezTo>
                        <a:pt x="1" y="994"/>
                        <a:pt x="589" y="1660"/>
                        <a:pt x="1020" y="1896"/>
                      </a:cubicBezTo>
                      <a:cubicBezTo>
                        <a:pt x="1453" y="2131"/>
                        <a:pt x="1688" y="2171"/>
                        <a:pt x="1688" y="2171"/>
                      </a:cubicBezTo>
                      <a:lnTo>
                        <a:pt x="1295" y="404"/>
                      </a:lnTo>
                      <a:cubicBezTo>
                        <a:pt x="1295" y="404"/>
                        <a:pt x="1046" y="1"/>
                        <a:pt x="761" y="1"/>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11;p62">
                  <a:extLst>
                    <a:ext uri="{FF2B5EF4-FFF2-40B4-BE49-F238E27FC236}">
                      <a16:creationId xmlns:a16="http://schemas.microsoft.com/office/drawing/2014/main" id="{92230BEE-7C25-3464-AE0F-BB7A0C56DCEC}"/>
                    </a:ext>
                  </a:extLst>
                </p:cNvPr>
                <p:cNvSpPr/>
                <p:nvPr/>
              </p:nvSpPr>
              <p:spPr>
                <a:xfrm>
                  <a:off x="4109107" y="2670251"/>
                  <a:ext cx="75835" cy="109529"/>
                </a:xfrm>
                <a:custGeom>
                  <a:avLst/>
                  <a:gdLst/>
                  <a:ahLst/>
                  <a:cxnLst/>
                  <a:rect l="l" t="t" r="r" b="b"/>
                  <a:pathLst>
                    <a:path w="1589" h="2295" extrusionOk="0">
                      <a:moveTo>
                        <a:pt x="597" y="124"/>
                      </a:moveTo>
                      <a:cubicBezTo>
                        <a:pt x="796" y="124"/>
                        <a:pt x="1002" y="379"/>
                        <a:pt x="1074" y="490"/>
                      </a:cubicBezTo>
                      <a:lnTo>
                        <a:pt x="1442" y="2146"/>
                      </a:lnTo>
                      <a:cubicBezTo>
                        <a:pt x="1337" y="2115"/>
                        <a:pt x="1149" y="2046"/>
                        <a:pt x="887" y="1903"/>
                      </a:cubicBezTo>
                      <a:cubicBezTo>
                        <a:pt x="621" y="1758"/>
                        <a:pt x="306" y="1449"/>
                        <a:pt x="200" y="1083"/>
                      </a:cubicBezTo>
                      <a:cubicBezTo>
                        <a:pt x="129" y="842"/>
                        <a:pt x="158" y="605"/>
                        <a:pt x="284" y="378"/>
                      </a:cubicBezTo>
                      <a:cubicBezTo>
                        <a:pt x="376" y="212"/>
                        <a:pt x="479" y="126"/>
                        <a:pt x="591" y="124"/>
                      </a:cubicBezTo>
                      <a:close/>
                      <a:moveTo>
                        <a:pt x="595" y="0"/>
                      </a:moveTo>
                      <a:cubicBezTo>
                        <a:pt x="593" y="0"/>
                        <a:pt x="590" y="0"/>
                        <a:pt x="588" y="0"/>
                      </a:cubicBezTo>
                      <a:cubicBezTo>
                        <a:pt x="428" y="4"/>
                        <a:pt x="290" y="111"/>
                        <a:pt x="174" y="318"/>
                      </a:cubicBezTo>
                      <a:cubicBezTo>
                        <a:pt x="32" y="574"/>
                        <a:pt x="0" y="843"/>
                        <a:pt x="80" y="1118"/>
                      </a:cubicBezTo>
                      <a:cubicBezTo>
                        <a:pt x="204" y="1545"/>
                        <a:pt x="560" y="1866"/>
                        <a:pt x="827" y="2012"/>
                      </a:cubicBezTo>
                      <a:cubicBezTo>
                        <a:pt x="1263" y="2250"/>
                        <a:pt x="1504" y="2292"/>
                        <a:pt x="1513" y="2293"/>
                      </a:cubicBezTo>
                      <a:cubicBezTo>
                        <a:pt x="1518" y="2294"/>
                        <a:pt x="1521" y="2294"/>
                        <a:pt x="1524" y="2294"/>
                      </a:cubicBezTo>
                      <a:cubicBezTo>
                        <a:pt x="1541" y="2294"/>
                        <a:pt x="1557" y="2287"/>
                        <a:pt x="1569" y="2275"/>
                      </a:cubicBezTo>
                      <a:cubicBezTo>
                        <a:pt x="1584" y="2260"/>
                        <a:pt x="1589" y="2239"/>
                        <a:pt x="1585" y="2219"/>
                      </a:cubicBezTo>
                      <a:lnTo>
                        <a:pt x="1192" y="453"/>
                      </a:lnTo>
                      <a:cubicBezTo>
                        <a:pt x="1190" y="445"/>
                        <a:pt x="1188" y="439"/>
                        <a:pt x="1184" y="434"/>
                      </a:cubicBezTo>
                      <a:cubicBezTo>
                        <a:pt x="1173" y="415"/>
                        <a:pt x="908"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12;p62">
                  <a:extLst>
                    <a:ext uri="{FF2B5EF4-FFF2-40B4-BE49-F238E27FC236}">
                      <a16:creationId xmlns:a16="http://schemas.microsoft.com/office/drawing/2014/main" id="{DAC2AC60-AD4A-E323-F719-1674317516C3}"/>
                    </a:ext>
                  </a:extLst>
                </p:cNvPr>
                <p:cNvSpPr/>
                <p:nvPr/>
              </p:nvSpPr>
              <p:spPr>
                <a:xfrm>
                  <a:off x="4468427" y="2696786"/>
                  <a:ext cx="61852" cy="102466"/>
                </a:xfrm>
                <a:custGeom>
                  <a:avLst/>
                  <a:gdLst/>
                  <a:ahLst/>
                  <a:cxnLst/>
                  <a:rect l="l" t="t" r="r" b="b"/>
                  <a:pathLst>
                    <a:path w="1296" h="2147" extrusionOk="0">
                      <a:moveTo>
                        <a:pt x="868" y="1"/>
                      </a:moveTo>
                      <a:cubicBezTo>
                        <a:pt x="642" y="1"/>
                        <a:pt x="393" y="145"/>
                        <a:pt x="393" y="145"/>
                      </a:cubicBezTo>
                      <a:lnTo>
                        <a:pt x="0" y="2146"/>
                      </a:lnTo>
                      <a:cubicBezTo>
                        <a:pt x="0" y="2146"/>
                        <a:pt x="196" y="1990"/>
                        <a:pt x="470" y="1794"/>
                      </a:cubicBezTo>
                      <a:cubicBezTo>
                        <a:pt x="745" y="1598"/>
                        <a:pt x="1295" y="969"/>
                        <a:pt x="1216" y="342"/>
                      </a:cubicBezTo>
                      <a:cubicBezTo>
                        <a:pt x="1183" y="77"/>
                        <a:pt x="1032" y="1"/>
                        <a:pt x="868" y="1"/>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3;p62">
                  <a:extLst>
                    <a:ext uri="{FF2B5EF4-FFF2-40B4-BE49-F238E27FC236}">
                      <a16:creationId xmlns:a16="http://schemas.microsoft.com/office/drawing/2014/main" id="{18B3C81B-5828-E335-271D-13C2C259FBAF}"/>
                    </a:ext>
                  </a:extLst>
                </p:cNvPr>
                <p:cNvSpPr/>
                <p:nvPr/>
              </p:nvSpPr>
              <p:spPr>
                <a:xfrm>
                  <a:off x="4465277" y="2693827"/>
                  <a:ext cx="68151" cy="108431"/>
                </a:xfrm>
                <a:custGeom>
                  <a:avLst/>
                  <a:gdLst/>
                  <a:ahLst/>
                  <a:cxnLst/>
                  <a:rect l="l" t="t" r="r" b="b"/>
                  <a:pathLst>
                    <a:path w="1428" h="2272" extrusionOk="0">
                      <a:moveTo>
                        <a:pt x="935" y="125"/>
                      </a:moveTo>
                      <a:cubicBezTo>
                        <a:pt x="986" y="125"/>
                        <a:pt x="1034" y="133"/>
                        <a:pt x="1075" y="154"/>
                      </a:cubicBezTo>
                      <a:cubicBezTo>
                        <a:pt x="1156" y="195"/>
                        <a:pt x="1205" y="279"/>
                        <a:pt x="1220" y="411"/>
                      </a:cubicBezTo>
                      <a:cubicBezTo>
                        <a:pt x="1296" y="1015"/>
                        <a:pt x="758" y="1622"/>
                        <a:pt x="501" y="1806"/>
                      </a:cubicBezTo>
                      <a:cubicBezTo>
                        <a:pt x="362" y="1904"/>
                        <a:pt x="244" y="1993"/>
                        <a:pt x="159" y="2058"/>
                      </a:cubicBezTo>
                      <a:lnTo>
                        <a:pt x="514" y="248"/>
                      </a:lnTo>
                      <a:cubicBezTo>
                        <a:pt x="605" y="200"/>
                        <a:pt x="783" y="125"/>
                        <a:pt x="935" y="125"/>
                      </a:cubicBezTo>
                      <a:close/>
                      <a:moveTo>
                        <a:pt x="934" y="1"/>
                      </a:moveTo>
                      <a:cubicBezTo>
                        <a:pt x="695" y="1"/>
                        <a:pt x="441" y="145"/>
                        <a:pt x="427" y="153"/>
                      </a:cubicBezTo>
                      <a:cubicBezTo>
                        <a:pt x="411" y="162"/>
                        <a:pt x="401" y="178"/>
                        <a:pt x="398" y="195"/>
                      </a:cubicBezTo>
                      <a:lnTo>
                        <a:pt x="5" y="2197"/>
                      </a:lnTo>
                      <a:cubicBezTo>
                        <a:pt x="0" y="2222"/>
                        <a:pt x="12" y="2248"/>
                        <a:pt x="34" y="2262"/>
                      </a:cubicBezTo>
                      <a:cubicBezTo>
                        <a:pt x="44" y="2268"/>
                        <a:pt x="55" y="2271"/>
                        <a:pt x="66" y="2271"/>
                      </a:cubicBezTo>
                      <a:cubicBezTo>
                        <a:pt x="80" y="2271"/>
                        <a:pt x="93" y="2266"/>
                        <a:pt x="105" y="2258"/>
                      </a:cubicBezTo>
                      <a:cubicBezTo>
                        <a:pt x="107" y="2256"/>
                        <a:pt x="303" y="2099"/>
                        <a:pt x="573" y="1906"/>
                      </a:cubicBezTo>
                      <a:cubicBezTo>
                        <a:pt x="849" y="1709"/>
                        <a:pt x="1427" y="1055"/>
                        <a:pt x="1344" y="395"/>
                      </a:cubicBezTo>
                      <a:cubicBezTo>
                        <a:pt x="1322" y="221"/>
                        <a:pt x="1250" y="101"/>
                        <a:pt x="1130" y="43"/>
                      </a:cubicBezTo>
                      <a:cubicBezTo>
                        <a:pt x="1070" y="13"/>
                        <a:pt x="1003"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14;p62">
                  <a:extLst>
                    <a:ext uri="{FF2B5EF4-FFF2-40B4-BE49-F238E27FC236}">
                      <a16:creationId xmlns:a16="http://schemas.microsoft.com/office/drawing/2014/main" id="{C7B096B6-0EF3-A94D-5748-8E98C0973E6C}"/>
                    </a:ext>
                  </a:extLst>
                </p:cNvPr>
                <p:cNvSpPr/>
                <p:nvPr/>
              </p:nvSpPr>
              <p:spPr>
                <a:xfrm>
                  <a:off x="4159361" y="2516387"/>
                  <a:ext cx="327823" cy="442124"/>
                </a:xfrm>
                <a:custGeom>
                  <a:avLst/>
                  <a:gdLst/>
                  <a:ahLst/>
                  <a:cxnLst/>
                  <a:rect l="l" t="t" r="r" b="b"/>
                  <a:pathLst>
                    <a:path w="6869" h="9264" extrusionOk="0">
                      <a:moveTo>
                        <a:pt x="2473" y="1"/>
                      </a:moveTo>
                      <a:cubicBezTo>
                        <a:pt x="2473" y="1"/>
                        <a:pt x="2459" y="9"/>
                        <a:pt x="2448" y="34"/>
                      </a:cubicBezTo>
                      <a:lnTo>
                        <a:pt x="2448" y="34"/>
                      </a:lnTo>
                      <a:cubicBezTo>
                        <a:pt x="2464" y="12"/>
                        <a:pt x="2473" y="1"/>
                        <a:pt x="2473" y="1"/>
                      </a:cubicBezTo>
                      <a:close/>
                      <a:moveTo>
                        <a:pt x="2448" y="34"/>
                      </a:moveTo>
                      <a:lnTo>
                        <a:pt x="2448" y="34"/>
                      </a:lnTo>
                      <a:cubicBezTo>
                        <a:pt x="2234" y="308"/>
                        <a:pt x="729" y="2224"/>
                        <a:pt x="1" y="2552"/>
                      </a:cubicBezTo>
                      <a:cubicBezTo>
                        <a:pt x="1" y="2552"/>
                        <a:pt x="471" y="6319"/>
                        <a:pt x="942" y="7104"/>
                      </a:cubicBezTo>
                      <a:cubicBezTo>
                        <a:pt x="1413" y="7889"/>
                        <a:pt x="2277" y="9263"/>
                        <a:pt x="3375" y="9263"/>
                      </a:cubicBezTo>
                      <a:cubicBezTo>
                        <a:pt x="4474" y="9263"/>
                        <a:pt x="5691" y="8046"/>
                        <a:pt x="6162" y="6908"/>
                      </a:cubicBezTo>
                      <a:cubicBezTo>
                        <a:pt x="6633" y="5770"/>
                        <a:pt x="6869" y="3925"/>
                        <a:pt x="6869" y="3925"/>
                      </a:cubicBezTo>
                      <a:cubicBezTo>
                        <a:pt x="6869" y="3925"/>
                        <a:pt x="5024" y="3179"/>
                        <a:pt x="3572" y="1688"/>
                      </a:cubicBezTo>
                      <a:cubicBezTo>
                        <a:pt x="2411" y="497"/>
                        <a:pt x="2404" y="132"/>
                        <a:pt x="2448" y="34"/>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15;p62">
                  <a:extLst>
                    <a:ext uri="{FF2B5EF4-FFF2-40B4-BE49-F238E27FC236}">
                      <a16:creationId xmlns:a16="http://schemas.microsoft.com/office/drawing/2014/main" id="{94AFB5D7-FEBF-43E7-A9FA-B95092A19C05}"/>
                    </a:ext>
                  </a:extLst>
                </p:cNvPr>
                <p:cNvSpPr/>
                <p:nvPr/>
              </p:nvSpPr>
              <p:spPr>
                <a:xfrm>
                  <a:off x="4156211" y="2513428"/>
                  <a:ext cx="334075" cy="448042"/>
                </a:xfrm>
                <a:custGeom>
                  <a:avLst/>
                  <a:gdLst/>
                  <a:ahLst/>
                  <a:cxnLst/>
                  <a:rect l="l" t="t" r="r" b="b"/>
                  <a:pathLst>
                    <a:path w="7000" h="9388" extrusionOk="0">
                      <a:moveTo>
                        <a:pt x="2454" y="273"/>
                      </a:moveTo>
                      <a:cubicBezTo>
                        <a:pt x="2533" y="584"/>
                        <a:pt x="2921" y="1104"/>
                        <a:pt x="3594" y="1793"/>
                      </a:cubicBezTo>
                      <a:cubicBezTo>
                        <a:pt x="4913" y="3149"/>
                        <a:pt x="6575" y="3900"/>
                        <a:pt x="6866" y="4026"/>
                      </a:cubicBezTo>
                      <a:cubicBezTo>
                        <a:pt x="6827" y="4320"/>
                        <a:pt x="6592" y="5929"/>
                        <a:pt x="6171" y="6947"/>
                      </a:cubicBezTo>
                      <a:cubicBezTo>
                        <a:pt x="5708" y="8065"/>
                        <a:pt x="4500" y="9262"/>
                        <a:pt x="3441" y="9262"/>
                      </a:cubicBezTo>
                      <a:cubicBezTo>
                        <a:pt x="2339" y="9262"/>
                        <a:pt x="1443" y="7771"/>
                        <a:pt x="1062" y="7134"/>
                      </a:cubicBezTo>
                      <a:cubicBezTo>
                        <a:pt x="630" y="6414"/>
                        <a:pt x="188" y="3076"/>
                        <a:pt x="134" y="2651"/>
                      </a:cubicBezTo>
                      <a:cubicBezTo>
                        <a:pt x="813" y="2305"/>
                        <a:pt x="2044" y="791"/>
                        <a:pt x="2454" y="273"/>
                      </a:cubicBezTo>
                      <a:close/>
                      <a:moveTo>
                        <a:pt x="2538" y="1"/>
                      </a:moveTo>
                      <a:cubicBezTo>
                        <a:pt x="2528" y="1"/>
                        <a:pt x="2518" y="3"/>
                        <a:pt x="2509" y="8"/>
                      </a:cubicBezTo>
                      <a:cubicBezTo>
                        <a:pt x="2502" y="11"/>
                        <a:pt x="2478" y="27"/>
                        <a:pt x="2460" y="62"/>
                      </a:cubicBezTo>
                      <a:cubicBezTo>
                        <a:pt x="2235" y="352"/>
                        <a:pt x="747" y="2239"/>
                        <a:pt x="41" y="2557"/>
                      </a:cubicBezTo>
                      <a:cubicBezTo>
                        <a:pt x="15" y="2569"/>
                        <a:pt x="1" y="2594"/>
                        <a:pt x="5" y="2621"/>
                      </a:cubicBezTo>
                      <a:cubicBezTo>
                        <a:pt x="24" y="2775"/>
                        <a:pt x="482" y="6411"/>
                        <a:pt x="955" y="7198"/>
                      </a:cubicBezTo>
                      <a:cubicBezTo>
                        <a:pt x="1382" y="7909"/>
                        <a:pt x="2268" y="9387"/>
                        <a:pt x="3441" y="9387"/>
                      </a:cubicBezTo>
                      <a:cubicBezTo>
                        <a:pt x="4586" y="9387"/>
                        <a:pt x="5809" y="8145"/>
                        <a:pt x="6285" y="6994"/>
                      </a:cubicBezTo>
                      <a:cubicBezTo>
                        <a:pt x="6754" y="5860"/>
                        <a:pt x="6993" y="4014"/>
                        <a:pt x="6997" y="3995"/>
                      </a:cubicBezTo>
                      <a:cubicBezTo>
                        <a:pt x="7000" y="3967"/>
                        <a:pt x="6984" y="3940"/>
                        <a:pt x="6958" y="3930"/>
                      </a:cubicBezTo>
                      <a:cubicBezTo>
                        <a:pt x="6939" y="3922"/>
                        <a:pt x="5108" y="3171"/>
                        <a:pt x="3682" y="1707"/>
                      </a:cubicBezTo>
                      <a:cubicBezTo>
                        <a:pt x="2553" y="547"/>
                        <a:pt x="2548" y="200"/>
                        <a:pt x="2564" y="131"/>
                      </a:cubicBezTo>
                      <a:cubicBezTo>
                        <a:pt x="2577" y="115"/>
                        <a:pt x="2584" y="105"/>
                        <a:pt x="2588" y="101"/>
                      </a:cubicBezTo>
                      <a:cubicBezTo>
                        <a:pt x="2606" y="78"/>
                        <a:pt x="2605" y="44"/>
                        <a:pt x="2586" y="22"/>
                      </a:cubicBezTo>
                      <a:cubicBezTo>
                        <a:pt x="2574" y="8"/>
                        <a:pt x="2556" y="1"/>
                        <a:pt x="2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16;p62">
                  <a:extLst>
                    <a:ext uri="{FF2B5EF4-FFF2-40B4-BE49-F238E27FC236}">
                      <a16:creationId xmlns:a16="http://schemas.microsoft.com/office/drawing/2014/main" id="{20F45171-58A3-C430-0C4B-FC1BBC87E55F}"/>
                    </a:ext>
                  </a:extLst>
                </p:cNvPr>
                <p:cNvSpPr/>
                <p:nvPr/>
              </p:nvSpPr>
              <p:spPr>
                <a:xfrm>
                  <a:off x="4297859" y="2799966"/>
                  <a:ext cx="70442" cy="18804"/>
                </a:xfrm>
                <a:custGeom>
                  <a:avLst/>
                  <a:gdLst/>
                  <a:ahLst/>
                  <a:cxnLst/>
                  <a:rect l="l" t="t" r="r" b="b"/>
                  <a:pathLst>
                    <a:path w="1476" h="394" extrusionOk="0">
                      <a:moveTo>
                        <a:pt x="71" y="1"/>
                      </a:moveTo>
                      <a:cubicBezTo>
                        <a:pt x="52" y="1"/>
                        <a:pt x="34" y="9"/>
                        <a:pt x="22" y="24"/>
                      </a:cubicBezTo>
                      <a:cubicBezTo>
                        <a:pt x="0" y="51"/>
                        <a:pt x="4" y="90"/>
                        <a:pt x="32" y="111"/>
                      </a:cubicBezTo>
                      <a:cubicBezTo>
                        <a:pt x="37" y="116"/>
                        <a:pt x="392" y="394"/>
                        <a:pt x="827" y="394"/>
                      </a:cubicBezTo>
                      <a:cubicBezTo>
                        <a:pt x="1025" y="394"/>
                        <a:pt x="1239" y="336"/>
                        <a:pt x="1445" y="168"/>
                      </a:cubicBezTo>
                      <a:cubicBezTo>
                        <a:pt x="1472" y="146"/>
                        <a:pt x="1476" y="107"/>
                        <a:pt x="1455" y="80"/>
                      </a:cubicBezTo>
                      <a:cubicBezTo>
                        <a:pt x="1442" y="65"/>
                        <a:pt x="1424" y="57"/>
                        <a:pt x="1406" y="57"/>
                      </a:cubicBezTo>
                      <a:cubicBezTo>
                        <a:pt x="1392" y="57"/>
                        <a:pt x="1378" y="62"/>
                        <a:pt x="1366" y="72"/>
                      </a:cubicBezTo>
                      <a:cubicBezTo>
                        <a:pt x="1184" y="221"/>
                        <a:pt x="995" y="272"/>
                        <a:pt x="820" y="272"/>
                      </a:cubicBezTo>
                      <a:cubicBezTo>
                        <a:pt x="439" y="272"/>
                        <a:pt x="128" y="29"/>
                        <a:pt x="109" y="14"/>
                      </a:cubicBezTo>
                      <a:cubicBezTo>
                        <a:pt x="98" y="5"/>
                        <a:pt x="84"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17;p62">
                  <a:extLst>
                    <a:ext uri="{FF2B5EF4-FFF2-40B4-BE49-F238E27FC236}">
                      <a16:creationId xmlns:a16="http://schemas.microsoft.com/office/drawing/2014/main" id="{FF54B9A0-213F-9955-70CA-BC98F84D47B8}"/>
                    </a:ext>
                  </a:extLst>
                </p:cNvPr>
                <p:cNvSpPr/>
                <p:nvPr/>
              </p:nvSpPr>
              <p:spPr>
                <a:xfrm>
                  <a:off x="4277575" y="2837955"/>
                  <a:ext cx="112440" cy="26678"/>
                </a:xfrm>
                <a:custGeom>
                  <a:avLst/>
                  <a:gdLst/>
                  <a:ahLst/>
                  <a:cxnLst/>
                  <a:rect l="l" t="t" r="r" b="b"/>
                  <a:pathLst>
                    <a:path w="2356" h="559" extrusionOk="0">
                      <a:moveTo>
                        <a:pt x="2286" y="0"/>
                      </a:moveTo>
                      <a:cubicBezTo>
                        <a:pt x="2272" y="0"/>
                        <a:pt x="2259" y="5"/>
                        <a:pt x="2248" y="13"/>
                      </a:cubicBezTo>
                      <a:cubicBezTo>
                        <a:pt x="1833" y="334"/>
                        <a:pt x="1452" y="440"/>
                        <a:pt x="1131" y="440"/>
                      </a:cubicBezTo>
                      <a:cubicBezTo>
                        <a:pt x="530" y="440"/>
                        <a:pt x="137" y="70"/>
                        <a:pt x="112" y="46"/>
                      </a:cubicBezTo>
                      <a:cubicBezTo>
                        <a:pt x="100" y="34"/>
                        <a:pt x="85" y="29"/>
                        <a:pt x="69" y="29"/>
                      </a:cubicBezTo>
                      <a:cubicBezTo>
                        <a:pt x="53" y="29"/>
                        <a:pt x="37" y="35"/>
                        <a:pt x="24" y="48"/>
                      </a:cubicBezTo>
                      <a:cubicBezTo>
                        <a:pt x="0" y="72"/>
                        <a:pt x="1" y="112"/>
                        <a:pt x="25" y="136"/>
                      </a:cubicBezTo>
                      <a:cubicBezTo>
                        <a:pt x="33" y="142"/>
                        <a:pt x="473" y="559"/>
                        <a:pt x="1141" y="559"/>
                      </a:cubicBezTo>
                      <a:cubicBezTo>
                        <a:pt x="1485" y="559"/>
                        <a:pt x="1889" y="448"/>
                        <a:pt x="2323" y="112"/>
                      </a:cubicBezTo>
                      <a:cubicBezTo>
                        <a:pt x="2351" y="91"/>
                        <a:pt x="2356" y="52"/>
                        <a:pt x="2335" y="25"/>
                      </a:cubicBezTo>
                      <a:cubicBezTo>
                        <a:pt x="2323" y="9"/>
                        <a:pt x="2304" y="0"/>
                        <a:pt x="2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18;p62">
                  <a:extLst>
                    <a:ext uri="{FF2B5EF4-FFF2-40B4-BE49-F238E27FC236}">
                      <a16:creationId xmlns:a16="http://schemas.microsoft.com/office/drawing/2014/main" id="{346A2C86-B56A-1793-71B5-F071B4DF5626}"/>
                    </a:ext>
                  </a:extLst>
                </p:cNvPr>
                <p:cNvSpPr/>
                <p:nvPr/>
              </p:nvSpPr>
              <p:spPr>
                <a:xfrm>
                  <a:off x="4245409" y="2697693"/>
                  <a:ext cx="27537" cy="33455"/>
                </a:xfrm>
                <a:custGeom>
                  <a:avLst/>
                  <a:gdLst/>
                  <a:ahLst/>
                  <a:cxnLst/>
                  <a:rect l="l" t="t" r="r" b="b"/>
                  <a:pathLst>
                    <a:path w="577" h="701" extrusionOk="0">
                      <a:moveTo>
                        <a:pt x="288" y="0"/>
                      </a:moveTo>
                      <a:cubicBezTo>
                        <a:pt x="130" y="0"/>
                        <a:pt x="1" y="157"/>
                        <a:pt x="1" y="350"/>
                      </a:cubicBezTo>
                      <a:cubicBezTo>
                        <a:pt x="1" y="543"/>
                        <a:pt x="130" y="700"/>
                        <a:pt x="288" y="700"/>
                      </a:cubicBezTo>
                      <a:cubicBezTo>
                        <a:pt x="448" y="700"/>
                        <a:pt x="577" y="543"/>
                        <a:pt x="577" y="350"/>
                      </a:cubicBezTo>
                      <a:cubicBezTo>
                        <a:pt x="577" y="157"/>
                        <a:pt x="448"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19;p62">
                  <a:extLst>
                    <a:ext uri="{FF2B5EF4-FFF2-40B4-BE49-F238E27FC236}">
                      <a16:creationId xmlns:a16="http://schemas.microsoft.com/office/drawing/2014/main" id="{A365678C-899D-4D93-C844-D7A2DBBB9214}"/>
                    </a:ext>
                  </a:extLst>
                </p:cNvPr>
                <p:cNvSpPr/>
                <p:nvPr/>
              </p:nvSpPr>
              <p:spPr>
                <a:xfrm>
                  <a:off x="4385147" y="2706235"/>
                  <a:ext cx="27490" cy="33408"/>
                </a:xfrm>
                <a:custGeom>
                  <a:avLst/>
                  <a:gdLst/>
                  <a:ahLst/>
                  <a:cxnLst/>
                  <a:rect l="l" t="t" r="r" b="b"/>
                  <a:pathLst>
                    <a:path w="576" h="700" extrusionOk="0">
                      <a:moveTo>
                        <a:pt x="288" y="1"/>
                      </a:moveTo>
                      <a:cubicBezTo>
                        <a:pt x="128" y="1"/>
                        <a:pt x="0" y="157"/>
                        <a:pt x="0" y="350"/>
                      </a:cubicBezTo>
                      <a:cubicBezTo>
                        <a:pt x="0" y="543"/>
                        <a:pt x="128" y="700"/>
                        <a:pt x="288" y="700"/>
                      </a:cubicBezTo>
                      <a:cubicBezTo>
                        <a:pt x="446" y="700"/>
                        <a:pt x="575" y="543"/>
                        <a:pt x="575" y="350"/>
                      </a:cubicBezTo>
                      <a:cubicBezTo>
                        <a:pt x="575" y="157"/>
                        <a:pt x="446"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20;p62">
                  <a:extLst>
                    <a:ext uri="{FF2B5EF4-FFF2-40B4-BE49-F238E27FC236}">
                      <a16:creationId xmlns:a16="http://schemas.microsoft.com/office/drawing/2014/main" id="{5248D34A-4C1E-14B8-B036-22883434EA6D}"/>
                    </a:ext>
                  </a:extLst>
                </p:cNvPr>
                <p:cNvSpPr/>
                <p:nvPr/>
              </p:nvSpPr>
              <p:spPr>
                <a:xfrm>
                  <a:off x="4224601" y="2653500"/>
                  <a:ext cx="74546" cy="14127"/>
                </a:xfrm>
                <a:custGeom>
                  <a:avLst/>
                  <a:gdLst/>
                  <a:ahLst/>
                  <a:cxnLst/>
                  <a:rect l="l" t="t" r="r" b="b"/>
                  <a:pathLst>
                    <a:path w="1562" h="296" extrusionOk="0">
                      <a:moveTo>
                        <a:pt x="806" y="1"/>
                      </a:moveTo>
                      <a:cubicBezTo>
                        <a:pt x="331" y="1"/>
                        <a:pt x="54" y="171"/>
                        <a:pt x="38" y="180"/>
                      </a:cubicBezTo>
                      <a:cubicBezTo>
                        <a:pt x="8" y="199"/>
                        <a:pt x="0" y="237"/>
                        <a:pt x="18" y="266"/>
                      </a:cubicBezTo>
                      <a:cubicBezTo>
                        <a:pt x="30" y="285"/>
                        <a:pt x="50" y="296"/>
                        <a:pt x="71" y="296"/>
                      </a:cubicBezTo>
                      <a:cubicBezTo>
                        <a:pt x="83" y="296"/>
                        <a:pt x="93" y="293"/>
                        <a:pt x="104" y="286"/>
                      </a:cubicBezTo>
                      <a:cubicBezTo>
                        <a:pt x="108" y="284"/>
                        <a:pt x="367" y="127"/>
                        <a:pt x="811" y="127"/>
                      </a:cubicBezTo>
                      <a:cubicBezTo>
                        <a:pt x="1000" y="127"/>
                        <a:pt x="1222" y="155"/>
                        <a:pt x="1472" y="236"/>
                      </a:cubicBezTo>
                      <a:cubicBezTo>
                        <a:pt x="1479" y="238"/>
                        <a:pt x="1485" y="239"/>
                        <a:pt x="1491" y="239"/>
                      </a:cubicBezTo>
                      <a:cubicBezTo>
                        <a:pt x="1518" y="239"/>
                        <a:pt x="1542" y="222"/>
                        <a:pt x="1551" y="195"/>
                      </a:cubicBezTo>
                      <a:cubicBezTo>
                        <a:pt x="1561" y="163"/>
                        <a:pt x="1544" y="128"/>
                        <a:pt x="1511" y="117"/>
                      </a:cubicBezTo>
                      <a:cubicBezTo>
                        <a:pt x="1244" y="31"/>
                        <a:pt x="100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21;p62">
                  <a:extLst>
                    <a:ext uri="{FF2B5EF4-FFF2-40B4-BE49-F238E27FC236}">
                      <a16:creationId xmlns:a16="http://schemas.microsoft.com/office/drawing/2014/main" id="{7FF3D7A9-FB12-7FDD-168E-2CE7C2B1E97F}"/>
                    </a:ext>
                  </a:extLst>
                </p:cNvPr>
                <p:cNvSpPr/>
                <p:nvPr/>
              </p:nvSpPr>
              <p:spPr>
                <a:xfrm>
                  <a:off x="4375221" y="2663903"/>
                  <a:ext cx="85380" cy="30830"/>
                </a:xfrm>
                <a:custGeom>
                  <a:avLst/>
                  <a:gdLst/>
                  <a:ahLst/>
                  <a:cxnLst/>
                  <a:rect l="l" t="t" r="r" b="b"/>
                  <a:pathLst>
                    <a:path w="1789" h="646" extrusionOk="0">
                      <a:moveTo>
                        <a:pt x="410" y="0"/>
                      </a:moveTo>
                      <a:cubicBezTo>
                        <a:pt x="144" y="0"/>
                        <a:pt x="34" y="105"/>
                        <a:pt x="26" y="113"/>
                      </a:cubicBezTo>
                      <a:cubicBezTo>
                        <a:pt x="0" y="138"/>
                        <a:pt x="0" y="178"/>
                        <a:pt x="26" y="202"/>
                      </a:cubicBezTo>
                      <a:cubicBezTo>
                        <a:pt x="38" y="214"/>
                        <a:pt x="53" y="220"/>
                        <a:pt x="69" y="220"/>
                      </a:cubicBezTo>
                      <a:cubicBezTo>
                        <a:pt x="85" y="220"/>
                        <a:pt x="101" y="214"/>
                        <a:pt x="113" y="202"/>
                      </a:cubicBezTo>
                      <a:cubicBezTo>
                        <a:pt x="115" y="200"/>
                        <a:pt x="201" y="125"/>
                        <a:pt x="411" y="125"/>
                      </a:cubicBezTo>
                      <a:cubicBezTo>
                        <a:pt x="652" y="125"/>
                        <a:pt x="1056" y="222"/>
                        <a:pt x="1682" y="636"/>
                      </a:cubicBezTo>
                      <a:cubicBezTo>
                        <a:pt x="1694" y="642"/>
                        <a:pt x="1706" y="646"/>
                        <a:pt x="1717" y="646"/>
                      </a:cubicBezTo>
                      <a:cubicBezTo>
                        <a:pt x="1737" y="646"/>
                        <a:pt x="1757" y="636"/>
                        <a:pt x="1770" y="618"/>
                      </a:cubicBezTo>
                      <a:cubicBezTo>
                        <a:pt x="1788" y="589"/>
                        <a:pt x="1780" y="551"/>
                        <a:pt x="1752" y="532"/>
                      </a:cubicBezTo>
                      <a:cubicBezTo>
                        <a:pt x="1108" y="108"/>
                        <a:pt x="67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22;p62">
                  <a:extLst>
                    <a:ext uri="{FF2B5EF4-FFF2-40B4-BE49-F238E27FC236}">
                      <a16:creationId xmlns:a16="http://schemas.microsoft.com/office/drawing/2014/main" id="{93E870D4-30BB-B156-87FB-6E9EE31E482F}"/>
                    </a:ext>
                  </a:extLst>
                </p:cNvPr>
                <p:cNvSpPr/>
                <p:nvPr/>
              </p:nvSpPr>
              <p:spPr>
                <a:xfrm>
                  <a:off x="4198352" y="2672017"/>
                  <a:ext cx="132389" cy="88530"/>
                </a:xfrm>
                <a:custGeom>
                  <a:avLst/>
                  <a:gdLst/>
                  <a:ahLst/>
                  <a:cxnLst/>
                  <a:rect l="l" t="t" r="r" b="b"/>
                  <a:pathLst>
                    <a:path w="2774" h="1855" extrusionOk="0">
                      <a:moveTo>
                        <a:pt x="625" y="124"/>
                      </a:moveTo>
                      <a:cubicBezTo>
                        <a:pt x="633" y="124"/>
                        <a:pt x="641" y="125"/>
                        <a:pt x="650" y="125"/>
                      </a:cubicBezTo>
                      <a:lnTo>
                        <a:pt x="2206" y="208"/>
                      </a:lnTo>
                      <a:cubicBezTo>
                        <a:pt x="2455" y="222"/>
                        <a:pt x="2646" y="435"/>
                        <a:pt x="2633" y="683"/>
                      </a:cubicBezTo>
                      <a:lnTo>
                        <a:pt x="2599" y="1303"/>
                      </a:lnTo>
                      <a:cubicBezTo>
                        <a:pt x="2586" y="1543"/>
                        <a:pt x="2389" y="1730"/>
                        <a:pt x="2153" y="1730"/>
                      </a:cubicBezTo>
                      <a:cubicBezTo>
                        <a:pt x="2144" y="1730"/>
                        <a:pt x="2135" y="1730"/>
                        <a:pt x="2125" y="1729"/>
                      </a:cubicBezTo>
                      <a:lnTo>
                        <a:pt x="568" y="1647"/>
                      </a:lnTo>
                      <a:cubicBezTo>
                        <a:pt x="319" y="1634"/>
                        <a:pt x="128" y="1421"/>
                        <a:pt x="141" y="1172"/>
                      </a:cubicBezTo>
                      <a:lnTo>
                        <a:pt x="174" y="552"/>
                      </a:lnTo>
                      <a:cubicBezTo>
                        <a:pt x="187" y="311"/>
                        <a:pt x="387" y="124"/>
                        <a:pt x="625" y="124"/>
                      </a:cubicBezTo>
                      <a:close/>
                      <a:moveTo>
                        <a:pt x="625" y="0"/>
                      </a:moveTo>
                      <a:cubicBezTo>
                        <a:pt x="322" y="0"/>
                        <a:pt x="67" y="238"/>
                        <a:pt x="51" y="545"/>
                      </a:cubicBezTo>
                      <a:lnTo>
                        <a:pt x="17" y="1165"/>
                      </a:lnTo>
                      <a:cubicBezTo>
                        <a:pt x="0" y="1482"/>
                        <a:pt x="245" y="1754"/>
                        <a:pt x="560" y="1770"/>
                      </a:cubicBezTo>
                      <a:lnTo>
                        <a:pt x="2118" y="1854"/>
                      </a:lnTo>
                      <a:lnTo>
                        <a:pt x="2149" y="1854"/>
                      </a:lnTo>
                      <a:cubicBezTo>
                        <a:pt x="2452" y="1854"/>
                        <a:pt x="2707" y="1616"/>
                        <a:pt x="2723" y="1310"/>
                      </a:cubicBezTo>
                      <a:lnTo>
                        <a:pt x="2757" y="690"/>
                      </a:lnTo>
                      <a:cubicBezTo>
                        <a:pt x="2774" y="373"/>
                        <a:pt x="2529" y="101"/>
                        <a:pt x="2212" y="84"/>
                      </a:cubicBezTo>
                      <a:lnTo>
                        <a:pt x="656" y="1"/>
                      </a:lnTo>
                      <a:cubicBezTo>
                        <a:pt x="646" y="1"/>
                        <a:pt x="635"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23;p62">
                  <a:extLst>
                    <a:ext uri="{FF2B5EF4-FFF2-40B4-BE49-F238E27FC236}">
                      <a16:creationId xmlns:a16="http://schemas.microsoft.com/office/drawing/2014/main" id="{9ACD6C9A-D64C-B0D7-8D06-26E5D714A861}"/>
                    </a:ext>
                  </a:extLst>
                </p:cNvPr>
                <p:cNvSpPr/>
                <p:nvPr/>
              </p:nvSpPr>
              <p:spPr>
                <a:xfrm>
                  <a:off x="4346777" y="2680893"/>
                  <a:ext cx="131530" cy="88578"/>
                </a:xfrm>
                <a:custGeom>
                  <a:avLst/>
                  <a:gdLst/>
                  <a:ahLst/>
                  <a:cxnLst/>
                  <a:rect l="l" t="t" r="r" b="b"/>
                  <a:pathLst>
                    <a:path w="2756" h="1856" extrusionOk="0">
                      <a:moveTo>
                        <a:pt x="614" y="124"/>
                      </a:moveTo>
                      <a:cubicBezTo>
                        <a:pt x="623" y="124"/>
                        <a:pt x="632" y="124"/>
                        <a:pt x="640" y="125"/>
                      </a:cubicBezTo>
                      <a:lnTo>
                        <a:pt x="2197" y="209"/>
                      </a:lnTo>
                      <a:cubicBezTo>
                        <a:pt x="2317" y="215"/>
                        <a:pt x="2429" y="267"/>
                        <a:pt x="2508" y="358"/>
                      </a:cubicBezTo>
                      <a:cubicBezTo>
                        <a:pt x="2589" y="447"/>
                        <a:pt x="2630" y="562"/>
                        <a:pt x="2624" y="683"/>
                      </a:cubicBezTo>
                      <a:lnTo>
                        <a:pt x="2590" y="1303"/>
                      </a:lnTo>
                      <a:cubicBezTo>
                        <a:pt x="2578" y="1543"/>
                        <a:pt x="2381" y="1731"/>
                        <a:pt x="2143" y="1731"/>
                      </a:cubicBezTo>
                      <a:cubicBezTo>
                        <a:pt x="2134" y="1731"/>
                        <a:pt x="2125" y="1731"/>
                        <a:pt x="2116" y="1730"/>
                      </a:cubicBezTo>
                      <a:lnTo>
                        <a:pt x="559" y="1646"/>
                      </a:lnTo>
                      <a:cubicBezTo>
                        <a:pt x="439" y="1640"/>
                        <a:pt x="328" y="1588"/>
                        <a:pt x="247" y="1497"/>
                      </a:cubicBezTo>
                      <a:cubicBezTo>
                        <a:pt x="167" y="1408"/>
                        <a:pt x="126" y="1293"/>
                        <a:pt x="133" y="1172"/>
                      </a:cubicBezTo>
                      <a:lnTo>
                        <a:pt x="165" y="552"/>
                      </a:lnTo>
                      <a:cubicBezTo>
                        <a:pt x="178" y="312"/>
                        <a:pt x="376" y="124"/>
                        <a:pt x="614" y="124"/>
                      </a:cubicBezTo>
                      <a:close/>
                      <a:moveTo>
                        <a:pt x="614" y="0"/>
                      </a:moveTo>
                      <a:cubicBezTo>
                        <a:pt x="312" y="0"/>
                        <a:pt x="58" y="240"/>
                        <a:pt x="41" y="546"/>
                      </a:cubicBezTo>
                      <a:lnTo>
                        <a:pt x="9" y="1166"/>
                      </a:lnTo>
                      <a:cubicBezTo>
                        <a:pt x="0" y="1319"/>
                        <a:pt x="52" y="1467"/>
                        <a:pt x="155" y="1581"/>
                      </a:cubicBezTo>
                      <a:cubicBezTo>
                        <a:pt x="257" y="1696"/>
                        <a:pt x="399" y="1763"/>
                        <a:pt x="552" y="1771"/>
                      </a:cubicBezTo>
                      <a:lnTo>
                        <a:pt x="2110" y="1854"/>
                      </a:lnTo>
                      <a:cubicBezTo>
                        <a:pt x="2120" y="1855"/>
                        <a:pt x="2129" y="1855"/>
                        <a:pt x="2140" y="1855"/>
                      </a:cubicBezTo>
                      <a:cubicBezTo>
                        <a:pt x="2443" y="1855"/>
                        <a:pt x="2698" y="1617"/>
                        <a:pt x="2715" y="1311"/>
                      </a:cubicBezTo>
                      <a:lnTo>
                        <a:pt x="2748" y="690"/>
                      </a:lnTo>
                      <a:cubicBezTo>
                        <a:pt x="2756" y="536"/>
                        <a:pt x="2703" y="389"/>
                        <a:pt x="2602" y="275"/>
                      </a:cubicBezTo>
                      <a:cubicBezTo>
                        <a:pt x="2499" y="160"/>
                        <a:pt x="2357" y="92"/>
                        <a:pt x="2204" y="84"/>
                      </a:cubicBezTo>
                      <a:lnTo>
                        <a:pt x="647" y="1"/>
                      </a:lnTo>
                      <a:cubicBezTo>
                        <a:pt x="636" y="0"/>
                        <a:pt x="625"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4;p62">
                  <a:extLst>
                    <a:ext uri="{FF2B5EF4-FFF2-40B4-BE49-F238E27FC236}">
                      <a16:creationId xmlns:a16="http://schemas.microsoft.com/office/drawing/2014/main" id="{FE60057C-7CFC-4A18-ED16-BBD436E394D6}"/>
                    </a:ext>
                  </a:extLst>
                </p:cNvPr>
                <p:cNvSpPr/>
                <p:nvPr/>
              </p:nvSpPr>
              <p:spPr>
                <a:xfrm>
                  <a:off x="4323678" y="2695163"/>
                  <a:ext cx="33121" cy="7827"/>
                </a:xfrm>
                <a:custGeom>
                  <a:avLst/>
                  <a:gdLst/>
                  <a:ahLst/>
                  <a:cxnLst/>
                  <a:rect l="l" t="t" r="r" b="b"/>
                  <a:pathLst>
                    <a:path w="694" h="164" extrusionOk="0">
                      <a:moveTo>
                        <a:pt x="67" y="1"/>
                      </a:moveTo>
                      <a:cubicBezTo>
                        <a:pt x="33" y="1"/>
                        <a:pt x="5" y="26"/>
                        <a:pt x="3" y="59"/>
                      </a:cubicBezTo>
                      <a:cubicBezTo>
                        <a:pt x="1" y="93"/>
                        <a:pt x="26" y="123"/>
                        <a:pt x="60" y="125"/>
                      </a:cubicBezTo>
                      <a:lnTo>
                        <a:pt x="625" y="163"/>
                      </a:lnTo>
                      <a:cubicBezTo>
                        <a:pt x="627" y="164"/>
                        <a:pt x="628" y="164"/>
                        <a:pt x="629" y="164"/>
                      </a:cubicBezTo>
                      <a:cubicBezTo>
                        <a:pt x="662" y="164"/>
                        <a:pt x="689" y="138"/>
                        <a:pt x="691" y="105"/>
                      </a:cubicBezTo>
                      <a:cubicBezTo>
                        <a:pt x="693" y="71"/>
                        <a:pt x="668" y="41"/>
                        <a:pt x="633" y="39"/>
                      </a:cubicBezTo>
                      <a:lnTo>
                        <a:pt x="69" y="1"/>
                      </a:lnTo>
                      <a:cubicBezTo>
                        <a:pt x="68" y="1"/>
                        <a:pt x="67"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925;p62">
                  <a:extLst>
                    <a:ext uri="{FF2B5EF4-FFF2-40B4-BE49-F238E27FC236}">
                      <a16:creationId xmlns:a16="http://schemas.microsoft.com/office/drawing/2014/main" id="{C302DE8D-7BCB-9A1D-E876-54B22AFA7C73}"/>
                    </a:ext>
                  </a:extLst>
                </p:cNvPr>
                <p:cNvSpPr/>
                <p:nvPr/>
              </p:nvSpPr>
              <p:spPr>
                <a:xfrm>
                  <a:off x="4158120" y="2681418"/>
                  <a:ext cx="48966" cy="18995"/>
                </a:xfrm>
                <a:custGeom>
                  <a:avLst/>
                  <a:gdLst/>
                  <a:ahLst/>
                  <a:cxnLst/>
                  <a:rect l="l" t="t" r="r" b="b"/>
                  <a:pathLst>
                    <a:path w="1026" h="398" extrusionOk="0">
                      <a:moveTo>
                        <a:pt x="69" y="1"/>
                      </a:moveTo>
                      <a:cubicBezTo>
                        <a:pt x="43" y="1"/>
                        <a:pt x="19" y="18"/>
                        <a:pt x="10" y="45"/>
                      </a:cubicBezTo>
                      <a:cubicBezTo>
                        <a:pt x="1" y="77"/>
                        <a:pt x="18" y="112"/>
                        <a:pt x="52" y="122"/>
                      </a:cubicBezTo>
                      <a:lnTo>
                        <a:pt x="938" y="394"/>
                      </a:lnTo>
                      <a:cubicBezTo>
                        <a:pt x="944" y="396"/>
                        <a:pt x="950" y="397"/>
                        <a:pt x="956" y="397"/>
                      </a:cubicBezTo>
                      <a:cubicBezTo>
                        <a:pt x="983" y="397"/>
                        <a:pt x="1007" y="379"/>
                        <a:pt x="1015" y="353"/>
                      </a:cubicBezTo>
                      <a:cubicBezTo>
                        <a:pt x="1026" y="320"/>
                        <a:pt x="1007" y="285"/>
                        <a:pt x="974" y="275"/>
                      </a:cubicBezTo>
                      <a:lnTo>
                        <a:pt x="88" y="4"/>
                      </a:lnTo>
                      <a:cubicBezTo>
                        <a:pt x="82" y="2"/>
                        <a:pt x="75"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926;p62">
                  <a:extLst>
                    <a:ext uri="{FF2B5EF4-FFF2-40B4-BE49-F238E27FC236}">
                      <a16:creationId xmlns:a16="http://schemas.microsoft.com/office/drawing/2014/main" id="{DA6FA2F2-3236-B118-4AFC-CC7017597E0E}"/>
                    </a:ext>
                  </a:extLst>
                </p:cNvPr>
                <p:cNvSpPr/>
                <p:nvPr/>
              </p:nvSpPr>
              <p:spPr>
                <a:xfrm>
                  <a:off x="4471625" y="2700747"/>
                  <a:ext cx="18899" cy="15129"/>
                </a:xfrm>
                <a:custGeom>
                  <a:avLst/>
                  <a:gdLst/>
                  <a:ahLst/>
                  <a:cxnLst/>
                  <a:rect l="l" t="t" r="r" b="b"/>
                  <a:pathLst>
                    <a:path w="396" h="317" extrusionOk="0">
                      <a:moveTo>
                        <a:pt x="326" y="0"/>
                      </a:moveTo>
                      <a:cubicBezTo>
                        <a:pt x="312" y="0"/>
                        <a:pt x="299" y="4"/>
                        <a:pt x="288" y="13"/>
                      </a:cubicBezTo>
                      <a:lnTo>
                        <a:pt x="33" y="204"/>
                      </a:lnTo>
                      <a:cubicBezTo>
                        <a:pt x="6" y="225"/>
                        <a:pt x="0" y="264"/>
                        <a:pt x="21" y="291"/>
                      </a:cubicBezTo>
                      <a:cubicBezTo>
                        <a:pt x="33" y="308"/>
                        <a:pt x="52" y="316"/>
                        <a:pt x="71" y="316"/>
                      </a:cubicBezTo>
                      <a:cubicBezTo>
                        <a:pt x="83" y="316"/>
                        <a:pt x="97" y="312"/>
                        <a:pt x="108" y="304"/>
                      </a:cubicBezTo>
                      <a:lnTo>
                        <a:pt x="362" y="112"/>
                      </a:lnTo>
                      <a:cubicBezTo>
                        <a:pt x="391" y="92"/>
                        <a:pt x="396" y="53"/>
                        <a:pt x="375" y="25"/>
                      </a:cubicBezTo>
                      <a:cubicBezTo>
                        <a:pt x="363" y="9"/>
                        <a:pt x="344" y="0"/>
                        <a:pt x="32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927;p62">
                  <a:extLst>
                    <a:ext uri="{FF2B5EF4-FFF2-40B4-BE49-F238E27FC236}">
                      <a16:creationId xmlns:a16="http://schemas.microsoft.com/office/drawing/2014/main" id="{70DCE9D3-2624-55BC-78AC-4B44C54E5147}"/>
                    </a:ext>
                  </a:extLst>
                </p:cNvPr>
                <p:cNvSpPr/>
                <p:nvPr/>
              </p:nvSpPr>
              <p:spPr>
                <a:xfrm>
                  <a:off x="3249201" y="2970868"/>
                  <a:ext cx="306204" cy="293031"/>
                </a:xfrm>
                <a:custGeom>
                  <a:avLst/>
                  <a:gdLst/>
                  <a:ahLst/>
                  <a:cxnLst/>
                  <a:rect l="l" t="t" r="r" b="b"/>
                  <a:pathLst>
                    <a:path w="6416" h="6140" extrusionOk="0">
                      <a:moveTo>
                        <a:pt x="3414" y="1"/>
                      </a:moveTo>
                      <a:cubicBezTo>
                        <a:pt x="3225" y="1"/>
                        <a:pt x="3032" y="217"/>
                        <a:pt x="3105" y="611"/>
                      </a:cubicBezTo>
                      <a:cubicBezTo>
                        <a:pt x="3208" y="1157"/>
                        <a:pt x="3446" y="1328"/>
                        <a:pt x="3549" y="1533"/>
                      </a:cubicBezTo>
                      <a:cubicBezTo>
                        <a:pt x="3651" y="1737"/>
                        <a:pt x="3890" y="2283"/>
                        <a:pt x="3890" y="2283"/>
                      </a:cubicBezTo>
                      <a:cubicBezTo>
                        <a:pt x="3890" y="2283"/>
                        <a:pt x="1672" y="1908"/>
                        <a:pt x="1535" y="1874"/>
                      </a:cubicBezTo>
                      <a:cubicBezTo>
                        <a:pt x="1399" y="1840"/>
                        <a:pt x="990" y="1396"/>
                        <a:pt x="887" y="1123"/>
                      </a:cubicBezTo>
                      <a:cubicBezTo>
                        <a:pt x="799" y="887"/>
                        <a:pt x="812" y="34"/>
                        <a:pt x="550" y="34"/>
                      </a:cubicBezTo>
                      <a:cubicBezTo>
                        <a:pt x="510" y="34"/>
                        <a:pt x="464" y="54"/>
                        <a:pt x="409" y="99"/>
                      </a:cubicBezTo>
                      <a:cubicBezTo>
                        <a:pt x="0" y="440"/>
                        <a:pt x="239" y="1157"/>
                        <a:pt x="308" y="1328"/>
                      </a:cubicBezTo>
                      <a:cubicBezTo>
                        <a:pt x="376" y="1499"/>
                        <a:pt x="308" y="2693"/>
                        <a:pt x="478" y="3307"/>
                      </a:cubicBezTo>
                      <a:cubicBezTo>
                        <a:pt x="649" y="3922"/>
                        <a:pt x="1229" y="4536"/>
                        <a:pt x="2082" y="4945"/>
                      </a:cubicBezTo>
                      <a:cubicBezTo>
                        <a:pt x="2935" y="5354"/>
                        <a:pt x="4607" y="5491"/>
                        <a:pt x="4607" y="5491"/>
                      </a:cubicBezTo>
                      <a:lnTo>
                        <a:pt x="5255" y="6139"/>
                      </a:lnTo>
                      <a:lnTo>
                        <a:pt x="6416" y="4707"/>
                      </a:lnTo>
                      <a:lnTo>
                        <a:pt x="6075" y="3716"/>
                      </a:lnTo>
                      <a:cubicBezTo>
                        <a:pt x="6075" y="3716"/>
                        <a:pt x="5802" y="2761"/>
                        <a:pt x="5494" y="2351"/>
                      </a:cubicBezTo>
                      <a:cubicBezTo>
                        <a:pt x="5187" y="1942"/>
                        <a:pt x="4607" y="1805"/>
                        <a:pt x="4367" y="1498"/>
                      </a:cubicBezTo>
                      <a:cubicBezTo>
                        <a:pt x="4129" y="1192"/>
                        <a:pt x="3822" y="338"/>
                        <a:pt x="3617" y="99"/>
                      </a:cubicBezTo>
                      <a:cubicBezTo>
                        <a:pt x="3560" y="33"/>
                        <a:pt x="3488" y="1"/>
                        <a:pt x="3414" y="1"/>
                      </a:cubicBezTo>
                      <a:close/>
                    </a:path>
                  </a:pathLst>
                </a:custGeom>
                <a:solidFill>
                  <a:srgbClr val="B6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1928;p62">
                  <a:extLst>
                    <a:ext uri="{FF2B5EF4-FFF2-40B4-BE49-F238E27FC236}">
                      <a16:creationId xmlns:a16="http://schemas.microsoft.com/office/drawing/2014/main" id="{00CDA15C-7B31-566B-010F-2324411B9D8A}"/>
                    </a:ext>
                  </a:extLst>
                </p:cNvPr>
                <p:cNvSpPr/>
                <p:nvPr/>
              </p:nvSpPr>
              <p:spPr>
                <a:xfrm>
                  <a:off x="3244524" y="2967909"/>
                  <a:ext cx="313983" cy="298997"/>
                </a:xfrm>
                <a:custGeom>
                  <a:avLst/>
                  <a:gdLst/>
                  <a:ahLst/>
                  <a:cxnLst/>
                  <a:rect l="l" t="t" r="r" b="b"/>
                  <a:pathLst>
                    <a:path w="6579" h="6265" extrusionOk="0">
                      <a:moveTo>
                        <a:pt x="3512" y="125"/>
                      </a:moveTo>
                      <a:cubicBezTo>
                        <a:pt x="3570" y="125"/>
                        <a:pt x="3625" y="152"/>
                        <a:pt x="3668" y="202"/>
                      </a:cubicBezTo>
                      <a:cubicBezTo>
                        <a:pt x="3764" y="314"/>
                        <a:pt x="3895" y="590"/>
                        <a:pt x="4019" y="857"/>
                      </a:cubicBezTo>
                      <a:cubicBezTo>
                        <a:pt x="4154" y="1143"/>
                        <a:pt x="4292" y="1438"/>
                        <a:pt x="4417" y="1599"/>
                      </a:cubicBezTo>
                      <a:cubicBezTo>
                        <a:pt x="4535" y="1750"/>
                        <a:pt x="4723" y="1858"/>
                        <a:pt x="4922" y="1973"/>
                      </a:cubicBezTo>
                      <a:cubicBezTo>
                        <a:pt x="5150" y="2105"/>
                        <a:pt x="5385" y="2240"/>
                        <a:pt x="5542" y="2451"/>
                      </a:cubicBezTo>
                      <a:cubicBezTo>
                        <a:pt x="5839" y="2846"/>
                        <a:pt x="6110" y="3787"/>
                        <a:pt x="6114" y="3799"/>
                      </a:cubicBezTo>
                      <a:lnTo>
                        <a:pt x="6443" y="4756"/>
                      </a:lnTo>
                      <a:lnTo>
                        <a:pt x="5349" y="6109"/>
                      </a:lnTo>
                      <a:lnTo>
                        <a:pt x="4749" y="5510"/>
                      </a:lnTo>
                      <a:cubicBezTo>
                        <a:pt x="4738" y="5499"/>
                        <a:pt x="4725" y="5493"/>
                        <a:pt x="4710" y="5491"/>
                      </a:cubicBezTo>
                      <a:cubicBezTo>
                        <a:pt x="4693" y="5490"/>
                        <a:pt x="3039" y="5351"/>
                        <a:pt x="2206" y="4951"/>
                      </a:cubicBezTo>
                      <a:cubicBezTo>
                        <a:pt x="1393" y="4560"/>
                        <a:pt x="805" y="3963"/>
                        <a:pt x="635" y="3352"/>
                      </a:cubicBezTo>
                      <a:cubicBezTo>
                        <a:pt x="534" y="2986"/>
                        <a:pt x="519" y="2394"/>
                        <a:pt x="507" y="1963"/>
                      </a:cubicBezTo>
                      <a:cubicBezTo>
                        <a:pt x="499" y="1622"/>
                        <a:pt x="493" y="1440"/>
                        <a:pt x="463" y="1367"/>
                      </a:cubicBezTo>
                      <a:cubicBezTo>
                        <a:pt x="430" y="1283"/>
                        <a:pt x="148" y="542"/>
                        <a:pt x="547" y="209"/>
                      </a:cubicBezTo>
                      <a:cubicBezTo>
                        <a:pt x="577" y="184"/>
                        <a:pt x="616" y="158"/>
                        <a:pt x="649" y="158"/>
                      </a:cubicBezTo>
                      <a:cubicBezTo>
                        <a:pt x="655" y="158"/>
                        <a:pt x="662" y="159"/>
                        <a:pt x="668" y="161"/>
                      </a:cubicBezTo>
                      <a:cubicBezTo>
                        <a:pt x="778" y="205"/>
                        <a:pt x="825" y="577"/>
                        <a:pt x="858" y="823"/>
                      </a:cubicBezTo>
                      <a:cubicBezTo>
                        <a:pt x="878" y="985"/>
                        <a:pt x="897" y="1125"/>
                        <a:pt x="927" y="1206"/>
                      </a:cubicBezTo>
                      <a:cubicBezTo>
                        <a:pt x="1027" y="1474"/>
                        <a:pt x="1448" y="1953"/>
                        <a:pt x="1619" y="1995"/>
                      </a:cubicBezTo>
                      <a:cubicBezTo>
                        <a:pt x="1756" y="2030"/>
                        <a:pt x="3887" y="2391"/>
                        <a:pt x="3978" y="2407"/>
                      </a:cubicBezTo>
                      <a:cubicBezTo>
                        <a:pt x="3981" y="2407"/>
                        <a:pt x="3984" y="2407"/>
                        <a:pt x="3987" y="2407"/>
                      </a:cubicBezTo>
                      <a:cubicBezTo>
                        <a:pt x="4007" y="2407"/>
                        <a:pt x="4026" y="2399"/>
                        <a:pt x="4037" y="2384"/>
                      </a:cubicBezTo>
                      <a:cubicBezTo>
                        <a:pt x="4052" y="2366"/>
                        <a:pt x="4054" y="2341"/>
                        <a:pt x="4046" y="2321"/>
                      </a:cubicBezTo>
                      <a:cubicBezTo>
                        <a:pt x="4035" y="2298"/>
                        <a:pt x="3804" y="1771"/>
                        <a:pt x="3703" y="1566"/>
                      </a:cubicBezTo>
                      <a:cubicBezTo>
                        <a:pt x="3671" y="1504"/>
                        <a:pt x="3629" y="1446"/>
                        <a:pt x="3584" y="1383"/>
                      </a:cubicBezTo>
                      <a:cubicBezTo>
                        <a:pt x="3473" y="1229"/>
                        <a:pt x="3335" y="1040"/>
                        <a:pt x="3265" y="662"/>
                      </a:cubicBezTo>
                      <a:cubicBezTo>
                        <a:pt x="3209" y="364"/>
                        <a:pt x="3316" y="198"/>
                        <a:pt x="3426" y="145"/>
                      </a:cubicBezTo>
                      <a:cubicBezTo>
                        <a:pt x="3454" y="132"/>
                        <a:pt x="3483" y="125"/>
                        <a:pt x="3512" y="125"/>
                      </a:cubicBezTo>
                      <a:close/>
                      <a:moveTo>
                        <a:pt x="3512" y="1"/>
                      </a:moveTo>
                      <a:cubicBezTo>
                        <a:pt x="3465" y="1"/>
                        <a:pt x="3417" y="11"/>
                        <a:pt x="3372" y="33"/>
                      </a:cubicBezTo>
                      <a:cubicBezTo>
                        <a:pt x="3223" y="105"/>
                        <a:pt x="3074" y="319"/>
                        <a:pt x="3142" y="685"/>
                      </a:cubicBezTo>
                      <a:cubicBezTo>
                        <a:pt x="3218" y="1090"/>
                        <a:pt x="3371" y="1302"/>
                        <a:pt x="3483" y="1456"/>
                      </a:cubicBezTo>
                      <a:cubicBezTo>
                        <a:pt x="3527" y="1517"/>
                        <a:pt x="3565" y="1569"/>
                        <a:pt x="3591" y="1623"/>
                      </a:cubicBezTo>
                      <a:cubicBezTo>
                        <a:pt x="3665" y="1769"/>
                        <a:pt x="3811" y="2096"/>
                        <a:pt x="3885" y="2265"/>
                      </a:cubicBezTo>
                      <a:cubicBezTo>
                        <a:pt x="3095" y="2131"/>
                        <a:pt x="1750" y="1901"/>
                        <a:pt x="1649" y="1876"/>
                      </a:cubicBezTo>
                      <a:cubicBezTo>
                        <a:pt x="1546" y="1850"/>
                        <a:pt x="1146" y="1438"/>
                        <a:pt x="1044" y="1163"/>
                      </a:cubicBezTo>
                      <a:cubicBezTo>
                        <a:pt x="1017" y="1094"/>
                        <a:pt x="999" y="956"/>
                        <a:pt x="981" y="809"/>
                      </a:cubicBezTo>
                      <a:cubicBezTo>
                        <a:pt x="937" y="468"/>
                        <a:pt x="891" y="116"/>
                        <a:pt x="713" y="46"/>
                      </a:cubicBezTo>
                      <a:cubicBezTo>
                        <a:pt x="692" y="38"/>
                        <a:pt x="671" y="34"/>
                        <a:pt x="649" y="34"/>
                      </a:cubicBezTo>
                      <a:cubicBezTo>
                        <a:pt x="593" y="34"/>
                        <a:pt x="532" y="60"/>
                        <a:pt x="467" y="114"/>
                      </a:cubicBezTo>
                      <a:cubicBezTo>
                        <a:pt x="1" y="502"/>
                        <a:pt x="311" y="1321"/>
                        <a:pt x="348" y="1413"/>
                      </a:cubicBezTo>
                      <a:cubicBezTo>
                        <a:pt x="370" y="1470"/>
                        <a:pt x="376" y="1710"/>
                        <a:pt x="382" y="1966"/>
                      </a:cubicBezTo>
                      <a:cubicBezTo>
                        <a:pt x="394" y="2404"/>
                        <a:pt x="410" y="3005"/>
                        <a:pt x="516" y="3386"/>
                      </a:cubicBezTo>
                      <a:cubicBezTo>
                        <a:pt x="695" y="4030"/>
                        <a:pt x="1307" y="4658"/>
                        <a:pt x="2153" y="5064"/>
                      </a:cubicBezTo>
                      <a:cubicBezTo>
                        <a:pt x="2963" y="5452"/>
                        <a:pt x="4465" y="5595"/>
                        <a:pt x="4677" y="5614"/>
                      </a:cubicBezTo>
                      <a:lnTo>
                        <a:pt x="5309" y="6245"/>
                      </a:lnTo>
                      <a:cubicBezTo>
                        <a:pt x="5322" y="6257"/>
                        <a:pt x="5337" y="6264"/>
                        <a:pt x="5353" y="6264"/>
                      </a:cubicBezTo>
                      <a:lnTo>
                        <a:pt x="5356" y="6264"/>
                      </a:lnTo>
                      <a:cubicBezTo>
                        <a:pt x="5374" y="6263"/>
                        <a:pt x="5391" y="6255"/>
                        <a:pt x="5401" y="6241"/>
                      </a:cubicBezTo>
                      <a:lnTo>
                        <a:pt x="6562" y="4808"/>
                      </a:lnTo>
                      <a:cubicBezTo>
                        <a:pt x="6576" y="4791"/>
                        <a:pt x="6579" y="4769"/>
                        <a:pt x="6573" y="4748"/>
                      </a:cubicBezTo>
                      <a:lnTo>
                        <a:pt x="6233" y="3761"/>
                      </a:lnTo>
                      <a:cubicBezTo>
                        <a:pt x="6221" y="3723"/>
                        <a:pt x="5952" y="2791"/>
                        <a:pt x="5642" y="2376"/>
                      </a:cubicBezTo>
                      <a:cubicBezTo>
                        <a:pt x="5469" y="2146"/>
                        <a:pt x="5212" y="1998"/>
                        <a:pt x="4984" y="1866"/>
                      </a:cubicBezTo>
                      <a:cubicBezTo>
                        <a:pt x="4796" y="1757"/>
                        <a:pt x="4618" y="1654"/>
                        <a:pt x="4515" y="1522"/>
                      </a:cubicBezTo>
                      <a:cubicBezTo>
                        <a:pt x="4399" y="1373"/>
                        <a:pt x="4263" y="1085"/>
                        <a:pt x="4132" y="804"/>
                      </a:cubicBezTo>
                      <a:cubicBezTo>
                        <a:pt x="3997" y="518"/>
                        <a:pt x="3869" y="246"/>
                        <a:pt x="3762" y="121"/>
                      </a:cubicBezTo>
                      <a:cubicBezTo>
                        <a:pt x="3695" y="43"/>
                        <a:pt x="3604" y="1"/>
                        <a:pt x="3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1929;p62">
                  <a:extLst>
                    <a:ext uri="{FF2B5EF4-FFF2-40B4-BE49-F238E27FC236}">
                      <a16:creationId xmlns:a16="http://schemas.microsoft.com/office/drawing/2014/main" id="{082DDD76-09B3-7DA6-65DF-083E8D2E750D}"/>
                    </a:ext>
                  </a:extLst>
                </p:cNvPr>
                <p:cNvSpPr/>
                <p:nvPr/>
              </p:nvSpPr>
              <p:spPr>
                <a:xfrm>
                  <a:off x="3472267" y="3180809"/>
                  <a:ext cx="120601" cy="112440"/>
                </a:xfrm>
                <a:custGeom>
                  <a:avLst/>
                  <a:gdLst/>
                  <a:ahLst/>
                  <a:cxnLst/>
                  <a:rect l="l" t="t" r="r" b="b"/>
                  <a:pathLst>
                    <a:path w="2527" h="2356" extrusionOk="0">
                      <a:moveTo>
                        <a:pt x="1742" y="0"/>
                      </a:moveTo>
                      <a:lnTo>
                        <a:pt x="1" y="1672"/>
                      </a:lnTo>
                      <a:lnTo>
                        <a:pt x="854" y="2355"/>
                      </a:lnTo>
                      <a:lnTo>
                        <a:pt x="2527" y="785"/>
                      </a:lnTo>
                      <a:lnTo>
                        <a:pt x="17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930;p62">
                  <a:extLst>
                    <a:ext uri="{FF2B5EF4-FFF2-40B4-BE49-F238E27FC236}">
                      <a16:creationId xmlns:a16="http://schemas.microsoft.com/office/drawing/2014/main" id="{0AB23C39-2B3F-89D0-00C3-6CF268CEAEEA}"/>
                    </a:ext>
                  </a:extLst>
                </p:cNvPr>
                <p:cNvSpPr/>
                <p:nvPr/>
              </p:nvSpPr>
              <p:spPr>
                <a:xfrm>
                  <a:off x="3469308" y="3177850"/>
                  <a:ext cx="126519" cy="118358"/>
                </a:xfrm>
                <a:custGeom>
                  <a:avLst/>
                  <a:gdLst/>
                  <a:ahLst/>
                  <a:cxnLst/>
                  <a:rect l="l" t="t" r="r" b="b"/>
                  <a:pathLst>
                    <a:path w="2651" h="2480" extrusionOk="0">
                      <a:moveTo>
                        <a:pt x="1803" y="149"/>
                      </a:moveTo>
                      <a:lnTo>
                        <a:pt x="2499" y="845"/>
                      </a:lnTo>
                      <a:lnTo>
                        <a:pt x="913" y="2334"/>
                      </a:lnTo>
                      <a:lnTo>
                        <a:pt x="157" y="1730"/>
                      </a:lnTo>
                      <a:lnTo>
                        <a:pt x="1803" y="149"/>
                      </a:lnTo>
                      <a:close/>
                      <a:moveTo>
                        <a:pt x="1804" y="0"/>
                      </a:moveTo>
                      <a:cubicBezTo>
                        <a:pt x="1788" y="0"/>
                        <a:pt x="1773" y="6"/>
                        <a:pt x="1761" y="17"/>
                      </a:cubicBezTo>
                      <a:lnTo>
                        <a:pt x="20" y="1690"/>
                      </a:lnTo>
                      <a:cubicBezTo>
                        <a:pt x="7" y="1701"/>
                        <a:pt x="1" y="1719"/>
                        <a:pt x="1" y="1737"/>
                      </a:cubicBezTo>
                      <a:cubicBezTo>
                        <a:pt x="2" y="1755"/>
                        <a:pt x="10" y="1772"/>
                        <a:pt x="24" y="1783"/>
                      </a:cubicBezTo>
                      <a:lnTo>
                        <a:pt x="877" y="2465"/>
                      </a:lnTo>
                      <a:cubicBezTo>
                        <a:pt x="889" y="2475"/>
                        <a:pt x="902" y="2479"/>
                        <a:pt x="916" y="2479"/>
                      </a:cubicBezTo>
                      <a:cubicBezTo>
                        <a:pt x="932" y="2479"/>
                        <a:pt x="947" y="2474"/>
                        <a:pt x="959" y="2462"/>
                      </a:cubicBezTo>
                      <a:lnTo>
                        <a:pt x="2631" y="892"/>
                      </a:lnTo>
                      <a:cubicBezTo>
                        <a:pt x="2643" y="881"/>
                        <a:pt x="2651" y="865"/>
                        <a:pt x="2651" y="848"/>
                      </a:cubicBezTo>
                      <a:cubicBezTo>
                        <a:pt x="2651" y="832"/>
                        <a:pt x="2644" y="815"/>
                        <a:pt x="2633" y="803"/>
                      </a:cubicBezTo>
                      <a:lnTo>
                        <a:pt x="1848" y="18"/>
                      </a:lnTo>
                      <a:cubicBezTo>
                        <a:pt x="1836" y="6"/>
                        <a:pt x="1820"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931;p62">
                  <a:extLst>
                    <a:ext uri="{FF2B5EF4-FFF2-40B4-BE49-F238E27FC236}">
                      <a16:creationId xmlns:a16="http://schemas.microsoft.com/office/drawing/2014/main" id="{9644FECB-D283-F40B-9D0A-14E55BD23AAC}"/>
                    </a:ext>
                  </a:extLst>
                </p:cNvPr>
                <p:cNvSpPr/>
                <p:nvPr/>
              </p:nvSpPr>
              <p:spPr>
                <a:xfrm>
                  <a:off x="3480428" y="2844541"/>
                  <a:ext cx="490279" cy="791280"/>
                </a:xfrm>
                <a:custGeom>
                  <a:avLst/>
                  <a:gdLst/>
                  <a:ahLst/>
                  <a:cxnLst/>
                  <a:rect l="l" t="t" r="r" b="b"/>
                  <a:pathLst>
                    <a:path w="10273" h="16580" extrusionOk="0">
                      <a:moveTo>
                        <a:pt x="10251" y="0"/>
                      </a:moveTo>
                      <a:cubicBezTo>
                        <a:pt x="10251" y="0"/>
                        <a:pt x="7815" y="85"/>
                        <a:pt x="7235" y="358"/>
                      </a:cubicBezTo>
                      <a:cubicBezTo>
                        <a:pt x="6656" y="631"/>
                        <a:pt x="6588" y="1040"/>
                        <a:pt x="6553" y="1211"/>
                      </a:cubicBezTo>
                      <a:cubicBezTo>
                        <a:pt x="6519" y="1381"/>
                        <a:pt x="5495" y="10492"/>
                        <a:pt x="5495" y="10492"/>
                      </a:cubicBezTo>
                      <a:lnTo>
                        <a:pt x="2151" y="7319"/>
                      </a:lnTo>
                      <a:lnTo>
                        <a:pt x="1" y="9401"/>
                      </a:lnTo>
                      <a:cubicBezTo>
                        <a:pt x="1" y="9401"/>
                        <a:pt x="2970" y="13291"/>
                        <a:pt x="3653" y="14349"/>
                      </a:cubicBezTo>
                      <a:cubicBezTo>
                        <a:pt x="4335" y="15406"/>
                        <a:pt x="4950" y="16397"/>
                        <a:pt x="5530" y="16499"/>
                      </a:cubicBezTo>
                      <a:cubicBezTo>
                        <a:pt x="5803" y="16547"/>
                        <a:pt x="5994" y="16580"/>
                        <a:pt x="6194" y="16580"/>
                      </a:cubicBezTo>
                      <a:cubicBezTo>
                        <a:pt x="6417" y="16580"/>
                        <a:pt x="6653" y="16539"/>
                        <a:pt x="7030" y="16431"/>
                      </a:cubicBezTo>
                      <a:cubicBezTo>
                        <a:pt x="7747" y="16226"/>
                        <a:pt x="8669" y="14627"/>
                        <a:pt x="8703" y="14490"/>
                      </a:cubicBezTo>
                      <a:cubicBezTo>
                        <a:pt x="8738" y="14354"/>
                        <a:pt x="10273" y="5749"/>
                        <a:pt x="10273" y="5749"/>
                      </a:cubicBezTo>
                      <a:lnTo>
                        <a:pt x="102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932;p62">
                  <a:extLst>
                    <a:ext uri="{FF2B5EF4-FFF2-40B4-BE49-F238E27FC236}">
                      <a16:creationId xmlns:a16="http://schemas.microsoft.com/office/drawing/2014/main" id="{ECB3D9D1-0042-0C7D-6494-3E46789DF581}"/>
                    </a:ext>
                  </a:extLst>
                </p:cNvPr>
                <p:cNvSpPr/>
                <p:nvPr/>
              </p:nvSpPr>
              <p:spPr>
                <a:xfrm>
                  <a:off x="3477182" y="2841535"/>
                  <a:ext cx="496770" cy="797294"/>
                </a:xfrm>
                <a:custGeom>
                  <a:avLst/>
                  <a:gdLst/>
                  <a:ahLst/>
                  <a:cxnLst/>
                  <a:rect l="l" t="t" r="r" b="b"/>
                  <a:pathLst>
                    <a:path w="10409" h="16706" extrusionOk="0">
                      <a:moveTo>
                        <a:pt x="10322" y="1"/>
                      </a:moveTo>
                      <a:cubicBezTo>
                        <a:pt x="10320" y="1"/>
                        <a:pt x="10318" y="1"/>
                        <a:pt x="10316" y="1"/>
                      </a:cubicBezTo>
                      <a:cubicBezTo>
                        <a:pt x="10216" y="4"/>
                        <a:pt x="7862" y="89"/>
                        <a:pt x="7277" y="364"/>
                      </a:cubicBezTo>
                      <a:cubicBezTo>
                        <a:pt x="6683" y="643"/>
                        <a:pt x="6598" y="1067"/>
                        <a:pt x="6562" y="1249"/>
                      </a:cubicBezTo>
                      <a:lnTo>
                        <a:pt x="6560" y="1261"/>
                      </a:lnTo>
                      <a:cubicBezTo>
                        <a:pt x="6528" y="1424"/>
                        <a:pt x="5643" y="9288"/>
                        <a:pt x="5515" y="10424"/>
                      </a:cubicBezTo>
                      <a:lnTo>
                        <a:pt x="2262" y="7337"/>
                      </a:lnTo>
                      <a:cubicBezTo>
                        <a:pt x="2250" y="7326"/>
                        <a:pt x="2234" y="7320"/>
                        <a:pt x="2219" y="7320"/>
                      </a:cubicBezTo>
                      <a:cubicBezTo>
                        <a:pt x="2203" y="7320"/>
                        <a:pt x="2188" y="7326"/>
                        <a:pt x="2176" y="7337"/>
                      </a:cubicBezTo>
                      <a:lnTo>
                        <a:pt x="26" y="9419"/>
                      </a:lnTo>
                      <a:cubicBezTo>
                        <a:pt x="3" y="9441"/>
                        <a:pt x="1" y="9477"/>
                        <a:pt x="20" y="9501"/>
                      </a:cubicBezTo>
                      <a:cubicBezTo>
                        <a:pt x="49" y="9541"/>
                        <a:pt x="2994" y="13402"/>
                        <a:pt x="3668" y="14445"/>
                      </a:cubicBezTo>
                      <a:lnTo>
                        <a:pt x="3756" y="14582"/>
                      </a:lnTo>
                      <a:cubicBezTo>
                        <a:pt x="4426" y="15623"/>
                        <a:pt x="5005" y="16520"/>
                        <a:pt x="5586" y="16623"/>
                      </a:cubicBezTo>
                      <a:cubicBezTo>
                        <a:pt x="5860" y="16672"/>
                        <a:pt x="6053" y="16706"/>
                        <a:pt x="6259" y="16706"/>
                      </a:cubicBezTo>
                      <a:cubicBezTo>
                        <a:pt x="6487" y="16706"/>
                        <a:pt x="6730" y="16664"/>
                        <a:pt x="7116" y="16553"/>
                      </a:cubicBezTo>
                      <a:cubicBezTo>
                        <a:pt x="7870" y="16338"/>
                        <a:pt x="8799" y="14695"/>
                        <a:pt x="8832" y="14568"/>
                      </a:cubicBezTo>
                      <a:cubicBezTo>
                        <a:pt x="8866" y="14432"/>
                        <a:pt x="10339" y="6174"/>
                        <a:pt x="10402" y="5823"/>
                      </a:cubicBezTo>
                      <a:cubicBezTo>
                        <a:pt x="10408" y="5789"/>
                        <a:pt x="10386" y="5757"/>
                        <a:pt x="10351" y="5751"/>
                      </a:cubicBezTo>
                      <a:cubicBezTo>
                        <a:pt x="10348" y="5750"/>
                        <a:pt x="10344" y="5749"/>
                        <a:pt x="10340" y="5749"/>
                      </a:cubicBezTo>
                      <a:cubicBezTo>
                        <a:pt x="10311" y="5749"/>
                        <a:pt x="10285" y="5771"/>
                        <a:pt x="10280" y="5801"/>
                      </a:cubicBezTo>
                      <a:cubicBezTo>
                        <a:pt x="9749" y="8773"/>
                        <a:pt x="8740" y="14423"/>
                        <a:pt x="8711" y="14538"/>
                      </a:cubicBezTo>
                      <a:cubicBezTo>
                        <a:pt x="8681" y="14655"/>
                        <a:pt x="7772" y="16237"/>
                        <a:pt x="7082" y="16434"/>
                      </a:cubicBezTo>
                      <a:cubicBezTo>
                        <a:pt x="6709" y="16540"/>
                        <a:pt x="6479" y="16581"/>
                        <a:pt x="6261" y="16581"/>
                      </a:cubicBezTo>
                      <a:cubicBezTo>
                        <a:pt x="6065" y="16581"/>
                        <a:pt x="5879" y="16548"/>
                        <a:pt x="5608" y="16500"/>
                      </a:cubicBezTo>
                      <a:cubicBezTo>
                        <a:pt x="5080" y="16408"/>
                        <a:pt x="4488" y="15488"/>
                        <a:pt x="3860" y="14515"/>
                      </a:cubicBezTo>
                      <a:lnTo>
                        <a:pt x="3773" y="14378"/>
                      </a:lnTo>
                      <a:cubicBezTo>
                        <a:pt x="3136" y="13391"/>
                        <a:pt x="482" y="9903"/>
                        <a:pt x="152" y="9469"/>
                      </a:cubicBezTo>
                      <a:lnTo>
                        <a:pt x="2219" y="7468"/>
                      </a:lnTo>
                      <a:lnTo>
                        <a:pt x="5520" y="10601"/>
                      </a:lnTo>
                      <a:cubicBezTo>
                        <a:pt x="5533" y="10612"/>
                        <a:pt x="5548" y="10617"/>
                        <a:pt x="5564" y="10617"/>
                      </a:cubicBezTo>
                      <a:cubicBezTo>
                        <a:pt x="5571" y="10617"/>
                        <a:pt x="5578" y="10616"/>
                        <a:pt x="5584" y="10614"/>
                      </a:cubicBezTo>
                      <a:cubicBezTo>
                        <a:pt x="5606" y="10606"/>
                        <a:pt x="5622" y="10586"/>
                        <a:pt x="5625" y="10563"/>
                      </a:cubicBezTo>
                      <a:cubicBezTo>
                        <a:pt x="5979" y="7414"/>
                        <a:pt x="6656" y="1422"/>
                        <a:pt x="6682" y="1286"/>
                      </a:cubicBezTo>
                      <a:lnTo>
                        <a:pt x="6685" y="1273"/>
                      </a:lnTo>
                      <a:cubicBezTo>
                        <a:pt x="6720" y="1097"/>
                        <a:pt x="6792" y="729"/>
                        <a:pt x="7330" y="477"/>
                      </a:cubicBezTo>
                      <a:cubicBezTo>
                        <a:pt x="7892" y="212"/>
                        <a:pt x="10296" y="126"/>
                        <a:pt x="10321" y="125"/>
                      </a:cubicBezTo>
                      <a:cubicBezTo>
                        <a:pt x="10355" y="124"/>
                        <a:pt x="10382" y="96"/>
                        <a:pt x="10381" y="61"/>
                      </a:cubicBezTo>
                      <a:cubicBezTo>
                        <a:pt x="10380" y="29"/>
                        <a:pt x="10355" y="1"/>
                        <a:pt x="10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933;p62">
                  <a:extLst>
                    <a:ext uri="{FF2B5EF4-FFF2-40B4-BE49-F238E27FC236}">
                      <a16:creationId xmlns:a16="http://schemas.microsoft.com/office/drawing/2014/main" id="{A6B40B78-2D00-3CE4-1A3B-A3627ACF24C8}"/>
                    </a:ext>
                  </a:extLst>
                </p:cNvPr>
                <p:cNvSpPr/>
                <p:nvPr/>
              </p:nvSpPr>
              <p:spPr>
                <a:xfrm>
                  <a:off x="3821612" y="3389986"/>
                  <a:ext cx="28540" cy="18565"/>
                </a:xfrm>
                <a:custGeom>
                  <a:avLst/>
                  <a:gdLst/>
                  <a:ahLst/>
                  <a:cxnLst/>
                  <a:rect l="l" t="t" r="r" b="b"/>
                  <a:pathLst>
                    <a:path w="598" h="389" extrusionOk="0">
                      <a:moveTo>
                        <a:pt x="71" y="1"/>
                      </a:moveTo>
                      <a:cubicBezTo>
                        <a:pt x="50" y="1"/>
                        <a:pt x="29" y="12"/>
                        <a:pt x="17" y="32"/>
                      </a:cubicBezTo>
                      <a:cubicBezTo>
                        <a:pt x="0" y="61"/>
                        <a:pt x="9" y="99"/>
                        <a:pt x="40" y="117"/>
                      </a:cubicBezTo>
                      <a:lnTo>
                        <a:pt x="494" y="380"/>
                      </a:lnTo>
                      <a:cubicBezTo>
                        <a:pt x="505" y="386"/>
                        <a:pt x="515" y="389"/>
                        <a:pt x="526" y="389"/>
                      </a:cubicBezTo>
                      <a:cubicBezTo>
                        <a:pt x="547" y="389"/>
                        <a:pt x="568" y="377"/>
                        <a:pt x="579" y="357"/>
                      </a:cubicBezTo>
                      <a:cubicBezTo>
                        <a:pt x="597" y="328"/>
                        <a:pt x="587" y="290"/>
                        <a:pt x="557" y="272"/>
                      </a:cubicBezTo>
                      <a:lnTo>
                        <a:pt x="102" y="9"/>
                      </a:lnTo>
                      <a:cubicBezTo>
                        <a:pt x="92" y="3"/>
                        <a:pt x="81"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934;p62">
                  <a:extLst>
                    <a:ext uri="{FF2B5EF4-FFF2-40B4-BE49-F238E27FC236}">
                      <a16:creationId xmlns:a16="http://schemas.microsoft.com/office/drawing/2014/main" id="{59AF479F-88F3-050C-F628-63364F908224}"/>
                    </a:ext>
                  </a:extLst>
                </p:cNvPr>
                <p:cNvSpPr/>
                <p:nvPr/>
              </p:nvSpPr>
              <p:spPr>
                <a:xfrm>
                  <a:off x="3739239" y="3342309"/>
                  <a:ext cx="75835" cy="45911"/>
                </a:xfrm>
                <a:custGeom>
                  <a:avLst/>
                  <a:gdLst/>
                  <a:ahLst/>
                  <a:cxnLst/>
                  <a:rect l="l" t="t" r="r" b="b"/>
                  <a:pathLst>
                    <a:path w="1589" h="962" extrusionOk="0">
                      <a:moveTo>
                        <a:pt x="72" y="1"/>
                      </a:moveTo>
                      <a:cubicBezTo>
                        <a:pt x="51" y="1"/>
                        <a:pt x="30" y="12"/>
                        <a:pt x="19" y="32"/>
                      </a:cubicBezTo>
                      <a:cubicBezTo>
                        <a:pt x="1" y="61"/>
                        <a:pt x="11" y="99"/>
                        <a:pt x="41" y="117"/>
                      </a:cubicBezTo>
                      <a:lnTo>
                        <a:pt x="1487" y="953"/>
                      </a:lnTo>
                      <a:cubicBezTo>
                        <a:pt x="1496" y="960"/>
                        <a:pt x="1507" y="962"/>
                        <a:pt x="1517" y="962"/>
                      </a:cubicBezTo>
                      <a:cubicBezTo>
                        <a:pt x="1539" y="962"/>
                        <a:pt x="1560" y="951"/>
                        <a:pt x="1571" y="931"/>
                      </a:cubicBezTo>
                      <a:cubicBezTo>
                        <a:pt x="1589" y="902"/>
                        <a:pt x="1578" y="863"/>
                        <a:pt x="1549" y="846"/>
                      </a:cubicBezTo>
                      <a:lnTo>
                        <a:pt x="103" y="9"/>
                      </a:lnTo>
                      <a:cubicBezTo>
                        <a:pt x="93" y="3"/>
                        <a:pt x="82"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935;p62">
                  <a:extLst>
                    <a:ext uri="{FF2B5EF4-FFF2-40B4-BE49-F238E27FC236}">
                      <a16:creationId xmlns:a16="http://schemas.microsoft.com/office/drawing/2014/main" id="{7D56C219-9C3E-2185-FF4B-24218592F6A7}"/>
                    </a:ext>
                  </a:extLst>
                </p:cNvPr>
                <p:cNvSpPr/>
                <p:nvPr/>
              </p:nvSpPr>
              <p:spPr>
                <a:xfrm>
                  <a:off x="3967794" y="3557786"/>
                  <a:ext cx="42332" cy="19949"/>
                </a:xfrm>
                <a:custGeom>
                  <a:avLst/>
                  <a:gdLst/>
                  <a:ahLst/>
                  <a:cxnLst/>
                  <a:rect l="l" t="t" r="r" b="b"/>
                  <a:pathLst>
                    <a:path w="887" h="418" extrusionOk="0">
                      <a:moveTo>
                        <a:pt x="816" y="1"/>
                      </a:moveTo>
                      <a:cubicBezTo>
                        <a:pt x="808" y="1"/>
                        <a:pt x="800" y="2"/>
                        <a:pt x="792" y="5"/>
                      </a:cubicBezTo>
                      <a:cubicBezTo>
                        <a:pt x="506" y="124"/>
                        <a:pt x="256" y="221"/>
                        <a:pt x="49" y="297"/>
                      </a:cubicBezTo>
                      <a:cubicBezTo>
                        <a:pt x="17" y="308"/>
                        <a:pt x="0" y="344"/>
                        <a:pt x="13" y="376"/>
                      </a:cubicBezTo>
                      <a:cubicBezTo>
                        <a:pt x="21" y="402"/>
                        <a:pt x="45" y="417"/>
                        <a:pt x="70" y="417"/>
                      </a:cubicBezTo>
                      <a:cubicBezTo>
                        <a:pt x="78" y="417"/>
                        <a:pt x="85" y="416"/>
                        <a:pt x="91" y="413"/>
                      </a:cubicBezTo>
                      <a:cubicBezTo>
                        <a:pt x="300" y="338"/>
                        <a:pt x="552" y="239"/>
                        <a:pt x="839" y="120"/>
                      </a:cubicBezTo>
                      <a:cubicBezTo>
                        <a:pt x="872" y="108"/>
                        <a:pt x="887" y="71"/>
                        <a:pt x="874" y="40"/>
                      </a:cubicBezTo>
                      <a:cubicBezTo>
                        <a:pt x="864" y="15"/>
                        <a:pt x="841" y="1"/>
                        <a:pt x="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1936;p62">
                  <a:extLst>
                    <a:ext uri="{FF2B5EF4-FFF2-40B4-BE49-F238E27FC236}">
                      <a16:creationId xmlns:a16="http://schemas.microsoft.com/office/drawing/2014/main" id="{647E2780-6566-80D5-672A-19AAE9123B5F}"/>
                    </a:ext>
                  </a:extLst>
                </p:cNvPr>
                <p:cNvSpPr/>
                <p:nvPr/>
              </p:nvSpPr>
              <p:spPr>
                <a:xfrm>
                  <a:off x="4043437" y="3447972"/>
                  <a:ext cx="206458" cy="98695"/>
                </a:xfrm>
                <a:custGeom>
                  <a:avLst/>
                  <a:gdLst/>
                  <a:ahLst/>
                  <a:cxnLst/>
                  <a:rect l="l" t="t" r="r" b="b"/>
                  <a:pathLst>
                    <a:path w="4326" h="2068" extrusionOk="0">
                      <a:moveTo>
                        <a:pt x="4255" y="0"/>
                      </a:moveTo>
                      <a:cubicBezTo>
                        <a:pt x="4246" y="0"/>
                        <a:pt x="4236" y="2"/>
                        <a:pt x="4227" y="7"/>
                      </a:cubicBezTo>
                      <a:cubicBezTo>
                        <a:pt x="4204" y="17"/>
                        <a:pt x="1902" y="1138"/>
                        <a:pt x="47" y="1949"/>
                      </a:cubicBezTo>
                      <a:cubicBezTo>
                        <a:pt x="15" y="1963"/>
                        <a:pt x="1" y="2000"/>
                        <a:pt x="14" y="2031"/>
                      </a:cubicBezTo>
                      <a:cubicBezTo>
                        <a:pt x="25" y="2054"/>
                        <a:pt x="48" y="2068"/>
                        <a:pt x="72" y="2068"/>
                      </a:cubicBezTo>
                      <a:cubicBezTo>
                        <a:pt x="80" y="2068"/>
                        <a:pt x="89" y="2067"/>
                        <a:pt x="96" y="2063"/>
                      </a:cubicBezTo>
                      <a:cubicBezTo>
                        <a:pt x="1954" y="1250"/>
                        <a:pt x="4259" y="130"/>
                        <a:pt x="4282" y="118"/>
                      </a:cubicBezTo>
                      <a:cubicBezTo>
                        <a:pt x="4313" y="103"/>
                        <a:pt x="4326" y="66"/>
                        <a:pt x="4311" y="35"/>
                      </a:cubicBezTo>
                      <a:cubicBezTo>
                        <a:pt x="4300" y="13"/>
                        <a:pt x="4278" y="0"/>
                        <a:pt x="4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1937;p62">
                  <a:extLst>
                    <a:ext uri="{FF2B5EF4-FFF2-40B4-BE49-F238E27FC236}">
                      <a16:creationId xmlns:a16="http://schemas.microsoft.com/office/drawing/2014/main" id="{9D5B6299-1717-F98B-40DE-8E998922F791}"/>
                    </a:ext>
                  </a:extLst>
                </p:cNvPr>
                <p:cNvSpPr/>
                <p:nvPr/>
              </p:nvSpPr>
              <p:spPr>
                <a:xfrm>
                  <a:off x="4159743" y="3455512"/>
                  <a:ext cx="145752" cy="79271"/>
                </a:xfrm>
                <a:custGeom>
                  <a:avLst/>
                  <a:gdLst/>
                  <a:ahLst/>
                  <a:cxnLst/>
                  <a:rect l="l" t="t" r="r" b="b"/>
                  <a:pathLst>
                    <a:path w="3054" h="1661" extrusionOk="0">
                      <a:moveTo>
                        <a:pt x="2983" y="1"/>
                      </a:moveTo>
                      <a:cubicBezTo>
                        <a:pt x="2973" y="1"/>
                        <a:pt x="2963" y="3"/>
                        <a:pt x="2953" y="8"/>
                      </a:cubicBezTo>
                      <a:lnTo>
                        <a:pt x="42" y="1543"/>
                      </a:lnTo>
                      <a:cubicBezTo>
                        <a:pt x="12" y="1559"/>
                        <a:pt x="0" y="1597"/>
                        <a:pt x="16" y="1628"/>
                      </a:cubicBezTo>
                      <a:cubicBezTo>
                        <a:pt x="27" y="1649"/>
                        <a:pt x="49" y="1660"/>
                        <a:pt x="71" y="1660"/>
                      </a:cubicBezTo>
                      <a:cubicBezTo>
                        <a:pt x="81" y="1660"/>
                        <a:pt x="91" y="1658"/>
                        <a:pt x="100" y="1653"/>
                      </a:cubicBezTo>
                      <a:lnTo>
                        <a:pt x="3012" y="118"/>
                      </a:lnTo>
                      <a:cubicBezTo>
                        <a:pt x="3042" y="102"/>
                        <a:pt x="3054" y="64"/>
                        <a:pt x="3038" y="34"/>
                      </a:cubicBezTo>
                      <a:cubicBezTo>
                        <a:pt x="3026" y="13"/>
                        <a:pt x="3005" y="1"/>
                        <a:pt x="2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1938;p62">
                  <a:extLst>
                    <a:ext uri="{FF2B5EF4-FFF2-40B4-BE49-F238E27FC236}">
                      <a16:creationId xmlns:a16="http://schemas.microsoft.com/office/drawing/2014/main" id="{19D99AC4-8331-3BD8-1639-7A57394DD79B}"/>
                    </a:ext>
                  </a:extLst>
                </p:cNvPr>
                <p:cNvSpPr/>
                <p:nvPr/>
              </p:nvSpPr>
              <p:spPr>
                <a:xfrm>
                  <a:off x="4882774" y="3595345"/>
                  <a:ext cx="776724" cy="523352"/>
                </a:xfrm>
                <a:custGeom>
                  <a:avLst/>
                  <a:gdLst/>
                  <a:ahLst/>
                  <a:cxnLst/>
                  <a:rect l="l" t="t" r="r" b="b"/>
                  <a:pathLst>
                    <a:path w="16275" h="10966" extrusionOk="0">
                      <a:moveTo>
                        <a:pt x="2607" y="1"/>
                      </a:moveTo>
                      <a:cubicBezTo>
                        <a:pt x="2199" y="1"/>
                        <a:pt x="1852" y="294"/>
                        <a:pt x="1782" y="694"/>
                      </a:cubicBezTo>
                      <a:lnTo>
                        <a:pt x="0" y="10965"/>
                      </a:lnTo>
                      <a:lnTo>
                        <a:pt x="14772" y="10965"/>
                      </a:lnTo>
                      <a:cubicBezTo>
                        <a:pt x="14772" y="10965"/>
                        <a:pt x="14872" y="9914"/>
                        <a:pt x="14972" y="8160"/>
                      </a:cubicBezTo>
                      <a:cubicBezTo>
                        <a:pt x="15072" y="6408"/>
                        <a:pt x="15874" y="1750"/>
                        <a:pt x="16074" y="899"/>
                      </a:cubicBezTo>
                      <a:cubicBezTo>
                        <a:pt x="16275" y="47"/>
                        <a:pt x="15724" y="47"/>
                        <a:pt x="15724" y="47"/>
                      </a:cubicBezTo>
                      <a:lnTo>
                        <a:pt x="11917" y="47"/>
                      </a:lnTo>
                      <a:lnTo>
                        <a:pt x="2611" y="1"/>
                      </a:lnTo>
                      <a:cubicBezTo>
                        <a:pt x="2610" y="1"/>
                        <a:pt x="2608" y="1"/>
                        <a:pt x="2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939;p62">
                  <a:extLst>
                    <a:ext uri="{FF2B5EF4-FFF2-40B4-BE49-F238E27FC236}">
                      <a16:creationId xmlns:a16="http://schemas.microsoft.com/office/drawing/2014/main" id="{7F0B54BC-FDC9-AA4F-D06F-FED18FEBC5B2}"/>
                    </a:ext>
                  </a:extLst>
                </p:cNvPr>
                <p:cNvSpPr/>
                <p:nvPr/>
              </p:nvSpPr>
              <p:spPr>
                <a:xfrm>
                  <a:off x="4879672" y="3592386"/>
                  <a:ext cx="776915" cy="529318"/>
                </a:xfrm>
                <a:custGeom>
                  <a:avLst/>
                  <a:gdLst/>
                  <a:ahLst/>
                  <a:cxnLst/>
                  <a:rect l="l" t="t" r="r" b="b"/>
                  <a:pathLst>
                    <a:path w="16279" h="11091" extrusionOk="0">
                      <a:moveTo>
                        <a:pt x="2676" y="126"/>
                      </a:moveTo>
                      <a:lnTo>
                        <a:pt x="11982" y="172"/>
                      </a:lnTo>
                      <a:lnTo>
                        <a:pt x="15789" y="172"/>
                      </a:lnTo>
                      <a:cubicBezTo>
                        <a:pt x="15790" y="172"/>
                        <a:pt x="15930" y="173"/>
                        <a:pt x="16028" y="296"/>
                      </a:cubicBezTo>
                      <a:cubicBezTo>
                        <a:pt x="16131" y="426"/>
                        <a:pt x="16148" y="650"/>
                        <a:pt x="16078" y="946"/>
                      </a:cubicBezTo>
                      <a:cubicBezTo>
                        <a:pt x="15875" y="1811"/>
                        <a:pt x="15075" y="6461"/>
                        <a:pt x="14974" y="8219"/>
                      </a:cubicBezTo>
                      <a:cubicBezTo>
                        <a:pt x="14888" y="9726"/>
                        <a:pt x="14801" y="10725"/>
                        <a:pt x="14780" y="10965"/>
                      </a:cubicBezTo>
                      <a:lnTo>
                        <a:pt x="139" y="10965"/>
                      </a:lnTo>
                      <a:lnTo>
                        <a:pt x="1908" y="768"/>
                      </a:lnTo>
                      <a:cubicBezTo>
                        <a:pt x="1973" y="394"/>
                        <a:pt x="2294" y="126"/>
                        <a:pt x="2672" y="126"/>
                      </a:cubicBezTo>
                      <a:close/>
                      <a:moveTo>
                        <a:pt x="2672" y="1"/>
                      </a:moveTo>
                      <a:cubicBezTo>
                        <a:pt x="2233" y="1"/>
                        <a:pt x="1861" y="314"/>
                        <a:pt x="1786" y="746"/>
                      </a:cubicBezTo>
                      <a:lnTo>
                        <a:pt x="3" y="11017"/>
                      </a:lnTo>
                      <a:cubicBezTo>
                        <a:pt x="0" y="11035"/>
                        <a:pt x="6" y="11054"/>
                        <a:pt x="17" y="11067"/>
                      </a:cubicBezTo>
                      <a:cubicBezTo>
                        <a:pt x="29" y="11082"/>
                        <a:pt x="47" y="11090"/>
                        <a:pt x="65" y="11090"/>
                      </a:cubicBezTo>
                      <a:lnTo>
                        <a:pt x="14837" y="11090"/>
                      </a:lnTo>
                      <a:cubicBezTo>
                        <a:pt x="14868" y="11090"/>
                        <a:pt x="14896" y="11065"/>
                        <a:pt x="14899" y="11034"/>
                      </a:cubicBezTo>
                      <a:cubicBezTo>
                        <a:pt x="14900" y="11023"/>
                        <a:pt x="15000" y="9960"/>
                        <a:pt x="15099" y="8227"/>
                      </a:cubicBezTo>
                      <a:cubicBezTo>
                        <a:pt x="15199" y="6473"/>
                        <a:pt x="15996" y="1837"/>
                        <a:pt x="16199" y="975"/>
                      </a:cubicBezTo>
                      <a:cubicBezTo>
                        <a:pt x="16279" y="636"/>
                        <a:pt x="16253" y="382"/>
                        <a:pt x="16124" y="218"/>
                      </a:cubicBezTo>
                      <a:cubicBezTo>
                        <a:pt x="15991" y="49"/>
                        <a:pt x="15796" y="47"/>
                        <a:pt x="15789" y="47"/>
                      </a:cubicBezTo>
                      <a:lnTo>
                        <a:pt x="11982" y="47"/>
                      </a:lnTo>
                      <a:lnTo>
                        <a:pt x="26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940;p62">
                  <a:extLst>
                    <a:ext uri="{FF2B5EF4-FFF2-40B4-BE49-F238E27FC236}">
                      <a16:creationId xmlns:a16="http://schemas.microsoft.com/office/drawing/2014/main" id="{AEBA6422-C88E-737A-F9E6-6D57ADE1ADE2}"/>
                    </a:ext>
                  </a:extLst>
                </p:cNvPr>
                <p:cNvSpPr/>
                <p:nvPr/>
              </p:nvSpPr>
              <p:spPr>
                <a:xfrm>
                  <a:off x="3941020" y="3235263"/>
                  <a:ext cx="1502478" cy="882913"/>
                </a:xfrm>
                <a:custGeom>
                  <a:avLst/>
                  <a:gdLst/>
                  <a:ahLst/>
                  <a:cxnLst/>
                  <a:rect l="l" t="t" r="r" b="b"/>
                  <a:pathLst>
                    <a:path w="31482" h="18500" extrusionOk="0">
                      <a:moveTo>
                        <a:pt x="25965" y="0"/>
                      </a:moveTo>
                      <a:lnTo>
                        <a:pt x="19754" y="924"/>
                      </a:lnTo>
                      <a:cubicBezTo>
                        <a:pt x="19754" y="924"/>
                        <a:pt x="15430" y="2135"/>
                        <a:pt x="15361" y="2550"/>
                      </a:cubicBezTo>
                      <a:cubicBezTo>
                        <a:pt x="15292" y="2965"/>
                        <a:pt x="13457" y="13102"/>
                        <a:pt x="13457" y="13102"/>
                      </a:cubicBezTo>
                      <a:cubicBezTo>
                        <a:pt x="13457" y="13102"/>
                        <a:pt x="4394" y="10749"/>
                        <a:pt x="3875" y="10749"/>
                      </a:cubicBezTo>
                      <a:cubicBezTo>
                        <a:pt x="3356" y="10749"/>
                        <a:pt x="1350" y="12444"/>
                        <a:pt x="1073" y="12652"/>
                      </a:cubicBezTo>
                      <a:cubicBezTo>
                        <a:pt x="796" y="12860"/>
                        <a:pt x="416" y="13033"/>
                        <a:pt x="382" y="13447"/>
                      </a:cubicBezTo>
                      <a:cubicBezTo>
                        <a:pt x="347" y="13863"/>
                        <a:pt x="1" y="14520"/>
                        <a:pt x="382" y="14831"/>
                      </a:cubicBezTo>
                      <a:cubicBezTo>
                        <a:pt x="681" y="15077"/>
                        <a:pt x="894" y="15300"/>
                        <a:pt x="1039" y="15300"/>
                      </a:cubicBezTo>
                      <a:cubicBezTo>
                        <a:pt x="1079" y="15300"/>
                        <a:pt x="1113" y="15283"/>
                        <a:pt x="1142" y="15247"/>
                      </a:cubicBezTo>
                      <a:cubicBezTo>
                        <a:pt x="1281" y="15074"/>
                        <a:pt x="1108" y="14485"/>
                        <a:pt x="1073" y="14381"/>
                      </a:cubicBezTo>
                      <a:cubicBezTo>
                        <a:pt x="1038" y="14277"/>
                        <a:pt x="3253" y="13136"/>
                        <a:pt x="3253" y="13136"/>
                      </a:cubicBezTo>
                      <a:lnTo>
                        <a:pt x="4152" y="12929"/>
                      </a:lnTo>
                      <a:lnTo>
                        <a:pt x="4152" y="12929"/>
                      </a:lnTo>
                      <a:cubicBezTo>
                        <a:pt x="4152" y="12929"/>
                        <a:pt x="3702" y="13343"/>
                        <a:pt x="3114" y="13690"/>
                      </a:cubicBezTo>
                      <a:cubicBezTo>
                        <a:pt x="2525" y="14035"/>
                        <a:pt x="2319" y="14624"/>
                        <a:pt x="2629" y="14658"/>
                      </a:cubicBezTo>
                      <a:cubicBezTo>
                        <a:pt x="2661" y="14662"/>
                        <a:pt x="2689" y="14663"/>
                        <a:pt x="2716" y="14663"/>
                      </a:cubicBezTo>
                      <a:cubicBezTo>
                        <a:pt x="2957" y="14663"/>
                        <a:pt x="3066" y="14526"/>
                        <a:pt x="3875" y="14277"/>
                      </a:cubicBezTo>
                      <a:cubicBezTo>
                        <a:pt x="4774" y="14001"/>
                        <a:pt x="5536" y="13101"/>
                        <a:pt x="5536" y="13101"/>
                      </a:cubicBezTo>
                      <a:cubicBezTo>
                        <a:pt x="5536" y="13101"/>
                        <a:pt x="14288" y="17184"/>
                        <a:pt x="14772" y="17184"/>
                      </a:cubicBezTo>
                      <a:cubicBezTo>
                        <a:pt x="14904" y="17184"/>
                        <a:pt x="14995" y="17192"/>
                        <a:pt x="15066" y="17192"/>
                      </a:cubicBezTo>
                      <a:cubicBezTo>
                        <a:pt x="15255" y="17192"/>
                        <a:pt x="15301" y="17137"/>
                        <a:pt x="15603" y="16734"/>
                      </a:cubicBezTo>
                      <a:cubicBezTo>
                        <a:pt x="16018" y="16181"/>
                        <a:pt x="17367" y="12236"/>
                        <a:pt x="17367" y="12236"/>
                      </a:cubicBezTo>
                      <a:lnTo>
                        <a:pt x="17886" y="17356"/>
                      </a:lnTo>
                      <a:lnTo>
                        <a:pt x="17886" y="18500"/>
                      </a:lnTo>
                      <a:lnTo>
                        <a:pt x="31482" y="18500"/>
                      </a:lnTo>
                      <a:cubicBezTo>
                        <a:pt x="31482" y="18500"/>
                        <a:pt x="31412" y="3761"/>
                        <a:pt x="31343" y="3553"/>
                      </a:cubicBezTo>
                      <a:cubicBezTo>
                        <a:pt x="31274" y="3345"/>
                        <a:pt x="25965" y="0"/>
                        <a:pt x="25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1941;p62">
                  <a:extLst>
                    <a:ext uri="{FF2B5EF4-FFF2-40B4-BE49-F238E27FC236}">
                      <a16:creationId xmlns:a16="http://schemas.microsoft.com/office/drawing/2014/main" id="{38515FE0-7B5C-69F3-7777-6DE8D58CFABE}"/>
                    </a:ext>
                  </a:extLst>
                </p:cNvPr>
                <p:cNvSpPr/>
                <p:nvPr/>
              </p:nvSpPr>
              <p:spPr>
                <a:xfrm>
                  <a:off x="3942786" y="3232304"/>
                  <a:ext cx="1503672" cy="888878"/>
                </a:xfrm>
                <a:custGeom>
                  <a:avLst/>
                  <a:gdLst/>
                  <a:ahLst/>
                  <a:cxnLst/>
                  <a:rect l="l" t="t" r="r" b="b"/>
                  <a:pathLst>
                    <a:path w="31507" h="18625" extrusionOk="0">
                      <a:moveTo>
                        <a:pt x="25915" y="127"/>
                      </a:moveTo>
                      <a:cubicBezTo>
                        <a:pt x="27999" y="1441"/>
                        <a:pt x="31125" y="3452"/>
                        <a:pt x="31246" y="3632"/>
                      </a:cubicBezTo>
                      <a:cubicBezTo>
                        <a:pt x="31300" y="3893"/>
                        <a:pt x="31359" y="13434"/>
                        <a:pt x="31382" y="18500"/>
                      </a:cubicBezTo>
                      <a:lnTo>
                        <a:pt x="17911" y="18500"/>
                      </a:lnTo>
                      <a:lnTo>
                        <a:pt x="17910" y="17413"/>
                      </a:lnTo>
                      <a:lnTo>
                        <a:pt x="17392" y="12293"/>
                      </a:lnTo>
                      <a:cubicBezTo>
                        <a:pt x="17389" y="12264"/>
                        <a:pt x="17366" y="12241"/>
                        <a:pt x="17338" y="12237"/>
                      </a:cubicBezTo>
                      <a:cubicBezTo>
                        <a:pt x="17335" y="12237"/>
                        <a:pt x="17332" y="12237"/>
                        <a:pt x="17329" y="12237"/>
                      </a:cubicBezTo>
                      <a:cubicBezTo>
                        <a:pt x="17302" y="12237"/>
                        <a:pt x="17280" y="12254"/>
                        <a:pt x="17271" y="12278"/>
                      </a:cubicBezTo>
                      <a:cubicBezTo>
                        <a:pt x="17258" y="12318"/>
                        <a:pt x="15921" y="16220"/>
                        <a:pt x="15516" y="16759"/>
                      </a:cubicBezTo>
                      <a:cubicBezTo>
                        <a:pt x="15230" y="17140"/>
                        <a:pt x="15192" y="17191"/>
                        <a:pt x="15020" y="17191"/>
                      </a:cubicBezTo>
                      <a:cubicBezTo>
                        <a:pt x="14993" y="17191"/>
                        <a:pt x="14964" y="17190"/>
                        <a:pt x="14929" y="17188"/>
                      </a:cubicBezTo>
                      <a:cubicBezTo>
                        <a:pt x="14876" y="17186"/>
                        <a:pt x="14813" y="17184"/>
                        <a:pt x="14735" y="17184"/>
                      </a:cubicBezTo>
                      <a:cubicBezTo>
                        <a:pt x="14349" y="17184"/>
                        <a:pt x="7955" y="14241"/>
                        <a:pt x="5525" y="13107"/>
                      </a:cubicBezTo>
                      <a:cubicBezTo>
                        <a:pt x="5517" y="13104"/>
                        <a:pt x="5508" y="13102"/>
                        <a:pt x="5499" y="13102"/>
                      </a:cubicBezTo>
                      <a:cubicBezTo>
                        <a:pt x="5481" y="13102"/>
                        <a:pt x="5464" y="13109"/>
                        <a:pt x="5452" y="13123"/>
                      </a:cubicBezTo>
                      <a:cubicBezTo>
                        <a:pt x="5443" y="13133"/>
                        <a:pt x="4691" y="14012"/>
                        <a:pt x="3820" y="14281"/>
                      </a:cubicBezTo>
                      <a:cubicBezTo>
                        <a:pt x="3429" y="14401"/>
                        <a:pt x="3195" y="14497"/>
                        <a:pt x="3040" y="14561"/>
                      </a:cubicBezTo>
                      <a:cubicBezTo>
                        <a:pt x="2873" y="14630"/>
                        <a:pt x="2793" y="14663"/>
                        <a:pt x="2680" y="14663"/>
                      </a:cubicBezTo>
                      <a:cubicBezTo>
                        <a:pt x="2655" y="14663"/>
                        <a:pt x="2629" y="14661"/>
                        <a:pt x="2600" y="14658"/>
                      </a:cubicBezTo>
                      <a:cubicBezTo>
                        <a:pt x="2550" y="14653"/>
                        <a:pt x="2524" y="14631"/>
                        <a:pt x="2515" y="14587"/>
                      </a:cubicBezTo>
                      <a:cubicBezTo>
                        <a:pt x="2481" y="14430"/>
                        <a:pt x="2673" y="14061"/>
                        <a:pt x="3109" y="13805"/>
                      </a:cubicBezTo>
                      <a:cubicBezTo>
                        <a:pt x="3696" y="13460"/>
                        <a:pt x="4153" y="13040"/>
                        <a:pt x="4157" y="13036"/>
                      </a:cubicBezTo>
                      <a:cubicBezTo>
                        <a:pt x="4178" y="13017"/>
                        <a:pt x="4183" y="12987"/>
                        <a:pt x="4169" y="12961"/>
                      </a:cubicBezTo>
                      <a:cubicBezTo>
                        <a:pt x="4159" y="12941"/>
                        <a:pt x="4138" y="12928"/>
                        <a:pt x="4115" y="12928"/>
                      </a:cubicBezTo>
                      <a:cubicBezTo>
                        <a:pt x="4111" y="12928"/>
                        <a:pt x="4106" y="12929"/>
                        <a:pt x="4101" y="12930"/>
                      </a:cubicBezTo>
                      <a:lnTo>
                        <a:pt x="3202" y="13138"/>
                      </a:lnTo>
                      <a:cubicBezTo>
                        <a:pt x="3197" y="13139"/>
                        <a:pt x="3191" y="13141"/>
                        <a:pt x="3187" y="13143"/>
                      </a:cubicBezTo>
                      <a:cubicBezTo>
                        <a:pt x="926" y="14309"/>
                        <a:pt x="957" y="14405"/>
                        <a:pt x="977" y="14463"/>
                      </a:cubicBezTo>
                      <a:cubicBezTo>
                        <a:pt x="1063" y="14721"/>
                        <a:pt x="1147" y="15156"/>
                        <a:pt x="1057" y="15269"/>
                      </a:cubicBezTo>
                      <a:cubicBezTo>
                        <a:pt x="1037" y="15294"/>
                        <a:pt x="1021" y="15298"/>
                        <a:pt x="1009" y="15299"/>
                      </a:cubicBezTo>
                      <a:cubicBezTo>
                        <a:pt x="1007" y="15300"/>
                        <a:pt x="1005" y="15300"/>
                        <a:pt x="1004" y="15300"/>
                      </a:cubicBezTo>
                      <a:cubicBezTo>
                        <a:pt x="917" y="15300"/>
                        <a:pt x="764" y="15169"/>
                        <a:pt x="587" y="15017"/>
                      </a:cubicBezTo>
                      <a:cubicBezTo>
                        <a:pt x="524" y="14963"/>
                        <a:pt x="456" y="14905"/>
                        <a:pt x="383" y="14845"/>
                      </a:cubicBezTo>
                      <a:cubicBezTo>
                        <a:pt x="141" y="14647"/>
                        <a:pt x="234" y="14276"/>
                        <a:pt x="325" y="13920"/>
                      </a:cubicBezTo>
                      <a:cubicBezTo>
                        <a:pt x="361" y="13774"/>
                        <a:pt x="396" y="13636"/>
                        <a:pt x="405" y="13514"/>
                      </a:cubicBezTo>
                      <a:cubicBezTo>
                        <a:pt x="432" y="13204"/>
                        <a:pt x="677" y="13037"/>
                        <a:pt x="913" y="12875"/>
                      </a:cubicBezTo>
                      <a:cubicBezTo>
                        <a:pt x="969" y="12839"/>
                        <a:pt x="1022" y="12802"/>
                        <a:pt x="1073" y="12763"/>
                      </a:cubicBezTo>
                      <a:cubicBezTo>
                        <a:pt x="1118" y="12730"/>
                        <a:pt x="1207" y="12658"/>
                        <a:pt x="1329" y="12561"/>
                      </a:cubicBezTo>
                      <a:cubicBezTo>
                        <a:pt x="1902" y="12099"/>
                        <a:pt x="3424" y="10873"/>
                        <a:pt x="3838" y="10873"/>
                      </a:cubicBezTo>
                      <a:cubicBezTo>
                        <a:pt x="4243" y="10873"/>
                        <a:pt x="10273" y="12411"/>
                        <a:pt x="13406" y="13224"/>
                      </a:cubicBezTo>
                      <a:cubicBezTo>
                        <a:pt x="13411" y="13225"/>
                        <a:pt x="13415" y="13226"/>
                        <a:pt x="13420" y="13226"/>
                      </a:cubicBezTo>
                      <a:cubicBezTo>
                        <a:pt x="13432" y="13226"/>
                        <a:pt x="13444" y="13222"/>
                        <a:pt x="13454" y="13215"/>
                      </a:cubicBezTo>
                      <a:cubicBezTo>
                        <a:pt x="13469" y="13207"/>
                        <a:pt x="13479" y="13191"/>
                        <a:pt x="13482" y="13175"/>
                      </a:cubicBezTo>
                      <a:cubicBezTo>
                        <a:pt x="13500" y="13073"/>
                        <a:pt x="15316" y="3033"/>
                        <a:pt x="15385" y="2622"/>
                      </a:cubicBezTo>
                      <a:cubicBezTo>
                        <a:pt x="15425" y="2387"/>
                        <a:pt x="17624" y="1637"/>
                        <a:pt x="19730" y="1047"/>
                      </a:cubicBezTo>
                      <a:lnTo>
                        <a:pt x="25915" y="127"/>
                      </a:lnTo>
                      <a:close/>
                      <a:moveTo>
                        <a:pt x="25928" y="1"/>
                      </a:moveTo>
                      <a:cubicBezTo>
                        <a:pt x="25925" y="1"/>
                        <a:pt x="25922" y="1"/>
                        <a:pt x="25919" y="1"/>
                      </a:cubicBezTo>
                      <a:lnTo>
                        <a:pt x="19708" y="925"/>
                      </a:lnTo>
                      <a:cubicBezTo>
                        <a:pt x="19705" y="926"/>
                        <a:pt x="19703" y="926"/>
                        <a:pt x="19700" y="927"/>
                      </a:cubicBezTo>
                      <a:cubicBezTo>
                        <a:pt x="18971" y="1130"/>
                        <a:pt x="15334" y="2170"/>
                        <a:pt x="15262" y="2602"/>
                      </a:cubicBezTo>
                      <a:cubicBezTo>
                        <a:pt x="15197" y="2995"/>
                        <a:pt x="13529" y="12211"/>
                        <a:pt x="13371" y="13086"/>
                      </a:cubicBezTo>
                      <a:cubicBezTo>
                        <a:pt x="12491" y="12859"/>
                        <a:pt x="4341" y="10749"/>
                        <a:pt x="3838" y="10749"/>
                      </a:cubicBezTo>
                      <a:cubicBezTo>
                        <a:pt x="3435" y="10749"/>
                        <a:pt x="2304" y="11616"/>
                        <a:pt x="1250" y="12464"/>
                      </a:cubicBezTo>
                      <a:cubicBezTo>
                        <a:pt x="1131" y="12560"/>
                        <a:pt x="1042" y="12631"/>
                        <a:pt x="998" y="12665"/>
                      </a:cubicBezTo>
                      <a:cubicBezTo>
                        <a:pt x="949" y="12701"/>
                        <a:pt x="897" y="12737"/>
                        <a:pt x="843" y="12774"/>
                      </a:cubicBezTo>
                      <a:cubicBezTo>
                        <a:pt x="594" y="12943"/>
                        <a:pt x="313" y="13135"/>
                        <a:pt x="282" y="13504"/>
                      </a:cubicBezTo>
                      <a:cubicBezTo>
                        <a:pt x="272" y="13616"/>
                        <a:pt x="239" y="13748"/>
                        <a:pt x="204" y="13889"/>
                      </a:cubicBezTo>
                      <a:cubicBezTo>
                        <a:pt x="108" y="14266"/>
                        <a:pt x="0" y="14693"/>
                        <a:pt x="305" y="14942"/>
                      </a:cubicBezTo>
                      <a:cubicBezTo>
                        <a:pt x="376" y="15000"/>
                        <a:pt x="443" y="15058"/>
                        <a:pt x="505" y="15112"/>
                      </a:cubicBezTo>
                      <a:cubicBezTo>
                        <a:pt x="714" y="15291"/>
                        <a:pt x="869" y="15424"/>
                        <a:pt x="1001" y="15424"/>
                      </a:cubicBezTo>
                      <a:cubicBezTo>
                        <a:pt x="1008" y="15424"/>
                        <a:pt x="1014" y="15424"/>
                        <a:pt x="1020" y="15423"/>
                      </a:cubicBezTo>
                      <a:cubicBezTo>
                        <a:pt x="1073" y="15418"/>
                        <a:pt x="1117" y="15393"/>
                        <a:pt x="1154" y="15348"/>
                      </a:cubicBezTo>
                      <a:cubicBezTo>
                        <a:pt x="1310" y="15151"/>
                        <a:pt x="1145" y="14584"/>
                        <a:pt x="1103" y="14451"/>
                      </a:cubicBezTo>
                      <a:cubicBezTo>
                        <a:pt x="1255" y="14305"/>
                        <a:pt x="2474" y="13651"/>
                        <a:pt x="3237" y="13257"/>
                      </a:cubicBezTo>
                      <a:lnTo>
                        <a:pt x="3883" y="13108"/>
                      </a:lnTo>
                      <a:lnTo>
                        <a:pt x="3883" y="13108"/>
                      </a:lnTo>
                      <a:cubicBezTo>
                        <a:pt x="3698" y="13260"/>
                        <a:pt x="3395" y="13492"/>
                        <a:pt x="3046" y="13698"/>
                      </a:cubicBezTo>
                      <a:cubicBezTo>
                        <a:pt x="2580" y="13972"/>
                        <a:pt x="2345" y="14386"/>
                        <a:pt x="2393" y="14613"/>
                      </a:cubicBezTo>
                      <a:cubicBezTo>
                        <a:pt x="2413" y="14709"/>
                        <a:pt x="2484" y="14771"/>
                        <a:pt x="2586" y="14782"/>
                      </a:cubicBezTo>
                      <a:cubicBezTo>
                        <a:pt x="2620" y="14786"/>
                        <a:pt x="2651" y="14788"/>
                        <a:pt x="2680" y="14788"/>
                      </a:cubicBezTo>
                      <a:cubicBezTo>
                        <a:pt x="2816" y="14788"/>
                        <a:pt x="2913" y="14748"/>
                        <a:pt x="3088" y="14676"/>
                      </a:cubicBezTo>
                      <a:cubicBezTo>
                        <a:pt x="3249" y="14609"/>
                        <a:pt x="3471" y="14518"/>
                        <a:pt x="3857" y="14399"/>
                      </a:cubicBezTo>
                      <a:cubicBezTo>
                        <a:pt x="4671" y="14148"/>
                        <a:pt x="5360" y="13414"/>
                        <a:pt x="5515" y="13240"/>
                      </a:cubicBezTo>
                      <a:cubicBezTo>
                        <a:pt x="6251" y="13583"/>
                        <a:pt x="14256" y="17308"/>
                        <a:pt x="14735" y="17308"/>
                      </a:cubicBezTo>
                      <a:cubicBezTo>
                        <a:pt x="14811" y="17308"/>
                        <a:pt x="14873" y="17311"/>
                        <a:pt x="14924" y="17313"/>
                      </a:cubicBezTo>
                      <a:cubicBezTo>
                        <a:pt x="14959" y="17315"/>
                        <a:pt x="14990" y="17316"/>
                        <a:pt x="15019" y="17316"/>
                      </a:cubicBezTo>
                      <a:cubicBezTo>
                        <a:pt x="15255" y="17316"/>
                        <a:pt x="15305" y="17248"/>
                        <a:pt x="15616" y="16834"/>
                      </a:cubicBezTo>
                      <a:cubicBezTo>
                        <a:pt x="15972" y="16357"/>
                        <a:pt x="16983" y="13489"/>
                        <a:pt x="17297" y="12586"/>
                      </a:cubicBezTo>
                      <a:lnTo>
                        <a:pt x="17787" y="17419"/>
                      </a:lnTo>
                      <a:lnTo>
                        <a:pt x="17787" y="18562"/>
                      </a:lnTo>
                      <a:cubicBezTo>
                        <a:pt x="17787" y="18596"/>
                        <a:pt x="17815" y="18625"/>
                        <a:pt x="17849" y="18625"/>
                      </a:cubicBezTo>
                      <a:lnTo>
                        <a:pt x="31445" y="18625"/>
                      </a:lnTo>
                      <a:cubicBezTo>
                        <a:pt x="31462" y="18625"/>
                        <a:pt x="31477" y="18617"/>
                        <a:pt x="31489" y="18606"/>
                      </a:cubicBezTo>
                      <a:cubicBezTo>
                        <a:pt x="31500" y="18594"/>
                        <a:pt x="31507" y="18579"/>
                        <a:pt x="31507" y="18562"/>
                      </a:cubicBezTo>
                      <a:cubicBezTo>
                        <a:pt x="31499" y="17052"/>
                        <a:pt x="31435" y="3807"/>
                        <a:pt x="31365" y="3596"/>
                      </a:cubicBezTo>
                      <a:cubicBezTo>
                        <a:pt x="31295" y="3384"/>
                        <a:pt x="27211" y="798"/>
                        <a:pt x="25961" y="10"/>
                      </a:cubicBezTo>
                      <a:cubicBezTo>
                        <a:pt x="25951" y="4"/>
                        <a:pt x="25940" y="1"/>
                        <a:pt x="25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1942;p62">
                  <a:extLst>
                    <a:ext uri="{FF2B5EF4-FFF2-40B4-BE49-F238E27FC236}">
                      <a16:creationId xmlns:a16="http://schemas.microsoft.com/office/drawing/2014/main" id="{102F34DC-C47C-7701-5B96-3A4F2E055007}"/>
                    </a:ext>
                  </a:extLst>
                </p:cNvPr>
                <p:cNvSpPr/>
                <p:nvPr/>
              </p:nvSpPr>
              <p:spPr>
                <a:xfrm>
                  <a:off x="4690968" y="3719620"/>
                  <a:ext cx="21047" cy="24292"/>
                </a:xfrm>
                <a:custGeom>
                  <a:avLst/>
                  <a:gdLst/>
                  <a:ahLst/>
                  <a:cxnLst/>
                  <a:rect l="l" t="t" r="r" b="b"/>
                  <a:pathLst>
                    <a:path w="441" h="509" extrusionOk="0">
                      <a:moveTo>
                        <a:pt x="70" y="0"/>
                      </a:moveTo>
                      <a:cubicBezTo>
                        <a:pt x="57" y="0"/>
                        <a:pt x="43" y="5"/>
                        <a:pt x="32" y="14"/>
                      </a:cubicBezTo>
                      <a:cubicBezTo>
                        <a:pt x="5" y="35"/>
                        <a:pt x="0" y="74"/>
                        <a:pt x="21" y="101"/>
                      </a:cubicBezTo>
                      <a:lnTo>
                        <a:pt x="322" y="485"/>
                      </a:lnTo>
                      <a:cubicBezTo>
                        <a:pt x="334" y="501"/>
                        <a:pt x="352" y="508"/>
                        <a:pt x="371" y="508"/>
                      </a:cubicBezTo>
                      <a:cubicBezTo>
                        <a:pt x="383" y="508"/>
                        <a:pt x="397" y="504"/>
                        <a:pt x="409" y="495"/>
                      </a:cubicBezTo>
                      <a:cubicBezTo>
                        <a:pt x="436" y="474"/>
                        <a:pt x="440" y="435"/>
                        <a:pt x="419" y="408"/>
                      </a:cubicBezTo>
                      <a:lnTo>
                        <a:pt x="119" y="24"/>
                      </a:lnTo>
                      <a:cubicBezTo>
                        <a:pt x="107" y="9"/>
                        <a:pt x="89" y="0"/>
                        <a:pt x="7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1943;p62">
                  <a:extLst>
                    <a:ext uri="{FF2B5EF4-FFF2-40B4-BE49-F238E27FC236}">
                      <a16:creationId xmlns:a16="http://schemas.microsoft.com/office/drawing/2014/main" id="{582C2606-BC80-36D1-E00C-217DACF98D71}"/>
                    </a:ext>
                  </a:extLst>
                </p:cNvPr>
                <p:cNvSpPr/>
                <p:nvPr/>
              </p:nvSpPr>
              <p:spPr>
                <a:xfrm>
                  <a:off x="4717837" y="3754030"/>
                  <a:ext cx="55409" cy="68247"/>
                </a:xfrm>
                <a:custGeom>
                  <a:avLst/>
                  <a:gdLst/>
                  <a:ahLst/>
                  <a:cxnLst/>
                  <a:rect l="l" t="t" r="r" b="b"/>
                  <a:pathLst>
                    <a:path w="1161" h="1430" extrusionOk="0">
                      <a:moveTo>
                        <a:pt x="71" y="0"/>
                      </a:moveTo>
                      <a:cubicBezTo>
                        <a:pt x="58" y="0"/>
                        <a:pt x="44" y="5"/>
                        <a:pt x="32" y="14"/>
                      </a:cubicBezTo>
                      <a:cubicBezTo>
                        <a:pt x="5" y="35"/>
                        <a:pt x="1" y="74"/>
                        <a:pt x="22" y="101"/>
                      </a:cubicBezTo>
                      <a:lnTo>
                        <a:pt x="1041" y="1405"/>
                      </a:lnTo>
                      <a:cubicBezTo>
                        <a:pt x="1053" y="1421"/>
                        <a:pt x="1071" y="1429"/>
                        <a:pt x="1090" y="1429"/>
                      </a:cubicBezTo>
                      <a:cubicBezTo>
                        <a:pt x="1104" y="1429"/>
                        <a:pt x="1117" y="1425"/>
                        <a:pt x="1128" y="1416"/>
                      </a:cubicBezTo>
                      <a:cubicBezTo>
                        <a:pt x="1155" y="1395"/>
                        <a:pt x="1160" y="1356"/>
                        <a:pt x="1138" y="1329"/>
                      </a:cubicBezTo>
                      <a:lnTo>
                        <a:pt x="120" y="24"/>
                      </a:lnTo>
                      <a:cubicBezTo>
                        <a:pt x="107" y="9"/>
                        <a:pt x="89"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1944;p62">
                  <a:extLst>
                    <a:ext uri="{FF2B5EF4-FFF2-40B4-BE49-F238E27FC236}">
                      <a16:creationId xmlns:a16="http://schemas.microsoft.com/office/drawing/2014/main" id="{731E11F8-9570-757C-ED9E-7503E7E3EC6E}"/>
                    </a:ext>
                  </a:extLst>
                </p:cNvPr>
                <p:cNvSpPr/>
                <p:nvPr/>
              </p:nvSpPr>
              <p:spPr>
                <a:xfrm>
                  <a:off x="4696790" y="3590716"/>
                  <a:ext cx="14127" cy="30019"/>
                </a:xfrm>
                <a:custGeom>
                  <a:avLst/>
                  <a:gdLst/>
                  <a:ahLst/>
                  <a:cxnLst/>
                  <a:rect l="l" t="t" r="r" b="b"/>
                  <a:pathLst>
                    <a:path w="296" h="629" extrusionOk="0">
                      <a:moveTo>
                        <a:pt x="69" y="1"/>
                      </a:moveTo>
                      <a:cubicBezTo>
                        <a:pt x="63" y="1"/>
                        <a:pt x="57" y="2"/>
                        <a:pt x="52" y="3"/>
                      </a:cubicBezTo>
                      <a:cubicBezTo>
                        <a:pt x="18" y="14"/>
                        <a:pt x="0" y="48"/>
                        <a:pt x="11" y="81"/>
                      </a:cubicBezTo>
                      <a:lnTo>
                        <a:pt x="166" y="585"/>
                      </a:lnTo>
                      <a:cubicBezTo>
                        <a:pt x="174" y="611"/>
                        <a:pt x="199" y="629"/>
                        <a:pt x="226" y="629"/>
                      </a:cubicBezTo>
                      <a:cubicBezTo>
                        <a:pt x="231" y="629"/>
                        <a:pt x="237" y="628"/>
                        <a:pt x="244" y="626"/>
                      </a:cubicBezTo>
                      <a:cubicBezTo>
                        <a:pt x="276" y="615"/>
                        <a:pt x="295" y="580"/>
                        <a:pt x="285" y="548"/>
                      </a:cubicBezTo>
                      <a:lnTo>
                        <a:pt x="129" y="44"/>
                      </a:lnTo>
                      <a:cubicBezTo>
                        <a:pt x="121" y="18"/>
                        <a:pt x="96" y="1"/>
                        <a:pt x="69"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1945;p62">
                  <a:extLst>
                    <a:ext uri="{FF2B5EF4-FFF2-40B4-BE49-F238E27FC236}">
                      <a16:creationId xmlns:a16="http://schemas.microsoft.com/office/drawing/2014/main" id="{D5549872-D04A-0AD7-7F5C-23387E47F6A7}"/>
                    </a:ext>
                  </a:extLst>
                </p:cNvPr>
                <p:cNvSpPr/>
                <p:nvPr/>
              </p:nvSpPr>
              <p:spPr>
                <a:xfrm>
                  <a:off x="4711967" y="3594629"/>
                  <a:ext cx="61088" cy="227648"/>
                </a:xfrm>
                <a:custGeom>
                  <a:avLst/>
                  <a:gdLst/>
                  <a:ahLst/>
                  <a:cxnLst/>
                  <a:rect l="l" t="t" r="r" b="b"/>
                  <a:pathLst>
                    <a:path w="1280" h="4770" extrusionOk="0">
                      <a:moveTo>
                        <a:pt x="520" y="1"/>
                      </a:moveTo>
                      <a:cubicBezTo>
                        <a:pt x="517" y="1"/>
                        <a:pt x="515" y="1"/>
                        <a:pt x="512" y="1"/>
                      </a:cubicBezTo>
                      <a:cubicBezTo>
                        <a:pt x="478" y="6"/>
                        <a:pt x="454" y="38"/>
                        <a:pt x="460" y="71"/>
                      </a:cubicBezTo>
                      <a:lnTo>
                        <a:pt x="1031" y="3909"/>
                      </a:lnTo>
                      <a:lnTo>
                        <a:pt x="129" y="990"/>
                      </a:lnTo>
                      <a:cubicBezTo>
                        <a:pt x="121" y="963"/>
                        <a:pt x="96" y="946"/>
                        <a:pt x="69" y="946"/>
                      </a:cubicBezTo>
                      <a:cubicBezTo>
                        <a:pt x="63" y="946"/>
                        <a:pt x="57" y="947"/>
                        <a:pt x="52" y="949"/>
                      </a:cubicBezTo>
                      <a:cubicBezTo>
                        <a:pt x="18" y="959"/>
                        <a:pt x="0" y="994"/>
                        <a:pt x="10" y="1026"/>
                      </a:cubicBezTo>
                      <a:lnTo>
                        <a:pt x="1153" y="4725"/>
                      </a:lnTo>
                      <a:cubicBezTo>
                        <a:pt x="1162" y="4751"/>
                        <a:pt x="1186" y="4769"/>
                        <a:pt x="1213" y="4769"/>
                      </a:cubicBezTo>
                      <a:cubicBezTo>
                        <a:pt x="1217" y="4769"/>
                        <a:pt x="1223" y="4768"/>
                        <a:pt x="1227" y="4767"/>
                      </a:cubicBezTo>
                      <a:cubicBezTo>
                        <a:pt x="1258" y="4761"/>
                        <a:pt x="1279" y="4730"/>
                        <a:pt x="1274" y="4698"/>
                      </a:cubicBezTo>
                      <a:lnTo>
                        <a:pt x="583" y="54"/>
                      </a:lnTo>
                      <a:cubicBezTo>
                        <a:pt x="578" y="23"/>
                        <a:pt x="551" y="1"/>
                        <a:pt x="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1946;p62">
                  <a:extLst>
                    <a:ext uri="{FF2B5EF4-FFF2-40B4-BE49-F238E27FC236}">
                      <a16:creationId xmlns:a16="http://schemas.microsoft.com/office/drawing/2014/main" id="{204D6EE1-50EE-B31B-AAB4-C59D84C38F75}"/>
                    </a:ext>
                  </a:extLst>
                </p:cNvPr>
                <p:cNvSpPr/>
                <p:nvPr/>
              </p:nvSpPr>
              <p:spPr>
                <a:xfrm>
                  <a:off x="4883776" y="3235311"/>
                  <a:ext cx="348727" cy="342904"/>
                </a:xfrm>
                <a:custGeom>
                  <a:avLst/>
                  <a:gdLst/>
                  <a:ahLst/>
                  <a:cxnLst/>
                  <a:rect l="l" t="t" r="r" b="b"/>
                  <a:pathLst>
                    <a:path w="7307" h="7185" extrusionOk="0">
                      <a:moveTo>
                        <a:pt x="6211" y="0"/>
                      </a:moveTo>
                      <a:lnTo>
                        <a:pt x="0" y="923"/>
                      </a:lnTo>
                      <a:lnTo>
                        <a:pt x="2906" y="7185"/>
                      </a:lnTo>
                      <a:lnTo>
                        <a:pt x="7307" y="695"/>
                      </a:lnTo>
                      <a:cubicBezTo>
                        <a:pt x="6665" y="285"/>
                        <a:pt x="6211" y="0"/>
                        <a:pt x="6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1947;p62">
                  <a:extLst>
                    <a:ext uri="{FF2B5EF4-FFF2-40B4-BE49-F238E27FC236}">
                      <a16:creationId xmlns:a16="http://schemas.microsoft.com/office/drawing/2014/main" id="{53CBC353-0941-B0DD-5D09-06ADDAEB9150}"/>
                    </a:ext>
                  </a:extLst>
                </p:cNvPr>
                <p:cNvSpPr/>
                <p:nvPr/>
              </p:nvSpPr>
              <p:spPr>
                <a:xfrm>
                  <a:off x="4880674" y="3232304"/>
                  <a:ext cx="354883" cy="348870"/>
                </a:xfrm>
                <a:custGeom>
                  <a:avLst/>
                  <a:gdLst/>
                  <a:ahLst/>
                  <a:cxnLst/>
                  <a:rect l="l" t="t" r="r" b="b"/>
                  <a:pathLst>
                    <a:path w="7436" h="7310" extrusionOk="0">
                      <a:moveTo>
                        <a:pt x="6263" y="127"/>
                      </a:moveTo>
                      <a:cubicBezTo>
                        <a:pt x="6353" y="185"/>
                        <a:pt x="6748" y="433"/>
                        <a:pt x="7285" y="776"/>
                      </a:cubicBezTo>
                      <a:lnTo>
                        <a:pt x="2981" y="7122"/>
                      </a:lnTo>
                      <a:lnTo>
                        <a:pt x="157" y="1036"/>
                      </a:lnTo>
                      <a:lnTo>
                        <a:pt x="6263" y="127"/>
                      </a:lnTo>
                      <a:close/>
                      <a:moveTo>
                        <a:pt x="6276" y="1"/>
                      </a:moveTo>
                      <a:cubicBezTo>
                        <a:pt x="6273" y="1"/>
                        <a:pt x="6270" y="1"/>
                        <a:pt x="6267" y="1"/>
                      </a:cubicBezTo>
                      <a:lnTo>
                        <a:pt x="56" y="925"/>
                      </a:lnTo>
                      <a:cubicBezTo>
                        <a:pt x="37" y="928"/>
                        <a:pt x="19" y="940"/>
                        <a:pt x="11" y="957"/>
                      </a:cubicBezTo>
                      <a:cubicBezTo>
                        <a:pt x="1" y="974"/>
                        <a:pt x="0" y="995"/>
                        <a:pt x="9" y="1013"/>
                      </a:cubicBezTo>
                      <a:lnTo>
                        <a:pt x="2914" y="7274"/>
                      </a:lnTo>
                      <a:cubicBezTo>
                        <a:pt x="2924" y="7294"/>
                        <a:pt x="2944" y="7309"/>
                        <a:pt x="2966" y="7310"/>
                      </a:cubicBezTo>
                      <a:lnTo>
                        <a:pt x="2971" y="7310"/>
                      </a:lnTo>
                      <a:cubicBezTo>
                        <a:pt x="2992" y="7310"/>
                        <a:pt x="3011" y="7300"/>
                        <a:pt x="3022" y="7284"/>
                      </a:cubicBezTo>
                      <a:lnTo>
                        <a:pt x="7423" y="792"/>
                      </a:lnTo>
                      <a:cubicBezTo>
                        <a:pt x="7433" y="779"/>
                        <a:pt x="7436" y="761"/>
                        <a:pt x="7433" y="745"/>
                      </a:cubicBezTo>
                      <a:cubicBezTo>
                        <a:pt x="7430" y="728"/>
                        <a:pt x="7419" y="714"/>
                        <a:pt x="7405" y="705"/>
                      </a:cubicBezTo>
                      <a:cubicBezTo>
                        <a:pt x="6762" y="296"/>
                        <a:pt x="6309" y="11"/>
                        <a:pt x="6309" y="11"/>
                      </a:cubicBezTo>
                      <a:cubicBezTo>
                        <a:pt x="6299" y="4"/>
                        <a:pt x="6287" y="1"/>
                        <a:pt x="6276"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1948;p62">
                  <a:extLst>
                    <a:ext uri="{FF2B5EF4-FFF2-40B4-BE49-F238E27FC236}">
                      <a16:creationId xmlns:a16="http://schemas.microsoft.com/office/drawing/2014/main" id="{4524A746-6FF2-7325-ACBE-1567F1706EFA}"/>
                    </a:ext>
                  </a:extLst>
                </p:cNvPr>
                <p:cNvSpPr/>
                <p:nvPr/>
              </p:nvSpPr>
              <p:spPr>
                <a:xfrm>
                  <a:off x="4773246" y="2789515"/>
                  <a:ext cx="484504" cy="709337"/>
                </a:xfrm>
                <a:custGeom>
                  <a:avLst/>
                  <a:gdLst/>
                  <a:ahLst/>
                  <a:cxnLst/>
                  <a:rect l="l" t="t" r="r" b="b"/>
                  <a:pathLst>
                    <a:path w="10152" h="14863" extrusionOk="0">
                      <a:moveTo>
                        <a:pt x="5312" y="1"/>
                      </a:moveTo>
                      <a:cubicBezTo>
                        <a:pt x="4326" y="1"/>
                        <a:pt x="3404" y="359"/>
                        <a:pt x="2431" y="775"/>
                      </a:cubicBezTo>
                      <a:cubicBezTo>
                        <a:pt x="2310" y="828"/>
                        <a:pt x="2165" y="912"/>
                        <a:pt x="2007" y="1020"/>
                      </a:cubicBezTo>
                      <a:cubicBezTo>
                        <a:pt x="1180" y="1590"/>
                        <a:pt x="1" y="2835"/>
                        <a:pt x="266" y="3632"/>
                      </a:cubicBezTo>
                      <a:cubicBezTo>
                        <a:pt x="545" y="4468"/>
                        <a:pt x="963" y="4653"/>
                        <a:pt x="963" y="4653"/>
                      </a:cubicBezTo>
                      <a:cubicBezTo>
                        <a:pt x="963" y="4653"/>
                        <a:pt x="591" y="5813"/>
                        <a:pt x="917" y="6185"/>
                      </a:cubicBezTo>
                      <a:cubicBezTo>
                        <a:pt x="1241" y="6556"/>
                        <a:pt x="1380" y="6928"/>
                        <a:pt x="1380" y="6928"/>
                      </a:cubicBezTo>
                      <a:cubicBezTo>
                        <a:pt x="1380" y="6928"/>
                        <a:pt x="684" y="8876"/>
                        <a:pt x="1009" y="9108"/>
                      </a:cubicBezTo>
                      <a:lnTo>
                        <a:pt x="1334" y="9340"/>
                      </a:lnTo>
                      <a:cubicBezTo>
                        <a:pt x="1334" y="9340"/>
                        <a:pt x="1890" y="11568"/>
                        <a:pt x="2308" y="11707"/>
                      </a:cubicBezTo>
                      <a:cubicBezTo>
                        <a:pt x="2374" y="11729"/>
                        <a:pt x="2461" y="11739"/>
                        <a:pt x="2561" y="11739"/>
                      </a:cubicBezTo>
                      <a:cubicBezTo>
                        <a:pt x="3091" y="11739"/>
                        <a:pt x="3980" y="11475"/>
                        <a:pt x="3980" y="11475"/>
                      </a:cubicBezTo>
                      <a:lnTo>
                        <a:pt x="5232" y="14863"/>
                      </a:lnTo>
                      <a:lnTo>
                        <a:pt x="8527" y="9340"/>
                      </a:lnTo>
                      <a:lnTo>
                        <a:pt x="8202" y="8227"/>
                      </a:lnTo>
                      <a:cubicBezTo>
                        <a:pt x="8202" y="8227"/>
                        <a:pt x="10152" y="5024"/>
                        <a:pt x="9363" y="2750"/>
                      </a:cubicBezTo>
                      <a:cubicBezTo>
                        <a:pt x="8909" y="1444"/>
                        <a:pt x="7733" y="541"/>
                        <a:pt x="6436" y="163"/>
                      </a:cubicBezTo>
                      <a:cubicBezTo>
                        <a:pt x="6049" y="50"/>
                        <a:pt x="5676" y="1"/>
                        <a:pt x="5312" y="1"/>
                      </a:cubicBezTo>
                      <a:close/>
                    </a:path>
                  </a:pathLst>
                </a:custGeom>
                <a:solidFill>
                  <a:srgbClr val="582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1949;p62">
                  <a:extLst>
                    <a:ext uri="{FF2B5EF4-FFF2-40B4-BE49-F238E27FC236}">
                      <a16:creationId xmlns:a16="http://schemas.microsoft.com/office/drawing/2014/main" id="{F68D6EF1-06F1-6160-201A-45B6CFE5E265}"/>
                    </a:ext>
                  </a:extLst>
                </p:cNvPr>
                <p:cNvSpPr/>
                <p:nvPr/>
              </p:nvSpPr>
              <p:spPr>
                <a:xfrm>
                  <a:off x="4770143" y="2786604"/>
                  <a:ext cx="488704" cy="715255"/>
                </a:xfrm>
                <a:custGeom>
                  <a:avLst/>
                  <a:gdLst/>
                  <a:ahLst/>
                  <a:cxnLst/>
                  <a:rect l="l" t="t" r="r" b="b"/>
                  <a:pathLst>
                    <a:path w="10240" h="14987" extrusionOk="0">
                      <a:moveTo>
                        <a:pt x="5382" y="125"/>
                      </a:moveTo>
                      <a:cubicBezTo>
                        <a:pt x="5741" y="125"/>
                        <a:pt x="6106" y="173"/>
                        <a:pt x="6483" y="283"/>
                      </a:cubicBezTo>
                      <a:cubicBezTo>
                        <a:pt x="7878" y="690"/>
                        <a:pt x="8957" y="1643"/>
                        <a:pt x="9369" y="2832"/>
                      </a:cubicBezTo>
                      <a:cubicBezTo>
                        <a:pt x="10139" y="5052"/>
                        <a:pt x="8234" y="8224"/>
                        <a:pt x="8215" y="8255"/>
                      </a:cubicBezTo>
                      <a:cubicBezTo>
                        <a:pt x="8205" y="8270"/>
                        <a:pt x="8203" y="8289"/>
                        <a:pt x="8207" y="8306"/>
                      </a:cubicBezTo>
                      <a:lnTo>
                        <a:pt x="8525" y="9393"/>
                      </a:lnTo>
                      <a:lnTo>
                        <a:pt x="5310" y="14781"/>
                      </a:lnTo>
                      <a:lnTo>
                        <a:pt x="4102" y="11514"/>
                      </a:lnTo>
                      <a:cubicBezTo>
                        <a:pt x="4093" y="11490"/>
                        <a:pt x="4070" y="11475"/>
                        <a:pt x="4045" y="11475"/>
                      </a:cubicBezTo>
                      <a:cubicBezTo>
                        <a:pt x="4038" y="11475"/>
                        <a:pt x="4032" y="11475"/>
                        <a:pt x="4027" y="11477"/>
                      </a:cubicBezTo>
                      <a:cubicBezTo>
                        <a:pt x="4016" y="11479"/>
                        <a:pt x="3134" y="11738"/>
                        <a:pt x="2625" y="11738"/>
                      </a:cubicBezTo>
                      <a:cubicBezTo>
                        <a:pt x="2533" y="11738"/>
                        <a:pt x="2453" y="11729"/>
                        <a:pt x="2393" y="11710"/>
                      </a:cubicBezTo>
                      <a:cubicBezTo>
                        <a:pt x="2113" y="11616"/>
                        <a:pt x="1671" y="10235"/>
                        <a:pt x="1459" y="9386"/>
                      </a:cubicBezTo>
                      <a:cubicBezTo>
                        <a:pt x="1456" y="9372"/>
                        <a:pt x="1447" y="9359"/>
                        <a:pt x="1435" y="9351"/>
                      </a:cubicBezTo>
                      <a:lnTo>
                        <a:pt x="1110" y="9119"/>
                      </a:lnTo>
                      <a:cubicBezTo>
                        <a:pt x="912" y="8977"/>
                        <a:pt x="1221" y="7800"/>
                        <a:pt x="1504" y="7009"/>
                      </a:cubicBezTo>
                      <a:cubicBezTo>
                        <a:pt x="1508" y="6995"/>
                        <a:pt x="1508" y="6980"/>
                        <a:pt x="1503" y="6967"/>
                      </a:cubicBezTo>
                      <a:cubicBezTo>
                        <a:pt x="1498" y="6951"/>
                        <a:pt x="1356" y="6580"/>
                        <a:pt x="1028" y="6205"/>
                      </a:cubicBezTo>
                      <a:cubicBezTo>
                        <a:pt x="780" y="5922"/>
                        <a:pt x="987" y="5046"/>
                        <a:pt x="1087" y="4734"/>
                      </a:cubicBezTo>
                      <a:cubicBezTo>
                        <a:pt x="1096" y="4703"/>
                        <a:pt x="1081" y="4671"/>
                        <a:pt x="1053" y="4658"/>
                      </a:cubicBezTo>
                      <a:cubicBezTo>
                        <a:pt x="1049" y="4656"/>
                        <a:pt x="655" y="4467"/>
                        <a:pt x="391" y="3674"/>
                      </a:cubicBezTo>
                      <a:cubicBezTo>
                        <a:pt x="149" y="2952"/>
                        <a:pt x="1232" y="1734"/>
                        <a:pt x="2106" y="1132"/>
                      </a:cubicBezTo>
                      <a:cubicBezTo>
                        <a:pt x="2262" y="1026"/>
                        <a:pt x="2404" y="943"/>
                        <a:pt x="2520" y="894"/>
                      </a:cubicBezTo>
                      <a:cubicBezTo>
                        <a:pt x="3499" y="475"/>
                        <a:pt x="4416" y="125"/>
                        <a:pt x="5382" y="125"/>
                      </a:cubicBezTo>
                      <a:close/>
                      <a:moveTo>
                        <a:pt x="5381" y="0"/>
                      </a:moveTo>
                      <a:cubicBezTo>
                        <a:pt x="4394" y="0"/>
                        <a:pt x="3464" y="354"/>
                        <a:pt x="2471" y="780"/>
                      </a:cubicBezTo>
                      <a:cubicBezTo>
                        <a:pt x="2349" y="832"/>
                        <a:pt x="2198" y="919"/>
                        <a:pt x="2036" y="1030"/>
                      </a:cubicBezTo>
                      <a:cubicBezTo>
                        <a:pt x="1164" y="1631"/>
                        <a:pt x="0" y="2897"/>
                        <a:pt x="272" y="3713"/>
                      </a:cubicBezTo>
                      <a:cubicBezTo>
                        <a:pt x="504" y="4406"/>
                        <a:pt x="830" y="4667"/>
                        <a:pt x="953" y="4744"/>
                      </a:cubicBezTo>
                      <a:cubicBezTo>
                        <a:pt x="885" y="4975"/>
                        <a:pt x="626" y="5934"/>
                        <a:pt x="934" y="6287"/>
                      </a:cubicBezTo>
                      <a:cubicBezTo>
                        <a:pt x="1205" y="6595"/>
                        <a:pt x="1345" y="6908"/>
                        <a:pt x="1379" y="6990"/>
                      </a:cubicBezTo>
                      <a:cubicBezTo>
                        <a:pt x="1245" y="7368"/>
                        <a:pt x="699" y="8978"/>
                        <a:pt x="1038" y="9221"/>
                      </a:cubicBezTo>
                      <a:lnTo>
                        <a:pt x="1345" y="9439"/>
                      </a:lnTo>
                      <a:cubicBezTo>
                        <a:pt x="1424" y="9755"/>
                        <a:pt x="1928" y="11685"/>
                        <a:pt x="2354" y="11827"/>
                      </a:cubicBezTo>
                      <a:cubicBezTo>
                        <a:pt x="2426" y="11851"/>
                        <a:pt x="2520" y="11861"/>
                        <a:pt x="2626" y="11861"/>
                      </a:cubicBezTo>
                      <a:cubicBezTo>
                        <a:pt x="3091" y="11861"/>
                        <a:pt x="3800" y="11670"/>
                        <a:pt x="4006" y="11612"/>
                      </a:cubicBezTo>
                      <a:lnTo>
                        <a:pt x="5239" y="14946"/>
                      </a:lnTo>
                      <a:cubicBezTo>
                        <a:pt x="5247" y="14968"/>
                        <a:pt x="5268" y="14983"/>
                        <a:pt x="5291" y="14986"/>
                      </a:cubicBezTo>
                      <a:cubicBezTo>
                        <a:pt x="5293" y="14987"/>
                        <a:pt x="5295" y="14987"/>
                        <a:pt x="5297" y="14987"/>
                      </a:cubicBezTo>
                      <a:cubicBezTo>
                        <a:pt x="5318" y="14987"/>
                        <a:pt x="5339" y="14975"/>
                        <a:pt x="5351" y="14956"/>
                      </a:cubicBezTo>
                      <a:lnTo>
                        <a:pt x="8646" y="9434"/>
                      </a:lnTo>
                      <a:cubicBezTo>
                        <a:pt x="8654" y="9419"/>
                        <a:pt x="8656" y="9401"/>
                        <a:pt x="8652" y="9384"/>
                      </a:cubicBezTo>
                      <a:lnTo>
                        <a:pt x="8334" y="8296"/>
                      </a:lnTo>
                      <a:cubicBezTo>
                        <a:pt x="8511" y="7997"/>
                        <a:pt x="10240" y="4963"/>
                        <a:pt x="9486" y="2791"/>
                      </a:cubicBezTo>
                      <a:cubicBezTo>
                        <a:pt x="9060" y="1565"/>
                        <a:pt x="7951" y="582"/>
                        <a:pt x="6518" y="164"/>
                      </a:cubicBezTo>
                      <a:cubicBezTo>
                        <a:pt x="6127" y="50"/>
                        <a:pt x="5750" y="0"/>
                        <a:pt x="5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1950;p62">
                  <a:extLst>
                    <a:ext uri="{FF2B5EF4-FFF2-40B4-BE49-F238E27FC236}">
                      <a16:creationId xmlns:a16="http://schemas.microsoft.com/office/drawing/2014/main" id="{45604BDB-E6F3-E2EC-1102-440286DB0EC5}"/>
                    </a:ext>
                  </a:extLst>
                </p:cNvPr>
                <p:cNvSpPr/>
                <p:nvPr/>
              </p:nvSpPr>
              <p:spPr>
                <a:xfrm>
                  <a:off x="4773246" y="2789562"/>
                  <a:ext cx="481641" cy="413871"/>
                </a:xfrm>
                <a:custGeom>
                  <a:avLst/>
                  <a:gdLst/>
                  <a:ahLst/>
                  <a:cxnLst/>
                  <a:rect l="l" t="t" r="r" b="b"/>
                  <a:pathLst>
                    <a:path w="10092" h="8672" extrusionOk="0">
                      <a:moveTo>
                        <a:pt x="5312" y="0"/>
                      </a:moveTo>
                      <a:cubicBezTo>
                        <a:pt x="4327" y="0"/>
                        <a:pt x="3404" y="358"/>
                        <a:pt x="2431" y="774"/>
                      </a:cubicBezTo>
                      <a:cubicBezTo>
                        <a:pt x="2310" y="826"/>
                        <a:pt x="2165" y="911"/>
                        <a:pt x="2007" y="1019"/>
                      </a:cubicBezTo>
                      <a:cubicBezTo>
                        <a:pt x="1180" y="1589"/>
                        <a:pt x="1" y="2834"/>
                        <a:pt x="266" y="3631"/>
                      </a:cubicBezTo>
                      <a:cubicBezTo>
                        <a:pt x="545" y="4467"/>
                        <a:pt x="963" y="4652"/>
                        <a:pt x="963" y="4652"/>
                      </a:cubicBezTo>
                      <a:cubicBezTo>
                        <a:pt x="963" y="4652"/>
                        <a:pt x="1005" y="4659"/>
                        <a:pt x="1075" y="4659"/>
                      </a:cubicBezTo>
                      <a:cubicBezTo>
                        <a:pt x="1231" y="4659"/>
                        <a:pt x="1523" y="4622"/>
                        <a:pt x="1762" y="4382"/>
                      </a:cubicBezTo>
                      <a:cubicBezTo>
                        <a:pt x="2082" y="4062"/>
                        <a:pt x="2875" y="3506"/>
                        <a:pt x="3567" y="3506"/>
                      </a:cubicBezTo>
                      <a:cubicBezTo>
                        <a:pt x="3623" y="3506"/>
                        <a:pt x="3679" y="3509"/>
                        <a:pt x="3734" y="3517"/>
                      </a:cubicBezTo>
                      <a:cubicBezTo>
                        <a:pt x="4461" y="3621"/>
                        <a:pt x="4461" y="4486"/>
                        <a:pt x="4219" y="4901"/>
                      </a:cubicBezTo>
                      <a:cubicBezTo>
                        <a:pt x="3976" y="5316"/>
                        <a:pt x="3907" y="5801"/>
                        <a:pt x="4530" y="5939"/>
                      </a:cubicBezTo>
                      <a:cubicBezTo>
                        <a:pt x="5153" y="6078"/>
                        <a:pt x="5326" y="6078"/>
                        <a:pt x="5326" y="6561"/>
                      </a:cubicBezTo>
                      <a:cubicBezTo>
                        <a:pt x="5326" y="7008"/>
                        <a:pt x="5297" y="7365"/>
                        <a:pt x="5588" y="7365"/>
                      </a:cubicBezTo>
                      <a:cubicBezTo>
                        <a:pt x="5613" y="7365"/>
                        <a:pt x="5641" y="7362"/>
                        <a:pt x="5671" y="7357"/>
                      </a:cubicBezTo>
                      <a:cubicBezTo>
                        <a:pt x="6052" y="7288"/>
                        <a:pt x="6087" y="7115"/>
                        <a:pt x="6260" y="6735"/>
                      </a:cubicBezTo>
                      <a:cubicBezTo>
                        <a:pt x="6356" y="6522"/>
                        <a:pt x="6635" y="6246"/>
                        <a:pt x="6935" y="6246"/>
                      </a:cubicBezTo>
                      <a:cubicBezTo>
                        <a:pt x="7173" y="6246"/>
                        <a:pt x="7425" y="6421"/>
                        <a:pt x="7609" y="6942"/>
                      </a:cubicBezTo>
                      <a:cubicBezTo>
                        <a:pt x="8024" y="8119"/>
                        <a:pt x="7194" y="8672"/>
                        <a:pt x="7194" y="8672"/>
                      </a:cubicBezTo>
                      <a:cubicBezTo>
                        <a:pt x="7194" y="8672"/>
                        <a:pt x="7730" y="8486"/>
                        <a:pt x="8235" y="8171"/>
                      </a:cubicBezTo>
                      <a:cubicBezTo>
                        <a:pt x="8482" y="7746"/>
                        <a:pt x="10092" y="4852"/>
                        <a:pt x="9363" y="2749"/>
                      </a:cubicBezTo>
                      <a:cubicBezTo>
                        <a:pt x="8909" y="1444"/>
                        <a:pt x="7733" y="540"/>
                        <a:pt x="6436" y="162"/>
                      </a:cubicBezTo>
                      <a:cubicBezTo>
                        <a:pt x="6049" y="49"/>
                        <a:pt x="5676" y="0"/>
                        <a:pt x="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1951;p62">
                  <a:extLst>
                    <a:ext uri="{FF2B5EF4-FFF2-40B4-BE49-F238E27FC236}">
                      <a16:creationId xmlns:a16="http://schemas.microsoft.com/office/drawing/2014/main" id="{8A715D81-7C57-22BF-0A45-FB9212C943EC}"/>
                    </a:ext>
                  </a:extLst>
                </p:cNvPr>
                <p:cNvSpPr/>
                <p:nvPr/>
              </p:nvSpPr>
              <p:spPr>
                <a:xfrm>
                  <a:off x="4770143" y="2786604"/>
                  <a:ext cx="487559" cy="419837"/>
                </a:xfrm>
                <a:custGeom>
                  <a:avLst/>
                  <a:gdLst/>
                  <a:ahLst/>
                  <a:cxnLst/>
                  <a:rect l="l" t="t" r="r" b="b"/>
                  <a:pathLst>
                    <a:path w="10216" h="8797" extrusionOk="0">
                      <a:moveTo>
                        <a:pt x="5382" y="125"/>
                      </a:moveTo>
                      <a:cubicBezTo>
                        <a:pt x="5741" y="125"/>
                        <a:pt x="6106" y="173"/>
                        <a:pt x="6483" y="283"/>
                      </a:cubicBezTo>
                      <a:cubicBezTo>
                        <a:pt x="7878" y="690"/>
                        <a:pt x="8957" y="1643"/>
                        <a:pt x="9369" y="2832"/>
                      </a:cubicBezTo>
                      <a:cubicBezTo>
                        <a:pt x="10087" y="4901"/>
                        <a:pt x="8478" y="7801"/>
                        <a:pt x="8253" y="8188"/>
                      </a:cubicBezTo>
                      <a:cubicBezTo>
                        <a:pt x="7991" y="8351"/>
                        <a:pt x="7720" y="8479"/>
                        <a:pt x="7524" y="8563"/>
                      </a:cubicBezTo>
                      <a:cubicBezTo>
                        <a:pt x="7746" y="8290"/>
                        <a:pt x="8009" y="7767"/>
                        <a:pt x="7733" y="6983"/>
                      </a:cubicBezTo>
                      <a:cubicBezTo>
                        <a:pt x="7523" y="6392"/>
                        <a:pt x="7231" y="6256"/>
                        <a:pt x="7024" y="6247"/>
                      </a:cubicBezTo>
                      <a:lnTo>
                        <a:pt x="7000" y="6247"/>
                      </a:lnTo>
                      <a:cubicBezTo>
                        <a:pt x="6664" y="6247"/>
                        <a:pt x="6366" y="6556"/>
                        <a:pt x="6268" y="6771"/>
                      </a:cubicBezTo>
                      <a:cubicBezTo>
                        <a:pt x="6249" y="6812"/>
                        <a:pt x="6232" y="6850"/>
                        <a:pt x="6217" y="6887"/>
                      </a:cubicBezTo>
                      <a:cubicBezTo>
                        <a:pt x="6087" y="7181"/>
                        <a:pt x="6033" y="7302"/>
                        <a:pt x="5726" y="7359"/>
                      </a:cubicBezTo>
                      <a:cubicBezTo>
                        <a:pt x="5699" y="7364"/>
                        <a:pt x="5676" y="7366"/>
                        <a:pt x="5654" y="7366"/>
                      </a:cubicBezTo>
                      <a:cubicBezTo>
                        <a:pt x="5608" y="7366"/>
                        <a:pt x="5572" y="7355"/>
                        <a:pt x="5545" y="7333"/>
                      </a:cubicBezTo>
                      <a:cubicBezTo>
                        <a:pt x="5450" y="7252"/>
                        <a:pt x="5451" y="7013"/>
                        <a:pt x="5453" y="6737"/>
                      </a:cubicBezTo>
                      <a:lnTo>
                        <a:pt x="5453" y="6623"/>
                      </a:lnTo>
                      <a:cubicBezTo>
                        <a:pt x="5453" y="6124"/>
                        <a:pt x="5258" y="6082"/>
                        <a:pt x="4736" y="5969"/>
                      </a:cubicBezTo>
                      <a:lnTo>
                        <a:pt x="4608" y="5940"/>
                      </a:lnTo>
                      <a:cubicBezTo>
                        <a:pt x="4397" y="5894"/>
                        <a:pt x="4262" y="5803"/>
                        <a:pt x="4204" y="5671"/>
                      </a:cubicBezTo>
                      <a:cubicBezTo>
                        <a:pt x="4132" y="5506"/>
                        <a:pt x="4179" y="5266"/>
                        <a:pt x="4337" y="4995"/>
                      </a:cubicBezTo>
                      <a:cubicBezTo>
                        <a:pt x="4493" y="4728"/>
                        <a:pt x="4562" y="4278"/>
                        <a:pt x="4395" y="3933"/>
                      </a:cubicBezTo>
                      <a:cubicBezTo>
                        <a:pt x="4283" y="3700"/>
                        <a:pt x="4079" y="3557"/>
                        <a:pt x="3808" y="3518"/>
                      </a:cubicBezTo>
                      <a:cubicBezTo>
                        <a:pt x="3751" y="3510"/>
                        <a:pt x="3693" y="3506"/>
                        <a:pt x="3633" y="3506"/>
                      </a:cubicBezTo>
                      <a:cubicBezTo>
                        <a:pt x="2941" y="3506"/>
                        <a:pt x="2149" y="4036"/>
                        <a:pt x="1783" y="4401"/>
                      </a:cubicBezTo>
                      <a:cubicBezTo>
                        <a:pt x="1559" y="4625"/>
                        <a:pt x="1282" y="4659"/>
                        <a:pt x="1137" y="4659"/>
                      </a:cubicBezTo>
                      <a:cubicBezTo>
                        <a:pt x="1093" y="4659"/>
                        <a:pt x="1061" y="4656"/>
                        <a:pt x="1047" y="4654"/>
                      </a:cubicBezTo>
                      <a:cubicBezTo>
                        <a:pt x="992" y="4626"/>
                        <a:pt x="635" y="4409"/>
                        <a:pt x="391" y="3674"/>
                      </a:cubicBezTo>
                      <a:cubicBezTo>
                        <a:pt x="149" y="2952"/>
                        <a:pt x="1232" y="1735"/>
                        <a:pt x="2106" y="1132"/>
                      </a:cubicBezTo>
                      <a:cubicBezTo>
                        <a:pt x="2262" y="1026"/>
                        <a:pt x="2404" y="943"/>
                        <a:pt x="2520" y="894"/>
                      </a:cubicBezTo>
                      <a:cubicBezTo>
                        <a:pt x="3499" y="475"/>
                        <a:pt x="4416" y="125"/>
                        <a:pt x="5382" y="125"/>
                      </a:cubicBezTo>
                      <a:close/>
                      <a:moveTo>
                        <a:pt x="5381" y="0"/>
                      </a:moveTo>
                      <a:cubicBezTo>
                        <a:pt x="4394" y="0"/>
                        <a:pt x="3464" y="354"/>
                        <a:pt x="2471" y="780"/>
                      </a:cubicBezTo>
                      <a:cubicBezTo>
                        <a:pt x="2349" y="832"/>
                        <a:pt x="2198" y="919"/>
                        <a:pt x="2036" y="1030"/>
                      </a:cubicBezTo>
                      <a:cubicBezTo>
                        <a:pt x="1164" y="1630"/>
                        <a:pt x="0" y="2897"/>
                        <a:pt x="272" y="3713"/>
                      </a:cubicBezTo>
                      <a:cubicBezTo>
                        <a:pt x="557" y="4565"/>
                        <a:pt x="985" y="4763"/>
                        <a:pt x="1003" y="4771"/>
                      </a:cubicBezTo>
                      <a:cubicBezTo>
                        <a:pt x="1007" y="4773"/>
                        <a:pt x="1012" y="4775"/>
                        <a:pt x="1017" y="4776"/>
                      </a:cubicBezTo>
                      <a:cubicBezTo>
                        <a:pt x="1023" y="4776"/>
                        <a:pt x="1069" y="4784"/>
                        <a:pt x="1140" y="4784"/>
                      </a:cubicBezTo>
                      <a:cubicBezTo>
                        <a:pt x="1308" y="4784"/>
                        <a:pt x="1616" y="4744"/>
                        <a:pt x="1871" y="4488"/>
                      </a:cubicBezTo>
                      <a:cubicBezTo>
                        <a:pt x="2168" y="4191"/>
                        <a:pt x="2955" y="3630"/>
                        <a:pt x="3633" y="3630"/>
                      </a:cubicBezTo>
                      <a:cubicBezTo>
                        <a:pt x="3686" y="3630"/>
                        <a:pt x="3739" y="3634"/>
                        <a:pt x="3791" y="3641"/>
                      </a:cubicBezTo>
                      <a:cubicBezTo>
                        <a:pt x="4023" y="3674"/>
                        <a:pt x="4188" y="3790"/>
                        <a:pt x="4283" y="3986"/>
                      </a:cubicBezTo>
                      <a:cubicBezTo>
                        <a:pt x="4430" y="4291"/>
                        <a:pt x="4365" y="4700"/>
                        <a:pt x="4230" y="4932"/>
                      </a:cubicBezTo>
                      <a:cubicBezTo>
                        <a:pt x="4103" y="5149"/>
                        <a:pt x="3976" y="5462"/>
                        <a:pt x="4090" y="5721"/>
                      </a:cubicBezTo>
                      <a:cubicBezTo>
                        <a:pt x="4164" y="5891"/>
                        <a:pt x="4330" y="6005"/>
                        <a:pt x="4582" y="6062"/>
                      </a:cubicBezTo>
                      <a:lnTo>
                        <a:pt x="4710" y="6089"/>
                      </a:lnTo>
                      <a:cubicBezTo>
                        <a:pt x="5222" y="6202"/>
                        <a:pt x="5329" y="6225"/>
                        <a:pt x="5329" y="6623"/>
                      </a:cubicBezTo>
                      <a:lnTo>
                        <a:pt x="5328" y="6736"/>
                      </a:lnTo>
                      <a:cubicBezTo>
                        <a:pt x="5327" y="7056"/>
                        <a:pt x="5325" y="7310"/>
                        <a:pt x="5465" y="7427"/>
                      </a:cubicBezTo>
                      <a:cubicBezTo>
                        <a:pt x="5516" y="7469"/>
                        <a:pt x="5578" y="7490"/>
                        <a:pt x="5654" y="7490"/>
                      </a:cubicBezTo>
                      <a:cubicBezTo>
                        <a:pt x="5683" y="7490"/>
                        <a:pt x="5714" y="7487"/>
                        <a:pt x="5748" y="7481"/>
                      </a:cubicBezTo>
                      <a:cubicBezTo>
                        <a:pt x="6120" y="7413"/>
                        <a:pt x="6195" y="7244"/>
                        <a:pt x="6331" y="6936"/>
                      </a:cubicBezTo>
                      <a:cubicBezTo>
                        <a:pt x="6347" y="6900"/>
                        <a:pt x="6364" y="6863"/>
                        <a:pt x="6381" y="6823"/>
                      </a:cubicBezTo>
                      <a:cubicBezTo>
                        <a:pt x="6469" y="6629"/>
                        <a:pt x="6733" y="6370"/>
                        <a:pt x="7004" y="6370"/>
                      </a:cubicBezTo>
                      <a:cubicBezTo>
                        <a:pt x="7009" y="6370"/>
                        <a:pt x="7014" y="6370"/>
                        <a:pt x="7018" y="6371"/>
                      </a:cubicBezTo>
                      <a:cubicBezTo>
                        <a:pt x="7262" y="6382"/>
                        <a:pt x="7469" y="6608"/>
                        <a:pt x="7615" y="7025"/>
                      </a:cubicBezTo>
                      <a:cubicBezTo>
                        <a:pt x="8009" y="8140"/>
                        <a:pt x="7257" y="8661"/>
                        <a:pt x="7224" y="8682"/>
                      </a:cubicBezTo>
                      <a:cubicBezTo>
                        <a:pt x="7199" y="8700"/>
                        <a:pt x="7189" y="8734"/>
                        <a:pt x="7203" y="8762"/>
                      </a:cubicBezTo>
                      <a:cubicBezTo>
                        <a:pt x="7215" y="8783"/>
                        <a:pt x="7236" y="8797"/>
                        <a:pt x="7259" y="8797"/>
                      </a:cubicBezTo>
                      <a:cubicBezTo>
                        <a:pt x="7266" y="8797"/>
                        <a:pt x="7272" y="8796"/>
                        <a:pt x="7280" y="8792"/>
                      </a:cubicBezTo>
                      <a:cubicBezTo>
                        <a:pt x="7285" y="8790"/>
                        <a:pt x="7828" y="8601"/>
                        <a:pt x="8333" y="8286"/>
                      </a:cubicBezTo>
                      <a:cubicBezTo>
                        <a:pt x="8342" y="8280"/>
                        <a:pt x="8349" y="8273"/>
                        <a:pt x="8353" y="8264"/>
                      </a:cubicBezTo>
                      <a:cubicBezTo>
                        <a:pt x="8671" y="7719"/>
                        <a:pt x="10216" y="4893"/>
                        <a:pt x="9486" y="2791"/>
                      </a:cubicBezTo>
                      <a:cubicBezTo>
                        <a:pt x="9060" y="1564"/>
                        <a:pt x="7951" y="582"/>
                        <a:pt x="6518" y="164"/>
                      </a:cubicBezTo>
                      <a:cubicBezTo>
                        <a:pt x="6127" y="50"/>
                        <a:pt x="5750" y="0"/>
                        <a:pt x="5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1952;p62">
                  <a:extLst>
                    <a:ext uri="{FF2B5EF4-FFF2-40B4-BE49-F238E27FC236}">
                      <a16:creationId xmlns:a16="http://schemas.microsoft.com/office/drawing/2014/main" id="{673F2C84-84D4-09C2-3102-847CD161B1AE}"/>
                    </a:ext>
                  </a:extLst>
                </p:cNvPr>
                <p:cNvSpPr/>
                <p:nvPr/>
              </p:nvSpPr>
              <p:spPr>
                <a:xfrm>
                  <a:off x="4855619" y="3098389"/>
                  <a:ext cx="86048" cy="15558"/>
                </a:xfrm>
                <a:custGeom>
                  <a:avLst/>
                  <a:gdLst/>
                  <a:ahLst/>
                  <a:cxnLst/>
                  <a:rect l="l" t="t" r="r" b="b"/>
                  <a:pathLst>
                    <a:path w="1803" h="326" extrusionOk="0">
                      <a:moveTo>
                        <a:pt x="1007" y="0"/>
                      </a:moveTo>
                      <a:cubicBezTo>
                        <a:pt x="515" y="0"/>
                        <a:pt x="73" y="194"/>
                        <a:pt x="46" y="207"/>
                      </a:cubicBezTo>
                      <a:cubicBezTo>
                        <a:pt x="14" y="222"/>
                        <a:pt x="1" y="258"/>
                        <a:pt x="14" y="289"/>
                      </a:cubicBezTo>
                      <a:cubicBezTo>
                        <a:pt x="24" y="312"/>
                        <a:pt x="48" y="326"/>
                        <a:pt x="71" y="326"/>
                      </a:cubicBezTo>
                      <a:cubicBezTo>
                        <a:pt x="80" y="326"/>
                        <a:pt x="88" y="324"/>
                        <a:pt x="96" y="320"/>
                      </a:cubicBezTo>
                      <a:cubicBezTo>
                        <a:pt x="103" y="317"/>
                        <a:pt x="538" y="127"/>
                        <a:pt x="1011" y="127"/>
                      </a:cubicBezTo>
                      <a:cubicBezTo>
                        <a:pt x="1246" y="127"/>
                        <a:pt x="1490" y="174"/>
                        <a:pt x="1696" y="315"/>
                      </a:cubicBezTo>
                      <a:cubicBezTo>
                        <a:pt x="1707" y="322"/>
                        <a:pt x="1719" y="325"/>
                        <a:pt x="1732" y="325"/>
                      </a:cubicBezTo>
                      <a:cubicBezTo>
                        <a:pt x="1752" y="325"/>
                        <a:pt x="1771" y="316"/>
                        <a:pt x="1782" y="299"/>
                      </a:cubicBezTo>
                      <a:cubicBezTo>
                        <a:pt x="1802" y="271"/>
                        <a:pt x="1795" y="232"/>
                        <a:pt x="1767" y="212"/>
                      </a:cubicBezTo>
                      <a:cubicBezTo>
                        <a:pt x="1534" y="53"/>
                        <a:pt x="1264"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953;p62">
                  <a:extLst>
                    <a:ext uri="{FF2B5EF4-FFF2-40B4-BE49-F238E27FC236}">
                      <a16:creationId xmlns:a16="http://schemas.microsoft.com/office/drawing/2014/main" id="{D93DECCB-C327-678F-F4A9-48343EF57BDC}"/>
                    </a:ext>
                  </a:extLst>
                </p:cNvPr>
                <p:cNvSpPr/>
                <p:nvPr/>
              </p:nvSpPr>
              <p:spPr>
                <a:xfrm>
                  <a:off x="4853996" y="3240083"/>
                  <a:ext cx="90868" cy="27776"/>
                </a:xfrm>
                <a:custGeom>
                  <a:avLst/>
                  <a:gdLst/>
                  <a:ahLst/>
                  <a:cxnLst/>
                  <a:rect l="l" t="t" r="r" b="b"/>
                  <a:pathLst>
                    <a:path w="1904" h="582" extrusionOk="0">
                      <a:moveTo>
                        <a:pt x="1835" y="0"/>
                      </a:moveTo>
                      <a:cubicBezTo>
                        <a:pt x="1818" y="0"/>
                        <a:pt x="1801" y="7"/>
                        <a:pt x="1789" y="21"/>
                      </a:cubicBezTo>
                      <a:cubicBezTo>
                        <a:pt x="1474" y="367"/>
                        <a:pt x="1072" y="457"/>
                        <a:pt x="738" y="457"/>
                      </a:cubicBezTo>
                      <a:cubicBezTo>
                        <a:pt x="378" y="457"/>
                        <a:pt x="98" y="352"/>
                        <a:pt x="93" y="350"/>
                      </a:cubicBezTo>
                      <a:cubicBezTo>
                        <a:pt x="86" y="347"/>
                        <a:pt x="78" y="346"/>
                        <a:pt x="70" y="346"/>
                      </a:cubicBezTo>
                      <a:cubicBezTo>
                        <a:pt x="46" y="346"/>
                        <a:pt x="22" y="361"/>
                        <a:pt x="13" y="386"/>
                      </a:cubicBezTo>
                      <a:cubicBezTo>
                        <a:pt x="0" y="417"/>
                        <a:pt x="16" y="454"/>
                        <a:pt x="48" y="467"/>
                      </a:cubicBezTo>
                      <a:cubicBezTo>
                        <a:pt x="54" y="469"/>
                        <a:pt x="353" y="581"/>
                        <a:pt x="739" y="581"/>
                      </a:cubicBezTo>
                      <a:cubicBezTo>
                        <a:pt x="1100" y="581"/>
                        <a:pt x="1536" y="482"/>
                        <a:pt x="1880" y="105"/>
                      </a:cubicBezTo>
                      <a:cubicBezTo>
                        <a:pt x="1904" y="78"/>
                        <a:pt x="1902" y="40"/>
                        <a:pt x="1876" y="17"/>
                      </a:cubicBezTo>
                      <a:cubicBezTo>
                        <a:pt x="1864" y="6"/>
                        <a:pt x="1850" y="0"/>
                        <a:pt x="1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1954;p62">
                  <a:extLst>
                    <a:ext uri="{FF2B5EF4-FFF2-40B4-BE49-F238E27FC236}">
                      <a16:creationId xmlns:a16="http://schemas.microsoft.com/office/drawing/2014/main" id="{87ECABBA-C37D-47F2-61F8-0D2788C1799D}"/>
                    </a:ext>
                  </a:extLst>
                </p:cNvPr>
                <p:cNvSpPr/>
                <p:nvPr/>
              </p:nvSpPr>
              <p:spPr>
                <a:xfrm>
                  <a:off x="4833713" y="3232304"/>
                  <a:ext cx="33455" cy="10452"/>
                </a:xfrm>
                <a:custGeom>
                  <a:avLst/>
                  <a:gdLst/>
                  <a:ahLst/>
                  <a:cxnLst/>
                  <a:rect l="l" t="t" r="r" b="b"/>
                  <a:pathLst>
                    <a:path w="701" h="219" extrusionOk="0">
                      <a:moveTo>
                        <a:pt x="66" y="0"/>
                      </a:moveTo>
                      <a:cubicBezTo>
                        <a:pt x="36" y="0"/>
                        <a:pt x="10" y="23"/>
                        <a:pt x="5" y="53"/>
                      </a:cubicBezTo>
                      <a:cubicBezTo>
                        <a:pt x="0" y="86"/>
                        <a:pt x="23" y="119"/>
                        <a:pt x="57" y="124"/>
                      </a:cubicBezTo>
                      <a:lnTo>
                        <a:pt x="623" y="217"/>
                      </a:lnTo>
                      <a:cubicBezTo>
                        <a:pt x="628" y="218"/>
                        <a:pt x="631" y="218"/>
                        <a:pt x="634" y="218"/>
                      </a:cubicBezTo>
                      <a:cubicBezTo>
                        <a:pt x="664" y="218"/>
                        <a:pt x="691" y="196"/>
                        <a:pt x="695" y="166"/>
                      </a:cubicBezTo>
                      <a:cubicBezTo>
                        <a:pt x="701" y="132"/>
                        <a:pt x="678" y="101"/>
                        <a:pt x="644" y="95"/>
                      </a:cubicBezTo>
                      <a:lnTo>
                        <a:pt x="77" y="1"/>
                      </a:lnTo>
                      <a:cubicBezTo>
                        <a:pt x="73" y="0"/>
                        <a:pt x="6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1955;p62">
                  <a:extLst>
                    <a:ext uri="{FF2B5EF4-FFF2-40B4-BE49-F238E27FC236}">
                      <a16:creationId xmlns:a16="http://schemas.microsoft.com/office/drawing/2014/main" id="{20D629B9-8105-5DD9-B6EF-F7506DC306E3}"/>
                    </a:ext>
                  </a:extLst>
                </p:cNvPr>
                <p:cNvSpPr/>
                <p:nvPr/>
              </p:nvSpPr>
              <p:spPr>
                <a:xfrm>
                  <a:off x="4895278" y="3131557"/>
                  <a:ext cx="23194" cy="33837"/>
                </a:xfrm>
                <a:custGeom>
                  <a:avLst/>
                  <a:gdLst/>
                  <a:ahLst/>
                  <a:cxnLst/>
                  <a:rect l="l" t="t" r="r" b="b"/>
                  <a:pathLst>
                    <a:path w="486" h="709" extrusionOk="0">
                      <a:moveTo>
                        <a:pt x="243" y="1"/>
                      </a:moveTo>
                      <a:cubicBezTo>
                        <a:pt x="109" y="1"/>
                        <a:pt x="1" y="159"/>
                        <a:pt x="1" y="355"/>
                      </a:cubicBezTo>
                      <a:cubicBezTo>
                        <a:pt x="1" y="550"/>
                        <a:pt x="109" y="708"/>
                        <a:pt x="243" y="708"/>
                      </a:cubicBezTo>
                      <a:cubicBezTo>
                        <a:pt x="377" y="708"/>
                        <a:pt x="486" y="550"/>
                        <a:pt x="486" y="355"/>
                      </a:cubicBezTo>
                      <a:cubicBezTo>
                        <a:pt x="486" y="159"/>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1956;p62">
                  <a:extLst>
                    <a:ext uri="{FF2B5EF4-FFF2-40B4-BE49-F238E27FC236}">
                      <a16:creationId xmlns:a16="http://schemas.microsoft.com/office/drawing/2014/main" id="{09069A1A-D82D-B596-CBA0-5D1DFDE65CF7}"/>
                    </a:ext>
                  </a:extLst>
                </p:cNvPr>
                <p:cNvSpPr/>
                <p:nvPr/>
              </p:nvSpPr>
              <p:spPr>
                <a:xfrm>
                  <a:off x="4963143" y="3282653"/>
                  <a:ext cx="102275" cy="107381"/>
                </a:xfrm>
                <a:custGeom>
                  <a:avLst/>
                  <a:gdLst/>
                  <a:ahLst/>
                  <a:cxnLst/>
                  <a:rect l="l" t="t" r="r" b="b"/>
                  <a:pathLst>
                    <a:path w="2143" h="2250" extrusionOk="0">
                      <a:moveTo>
                        <a:pt x="2142" y="1"/>
                      </a:moveTo>
                      <a:cubicBezTo>
                        <a:pt x="2142" y="1"/>
                        <a:pt x="1934" y="174"/>
                        <a:pt x="1589" y="415"/>
                      </a:cubicBezTo>
                      <a:cubicBezTo>
                        <a:pt x="1243" y="658"/>
                        <a:pt x="1" y="1142"/>
                        <a:pt x="1" y="1142"/>
                      </a:cubicBezTo>
                      <a:lnTo>
                        <a:pt x="448" y="2249"/>
                      </a:lnTo>
                      <a:lnTo>
                        <a:pt x="2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1957;p62">
                  <a:extLst>
                    <a:ext uri="{FF2B5EF4-FFF2-40B4-BE49-F238E27FC236}">
                      <a16:creationId xmlns:a16="http://schemas.microsoft.com/office/drawing/2014/main" id="{8C453C9B-F839-4F1C-AA08-BE281D0AE252}"/>
                    </a:ext>
                  </a:extLst>
                </p:cNvPr>
                <p:cNvSpPr/>
                <p:nvPr/>
              </p:nvSpPr>
              <p:spPr>
                <a:xfrm>
                  <a:off x="3941020" y="3748255"/>
                  <a:ext cx="340041" cy="217244"/>
                </a:xfrm>
                <a:custGeom>
                  <a:avLst/>
                  <a:gdLst/>
                  <a:ahLst/>
                  <a:cxnLst/>
                  <a:rect l="l" t="t" r="r" b="b"/>
                  <a:pathLst>
                    <a:path w="7125" h="4552" extrusionOk="0">
                      <a:moveTo>
                        <a:pt x="3875" y="0"/>
                      </a:moveTo>
                      <a:cubicBezTo>
                        <a:pt x="3356" y="0"/>
                        <a:pt x="1349" y="1695"/>
                        <a:pt x="1073" y="1903"/>
                      </a:cubicBezTo>
                      <a:cubicBezTo>
                        <a:pt x="796" y="2111"/>
                        <a:pt x="416" y="2284"/>
                        <a:pt x="382" y="2698"/>
                      </a:cubicBezTo>
                      <a:cubicBezTo>
                        <a:pt x="347" y="3114"/>
                        <a:pt x="1" y="3771"/>
                        <a:pt x="382" y="4082"/>
                      </a:cubicBezTo>
                      <a:cubicBezTo>
                        <a:pt x="680" y="4327"/>
                        <a:pt x="894" y="4551"/>
                        <a:pt x="1039" y="4551"/>
                      </a:cubicBezTo>
                      <a:cubicBezTo>
                        <a:pt x="1079" y="4551"/>
                        <a:pt x="1113" y="4535"/>
                        <a:pt x="1142" y="4498"/>
                      </a:cubicBezTo>
                      <a:cubicBezTo>
                        <a:pt x="1281" y="4325"/>
                        <a:pt x="1108" y="3736"/>
                        <a:pt x="1073" y="3632"/>
                      </a:cubicBezTo>
                      <a:cubicBezTo>
                        <a:pt x="1038" y="3529"/>
                        <a:pt x="3253" y="2387"/>
                        <a:pt x="3253" y="2387"/>
                      </a:cubicBezTo>
                      <a:lnTo>
                        <a:pt x="4152" y="2180"/>
                      </a:lnTo>
                      <a:lnTo>
                        <a:pt x="4152" y="2180"/>
                      </a:lnTo>
                      <a:cubicBezTo>
                        <a:pt x="4152" y="2180"/>
                        <a:pt x="3702" y="2594"/>
                        <a:pt x="3114" y="2941"/>
                      </a:cubicBezTo>
                      <a:cubicBezTo>
                        <a:pt x="2525" y="3287"/>
                        <a:pt x="2319" y="3875"/>
                        <a:pt x="2629" y="3909"/>
                      </a:cubicBezTo>
                      <a:cubicBezTo>
                        <a:pt x="2661" y="3913"/>
                        <a:pt x="2689" y="3914"/>
                        <a:pt x="2716" y="3914"/>
                      </a:cubicBezTo>
                      <a:cubicBezTo>
                        <a:pt x="2957" y="3914"/>
                        <a:pt x="3066" y="3777"/>
                        <a:pt x="3875" y="3529"/>
                      </a:cubicBezTo>
                      <a:cubicBezTo>
                        <a:pt x="4774" y="3252"/>
                        <a:pt x="5536" y="2353"/>
                        <a:pt x="5536" y="2353"/>
                      </a:cubicBezTo>
                      <a:cubicBezTo>
                        <a:pt x="5536" y="2353"/>
                        <a:pt x="5940" y="2541"/>
                        <a:pt x="6578" y="2837"/>
                      </a:cubicBezTo>
                      <a:cubicBezTo>
                        <a:pt x="7125" y="1998"/>
                        <a:pt x="7045" y="1144"/>
                        <a:pt x="6944" y="697"/>
                      </a:cubicBezTo>
                      <a:cubicBezTo>
                        <a:pt x="5361" y="306"/>
                        <a:pt x="4063" y="0"/>
                        <a:pt x="3875" y="0"/>
                      </a:cubicBezTo>
                      <a:close/>
                    </a:path>
                  </a:pathLst>
                </a:custGeom>
                <a:solidFill>
                  <a:srgbClr val="582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1958;p62">
                  <a:extLst>
                    <a:ext uri="{FF2B5EF4-FFF2-40B4-BE49-F238E27FC236}">
                      <a16:creationId xmlns:a16="http://schemas.microsoft.com/office/drawing/2014/main" id="{2D60FC05-C664-F848-7582-BDA7BE5B0624}"/>
                    </a:ext>
                  </a:extLst>
                </p:cNvPr>
                <p:cNvSpPr/>
                <p:nvPr/>
              </p:nvSpPr>
              <p:spPr>
                <a:xfrm>
                  <a:off x="3942786" y="3745296"/>
                  <a:ext cx="341425" cy="223162"/>
                </a:xfrm>
                <a:custGeom>
                  <a:avLst/>
                  <a:gdLst/>
                  <a:ahLst/>
                  <a:cxnLst/>
                  <a:rect l="l" t="t" r="r" b="b"/>
                  <a:pathLst>
                    <a:path w="7154" h="4676" extrusionOk="0">
                      <a:moveTo>
                        <a:pt x="3838" y="124"/>
                      </a:moveTo>
                      <a:cubicBezTo>
                        <a:pt x="3947" y="124"/>
                        <a:pt x="4560" y="244"/>
                        <a:pt x="6855" y="811"/>
                      </a:cubicBezTo>
                      <a:cubicBezTo>
                        <a:pt x="6945" y="1241"/>
                        <a:pt x="7007" y="2035"/>
                        <a:pt x="6518" y="2819"/>
                      </a:cubicBezTo>
                      <a:cubicBezTo>
                        <a:pt x="5908" y="2537"/>
                        <a:pt x="5525" y="2358"/>
                        <a:pt x="5525" y="2358"/>
                      </a:cubicBezTo>
                      <a:cubicBezTo>
                        <a:pt x="5517" y="2355"/>
                        <a:pt x="5508" y="2353"/>
                        <a:pt x="5499" y="2353"/>
                      </a:cubicBezTo>
                      <a:cubicBezTo>
                        <a:pt x="5481" y="2353"/>
                        <a:pt x="5464" y="2360"/>
                        <a:pt x="5452" y="2375"/>
                      </a:cubicBezTo>
                      <a:cubicBezTo>
                        <a:pt x="5443" y="2384"/>
                        <a:pt x="4692" y="3263"/>
                        <a:pt x="3820" y="3532"/>
                      </a:cubicBezTo>
                      <a:cubicBezTo>
                        <a:pt x="3429" y="3652"/>
                        <a:pt x="3195" y="3749"/>
                        <a:pt x="3040" y="3812"/>
                      </a:cubicBezTo>
                      <a:cubicBezTo>
                        <a:pt x="2873" y="3881"/>
                        <a:pt x="2793" y="3914"/>
                        <a:pt x="2680" y="3914"/>
                      </a:cubicBezTo>
                      <a:cubicBezTo>
                        <a:pt x="2655" y="3914"/>
                        <a:pt x="2629" y="3912"/>
                        <a:pt x="2600" y="3909"/>
                      </a:cubicBezTo>
                      <a:cubicBezTo>
                        <a:pt x="2550" y="3904"/>
                        <a:pt x="2524" y="3882"/>
                        <a:pt x="2515" y="3838"/>
                      </a:cubicBezTo>
                      <a:cubicBezTo>
                        <a:pt x="2481" y="3682"/>
                        <a:pt x="2673" y="3312"/>
                        <a:pt x="3109" y="3056"/>
                      </a:cubicBezTo>
                      <a:cubicBezTo>
                        <a:pt x="3696" y="2711"/>
                        <a:pt x="4153" y="2291"/>
                        <a:pt x="4157" y="2287"/>
                      </a:cubicBezTo>
                      <a:cubicBezTo>
                        <a:pt x="4178" y="2268"/>
                        <a:pt x="4183" y="2238"/>
                        <a:pt x="4169" y="2212"/>
                      </a:cubicBezTo>
                      <a:cubicBezTo>
                        <a:pt x="4159" y="2192"/>
                        <a:pt x="4138" y="2179"/>
                        <a:pt x="4115" y="2179"/>
                      </a:cubicBezTo>
                      <a:cubicBezTo>
                        <a:pt x="4111" y="2179"/>
                        <a:pt x="4106" y="2180"/>
                        <a:pt x="4101" y="2181"/>
                      </a:cubicBezTo>
                      <a:lnTo>
                        <a:pt x="3202" y="2389"/>
                      </a:lnTo>
                      <a:cubicBezTo>
                        <a:pt x="3197" y="2390"/>
                        <a:pt x="3191" y="2392"/>
                        <a:pt x="3187" y="2394"/>
                      </a:cubicBezTo>
                      <a:cubicBezTo>
                        <a:pt x="926" y="3560"/>
                        <a:pt x="957" y="3656"/>
                        <a:pt x="977" y="3714"/>
                      </a:cubicBezTo>
                      <a:cubicBezTo>
                        <a:pt x="1063" y="3972"/>
                        <a:pt x="1147" y="4407"/>
                        <a:pt x="1057" y="4521"/>
                      </a:cubicBezTo>
                      <a:cubicBezTo>
                        <a:pt x="1037" y="4545"/>
                        <a:pt x="1021" y="4549"/>
                        <a:pt x="1009" y="4550"/>
                      </a:cubicBezTo>
                      <a:cubicBezTo>
                        <a:pt x="1007" y="4551"/>
                        <a:pt x="1004" y="4551"/>
                        <a:pt x="1002" y="4551"/>
                      </a:cubicBezTo>
                      <a:cubicBezTo>
                        <a:pt x="916" y="4551"/>
                        <a:pt x="763" y="4419"/>
                        <a:pt x="587" y="4268"/>
                      </a:cubicBezTo>
                      <a:cubicBezTo>
                        <a:pt x="524" y="4214"/>
                        <a:pt x="456" y="4156"/>
                        <a:pt x="383" y="4096"/>
                      </a:cubicBezTo>
                      <a:cubicBezTo>
                        <a:pt x="141" y="3898"/>
                        <a:pt x="234" y="3528"/>
                        <a:pt x="325" y="3171"/>
                      </a:cubicBezTo>
                      <a:cubicBezTo>
                        <a:pt x="361" y="3025"/>
                        <a:pt x="396" y="2887"/>
                        <a:pt x="405" y="2765"/>
                      </a:cubicBezTo>
                      <a:cubicBezTo>
                        <a:pt x="432" y="2455"/>
                        <a:pt x="677" y="2288"/>
                        <a:pt x="913" y="2127"/>
                      </a:cubicBezTo>
                      <a:cubicBezTo>
                        <a:pt x="969" y="2090"/>
                        <a:pt x="1022" y="2053"/>
                        <a:pt x="1073" y="2015"/>
                      </a:cubicBezTo>
                      <a:cubicBezTo>
                        <a:pt x="1118" y="1982"/>
                        <a:pt x="1207" y="1909"/>
                        <a:pt x="1329" y="1812"/>
                      </a:cubicBezTo>
                      <a:cubicBezTo>
                        <a:pt x="1902" y="1350"/>
                        <a:pt x="3424" y="124"/>
                        <a:pt x="3838" y="124"/>
                      </a:cubicBezTo>
                      <a:close/>
                      <a:moveTo>
                        <a:pt x="3838" y="0"/>
                      </a:moveTo>
                      <a:cubicBezTo>
                        <a:pt x="3435" y="0"/>
                        <a:pt x="2304" y="867"/>
                        <a:pt x="1250" y="1715"/>
                      </a:cubicBezTo>
                      <a:cubicBezTo>
                        <a:pt x="1131" y="1811"/>
                        <a:pt x="1042" y="1882"/>
                        <a:pt x="998" y="1916"/>
                      </a:cubicBezTo>
                      <a:cubicBezTo>
                        <a:pt x="949" y="1952"/>
                        <a:pt x="897" y="1988"/>
                        <a:pt x="843" y="2025"/>
                      </a:cubicBezTo>
                      <a:cubicBezTo>
                        <a:pt x="594" y="2194"/>
                        <a:pt x="313" y="2386"/>
                        <a:pt x="282" y="2755"/>
                      </a:cubicBezTo>
                      <a:cubicBezTo>
                        <a:pt x="273" y="2867"/>
                        <a:pt x="240" y="2999"/>
                        <a:pt x="204" y="3140"/>
                      </a:cubicBezTo>
                      <a:cubicBezTo>
                        <a:pt x="108" y="3517"/>
                        <a:pt x="0" y="3944"/>
                        <a:pt x="305" y="4193"/>
                      </a:cubicBezTo>
                      <a:cubicBezTo>
                        <a:pt x="376" y="4251"/>
                        <a:pt x="443" y="4309"/>
                        <a:pt x="505" y="4363"/>
                      </a:cubicBezTo>
                      <a:cubicBezTo>
                        <a:pt x="715" y="4543"/>
                        <a:pt x="869" y="4675"/>
                        <a:pt x="1003" y="4675"/>
                      </a:cubicBezTo>
                      <a:cubicBezTo>
                        <a:pt x="1009" y="4675"/>
                        <a:pt x="1014" y="4675"/>
                        <a:pt x="1020" y="4674"/>
                      </a:cubicBezTo>
                      <a:cubicBezTo>
                        <a:pt x="1073" y="4669"/>
                        <a:pt x="1117" y="4644"/>
                        <a:pt x="1154" y="4599"/>
                      </a:cubicBezTo>
                      <a:cubicBezTo>
                        <a:pt x="1310" y="4402"/>
                        <a:pt x="1145" y="3835"/>
                        <a:pt x="1103" y="3702"/>
                      </a:cubicBezTo>
                      <a:cubicBezTo>
                        <a:pt x="1256" y="3556"/>
                        <a:pt x="2474" y="2902"/>
                        <a:pt x="3237" y="2508"/>
                      </a:cubicBezTo>
                      <a:lnTo>
                        <a:pt x="3883" y="2359"/>
                      </a:lnTo>
                      <a:lnTo>
                        <a:pt x="3883" y="2359"/>
                      </a:lnTo>
                      <a:cubicBezTo>
                        <a:pt x="3698" y="2511"/>
                        <a:pt x="3395" y="2743"/>
                        <a:pt x="3046" y="2949"/>
                      </a:cubicBezTo>
                      <a:cubicBezTo>
                        <a:pt x="2580" y="3223"/>
                        <a:pt x="2345" y="3636"/>
                        <a:pt x="2393" y="3864"/>
                      </a:cubicBezTo>
                      <a:cubicBezTo>
                        <a:pt x="2414" y="3960"/>
                        <a:pt x="2484" y="4022"/>
                        <a:pt x="2586" y="4033"/>
                      </a:cubicBezTo>
                      <a:cubicBezTo>
                        <a:pt x="2620" y="4037"/>
                        <a:pt x="2651" y="4039"/>
                        <a:pt x="2680" y="4039"/>
                      </a:cubicBezTo>
                      <a:cubicBezTo>
                        <a:pt x="2816" y="4039"/>
                        <a:pt x="2913" y="3999"/>
                        <a:pt x="3089" y="3927"/>
                      </a:cubicBezTo>
                      <a:cubicBezTo>
                        <a:pt x="3249" y="3860"/>
                        <a:pt x="3471" y="3769"/>
                        <a:pt x="3857" y="3650"/>
                      </a:cubicBezTo>
                      <a:cubicBezTo>
                        <a:pt x="4671" y="3399"/>
                        <a:pt x="5360" y="2665"/>
                        <a:pt x="5515" y="2491"/>
                      </a:cubicBezTo>
                      <a:cubicBezTo>
                        <a:pt x="5634" y="2546"/>
                        <a:pt x="5997" y="2715"/>
                        <a:pt x="6515" y="2954"/>
                      </a:cubicBezTo>
                      <a:cubicBezTo>
                        <a:pt x="6523" y="2958"/>
                        <a:pt x="6532" y="2960"/>
                        <a:pt x="6540" y="2960"/>
                      </a:cubicBezTo>
                      <a:cubicBezTo>
                        <a:pt x="6561" y="2960"/>
                        <a:pt x="6581" y="2950"/>
                        <a:pt x="6592" y="2932"/>
                      </a:cubicBezTo>
                      <a:cubicBezTo>
                        <a:pt x="7154" y="2072"/>
                        <a:pt x="7069" y="1193"/>
                        <a:pt x="6967" y="746"/>
                      </a:cubicBezTo>
                      <a:cubicBezTo>
                        <a:pt x="6962" y="722"/>
                        <a:pt x="6945" y="705"/>
                        <a:pt x="6922" y="698"/>
                      </a:cubicBezTo>
                      <a:cubicBezTo>
                        <a:pt x="5018" y="228"/>
                        <a:pt x="4010" y="0"/>
                        <a:pt x="383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1959;p62">
                  <a:extLst>
                    <a:ext uri="{FF2B5EF4-FFF2-40B4-BE49-F238E27FC236}">
                      <a16:creationId xmlns:a16="http://schemas.microsoft.com/office/drawing/2014/main" id="{6C521288-3B03-56A7-3AD2-D164C4D22527}"/>
                    </a:ext>
                  </a:extLst>
                </p:cNvPr>
                <p:cNvSpPr/>
                <p:nvPr/>
              </p:nvSpPr>
              <p:spPr>
                <a:xfrm>
                  <a:off x="4205177" y="3817599"/>
                  <a:ext cx="18183" cy="43000"/>
                </a:xfrm>
                <a:custGeom>
                  <a:avLst/>
                  <a:gdLst/>
                  <a:ahLst/>
                  <a:cxnLst/>
                  <a:rect l="l" t="t" r="r" b="b"/>
                  <a:pathLst>
                    <a:path w="381" h="901" extrusionOk="0">
                      <a:moveTo>
                        <a:pt x="1" y="900"/>
                      </a:moveTo>
                      <a:lnTo>
                        <a:pt x="38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1960;p62">
                  <a:extLst>
                    <a:ext uri="{FF2B5EF4-FFF2-40B4-BE49-F238E27FC236}">
                      <a16:creationId xmlns:a16="http://schemas.microsoft.com/office/drawing/2014/main" id="{2D3F545B-CA6E-B75A-5213-F937BD2CC9F4}"/>
                    </a:ext>
                  </a:extLst>
                </p:cNvPr>
                <p:cNvSpPr/>
                <p:nvPr/>
              </p:nvSpPr>
              <p:spPr>
                <a:xfrm>
                  <a:off x="4201788" y="3814592"/>
                  <a:ext cx="25008" cy="48918"/>
                </a:xfrm>
                <a:custGeom>
                  <a:avLst/>
                  <a:gdLst/>
                  <a:ahLst/>
                  <a:cxnLst/>
                  <a:rect l="l" t="t" r="r" b="b"/>
                  <a:pathLst>
                    <a:path w="524" h="1025" extrusionOk="0">
                      <a:moveTo>
                        <a:pt x="452" y="1"/>
                      </a:moveTo>
                      <a:cubicBezTo>
                        <a:pt x="428" y="1"/>
                        <a:pt x="405" y="15"/>
                        <a:pt x="395" y="40"/>
                      </a:cubicBezTo>
                      <a:lnTo>
                        <a:pt x="14" y="939"/>
                      </a:lnTo>
                      <a:cubicBezTo>
                        <a:pt x="1" y="970"/>
                        <a:pt x="16" y="1006"/>
                        <a:pt x="48" y="1020"/>
                      </a:cubicBezTo>
                      <a:cubicBezTo>
                        <a:pt x="55" y="1023"/>
                        <a:pt x="64" y="1025"/>
                        <a:pt x="72" y="1025"/>
                      </a:cubicBezTo>
                      <a:cubicBezTo>
                        <a:pt x="96" y="1025"/>
                        <a:pt x="119" y="1010"/>
                        <a:pt x="129" y="987"/>
                      </a:cubicBezTo>
                      <a:lnTo>
                        <a:pt x="509" y="88"/>
                      </a:lnTo>
                      <a:cubicBezTo>
                        <a:pt x="523" y="55"/>
                        <a:pt x="508" y="20"/>
                        <a:pt x="476" y="6"/>
                      </a:cubicBezTo>
                      <a:cubicBezTo>
                        <a:pt x="468" y="3"/>
                        <a:pt x="460"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1961;p62">
                  <a:extLst>
                    <a:ext uri="{FF2B5EF4-FFF2-40B4-BE49-F238E27FC236}">
                      <a16:creationId xmlns:a16="http://schemas.microsoft.com/office/drawing/2014/main" id="{70B1E720-DB1A-E358-B76B-943242552796}"/>
                    </a:ext>
                  </a:extLst>
                </p:cNvPr>
                <p:cNvSpPr/>
                <p:nvPr/>
              </p:nvSpPr>
              <p:spPr>
                <a:xfrm>
                  <a:off x="3881603" y="3842368"/>
                  <a:ext cx="214667" cy="103754"/>
                </a:xfrm>
                <a:custGeom>
                  <a:avLst/>
                  <a:gdLst/>
                  <a:ahLst/>
                  <a:cxnLst/>
                  <a:rect l="l" t="t" r="r" b="b"/>
                  <a:pathLst>
                    <a:path w="4498" h="2174" extrusionOk="0">
                      <a:moveTo>
                        <a:pt x="3391" y="0"/>
                      </a:moveTo>
                      <a:cubicBezTo>
                        <a:pt x="3391" y="0"/>
                        <a:pt x="1695" y="1073"/>
                        <a:pt x="1384" y="1280"/>
                      </a:cubicBezTo>
                      <a:cubicBezTo>
                        <a:pt x="1073" y="1488"/>
                        <a:pt x="0" y="1729"/>
                        <a:pt x="104" y="1937"/>
                      </a:cubicBezTo>
                      <a:cubicBezTo>
                        <a:pt x="175" y="2080"/>
                        <a:pt x="312" y="2173"/>
                        <a:pt x="547" y="2173"/>
                      </a:cubicBezTo>
                      <a:cubicBezTo>
                        <a:pt x="654" y="2173"/>
                        <a:pt x="782" y="2154"/>
                        <a:pt x="934" y="2110"/>
                      </a:cubicBezTo>
                      <a:cubicBezTo>
                        <a:pt x="1419" y="1972"/>
                        <a:pt x="2006" y="1833"/>
                        <a:pt x="2560" y="1592"/>
                      </a:cubicBezTo>
                      <a:cubicBezTo>
                        <a:pt x="3113" y="1350"/>
                        <a:pt x="4498" y="416"/>
                        <a:pt x="4498" y="416"/>
                      </a:cubicBezTo>
                      <a:lnTo>
                        <a:pt x="3391" y="0"/>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1962;p62">
                  <a:extLst>
                    <a:ext uri="{FF2B5EF4-FFF2-40B4-BE49-F238E27FC236}">
                      <a16:creationId xmlns:a16="http://schemas.microsoft.com/office/drawing/2014/main" id="{0D839292-8104-AD42-1DAF-03DB0A646F8A}"/>
                    </a:ext>
                  </a:extLst>
                </p:cNvPr>
                <p:cNvSpPr/>
                <p:nvPr/>
              </p:nvSpPr>
              <p:spPr>
                <a:xfrm>
                  <a:off x="3883034" y="3839409"/>
                  <a:ext cx="216576" cy="109720"/>
                </a:xfrm>
                <a:custGeom>
                  <a:avLst/>
                  <a:gdLst/>
                  <a:ahLst/>
                  <a:cxnLst/>
                  <a:rect l="l" t="t" r="r" b="b"/>
                  <a:pathLst>
                    <a:path w="4538" h="2299" extrusionOk="0">
                      <a:moveTo>
                        <a:pt x="3360" y="0"/>
                      </a:moveTo>
                      <a:cubicBezTo>
                        <a:pt x="3349" y="0"/>
                        <a:pt x="3337" y="3"/>
                        <a:pt x="3327" y="10"/>
                      </a:cubicBezTo>
                      <a:cubicBezTo>
                        <a:pt x="3310" y="20"/>
                        <a:pt x="1628" y="1085"/>
                        <a:pt x="1320" y="1291"/>
                      </a:cubicBezTo>
                      <a:cubicBezTo>
                        <a:pt x="1207" y="1365"/>
                        <a:pt x="975" y="1450"/>
                        <a:pt x="752" y="1532"/>
                      </a:cubicBezTo>
                      <a:cubicBezTo>
                        <a:pt x="327" y="1689"/>
                        <a:pt x="66" y="1792"/>
                        <a:pt x="14" y="1923"/>
                      </a:cubicBezTo>
                      <a:cubicBezTo>
                        <a:pt x="1" y="1957"/>
                        <a:pt x="2" y="1994"/>
                        <a:pt x="18" y="2028"/>
                      </a:cubicBezTo>
                      <a:cubicBezTo>
                        <a:pt x="109" y="2208"/>
                        <a:pt x="274" y="2298"/>
                        <a:pt x="515" y="2298"/>
                      </a:cubicBezTo>
                      <a:cubicBezTo>
                        <a:pt x="632" y="2298"/>
                        <a:pt x="768" y="2276"/>
                        <a:pt x="921" y="2232"/>
                      </a:cubicBezTo>
                      <a:cubicBezTo>
                        <a:pt x="1018" y="2205"/>
                        <a:pt x="1119" y="2178"/>
                        <a:pt x="1223" y="2149"/>
                      </a:cubicBezTo>
                      <a:cubicBezTo>
                        <a:pt x="1639" y="2035"/>
                        <a:pt x="2109" y="1906"/>
                        <a:pt x="2555" y="1711"/>
                      </a:cubicBezTo>
                      <a:cubicBezTo>
                        <a:pt x="3108" y="1469"/>
                        <a:pt x="4446" y="568"/>
                        <a:pt x="4502" y="529"/>
                      </a:cubicBezTo>
                      <a:cubicBezTo>
                        <a:pt x="4531" y="510"/>
                        <a:pt x="4538" y="471"/>
                        <a:pt x="4519" y="443"/>
                      </a:cubicBezTo>
                      <a:cubicBezTo>
                        <a:pt x="4507" y="425"/>
                        <a:pt x="4488" y="416"/>
                        <a:pt x="4468" y="416"/>
                      </a:cubicBezTo>
                      <a:cubicBezTo>
                        <a:pt x="4456" y="416"/>
                        <a:pt x="4444" y="419"/>
                        <a:pt x="4433" y="426"/>
                      </a:cubicBezTo>
                      <a:cubicBezTo>
                        <a:pt x="4419" y="436"/>
                        <a:pt x="3048" y="1360"/>
                        <a:pt x="2505" y="1597"/>
                      </a:cubicBezTo>
                      <a:cubicBezTo>
                        <a:pt x="2067" y="1788"/>
                        <a:pt x="1601" y="1916"/>
                        <a:pt x="1190" y="2029"/>
                      </a:cubicBezTo>
                      <a:cubicBezTo>
                        <a:pt x="1086" y="2057"/>
                        <a:pt x="985" y="2085"/>
                        <a:pt x="887" y="2113"/>
                      </a:cubicBezTo>
                      <a:cubicBezTo>
                        <a:pt x="746" y="2153"/>
                        <a:pt x="623" y="2173"/>
                        <a:pt x="518" y="2173"/>
                      </a:cubicBezTo>
                      <a:cubicBezTo>
                        <a:pt x="327" y="2173"/>
                        <a:pt x="197" y="2106"/>
                        <a:pt x="130" y="1971"/>
                      </a:cubicBezTo>
                      <a:cubicBezTo>
                        <a:pt x="133" y="1892"/>
                        <a:pt x="563" y="1735"/>
                        <a:pt x="795" y="1650"/>
                      </a:cubicBezTo>
                      <a:cubicBezTo>
                        <a:pt x="1036" y="1561"/>
                        <a:pt x="1264" y="1478"/>
                        <a:pt x="1389" y="1394"/>
                      </a:cubicBezTo>
                      <a:cubicBezTo>
                        <a:pt x="1695" y="1189"/>
                        <a:pt x="3376" y="126"/>
                        <a:pt x="3394" y="115"/>
                      </a:cubicBezTo>
                      <a:cubicBezTo>
                        <a:pt x="3422" y="97"/>
                        <a:pt x="3431" y="58"/>
                        <a:pt x="3413" y="30"/>
                      </a:cubicBezTo>
                      <a:cubicBezTo>
                        <a:pt x="3401" y="11"/>
                        <a:pt x="3381"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1963;p62">
                  <a:extLst>
                    <a:ext uri="{FF2B5EF4-FFF2-40B4-BE49-F238E27FC236}">
                      <a16:creationId xmlns:a16="http://schemas.microsoft.com/office/drawing/2014/main" id="{2CE5534A-44A1-0CC2-E9F7-35D073D35BA7}"/>
                    </a:ext>
                  </a:extLst>
                </p:cNvPr>
                <p:cNvSpPr/>
                <p:nvPr/>
              </p:nvSpPr>
              <p:spPr>
                <a:xfrm>
                  <a:off x="4845740" y="3352045"/>
                  <a:ext cx="690199" cy="763266"/>
                </a:xfrm>
                <a:custGeom>
                  <a:avLst/>
                  <a:gdLst/>
                  <a:ahLst/>
                  <a:cxnLst/>
                  <a:rect l="l" t="t" r="r" b="b"/>
                  <a:pathLst>
                    <a:path w="14462" h="15993" extrusionOk="0">
                      <a:moveTo>
                        <a:pt x="10795" y="0"/>
                      </a:moveTo>
                      <a:lnTo>
                        <a:pt x="8857" y="5430"/>
                      </a:lnTo>
                      <a:lnTo>
                        <a:pt x="10034" y="12800"/>
                      </a:lnTo>
                      <a:cubicBezTo>
                        <a:pt x="10034" y="12800"/>
                        <a:pt x="7059" y="13422"/>
                        <a:pt x="5744" y="13630"/>
                      </a:cubicBezTo>
                      <a:cubicBezTo>
                        <a:pt x="5350" y="13692"/>
                        <a:pt x="4999" y="13714"/>
                        <a:pt x="4701" y="13714"/>
                      </a:cubicBezTo>
                      <a:cubicBezTo>
                        <a:pt x="4006" y="13714"/>
                        <a:pt x="3599" y="13595"/>
                        <a:pt x="3599" y="13595"/>
                      </a:cubicBezTo>
                      <a:cubicBezTo>
                        <a:pt x="3599" y="13595"/>
                        <a:pt x="2734" y="12350"/>
                        <a:pt x="2215" y="12142"/>
                      </a:cubicBezTo>
                      <a:cubicBezTo>
                        <a:pt x="2085" y="12090"/>
                        <a:pt x="1967" y="12071"/>
                        <a:pt x="1861" y="12071"/>
                      </a:cubicBezTo>
                      <a:cubicBezTo>
                        <a:pt x="1545" y="12071"/>
                        <a:pt x="1350" y="12246"/>
                        <a:pt x="1350" y="12246"/>
                      </a:cubicBezTo>
                      <a:cubicBezTo>
                        <a:pt x="1350" y="12246"/>
                        <a:pt x="1120" y="12230"/>
                        <a:pt x="925" y="12230"/>
                      </a:cubicBezTo>
                      <a:cubicBezTo>
                        <a:pt x="828" y="12230"/>
                        <a:pt x="740" y="12234"/>
                        <a:pt x="694" y="12246"/>
                      </a:cubicBezTo>
                      <a:cubicBezTo>
                        <a:pt x="555" y="12280"/>
                        <a:pt x="278" y="12280"/>
                        <a:pt x="139" y="12627"/>
                      </a:cubicBezTo>
                      <a:cubicBezTo>
                        <a:pt x="1" y="12973"/>
                        <a:pt x="139" y="13561"/>
                        <a:pt x="139" y="13768"/>
                      </a:cubicBezTo>
                      <a:cubicBezTo>
                        <a:pt x="139" y="13976"/>
                        <a:pt x="70" y="14425"/>
                        <a:pt x="105" y="14979"/>
                      </a:cubicBezTo>
                      <a:cubicBezTo>
                        <a:pt x="139" y="15532"/>
                        <a:pt x="486" y="15463"/>
                        <a:pt x="936" y="15671"/>
                      </a:cubicBezTo>
                      <a:cubicBezTo>
                        <a:pt x="1385" y="15879"/>
                        <a:pt x="2146" y="15948"/>
                        <a:pt x="2457" y="15948"/>
                      </a:cubicBezTo>
                      <a:cubicBezTo>
                        <a:pt x="2707" y="15948"/>
                        <a:pt x="9820" y="15992"/>
                        <a:pt x="12743" y="15992"/>
                      </a:cubicBezTo>
                      <a:cubicBezTo>
                        <a:pt x="13474" y="15992"/>
                        <a:pt x="13943" y="15989"/>
                        <a:pt x="13978" y="15982"/>
                      </a:cubicBezTo>
                      <a:cubicBezTo>
                        <a:pt x="14150" y="15948"/>
                        <a:pt x="14462" y="15809"/>
                        <a:pt x="14427" y="15428"/>
                      </a:cubicBezTo>
                      <a:cubicBezTo>
                        <a:pt x="14393" y="15049"/>
                        <a:pt x="13770" y="2213"/>
                        <a:pt x="13459" y="1625"/>
                      </a:cubicBezTo>
                      <a:cubicBezTo>
                        <a:pt x="13147" y="1038"/>
                        <a:pt x="10795" y="0"/>
                        <a:pt x="10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1964;p62">
                  <a:extLst>
                    <a:ext uri="{FF2B5EF4-FFF2-40B4-BE49-F238E27FC236}">
                      <a16:creationId xmlns:a16="http://schemas.microsoft.com/office/drawing/2014/main" id="{FE40CC3F-7FFD-8C40-EA3E-D3B0152CF721}"/>
                    </a:ext>
                  </a:extLst>
                </p:cNvPr>
                <p:cNvSpPr/>
                <p:nvPr/>
              </p:nvSpPr>
              <p:spPr>
                <a:xfrm>
                  <a:off x="4844546" y="3349086"/>
                  <a:ext cx="694351" cy="769136"/>
                </a:xfrm>
                <a:custGeom>
                  <a:avLst/>
                  <a:gdLst/>
                  <a:ahLst/>
                  <a:cxnLst/>
                  <a:rect l="l" t="t" r="r" b="b"/>
                  <a:pathLst>
                    <a:path w="14549" h="16116" extrusionOk="0">
                      <a:moveTo>
                        <a:pt x="10820" y="0"/>
                      </a:moveTo>
                      <a:cubicBezTo>
                        <a:pt x="10796" y="0"/>
                        <a:pt x="10774" y="14"/>
                        <a:pt x="10763" y="37"/>
                      </a:cubicBezTo>
                      <a:cubicBezTo>
                        <a:pt x="10749" y="68"/>
                        <a:pt x="10764" y="105"/>
                        <a:pt x="10795" y="119"/>
                      </a:cubicBezTo>
                      <a:cubicBezTo>
                        <a:pt x="10818" y="129"/>
                        <a:pt x="13131" y="1154"/>
                        <a:pt x="13429" y="1717"/>
                      </a:cubicBezTo>
                      <a:cubicBezTo>
                        <a:pt x="13677" y="2185"/>
                        <a:pt x="14142" y="10893"/>
                        <a:pt x="14317" y="14171"/>
                      </a:cubicBezTo>
                      <a:cubicBezTo>
                        <a:pt x="14359" y="14953"/>
                        <a:pt x="14384" y="15425"/>
                        <a:pt x="14390" y="15497"/>
                      </a:cubicBezTo>
                      <a:cubicBezTo>
                        <a:pt x="14424" y="15867"/>
                        <a:pt x="14092" y="15963"/>
                        <a:pt x="13992" y="15984"/>
                      </a:cubicBezTo>
                      <a:cubicBezTo>
                        <a:pt x="13946" y="15990"/>
                        <a:pt x="13507" y="15992"/>
                        <a:pt x="12828" y="15992"/>
                      </a:cubicBezTo>
                      <a:cubicBezTo>
                        <a:pt x="10541" y="15992"/>
                        <a:pt x="5524" y="15965"/>
                        <a:pt x="3576" y="15953"/>
                      </a:cubicBezTo>
                      <a:cubicBezTo>
                        <a:pt x="2945" y="15950"/>
                        <a:pt x="2539" y="15948"/>
                        <a:pt x="2482" y="15948"/>
                      </a:cubicBezTo>
                      <a:cubicBezTo>
                        <a:pt x="2187" y="15948"/>
                        <a:pt x="1430" y="15882"/>
                        <a:pt x="986" y="15677"/>
                      </a:cubicBezTo>
                      <a:cubicBezTo>
                        <a:pt x="871" y="15623"/>
                        <a:pt x="760" y="15587"/>
                        <a:pt x="664" y="15555"/>
                      </a:cubicBezTo>
                      <a:cubicBezTo>
                        <a:pt x="374" y="15462"/>
                        <a:pt x="215" y="15410"/>
                        <a:pt x="192" y="15037"/>
                      </a:cubicBezTo>
                      <a:cubicBezTo>
                        <a:pt x="169" y="14661"/>
                        <a:pt x="194" y="14335"/>
                        <a:pt x="212" y="14096"/>
                      </a:cubicBezTo>
                      <a:cubicBezTo>
                        <a:pt x="220" y="13986"/>
                        <a:pt x="226" y="13898"/>
                        <a:pt x="226" y="13830"/>
                      </a:cubicBezTo>
                      <a:cubicBezTo>
                        <a:pt x="226" y="13771"/>
                        <a:pt x="216" y="13683"/>
                        <a:pt x="204" y="13582"/>
                      </a:cubicBezTo>
                      <a:cubicBezTo>
                        <a:pt x="172" y="13315"/>
                        <a:pt x="128" y="12949"/>
                        <a:pt x="222" y="12712"/>
                      </a:cubicBezTo>
                      <a:cubicBezTo>
                        <a:pt x="328" y="12446"/>
                        <a:pt x="522" y="12410"/>
                        <a:pt x="664" y="12383"/>
                      </a:cubicBezTo>
                      <a:cubicBezTo>
                        <a:pt x="689" y="12378"/>
                        <a:pt x="712" y="12374"/>
                        <a:pt x="733" y="12369"/>
                      </a:cubicBezTo>
                      <a:cubicBezTo>
                        <a:pt x="773" y="12359"/>
                        <a:pt x="853" y="12355"/>
                        <a:pt x="945" y="12355"/>
                      </a:cubicBezTo>
                      <a:cubicBezTo>
                        <a:pt x="1098" y="12355"/>
                        <a:pt x="1283" y="12365"/>
                        <a:pt x="1371" y="12371"/>
                      </a:cubicBezTo>
                      <a:cubicBezTo>
                        <a:pt x="1388" y="12371"/>
                        <a:pt x="1405" y="12366"/>
                        <a:pt x="1416" y="12355"/>
                      </a:cubicBezTo>
                      <a:cubicBezTo>
                        <a:pt x="1426" y="12346"/>
                        <a:pt x="1601" y="12195"/>
                        <a:pt x="1884" y="12195"/>
                      </a:cubicBezTo>
                      <a:cubicBezTo>
                        <a:pt x="1983" y="12195"/>
                        <a:pt x="2094" y="12214"/>
                        <a:pt x="2217" y="12263"/>
                      </a:cubicBezTo>
                      <a:cubicBezTo>
                        <a:pt x="2712" y="12461"/>
                        <a:pt x="3564" y="13680"/>
                        <a:pt x="3573" y="13693"/>
                      </a:cubicBezTo>
                      <a:cubicBezTo>
                        <a:pt x="3581" y="13704"/>
                        <a:pt x="3593" y="13713"/>
                        <a:pt x="3606" y="13717"/>
                      </a:cubicBezTo>
                      <a:cubicBezTo>
                        <a:pt x="3630" y="13724"/>
                        <a:pt x="4036" y="13839"/>
                        <a:pt x="4721" y="13839"/>
                      </a:cubicBezTo>
                      <a:cubicBezTo>
                        <a:pt x="5022" y="13839"/>
                        <a:pt x="5378" y="13817"/>
                        <a:pt x="5778" y="13754"/>
                      </a:cubicBezTo>
                      <a:cubicBezTo>
                        <a:pt x="7080" y="13548"/>
                        <a:pt x="10042" y="12929"/>
                        <a:pt x="10071" y="12923"/>
                      </a:cubicBezTo>
                      <a:cubicBezTo>
                        <a:pt x="10104" y="12915"/>
                        <a:pt x="10125" y="12885"/>
                        <a:pt x="10119" y="12852"/>
                      </a:cubicBezTo>
                      <a:lnTo>
                        <a:pt x="8944" y="5483"/>
                      </a:lnTo>
                      <a:cubicBezTo>
                        <a:pt x="8939" y="5453"/>
                        <a:pt x="8912" y="5431"/>
                        <a:pt x="8882" y="5431"/>
                      </a:cubicBezTo>
                      <a:cubicBezTo>
                        <a:pt x="8879" y="5431"/>
                        <a:pt x="8876" y="5431"/>
                        <a:pt x="8873" y="5432"/>
                      </a:cubicBezTo>
                      <a:cubicBezTo>
                        <a:pt x="8839" y="5437"/>
                        <a:pt x="8816" y="5469"/>
                        <a:pt x="8821" y="5503"/>
                      </a:cubicBezTo>
                      <a:lnTo>
                        <a:pt x="9988" y="12814"/>
                      </a:lnTo>
                      <a:cubicBezTo>
                        <a:pt x="9565" y="12901"/>
                        <a:pt x="6957" y="13442"/>
                        <a:pt x="5760" y="13631"/>
                      </a:cubicBezTo>
                      <a:cubicBezTo>
                        <a:pt x="5372" y="13692"/>
                        <a:pt x="5026" y="13713"/>
                        <a:pt x="4731" y="13713"/>
                      </a:cubicBezTo>
                      <a:cubicBezTo>
                        <a:pt x="4136" y="13713"/>
                        <a:pt x="3752" y="13626"/>
                        <a:pt x="3662" y="13604"/>
                      </a:cubicBezTo>
                      <a:cubicBezTo>
                        <a:pt x="3546" y="13440"/>
                        <a:pt x="2765" y="12348"/>
                        <a:pt x="2263" y="12147"/>
                      </a:cubicBezTo>
                      <a:cubicBezTo>
                        <a:pt x="2124" y="12091"/>
                        <a:pt x="1997" y="12070"/>
                        <a:pt x="1884" y="12070"/>
                      </a:cubicBezTo>
                      <a:cubicBezTo>
                        <a:pt x="1607" y="12070"/>
                        <a:pt x="1417" y="12197"/>
                        <a:pt x="1355" y="12245"/>
                      </a:cubicBezTo>
                      <a:cubicBezTo>
                        <a:pt x="1287" y="12240"/>
                        <a:pt x="1112" y="12231"/>
                        <a:pt x="956" y="12231"/>
                      </a:cubicBezTo>
                      <a:cubicBezTo>
                        <a:pt x="851" y="12231"/>
                        <a:pt x="755" y="12235"/>
                        <a:pt x="703" y="12248"/>
                      </a:cubicBezTo>
                      <a:cubicBezTo>
                        <a:pt x="685" y="12252"/>
                        <a:pt x="664" y="12256"/>
                        <a:pt x="641" y="12261"/>
                      </a:cubicBezTo>
                      <a:cubicBezTo>
                        <a:pt x="491" y="12289"/>
                        <a:pt x="239" y="12336"/>
                        <a:pt x="107" y="12666"/>
                      </a:cubicBezTo>
                      <a:cubicBezTo>
                        <a:pt x="1" y="12932"/>
                        <a:pt x="47" y="13316"/>
                        <a:pt x="81" y="13596"/>
                      </a:cubicBezTo>
                      <a:cubicBezTo>
                        <a:pt x="92" y="13694"/>
                        <a:pt x="103" y="13778"/>
                        <a:pt x="103" y="13830"/>
                      </a:cubicBezTo>
                      <a:cubicBezTo>
                        <a:pt x="103" y="13892"/>
                        <a:pt x="96" y="13978"/>
                        <a:pt x="88" y="14086"/>
                      </a:cubicBezTo>
                      <a:cubicBezTo>
                        <a:pt x="69" y="14329"/>
                        <a:pt x="44" y="14660"/>
                        <a:pt x="68" y="15046"/>
                      </a:cubicBezTo>
                      <a:cubicBezTo>
                        <a:pt x="96" y="15502"/>
                        <a:pt x="330" y="15578"/>
                        <a:pt x="625" y="15674"/>
                      </a:cubicBezTo>
                      <a:cubicBezTo>
                        <a:pt x="719" y="15705"/>
                        <a:pt x="824" y="15739"/>
                        <a:pt x="935" y="15789"/>
                      </a:cubicBezTo>
                      <a:cubicBezTo>
                        <a:pt x="1396" y="16003"/>
                        <a:pt x="2177" y="16072"/>
                        <a:pt x="2482" y="16072"/>
                      </a:cubicBezTo>
                      <a:cubicBezTo>
                        <a:pt x="2539" y="16072"/>
                        <a:pt x="2945" y="16074"/>
                        <a:pt x="3575" y="16078"/>
                      </a:cubicBezTo>
                      <a:cubicBezTo>
                        <a:pt x="7168" y="16098"/>
                        <a:pt x="10826" y="16116"/>
                        <a:pt x="12712" y="16116"/>
                      </a:cubicBezTo>
                      <a:cubicBezTo>
                        <a:pt x="13498" y="16116"/>
                        <a:pt x="13977" y="16113"/>
                        <a:pt x="14015" y="16105"/>
                      </a:cubicBezTo>
                      <a:cubicBezTo>
                        <a:pt x="14279" y="16053"/>
                        <a:pt x="14549" y="15862"/>
                        <a:pt x="14514" y="15485"/>
                      </a:cubicBezTo>
                      <a:cubicBezTo>
                        <a:pt x="14508" y="15417"/>
                        <a:pt x="14482" y="14919"/>
                        <a:pt x="14441" y="14165"/>
                      </a:cubicBezTo>
                      <a:cubicBezTo>
                        <a:pt x="14143" y="8571"/>
                        <a:pt x="13770" y="2095"/>
                        <a:pt x="13539" y="1659"/>
                      </a:cubicBezTo>
                      <a:cubicBezTo>
                        <a:pt x="13221" y="1059"/>
                        <a:pt x="10942" y="47"/>
                        <a:pt x="10845" y="5"/>
                      </a:cubicBezTo>
                      <a:cubicBezTo>
                        <a:pt x="10837" y="2"/>
                        <a:pt x="10828" y="0"/>
                        <a:pt x="108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1965;p62">
                  <a:extLst>
                    <a:ext uri="{FF2B5EF4-FFF2-40B4-BE49-F238E27FC236}">
                      <a16:creationId xmlns:a16="http://schemas.microsoft.com/office/drawing/2014/main" id="{68E023E6-203D-8BA6-528C-717696DDEA46}"/>
                    </a:ext>
                  </a:extLst>
                </p:cNvPr>
                <p:cNvSpPr/>
                <p:nvPr/>
              </p:nvSpPr>
              <p:spPr>
                <a:xfrm>
                  <a:off x="5321413" y="3959914"/>
                  <a:ext cx="14604" cy="65431"/>
                </a:xfrm>
                <a:custGeom>
                  <a:avLst/>
                  <a:gdLst/>
                  <a:ahLst/>
                  <a:cxnLst/>
                  <a:rect l="l" t="t" r="r" b="b"/>
                  <a:pathLst>
                    <a:path w="306" h="1371" extrusionOk="0">
                      <a:moveTo>
                        <a:pt x="67" y="0"/>
                      </a:moveTo>
                      <a:cubicBezTo>
                        <a:pt x="64" y="0"/>
                        <a:pt x="61" y="0"/>
                        <a:pt x="58" y="1"/>
                      </a:cubicBezTo>
                      <a:cubicBezTo>
                        <a:pt x="25" y="6"/>
                        <a:pt x="1" y="38"/>
                        <a:pt x="5" y="71"/>
                      </a:cubicBezTo>
                      <a:lnTo>
                        <a:pt x="178" y="1317"/>
                      </a:lnTo>
                      <a:cubicBezTo>
                        <a:pt x="182" y="1347"/>
                        <a:pt x="209" y="1370"/>
                        <a:pt x="240" y="1370"/>
                      </a:cubicBezTo>
                      <a:cubicBezTo>
                        <a:pt x="243" y="1370"/>
                        <a:pt x="245" y="1370"/>
                        <a:pt x="248" y="1369"/>
                      </a:cubicBezTo>
                      <a:cubicBezTo>
                        <a:pt x="283" y="1365"/>
                        <a:pt x="306" y="1334"/>
                        <a:pt x="302" y="1299"/>
                      </a:cubicBezTo>
                      <a:lnTo>
                        <a:pt x="129" y="54"/>
                      </a:lnTo>
                      <a:cubicBezTo>
                        <a:pt x="124" y="23"/>
                        <a:pt x="9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1966;p62">
                  <a:extLst>
                    <a:ext uri="{FF2B5EF4-FFF2-40B4-BE49-F238E27FC236}">
                      <a16:creationId xmlns:a16="http://schemas.microsoft.com/office/drawing/2014/main" id="{9E81D0B6-FC5B-3E58-2434-643CA15938C1}"/>
                    </a:ext>
                  </a:extLst>
                </p:cNvPr>
                <p:cNvSpPr/>
                <p:nvPr/>
              </p:nvSpPr>
              <p:spPr>
                <a:xfrm>
                  <a:off x="4845740" y="3928081"/>
                  <a:ext cx="219917" cy="185603"/>
                </a:xfrm>
                <a:custGeom>
                  <a:avLst/>
                  <a:gdLst/>
                  <a:ahLst/>
                  <a:cxnLst/>
                  <a:rect l="l" t="t" r="r" b="b"/>
                  <a:pathLst>
                    <a:path w="4608" h="3889" extrusionOk="0">
                      <a:moveTo>
                        <a:pt x="1861" y="1"/>
                      </a:moveTo>
                      <a:cubicBezTo>
                        <a:pt x="1545" y="1"/>
                        <a:pt x="1350" y="176"/>
                        <a:pt x="1350" y="176"/>
                      </a:cubicBezTo>
                      <a:cubicBezTo>
                        <a:pt x="1350" y="176"/>
                        <a:pt x="1120" y="160"/>
                        <a:pt x="925" y="160"/>
                      </a:cubicBezTo>
                      <a:cubicBezTo>
                        <a:pt x="828" y="160"/>
                        <a:pt x="740" y="164"/>
                        <a:pt x="694" y="176"/>
                      </a:cubicBezTo>
                      <a:cubicBezTo>
                        <a:pt x="555" y="210"/>
                        <a:pt x="278" y="210"/>
                        <a:pt x="139" y="557"/>
                      </a:cubicBezTo>
                      <a:cubicBezTo>
                        <a:pt x="1" y="902"/>
                        <a:pt x="139" y="1491"/>
                        <a:pt x="139" y="1698"/>
                      </a:cubicBezTo>
                      <a:cubicBezTo>
                        <a:pt x="139" y="1906"/>
                        <a:pt x="70" y="2355"/>
                        <a:pt x="105" y="2909"/>
                      </a:cubicBezTo>
                      <a:cubicBezTo>
                        <a:pt x="139" y="3462"/>
                        <a:pt x="486" y="3393"/>
                        <a:pt x="935" y="3601"/>
                      </a:cubicBezTo>
                      <a:cubicBezTo>
                        <a:pt x="1385" y="3809"/>
                        <a:pt x="2146" y="3878"/>
                        <a:pt x="2457" y="3878"/>
                      </a:cubicBezTo>
                      <a:cubicBezTo>
                        <a:pt x="2536" y="3878"/>
                        <a:pt x="3297" y="3882"/>
                        <a:pt x="4393" y="3888"/>
                      </a:cubicBezTo>
                      <a:cubicBezTo>
                        <a:pt x="4031" y="2686"/>
                        <a:pt x="4321" y="1999"/>
                        <a:pt x="4608" y="1643"/>
                      </a:cubicBezTo>
                      <a:cubicBezTo>
                        <a:pt x="3971" y="1632"/>
                        <a:pt x="3599" y="1525"/>
                        <a:pt x="3599" y="1525"/>
                      </a:cubicBezTo>
                      <a:cubicBezTo>
                        <a:pt x="3599" y="1525"/>
                        <a:pt x="2734" y="280"/>
                        <a:pt x="2215" y="72"/>
                      </a:cubicBezTo>
                      <a:cubicBezTo>
                        <a:pt x="2085" y="20"/>
                        <a:pt x="1967" y="1"/>
                        <a:pt x="1861" y="1"/>
                      </a:cubicBezTo>
                      <a:close/>
                    </a:path>
                  </a:pathLst>
                </a:custGeom>
                <a:solidFill>
                  <a:srgbClr val="582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1967;p62">
                  <a:extLst>
                    <a:ext uri="{FF2B5EF4-FFF2-40B4-BE49-F238E27FC236}">
                      <a16:creationId xmlns:a16="http://schemas.microsoft.com/office/drawing/2014/main" id="{49ECF395-919E-5CB0-6B93-C0C081C39C1F}"/>
                    </a:ext>
                  </a:extLst>
                </p:cNvPr>
                <p:cNvSpPr/>
                <p:nvPr/>
              </p:nvSpPr>
              <p:spPr>
                <a:xfrm>
                  <a:off x="4844499" y="3925122"/>
                  <a:ext cx="224307" cy="191520"/>
                </a:xfrm>
                <a:custGeom>
                  <a:avLst/>
                  <a:gdLst/>
                  <a:ahLst/>
                  <a:cxnLst/>
                  <a:rect l="l" t="t" r="r" b="b"/>
                  <a:pathLst>
                    <a:path w="4700" h="4013" extrusionOk="0">
                      <a:moveTo>
                        <a:pt x="1886" y="124"/>
                      </a:moveTo>
                      <a:cubicBezTo>
                        <a:pt x="1984" y="124"/>
                        <a:pt x="2096" y="143"/>
                        <a:pt x="2219" y="192"/>
                      </a:cubicBezTo>
                      <a:cubicBezTo>
                        <a:pt x="2714" y="390"/>
                        <a:pt x="3565" y="1610"/>
                        <a:pt x="3575" y="1623"/>
                      </a:cubicBezTo>
                      <a:cubicBezTo>
                        <a:pt x="3582" y="1634"/>
                        <a:pt x="3595" y="1643"/>
                        <a:pt x="3608" y="1647"/>
                      </a:cubicBezTo>
                      <a:cubicBezTo>
                        <a:pt x="3623" y="1651"/>
                        <a:pt x="3948" y="1744"/>
                        <a:pt x="4513" y="1764"/>
                      </a:cubicBezTo>
                      <a:cubicBezTo>
                        <a:pt x="4245" y="2152"/>
                        <a:pt x="4033" y="2817"/>
                        <a:pt x="4337" y="3887"/>
                      </a:cubicBezTo>
                      <a:lnTo>
                        <a:pt x="3723" y="3884"/>
                      </a:lnTo>
                      <a:cubicBezTo>
                        <a:pt x="3010" y="3880"/>
                        <a:pt x="2544" y="3878"/>
                        <a:pt x="2483" y="3878"/>
                      </a:cubicBezTo>
                      <a:cubicBezTo>
                        <a:pt x="2188" y="3878"/>
                        <a:pt x="1431" y="3812"/>
                        <a:pt x="988" y="3606"/>
                      </a:cubicBezTo>
                      <a:cubicBezTo>
                        <a:pt x="872" y="3553"/>
                        <a:pt x="761" y="3517"/>
                        <a:pt x="665" y="3485"/>
                      </a:cubicBezTo>
                      <a:cubicBezTo>
                        <a:pt x="375" y="3391"/>
                        <a:pt x="217" y="3340"/>
                        <a:pt x="194" y="2967"/>
                      </a:cubicBezTo>
                      <a:cubicBezTo>
                        <a:pt x="170" y="2590"/>
                        <a:pt x="195" y="2264"/>
                        <a:pt x="213" y="2026"/>
                      </a:cubicBezTo>
                      <a:cubicBezTo>
                        <a:pt x="221" y="1915"/>
                        <a:pt x="228" y="1828"/>
                        <a:pt x="228" y="1760"/>
                      </a:cubicBezTo>
                      <a:cubicBezTo>
                        <a:pt x="228" y="1701"/>
                        <a:pt x="217" y="1612"/>
                        <a:pt x="205" y="1512"/>
                      </a:cubicBezTo>
                      <a:cubicBezTo>
                        <a:pt x="173" y="1245"/>
                        <a:pt x="129" y="879"/>
                        <a:pt x="223" y="642"/>
                      </a:cubicBezTo>
                      <a:cubicBezTo>
                        <a:pt x="330" y="376"/>
                        <a:pt x="523" y="340"/>
                        <a:pt x="665" y="312"/>
                      </a:cubicBezTo>
                      <a:cubicBezTo>
                        <a:pt x="690" y="308"/>
                        <a:pt x="714" y="304"/>
                        <a:pt x="734" y="299"/>
                      </a:cubicBezTo>
                      <a:cubicBezTo>
                        <a:pt x="774" y="288"/>
                        <a:pt x="856" y="285"/>
                        <a:pt x="948" y="285"/>
                      </a:cubicBezTo>
                      <a:cubicBezTo>
                        <a:pt x="1100" y="285"/>
                        <a:pt x="1284" y="294"/>
                        <a:pt x="1372" y="300"/>
                      </a:cubicBezTo>
                      <a:cubicBezTo>
                        <a:pt x="1374" y="300"/>
                        <a:pt x="1375" y="300"/>
                        <a:pt x="1376" y="300"/>
                      </a:cubicBezTo>
                      <a:cubicBezTo>
                        <a:pt x="1392" y="300"/>
                        <a:pt x="1407" y="295"/>
                        <a:pt x="1418" y="284"/>
                      </a:cubicBezTo>
                      <a:cubicBezTo>
                        <a:pt x="1428" y="275"/>
                        <a:pt x="1602" y="124"/>
                        <a:pt x="1886" y="124"/>
                      </a:cubicBezTo>
                      <a:close/>
                      <a:moveTo>
                        <a:pt x="1886" y="0"/>
                      </a:moveTo>
                      <a:cubicBezTo>
                        <a:pt x="1608" y="0"/>
                        <a:pt x="1417" y="127"/>
                        <a:pt x="1355" y="175"/>
                      </a:cubicBezTo>
                      <a:cubicBezTo>
                        <a:pt x="1287" y="170"/>
                        <a:pt x="1113" y="161"/>
                        <a:pt x="957" y="161"/>
                      </a:cubicBezTo>
                      <a:cubicBezTo>
                        <a:pt x="852" y="161"/>
                        <a:pt x="756" y="165"/>
                        <a:pt x="704" y="178"/>
                      </a:cubicBezTo>
                      <a:cubicBezTo>
                        <a:pt x="686" y="182"/>
                        <a:pt x="665" y="186"/>
                        <a:pt x="642" y="191"/>
                      </a:cubicBezTo>
                      <a:cubicBezTo>
                        <a:pt x="492" y="219"/>
                        <a:pt x="240" y="266"/>
                        <a:pt x="108" y="596"/>
                      </a:cubicBezTo>
                      <a:cubicBezTo>
                        <a:pt x="1" y="862"/>
                        <a:pt x="48" y="1246"/>
                        <a:pt x="82" y="1526"/>
                      </a:cubicBezTo>
                      <a:cubicBezTo>
                        <a:pt x="93" y="1624"/>
                        <a:pt x="104" y="1707"/>
                        <a:pt x="104" y="1760"/>
                      </a:cubicBezTo>
                      <a:cubicBezTo>
                        <a:pt x="104" y="1822"/>
                        <a:pt x="97" y="1908"/>
                        <a:pt x="89" y="2016"/>
                      </a:cubicBezTo>
                      <a:cubicBezTo>
                        <a:pt x="70" y="2259"/>
                        <a:pt x="45" y="2589"/>
                        <a:pt x="69" y="2974"/>
                      </a:cubicBezTo>
                      <a:cubicBezTo>
                        <a:pt x="97" y="3432"/>
                        <a:pt x="330" y="3508"/>
                        <a:pt x="626" y="3604"/>
                      </a:cubicBezTo>
                      <a:cubicBezTo>
                        <a:pt x="720" y="3635"/>
                        <a:pt x="825" y="3669"/>
                        <a:pt x="936" y="3719"/>
                      </a:cubicBezTo>
                      <a:cubicBezTo>
                        <a:pt x="1397" y="3933"/>
                        <a:pt x="2178" y="4002"/>
                        <a:pt x="2483" y="4002"/>
                      </a:cubicBezTo>
                      <a:cubicBezTo>
                        <a:pt x="2544" y="4002"/>
                        <a:pt x="3009" y="4005"/>
                        <a:pt x="3722" y="4008"/>
                      </a:cubicBezTo>
                      <a:lnTo>
                        <a:pt x="4419" y="4012"/>
                      </a:lnTo>
                      <a:cubicBezTo>
                        <a:pt x="4439" y="4012"/>
                        <a:pt x="4457" y="4003"/>
                        <a:pt x="4469" y="3987"/>
                      </a:cubicBezTo>
                      <a:cubicBezTo>
                        <a:pt x="4481" y="3971"/>
                        <a:pt x="4485" y="3951"/>
                        <a:pt x="4479" y="3933"/>
                      </a:cubicBezTo>
                      <a:cubicBezTo>
                        <a:pt x="4128" y="2768"/>
                        <a:pt x="4395" y="2099"/>
                        <a:pt x="4682" y="1744"/>
                      </a:cubicBezTo>
                      <a:cubicBezTo>
                        <a:pt x="4698" y="1726"/>
                        <a:pt x="4700" y="1700"/>
                        <a:pt x="4690" y="1679"/>
                      </a:cubicBezTo>
                      <a:cubicBezTo>
                        <a:pt x="4680" y="1657"/>
                        <a:pt x="4659" y="1643"/>
                        <a:pt x="4635" y="1643"/>
                      </a:cubicBezTo>
                      <a:cubicBezTo>
                        <a:pt x="4097" y="1634"/>
                        <a:pt x="3749" y="1555"/>
                        <a:pt x="3663" y="1533"/>
                      </a:cubicBezTo>
                      <a:cubicBezTo>
                        <a:pt x="3547" y="1369"/>
                        <a:pt x="2765" y="277"/>
                        <a:pt x="2264" y="76"/>
                      </a:cubicBezTo>
                      <a:cubicBezTo>
                        <a:pt x="2125" y="21"/>
                        <a:pt x="1998" y="0"/>
                        <a:pt x="1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1968;p62">
                  <a:extLst>
                    <a:ext uri="{FF2B5EF4-FFF2-40B4-BE49-F238E27FC236}">
                      <a16:creationId xmlns:a16="http://schemas.microsoft.com/office/drawing/2014/main" id="{2A203747-1461-A229-5AC8-60FBF002E537}"/>
                    </a:ext>
                  </a:extLst>
                </p:cNvPr>
                <p:cNvSpPr/>
                <p:nvPr/>
              </p:nvSpPr>
              <p:spPr>
                <a:xfrm>
                  <a:off x="3255691" y="3595202"/>
                  <a:ext cx="815763" cy="492283"/>
                </a:xfrm>
                <a:custGeom>
                  <a:avLst/>
                  <a:gdLst/>
                  <a:ahLst/>
                  <a:cxnLst/>
                  <a:rect l="l" t="t" r="r" b="b"/>
                  <a:pathLst>
                    <a:path w="17093" h="10315" extrusionOk="0">
                      <a:moveTo>
                        <a:pt x="1" y="1"/>
                      </a:moveTo>
                      <a:lnTo>
                        <a:pt x="2509" y="10315"/>
                      </a:lnTo>
                      <a:lnTo>
                        <a:pt x="17092" y="10315"/>
                      </a:lnTo>
                      <a:lnTo>
                        <a:pt x="145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969;p62">
                  <a:extLst>
                    <a:ext uri="{FF2B5EF4-FFF2-40B4-BE49-F238E27FC236}">
                      <a16:creationId xmlns:a16="http://schemas.microsoft.com/office/drawing/2014/main" id="{4864D92E-56F1-2D80-0631-07E448E4D8C0}"/>
                    </a:ext>
                  </a:extLst>
                </p:cNvPr>
                <p:cNvSpPr/>
                <p:nvPr/>
              </p:nvSpPr>
              <p:spPr>
                <a:xfrm>
                  <a:off x="3252589" y="3592243"/>
                  <a:ext cx="821968" cy="498201"/>
                </a:xfrm>
                <a:custGeom>
                  <a:avLst/>
                  <a:gdLst/>
                  <a:ahLst/>
                  <a:cxnLst/>
                  <a:rect l="l" t="t" r="r" b="b"/>
                  <a:pathLst>
                    <a:path w="17223" h="10439" extrusionOk="0">
                      <a:moveTo>
                        <a:pt x="14599" y="125"/>
                      </a:moveTo>
                      <a:lnTo>
                        <a:pt x="17078" y="10315"/>
                      </a:lnTo>
                      <a:lnTo>
                        <a:pt x="2624" y="10315"/>
                      </a:lnTo>
                      <a:lnTo>
                        <a:pt x="144" y="125"/>
                      </a:lnTo>
                      <a:close/>
                      <a:moveTo>
                        <a:pt x="66" y="1"/>
                      </a:moveTo>
                      <a:cubicBezTo>
                        <a:pt x="47" y="1"/>
                        <a:pt x="29" y="9"/>
                        <a:pt x="16" y="24"/>
                      </a:cubicBezTo>
                      <a:cubicBezTo>
                        <a:pt x="5" y="39"/>
                        <a:pt x="0" y="58"/>
                        <a:pt x="5" y="77"/>
                      </a:cubicBezTo>
                      <a:lnTo>
                        <a:pt x="2514" y="10391"/>
                      </a:lnTo>
                      <a:cubicBezTo>
                        <a:pt x="2521" y="10419"/>
                        <a:pt x="2546" y="10438"/>
                        <a:pt x="2574" y="10438"/>
                      </a:cubicBezTo>
                      <a:lnTo>
                        <a:pt x="17157" y="10438"/>
                      </a:lnTo>
                      <a:cubicBezTo>
                        <a:pt x="17176" y="10438"/>
                        <a:pt x="17195" y="10430"/>
                        <a:pt x="17206" y="10415"/>
                      </a:cubicBezTo>
                      <a:cubicBezTo>
                        <a:pt x="17218" y="10400"/>
                        <a:pt x="17222" y="10381"/>
                        <a:pt x="17218" y="10362"/>
                      </a:cubicBezTo>
                      <a:lnTo>
                        <a:pt x="14708" y="48"/>
                      </a:lnTo>
                      <a:cubicBezTo>
                        <a:pt x="14702" y="20"/>
                        <a:pt x="14676" y="1"/>
                        <a:pt x="14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970;p62">
                  <a:extLst>
                    <a:ext uri="{FF2B5EF4-FFF2-40B4-BE49-F238E27FC236}">
                      <a16:creationId xmlns:a16="http://schemas.microsoft.com/office/drawing/2014/main" id="{8227828A-135E-AB45-A075-56892E73A523}"/>
                    </a:ext>
                  </a:extLst>
                </p:cNvPr>
                <p:cNvSpPr/>
                <p:nvPr/>
              </p:nvSpPr>
              <p:spPr>
                <a:xfrm>
                  <a:off x="3545811" y="3823230"/>
                  <a:ext cx="200827" cy="55170"/>
                </a:xfrm>
                <a:custGeom>
                  <a:avLst/>
                  <a:gdLst/>
                  <a:ahLst/>
                  <a:cxnLst/>
                  <a:rect l="l" t="t" r="r" b="b"/>
                  <a:pathLst>
                    <a:path w="4208" h="1156" extrusionOk="0">
                      <a:moveTo>
                        <a:pt x="2103" y="0"/>
                      </a:moveTo>
                      <a:cubicBezTo>
                        <a:pt x="942" y="0"/>
                        <a:pt x="0" y="258"/>
                        <a:pt x="0" y="577"/>
                      </a:cubicBezTo>
                      <a:cubicBezTo>
                        <a:pt x="0" y="896"/>
                        <a:pt x="942" y="1156"/>
                        <a:pt x="2103" y="1156"/>
                      </a:cubicBezTo>
                      <a:cubicBezTo>
                        <a:pt x="3265" y="1156"/>
                        <a:pt x="4207" y="896"/>
                        <a:pt x="4207" y="577"/>
                      </a:cubicBezTo>
                      <a:cubicBezTo>
                        <a:pt x="4207" y="258"/>
                        <a:pt x="3266" y="0"/>
                        <a:pt x="2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971;p62">
                  <a:extLst>
                    <a:ext uri="{FF2B5EF4-FFF2-40B4-BE49-F238E27FC236}">
                      <a16:creationId xmlns:a16="http://schemas.microsoft.com/office/drawing/2014/main" id="{F46DE9F3-F3D7-F505-B87A-62D1A6CC5B05}"/>
                    </a:ext>
                  </a:extLst>
                </p:cNvPr>
                <p:cNvSpPr/>
                <p:nvPr/>
              </p:nvSpPr>
              <p:spPr>
                <a:xfrm>
                  <a:off x="3542852" y="3820271"/>
                  <a:ext cx="206745" cy="61088"/>
                </a:xfrm>
                <a:custGeom>
                  <a:avLst/>
                  <a:gdLst/>
                  <a:ahLst/>
                  <a:cxnLst/>
                  <a:rect l="l" t="t" r="r" b="b"/>
                  <a:pathLst>
                    <a:path w="4332" h="1280" extrusionOk="0">
                      <a:moveTo>
                        <a:pt x="2165" y="124"/>
                      </a:moveTo>
                      <a:cubicBezTo>
                        <a:pt x="3369" y="124"/>
                        <a:pt x="4207" y="396"/>
                        <a:pt x="4207" y="639"/>
                      </a:cubicBezTo>
                      <a:cubicBezTo>
                        <a:pt x="4207" y="884"/>
                        <a:pt x="3369" y="1155"/>
                        <a:pt x="2165" y="1155"/>
                      </a:cubicBezTo>
                      <a:cubicBezTo>
                        <a:pt x="963" y="1155"/>
                        <a:pt x="124" y="884"/>
                        <a:pt x="124" y="639"/>
                      </a:cubicBezTo>
                      <a:cubicBezTo>
                        <a:pt x="124" y="396"/>
                        <a:pt x="963" y="124"/>
                        <a:pt x="2165" y="124"/>
                      </a:cubicBezTo>
                      <a:close/>
                      <a:moveTo>
                        <a:pt x="2165" y="0"/>
                      </a:moveTo>
                      <a:cubicBezTo>
                        <a:pt x="1116" y="0"/>
                        <a:pt x="0" y="224"/>
                        <a:pt x="0" y="639"/>
                      </a:cubicBezTo>
                      <a:cubicBezTo>
                        <a:pt x="0" y="1055"/>
                        <a:pt x="1116" y="1279"/>
                        <a:pt x="2165" y="1279"/>
                      </a:cubicBezTo>
                      <a:cubicBezTo>
                        <a:pt x="3216" y="1279"/>
                        <a:pt x="4331" y="1055"/>
                        <a:pt x="4331" y="639"/>
                      </a:cubicBezTo>
                      <a:cubicBezTo>
                        <a:pt x="4331" y="224"/>
                        <a:pt x="3216" y="0"/>
                        <a:pt x="2165"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972;p62">
                  <a:extLst>
                    <a:ext uri="{FF2B5EF4-FFF2-40B4-BE49-F238E27FC236}">
                      <a16:creationId xmlns:a16="http://schemas.microsoft.com/office/drawing/2014/main" id="{67AE0EA9-C83A-5D56-9305-C7873DD34308}"/>
                    </a:ext>
                  </a:extLst>
                </p:cNvPr>
                <p:cNvSpPr/>
                <p:nvPr/>
              </p:nvSpPr>
              <p:spPr>
                <a:xfrm>
                  <a:off x="3375433" y="4087434"/>
                  <a:ext cx="1140246" cy="31260"/>
                </a:xfrm>
                <a:custGeom>
                  <a:avLst/>
                  <a:gdLst/>
                  <a:ahLst/>
                  <a:cxnLst/>
                  <a:rect l="l" t="t" r="r" b="b"/>
                  <a:pathLst>
                    <a:path w="23892" h="655" extrusionOk="0">
                      <a:moveTo>
                        <a:pt x="0" y="1"/>
                      </a:moveTo>
                      <a:lnTo>
                        <a:pt x="0" y="654"/>
                      </a:lnTo>
                      <a:lnTo>
                        <a:pt x="23892" y="654"/>
                      </a:lnTo>
                      <a:lnTo>
                        <a:pt x="23892" y="1"/>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973;p62">
                  <a:extLst>
                    <a:ext uri="{FF2B5EF4-FFF2-40B4-BE49-F238E27FC236}">
                      <a16:creationId xmlns:a16="http://schemas.microsoft.com/office/drawing/2014/main" id="{7BF61616-5437-2402-B27D-34DA882C483C}"/>
                    </a:ext>
                  </a:extLst>
                </p:cNvPr>
                <p:cNvSpPr/>
                <p:nvPr/>
              </p:nvSpPr>
              <p:spPr>
                <a:xfrm>
                  <a:off x="3372474" y="4084475"/>
                  <a:ext cx="1146211" cy="37225"/>
                </a:xfrm>
                <a:custGeom>
                  <a:avLst/>
                  <a:gdLst/>
                  <a:ahLst/>
                  <a:cxnLst/>
                  <a:rect l="l" t="t" r="r" b="b"/>
                  <a:pathLst>
                    <a:path w="24017" h="780" extrusionOk="0">
                      <a:moveTo>
                        <a:pt x="23892" y="124"/>
                      </a:moveTo>
                      <a:lnTo>
                        <a:pt x="23892" y="654"/>
                      </a:lnTo>
                      <a:lnTo>
                        <a:pt x="124" y="654"/>
                      </a:lnTo>
                      <a:lnTo>
                        <a:pt x="124" y="124"/>
                      </a:lnTo>
                      <a:close/>
                      <a:moveTo>
                        <a:pt x="62" y="1"/>
                      </a:moveTo>
                      <a:cubicBezTo>
                        <a:pt x="29" y="1"/>
                        <a:pt x="1" y="28"/>
                        <a:pt x="1" y="63"/>
                      </a:cubicBezTo>
                      <a:lnTo>
                        <a:pt x="1" y="716"/>
                      </a:lnTo>
                      <a:cubicBezTo>
                        <a:pt x="1" y="751"/>
                        <a:pt x="28" y="779"/>
                        <a:pt x="62" y="779"/>
                      </a:cubicBezTo>
                      <a:lnTo>
                        <a:pt x="23955" y="779"/>
                      </a:lnTo>
                      <a:cubicBezTo>
                        <a:pt x="23988" y="779"/>
                        <a:pt x="24017" y="751"/>
                        <a:pt x="24017" y="716"/>
                      </a:cubicBezTo>
                      <a:lnTo>
                        <a:pt x="24017" y="63"/>
                      </a:lnTo>
                      <a:cubicBezTo>
                        <a:pt x="24017" y="28"/>
                        <a:pt x="23988" y="1"/>
                        <a:pt x="2395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974;p62">
                  <a:extLst>
                    <a:ext uri="{FF2B5EF4-FFF2-40B4-BE49-F238E27FC236}">
                      <a16:creationId xmlns:a16="http://schemas.microsoft.com/office/drawing/2014/main" id="{CC8D1D83-8E45-22A5-75F3-E9EA9C82B3C4}"/>
                    </a:ext>
                  </a:extLst>
                </p:cNvPr>
                <p:cNvSpPr/>
                <p:nvPr/>
              </p:nvSpPr>
              <p:spPr>
                <a:xfrm>
                  <a:off x="4081140" y="4087434"/>
                  <a:ext cx="434584" cy="31260"/>
                </a:xfrm>
                <a:custGeom>
                  <a:avLst/>
                  <a:gdLst/>
                  <a:ahLst/>
                  <a:cxnLst/>
                  <a:rect l="l" t="t" r="r" b="b"/>
                  <a:pathLst>
                    <a:path w="9106" h="655" extrusionOk="0">
                      <a:moveTo>
                        <a:pt x="1" y="1"/>
                      </a:moveTo>
                      <a:lnTo>
                        <a:pt x="1" y="654"/>
                      </a:lnTo>
                      <a:lnTo>
                        <a:pt x="9106" y="654"/>
                      </a:lnTo>
                      <a:lnTo>
                        <a:pt x="91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1975;p62">
                  <a:extLst>
                    <a:ext uri="{FF2B5EF4-FFF2-40B4-BE49-F238E27FC236}">
                      <a16:creationId xmlns:a16="http://schemas.microsoft.com/office/drawing/2014/main" id="{3DFFF47D-79A4-7E26-528B-F20959415905}"/>
                    </a:ext>
                  </a:extLst>
                </p:cNvPr>
                <p:cNvSpPr/>
                <p:nvPr/>
              </p:nvSpPr>
              <p:spPr>
                <a:xfrm>
                  <a:off x="4078181" y="4084475"/>
                  <a:ext cx="440502" cy="37225"/>
                </a:xfrm>
                <a:custGeom>
                  <a:avLst/>
                  <a:gdLst/>
                  <a:ahLst/>
                  <a:cxnLst/>
                  <a:rect l="l" t="t" r="r" b="b"/>
                  <a:pathLst>
                    <a:path w="9230" h="780" extrusionOk="0">
                      <a:moveTo>
                        <a:pt x="9105" y="124"/>
                      </a:moveTo>
                      <a:lnTo>
                        <a:pt x="9105" y="654"/>
                      </a:lnTo>
                      <a:lnTo>
                        <a:pt x="125" y="654"/>
                      </a:lnTo>
                      <a:lnTo>
                        <a:pt x="125" y="124"/>
                      </a:lnTo>
                      <a:close/>
                      <a:moveTo>
                        <a:pt x="63" y="1"/>
                      </a:moveTo>
                      <a:cubicBezTo>
                        <a:pt x="28" y="1"/>
                        <a:pt x="1" y="28"/>
                        <a:pt x="1" y="63"/>
                      </a:cubicBezTo>
                      <a:lnTo>
                        <a:pt x="1" y="716"/>
                      </a:lnTo>
                      <a:cubicBezTo>
                        <a:pt x="1" y="751"/>
                        <a:pt x="28" y="779"/>
                        <a:pt x="63" y="779"/>
                      </a:cubicBezTo>
                      <a:lnTo>
                        <a:pt x="9168" y="779"/>
                      </a:lnTo>
                      <a:cubicBezTo>
                        <a:pt x="9201" y="779"/>
                        <a:pt x="9230" y="751"/>
                        <a:pt x="9230" y="716"/>
                      </a:cubicBezTo>
                      <a:lnTo>
                        <a:pt x="9230" y="63"/>
                      </a:lnTo>
                      <a:cubicBezTo>
                        <a:pt x="9230" y="28"/>
                        <a:pt x="9201" y="1"/>
                        <a:pt x="9168"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976;p62">
                  <a:extLst>
                    <a:ext uri="{FF2B5EF4-FFF2-40B4-BE49-F238E27FC236}">
                      <a16:creationId xmlns:a16="http://schemas.microsoft.com/office/drawing/2014/main" id="{F9F55A82-BF07-6766-5457-1734EEFE16B7}"/>
                    </a:ext>
                  </a:extLst>
                </p:cNvPr>
                <p:cNvSpPr/>
                <p:nvPr/>
              </p:nvSpPr>
              <p:spPr>
                <a:xfrm>
                  <a:off x="4114834" y="4096358"/>
                  <a:ext cx="37607" cy="6872"/>
                </a:xfrm>
                <a:custGeom>
                  <a:avLst/>
                  <a:gdLst/>
                  <a:ahLst/>
                  <a:cxnLst/>
                  <a:rect l="l" t="t" r="r" b="b"/>
                  <a:pathLst>
                    <a:path w="788" h="144" extrusionOk="0">
                      <a:moveTo>
                        <a:pt x="1" y="0"/>
                      </a:moveTo>
                      <a:lnTo>
                        <a:pt x="1" y="143"/>
                      </a:lnTo>
                      <a:lnTo>
                        <a:pt x="788" y="143"/>
                      </a:lnTo>
                      <a:lnTo>
                        <a:pt x="7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977;p62">
                  <a:extLst>
                    <a:ext uri="{FF2B5EF4-FFF2-40B4-BE49-F238E27FC236}">
                      <a16:creationId xmlns:a16="http://schemas.microsoft.com/office/drawing/2014/main" id="{96794B38-281D-7807-D221-50F5A2760A29}"/>
                    </a:ext>
                  </a:extLst>
                </p:cNvPr>
                <p:cNvSpPr/>
                <p:nvPr/>
              </p:nvSpPr>
              <p:spPr>
                <a:xfrm>
                  <a:off x="4111923" y="4093352"/>
                  <a:ext cx="43525" cy="12790"/>
                </a:xfrm>
                <a:custGeom>
                  <a:avLst/>
                  <a:gdLst/>
                  <a:ahLst/>
                  <a:cxnLst/>
                  <a:rect l="l" t="t" r="r" b="b"/>
                  <a:pathLst>
                    <a:path w="912" h="268" extrusionOk="0">
                      <a:moveTo>
                        <a:pt x="787" y="125"/>
                      </a:moveTo>
                      <a:lnTo>
                        <a:pt x="787" y="144"/>
                      </a:lnTo>
                      <a:lnTo>
                        <a:pt x="124" y="144"/>
                      </a:lnTo>
                      <a:lnTo>
                        <a:pt x="124" y="125"/>
                      </a:lnTo>
                      <a:close/>
                      <a:moveTo>
                        <a:pt x="62" y="0"/>
                      </a:moveTo>
                      <a:cubicBezTo>
                        <a:pt x="27" y="0"/>
                        <a:pt x="0" y="29"/>
                        <a:pt x="0" y="63"/>
                      </a:cubicBezTo>
                      <a:lnTo>
                        <a:pt x="0" y="206"/>
                      </a:lnTo>
                      <a:cubicBezTo>
                        <a:pt x="0" y="241"/>
                        <a:pt x="27" y="268"/>
                        <a:pt x="62" y="268"/>
                      </a:cubicBezTo>
                      <a:lnTo>
                        <a:pt x="850" y="268"/>
                      </a:lnTo>
                      <a:cubicBezTo>
                        <a:pt x="884" y="268"/>
                        <a:pt x="912" y="241"/>
                        <a:pt x="912" y="206"/>
                      </a:cubicBezTo>
                      <a:lnTo>
                        <a:pt x="912" y="63"/>
                      </a:lnTo>
                      <a:cubicBezTo>
                        <a:pt x="912" y="29"/>
                        <a:pt x="884" y="0"/>
                        <a:pt x="85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978;p62">
                  <a:extLst>
                    <a:ext uri="{FF2B5EF4-FFF2-40B4-BE49-F238E27FC236}">
                      <a16:creationId xmlns:a16="http://schemas.microsoft.com/office/drawing/2014/main" id="{56424592-8462-0F65-5B38-D3B6B14E98A6}"/>
                    </a:ext>
                  </a:extLst>
                </p:cNvPr>
                <p:cNvSpPr/>
                <p:nvPr/>
              </p:nvSpPr>
              <p:spPr>
                <a:xfrm>
                  <a:off x="4210570" y="4096358"/>
                  <a:ext cx="37607" cy="6872"/>
                </a:xfrm>
                <a:custGeom>
                  <a:avLst/>
                  <a:gdLst/>
                  <a:ahLst/>
                  <a:cxnLst/>
                  <a:rect l="l" t="t" r="r" b="b"/>
                  <a:pathLst>
                    <a:path w="788" h="144" extrusionOk="0">
                      <a:moveTo>
                        <a:pt x="0" y="0"/>
                      </a:moveTo>
                      <a:lnTo>
                        <a:pt x="0" y="143"/>
                      </a:lnTo>
                      <a:lnTo>
                        <a:pt x="787" y="143"/>
                      </a:lnTo>
                      <a:lnTo>
                        <a:pt x="7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1979;p62">
                  <a:extLst>
                    <a:ext uri="{FF2B5EF4-FFF2-40B4-BE49-F238E27FC236}">
                      <a16:creationId xmlns:a16="http://schemas.microsoft.com/office/drawing/2014/main" id="{4053BE5E-066A-1BD8-391F-57364A7A7683}"/>
                    </a:ext>
                  </a:extLst>
                </p:cNvPr>
                <p:cNvSpPr/>
                <p:nvPr/>
              </p:nvSpPr>
              <p:spPr>
                <a:xfrm>
                  <a:off x="4207563" y="4093352"/>
                  <a:ext cx="43621" cy="12790"/>
                </a:xfrm>
                <a:custGeom>
                  <a:avLst/>
                  <a:gdLst/>
                  <a:ahLst/>
                  <a:cxnLst/>
                  <a:rect l="l" t="t" r="r" b="b"/>
                  <a:pathLst>
                    <a:path w="914" h="268" extrusionOk="0">
                      <a:moveTo>
                        <a:pt x="788" y="125"/>
                      </a:moveTo>
                      <a:lnTo>
                        <a:pt x="788" y="144"/>
                      </a:lnTo>
                      <a:lnTo>
                        <a:pt x="125" y="144"/>
                      </a:lnTo>
                      <a:lnTo>
                        <a:pt x="125" y="125"/>
                      </a:lnTo>
                      <a:close/>
                      <a:moveTo>
                        <a:pt x="63" y="0"/>
                      </a:moveTo>
                      <a:cubicBezTo>
                        <a:pt x="29" y="0"/>
                        <a:pt x="0" y="29"/>
                        <a:pt x="0" y="63"/>
                      </a:cubicBezTo>
                      <a:lnTo>
                        <a:pt x="0" y="206"/>
                      </a:lnTo>
                      <a:cubicBezTo>
                        <a:pt x="0" y="241"/>
                        <a:pt x="29" y="268"/>
                        <a:pt x="63" y="268"/>
                      </a:cubicBezTo>
                      <a:lnTo>
                        <a:pt x="850" y="268"/>
                      </a:lnTo>
                      <a:cubicBezTo>
                        <a:pt x="885" y="268"/>
                        <a:pt x="913" y="241"/>
                        <a:pt x="913" y="206"/>
                      </a:cubicBezTo>
                      <a:lnTo>
                        <a:pt x="913" y="63"/>
                      </a:lnTo>
                      <a:cubicBezTo>
                        <a:pt x="913" y="29"/>
                        <a:pt x="885" y="0"/>
                        <a:pt x="85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1" name="TextBox 850">
              <a:extLst>
                <a:ext uri="{FF2B5EF4-FFF2-40B4-BE49-F238E27FC236}">
                  <a16:creationId xmlns:a16="http://schemas.microsoft.com/office/drawing/2014/main" id="{56E4C156-59E8-9E75-0806-409E89D4423F}"/>
                </a:ext>
              </a:extLst>
            </p:cNvPr>
            <p:cNvSpPr txBox="1"/>
            <p:nvPr/>
          </p:nvSpPr>
          <p:spPr>
            <a:xfrm>
              <a:off x="8339966" y="3311915"/>
              <a:ext cx="607468" cy="523220"/>
            </a:xfrm>
            <a:prstGeom prst="rect">
              <a:avLst/>
            </a:prstGeom>
            <a:noFill/>
          </p:spPr>
          <p:txBody>
            <a:bodyPr wrap="square" rtlCol="0">
              <a:spAutoFit/>
            </a:bodyPr>
            <a:lstStyle/>
            <a:p>
              <a:r>
                <a:rPr lang="en-US" sz="2800" b="1" dirty="0"/>
                <a:t>…</a:t>
              </a:r>
            </a:p>
          </p:txBody>
        </p:sp>
      </p:grpSp>
      <p:sp>
        <p:nvSpPr>
          <p:cNvPr id="2" name="Google Shape;2703;p41">
            <a:extLst>
              <a:ext uri="{FF2B5EF4-FFF2-40B4-BE49-F238E27FC236}">
                <a16:creationId xmlns:a16="http://schemas.microsoft.com/office/drawing/2014/main" id="{1C7E79E6-EC93-81B8-8FF8-6E4F89B550AD}"/>
              </a:ext>
            </a:extLst>
          </p:cNvPr>
          <p:cNvSpPr/>
          <p:nvPr/>
        </p:nvSpPr>
        <p:spPr>
          <a:xfrm rot="21496514" flipH="1">
            <a:off x="8821497" y="4622583"/>
            <a:ext cx="31083" cy="29337"/>
          </a:xfrm>
          <a:custGeom>
            <a:avLst/>
            <a:gdLst/>
            <a:ahLst/>
            <a:cxnLst/>
            <a:rect l="l" t="t" r="r" b="b"/>
            <a:pathLst>
              <a:path w="836" h="816" extrusionOk="0">
                <a:moveTo>
                  <a:pt x="428" y="1"/>
                </a:moveTo>
                <a:cubicBezTo>
                  <a:pt x="204" y="1"/>
                  <a:pt x="1" y="184"/>
                  <a:pt x="1" y="408"/>
                </a:cubicBezTo>
                <a:cubicBezTo>
                  <a:pt x="1" y="632"/>
                  <a:pt x="204" y="815"/>
                  <a:pt x="428" y="815"/>
                </a:cubicBezTo>
                <a:cubicBezTo>
                  <a:pt x="652" y="815"/>
                  <a:pt x="836" y="632"/>
                  <a:pt x="836" y="408"/>
                </a:cubicBezTo>
                <a:cubicBezTo>
                  <a:pt x="836"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704;p41">
            <a:extLst>
              <a:ext uri="{FF2B5EF4-FFF2-40B4-BE49-F238E27FC236}">
                <a16:creationId xmlns:a16="http://schemas.microsoft.com/office/drawing/2014/main" id="{4EB0BE64-74CE-C81A-F13A-4E81515BCB59}"/>
              </a:ext>
            </a:extLst>
          </p:cNvPr>
          <p:cNvSpPr/>
          <p:nvPr/>
        </p:nvSpPr>
        <p:spPr>
          <a:xfrm rot="21496514" flipH="1">
            <a:off x="8650428" y="4627734"/>
            <a:ext cx="31083" cy="29337"/>
          </a:xfrm>
          <a:custGeom>
            <a:avLst/>
            <a:gdLst/>
            <a:ahLst/>
            <a:cxnLst/>
            <a:rect l="l" t="t" r="r" b="b"/>
            <a:pathLst>
              <a:path w="836" h="816" extrusionOk="0">
                <a:moveTo>
                  <a:pt x="428" y="1"/>
                </a:moveTo>
                <a:cubicBezTo>
                  <a:pt x="183" y="1"/>
                  <a:pt x="0" y="184"/>
                  <a:pt x="0" y="408"/>
                </a:cubicBezTo>
                <a:cubicBezTo>
                  <a:pt x="0" y="632"/>
                  <a:pt x="183" y="815"/>
                  <a:pt x="428" y="815"/>
                </a:cubicBezTo>
                <a:cubicBezTo>
                  <a:pt x="652" y="815"/>
                  <a:pt x="835" y="632"/>
                  <a:pt x="835" y="408"/>
                </a:cubicBezTo>
                <a:cubicBezTo>
                  <a:pt x="835" y="184"/>
                  <a:pt x="65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705;p41">
            <a:extLst>
              <a:ext uri="{FF2B5EF4-FFF2-40B4-BE49-F238E27FC236}">
                <a16:creationId xmlns:a16="http://schemas.microsoft.com/office/drawing/2014/main" id="{B825DF78-A9EA-D02F-80C1-E163F28E840C}"/>
              </a:ext>
            </a:extLst>
          </p:cNvPr>
          <p:cNvSpPr/>
          <p:nvPr/>
        </p:nvSpPr>
        <p:spPr>
          <a:xfrm rot="21496514" flipH="1">
            <a:off x="8479427" y="4635095"/>
            <a:ext cx="31083" cy="29337"/>
          </a:xfrm>
          <a:custGeom>
            <a:avLst/>
            <a:gdLst/>
            <a:ahLst/>
            <a:cxnLst/>
            <a:rect l="l" t="t" r="r" b="b"/>
            <a:pathLst>
              <a:path w="836" h="816" extrusionOk="0">
                <a:moveTo>
                  <a:pt x="408" y="1"/>
                </a:moveTo>
                <a:cubicBezTo>
                  <a:pt x="184" y="1"/>
                  <a:pt x="1" y="184"/>
                  <a:pt x="1" y="408"/>
                </a:cubicBezTo>
                <a:cubicBezTo>
                  <a:pt x="1" y="632"/>
                  <a:pt x="184" y="815"/>
                  <a:pt x="408" y="815"/>
                </a:cubicBezTo>
                <a:cubicBezTo>
                  <a:pt x="653" y="815"/>
                  <a:pt x="836" y="632"/>
                  <a:pt x="836" y="408"/>
                </a:cubicBezTo>
                <a:cubicBezTo>
                  <a:pt x="836" y="184"/>
                  <a:pt x="65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06;p41">
            <a:extLst>
              <a:ext uri="{FF2B5EF4-FFF2-40B4-BE49-F238E27FC236}">
                <a16:creationId xmlns:a16="http://schemas.microsoft.com/office/drawing/2014/main" id="{624ECB84-515E-511A-9CF6-EE48FC51682F}"/>
              </a:ext>
            </a:extLst>
          </p:cNvPr>
          <p:cNvSpPr/>
          <p:nvPr/>
        </p:nvSpPr>
        <p:spPr>
          <a:xfrm rot="21496514" flipH="1">
            <a:off x="8309103" y="4640235"/>
            <a:ext cx="30339" cy="29337"/>
          </a:xfrm>
          <a:custGeom>
            <a:avLst/>
            <a:gdLst/>
            <a:ahLst/>
            <a:cxnLst/>
            <a:rect l="l" t="t" r="r" b="b"/>
            <a:pathLst>
              <a:path w="816"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7;p41">
            <a:extLst>
              <a:ext uri="{FF2B5EF4-FFF2-40B4-BE49-F238E27FC236}">
                <a16:creationId xmlns:a16="http://schemas.microsoft.com/office/drawing/2014/main" id="{C9278567-AB12-2D96-149A-1C81E0BE00B4}"/>
              </a:ext>
            </a:extLst>
          </p:cNvPr>
          <p:cNvSpPr/>
          <p:nvPr/>
        </p:nvSpPr>
        <p:spPr>
          <a:xfrm rot="21496514" flipH="1">
            <a:off x="8138071" y="4645386"/>
            <a:ext cx="30302" cy="29337"/>
          </a:xfrm>
          <a:custGeom>
            <a:avLst/>
            <a:gdLst/>
            <a:ahLst/>
            <a:cxnLst/>
            <a:rect l="l" t="t" r="r" b="b"/>
            <a:pathLst>
              <a:path w="815" h="816" extrusionOk="0">
                <a:moveTo>
                  <a:pt x="407" y="1"/>
                </a:moveTo>
                <a:cubicBezTo>
                  <a:pt x="183" y="1"/>
                  <a:pt x="0" y="184"/>
                  <a:pt x="0" y="408"/>
                </a:cubicBezTo>
                <a:cubicBezTo>
                  <a:pt x="0" y="632"/>
                  <a:pt x="183" y="815"/>
                  <a:pt x="407" y="815"/>
                </a:cubicBezTo>
                <a:cubicBezTo>
                  <a:pt x="631" y="815"/>
                  <a:pt x="815" y="632"/>
                  <a:pt x="815" y="408"/>
                </a:cubicBezTo>
                <a:cubicBezTo>
                  <a:pt x="815" y="184"/>
                  <a:pt x="631"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08;p41">
            <a:extLst>
              <a:ext uri="{FF2B5EF4-FFF2-40B4-BE49-F238E27FC236}">
                <a16:creationId xmlns:a16="http://schemas.microsoft.com/office/drawing/2014/main" id="{61070B1F-7AB6-245B-C702-512A7500CCAD}"/>
              </a:ext>
            </a:extLst>
          </p:cNvPr>
          <p:cNvSpPr/>
          <p:nvPr/>
        </p:nvSpPr>
        <p:spPr>
          <a:xfrm rot="21496514" flipH="1">
            <a:off x="7967003" y="4650536"/>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09;p41">
            <a:extLst>
              <a:ext uri="{FF2B5EF4-FFF2-40B4-BE49-F238E27FC236}">
                <a16:creationId xmlns:a16="http://schemas.microsoft.com/office/drawing/2014/main" id="{7A3CE66E-829A-B240-E1C5-8EF28AB8C198}"/>
              </a:ext>
            </a:extLst>
          </p:cNvPr>
          <p:cNvSpPr/>
          <p:nvPr/>
        </p:nvSpPr>
        <p:spPr>
          <a:xfrm rot="21496514" flipH="1">
            <a:off x="7795971" y="4655687"/>
            <a:ext cx="30302" cy="29337"/>
          </a:xfrm>
          <a:custGeom>
            <a:avLst/>
            <a:gdLst/>
            <a:ahLst/>
            <a:cxnLst/>
            <a:rect l="l" t="t" r="r" b="b"/>
            <a:pathLst>
              <a:path w="815" h="816" extrusionOk="0">
                <a:moveTo>
                  <a:pt x="408" y="1"/>
                </a:moveTo>
                <a:cubicBezTo>
                  <a:pt x="184" y="1"/>
                  <a:pt x="0" y="184"/>
                  <a:pt x="0" y="408"/>
                </a:cubicBezTo>
                <a:cubicBezTo>
                  <a:pt x="0" y="632"/>
                  <a:pt x="184" y="815"/>
                  <a:pt x="408" y="815"/>
                </a:cubicBezTo>
                <a:cubicBezTo>
                  <a:pt x="632" y="815"/>
                  <a:pt x="815" y="632"/>
                  <a:pt x="815" y="408"/>
                </a:cubicBezTo>
                <a:cubicBezTo>
                  <a:pt x="815"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0;p41">
            <a:extLst>
              <a:ext uri="{FF2B5EF4-FFF2-40B4-BE49-F238E27FC236}">
                <a16:creationId xmlns:a16="http://schemas.microsoft.com/office/drawing/2014/main" id="{B07AE5D8-1043-72DB-027D-EC2A4D8B5AC0}"/>
              </a:ext>
            </a:extLst>
          </p:cNvPr>
          <p:cNvSpPr/>
          <p:nvPr/>
        </p:nvSpPr>
        <p:spPr>
          <a:xfrm rot="21496514" flipH="1">
            <a:off x="7624903" y="4660838"/>
            <a:ext cx="30339" cy="29337"/>
          </a:xfrm>
          <a:custGeom>
            <a:avLst/>
            <a:gdLst/>
            <a:ahLst/>
            <a:cxnLst/>
            <a:rect l="l" t="t" r="r" b="b"/>
            <a:pathLst>
              <a:path w="816" h="816" extrusionOk="0">
                <a:moveTo>
                  <a:pt x="408" y="1"/>
                </a:moveTo>
                <a:cubicBezTo>
                  <a:pt x="184" y="1"/>
                  <a:pt x="1" y="184"/>
                  <a:pt x="1" y="408"/>
                </a:cubicBezTo>
                <a:cubicBezTo>
                  <a:pt x="1" y="632"/>
                  <a:pt x="184" y="815"/>
                  <a:pt x="408" y="815"/>
                </a:cubicBezTo>
                <a:cubicBezTo>
                  <a:pt x="632" y="815"/>
                  <a:pt x="816" y="632"/>
                  <a:pt x="816" y="408"/>
                </a:cubicBezTo>
                <a:cubicBezTo>
                  <a:pt x="816" y="184"/>
                  <a:pt x="632"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40" name="Google Shape;836;p50">
            <a:extLst>
              <a:ext uri="{FF2B5EF4-FFF2-40B4-BE49-F238E27FC236}">
                <a16:creationId xmlns:a16="http://schemas.microsoft.com/office/drawing/2014/main" id="{B5FAC1A5-090B-87C9-4819-CCF6AC1F0E01}"/>
              </a:ext>
            </a:extLst>
          </p:cNvPr>
          <p:cNvGrpSpPr/>
          <p:nvPr/>
        </p:nvGrpSpPr>
        <p:grpSpPr>
          <a:xfrm>
            <a:off x="-683055" y="3088372"/>
            <a:ext cx="1891038" cy="429331"/>
            <a:chOff x="4256975" y="1214675"/>
            <a:chExt cx="2032500" cy="615175"/>
          </a:xfrm>
        </p:grpSpPr>
        <p:sp>
          <p:nvSpPr>
            <p:cNvPr id="41" name="Google Shape;837;p50">
              <a:extLst>
                <a:ext uri="{FF2B5EF4-FFF2-40B4-BE49-F238E27FC236}">
                  <a16:creationId xmlns:a16="http://schemas.microsoft.com/office/drawing/2014/main" id="{DE55AA3E-633E-7ADE-D1AC-21198DA84D04}"/>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838;p50">
              <a:extLst>
                <a:ext uri="{FF2B5EF4-FFF2-40B4-BE49-F238E27FC236}">
                  <a16:creationId xmlns:a16="http://schemas.microsoft.com/office/drawing/2014/main" id="{4E920219-90AE-FC4F-71C4-2C95286F594C}"/>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839;p50">
              <a:extLst>
                <a:ext uri="{FF2B5EF4-FFF2-40B4-BE49-F238E27FC236}">
                  <a16:creationId xmlns:a16="http://schemas.microsoft.com/office/drawing/2014/main" id="{F852F8CA-ADB3-EC74-8845-58436307F085}"/>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840;p50">
              <a:extLst>
                <a:ext uri="{FF2B5EF4-FFF2-40B4-BE49-F238E27FC236}">
                  <a16:creationId xmlns:a16="http://schemas.microsoft.com/office/drawing/2014/main" id="{DE92152F-9D72-3368-060C-AD8B07554159}"/>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841;p50">
              <a:extLst>
                <a:ext uri="{FF2B5EF4-FFF2-40B4-BE49-F238E27FC236}">
                  <a16:creationId xmlns:a16="http://schemas.microsoft.com/office/drawing/2014/main" id="{7A4111BC-D0BD-DCA5-0BA9-3400B98C03B3}"/>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842;p50">
              <a:extLst>
                <a:ext uri="{FF2B5EF4-FFF2-40B4-BE49-F238E27FC236}">
                  <a16:creationId xmlns:a16="http://schemas.microsoft.com/office/drawing/2014/main" id="{1ADB6906-F39F-27B3-FFCE-8D78BBC943C2}"/>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33" name="Google Shape;836;p50">
            <a:extLst>
              <a:ext uri="{FF2B5EF4-FFF2-40B4-BE49-F238E27FC236}">
                <a16:creationId xmlns:a16="http://schemas.microsoft.com/office/drawing/2014/main" id="{EFA1FEB1-7EC9-EDB2-2BB0-061422117906}"/>
              </a:ext>
            </a:extLst>
          </p:cNvPr>
          <p:cNvGrpSpPr/>
          <p:nvPr/>
        </p:nvGrpSpPr>
        <p:grpSpPr>
          <a:xfrm>
            <a:off x="7410047" y="1168132"/>
            <a:ext cx="1891038" cy="429331"/>
            <a:chOff x="4256975" y="1214675"/>
            <a:chExt cx="2032500" cy="615175"/>
          </a:xfrm>
        </p:grpSpPr>
        <p:sp>
          <p:nvSpPr>
            <p:cNvPr id="34" name="Google Shape;837;p50">
              <a:extLst>
                <a:ext uri="{FF2B5EF4-FFF2-40B4-BE49-F238E27FC236}">
                  <a16:creationId xmlns:a16="http://schemas.microsoft.com/office/drawing/2014/main" id="{D628EC21-1F94-6FA9-4CC9-0F7589D00625}"/>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838;p50">
              <a:extLst>
                <a:ext uri="{FF2B5EF4-FFF2-40B4-BE49-F238E27FC236}">
                  <a16:creationId xmlns:a16="http://schemas.microsoft.com/office/drawing/2014/main" id="{F8636DA0-5DB5-A6D1-A48A-3BC5FD46C4FC}"/>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839;p50">
              <a:extLst>
                <a:ext uri="{FF2B5EF4-FFF2-40B4-BE49-F238E27FC236}">
                  <a16:creationId xmlns:a16="http://schemas.microsoft.com/office/drawing/2014/main" id="{73A422AF-5305-937D-968E-8A3E2AA751FE}"/>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840;p50">
              <a:extLst>
                <a:ext uri="{FF2B5EF4-FFF2-40B4-BE49-F238E27FC236}">
                  <a16:creationId xmlns:a16="http://schemas.microsoft.com/office/drawing/2014/main" id="{46350DFB-B919-761B-9FC4-049B8F8F1AD8}"/>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841;p50">
              <a:extLst>
                <a:ext uri="{FF2B5EF4-FFF2-40B4-BE49-F238E27FC236}">
                  <a16:creationId xmlns:a16="http://schemas.microsoft.com/office/drawing/2014/main" id="{7CF7A27D-7DDE-9058-1174-B600D213B15F}"/>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842;p50">
              <a:extLst>
                <a:ext uri="{FF2B5EF4-FFF2-40B4-BE49-F238E27FC236}">
                  <a16:creationId xmlns:a16="http://schemas.microsoft.com/office/drawing/2014/main" id="{53CB55C7-EFFC-2D68-BED3-6508DFFFB24F}"/>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3" name="Google Shape;818;p70">
            <a:extLst>
              <a:ext uri="{FF2B5EF4-FFF2-40B4-BE49-F238E27FC236}">
                <a16:creationId xmlns:a16="http://schemas.microsoft.com/office/drawing/2014/main" id="{2442A248-DFD3-5095-A7F7-8A5EECFB9120}"/>
              </a:ext>
            </a:extLst>
          </p:cNvPr>
          <p:cNvPicPr preferRelativeResize="0">
            <a:picLocks/>
          </p:cNvPicPr>
          <p:nvPr/>
        </p:nvPicPr>
        <p:blipFill rotWithShape="1">
          <a:blip r:embed="rId3">
            <a:alphaModFix/>
          </a:blip>
          <a:srcRect l="16035" r="27819" b="7535"/>
          <a:stretch/>
        </p:blipFill>
        <p:spPr>
          <a:xfrm>
            <a:off x="6358567" y="829410"/>
            <a:ext cx="1985008" cy="1530792"/>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816" name="Google Shape;816;p70"/>
          <p:cNvPicPr preferRelativeResize="0">
            <a:picLocks noGrp="1"/>
          </p:cNvPicPr>
          <p:nvPr>
            <p:ph type="pic" idx="2"/>
          </p:nvPr>
        </p:nvPicPr>
        <p:blipFill rotWithShape="1">
          <a:blip r:embed="rId4">
            <a:alphaModFix/>
          </a:blip>
          <a:srcRect t="2931"/>
          <a:stretch/>
        </p:blipFill>
        <p:spPr>
          <a:xfrm>
            <a:off x="869578" y="1013480"/>
            <a:ext cx="2869148" cy="3837831"/>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817" name="Google Shape;817;p70"/>
          <p:cNvPicPr preferRelativeResize="0">
            <a:picLocks noGrp="1"/>
          </p:cNvPicPr>
          <p:nvPr>
            <p:ph type="pic" idx="3"/>
          </p:nvPr>
        </p:nvPicPr>
        <p:blipFill rotWithShape="1">
          <a:blip r:embed="rId5">
            <a:alphaModFix/>
          </a:blip>
          <a:srcRect t="25236" b="25231"/>
          <a:stretch/>
        </p:blipFill>
        <p:spPr>
          <a:xfrm>
            <a:off x="3996839" y="2592974"/>
            <a:ext cx="4283090" cy="2402071"/>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818" name="Google Shape;818;p70"/>
          <p:cNvPicPr preferRelativeResize="0">
            <a:picLocks noGrp="1"/>
          </p:cNvPicPr>
          <p:nvPr>
            <p:ph type="pic" idx="4"/>
          </p:nvPr>
        </p:nvPicPr>
        <p:blipFill rotWithShape="1">
          <a:blip r:embed="rId3">
            <a:alphaModFix/>
          </a:blip>
          <a:srcRect l="16035" r="27819" b="7535"/>
          <a:stretch/>
        </p:blipFill>
        <p:spPr>
          <a:xfrm>
            <a:off x="4009779" y="829411"/>
            <a:ext cx="1871403" cy="1530792"/>
          </a:xfrm>
          <a:prstGeom prst="rect">
            <a:avLst/>
          </a:prstGeom>
          <a:noFill/>
          <a:ln w="76200" cap="flat" cmpd="sng">
            <a:solidFill>
              <a:schemeClr val="lt1"/>
            </a:solidFill>
            <a:prstDash val="solid"/>
            <a:miter lim="8000"/>
            <a:headEnd type="none" w="sm" len="sm"/>
            <a:tailEnd type="none" w="sm" len="sm"/>
          </a:ln>
          <a:effectLst>
            <a:outerShdw blurRad="57150" dist="19050" dir="7740000" algn="bl" rotWithShape="0">
              <a:srgbClr val="000000">
                <a:alpha val="50000"/>
              </a:srgbClr>
            </a:outerShdw>
          </a:effectLst>
        </p:spPr>
      </p:pic>
      <p:pic>
        <p:nvPicPr>
          <p:cNvPr id="4" name="Picture 3">
            <a:extLst>
              <a:ext uri="{FF2B5EF4-FFF2-40B4-BE49-F238E27FC236}">
                <a16:creationId xmlns:a16="http://schemas.microsoft.com/office/drawing/2014/main" id="{9B9600AF-4A5D-0F0E-8CBE-9D9AAE7846CE}"/>
              </a:ext>
            </a:extLst>
          </p:cNvPr>
          <p:cNvPicPr>
            <a:picLocks noChangeAspect="1"/>
          </p:cNvPicPr>
          <p:nvPr/>
        </p:nvPicPr>
        <p:blipFill>
          <a:blip r:embed="rId6"/>
          <a:stretch>
            <a:fillRect/>
          </a:stretch>
        </p:blipFill>
        <p:spPr>
          <a:xfrm>
            <a:off x="806152" y="933507"/>
            <a:ext cx="3000516" cy="3988461"/>
          </a:xfrm>
          <a:prstGeom prst="rect">
            <a:avLst/>
          </a:prstGeom>
        </p:spPr>
      </p:pic>
      <p:pic>
        <p:nvPicPr>
          <p:cNvPr id="5" name="Picture 4">
            <a:extLst>
              <a:ext uri="{FF2B5EF4-FFF2-40B4-BE49-F238E27FC236}">
                <a16:creationId xmlns:a16="http://schemas.microsoft.com/office/drawing/2014/main" id="{7BB82B91-4B8F-8DC2-E5C9-E61C0FCA47EC}"/>
              </a:ext>
            </a:extLst>
          </p:cNvPr>
          <p:cNvPicPr>
            <a:picLocks noChangeAspect="1"/>
          </p:cNvPicPr>
          <p:nvPr/>
        </p:nvPicPr>
        <p:blipFill>
          <a:blip r:embed="rId7"/>
          <a:stretch>
            <a:fillRect/>
          </a:stretch>
        </p:blipFill>
        <p:spPr>
          <a:xfrm rot="5400000">
            <a:off x="4626490" y="1564243"/>
            <a:ext cx="3026250" cy="4459531"/>
          </a:xfrm>
          <a:prstGeom prst="rect">
            <a:avLst/>
          </a:prstGeom>
        </p:spPr>
      </p:pic>
      <p:sp>
        <p:nvSpPr>
          <p:cNvPr id="819" name="Google Shape;819;p70"/>
          <p:cNvSpPr/>
          <p:nvPr/>
        </p:nvSpPr>
        <p:spPr>
          <a:xfrm rot="8986612">
            <a:off x="580075" y="846194"/>
            <a:ext cx="759014" cy="297867"/>
          </a:xfrm>
          <a:prstGeom prst="rect">
            <a:avLst/>
          </a:prstGeom>
          <a:solidFill>
            <a:schemeClr val="bg1">
              <a:lumMod val="75000"/>
            </a:schemeClr>
          </a:solidFill>
          <a:ln>
            <a:noFill/>
          </a:ln>
          <a:effectLst>
            <a:outerShdw blurRad="57150" dist="28575" dir="77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A group of people standing in front of a large screen&#10;&#10;Description automatically generated">
            <a:extLst>
              <a:ext uri="{FF2B5EF4-FFF2-40B4-BE49-F238E27FC236}">
                <a16:creationId xmlns:a16="http://schemas.microsoft.com/office/drawing/2014/main" id="{4CF6AE03-B82C-F471-289F-895D518DF1F2}"/>
              </a:ext>
            </a:extLst>
          </p:cNvPr>
          <p:cNvPicPr>
            <a:picLocks noChangeAspect="1"/>
          </p:cNvPicPr>
          <p:nvPr/>
        </p:nvPicPr>
        <p:blipFill>
          <a:blip r:embed="rId8"/>
          <a:stretch>
            <a:fillRect/>
          </a:stretch>
        </p:blipFill>
        <p:spPr>
          <a:xfrm>
            <a:off x="4008867" y="803034"/>
            <a:ext cx="1871403" cy="1575958"/>
          </a:xfrm>
          <a:prstGeom prst="rect">
            <a:avLst/>
          </a:prstGeom>
        </p:spPr>
      </p:pic>
      <p:sp>
        <p:nvSpPr>
          <p:cNvPr id="820" name="Google Shape;820;p70"/>
          <p:cNvSpPr/>
          <p:nvPr/>
        </p:nvSpPr>
        <p:spPr>
          <a:xfrm rot="-130615">
            <a:off x="4491569" y="656583"/>
            <a:ext cx="1003024" cy="202929"/>
          </a:xfrm>
          <a:prstGeom prst="rect">
            <a:avLst/>
          </a:prstGeom>
          <a:solidFill>
            <a:schemeClr val="bg1">
              <a:lumMod val="75000"/>
            </a:schemeClr>
          </a:solidFill>
          <a:ln>
            <a:noFill/>
          </a:ln>
          <a:effectLst>
            <a:outerShdw blurRad="57150" dist="28575" dir="77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descr="A person standing in front of a stage with a projector screen&#10;&#10;Description automatically generated">
            <a:extLst>
              <a:ext uri="{FF2B5EF4-FFF2-40B4-BE49-F238E27FC236}">
                <a16:creationId xmlns:a16="http://schemas.microsoft.com/office/drawing/2014/main" id="{7B9E67AD-384B-3A6E-BD27-DFF1B615E99B}"/>
              </a:ext>
            </a:extLst>
          </p:cNvPr>
          <p:cNvPicPr>
            <a:picLocks noChangeAspect="1"/>
          </p:cNvPicPr>
          <p:nvPr/>
        </p:nvPicPr>
        <p:blipFill>
          <a:blip r:embed="rId9"/>
          <a:stretch>
            <a:fillRect/>
          </a:stretch>
        </p:blipFill>
        <p:spPr>
          <a:xfrm>
            <a:off x="6357655" y="813484"/>
            <a:ext cx="1985008" cy="1558799"/>
          </a:xfrm>
          <a:prstGeom prst="rect">
            <a:avLst/>
          </a:prstGeom>
        </p:spPr>
      </p:pic>
      <p:sp>
        <p:nvSpPr>
          <p:cNvPr id="16" name="Google Shape;779;p48">
            <a:extLst>
              <a:ext uri="{FF2B5EF4-FFF2-40B4-BE49-F238E27FC236}">
                <a16:creationId xmlns:a16="http://schemas.microsoft.com/office/drawing/2014/main" id="{316E40EB-57F9-FEF8-4419-BE82D5FC387D}"/>
              </a:ext>
            </a:extLst>
          </p:cNvPr>
          <p:cNvSpPr txBox="1">
            <a:spLocks noGrp="1"/>
          </p:cNvSpPr>
          <p:nvPr>
            <p:ph type="title"/>
          </p:nvPr>
        </p:nvSpPr>
        <p:spPr>
          <a:xfrm>
            <a:off x="-128981" y="64867"/>
            <a:ext cx="940196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Arial" panose="020B0604020202020204" pitchFamily="34" charset="0"/>
                <a:cs typeface="Arial" panose="020B0604020202020204" pitchFamily="34" charset="0"/>
              </a:rPr>
              <a:t>Dissemination: </a:t>
            </a:r>
            <a:r>
              <a:rPr lang="en" sz="2400" b="0" dirty="0">
                <a:latin typeface="Arial" panose="020B0604020202020204" pitchFamily="34" charset="0"/>
                <a:cs typeface="Arial" panose="020B0604020202020204" pitchFamily="34" charset="0"/>
              </a:rPr>
              <a:t>Transferring Knowledge to the Community </a:t>
            </a:r>
            <a:endParaRPr sz="2400" b="0" dirty="0">
              <a:latin typeface="Arial" panose="020B0604020202020204" pitchFamily="34" charset="0"/>
              <a:cs typeface="Arial" panose="020B0604020202020204" pitchFamily="34" charset="0"/>
            </a:endParaRPr>
          </a:p>
        </p:txBody>
      </p:sp>
      <p:sp>
        <p:nvSpPr>
          <p:cNvPr id="17" name="Google Shape;822;p70">
            <a:extLst>
              <a:ext uri="{FF2B5EF4-FFF2-40B4-BE49-F238E27FC236}">
                <a16:creationId xmlns:a16="http://schemas.microsoft.com/office/drawing/2014/main" id="{39B74378-49FC-6C0C-30E4-0B1EEE396196}"/>
              </a:ext>
            </a:extLst>
          </p:cNvPr>
          <p:cNvSpPr/>
          <p:nvPr/>
        </p:nvSpPr>
        <p:spPr>
          <a:xfrm rot="21388631" flipV="1">
            <a:off x="6091101" y="2279468"/>
            <a:ext cx="1103922" cy="314923"/>
          </a:xfrm>
          <a:prstGeom prst="rect">
            <a:avLst/>
          </a:prstGeom>
          <a:solidFill>
            <a:schemeClr val="bg1">
              <a:lumMod val="75000"/>
            </a:schemeClr>
          </a:solidFill>
          <a:ln>
            <a:noFill/>
          </a:ln>
          <a:effectLst>
            <a:outerShdw blurRad="57150" dist="28575" dir="77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609;p75">
            <a:extLst>
              <a:ext uri="{FF2B5EF4-FFF2-40B4-BE49-F238E27FC236}">
                <a16:creationId xmlns:a16="http://schemas.microsoft.com/office/drawing/2014/main" id="{77DA9860-B1D2-A3D7-568E-43CC6BCDF427}"/>
              </a:ext>
            </a:extLst>
          </p:cNvPr>
          <p:cNvGrpSpPr/>
          <p:nvPr/>
        </p:nvGrpSpPr>
        <p:grpSpPr>
          <a:xfrm>
            <a:off x="-9709" y="4830991"/>
            <a:ext cx="768239" cy="2547294"/>
            <a:chOff x="3666447" y="1004574"/>
            <a:chExt cx="1034740" cy="4155685"/>
          </a:xfrm>
          <a:solidFill>
            <a:schemeClr val="bg1"/>
          </a:solidFill>
        </p:grpSpPr>
        <p:grpSp>
          <p:nvGrpSpPr>
            <p:cNvPr id="19" name="Google Shape;1610;p75">
              <a:extLst>
                <a:ext uri="{FF2B5EF4-FFF2-40B4-BE49-F238E27FC236}">
                  <a16:creationId xmlns:a16="http://schemas.microsoft.com/office/drawing/2014/main" id="{2BC4C60E-CAEB-3097-596C-D9A8CB5891D6}"/>
                </a:ext>
              </a:extLst>
            </p:cNvPr>
            <p:cNvGrpSpPr/>
            <p:nvPr/>
          </p:nvGrpSpPr>
          <p:grpSpPr>
            <a:xfrm rot="5400000">
              <a:off x="2975488" y="1695533"/>
              <a:ext cx="2416658" cy="1034740"/>
              <a:chOff x="574825" y="1213900"/>
              <a:chExt cx="3467725" cy="1484775"/>
            </a:xfrm>
            <a:grpFill/>
          </p:grpSpPr>
          <p:sp>
            <p:nvSpPr>
              <p:cNvPr id="27" name="Google Shape;1611;p75">
                <a:extLst>
                  <a:ext uri="{FF2B5EF4-FFF2-40B4-BE49-F238E27FC236}">
                    <a16:creationId xmlns:a16="http://schemas.microsoft.com/office/drawing/2014/main" id="{DD62875E-B9C3-3387-11D1-CA59AAADC376}"/>
                  </a:ext>
                </a:extLst>
              </p:cNvPr>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12;p75">
                <a:extLst>
                  <a:ext uri="{FF2B5EF4-FFF2-40B4-BE49-F238E27FC236}">
                    <a16:creationId xmlns:a16="http://schemas.microsoft.com/office/drawing/2014/main" id="{67B95957-C2C3-E5A5-246E-1B9D1CD6AB37}"/>
                  </a:ext>
                </a:extLst>
              </p:cNvPr>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13;p75">
                <a:extLst>
                  <a:ext uri="{FF2B5EF4-FFF2-40B4-BE49-F238E27FC236}">
                    <a16:creationId xmlns:a16="http://schemas.microsoft.com/office/drawing/2014/main" id="{5D750DD6-C509-079B-FBEB-8E7C1F99B618}"/>
                  </a:ext>
                </a:extLst>
              </p:cNvPr>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4;p75">
                <a:extLst>
                  <a:ext uri="{FF2B5EF4-FFF2-40B4-BE49-F238E27FC236}">
                    <a16:creationId xmlns:a16="http://schemas.microsoft.com/office/drawing/2014/main" id="{DD4BCB69-C8FE-D7CC-EF9E-5C44A1860976}"/>
                  </a:ext>
                </a:extLst>
              </p:cNvPr>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5;p75">
                <a:extLst>
                  <a:ext uri="{FF2B5EF4-FFF2-40B4-BE49-F238E27FC236}">
                    <a16:creationId xmlns:a16="http://schemas.microsoft.com/office/drawing/2014/main" id="{163AA245-59C5-E843-14E1-39421AA5DD38}"/>
                  </a:ext>
                </a:extLst>
              </p:cNvPr>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16;p75">
                <a:extLst>
                  <a:ext uri="{FF2B5EF4-FFF2-40B4-BE49-F238E27FC236}">
                    <a16:creationId xmlns:a16="http://schemas.microsoft.com/office/drawing/2014/main" id="{F4643B81-AD7A-1AA7-04BA-9A9D02E6DC6E}"/>
                  </a:ext>
                </a:extLst>
              </p:cNvPr>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17;p75">
              <a:extLst>
                <a:ext uri="{FF2B5EF4-FFF2-40B4-BE49-F238E27FC236}">
                  <a16:creationId xmlns:a16="http://schemas.microsoft.com/office/drawing/2014/main" id="{6D8D2902-8670-61B7-DD34-B97165F6B682}"/>
                </a:ext>
              </a:extLst>
            </p:cNvPr>
            <p:cNvGrpSpPr/>
            <p:nvPr/>
          </p:nvGrpSpPr>
          <p:grpSpPr>
            <a:xfrm rot="-5400000" flipH="1">
              <a:off x="3504146" y="3963388"/>
              <a:ext cx="1964411" cy="429331"/>
              <a:chOff x="4256975" y="1214675"/>
              <a:chExt cx="2032500" cy="615175"/>
            </a:xfrm>
            <a:grpFill/>
          </p:grpSpPr>
          <p:sp>
            <p:nvSpPr>
              <p:cNvPr id="21" name="Google Shape;1618;p75">
                <a:extLst>
                  <a:ext uri="{FF2B5EF4-FFF2-40B4-BE49-F238E27FC236}">
                    <a16:creationId xmlns:a16="http://schemas.microsoft.com/office/drawing/2014/main" id="{89263AE9-9855-4F79-BB6C-561EFD8F2FC2}"/>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9;p75">
                <a:extLst>
                  <a:ext uri="{FF2B5EF4-FFF2-40B4-BE49-F238E27FC236}">
                    <a16:creationId xmlns:a16="http://schemas.microsoft.com/office/drawing/2014/main" id="{E5558813-C15E-B625-581C-D64935E1A5CA}"/>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0;p75">
                <a:extLst>
                  <a:ext uri="{FF2B5EF4-FFF2-40B4-BE49-F238E27FC236}">
                    <a16:creationId xmlns:a16="http://schemas.microsoft.com/office/drawing/2014/main" id="{782F59E8-0C7A-3BED-0BCE-1CC0B17C76AA}"/>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1;p75">
                <a:extLst>
                  <a:ext uri="{FF2B5EF4-FFF2-40B4-BE49-F238E27FC236}">
                    <a16:creationId xmlns:a16="http://schemas.microsoft.com/office/drawing/2014/main" id="{B8CCD624-3037-F472-9E41-F1AF81EF6E58}"/>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2;p75">
                <a:extLst>
                  <a:ext uri="{FF2B5EF4-FFF2-40B4-BE49-F238E27FC236}">
                    <a16:creationId xmlns:a16="http://schemas.microsoft.com/office/drawing/2014/main" id="{C0C845BD-D896-FD87-E474-E3B3A670FD2C}"/>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3;p75">
                <a:extLst>
                  <a:ext uri="{FF2B5EF4-FFF2-40B4-BE49-F238E27FC236}">
                    <a16:creationId xmlns:a16="http://schemas.microsoft.com/office/drawing/2014/main" id="{87599960-4618-3D2F-4BE4-5A79E721DCF9}"/>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1609;p75">
            <a:extLst>
              <a:ext uri="{FF2B5EF4-FFF2-40B4-BE49-F238E27FC236}">
                <a16:creationId xmlns:a16="http://schemas.microsoft.com/office/drawing/2014/main" id="{98F16054-55DB-ABBA-8087-51BEE1E9EB6D}"/>
              </a:ext>
            </a:extLst>
          </p:cNvPr>
          <p:cNvGrpSpPr/>
          <p:nvPr/>
        </p:nvGrpSpPr>
        <p:grpSpPr>
          <a:xfrm rot="16200000">
            <a:off x="9709242" y="1895803"/>
            <a:ext cx="768239" cy="2547294"/>
            <a:chOff x="3666447" y="1004574"/>
            <a:chExt cx="1034740" cy="4155685"/>
          </a:xfrm>
          <a:solidFill>
            <a:schemeClr val="bg1"/>
          </a:solidFill>
        </p:grpSpPr>
        <p:grpSp>
          <p:nvGrpSpPr>
            <p:cNvPr id="48" name="Google Shape;1610;p75">
              <a:extLst>
                <a:ext uri="{FF2B5EF4-FFF2-40B4-BE49-F238E27FC236}">
                  <a16:creationId xmlns:a16="http://schemas.microsoft.com/office/drawing/2014/main" id="{A2542970-EBDA-882B-159D-367C9FFBD29F}"/>
                </a:ext>
              </a:extLst>
            </p:cNvPr>
            <p:cNvGrpSpPr/>
            <p:nvPr/>
          </p:nvGrpSpPr>
          <p:grpSpPr>
            <a:xfrm rot="5400000">
              <a:off x="2975488" y="1695533"/>
              <a:ext cx="2416658" cy="1034740"/>
              <a:chOff x="574825" y="1213900"/>
              <a:chExt cx="3467725" cy="1484775"/>
            </a:xfrm>
            <a:grpFill/>
          </p:grpSpPr>
          <p:sp>
            <p:nvSpPr>
              <p:cNvPr id="56" name="Google Shape;1611;p75">
                <a:extLst>
                  <a:ext uri="{FF2B5EF4-FFF2-40B4-BE49-F238E27FC236}">
                    <a16:creationId xmlns:a16="http://schemas.microsoft.com/office/drawing/2014/main" id="{13B2AFE1-8B12-68B8-ACA3-A08E131B2DC7}"/>
                  </a:ext>
                </a:extLst>
              </p:cNvPr>
              <p:cNvSpPr/>
              <p:nvPr/>
            </p:nvSpPr>
            <p:spPr>
              <a:xfrm>
                <a:off x="574825" y="1213900"/>
                <a:ext cx="3467725" cy="1484775"/>
              </a:xfrm>
              <a:custGeom>
                <a:avLst/>
                <a:gdLst/>
                <a:ahLst/>
                <a:cxnLst/>
                <a:rect l="l" t="t" r="r" b="b"/>
                <a:pathLst>
                  <a:path w="138709" h="59391" extrusionOk="0">
                    <a:moveTo>
                      <a:pt x="29695" y="1"/>
                    </a:moveTo>
                    <a:cubicBezTo>
                      <a:pt x="13317" y="1"/>
                      <a:pt x="1" y="13317"/>
                      <a:pt x="1" y="29695"/>
                    </a:cubicBezTo>
                    <a:cubicBezTo>
                      <a:pt x="1" y="46074"/>
                      <a:pt x="13317" y="59390"/>
                      <a:pt x="29665" y="59390"/>
                    </a:cubicBezTo>
                    <a:lnTo>
                      <a:pt x="29665" y="58065"/>
                    </a:lnTo>
                    <a:cubicBezTo>
                      <a:pt x="14033" y="58065"/>
                      <a:pt x="1311" y="45343"/>
                      <a:pt x="1311" y="29695"/>
                    </a:cubicBezTo>
                    <a:cubicBezTo>
                      <a:pt x="1311" y="14063"/>
                      <a:pt x="14033" y="1341"/>
                      <a:pt x="29665" y="1341"/>
                    </a:cubicBezTo>
                    <a:lnTo>
                      <a:pt x="138709" y="1341"/>
                    </a:lnTo>
                    <a:lnTo>
                      <a:pt x="1387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12;p75">
                <a:extLst>
                  <a:ext uri="{FF2B5EF4-FFF2-40B4-BE49-F238E27FC236}">
                    <a16:creationId xmlns:a16="http://schemas.microsoft.com/office/drawing/2014/main" id="{1A20571E-6B41-EC85-4458-573D1A901664}"/>
                  </a:ext>
                </a:extLst>
              </p:cNvPr>
              <p:cNvSpPr/>
              <p:nvPr/>
            </p:nvSpPr>
            <p:spPr>
              <a:xfrm>
                <a:off x="691000" y="1330850"/>
                <a:ext cx="3351550" cy="1251250"/>
              </a:xfrm>
              <a:custGeom>
                <a:avLst/>
                <a:gdLst/>
                <a:ahLst/>
                <a:cxnLst/>
                <a:rect l="l" t="t" r="r" b="b"/>
                <a:pathLst>
                  <a:path w="134062" h="50050" extrusionOk="0">
                    <a:moveTo>
                      <a:pt x="25018" y="0"/>
                    </a:moveTo>
                    <a:cubicBezTo>
                      <a:pt x="11229" y="0"/>
                      <a:pt x="1" y="11214"/>
                      <a:pt x="1" y="25017"/>
                    </a:cubicBezTo>
                    <a:cubicBezTo>
                      <a:pt x="1" y="38827"/>
                      <a:pt x="11214" y="50050"/>
                      <a:pt x="24990" y="50050"/>
                    </a:cubicBezTo>
                    <a:cubicBezTo>
                      <a:pt x="24999" y="50050"/>
                      <a:pt x="25009" y="50050"/>
                      <a:pt x="25018" y="50050"/>
                    </a:cubicBezTo>
                    <a:lnTo>
                      <a:pt x="25018" y="48709"/>
                    </a:lnTo>
                    <a:cubicBezTo>
                      <a:pt x="11961" y="48709"/>
                      <a:pt x="1326" y="38090"/>
                      <a:pt x="1326" y="25017"/>
                    </a:cubicBezTo>
                    <a:cubicBezTo>
                      <a:pt x="1326" y="11960"/>
                      <a:pt x="11961" y="1326"/>
                      <a:pt x="25018" y="1326"/>
                    </a:cubicBezTo>
                    <a:lnTo>
                      <a:pt x="134062" y="1326"/>
                    </a:lnTo>
                    <a:lnTo>
                      <a:pt x="1340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13;p75">
                <a:extLst>
                  <a:ext uri="{FF2B5EF4-FFF2-40B4-BE49-F238E27FC236}">
                    <a16:creationId xmlns:a16="http://schemas.microsoft.com/office/drawing/2014/main" id="{D043CEC3-8D68-7EA4-61F5-5D843917EF04}"/>
                  </a:ext>
                </a:extLst>
              </p:cNvPr>
              <p:cNvSpPr/>
              <p:nvPr/>
            </p:nvSpPr>
            <p:spPr>
              <a:xfrm>
                <a:off x="807175" y="1447000"/>
                <a:ext cx="3235375" cy="1018925"/>
              </a:xfrm>
              <a:custGeom>
                <a:avLst/>
                <a:gdLst/>
                <a:ahLst/>
                <a:cxnLst/>
                <a:rect l="l" t="t" r="r" b="b"/>
                <a:pathLst>
                  <a:path w="129415" h="40757" extrusionOk="0">
                    <a:moveTo>
                      <a:pt x="20371" y="1"/>
                    </a:moveTo>
                    <a:cubicBezTo>
                      <a:pt x="9142" y="1"/>
                      <a:pt x="0" y="9142"/>
                      <a:pt x="0" y="20371"/>
                    </a:cubicBezTo>
                    <a:cubicBezTo>
                      <a:pt x="0" y="31615"/>
                      <a:pt x="9142" y="40757"/>
                      <a:pt x="20371" y="40757"/>
                    </a:cubicBezTo>
                    <a:lnTo>
                      <a:pt x="20371" y="39416"/>
                    </a:lnTo>
                    <a:cubicBezTo>
                      <a:pt x="9889" y="39416"/>
                      <a:pt x="1326" y="30869"/>
                      <a:pt x="1326" y="20371"/>
                    </a:cubicBezTo>
                    <a:cubicBezTo>
                      <a:pt x="1326" y="9889"/>
                      <a:pt x="9889" y="1326"/>
                      <a:pt x="20371" y="1326"/>
                    </a:cubicBezTo>
                    <a:lnTo>
                      <a:pt x="129415" y="1326"/>
                    </a:lnTo>
                    <a:lnTo>
                      <a:pt x="1294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4;p75">
                <a:extLst>
                  <a:ext uri="{FF2B5EF4-FFF2-40B4-BE49-F238E27FC236}">
                    <a16:creationId xmlns:a16="http://schemas.microsoft.com/office/drawing/2014/main" id="{1DD7F522-AD9C-F01E-FF39-20108813E5DD}"/>
                  </a:ext>
                </a:extLst>
              </p:cNvPr>
              <p:cNvSpPr/>
              <p:nvPr/>
            </p:nvSpPr>
            <p:spPr>
              <a:xfrm>
                <a:off x="923725" y="1563175"/>
                <a:ext cx="3118825" cy="786600"/>
              </a:xfrm>
              <a:custGeom>
                <a:avLst/>
                <a:gdLst/>
                <a:ahLst/>
                <a:cxnLst/>
                <a:rect l="l" t="t" r="r" b="b"/>
                <a:pathLst>
                  <a:path w="124753" h="31464" extrusionOk="0">
                    <a:moveTo>
                      <a:pt x="15739" y="1"/>
                    </a:moveTo>
                    <a:cubicBezTo>
                      <a:pt x="7055" y="1"/>
                      <a:pt x="1" y="7070"/>
                      <a:pt x="1" y="15724"/>
                    </a:cubicBezTo>
                    <a:cubicBezTo>
                      <a:pt x="1" y="24409"/>
                      <a:pt x="7055" y="31463"/>
                      <a:pt x="15709" y="31463"/>
                    </a:cubicBezTo>
                    <a:lnTo>
                      <a:pt x="15709" y="30122"/>
                    </a:lnTo>
                    <a:cubicBezTo>
                      <a:pt x="7771" y="30122"/>
                      <a:pt x="1311" y="23677"/>
                      <a:pt x="1311" y="15724"/>
                    </a:cubicBezTo>
                    <a:cubicBezTo>
                      <a:pt x="1311" y="7786"/>
                      <a:pt x="7771" y="1326"/>
                      <a:pt x="15709" y="1326"/>
                    </a:cubicBezTo>
                    <a:lnTo>
                      <a:pt x="124753" y="1326"/>
                    </a:lnTo>
                    <a:lnTo>
                      <a:pt x="1247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5;p75">
                <a:extLst>
                  <a:ext uri="{FF2B5EF4-FFF2-40B4-BE49-F238E27FC236}">
                    <a16:creationId xmlns:a16="http://schemas.microsoft.com/office/drawing/2014/main" id="{B71D76B0-29F7-45A5-4808-F3DAA9069068}"/>
                  </a:ext>
                </a:extLst>
              </p:cNvPr>
              <p:cNvSpPr/>
              <p:nvPr/>
            </p:nvSpPr>
            <p:spPr>
              <a:xfrm>
                <a:off x="1039900" y="1679750"/>
                <a:ext cx="3002650" cy="553450"/>
              </a:xfrm>
              <a:custGeom>
                <a:avLst/>
                <a:gdLst/>
                <a:ahLst/>
                <a:cxnLst/>
                <a:rect l="l" t="t" r="r" b="b"/>
                <a:pathLst>
                  <a:path w="120106" h="22138" extrusionOk="0">
                    <a:moveTo>
                      <a:pt x="11062" y="0"/>
                    </a:moveTo>
                    <a:cubicBezTo>
                      <a:pt x="4968" y="0"/>
                      <a:pt x="1" y="4967"/>
                      <a:pt x="1" y="11061"/>
                    </a:cubicBezTo>
                    <a:cubicBezTo>
                      <a:pt x="1" y="17177"/>
                      <a:pt x="4952" y="22138"/>
                      <a:pt x="11034" y="22138"/>
                    </a:cubicBezTo>
                    <a:cubicBezTo>
                      <a:pt x="11043" y="22138"/>
                      <a:pt x="11053" y="22138"/>
                      <a:pt x="11062" y="22138"/>
                    </a:cubicBezTo>
                    <a:lnTo>
                      <a:pt x="11062" y="20797"/>
                    </a:lnTo>
                    <a:cubicBezTo>
                      <a:pt x="5699" y="20797"/>
                      <a:pt x="1341" y="16440"/>
                      <a:pt x="1341" y="11061"/>
                    </a:cubicBezTo>
                    <a:cubicBezTo>
                      <a:pt x="1341" y="5698"/>
                      <a:pt x="5699" y="1341"/>
                      <a:pt x="11062" y="1341"/>
                    </a:cubicBezTo>
                    <a:lnTo>
                      <a:pt x="120106" y="1341"/>
                    </a:lnTo>
                    <a:lnTo>
                      <a:pt x="1201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6;p75">
                <a:extLst>
                  <a:ext uri="{FF2B5EF4-FFF2-40B4-BE49-F238E27FC236}">
                    <a16:creationId xmlns:a16="http://schemas.microsoft.com/office/drawing/2014/main" id="{EBA71AAE-58CD-2A69-F374-D4D6A16F741B}"/>
                  </a:ext>
                </a:extLst>
              </p:cNvPr>
              <p:cNvSpPr/>
              <p:nvPr/>
            </p:nvSpPr>
            <p:spPr>
              <a:xfrm>
                <a:off x="1156450" y="1795925"/>
                <a:ext cx="2886100" cy="320725"/>
              </a:xfrm>
              <a:custGeom>
                <a:avLst/>
                <a:gdLst/>
                <a:ahLst/>
                <a:cxnLst/>
                <a:rect l="l" t="t" r="r" b="b"/>
                <a:pathLst>
                  <a:path w="115444" h="12829" extrusionOk="0">
                    <a:moveTo>
                      <a:pt x="6430" y="0"/>
                    </a:moveTo>
                    <a:cubicBezTo>
                      <a:pt x="2880" y="0"/>
                      <a:pt x="1" y="2880"/>
                      <a:pt x="1" y="6414"/>
                    </a:cubicBezTo>
                    <a:cubicBezTo>
                      <a:pt x="1" y="9955"/>
                      <a:pt x="2865" y="12829"/>
                      <a:pt x="6372" y="12829"/>
                    </a:cubicBezTo>
                    <a:cubicBezTo>
                      <a:pt x="6381" y="12829"/>
                      <a:pt x="6391" y="12829"/>
                      <a:pt x="6400" y="12829"/>
                    </a:cubicBezTo>
                    <a:lnTo>
                      <a:pt x="6400" y="11503"/>
                    </a:lnTo>
                    <a:cubicBezTo>
                      <a:pt x="3612" y="11503"/>
                      <a:pt x="1326" y="9218"/>
                      <a:pt x="1326" y="6414"/>
                    </a:cubicBezTo>
                    <a:cubicBezTo>
                      <a:pt x="1326" y="3611"/>
                      <a:pt x="3612" y="1326"/>
                      <a:pt x="6400" y="1326"/>
                    </a:cubicBezTo>
                    <a:lnTo>
                      <a:pt x="115444" y="1326"/>
                    </a:lnTo>
                    <a:lnTo>
                      <a:pt x="1154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617;p75">
              <a:extLst>
                <a:ext uri="{FF2B5EF4-FFF2-40B4-BE49-F238E27FC236}">
                  <a16:creationId xmlns:a16="http://schemas.microsoft.com/office/drawing/2014/main" id="{D71BB184-AD07-AF77-6E2E-06FB7E1C6ACD}"/>
                </a:ext>
              </a:extLst>
            </p:cNvPr>
            <p:cNvGrpSpPr/>
            <p:nvPr/>
          </p:nvGrpSpPr>
          <p:grpSpPr>
            <a:xfrm rot="-5400000" flipH="1">
              <a:off x="3504146" y="3963388"/>
              <a:ext cx="1964411" cy="429331"/>
              <a:chOff x="4256975" y="1214675"/>
              <a:chExt cx="2032500" cy="615175"/>
            </a:xfrm>
            <a:grpFill/>
          </p:grpSpPr>
          <p:sp>
            <p:nvSpPr>
              <p:cNvPr id="50" name="Google Shape;1618;p75">
                <a:extLst>
                  <a:ext uri="{FF2B5EF4-FFF2-40B4-BE49-F238E27FC236}">
                    <a16:creationId xmlns:a16="http://schemas.microsoft.com/office/drawing/2014/main" id="{D6A2E76D-CDD0-4B0F-C3AF-6E9D8D32FB7D}"/>
                  </a:ext>
                </a:extLst>
              </p:cNvPr>
              <p:cNvSpPr/>
              <p:nvPr/>
            </p:nvSpPr>
            <p:spPr>
              <a:xfrm>
                <a:off x="4256975" y="1214675"/>
                <a:ext cx="2032500" cy="33150"/>
              </a:xfrm>
              <a:custGeom>
                <a:avLst/>
                <a:gdLst/>
                <a:ahLst/>
                <a:cxnLst/>
                <a:rect l="l" t="t" r="r" b="b"/>
                <a:pathLst>
                  <a:path w="81300" h="1326" extrusionOk="0">
                    <a:moveTo>
                      <a:pt x="0" y="0"/>
                    </a:moveTo>
                    <a:lnTo>
                      <a:pt x="0" y="1326"/>
                    </a:lnTo>
                    <a:lnTo>
                      <a:pt x="81299" y="1326"/>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19;p75">
                <a:extLst>
                  <a:ext uri="{FF2B5EF4-FFF2-40B4-BE49-F238E27FC236}">
                    <a16:creationId xmlns:a16="http://schemas.microsoft.com/office/drawing/2014/main" id="{4BBF5448-998C-5D88-AB38-8E38BF7E1E85}"/>
                  </a:ext>
                </a:extLst>
              </p:cNvPr>
              <p:cNvSpPr/>
              <p:nvPr/>
            </p:nvSpPr>
            <p:spPr>
              <a:xfrm>
                <a:off x="4256975" y="1330850"/>
                <a:ext cx="2032500" cy="33150"/>
              </a:xfrm>
              <a:custGeom>
                <a:avLst/>
                <a:gdLst/>
                <a:ahLst/>
                <a:cxnLst/>
                <a:rect l="l" t="t" r="r" b="b"/>
                <a:pathLst>
                  <a:path w="81300" h="1326" extrusionOk="0">
                    <a:moveTo>
                      <a:pt x="0" y="0"/>
                    </a:moveTo>
                    <a:lnTo>
                      <a:pt x="0" y="1326"/>
                    </a:lnTo>
                    <a:lnTo>
                      <a:pt x="81299" y="1326"/>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20;p75">
                <a:extLst>
                  <a:ext uri="{FF2B5EF4-FFF2-40B4-BE49-F238E27FC236}">
                    <a16:creationId xmlns:a16="http://schemas.microsoft.com/office/drawing/2014/main" id="{E38F71CF-3C28-44AE-49E8-A48094921CD6}"/>
                  </a:ext>
                </a:extLst>
              </p:cNvPr>
              <p:cNvSpPr/>
              <p:nvPr/>
            </p:nvSpPr>
            <p:spPr>
              <a:xfrm>
                <a:off x="4256975" y="1447000"/>
                <a:ext cx="2032500" cy="33175"/>
              </a:xfrm>
              <a:custGeom>
                <a:avLst/>
                <a:gdLst/>
                <a:ahLst/>
                <a:cxnLst/>
                <a:rect l="l" t="t" r="r" b="b"/>
                <a:pathLst>
                  <a:path w="81300" h="1327" extrusionOk="0">
                    <a:moveTo>
                      <a:pt x="0" y="1"/>
                    </a:moveTo>
                    <a:lnTo>
                      <a:pt x="0" y="1326"/>
                    </a:lnTo>
                    <a:lnTo>
                      <a:pt x="81299" y="1326"/>
                    </a:lnTo>
                    <a:lnTo>
                      <a:pt x="81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21;p75">
                <a:extLst>
                  <a:ext uri="{FF2B5EF4-FFF2-40B4-BE49-F238E27FC236}">
                    <a16:creationId xmlns:a16="http://schemas.microsoft.com/office/drawing/2014/main" id="{19AB1761-9605-0367-A358-38E71A9E8792}"/>
                  </a:ext>
                </a:extLst>
              </p:cNvPr>
              <p:cNvSpPr/>
              <p:nvPr/>
            </p:nvSpPr>
            <p:spPr>
              <a:xfrm>
                <a:off x="4256975" y="1563575"/>
                <a:ext cx="2032500" cy="33525"/>
              </a:xfrm>
              <a:custGeom>
                <a:avLst/>
                <a:gdLst/>
                <a:ahLst/>
                <a:cxnLst/>
                <a:rect l="l" t="t" r="r" b="b"/>
                <a:pathLst>
                  <a:path w="81300" h="1341"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22;p75">
                <a:extLst>
                  <a:ext uri="{FF2B5EF4-FFF2-40B4-BE49-F238E27FC236}">
                    <a16:creationId xmlns:a16="http://schemas.microsoft.com/office/drawing/2014/main" id="{4E08BDD3-4E7C-7E5D-13DE-CD39EBD0983D}"/>
                  </a:ext>
                </a:extLst>
              </p:cNvPr>
              <p:cNvSpPr/>
              <p:nvPr/>
            </p:nvSpPr>
            <p:spPr>
              <a:xfrm>
                <a:off x="4256975" y="1679750"/>
                <a:ext cx="2032500" cy="33525"/>
              </a:xfrm>
              <a:custGeom>
                <a:avLst/>
                <a:gdLst/>
                <a:ahLst/>
                <a:cxnLst/>
                <a:rect l="l" t="t" r="r" b="b"/>
                <a:pathLst>
                  <a:path w="81300" h="1341"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23;p75">
                <a:extLst>
                  <a:ext uri="{FF2B5EF4-FFF2-40B4-BE49-F238E27FC236}">
                    <a16:creationId xmlns:a16="http://schemas.microsoft.com/office/drawing/2014/main" id="{A22D0B27-2912-81BB-D0A9-6DEB3A125737}"/>
                  </a:ext>
                </a:extLst>
              </p:cNvPr>
              <p:cNvSpPr/>
              <p:nvPr/>
            </p:nvSpPr>
            <p:spPr>
              <a:xfrm>
                <a:off x="4256975" y="1796300"/>
                <a:ext cx="2032500" cy="33550"/>
              </a:xfrm>
              <a:custGeom>
                <a:avLst/>
                <a:gdLst/>
                <a:ahLst/>
                <a:cxnLst/>
                <a:rect l="l" t="t" r="r" b="b"/>
                <a:pathLst>
                  <a:path w="81300" h="1342" extrusionOk="0">
                    <a:moveTo>
                      <a:pt x="0" y="0"/>
                    </a:moveTo>
                    <a:lnTo>
                      <a:pt x="0" y="1341"/>
                    </a:lnTo>
                    <a:lnTo>
                      <a:pt x="81299" y="1341"/>
                    </a:lnTo>
                    <a:lnTo>
                      <a:pt x="812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CONCLUSIONS</a:t>
            </a:r>
            <a:endParaRPr dirty="0">
              <a:latin typeface="Arial" panose="020B0604020202020204" pitchFamily="34" charset="0"/>
              <a:cs typeface="Arial" panose="020B0604020202020204" pitchFamily="34" charset="0"/>
            </a:endParaRPr>
          </a:p>
        </p:txBody>
      </p:sp>
      <p:sp>
        <p:nvSpPr>
          <p:cNvPr id="1546" name="Google Shape;1546;p73"/>
          <p:cNvSpPr txBox="1"/>
          <p:nvPr/>
        </p:nvSpPr>
        <p:spPr>
          <a:xfrm>
            <a:off x="1063402" y="1539028"/>
            <a:ext cx="837000" cy="40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a:solidFill>
                  <a:schemeClr val="accent2"/>
                </a:solidFill>
                <a:latin typeface="Arial" panose="020B0604020202020204" pitchFamily="34" charset="0"/>
                <a:ea typeface="Alata"/>
                <a:cs typeface="Arial" panose="020B0604020202020204" pitchFamily="34" charset="0"/>
                <a:sym typeface="Alata"/>
              </a:rPr>
              <a:t>01</a:t>
            </a:r>
            <a:endParaRPr sz="2200" b="1" dirty="0">
              <a:solidFill>
                <a:schemeClr val="accent2"/>
              </a:solidFill>
              <a:latin typeface="Arial" panose="020B0604020202020204" pitchFamily="34" charset="0"/>
              <a:ea typeface="Alata"/>
              <a:cs typeface="Arial" panose="020B0604020202020204" pitchFamily="34" charset="0"/>
              <a:sym typeface="Alata"/>
            </a:endParaRPr>
          </a:p>
        </p:txBody>
      </p:sp>
      <p:sp>
        <p:nvSpPr>
          <p:cNvPr id="1547" name="Google Shape;1547;p73"/>
          <p:cNvSpPr txBox="1"/>
          <p:nvPr/>
        </p:nvSpPr>
        <p:spPr>
          <a:xfrm>
            <a:off x="3740845" y="1109664"/>
            <a:ext cx="4671725" cy="502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600" dirty="0">
                <a:solidFill>
                  <a:schemeClr val="dk1"/>
                </a:solidFill>
                <a:latin typeface="Arial" panose="020B0604020202020204" pitchFamily="34" charset="0"/>
                <a:ea typeface="Archivo"/>
                <a:cs typeface="Arial" panose="020B0604020202020204" pitchFamily="34" charset="0"/>
                <a:sym typeface="Archivo"/>
              </a:rPr>
              <a:t>Employing a CAB, with lived experience, in all aspects of the research process is a </a:t>
            </a:r>
          </a:p>
          <a:p>
            <a:pPr marL="0" lvl="0" indent="0" rtl="0">
              <a:spcBef>
                <a:spcPts val="0"/>
              </a:spcBef>
              <a:spcAft>
                <a:spcPts val="0"/>
              </a:spcAft>
              <a:buNone/>
            </a:pPr>
            <a:r>
              <a:rPr lang="en-US" sz="1600" b="1" dirty="0">
                <a:solidFill>
                  <a:schemeClr val="dk1"/>
                </a:solidFill>
                <a:latin typeface="Arial" panose="020B0604020202020204" pitchFamily="34" charset="0"/>
                <a:ea typeface="Archivo"/>
                <a:cs typeface="Arial" panose="020B0604020202020204" pitchFamily="34" charset="0"/>
                <a:sym typeface="Archivo"/>
              </a:rPr>
              <a:t>promising strategy</a:t>
            </a:r>
            <a:endParaRPr sz="1600" b="1" dirty="0">
              <a:solidFill>
                <a:schemeClr val="dk1"/>
              </a:solidFill>
              <a:latin typeface="Arial" panose="020B0604020202020204" pitchFamily="34" charset="0"/>
              <a:ea typeface="Archivo"/>
              <a:cs typeface="Arial" panose="020B0604020202020204" pitchFamily="34" charset="0"/>
              <a:sym typeface="Archivo"/>
            </a:endParaRPr>
          </a:p>
        </p:txBody>
      </p:sp>
      <p:sp>
        <p:nvSpPr>
          <p:cNvPr id="1549" name="Google Shape;1549;p73"/>
          <p:cNvSpPr txBox="1"/>
          <p:nvPr/>
        </p:nvSpPr>
        <p:spPr>
          <a:xfrm>
            <a:off x="1063402" y="2738958"/>
            <a:ext cx="837000" cy="40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a:solidFill>
                  <a:schemeClr val="accent2"/>
                </a:solidFill>
                <a:latin typeface="Arial" panose="020B0604020202020204" pitchFamily="34" charset="0"/>
                <a:ea typeface="Alata"/>
                <a:cs typeface="Arial" panose="020B0604020202020204" pitchFamily="34" charset="0"/>
                <a:sym typeface="Alata"/>
              </a:rPr>
              <a:t>02</a:t>
            </a:r>
            <a:endParaRPr sz="2200" b="1" dirty="0">
              <a:solidFill>
                <a:schemeClr val="accent2"/>
              </a:solidFill>
              <a:latin typeface="Arial" panose="020B0604020202020204" pitchFamily="34" charset="0"/>
              <a:ea typeface="Alata"/>
              <a:cs typeface="Arial" panose="020B0604020202020204" pitchFamily="34" charset="0"/>
              <a:sym typeface="Alata"/>
            </a:endParaRPr>
          </a:p>
        </p:txBody>
      </p:sp>
      <p:sp>
        <p:nvSpPr>
          <p:cNvPr id="1550" name="Google Shape;1550;p73"/>
          <p:cNvSpPr txBox="1"/>
          <p:nvPr/>
        </p:nvSpPr>
        <p:spPr>
          <a:xfrm>
            <a:off x="2970761" y="3625891"/>
            <a:ext cx="5488214"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Arial" panose="020B0604020202020204" pitchFamily="34" charset="0"/>
                <a:cs typeface="Arial" panose="020B0604020202020204" pitchFamily="34" charset="0"/>
              </a:rPr>
              <a:t>Research institutions and funders must implement policies to </a:t>
            </a:r>
            <a:r>
              <a:rPr lang="en-US" sz="1600" b="1" dirty="0">
                <a:latin typeface="Arial" panose="020B0604020202020204" pitchFamily="34" charset="0"/>
                <a:cs typeface="Arial" panose="020B0604020202020204" pitchFamily="34" charset="0"/>
              </a:rPr>
              <a:t>strengthen</a:t>
            </a:r>
            <a:r>
              <a:rPr lang="en-US" sz="1600" dirty="0">
                <a:latin typeface="Arial" panose="020B0604020202020204" pitchFamily="34" charset="0"/>
                <a:cs typeface="Arial" panose="020B0604020202020204" pitchFamily="34" charset="0"/>
              </a:rPr>
              <a:t> ties between academics and PWUD</a:t>
            </a:r>
            <a:endParaRPr sz="1000" dirty="0">
              <a:solidFill>
                <a:schemeClr val="dk1"/>
              </a:solidFill>
              <a:latin typeface="Arial" panose="020B0604020202020204" pitchFamily="34" charset="0"/>
              <a:ea typeface="Archivo"/>
              <a:cs typeface="Arial" panose="020B0604020202020204" pitchFamily="34" charset="0"/>
              <a:sym typeface="Archivo"/>
            </a:endParaRPr>
          </a:p>
        </p:txBody>
      </p:sp>
      <p:sp>
        <p:nvSpPr>
          <p:cNvPr id="1552" name="Google Shape;1552;p73"/>
          <p:cNvSpPr txBox="1"/>
          <p:nvPr/>
        </p:nvSpPr>
        <p:spPr>
          <a:xfrm>
            <a:off x="1063402" y="3952052"/>
            <a:ext cx="837000" cy="40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accent2"/>
                </a:solidFill>
                <a:latin typeface="Arial" panose="020B0604020202020204" pitchFamily="34" charset="0"/>
                <a:ea typeface="Alata"/>
                <a:cs typeface="Arial" panose="020B0604020202020204" pitchFamily="34" charset="0"/>
                <a:sym typeface="Alata"/>
              </a:rPr>
              <a:t>03</a:t>
            </a:r>
            <a:endParaRPr sz="2200" b="1">
              <a:solidFill>
                <a:schemeClr val="accent2"/>
              </a:solidFill>
              <a:latin typeface="Arial" panose="020B0604020202020204" pitchFamily="34" charset="0"/>
              <a:ea typeface="Alata"/>
              <a:cs typeface="Arial" panose="020B0604020202020204" pitchFamily="34" charset="0"/>
              <a:sym typeface="Alata"/>
            </a:endParaRPr>
          </a:p>
        </p:txBody>
      </p:sp>
      <p:sp>
        <p:nvSpPr>
          <p:cNvPr id="1553" name="Google Shape;1553;p73"/>
          <p:cNvSpPr txBox="1"/>
          <p:nvPr/>
        </p:nvSpPr>
        <p:spPr>
          <a:xfrm>
            <a:off x="3424325" y="2404537"/>
            <a:ext cx="4988245" cy="754721"/>
          </a:xfrm>
          <a:prstGeom prst="rect">
            <a:avLst/>
          </a:prstGeom>
          <a:noFill/>
          <a:ln>
            <a:noFill/>
          </a:ln>
        </p:spPr>
        <p:txBody>
          <a:bodyPr spcFirstLastPara="1" wrap="square" lIns="91425" tIns="91425" rIns="91425" bIns="91425" anchor="t" anchorCtr="0">
            <a:noAutofit/>
          </a:bodyPr>
          <a:lstStyle/>
          <a:p>
            <a:r>
              <a:rPr lang="en-US" sz="1600" dirty="0">
                <a:solidFill>
                  <a:schemeClr val="dk1"/>
                </a:solidFill>
                <a:latin typeface="Arial" panose="020B0604020202020204" pitchFamily="34" charset="0"/>
                <a:ea typeface="Archivo"/>
                <a:cs typeface="Arial" panose="020B0604020202020204" pitchFamily="34" charset="0"/>
                <a:sym typeface="Archivo"/>
              </a:rPr>
              <a:t>Implementing </a:t>
            </a:r>
            <a:r>
              <a:rPr lang="en-US" sz="1600" b="1" dirty="0">
                <a:solidFill>
                  <a:schemeClr val="dk1"/>
                </a:solidFill>
                <a:latin typeface="Arial" panose="020B0604020202020204" pitchFamily="34" charset="0"/>
                <a:ea typeface="Archivo"/>
                <a:cs typeface="Arial" panose="020B0604020202020204" pitchFamily="34" charset="0"/>
                <a:sym typeface="Archivo"/>
              </a:rPr>
              <a:t>effective and equitable </a:t>
            </a:r>
            <a:r>
              <a:rPr lang="en-US" sz="1600" dirty="0">
                <a:solidFill>
                  <a:schemeClr val="dk1"/>
                </a:solidFill>
                <a:latin typeface="Arial" panose="020B0604020202020204" pitchFamily="34" charset="0"/>
                <a:ea typeface="Archivo"/>
                <a:cs typeface="Arial" panose="020B0604020202020204" pitchFamily="34" charset="0"/>
                <a:sym typeface="Archivo"/>
              </a:rPr>
              <a:t>strategies (e.g., professional development) are vital for maximizing CAB contributions </a:t>
            </a:r>
            <a:endParaRPr sz="1600" dirty="0">
              <a:solidFill>
                <a:schemeClr val="dk1"/>
              </a:solidFill>
              <a:latin typeface="Arial" panose="020B0604020202020204" pitchFamily="34" charset="0"/>
              <a:ea typeface="Archivo"/>
              <a:cs typeface="Arial" panose="020B0604020202020204" pitchFamily="34" charset="0"/>
              <a:sym typeface="Archivo"/>
            </a:endParaRPr>
          </a:p>
        </p:txBody>
      </p:sp>
      <p:cxnSp>
        <p:nvCxnSpPr>
          <p:cNvPr id="1566" name="Google Shape;1566;p73"/>
          <p:cNvCxnSpPr>
            <a:cxnSpLocks/>
          </p:cNvCxnSpPr>
          <p:nvPr/>
        </p:nvCxnSpPr>
        <p:spPr>
          <a:xfrm flipV="1">
            <a:off x="1900402" y="1597285"/>
            <a:ext cx="1711478" cy="166937"/>
          </a:xfrm>
          <a:prstGeom prst="bentConnector3">
            <a:avLst>
              <a:gd name="adj1" fmla="val 50000"/>
            </a:avLst>
          </a:prstGeom>
          <a:noFill/>
          <a:ln w="9525" cap="flat" cmpd="sng">
            <a:solidFill>
              <a:schemeClr val="lt2"/>
            </a:solidFill>
            <a:prstDash val="solid"/>
            <a:round/>
            <a:headEnd type="none" w="med" len="med"/>
            <a:tailEnd type="diamond" w="med" len="med"/>
          </a:ln>
        </p:spPr>
      </p:cxnSp>
      <p:cxnSp>
        <p:nvCxnSpPr>
          <p:cNvPr id="1567" name="Google Shape;1567;p73"/>
          <p:cNvCxnSpPr>
            <a:cxnSpLocks/>
          </p:cNvCxnSpPr>
          <p:nvPr/>
        </p:nvCxnSpPr>
        <p:spPr>
          <a:xfrm flipV="1">
            <a:off x="1909274" y="2776533"/>
            <a:ext cx="1348276" cy="170103"/>
          </a:xfrm>
          <a:prstGeom prst="bentConnector3">
            <a:avLst>
              <a:gd name="adj1" fmla="val 50000"/>
            </a:avLst>
          </a:prstGeom>
          <a:noFill/>
          <a:ln w="9525" cap="flat" cmpd="sng">
            <a:solidFill>
              <a:schemeClr val="lt2"/>
            </a:solidFill>
            <a:prstDash val="solid"/>
            <a:round/>
            <a:headEnd type="none" w="med" len="med"/>
            <a:tailEnd type="diamond" w="med" len="med"/>
          </a:ln>
        </p:spPr>
      </p:cxnSp>
      <p:cxnSp>
        <p:nvCxnSpPr>
          <p:cNvPr id="1568" name="Google Shape;1568;p73"/>
          <p:cNvCxnSpPr>
            <a:cxnSpLocks/>
          </p:cNvCxnSpPr>
          <p:nvPr/>
        </p:nvCxnSpPr>
        <p:spPr>
          <a:xfrm flipV="1">
            <a:off x="1900402" y="3972111"/>
            <a:ext cx="855739" cy="175589"/>
          </a:xfrm>
          <a:prstGeom prst="bentConnector3">
            <a:avLst>
              <a:gd name="adj1" fmla="val 50000"/>
            </a:avLst>
          </a:prstGeom>
          <a:noFill/>
          <a:ln w="9525" cap="flat" cmpd="sng">
            <a:solidFill>
              <a:schemeClr val="lt2"/>
            </a:solidFill>
            <a:prstDash val="solid"/>
            <a:round/>
            <a:headEnd type="none" w="med" len="med"/>
            <a:tailEnd type="diamond" w="med" len="med"/>
          </a:ln>
        </p:spPr>
      </p:cxnSp>
    </p:spTree>
  </p:cSld>
  <p:clrMapOvr>
    <a:masterClrMapping/>
  </p:clrMapOvr>
</p:sld>
</file>

<file path=ppt/theme/theme1.xml><?xml version="1.0" encoding="utf-8"?>
<a:theme xmlns:a="http://schemas.openxmlformats.org/drawingml/2006/main" name="How to Interpret a Hemogram? by Slidesgo">
  <a:themeElements>
    <a:clrScheme name="Simple Light">
      <a:dk1>
        <a:srgbClr val="020101"/>
      </a:dk1>
      <a:lt1>
        <a:srgbClr val="F2EFE8"/>
      </a:lt1>
      <a:dk2>
        <a:srgbClr val="D4D1CC"/>
      </a:dk2>
      <a:lt2>
        <a:srgbClr val="457B9D"/>
      </a:lt2>
      <a:accent1>
        <a:srgbClr val="1D3557"/>
      </a:accent1>
      <a:accent2>
        <a:srgbClr val="FFFFFF"/>
      </a:accent2>
      <a:accent3>
        <a:srgbClr val="FFFFFF"/>
      </a:accent3>
      <a:accent4>
        <a:srgbClr val="FFFFFF"/>
      </a:accent4>
      <a:accent5>
        <a:srgbClr val="FFFFFF"/>
      </a:accent5>
      <a:accent6>
        <a:srgbClr val="FFFFFF"/>
      </a:accent6>
      <a:hlink>
        <a:srgbClr val="0201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3374</TotalTime>
  <Words>700</Words>
  <Application>Microsoft Macintosh PowerPoint</Application>
  <PresentationFormat>On-screen Show (16:9)</PresentationFormat>
  <Paragraphs>68</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Archivo</vt:lpstr>
      <vt:lpstr>Arial</vt:lpstr>
      <vt:lpstr>Helvetica Neue</vt:lpstr>
      <vt:lpstr>Alata</vt:lpstr>
      <vt:lpstr>How to Interpret a Hemogram? by Slidesgo</vt:lpstr>
      <vt:lpstr>From Conception to Dissemination Utilizing a  Black-led Community Advisory Board to Advance Racial Equity in Substance Use Research</vt:lpstr>
      <vt:lpstr>Aim of the current study: </vt:lpstr>
      <vt:lpstr>PowerPoint Presentation</vt:lpstr>
      <vt:lpstr>Results</vt:lpstr>
      <vt:lpstr>Research Design &amp; Recruitment</vt:lpstr>
      <vt:lpstr>Data Collection: Serving as Community interviewers</vt:lpstr>
      <vt:lpstr>Analysis: Serving as Community Coders</vt:lpstr>
      <vt:lpstr>Dissemination: Transferring Knowledge to the Community </vt:lpstr>
      <vt:lpstr>CONCLUSIONS</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Conception to Dissemination  Utilizing a Black-led Community Advisory Board to Advance Racial Equity in Substance Use Research</dc:title>
  <dc:creator>Winograd, Rachel</dc:creator>
  <cp:lastModifiedBy>Campbell, Kay (UMSL-Student)</cp:lastModifiedBy>
  <cp:revision>39</cp:revision>
  <dcterms:modified xsi:type="dcterms:W3CDTF">2024-11-14T17:52:50Z</dcterms:modified>
</cp:coreProperties>
</file>