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9" r:id="rId1"/>
  </p:sldMasterIdLst>
  <p:notesMasterIdLst>
    <p:notesMasterId r:id="rId16"/>
  </p:notesMasterIdLst>
  <p:handoutMasterIdLst>
    <p:handoutMasterId r:id="rId17"/>
  </p:handoutMasterIdLst>
  <p:sldIdLst>
    <p:sldId id="263" r:id="rId2"/>
    <p:sldId id="287" r:id="rId3"/>
    <p:sldId id="292" r:id="rId4"/>
    <p:sldId id="291" r:id="rId5"/>
    <p:sldId id="281" r:id="rId6"/>
    <p:sldId id="259" r:id="rId7"/>
    <p:sldId id="294" r:id="rId8"/>
    <p:sldId id="293" r:id="rId9"/>
    <p:sldId id="299" r:id="rId10"/>
    <p:sldId id="295" r:id="rId11"/>
    <p:sldId id="296" r:id="rId12"/>
    <p:sldId id="297" r:id="rId13"/>
    <p:sldId id="298" r:id="rId14"/>
    <p:sldId id="271" r:id="rId15"/>
  </p:sldIdLst>
  <p:sldSz cx="12192000" cy="6858000"/>
  <p:notesSz cx="6950075" cy="9236075"/>
  <p:defaultTextStyle>
    <a:defPPr>
      <a:defRPr lang="en-US"/>
    </a:defPPr>
    <a:lvl1pPr algn="l" defTabSz="609585" rtl="0" fontAlgn="base">
      <a:spcBef>
        <a:spcPct val="0"/>
      </a:spcBef>
      <a:spcAft>
        <a:spcPct val="0"/>
      </a:spcAft>
      <a:defRPr kern="1200">
        <a:solidFill>
          <a:schemeClr val="tx1"/>
        </a:solidFill>
        <a:latin typeface="Trebuchet MS" charset="0"/>
        <a:ea typeface="ＭＳ Ｐゴシック" charset="0"/>
        <a:cs typeface="ＭＳ Ｐゴシック" charset="0"/>
      </a:defRPr>
    </a:lvl1pPr>
    <a:lvl2pPr marL="609585" algn="l" defTabSz="609585" rtl="0" fontAlgn="base">
      <a:spcBef>
        <a:spcPct val="0"/>
      </a:spcBef>
      <a:spcAft>
        <a:spcPct val="0"/>
      </a:spcAft>
      <a:defRPr kern="1200">
        <a:solidFill>
          <a:schemeClr val="tx1"/>
        </a:solidFill>
        <a:latin typeface="Trebuchet MS" charset="0"/>
        <a:ea typeface="ＭＳ Ｐゴシック" charset="0"/>
        <a:cs typeface="ＭＳ Ｐゴシック" charset="0"/>
      </a:defRPr>
    </a:lvl2pPr>
    <a:lvl3pPr marL="1219170" algn="l" defTabSz="609585" rtl="0" fontAlgn="base">
      <a:spcBef>
        <a:spcPct val="0"/>
      </a:spcBef>
      <a:spcAft>
        <a:spcPct val="0"/>
      </a:spcAft>
      <a:defRPr kern="1200">
        <a:solidFill>
          <a:schemeClr val="tx1"/>
        </a:solidFill>
        <a:latin typeface="Trebuchet MS" charset="0"/>
        <a:ea typeface="ＭＳ Ｐゴシック" charset="0"/>
        <a:cs typeface="ＭＳ Ｐゴシック" charset="0"/>
      </a:defRPr>
    </a:lvl3pPr>
    <a:lvl4pPr marL="1828754" algn="l" defTabSz="609585" rtl="0" fontAlgn="base">
      <a:spcBef>
        <a:spcPct val="0"/>
      </a:spcBef>
      <a:spcAft>
        <a:spcPct val="0"/>
      </a:spcAft>
      <a:defRPr kern="1200">
        <a:solidFill>
          <a:schemeClr val="tx1"/>
        </a:solidFill>
        <a:latin typeface="Trebuchet MS" charset="0"/>
        <a:ea typeface="ＭＳ Ｐゴシック" charset="0"/>
        <a:cs typeface="ＭＳ Ｐゴシック" charset="0"/>
      </a:defRPr>
    </a:lvl4pPr>
    <a:lvl5pPr marL="2438339" algn="l" defTabSz="609585" rtl="0" fontAlgn="base">
      <a:spcBef>
        <a:spcPct val="0"/>
      </a:spcBef>
      <a:spcAft>
        <a:spcPct val="0"/>
      </a:spcAft>
      <a:defRPr kern="1200">
        <a:solidFill>
          <a:schemeClr val="tx1"/>
        </a:solidFill>
        <a:latin typeface="Trebuchet MS" charset="0"/>
        <a:ea typeface="ＭＳ Ｐゴシック" charset="0"/>
        <a:cs typeface="ＭＳ Ｐゴシック" charset="0"/>
      </a:defRPr>
    </a:lvl5pPr>
    <a:lvl6pPr marL="3047924" algn="l" defTabSz="609585" rtl="0" eaLnBrk="1" latinLnBrk="0" hangingPunct="1">
      <a:defRPr kern="1200">
        <a:solidFill>
          <a:schemeClr val="tx1"/>
        </a:solidFill>
        <a:latin typeface="Trebuchet MS" charset="0"/>
        <a:ea typeface="ＭＳ Ｐゴシック" charset="0"/>
        <a:cs typeface="ＭＳ Ｐゴシック" charset="0"/>
      </a:defRPr>
    </a:lvl6pPr>
    <a:lvl7pPr marL="3657509" algn="l" defTabSz="609585" rtl="0" eaLnBrk="1" latinLnBrk="0" hangingPunct="1">
      <a:defRPr kern="1200">
        <a:solidFill>
          <a:schemeClr val="tx1"/>
        </a:solidFill>
        <a:latin typeface="Trebuchet MS" charset="0"/>
        <a:ea typeface="ＭＳ Ｐゴシック" charset="0"/>
        <a:cs typeface="ＭＳ Ｐゴシック" charset="0"/>
      </a:defRPr>
    </a:lvl7pPr>
    <a:lvl8pPr marL="4267093" algn="l" defTabSz="609585" rtl="0" eaLnBrk="1" latinLnBrk="0" hangingPunct="1">
      <a:defRPr kern="1200">
        <a:solidFill>
          <a:schemeClr val="tx1"/>
        </a:solidFill>
        <a:latin typeface="Trebuchet MS" charset="0"/>
        <a:ea typeface="ＭＳ Ｐゴシック" charset="0"/>
        <a:cs typeface="ＭＳ Ｐゴシック" charset="0"/>
      </a:defRPr>
    </a:lvl8pPr>
    <a:lvl9pPr marL="4876678" algn="l" defTabSz="609585" rtl="0" eaLnBrk="1" latinLnBrk="0" hangingPunct="1">
      <a:defRPr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clrMru>
    <a:srgbClr val="339966"/>
    <a:srgbClr val="008000"/>
    <a:srgbClr val="009900"/>
    <a:srgbClr val="CCCC00"/>
    <a:srgbClr val="99CC00"/>
    <a:srgbClr val="CC6600"/>
    <a:srgbClr val="FF9933"/>
    <a:srgbClr val="006666"/>
    <a:srgbClr val="008080"/>
    <a:srgbClr val="3771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98FF93-75CD-4095-815B-36FDF602E4E7}" v="1339" dt="2024-11-11T21:39:45.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84173" autoAdjust="0"/>
  </p:normalViewPr>
  <p:slideViewPr>
    <p:cSldViewPr snapToGrid="0" snapToObjects="1">
      <p:cViewPr varScale="1">
        <p:scale>
          <a:sx n="94" d="100"/>
          <a:sy n="94" d="100"/>
        </p:scale>
        <p:origin x="1788" y="84"/>
      </p:cViewPr>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4" d="100"/>
          <a:sy n="84" d="100"/>
        </p:scale>
        <p:origin x="388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ian Zavodnick" userId="a00b7707-6e82-4213-a7d4-922e1e8ead73" providerId="ADAL" clId="{F798FF93-75CD-4095-815B-36FDF602E4E7}"/>
    <pc:docChg chg="undo custSel addSld delSld modSld sldOrd modNotesMaster modHandout">
      <pc:chgData name="Jillian Zavodnick" userId="a00b7707-6e82-4213-a7d4-922e1e8ead73" providerId="ADAL" clId="{F798FF93-75CD-4095-815B-36FDF602E4E7}" dt="2024-11-11T21:39:45.986" v="9210" actId="20577"/>
      <pc:docMkLst>
        <pc:docMk/>
      </pc:docMkLst>
      <pc:sldChg chg="modSp add del mod">
        <pc:chgData name="Jillian Zavodnick" userId="a00b7707-6e82-4213-a7d4-922e1e8ead73" providerId="ADAL" clId="{F798FF93-75CD-4095-815B-36FDF602E4E7}" dt="2024-10-28T15:07:26.742" v="4618" actId="47"/>
        <pc:sldMkLst>
          <pc:docMk/>
          <pc:sldMk cId="4241024768" sldId="256"/>
        </pc:sldMkLst>
        <pc:spChg chg="mod">
          <ac:chgData name="Jillian Zavodnick" userId="a00b7707-6e82-4213-a7d4-922e1e8ead73" providerId="ADAL" clId="{F798FF93-75CD-4095-815B-36FDF602E4E7}" dt="2024-09-30T20:37:07.051" v="2" actId="27636"/>
          <ac:spMkLst>
            <pc:docMk/>
            <pc:sldMk cId="4241024768" sldId="256"/>
            <ac:spMk id="3" creationId="{65E56B84-3D68-4BF0-8250-8B8041B91AD3}"/>
          </ac:spMkLst>
        </pc:spChg>
      </pc:sldChg>
      <pc:sldChg chg="modSp add del mod">
        <pc:chgData name="Jillian Zavodnick" userId="a00b7707-6e82-4213-a7d4-922e1e8ead73" providerId="ADAL" clId="{F798FF93-75CD-4095-815B-36FDF602E4E7}" dt="2024-10-28T15:07:27.769" v="4619" actId="47"/>
        <pc:sldMkLst>
          <pc:docMk/>
          <pc:sldMk cId="3156020827" sldId="258"/>
        </pc:sldMkLst>
        <pc:spChg chg="mod">
          <ac:chgData name="Jillian Zavodnick" userId="a00b7707-6e82-4213-a7d4-922e1e8ead73" providerId="ADAL" clId="{F798FF93-75CD-4095-815B-36FDF602E4E7}" dt="2024-09-30T20:37:07.074" v="3" actId="27636"/>
          <ac:spMkLst>
            <pc:docMk/>
            <pc:sldMk cId="3156020827" sldId="258"/>
            <ac:spMk id="2" creationId="{2DA0C6E1-239A-406A-8E52-D2CFFFFCD4B7}"/>
          </ac:spMkLst>
        </pc:spChg>
      </pc:sldChg>
      <pc:sldChg chg="addSp modSp add mod ord modTransition modAnim modNotesTx">
        <pc:chgData name="Jillian Zavodnick" userId="a00b7707-6e82-4213-a7d4-922e1e8ead73" providerId="ADAL" clId="{F798FF93-75CD-4095-815B-36FDF602E4E7}" dt="2024-11-04T20:12:12.507" v="7446" actId="20577"/>
        <pc:sldMkLst>
          <pc:docMk/>
          <pc:sldMk cId="3229169178" sldId="259"/>
        </pc:sldMkLst>
        <pc:spChg chg="mod">
          <ac:chgData name="Jillian Zavodnick" userId="a00b7707-6e82-4213-a7d4-922e1e8ead73" providerId="ADAL" clId="{F798FF93-75CD-4095-815B-36FDF602E4E7}" dt="2024-11-04T20:11:35.641" v="7435" actId="6549"/>
          <ac:spMkLst>
            <pc:docMk/>
            <pc:sldMk cId="3229169178" sldId="259"/>
            <ac:spMk id="2" creationId="{44CF23E5-2BFA-4EB0-BA7C-60111B8F7F9E}"/>
          </ac:spMkLst>
        </pc:spChg>
        <pc:spChg chg="add mod">
          <ac:chgData name="Jillian Zavodnick" userId="a00b7707-6e82-4213-a7d4-922e1e8ead73" providerId="ADAL" clId="{F798FF93-75CD-4095-815B-36FDF602E4E7}" dt="2024-10-28T14:57:01.642" v="3484" actId="313"/>
          <ac:spMkLst>
            <pc:docMk/>
            <pc:sldMk cId="3229169178" sldId="259"/>
            <ac:spMk id="3" creationId="{1642C350-7FAA-5F3E-F41E-3D66E5F06219}"/>
          </ac:spMkLst>
        </pc:spChg>
        <pc:spChg chg="add mod">
          <ac:chgData name="Jillian Zavodnick" userId="a00b7707-6e82-4213-a7d4-922e1e8ead73" providerId="ADAL" clId="{F798FF93-75CD-4095-815B-36FDF602E4E7}" dt="2024-10-28T13:50:32.977" v="2938" actId="1076"/>
          <ac:spMkLst>
            <pc:docMk/>
            <pc:sldMk cId="3229169178" sldId="259"/>
            <ac:spMk id="5" creationId="{409213F7-2DBA-74C0-D16E-CE0BC1241887}"/>
          </ac:spMkLst>
        </pc:spChg>
        <pc:spChg chg="mod">
          <ac:chgData name="Jillian Zavodnick" userId="a00b7707-6e82-4213-a7d4-922e1e8ead73" providerId="ADAL" clId="{F798FF93-75CD-4095-815B-36FDF602E4E7}" dt="2024-11-04T20:12:12.507" v="7446" actId="20577"/>
          <ac:spMkLst>
            <pc:docMk/>
            <pc:sldMk cId="3229169178" sldId="259"/>
            <ac:spMk id="6" creationId="{CCE1279D-F1BD-44DE-95E9-A033D600567C}"/>
          </ac:spMkLst>
        </pc:spChg>
        <pc:spChg chg="mod">
          <ac:chgData name="Jillian Zavodnick" userId="a00b7707-6e82-4213-a7d4-922e1e8ead73" providerId="ADAL" clId="{F798FF93-75CD-4095-815B-36FDF602E4E7}" dt="2024-10-28T13:44:08.369" v="2821" actId="208"/>
          <ac:spMkLst>
            <pc:docMk/>
            <pc:sldMk cId="3229169178" sldId="259"/>
            <ac:spMk id="7" creationId="{6D7E5928-76F5-4107-BFEC-76D005EB0817}"/>
          </ac:spMkLst>
        </pc:spChg>
        <pc:spChg chg="mod">
          <ac:chgData name="Jillian Zavodnick" userId="a00b7707-6e82-4213-a7d4-922e1e8ead73" providerId="ADAL" clId="{F798FF93-75CD-4095-815B-36FDF602E4E7}" dt="2024-10-28T13:44:59.505" v="2825" actId="208"/>
          <ac:spMkLst>
            <pc:docMk/>
            <pc:sldMk cId="3229169178" sldId="259"/>
            <ac:spMk id="8" creationId="{12AF0DBC-B510-430A-B117-F1D2CFDB31C9}"/>
          </ac:spMkLst>
        </pc:spChg>
        <pc:spChg chg="mod">
          <ac:chgData name="Jillian Zavodnick" userId="a00b7707-6e82-4213-a7d4-922e1e8ead73" providerId="ADAL" clId="{F798FF93-75CD-4095-815B-36FDF602E4E7}" dt="2024-10-28T13:46:19.399" v="2829" actId="208"/>
          <ac:spMkLst>
            <pc:docMk/>
            <pc:sldMk cId="3229169178" sldId="259"/>
            <ac:spMk id="9" creationId="{F4A7189B-BEB4-4D2F-9785-662675AED2AD}"/>
          </ac:spMkLst>
        </pc:spChg>
        <pc:spChg chg="mod">
          <ac:chgData name="Jillian Zavodnick" userId="a00b7707-6e82-4213-a7d4-922e1e8ead73" providerId="ADAL" clId="{F798FF93-75CD-4095-815B-36FDF602E4E7}" dt="2024-10-28T13:47:36.090" v="2835" actId="208"/>
          <ac:spMkLst>
            <pc:docMk/>
            <pc:sldMk cId="3229169178" sldId="259"/>
            <ac:spMk id="10" creationId="{17F06FB9-8F7B-4D1E-A582-86F4BCA29DC0}"/>
          </ac:spMkLst>
        </pc:spChg>
        <pc:spChg chg="mod">
          <ac:chgData name="Jillian Zavodnick" userId="a00b7707-6e82-4213-a7d4-922e1e8ead73" providerId="ADAL" clId="{F798FF93-75CD-4095-815B-36FDF602E4E7}" dt="2024-10-28T13:48:00.307" v="2837" actId="208"/>
          <ac:spMkLst>
            <pc:docMk/>
            <pc:sldMk cId="3229169178" sldId="259"/>
            <ac:spMk id="11" creationId="{F0F2E633-FDA3-49B9-90D6-26FD943280A1}"/>
          </ac:spMkLst>
        </pc:spChg>
        <pc:spChg chg="mod">
          <ac:chgData name="Jillian Zavodnick" userId="a00b7707-6e82-4213-a7d4-922e1e8ead73" providerId="ADAL" clId="{F798FF93-75CD-4095-815B-36FDF602E4E7}" dt="2024-10-28T13:43:41.092" v="2817" actId="208"/>
          <ac:spMkLst>
            <pc:docMk/>
            <pc:sldMk cId="3229169178" sldId="259"/>
            <ac:spMk id="12" creationId="{957810AC-55C7-4BAB-B2B0-D6F4F8109DF9}"/>
          </ac:spMkLst>
        </pc:spChg>
        <pc:spChg chg="add mod">
          <ac:chgData name="Jillian Zavodnick" userId="a00b7707-6e82-4213-a7d4-922e1e8ead73" providerId="ADAL" clId="{F798FF93-75CD-4095-815B-36FDF602E4E7}" dt="2024-10-28T13:50:40.202" v="2940" actId="1076"/>
          <ac:spMkLst>
            <pc:docMk/>
            <pc:sldMk cId="3229169178" sldId="259"/>
            <ac:spMk id="14" creationId="{61B14AE5-0D3C-457D-1780-6DE388D5D784}"/>
          </ac:spMkLst>
        </pc:spChg>
        <pc:spChg chg="add mod">
          <ac:chgData name="Jillian Zavodnick" userId="a00b7707-6e82-4213-a7d4-922e1e8ead73" providerId="ADAL" clId="{F798FF93-75CD-4095-815B-36FDF602E4E7}" dt="2024-10-28T13:50:45.474" v="2942" actId="1076"/>
          <ac:spMkLst>
            <pc:docMk/>
            <pc:sldMk cId="3229169178" sldId="259"/>
            <ac:spMk id="15" creationId="{3F28D124-0F78-4994-9097-3F844D78A277}"/>
          </ac:spMkLst>
        </pc:spChg>
        <pc:spChg chg="add mod">
          <ac:chgData name="Jillian Zavodnick" userId="a00b7707-6e82-4213-a7d4-922e1e8ead73" providerId="ADAL" clId="{F798FF93-75CD-4095-815B-36FDF602E4E7}" dt="2024-10-28T13:50:49.788" v="2944" actId="1076"/>
          <ac:spMkLst>
            <pc:docMk/>
            <pc:sldMk cId="3229169178" sldId="259"/>
            <ac:spMk id="16" creationId="{45994BEC-7050-B89F-0E67-74CFED0A03EA}"/>
          </ac:spMkLst>
        </pc:spChg>
        <pc:graphicFrameChg chg="mod modGraphic">
          <ac:chgData name="Jillian Zavodnick" userId="a00b7707-6e82-4213-a7d4-922e1e8ead73" providerId="ADAL" clId="{F798FF93-75CD-4095-815B-36FDF602E4E7}" dt="2024-10-28T13:48:07.034" v="2838" actId="207"/>
          <ac:graphicFrameMkLst>
            <pc:docMk/>
            <pc:sldMk cId="3229169178" sldId="259"/>
            <ac:graphicFrameMk id="4" creationId="{22CD5C4D-5239-49DA-9EC9-3B5EC830286E}"/>
          </ac:graphicFrameMkLst>
        </pc:graphicFrameChg>
      </pc:sldChg>
      <pc:sldChg chg="modSp add del mod">
        <pc:chgData name="Jillian Zavodnick" userId="a00b7707-6e82-4213-a7d4-922e1e8ead73" providerId="ADAL" clId="{F798FF93-75CD-4095-815B-36FDF602E4E7}" dt="2024-10-28T15:07:28.918" v="4620" actId="47"/>
        <pc:sldMkLst>
          <pc:docMk/>
          <pc:sldMk cId="3535672030" sldId="260"/>
        </pc:sldMkLst>
        <pc:spChg chg="mod">
          <ac:chgData name="Jillian Zavodnick" userId="a00b7707-6e82-4213-a7d4-922e1e8ead73" providerId="ADAL" clId="{F798FF93-75CD-4095-815B-36FDF602E4E7}" dt="2024-09-30T20:37:07.090" v="5" actId="27636"/>
          <ac:spMkLst>
            <pc:docMk/>
            <pc:sldMk cId="3535672030" sldId="260"/>
            <ac:spMk id="2" creationId="{38E527D9-D215-4DC2-BCC7-9EA74BEC1D36}"/>
          </ac:spMkLst>
        </pc:spChg>
      </pc:sldChg>
      <pc:sldChg chg="modSp add del mod ord">
        <pc:chgData name="Jillian Zavodnick" userId="a00b7707-6e82-4213-a7d4-922e1e8ead73" providerId="ADAL" clId="{F798FF93-75CD-4095-815B-36FDF602E4E7}" dt="2024-10-28T15:07:19.605" v="4615" actId="47"/>
        <pc:sldMkLst>
          <pc:docMk/>
          <pc:sldMk cId="1879266885" sldId="261"/>
        </pc:sldMkLst>
        <pc:spChg chg="mod">
          <ac:chgData name="Jillian Zavodnick" userId="a00b7707-6e82-4213-a7d4-922e1e8ead73" providerId="ADAL" clId="{F798FF93-75CD-4095-815B-36FDF602E4E7}" dt="2024-09-30T20:37:07.094" v="6" actId="27636"/>
          <ac:spMkLst>
            <pc:docMk/>
            <pc:sldMk cId="1879266885" sldId="261"/>
            <ac:spMk id="2" creationId="{40421318-97CC-49E0-9706-78A96CEA5791}"/>
          </ac:spMkLst>
        </pc:spChg>
      </pc:sldChg>
      <pc:sldChg chg="add del">
        <pc:chgData name="Jillian Zavodnick" userId="a00b7707-6e82-4213-a7d4-922e1e8ead73" providerId="ADAL" clId="{F798FF93-75CD-4095-815B-36FDF602E4E7}" dt="2024-10-28T15:07:29.824" v="4621" actId="47"/>
        <pc:sldMkLst>
          <pc:docMk/>
          <pc:sldMk cId="195419703" sldId="262"/>
        </pc:sldMkLst>
      </pc:sldChg>
      <pc:sldChg chg="modSp mod modTransition chgLayout">
        <pc:chgData name="Jillian Zavodnick" userId="a00b7707-6e82-4213-a7d4-922e1e8ead73" providerId="ADAL" clId="{F798FF93-75CD-4095-815B-36FDF602E4E7}" dt="2024-11-04T20:11:22.179" v="7434" actId="1076"/>
        <pc:sldMkLst>
          <pc:docMk/>
          <pc:sldMk cId="0" sldId="263"/>
        </pc:sldMkLst>
        <pc:spChg chg="mod ord">
          <ac:chgData name="Jillian Zavodnick" userId="a00b7707-6e82-4213-a7d4-922e1e8ead73" providerId="ADAL" clId="{F798FF93-75CD-4095-815B-36FDF602E4E7}" dt="2024-11-04T20:11:18.288" v="7433" actId="1076"/>
          <ac:spMkLst>
            <pc:docMk/>
            <pc:sldMk cId="0" sldId="263"/>
            <ac:spMk id="2" creationId="{8CEA8051-501B-282A-2F20-D7344A4B068D}"/>
          </ac:spMkLst>
        </pc:spChg>
        <pc:spChg chg="mod ord">
          <ac:chgData name="Jillian Zavodnick" userId="a00b7707-6e82-4213-a7d4-922e1e8ead73" providerId="ADAL" clId="{F798FF93-75CD-4095-815B-36FDF602E4E7}" dt="2024-11-04T20:11:22.179" v="7434" actId="1076"/>
          <ac:spMkLst>
            <pc:docMk/>
            <pc:sldMk cId="0" sldId="263"/>
            <ac:spMk id="3" creationId="{7ACFA001-181F-0127-442E-7C6C67ADC550}"/>
          </ac:spMkLst>
        </pc:spChg>
      </pc:sldChg>
      <pc:sldChg chg="modSp add del mod">
        <pc:chgData name="Jillian Zavodnick" userId="a00b7707-6e82-4213-a7d4-922e1e8ead73" providerId="ADAL" clId="{F798FF93-75CD-4095-815B-36FDF602E4E7}" dt="2024-10-28T15:19:35.809" v="5456" actId="47"/>
        <pc:sldMkLst>
          <pc:docMk/>
          <pc:sldMk cId="1329763230" sldId="264"/>
        </pc:sldMkLst>
        <pc:spChg chg="mod">
          <ac:chgData name="Jillian Zavodnick" userId="a00b7707-6e82-4213-a7d4-922e1e8ead73" providerId="ADAL" clId="{F798FF93-75CD-4095-815B-36FDF602E4E7}" dt="2024-09-30T20:37:07.095" v="8" actId="27636"/>
          <ac:spMkLst>
            <pc:docMk/>
            <pc:sldMk cId="1329763230" sldId="264"/>
            <ac:spMk id="2" creationId="{2D8E5CDE-791B-44C3-9B1F-540B2A4E07FA}"/>
          </ac:spMkLst>
        </pc:spChg>
      </pc:sldChg>
      <pc:sldChg chg="modSp add del mod">
        <pc:chgData name="Jillian Zavodnick" userId="a00b7707-6e82-4213-a7d4-922e1e8ead73" providerId="ADAL" clId="{F798FF93-75CD-4095-815B-36FDF602E4E7}" dt="2024-10-28T15:19:34.849" v="5455" actId="47"/>
        <pc:sldMkLst>
          <pc:docMk/>
          <pc:sldMk cId="836926563" sldId="265"/>
        </pc:sldMkLst>
        <pc:spChg chg="mod">
          <ac:chgData name="Jillian Zavodnick" userId="a00b7707-6e82-4213-a7d4-922e1e8ead73" providerId="ADAL" clId="{F798FF93-75CD-4095-815B-36FDF602E4E7}" dt="2024-09-30T20:37:07.095" v="7" actId="27636"/>
          <ac:spMkLst>
            <pc:docMk/>
            <pc:sldMk cId="836926563" sldId="265"/>
            <ac:spMk id="2" creationId="{F6FB02A8-2485-C3AE-E21F-4B4F53B63D8B}"/>
          </ac:spMkLst>
        </pc:spChg>
      </pc:sldChg>
      <pc:sldChg chg="delSp add del ord modTransition setBg delDesignElem modNotesTx">
        <pc:chgData name="Jillian Zavodnick" userId="a00b7707-6e82-4213-a7d4-922e1e8ead73" providerId="ADAL" clId="{F798FF93-75CD-4095-815B-36FDF602E4E7}" dt="2024-11-04T20:13:10.554" v="7569" actId="47"/>
        <pc:sldMkLst>
          <pc:docMk/>
          <pc:sldMk cId="2056785564" sldId="267"/>
        </pc:sldMkLst>
        <pc:spChg chg="del">
          <ac:chgData name="Jillian Zavodnick" userId="a00b7707-6e82-4213-a7d4-922e1e8ead73" providerId="ADAL" clId="{F798FF93-75CD-4095-815B-36FDF602E4E7}" dt="2024-09-30T20:37:06.996" v="1"/>
          <ac:spMkLst>
            <pc:docMk/>
            <pc:sldMk cId="2056785564" sldId="267"/>
            <ac:spMk id="42" creationId="{BD11ECC6-8551-4768-8DFD-CD41AF420A37}"/>
          </ac:spMkLst>
        </pc:spChg>
        <pc:spChg chg="del">
          <ac:chgData name="Jillian Zavodnick" userId="a00b7707-6e82-4213-a7d4-922e1e8ead73" providerId="ADAL" clId="{F798FF93-75CD-4095-815B-36FDF602E4E7}" dt="2024-09-30T20:37:06.996" v="1"/>
          <ac:spMkLst>
            <pc:docMk/>
            <pc:sldMk cId="2056785564" sldId="267"/>
            <ac:spMk id="44" creationId="{8E2EB503-A017-4457-A105-53638C97DEB8}"/>
          </ac:spMkLst>
        </pc:spChg>
        <pc:grpChg chg="del">
          <ac:chgData name="Jillian Zavodnick" userId="a00b7707-6e82-4213-a7d4-922e1e8ead73" providerId="ADAL" clId="{F798FF93-75CD-4095-815B-36FDF602E4E7}" dt="2024-09-30T20:37:06.996" v="1"/>
          <ac:grpSpMkLst>
            <pc:docMk/>
            <pc:sldMk cId="2056785564" sldId="267"/>
            <ac:grpSpMk id="41" creationId="{04D68F31-B717-405E-8FDA-18AB5EF2DD1C}"/>
          </ac:grpSpMkLst>
        </pc:grpChg>
        <pc:grpChg chg="del">
          <ac:chgData name="Jillian Zavodnick" userId="a00b7707-6e82-4213-a7d4-922e1e8ead73" providerId="ADAL" clId="{F798FF93-75CD-4095-815B-36FDF602E4E7}" dt="2024-09-30T20:37:06.996" v="1"/>
          <ac:grpSpMkLst>
            <pc:docMk/>
            <pc:sldMk cId="2056785564" sldId="267"/>
            <ac:grpSpMk id="43" creationId="{93657592-CA60-4F45-B1A0-88AA77242087}"/>
          </ac:grpSpMkLst>
        </pc:grpChg>
      </pc:sldChg>
      <pc:sldChg chg="modTransition">
        <pc:chgData name="Jillian Zavodnick" userId="a00b7707-6e82-4213-a7d4-922e1e8ead73" providerId="ADAL" clId="{F798FF93-75CD-4095-815B-36FDF602E4E7}" dt="2024-10-28T15:30:52.110" v="6126"/>
        <pc:sldMkLst>
          <pc:docMk/>
          <pc:sldMk cId="3546902214" sldId="271"/>
        </pc:sldMkLst>
      </pc:sldChg>
      <pc:sldChg chg="modSp mod ord modTransition modNotesTx">
        <pc:chgData name="Jillian Zavodnick" userId="a00b7707-6e82-4213-a7d4-922e1e8ead73" providerId="ADAL" clId="{F798FF93-75CD-4095-815B-36FDF602E4E7}" dt="2024-11-06T20:44:05.468" v="9207"/>
        <pc:sldMkLst>
          <pc:docMk/>
          <pc:sldMk cId="3741592323" sldId="281"/>
        </pc:sldMkLst>
        <pc:spChg chg="mod">
          <ac:chgData name="Jillian Zavodnick" userId="a00b7707-6e82-4213-a7d4-922e1e8ead73" providerId="ADAL" clId="{F798FF93-75CD-4095-815B-36FDF602E4E7}" dt="2024-09-30T20:49:25.983" v="409" actId="313"/>
          <ac:spMkLst>
            <pc:docMk/>
            <pc:sldMk cId="3741592323" sldId="281"/>
            <ac:spMk id="2" creationId="{F4CF13B1-9315-2047-914C-C149F1D6DBAB}"/>
          </ac:spMkLst>
        </pc:spChg>
      </pc:sldChg>
      <pc:sldChg chg="addSp delSp modSp del mod chgLayout">
        <pc:chgData name="Jillian Zavodnick" userId="a00b7707-6e82-4213-a7d4-922e1e8ead73" providerId="ADAL" clId="{F798FF93-75CD-4095-815B-36FDF602E4E7}" dt="2024-10-28T15:19:48.054" v="5457" actId="47"/>
        <pc:sldMkLst>
          <pc:docMk/>
          <pc:sldMk cId="1322834330" sldId="282"/>
        </pc:sldMkLst>
        <pc:spChg chg="add mod ord">
          <ac:chgData name="Jillian Zavodnick" userId="a00b7707-6e82-4213-a7d4-922e1e8ead73" providerId="ADAL" clId="{F798FF93-75CD-4095-815B-36FDF602E4E7}" dt="2024-09-30T20:45:34.297" v="174" actId="20577"/>
          <ac:spMkLst>
            <pc:docMk/>
            <pc:sldMk cId="1322834330" sldId="282"/>
            <ac:spMk id="2" creationId="{748F2E33-BFF5-4C51-B31D-DD88DBBD72DC}"/>
          </ac:spMkLst>
        </pc:spChg>
        <pc:spChg chg="add mod ord">
          <ac:chgData name="Jillian Zavodnick" userId="a00b7707-6e82-4213-a7d4-922e1e8ead73" providerId="ADAL" clId="{F798FF93-75CD-4095-815B-36FDF602E4E7}" dt="2024-09-30T20:45:26.652" v="158" actId="20577"/>
          <ac:spMkLst>
            <pc:docMk/>
            <pc:sldMk cId="1322834330" sldId="282"/>
            <ac:spMk id="3" creationId="{256527AB-279A-7627-721D-0C961456DE70}"/>
          </ac:spMkLst>
        </pc:spChg>
        <pc:spChg chg="del">
          <ac:chgData name="Jillian Zavodnick" userId="a00b7707-6e82-4213-a7d4-922e1e8ead73" providerId="ADAL" clId="{F798FF93-75CD-4095-815B-36FDF602E4E7}" dt="2024-09-30T20:37:59.628" v="10" actId="700"/>
          <ac:spMkLst>
            <pc:docMk/>
            <pc:sldMk cId="1322834330" sldId="282"/>
            <ac:spMk id="6" creationId="{BCBE97A8-D5D9-7440-AD0A-B2E387A2E3A6}"/>
          </ac:spMkLst>
        </pc:spChg>
      </pc:sldChg>
      <pc:sldChg chg="modSp del mod">
        <pc:chgData name="Jillian Zavodnick" userId="a00b7707-6e82-4213-a7d4-922e1e8ead73" providerId="ADAL" clId="{F798FF93-75CD-4095-815B-36FDF602E4E7}" dt="2024-10-28T15:07:24.099" v="4617" actId="47"/>
        <pc:sldMkLst>
          <pc:docMk/>
          <pc:sldMk cId="166305826" sldId="285"/>
        </pc:sldMkLst>
        <pc:spChg chg="mod">
          <ac:chgData name="Jillian Zavodnick" userId="a00b7707-6e82-4213-a7d4-922e1e8ead73" providerId="ADAL" clId="{F798FF93-75CD-4095-815B-36FDF602E4E7}" dt="2024-09-30T20:37:42.290" v="9" actId="20577"/>
          <ac:spMkLst>
            <pc:docMk/>
            <pc:sldMk cId="166305826" sldId="285"/>
            <ac:spMk id="6" creationId="{BCBE97A8-D5D9-7440-AD0A-B2E387A2E3A6}"/>
          </ac:spMkLst>
        </pc:spChg>
      </pc:sldChg>
      <pc:sldChg chg="add del">
        <pc:chgData name="Jillian Zavodnick" userId="a00b7707-6e82-4213-a7d4-922e1e8ead73" providerId="ADAL" clId="{F798FF93-75CD-4095-815B-36FDF602E4E7}" dt="2024-10-28T15:19:33.687" v="5454" actId="47"/>
        <pc:sldMkLst>
          <pc:docMk/>
          <pc:sldMk cId="2994000982" sldId="286"/>
        </pc:sldMkLst>
      </pc:sldChg>
      <pc:sldChg chg="modSp add mod ord modTransition">
        <pc:chgData name="Jillian Zavodnick" userId="a00b7707-6e82-4213-a7d4-922e1e8ead73" providerId="ADAL" clId="{F798FF93-75CD-4095-815B-36FDF602E4E7}" dt="2024-10-28T15:30:52.110" v="6126"/>
        <pc:sldMkLst>
          <pc:docMk/>
          <pc:sldMk cId="3692745093" sldId="287"/>
        </pc:sldMkLst>
        <pc:spChg chg="mod">
          <ac:chgData name="Jillian Zavodnick" userId="a00b7707-6e82-4213-a7d4-922e1e8ead73" providerId="ADAL" clId="{F798FF93-75CD-4095-815B-36FDF602E4E7}" dt="2024-09-30T20:44:56.152" v="90" actId="20577"/>
          <ac:spMkLst>
            <pc:docMk/>
            <pc:sldMk cId="3692745093" sldId="287"/>
            <ac:spMk id="2" creationId="{748F2E33-BFF5-4C51-B31D-DD88DBBD72DC}"/>
          </ac:spMkLst>
        </pc:spChg>
        <pc:spChg chg="mod">
          <ac:chgData name="Jillian Zavodnick" userId="a00b7707-6e82-4213-a7d4-922e1e8ead73" providerId="ADAL" clId="{F798FF93-75CD-4095-815B-36FDF602E4E7}" dt="2024-10-28T15:20:13.093" v="5486" actId="20577"/>
          <ac:spMkLst>
            <pc:docMk/>
            <pc:sldMk cId="3692745093" sldId="287"/>
            <ac:spMk id="3" creationId="{256527AB-279A-7627-721D-0C961456DE70}"/>
          </ac:spMkLst>
        </pc:spChg>
      </pc:sldChg>
      <pc:sldChg chg="new del ord">
        <pc:chgData name="Jillian Zavodnick" userId="a00b7707-6e82-4213-a7d4-922e1e8ead73" providerId="ADAL" clId="{F798FF93-75CD-4095-815B-36FDF602E4E7}" dt="2024-10-28T15:07:23.052" v="4616" actId="47"/>
        <pc:sldMkLst>
          <pc:docMk/>
          <pc:sldMk cId="847835183" sldId="288"/>
        </pc:sldMkLst>
      </pc:sldChg>
      <pc:sldChg chg="modSp new del mod ord">
        <pc:chgData name="Jillian Zavodnick" userId="a00b7707-6e82-4213-a7d4-922e1e8ead73" providerId="ADAL" clId="{F798FF93-75CD-4095-815B-36FDF602E4E7}" dt="2024-10-28T15:30:28.770" v="6124" actId="47"/>
        <pc:sldMkLst>
          <pc:docMk/>
          <pc:sldMk cId="2881850680" sldId="289"/>
        </pc:sldMkLst>
        <pc:spChg chg="mod">
          <ac:chgData name="Jillian Zavodnick" userId="a00b7707-6e82-4213-a7d4-922e1e8ead73" providerId="ADAL" clId="{F798FF93-75CD-4095-815B-36FDF602E4E7}" dt="2024-10-28T15:20:34.336" v="5499" actId="21"/>
          <ac:spMkLst>
            <pc:docMk/>
            <pc:sldMk cId="2881850680" sldId="289"/>
            <ac:spMk id="2" creationId="{2AAF0936-A52A-F98E-3E15-5B31C1762C2D}"/>
          </ac:spMkLst>
        </pc:spChg>
        <pc:spChg chg="mod">
          <ac:chgData name="Jillian Zavodnick" userId="a00b7707-6e82-4213-a7d4-922e1e8ead73" providerId="ADAL" clId="{F798FF93-75CD-4095-815B-36FDF602E4E7}" dt="2024-09-30T20:45:39.860" v="183" actId="20577"/>
          <ac:spMkLst>
            <pc:docMk/>
            <pc:sldMk cId="2881850680" sldId="289"/>
            <ac:spMk id="3" creationId="{FB48BD54-C644-742E-6642-94962DB7F7BA}"/>
          </ac:spMkLst>
        </pc:spChg>
      </pc:sldChg>
      <pc:sldChg chg="modSp new del mod modTransition">
        <pc:chgData name="Jillian Zavodnick" userId="a00b7707-6e82-4213-a7d4-922e1e8ead73" providerId="ADAL" clId="{F798FF93-75CD-4095-815B-36FDF602E4E7}" dt="2024-11-04T20:10:54.046" v="7431" actId="47"/>
        <pc:sldMkLst>
          <pc:docMk/>
          <pc:sldMk cId="119901093" sldId="290"/>
        </pc:sldMkLst>
        <pc:spChg chg="mod">
          <ac:chgData name="Jillian Zavodnick" userId="a00b7707-6e82-4213-a7d4-922e1e8ead73" providerId="ADAL" clId="{F798FF93-75CD-4095-815B-36FDF602E4E7}" dt="2024-10-28T15:19:24.120" v="5453" actId="20577"/>
          <ac:spMkLst>
            <pc:docMk/>
            <pc:sldMk cId="119901093" sldId="290"/>
            <ac:spMk id="2" creationId="{AE3CD1D3-9CC7-7AF6-0632-E102F2310127}"/>
          </ac:spMkLst>
        </pc:spChg>
      </pc:sldChg>
      <pc:sldChg chg="addSp modSp new mod modTransition modAnim modNotesTx">
        <pc:chgData name="Jillian Zavodnick" userId="a00b7707-6e82-4213-a7d4-922e1e8ead73" providerId="ADAL" clId="{F798FF93-75CD-4095-815B-36FDF602E4E7}" dt="2024-11-04T20:24:16.951" v="7816" actId="20577"/>
        <pc:sldMkLst>
          <pc:docMk/>
          <pc:sldMk cId="816118977" sldId="291"/>
        </pc:sldMkLst>
        <pc:spChg chg="mod">
          <ac:chgData name="Jillian Zavodnick" userId="a00b7707-6e82-4213-a7d4-922e1e8ead73" providerId="ADAL" clId="{F798FF93-75CD-4095-815B-36FDF602E4E7}" dt="2024-11-04T20:24:16.951" v="7816" actId="20577"/>
          <ac:spMkLst>
            <pc:docMk/>
            <pc:sldMk cId="816118977" sldId="291"/>
            <ac:spMk id="2" creationId="{41A2D445-2AC2-6979-42AA-5C31659E1765}"/>
          </ac:spMkLst>
        </pc:spChg>
        <pc:spChg chg="mod">
          <ac:chgData name="Jillian Zavodnick" userId="a00b7707-6e82-4213-a7d4-922e1e8ead73" providerId="ADAL" clId="{F798FF93-75CD-4095-815B-36FDF602E4E7}" dt="2024-10-28T13:34:56.739" v="1446" actId="20577"/>
          <ac:spMkLst>
            <pc:docMk/>
            <pc:sldMk cId="816118977" sldId="291"/>
            <ac:spMk id="3" creationId="{A742DCA9-3B42-66AF-DD11-4D95FDD0D644}"/>
          </ac:spMkLst>
        </pc:spChg>
        <pc:spChg chg="add mod">
          <ac:chgData name="Jillian Zavodnick" userId="a00b7707-6e82-4213-a7d4-922e1e8ead73" providerId="ADAL" clId="{F798FF93-75CD-4095-815B-36FDF602E4E7}" dt="2024-10-28T13:36:12.085" v="1612" actId="255"/>
          <ac:spMkLst>
            <pc:docMk/>
            <pc:sldMk cId="816118977" sldId="291"/>
            <ac:spMk id="4" creationId="{08BD55DA-C7DF-56F8-2CB0-33F0D42A541B}"/>
          </ac:spMkLst>
        </pc:spChg>
      </pc:sldChg>
      <pc:sldChg chg="addSp modSp new mod ord modTransition modAnim modNotesTx">
        <pc:chgData name="Jillian Zavodnick" userId="a00b7707-6e82-4213-a7d4-922e1e8ead73" providerId="ADAL" clId="{F798FF93-75CD-4095-815B-36FDF602E4E7}" dt="2024-11-06T20:07:29.888" v="9202" actId="14100"/>
        <pc:sldMkLst>
          <pc:docMk/>
          <pc:sldMk cId="860580156" sldId="292"/>
        </pc:sldMkLst>
        <pc:spChg chg="mod">
          <ac:chgData name="Jillian Zavodnick" userId="a00b7707-6e82-4213-a7d4-922e1e8ead73" providerId="ADAL" clId="{F798FF93-75CD-4095-815B-36FDF602E4E7}" dt="2024-10-28T13:30:19.289" v="932" actId="20577"/>
          <ac:spMkLst>
            <pc:docMk/>
            <pc:sldMk cId="860580156" sldId="292"/>
            <ac:spMk id="2" creationId="{6C419E41-1B4B-E46D-5FBC-FF0D13BB65DB}"/>
          </ac:spMkLst>
        </pc:spChg>
        <pc:spChg chg="mod">
          <ac:chgData name="Jillian Zavodnick" userId="a00b7707-6e82-4213-a7d4-922e1e8ead73" providerId="ADAL" clId="{F798FF93-75CD-4095-815B-36FDF602E4E7}" dt="2024-10-28T13:24:54.838" v="453" actId="20577"/>
          <ac:spMkLst>
            <pc:docMk/>
            <pc:sldMk cId="860580156" sldId="292"/>
            <ac:spMk id="3" creationId="{7970C649-4503-A138-75EC-8863D15A08F6}"/>
          </ac:spMkLst>
        </pc:spChg>
        <pc:spChg chg="add mod">
          <ac:chgData name="Jillian Zavodnick" userId="a00b7707-6e82-4213-a7d4-922e1e8ead73" providerId="ADAL" clId="{F798FF93-75CD-4095-815B-36FDF602E4E7}" dt="2024-10-28T13:32:29.982" v="1341" actId="13822"/>
          <ac:spMkLst>
            <pc:docMk/>
            <pc:sldMk cId="860580156" sldId="292"/>
            <ac:spMk id="5" creationId="{0DF737CD-EAD2-77DE-0481-F1775F78176D}"/>
          </ac:spMkLst>
        </pc:spChg>
        <pc:spChg chg="add mod">
          <ac:chgData name="Jillian Zavodnick" userId="a00b7707-6e82-4213-a7d4-922e1e8ead73" providerId="ADAL" clId="{F798FF93-75CD-4095-815B-36FDF602E4E7}" dt="2024-10-28T13:32:47.535" v="1353" actId="13822"/>
          <ac:spMkLst>
            <pc:docMk/>
            <pc:sldMk cId="860580156" sldId="292"/>
            <ac:spMk id="6" creationId="{94A9359D-5340-3727-500D-69CABDFBA2DE}"/>
          </ac:spMkLst>
        </pc:spChg>
        <pc:spChg chg="add mod">
          <ac:chgData name="Jillian Zavodnick" userId="a00b7707-6e82-4213-a7d4-922e1e8ead73" providerId="ADAL" clId="{F798FF93-75CD-4095-815B-36FDF602E4E7}" dt="2024-11-06T20:07:29.888" v="9202" actId="14100"/>
          <ac:spMkLst>
            <pc:docMk/>
            <pc:sldMk cId="860580156" sldId="292"/>
            <ac:spMk id="7" creationId="{3FA7D171-4ADB-1942-451B-DD8355B9DF16}"/>
          </ac:spMkLst>
        </pc:spChg>
        <pc:graphicFrameChg chg="add mod modGraphic">
          <ac:chgData name="Jillian Zavodnick" userId="a00b7707-6e82-4213-a7d4-922e1e8ead73" providerId="ADAL" clId="{F798FF93-75CD-4095-815B-36FDF602E4E7}" dt="2024-11-04T19:47:35.250" v="6403" actId="20577"/>
          <ac:graphicFrameMkLst>
            <pc:docMk/>
            <pc:sldMk cId="860580156" sldId="292"/>
            <ac:graphicFrameMk id="4" creationId="{2600939A-5A8E-AD1F-42DE-1D14750FC26F}"/>
          </ac:graphicFrameMkLst>
        </pc:graphicFrameChg>
      </pc:sldChg>
      <pc:sldChg chg="addSp delSp modSp new mod ord modTransition modAnim modNotesTx">
        <pc:chgData name="Jillian Zavodnick" userId="a00b7707-6e82-4213-a7d4-922e1e8ead73" providerId="ADAL" clId="{F798FF93-75CD-4095-815B-36FDF602E4E7}" dt="2024-11-04T20:13:28.618" v="7581" actId="20577"/>
        <pc:sldMkLst>
          <pc:docMk/>
          <pc:sldMk cId="3057488054" sldId="293"/>
        </pc:sldMkLst>
        <pc:spChg chg="del mod">
          <ac:chgData name="Jillian Zavodnick" userId="a00b7707-6e82-4213-a7d4-922e1e8ead73" providerId="ADAL" clId="{F798FF93-75CD-4095-815B-36FDF602E4E7}" dt="2024-10-28T15:16:32.686" v="5273" actId="478"/>
          <ac:spMkLst>
            <pc:docMk/>
            <pc:sldMk cId="3057488054" sldId="293"/>
            <ac:spMk id="2" creationId="{A16A1D66-CE9D-2B5B-A118-A0588D34F7AB}"/>
          </ac:spMkLst>
        </pc:spChg>
        <pc:spChg chg="mod">
          <ac:chgData name="Jillian Zavodnick" userId="a00b7707-6e82-4213-a7d4-922e1e8ead73" providerId="ADAL" clId="{F798FF93-75CD-4095-815B-36FDF602E4E7}" dt="2024-11-04T19:57:33.995" v="6777" actId="20577"/>
          <ac:spMkLst>
            <pc:docMk/>
            <pc:sldMk cId="3057488054" sldId="293"/>
            <ac:spMk id="3" creationId="{3E9B89B5-4990-9B16-56E4-B3691CE4C007}"/>
          </ac:spMkLst>
        </pc:spChg>
        <pc:spChg chg="add mod">
          <ac:chgData name="Jillian Zavodnick" userId="a00b7707-6e82-4213-a7d4-922e1e8ead73" providerId="ADAL" clId="{F798FF93-75CD-4095-815B-36FDF602E4E7}" dt="2024-10-28T15:11:23.874" v="4810" actId="14100"/>
          <ac:spMkLst>
            <pc:docMk/>
            <pc:sldMk cId="3057488054" sldId="293"/>
            <ac:spMk id="16" creationId="{FE6DCF07-6759-09B5-60A6-D3B1472096E6}"/>
          </ac:spMkLst>
        </pc:spChg>
        <pc:spChg chg="add mod">
          <ac:chgData name="Jillian Zavodnick" userId="a00b7707-6e82-4213-a7d4-922e1e8ead73" providerId="ADAL" clId="{F798FF93-75CD-4095-815B-36FDF602E4E7}" dt="2024-10-28T15:12:24.661" v="4908" actId="13822"/>
          <ac:spMkLst>
            <pc:docMk/>
            <pc:sldMk cId="3057488054" sldId="293"/>
            <ac:spMk id="17" creationId="{80817487-9D63-2A69-57C7-4E48E3DA82FC}"/>
          </ac:spMkLst>
        </pc:spChg>
        <pc:spChg chg="add del">
          <ac:chgData name="Jillian Zavodnick" userId="a00b7707-6e82-4213-a7d4-922e1e8ead73" providerId="ADAL" clId="{F798FF93-75CD-4095-815B-36FDF602E4E7}" dt="2024-10-28T15:13:04.820" v="4918" actId="478"/>
          <ac:spMkLst>
            <pc:docMk/>
            <pc:sldMk cId="3057488054" sldId="293"/>
            <ac:spMk id="23" creationId="{8FDED562-1062-DECF-2628-90B810168923}"/>
          </ac:spMkLst>
        </pc:spChg>
        <pc:spChg chg="add mod">
          <ac:chgData name="Jillian Zavodnick" userId="a00b7707-6e82-4213-a7d4-922e1e8ead73" providerId="ADAL" clId="{F798FF93-75CD-4095-815B-36FDF602E4E7}" dt="2024-10-28T15:14:09.629" v="5062" actId="14100"/>
          <ac:spMkLst>
            <pc:docMk/>
            <pc:sldMk cId="3057488054" sldId="293"/>
            <ac:spMk id="24" creationId="{39233556-1511-D44F-7A71-D365509C73E9}"/>
          </ac:spMkLst>
        </pc:spChg>
        <pc:graphicFrameChg chg="add mod modGraphic">
          <ac:chgData name="Jillian Zavodnick" userId="a00b7707-6e82-4213-a7d4-922e1e8ead73" providerId="ADAL" clId="{F798FF93-75CD-4095-815B-36FDF602E4E7}" dt="2024-10-28T15:17:03.156" v="5280" actId="1076"/>
          <ac:graphicFrameMkLst>
            <pc:docMk/>
            <pc:sldMk cId="3057488054" sldId="293"/>
            <ac:graphicFrameMk id="25" creationId="{AD01CF38-A1FB-8385-0E52-1426D3314229}"/>
          </ac:graphicFrameMkLst>
        </pc:graphicFrameChg>
        <pc:picChg chg="add mod">
          <ac:chgData name="Jillian Zavodnick" userId="a00b7707-6e82-4213-a7d4-922e1e8ead73" providerId="ADAL" clId="{F798FF93-75CD-4095-815B-36FDF602E4E7}" dt="2024-10-28T15:09:24.101" v="4658" actId="1076"/>
          <ac:picMkLst>
            <pc:docMk/>
            <pc:sldMk cId="3057488054" sldId="293"/>
            <ac:picMk id="5" creationId="{59E204B2-8E45-B3D8-EC7B-D50D153CC5FC}"/>
          </ac:picMkLst>
        </pc:picChg>
        <pc:picChg chg="add mod">
          <ac:chgData name="Jillian Zavodnick" userId="a00b7707-6e82-4213-a7d4-922e1e8ead73" providerId="ADAL" clId="{F798FF93-75CD-4095-815B-36FDF602E4E7}" dt="2024-10-28T15:09:28.807" v="4660" actId="1076"/>
          <ac:picMkLst>
            <pc:docMk/>
            <pc:sldMk cId="3057488054" sldId="293"/>
            <ac:picMk id="6" creationId="{43B5B7C3-8018-D085-A414-7221BA94A001}"/>
          </ac:picMkLst>
        </pc:picChg>
        <pc:picChg chg="add mod">
          <ac:chgData name="Jillian Zavodnick" userId="a00b7707-6e82-4213-a7d4-922e1e8ead73" providerId="ADAL" clId="{F798FF93-75CD-4095-815B-36FDF602E4E7}" dt="2024-10-28T15:09:31.823" v="4662" actId="1076"/>
          <ac:picMkLst>
            <pc:docMk/>
            <pc:sldMk cId="3057488054" sldId="293"/>
            <ac:picMk id="7" creationId="{058FB07D-AB25-B22D-1A9D-69ED47F41480}"/>
          </ac:picMkLst>
        </pc:picChg>
        <pc:picChg chg="add mod">
          <ac:chgData name="Jillian Zavodnick" userId="a00b7707-6e82-4213-a7d4-922e1e8ead73" providerId="ADAL" clId="{F798FF93-75CD-4095-815B-36FDF602E4E7}" dt="2024-10-28T15:09:36.105" v="4664" actId="1076"/>
          <ac:picMkLst>
            <pc:docMk/>
            <pc:sldMk cId="3057488054" sldId="293"/>
            <ac:picMk id="8" creationId="{C584A643-B9E7-C0EB-7193-C737F77D6318}"/>
          </ac:picMkLst>
        </pc:picChg>
        <pc:picChg chg="add mod">
          <ac:chgData name="Jillian Zavodnick" userId="a00b7707-6e82-4213-a7d4-922e1e8ead73" providerId="ADAL" clId="{F798FF93-75CD-4095-815B-36FDF602E4E7}" dt="2024-10-28T15:09:39.642" v="4666" actId="1076"/>
          <ac:picMkLst>
            <pc:docMk/>
            <pc:sldMk cId="3057488054" sldId="293"/>
            <ac:picMk id="9" creationId="{EC231DB3-E247-CE64-4624-7782CE531622}"/>
          </ac:picMkLst>
        </pc:picChg>
        <pc:picChg chg="add mod">
          <ac:chgData name="Jillian Zavodnick" userId="a00b7707-6e82-4213-a7d4-922e1e8ead73" providerId="ADAL" clId="{F798FF93-75CD-4095-815B-36FDF602E4E7}" dt="2024-10-28T15:09:43.808" v="4668" actId="1076"/>
          <ac:picMkLst>
            <pc:docMk/>
            <pc:sldMk cId="3057488054" sldId="293"/>
            <ac:picMk id="10" creationId="{6F4E4C29-4CCC-1E5C-101D-9C7053D80D9A}"/>
          </ac:picMkLst>
        </pc:picChg>
        <pc:picChg chg="add mod">
          <ac:chgData name="Jillian Zavodnick" userId="a00b7707-6e82-4213-a7d4-922e1e8ead73" providerId="ADAL" clId="{F798FF93-75CD-4095-815B-36FDF602E4E7}" dt="2024-10-28T15:09:55.393" v="4670" actId="1076"/>
          <ac:picMkLst>
            <pc:docMk/>
            <pc:sldMk cId="3057488054" sldId="293"/>
            <ac:picMk id="11" creationId="{E09E6F7C-43FE-1895-7EBE-2C1A8B8406BB}"/>
          </ac:picMkLst>
        </pc:picChg>
        <pc:picChg chg="add mod">
          <ac:chgData name="Jillian Zavodnick" userId="a00b7707-6e82-4213-a7d4-922e1e8ead73" providerId="ADAL" clId="{F798FF93-75CD-4095-815B-36FDF602E4E7}" dt="2024-10-28T15:09:58.844" v="4672" actId="1076"/>
          <ac:picMkLst>
            <pc:docMk/>
            <pc:sldMk cId="3057488054" sldId="293"/>
            <ac:picMk id="12" creationId="{B2788BEE-B87F-79E9-814A-B7C887E8BF20}"/>
          </ac:picMkLst>
        </pc:picChg>
        <pc:picChg chg="add mod">
          <ac:chgData name="Jillian Zavodnick" userId="a00b7707-6e82-4213-a7d4-922e1e8ead73" providerId="ADAL" clId="{F798FF93-75CD-4095-815B-36FDF602E4E7}" dt="2024-10-28T15:10:02.524" v="4674" actId="1076"/>
          <ac:picMkLst>
            <pc:docMk/>
            <pc:sldMk cId="3057488054" sldId="293"/>
            <ac:picMk id="13" creationId="{B0B76A76-BF95-4C89-A751-AB47B009ED22}"/>
          </ac:picMkLst>
        </pc:picChg>
        <pc:picChg chg="add mod">
          <ac:chgData name="Jillian Zavodnick" userId="a00b7707-6e82-4213-a7d4-922e1e8ead73" providerId="ADAL" clId="{F798FF93-75CD-4095-815B-36FDF602E4E7}" dt="2024-10-28T15:10:08.070" v="4676" actId="1076"/>
          <ac:picMkLst>
            <pc:docMk/>
            <pc:sldMk cId="3057488054" sldId="293"/>
            <ac:picMk id="14" creationId="{21565CF9-2660-2A8A-38E8-923BD7D2971C}"/>
          </ac:picMkLst>
        </pc:picChg>
        <pc:picChg chg="add mod">
          <ac:chgData name="Jillian Zavodnick" userId="a00b7707-6e82-4213-a7d4-922e1e8ead73" providerId="ADAL" clId="{F798FF93-75CD-4095-815B-36FDF602E4E7}" dt="2024-10-28T15:10:13.446" v="4678" actId="1076"/>
          <ac:picMkLst>
            <pc:docMk/>
            <pc:sldMk cId="3057488054" sldId="293"/>
            <ac:picMk id="15" creationId="{7B553F1C-0B0B-7635-DF38-3888ED1F9C33}"/>
          </ac:picMkLst>
        </pc:picChg>
        <pc:cxnChg chg="add mod">
          <ac:chgData name="Jillian Zavodnick" userId="a00b7707-6e82-4213-a7d4-922e1e8ead73" providerId="ADAL" clId="{F798FF93-75CD-4095-815B-36FDF602E4E7}" dt="2024-10-28T15:12:34.856" v="4910" actId="13822"/>
          <ac:cxnSpMkLst>
            <pc:docMk/>
            <pc:sldMk cId="3057488054" sldId="293"/>
            <ac:cxnSpMk id="19" creationId="{63CB630F-B33B-AB6A-0B7F-DDCAB0B0F04D}"/>
          </ac:cxnSpMkLst>
        </pc:cxnChg>
        <pc:cxnChg chg="add mod">
          <ac:chgData name="Jillian Zavodnick" userId="a00b7707-6e82-4213-a7d4-922e1e8ead73" providerId="ADAL" clId="{F798FF93-75CD-4095-815B-36FDF602E4E7}" dt="2024-10-28T15:12:42.375" v="4913" actId="14100"/>
          <ac:cxnSpMkLst>
            <pc:docMk/>
            <pc:sldMk cId="3057488054" sldId="293"/>
            <ac:cxnSpMk id="20" creationId="{86A85D10-DCD3-4561-0F11-E8FF3F6B4852}"/>
          </ac:cxnSpMkLst>
        </pc:cxnChg>
        <pc:cxnChg chg="add del mod">
          <ac:chgData name="Jillian Zavodnick" userId="a00b7707-6e82-4213-a7d4-922e1e8ead73" providerId="ADAL" clId="{F798FF93-75CD-4095-815B-36FDF602E4E7}" dt="2024-10-28T15:12:51.344" v="4916" actId="478"/>
          <ac:cxnSpMkLst>
            <pc:docMk/>
            <pc:sldMk cId="3057488054" sldId="293"/>
            <ac:cxnSpMk id="22" creationId="{577045E9-C001-7DC8-BED9-0704E2E3A5DA}"/>
          </ac:cxnSpMkLst>
        </pc:cxnChg>
      </pc:sldChg>
      <pc:sldChg chg="modSp new mod ord modTransition modClrScheme chgLayout modNotesTx">
        <pc:chgData name="Jillian Zavodnick" userId="a00b7707-6e82-4213-a7d4-922e1e8ead73" providerId="ADAL" clId="{F798FF93-75CD-4095-815B-36FDF602E4E7}" dt="2024-11-04T20:13:22.988" v="7575" actId="20577"/>
        <pc:sldMkLst>
          <pc:docMk/>
          <pc:sldMk cId="2069916574" sldId="294"/>
        </pc:sldMkLst>
        <pc:spChg chg="mod ord">
          <ac:chgData name="Jillian Zavodnick" userId="a00b7707-6e82-4213-a7d4-922e1e8ead73" providerId="ADAL" clId="{F798FF93-75CD-4095-815B-36FDF602E4E7}" dt="2024-10-28T15:01:29.860" v="3774" actId="255"/>
          <ac:spMkLst>
            <pc:docMk/>
            <pc:sldMk cId="2069916574" sldId="294"/>
            <ac:spMk id="2" creationId="{12118903-B1ED-744B-A127-C6BB77951E8D}"/>
          </ac:spMkLst>
        </pc:spChg>
        <pc:spChg chg="mod ord">
          <ac:chgData name="Jillian Zavodnick" userId="a00b7707-6e82-4213-a7d4-922e1e8ead73" providerId="ADAL" clId="{F798FF93-75CD-4095-815B-36FDF602E4E7}" dt="2024-10-28T15:01:36.370" v="3775" actId="255"/>
          <ac:spMkLst>
            <pc:docMk/>
            <pc:sldMk cId="2069916574" sldId="294"/>
            <ac:spMk id="3" creationId="{79AA5CA1-BFE4-583F-840D-72C96F4D8F67}"/>
          </ac:spMkLst>
        </pc:spChg>
      </pc:sldChg>
      <pc:sldChg chg="addSp delSp modSp new mod modTransition delAnim modAnim modNotesTx">
        <pc:chgData name="Jillian Zavodnick" userId="a00b7707-6e82-4213-a7d4-922e1e8ead73" providerId="ADAL" clId="{F798FF93-75CD-4095-815B-36FDF602E4E7}" dt="2024-11-06T19:49:22.312" v="9115" actId="20577"/>
        <pc:sldMkLst>
          <pc:docMk/>
          <pc:sldMk cId="3028275718" sldId="295"/>
        </pc:sldMkLst>
        <pc:spChg chg="del mod">
          <ac:chgData name="Jillian Zavodnick" userId="a00b7707-6e82-4213-a7d4-922e1e8ead73" providerId="ADAL" clId="{F798FF93-75CD-4095-815B-36FDF602E4E7}" dt="2024-11-04T20:37:19.637" v="8631" actId="1032"/>
          <ac:spMkLst>
            <pc:docMk/>
            <pc:sldMk cId="3028275718" sldId="295"/>
            <ac:spMk id="2" creationId="{BDB12B91-65D7-AE6D-654D-B6655C9D9743}"/>
          </ac:spMkLst>
        </pc:spChg>
        <pc:spChg chg="mod">
          <ac:chgData name="Jillian Zavodnick" userId="a00b7707-6e82-4213-a7d4-922e1e8ead73" providerId="ADAL" clId="{F798FF93-75CD-4095-815B-36FDF602E4E7}" dt="2024-11-04T20:13:56.632" v="7609" actId="20577"/>
          <ac:spMkLst>
            <pc:docMk/>
            <pc:sldMk cId="3028275718" sldId="295"/>
            <ac:spMk id="3" creationId="{D02CC723-478A-3FED-D0CE-692A8B04F38B}"/>
          </ac:spMkLst>
        </pc:spChg>
        <pc:graphicFrameChg chg="add mod modGraphic">
          <ac:chgData name="Jillian Zavodnick" userId="a00b7707-6e82-4213-a7d4-922e1e8ead73" providerId="ADAL" clId="{F798FF93-75CD-4095-815B-36FDF602E4E7}" dt="2024-11-06T19:49:22.312" v="9115" actId="20577"/>
          <ac:graphicFrameMkLst>
            <pc:docMk/>
            <pc:sldMk cId="3028275718" sldId="295"/>
            <ac:graphicFrameMk id="4" creationId="{79FB8CA6-651D-A190-11F0-2B0121EEE890}"/>
          </ac:graphicFrameMkLst>
        </pc:graphicFrameChg>
      </pc:sldChg>
      <pc:sldChg chg="modSp new mod modTransition modAnim modNotesTx">
        <pc:chgData name="Jillian Zavodnick" userId="a00b7707-6e82-4213-a7d4-922e1e8ead73" providerId="ADAL" clId="{F798FF93-75CD-4095-815B-36FDF602E4E7}" dt="2024-11-11T21:39:45.986" v="9210" actId="20577"/>
        <pc:sldMkLst>
          <pc:docMk/>
          <pc:sldMk cId="1208306354" sldId="296"/>
        </pc:sldMkLst>
        <pc:spChg chg="mod">
          <ac:chgData name="Jillian Zavodnick" userId="a00b7707-6e82-4213-a7d4-922e1e8ead73" providerId="ADAL" clId="{F798FF93-75CD-4095-815B-36FDF602E4E7}" dt="2024-11-11T21:39:45.986" v="9210" actId="20577"/>
          <ac:spMkLst>
            <pc:docMk/>
            <pc:sldMk cId="1208306354" sldId="296"/>
            <ac:spMk id="2" creationId="{5024005C-6847-D202-569C-A8A9B1CE35BB}"/>
          </ac:spMkLst>
        </pc:spChg>
        <pc:spChg chg="mod">
          <ac:chgData name="Jillian Zavodnick" userId="a00b7707-6e82-4213-a7d4-922e1e8ead73" providerId="ADAL" clId="{F798FF93-75CD-4095-815B-36FDF602E4E7}" dt="2024-10-28T15:20:27.620" v="5498" actId="20577"/>
          <ac:spMkLst>
            <pc:docMk/>
            <pc:sldMk cId="1208306354" sldId="296"/>
            <ac:spMk id="3" creationId="{EC86E551-38EC-A2D5-AB6F-2A3C0EE07A1C}"/>
          </ac:spMkLst>
        </pc:spChg>
      </pc:sldChg>
      <pc:sldChg chg="modSp new mod modTransition modAnim modNotesTx">
        <pc:chgData name="Jillian Zavodnick" userId="a00b7707-6e82-4213-a7d4-922e1e8ead73" providerId="ADAL" clId="{F798FF93-75CD-4095-815B-36FDF602E4E7}" dt="2024-11-06T19:49:58.991" v="9169" actId="20577"/>
        <pc:sldMkLst>
          <pc:docMk/>
          <pc:sldMk cId="3315127486" sldId="297"/>
        </pc:sldMkLst>
        <pc:spChg chg="mod">
          <ac:chgData name="Jillian Zavodnick" userId="a00b7707-6e82-4213-a7d4-922e1e8ead73" providerId="ADAL" clId="{F798FF93-75CD-4095-815B-36FDF602E4E7}" dt="2024-11-06T19:49:58.991" v="9169" actId="20577"/>
          <ac:spMkLst>
            <pc:docMk/>
            <pc:sldMk cId="3315127486" sldId="297"/>
            <ac:spMk id="2" creationId="{BA588DA1-6324-B36E-3BC4-FABDCB5B7282}"/>
          </ac:spMkLst>
        </pc:spChg>
        <pc:spChg chg="mod">
          <ac:chgData name="Jillian Zavodnick" userId="a00b7707-6e82-4213-a7d4-922e1e8ead73" providerId="ADAL" clId="{F798FF93-75CD-4095-815B-36FDF602E4E7}" dt="2024-10-28T15:22:16.030" v="5739" actId="20577"/>
          <ac:spMkLst>
            <pc:docMk/>
            <pc:sldMk cId="3315127486" sldId="297"/>
            <ac:spMk id="3" creationId="{013A738D-A23E-8E7B-E4A1-B8D7E0B668FC}"/>
          </ac:spMkLst>
        </pc:spChg>
      </pc:sldChg>
      <pc:sldChg chg="addSp delSp modSp new mod modTransition modClrScheme chgLayout">
        <pc:chgData name="Jillian Zavodnick" userId="a00b7707-6e82-4213-a7d4-922e1e8ead73" providerId="ADAL" clId="{F798FF93-75CD-4095-815B-36FDF602E4E7}" dt="2024-10-28T15:30:52.110" v="6126"/>
        <pc:sldMkLst>
          <pc:docMk/>
          <pc:sldMk cId="1216339478" sldId="298"/>
        </pc:sldMkLst>
        <pc:spChg chg="del">
          <ac:chgData name="Jillian Zavodnick" userId="a00b7707-6e82-4213-a7d4-922e1e8ead73" providerId="ADAL" clId="{F798FF93-75CD-4095-815B-36FDF602E4E7}" dt="2024-10-28T15:25:07.475" v="6112" actId="700"/>
          <ac:spMkLst>
            <pc:docMk/>
            <pc:sldMk cId="1216339478" sldId="298"/>
            <ac:spMk id="2" creationId="{DD14DF79-3B60-DFE5-C15C-5C21E1FA90E6}"/>
          </ac:spMkLst>
        </pc:spChg>
        <pc:spChg chg="del mod ord">
          <ac:chgData name="Jillian Zavodnick" userId="a00b7707-6e82-4213-a7d4-922e1e8ead73" providerId="ADAL" clId="{F798FF93-75CD-4095-815B-36FDF602E4E7}" dt="2024-10-28T15:25:07.475" v="6112" actId="700"/>
          <ac:spMkLst>
            <pc:docMk/>
            <pc:sldMk cId="1216339478" sldId="298"/>
            <ac:spMk id="3" creationId="{EAFE04FB-7EE8-DCBB-A92E-A12E26E5257B}"/>
          </ac:spMkLst>
        </pc:spChg>
        <pc:spChg chg="add mod ord">
          <ac:chgData name="Jillian Zavodnick" userId="a00b7707-6e82-4213-a7d4-922e1e8ead73" providerId="ADAL" clId="{F798FF93-75CD-4095-815B-36FDF602E4E7}" dt="2024-10-28T15:25:11.919" v="6123" actId="20577"/>
          <ac:spMkLst>
            <pc:docMk/>
            <pc:sldMk cId="1216339478" sldId="298"/>
            <ac:spMk id="4" creationId="{AB0EF7DD-726A-6435-8A78-51643EF61E0D}"/>
          </ac:spMkLst>
        </pc:spChg>
      </pc:sldChg>
      <pc:sldChg chg="addSp delSp modSp add mod ord modTransition delAnim modAnim modNotesTx">
        <pc:chgData name="Jillian Zavodnick" userId="a00b7707-6e82-4213-a7d4-922e1e8ead73" providerId="ADAL" clId="{F798FF93-75CD-4095-815B-36FDF602E4E7}" dt="2024-11-06T20:46:21.599" v="9208"/>
        <pc:sldMkLst>
          <pc:docMk/>
          <pc:sldMk cId="4094966678" sldId="299"/>
        </pc:sldMkLst>
        <pc:spChg chg="del mod">
          <ac:chgData name="Jillian Zavodnick" userId="a00b7707-6e82-4213-a7d4-922e1e8ead73" providerId="ADAL" clId="{F798FF93-75CD-4095-815B-36FDF602E4E7}" dt="2024-11-04T20:30:48.683" v="8236" actId="478"/>
          <ac:spMkLst>
            <pc:docMk/>
            <pc:sldMk cId="4094966678" sldId="299"/>
            <ac:spMk id="2" creationId="{27CBD876-2D75-2A4C-BB71-ECB50950AF65}"/>
          </ac:spMkLst>
        </pc:spChg>
        <pc:spChg chg="mod">
          <ac:chgData name="Jillian Zavodnick" userId="a00b7707-6e82-4213-a7d4-922e1e8ead73" providerId="ADAL" clId="{F798FF93-75CD-4095-815B-36FDF602E4E7}" dt="2024-11-04T20:35:22.348" v="8377" actId="20577"/>
          <ac:spMkLst>
            <pc:docMk/>
            <pc:sldMk cId="4094966678" sldId="299"/>
            <ac:spMk id="3" creationId="{B6EC1F3F-BF10-49E2-00BB-1EB1DD5316EC}"/>
          </ac:spMkLst>
        </pc:spChg>
        <pc:spChg chg="add del mod">
          <ac:chgData name="Jillian Zavodnick" userId="a00b7707-6e82-4213-a7d4-922e1e8ead73" providerId="ADAL" clId="{F798FF93-75CD-4095-815B-36FDF602E4E7}" dt="2024-11-04T20:30:51.858" v="8237" actId="478"/>
          <ac:spMkLst>
            <pc:docMk/>
            <pc:sldMk cId="4094966678" sldId="299"/>
            <ac:spMk id="6" creationId="{BD6F983E-4579-6605-D15F-F22D3A81C6D5}"/>
          </ac:spMkLst>
        </pc:spChg>
        <pc:graphicFrameChg chg="add mod modGraphic">
          <ac:chgData name="Jillian Zavodnick" userId="a00b7707-6e82-4213-a7d4-922e1e8ead73" providerId="ADAL" clId="{F798FF93-75CD-4095-815B-36FDF602E4E7}" dt="2024-11-04T20:36:40.111" v="8629" actId="1076"/>
          <ac:graphicFrameMkLst>
            <pc:docMk/>
            <pc:sldMk cId="4094966678" sldId="299"/>
            <ac:graphicFrameMk id="4" creationId="{EF4132D1-A3D5-347D-63E3-AF512760B3EC}"/>
          </ac:graphicFrameMkLst>
        </pc:graphicFrameChg>
      </pc:sldChg>
      <pc:sldMasterChg chg="delSldLayout">
        <pc:chgData name="Jillian Zavodnick" userId="a00b7707-6e82-4213-a7d4-922e1e8ead73" providerId="ADAL" clId="{F798FF93-75CD-4095-815B-36FDF602E4E7}" dt="2024-10-28T15:07:29.824" v="4621" actId="47"/>
        <pc:sldMasterMkLst>
          <pc:docMk/>
          <pc:sldMasterMk cId="0" sldId="2147483889"/>
        </pc:sldMasterMkLst>
        <pc:sldLayoutChg chg="del">
          <pc:chgData name="Jillian Zavodnick" userId="a00b7707-6e82-4213-a7d4-922e1e8ead73" providerId="ADAL" clId="{F798FF93-75CD-4095-815B-36FDF602E4E7}" dt="2024-10-28T15:07:26.742" v="4618" actId="47"/>
          <pc:sldLayoutMkLst>
            <pc:docMk/>
            <pc:sldMasterMk cId="0" sldId="2147483889"/>
            <pc:sldLayoutMk cId="2103069845" sldId="2147483957"/>
          </pc:sldLayoutMkLst>
        </pc:sldLayoutChg>
        <pc:sldLayoutChg chg="del">
          <pc:chgData name="Jillian Zavodnick" userId="a00b7707-6e82-4213-a7d4-922e1e8ead73" providerId="ADAL" clId="{F798FF93-75CD-4095-815B-36FDF602E4E7}" dt="2024-10-28T15:07:29.824" v="4621" actId="47"/>
          <pc:sldLayoutMkLst>
            <pc:docMk/>
            <pc:sldMasterMk cId="0" sldId="2147483889"/>
            <pc:sldLayoutMk cId="1758389416" sldId="214748395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1B2A5E-7346-4277-AC68-F61B001FA9C8}"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US"/>
        </a:p>
      </dgm:t>
    </dgm:pt>
    <dgm:pt modelId="{9D1203BE-C34C-4C98-8ADD-BA923493E0A3}">
      <dgm:prSet phldrT="[Text]"/>
      <dgm:spPr/>
      <dgm:t>
        <a:bodyPr/>
        <a:lstStyle/>
        <a:p>
          <a:r>
            <a:rPr lang="en-US" dirty="0"/>
            <a:t>Hospital policy helpful</a:t>
          </a:r>
        </a:p>
      </dgm:t>
    </dgm:pt>
    <dgm:pt modelId="{2AA313A0-FE71-4AE8-BDE7-09FD193A5D0F}" type="parTrans" cxnId="{FA9A4D4B-4351-4D83-8760-0F94B420F86F}">
      <dgm:prSet/>
      <dgm:spPr/>
      <dgm:t>
        <a:bodyPr/>
        <a:lstStyle/>
        <a:p>
          <a:endParaRPr lang="en-US"/>
        </a:p>
      </dgm:t>
    </dgm:pt>
    <dgm:pt modelId="{431F4957-11A7-474C-B695-90632653C0D9}" type="sibTrans" cxnId="{FA9A4D4B-4351-4D83-8760-0F94B420F86F}">
      <dgm:prSet/>
      <dgm:spPr/>
      <dgm:t>
        <a:bodyPr/>
        <a:lstStyle/>
        <a:p>
          <a:endParaRPr lang="en-US"/>
        </a:p>
      </dgm:t>
    </dgm:pt>
    <dgm:pt modelId="{726D0AE6-9FF2-4CA4-97A9-D48D5C933369}">
      <dgm:prSet phldrT="[Text]"/>
      <dgm:spPr/>
      <dgm:t>
        <a:bodyPr/>
        <a:lstStyle/>
        <a:p>
          <a:r>
            <a:rPr lang="en-US" dirty="0"/>
            <a:t>Practice variation</a:t>
          </a:r>
        </a:p>
      </dgm:t>
    </dgm:pt>
    <dgm:pt modelId="{A7928ED3-25BA-4217-A34A-EE0648A3F6B6}" type="parTrans" cxnId="{13C95CD0-1D15-4FE0-ABD3-F6F6A17D5257}">
      <dgm:prSet/>
      <dgm:spPr/>
      <dgm:t>
        <a:bodyPr/>
        <a:lstStyle/>
        <a:p>
          <a:endParaRPr lang="en-US"/>
        </a:p>
      </dgm:t>
    </dgm:pt>
    <dgm:pt modelId="{EBB4EA47-C847-4459-BC6B-0E687A3C1311}" type="sibTrans" cxnId="{13C95CD0-1D15-4FE0-ABD3-F6F6A17D5257}">
      <dgm:prSet/>
      <dgm:spPr/>
      <dgm:t>
        <a:bodyPr/>
        <a:lstStyle/>
        <a:p>
          <a:endParaRPr lang="en-US"/>
        </a:p>
      </dgm:t>
    </dgm:pt>
    <dgm:pt modelId="{099CD389-2296-40B3-B317-2305F91C38CF}">
      <dgm:prSet phldrT="[Text]"/>
      <dgm:spPr/>
      <dgm:t>
        <a:bodyPr/>
        <a:lstStyle/>
        <a:p>
          <a:r>
            <a:rPr lang="en-US" dirty="0"/>
            <a:t>High-impact choices</a:t>
          </a:r>
        </a:p>
      </dgm:t>
    </dgm:pt>
    <dgm:pt modelId="{81BF550E-A7FF-441A-BD60-CBABE44A0C89}" type="parTrans" cxnId="{E9C08EE5-AF8F-4C35-A482-30A537358508}">
      <dgm:prSet/>
      <dgm:spPr/>
      <dgm:t>
        <a:bodyPr/>
        <a:lstStyle/>
        <a:p>
          <a:endParaRPr lang="en-US"/>
        </a:p>
      </dgm:t>
    </dgm:pt>
    <dgm:pt modelId="{A5F01DFE-C680-4F24-AAAB-18506373B31A}" type="sibTrans" cxnId="{E9C08EE5-AF8F-4C35-A482-30A537358508}">
      <dgm:prSet/>
      <dgm:spPr/>
      <dgm:t>
        <a:bodyPr/>
        <a:lstStyle/>
        <a:p>
          <a:endParaRPr lang="en-US"/>
        </a:p>
      </dgm:t>
    </dgm:pt>
    <dgm:pt modelId="{0F08816A-47DF-4EB6-BAA3-D4C414EB454A}">
      <dgm:prSet phldrT="[Text]"/>
      <dgm:spPr/>
      <dgm:t>
        <a:bodyPr/>
        <a:lstStyle/>
        <a:p>
          <a:r>
            <a:rPr lang="en-US" dirty="0"/>
            <a:t>Staff uncertainty</a:t>
          </a:r>
        </a:p>
      </dgm:t>
    </dgm:pt>
    <dgm:pt modelId="{4DEAC5F2-BC7A-421F-BEAF-5F27A62AD8D8}" type="parTrans" cxnId="{1355C0A6-93A6-439B-A6A3-B6AFA7C25DFF}">
      <dgm:prSet/>
      <dgm:spPr/>
      <dgm:t>
        <a:bodyPr/>
        <a:lstStyle/>
        <a:p>
          <a:endParaRPr lang="en-US"/>
        </a:p>
      </dgm:t>
    </dgm:pt>
    <dgm:pt modelId="{A09BE1C3-4C5F-40AD-A07E-E21D90FC8E38}" type="sibTrans" cxnId="{1355C0A6-93A6-439B-A6A3-B6AFA7C25DFF}">
      <dgm:prSet/>
      <dgm:spPr/>
      <dgm:t>
        <a:bodyPr/>
        <a:lstStyle/>
        <a:p>
          <a:endParaRPr lang="en-US"/>
        </a:p>
      </dgm:t>
    </dgm:pt>
    <dgm:pt modelId="{F6CB2FF8-EF7E-48DE-8375-ABEB8609EE7F}" type="pres">
      <dgm:prSet presAssocID="{8F1B2A5E-7346-4277-AC68-F61B001FA9C8}" presName="cycle" presStyleCnt="0">
        <dgm:presLayoutVars>
          <dgm:chMax val="1"/>
          <dgm:dir/>
          <dgm:animLvl val="ctr"/>
          <dgm:resizeHandles val="exact"/>
        </dgm:presLayoutVars>
      </dgm:prSet>
      <dgm:spPr/>
    </dgm:pt>
    <dgm:pt modelId="{ABE06E48-BA12-455F-9734-FA5F3AEDD323}" type="pres">
      <dgm:prSet presAssocID="{9D1203BE-C34C-4C98-8ADD-BA923493E0A3}" presName="centerShape" presStyleLbl="node0" presStyleIdx="0" presStyleCnt="1"/>
      <dgm:spPr/>
    </dgm:pt>
    <dgm:pt modelId="{F931BDA9-EACF-46D9-BFD8-AAF3F381CC9C}" type="pres">
      <dgm:prSet presAssocID="{A7928ED3-25BA-4217-A34A-EE0648A3F6B6}" presName="parTrans" presStyleLbl="bgSibTrans2D1" presStyleIdx="0" presStyleCnt="3"/>
      <dgm:spPr/>
    </dgm:pt>
    <dgm:pt modelId="{909CCE91-28BD-4275-9C86-A17FDDA4CFC3}" type="pres">
      <dgm:prSet presAssocID="{726D0AE6-9FF2-4CA4-97A9-D48D5C933369}" presName="node" presStyleLbl="node1" presStyleIdx="0" presStyleCnt="3">
        <dgm:presLayoutVars>
          <dgm:bulletEnabled val="1"/>
        </dgm:presLayoutVars>
      </dgm:prSet>
      <dgm:spPr/>
    </dgm:pt>
    <dgm:pt modelId="{49E76DF8-4953-4492-A5DE-5E5AD69326CC}" type="pres">
      <dgm:prSet presAssocID="{81BF550E-A7FF-441A-BD60-CBABE44A0C89}" presName="parTrans" presStyleLbl="bgSibTrans2D1" presStyleIdx="1" presStyleCnt="3"/>
      <dgm:spPr/>
    </dgm:pt>
    <dgm:pt modelId="{FB942675-C0DC-4739-BCFE-F12B83932399}" type="pres">
      <dgm:prSet presAssocID="{099CD389-2296-40B3-B317-2305F91C38CF}" presName="node" presStyleLbl="node1" presStyleIdx="1" presStyleCnt="3">
        <dgm:presLayoutVars>
          <dgm:bulletEnabled val="1"/>
        </dgm:presLayoutVars>
      </dgm:prSet>
      <dgm:spPr/>
    </dgm:pt>
    <dgm:pt modelId="{1F28C343-CF83-45BC-A16C-1FC38C52649A}" type="pres">
      <dgm:prSet presAssocID="{4DEAC5F2-BC7A-421F-BEAF-5F27A62AD8D8}" presName="parTrans" presStyleLbl="bgSibTrans2D1" presStyleIdx="2" presStyleCnt="3"/>
      <dgm:spPr/>
    </dgm:pt>
    <dgm:pt modelId="{83E39086-3B7E-4335-AA25-6A7B26EC9167}" type="pres">
      <dgm:prSet presAssocID="{0F08816A-47DF-4EB6-BAA3-D4C414EB454A}" presName="node" presStyleLbl="node1" presStyleIdx="2" presStyleCnt="3">
        <dgm:presLayoutVars>
          <dgm:bulletEnabled val="1"/>
        </dgm:presLayoutVars>
      </dgm:prSet>
      <dgm:spPr/>
    </dgm:pt>
  </dgm:ptLst>
  <dgm:cxnLst>
    <dgm:cxn modelId="{E37A9E0C-28E2-4C4F-BC1A-5F18675E3921}" type="presOf" srcId="{726D0AE6-9FF2-4CA4-97A9-D48D5C933369}" destId="{909CCE91-28BD-4275-9C86-A17FDDA4CFC3}" srcOrd="0" destOrd="0" presId="urn:microsoft.com/office/officeart/2005/8/layout/radial4"/>
    <dgm:cxn modelId="{E31C4E1E-6146-4413-BDBF-635D89D3F491}" type="presOf" srcId="{0F08816A-47DF-4EB6-BAA3-D4C414EB454A}" destId="{83E39086-3B7E-4335-AA25-6A7B26EC9167}" srcOrd="0" destOrd="0" presId="urn:microsoft.com/office/officeart/2005/8/layout/radial4"/>
    <dgm:cxn modelId="{DE5DD329-41A6-434D-9813-518042F1C357}" type="presOf" srcId="{8F1B2A5E-7346-4277-AC68-F61B001FA9C8}" destId="{F6CB2FF8-EF7E-48DE-8375-ABEB8609EE7F}" srcOrd="0" destOrd="0" presId="urn:microsoft.com/office/officeart/2005/8/layout/radial4"/>
    <dgm:cxn modelId="{90A89E65-AC91-40AB-9F68-3C53181ECD1B}" type="presOf" srcId="{A7928ED3-25BA-4217-A34A-EE0648A3F6B6}" destId="{F931BDA9-EACF-46D9-BFD8-AAF3F381CC9C}" srcOrd="0" destOrd="0" presId="urn:microsoft.com/office/officeart/2005/8/layout/radial4"/>
    <dgm:cxn modelId="{C73D494B-DAD3-455C-B29D-EA2F8A5C8908}" type="presOf" srcId="{9D1203BE-C34C-4C98-8ADD-BA923493E0A3}" destId="{ABE06E48-BA12-455F-9734-FA5F3AEDD323}" srcOrd="0" destOrd="0" presId="urn:microsoft.com/office/officeart/2005/8/layout/radial4"/>
    <dgm:cxn modelId="{FA9A4D4B-4351-4D83-8760-0F94B420F86F}" srcId="{8F1B2A5E-7346-4277-AC68-F61B001FA9C8}" destId="{9D1203BE-C34C-4C98-8ADD-BA923493E0A3}" srcOrd="0" destOrd="0" parTransId="{2AA313A0-FE71-4AE8-BDE7-09FD193A5D0F}" sibTransId="{431F4957-11A7-474C-B695-90632653C0D9}"/>
    <dgm:cxn modelId="{7C547B52-E4E2-4219-9ABA-429322DDC986}" type="presOf" srcId="{81BF550E-A7FF-441A-BD60-CBABE44A0C89}" destId="{49E76DF8-4953-4492-A5DE-5E5AD69326CC}" srcOrd="0" destOrd="0" presId="urn:microsoft.com/office/officeart/2005/8/layout/radial4"/>
    <dgm:cxn modelId="{1355C0A6-93A6-439B-A6A3-B6AFA7C25DFF}" srcId="{9D1203BE-C34C-4C98-8ADD-BA923493E0A3}" destId="{0F08816A-47DF-4EB6-BAA3-D4C414EB454A}" srcOrd="2" destOrd="0" parTransId="{4DEAC5F2-BC7A-421F-BEAF-5F27A62AD8D8}" sibTransId="{A09BE1C3-4C5F-40AD-A07E-E21D90FC8E38}"/>
    <dgm:cxn modelId="{3932A4C3-5F72-4608-8A69-50C39A4C305B}" type="presOf" srcId="{4DEAC5F2-BC7A-421F-BEAF-5F27A62AD8D8}" destId="{1F28C343-CF83-45BC-A16C-1FC38C52649A}" srcOrd="0" destOrd="0" presId="urn:microsoft.com/office/officeart/2005/8/layout/radial4"/>
    <dgm:cxn modelId="{13C95CD0-1D15-4FE0-ABD3-F6F6A17D5257}" srcId="{9D1203BE-C34C-4C98-8ADD-BA923493E0A3}" destId="{726D0AE6-9FF2-4CA4-97A9-D48D5C933369}" srcOrd="0" destOrd="0" parTransId="{A7928ED3-25BA-4217-A34A-EE0648A3F6B6}" sibTransId="{EBB4EA47-C847-4459-BC6B-0E687A3C1311}"/>
    <dgm:cxn modelId="{E9C08EE5-AF8F-4C35-A482-30A537358508}" srcId="{9D1203BE-C34C-4C98-8ADD-BA923493E0A3}" destId="{099CD389-2296-40B3-B317-2305F91C38CF}" srcOrd="1" destOrd="0" parTransId="{81BF550E-A7FF-441A-BD60-CBABE44A0C89}" sibTransId="{A5F01DFE-C680-4F24-AAAB-18506373B31A}"/>
    <dgm:cxn modelId="{4D51C1F5-192A-4849-818D-9CDC032278A1}" type="presOf" srcId="{099CD389-2296-40B3-B317-2305F91C38CF}" destId="{FB942675-C0DC-4739-BCFE-F12B83932399}" srcOrd="0" destOrd="0" presId="urn:microsoft.com/office/officeart/2005/8/layout/radial4"/>
    <dgm:cxn modelId="{B8E5C962-B419-41F7-B56E-D7F453ED2F53}" type="presParOf" srcId="{F6CB2FF8-EF7E-48DE-8375-ABEB8609EE7F}" destId="{ABE06E48-BA12-455F-9734-FA5F3AEDD323}" srcOrd="0" destOrd="0" presId="urn:microsoft.com/office/officeart/2005/8/layout/radial4"/>
    <dgm:cxn modelId="{47FD637E-574D-4E67-BC56-5E6DCB2FECD4}" type="presParOf" srcId="{F6CB2FF8-EF7E-48DE-8375-ABEB8609EE7F}" destId="{F931BDA9-EACF-46D9-BFD8-AAF3F381CC9C}" srcOrd="1" destOrd="0" presId="urn:microsoft.com/office/officeart/2005/8/layout/radial4"/>
    <dgm:cxn modelId="{51A134C7-D0B4-48A0-9BAA-CE54A21C43B7}" type="presParOf" srcId="{F6CB2FF8-EF7E-48DE-8375-ABEB8609EE7F}" destId="{909CCE91-28BD-4275-9C86-A17FDDA4CFC3}" srcOrd="2" destOrd="0" presId="urn:microsoft.com/office/officeart/2005/8/layout/radial4"/>
    <dgm:cxn modelId="{C917A293-F01F-4A54-AB32-B1E2FE5E4257}" type="presParOf" srcId="{F6CB2FF8-EF7E-48DE-8375-ABEB8609EE7F}" destId="{49E76DF8-4953-4492-A5DE-5E5AD69326CC}" srcOrd="3" destOrd="0" presId="urn:microsoft.com/office/officeart/2005/8/layout/radial4"/>
    <dgm:cxn modelId="{73EA4132-5454-47B0-BC63-CA29EED5FACD}" type="presParOf" srcId="{F6CB2FF8-EF7E-48DE-8375-ABEB8609EE7F}" destId="{FB942675-C0DC-4739-BCFE-F12B83932399}" srcOrd="4" destOrd="0" presId="urn:microsoft.com/office/officeart/2005/8/layout/radial4"/>
    <dgm:cxn modelId="{5A101E30-5D9D-4891-A4D0-64760D1B5832}" type="presParOf" srcId="{F6CB2FF8-EF7E-48DE-8375-ABEB8609EE7F}" destId="{1F28C343-CF83-45BC-A16C-1FC38C52649A}" srcOrd="5" destOrd="0" presId="urn:microsoft.com/office/officeart/2005/8/layout/radial4"/>
    <dgm:cxn modelId="{8A4E1B46-287A-4719-BB09-7000F71E1333}" type="presParOf" srcId="{F6CB2FF8-EF7E-48DE-8375-ABEB8609EE7F}" destId="{83E39086-3B7E-4335-AA25-6A7B26EC9167}"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F22E04-728F-4AB4-87A6-9D3456FF52FB}" type="doc">
      <dgm:prSet loTypeId="urn:microsoft.com/office/officeart/2005/8/layout/radial1" loCatId="relationship" qsTypeId="urn:microsoft.com/office/officeart/2005/8/quickstyle/simple1" qsCatId="simple" csTypeId="urn:microsoft.com/office/officeart/2005/8/colors/colorful3" csCatId="colorful" phldr="1"/>
      <dgm:spPr/>
      <dgm:t>
        <a:bodyPr/>
        <a:lstStyle/>
        <a:p>
          <a:endParaRPr lang="en-US"/>
        </a:p>
      </dgm:t>
    </dgm:pt>
    <dgm:pt modelId="{70962F7F-5958-440E-8DEE-8786578B53E9}">
      <dgm:prSet phldrT="[Text]"/>
      <dgm:spPr/>
      <dgm:t>
        <a:bodyPr/>
        <a:lstStyle/>
        <a:p>
          <a:r>
            <a:rPr lang="en-US" dirty="0">
              <a:solidFill>
                <a:schemeClr val="tx2"/>
              </a:solidFill>
            </a:rPr>
            <a:t>Patient experience</a:t>
          </a:r>
        </a:p>
      </dgm:t>
    </dgm:pt>
    <dgm:pt modelId="{91FF5CA6-E8B4-41EC-AAF2-375A2C323DD6}" type="parTrans" cxnId="{C21A41E5-B9A9-4455-AE87-32F942CDC0E4}">
      <dgm:prSet/>
      <dgm:spPr/>
      <dgm:t>
        <a:bodyPr/>
        <a:lstStyle/>
        <a:p>
          <a:endParaRPr lang="en-US"/>
        </a:p>
      </dgm:t>
    </dgm:pt>
    <dgm:pt modelId="{26B19972-A2FD-46D9-82BA-AEA29FD0A0C2}" type="sibTrans" cxnId="{C21A41E5-B9A9-4455-AE87-32F942CDC0E4}">
      <dgm:prSet/>
      <dgm:spPr/>
      <dgm:t>
        <a:bodyPr/>
        <a:lstStyle/>
        <a:p>
          <a:endParaRPr lang="en-US"/>
        </a:p>
      </dgm:t>
    </dgm:pt>
    <dgm:pt modelId="{64CABD81-8233-4621-996F-7E68F81C3E7B}">
      <dgm:prSet phldrT="[Text]"/>
      <dgm:spPr/>
      <dgm:t>
        <a:bodyPr/>
        <a:lstStyle/>
        <a:p>
          <a:r>
            <a:rPr lang="en-US" dirty="0"/>
            <a:t>Staff demeanor</a:t>
          </a:r>
        </a:p>
      </dgm:t>
    </dgm:pt>
    <dgm:pt modelId="{FA1EB9E0-9AC2-49D9-A6D1-F566A3C8BB13}" type="parTrans" cxnId="{DDD9FB6D-91DD-4D0B-86C1-B50FC1A4757F}">
      <dgm:prSet/>
      <dgm:spPr/>
      <dgm:t>
        <a:bodyPr/>
        <a:lstStyle/>
        <a:p>
          <a:endParaRPr lang="en-US"/>
        </a:p>
      </dgm:t>
    </dgm:pt>
    <dgm:pt modelId="{CE02A210-F5E1-4A79-9163-264172A8D9D6}" type="sibTrans" cxnId="{DDD9FB6D-91DD-4D0B-86C1-B50FC1A4757F}">
      <dgm:prSet/>
      <dgm:spPr/>
      <dgm:t>
        <a:bodyPr/>
        <a:lstStyle/>
        <a:p>
          <a:endParaRPr lang="en-US"/>
        </a:p>
      </dgm:t>
    </dgm:pt>
    <dgm:pt modelId="{62586D52-37CD-4D01-894C-D04A16EDD854}">
      <dgm:prSet phldrT="[Text]"/>
      <dgm:spPr/>
      <dgm:t>
        <a:bodyPr/>
        <a:lstStyle/>
        <a:p>
          <a:r>
            <a:rPr lang="en-US" dirty="0"/>
            <a:t>Food</a:t>
          </a:r>
        </a:p>
      </dgm:t>
    </dgm:pt>
    <dgm:pt modelId="{E65E02C5-416F-4FF8-AD2D-C398A88715EB}" type="parTrans" cxnId="{752E6A56-9759-4A2D-8B34-33DF80FF4B98}">
      <dgm:prSet/>
      <dgm:spPr/>
      <dgm:t>
        <a:bodyPr/>
        <a:lstStyle/>
        <a:p>
          <a:endParaRPr lang="en-US"/>
        </a:p>
      </dgm:t>
    </dgm:pt>
    <dgm:pt modelId="{F6882D0B-F1ED-42B0-B0C9-1FCB90406F5B}" type="sibTrans" cxnId="{752E6A56-9759-4A2D-8B34-33DF80FF4B98}">
      <dgm:prSet/>
      <dgm:spPr/>
      <dgm:t>
        <a:bodyPr/>
        <a:lstStyle/>
        <a:p>
          <a:endParaRPr lang="en-US"/>
        </a:p>
      </dgm:t>
    </dgm:pt>
    <dgm:pt modelId="{A7FE5B2A-1EA0-4FD5-8EBE-C5502429841B}">
      <dgm:prSet phldrT="[Text]"/>
      <dgm:spPr/>
      <dgm:t>
        <a:bodyPr/>
        <a:lstStyle/>
        <a:p>
          <a:r>
            <a:rPr lang="en-US" dirty="0"/>
            <a:t>Visitors</a:t>
          </a:r>
        </a:p>
      </dgm:t>
    </dgm:pt>
    <dgm:pt modelId="{F5CF1EE3-3C15-4CED-9414-053C70EEF3F2}" type="parTrans" cxnId="{9F347288-D3AA-455C-A8F6-3BF394D6B479}">
      <dgm:prSet/>
      <dgm:spPr/>
      <dgm:t>
        <a:bodyPr/>
        <a:lstStyle/>
        <a:p>
          <a:endParaRPr lang="en-US"/>
        </a:p>
      </dgm:t>
    </dgm:pt>
    <dgm:pt modelId="{2680C77C-F173-469E-98B2-E0FBBD850BAD}" type="sibTrans" cxnId="{9F347288-D3AA-455C-A8F6-3BF394D6B479}">
      <dgm:prSet/>
      <dgm:spPr/>
      <dgm:t>
        <a:bodyPr/>
        <a:lstStyle/>
        <a:p>
          <a:endParaRPr lang="en-US"/>
        </a:p>
      </dgm:t>
    </dgm:pt>
    <dgm:pt modelId="{2B8D7E99-D066-4AB2-92A6-602D763CA0C3}">
      <dgm:prSet phldrT="[Text]"/>
      <dgm:spPr/>
      <dgm:t>
        <a:bodyPr/>
        <a:lstStyle/>
        <a:p>
          <a:r>
            <a:rPr lang="en-US" dirty="0"/>
            <a:t>Room</a:t>
          </a:r>
        </a:p>
      </dgm:t>
    </dgm:pt>
    <dgm:pt modelId="{341CFA51-B19B-4E82-A39F-C758C83575B0}" type="parTrans" cxnId="{DE03D842-9F7C-4653-B49D-CFEA0210D0C2}">
      <dgm:prSet/>
      <dgm:spPr/>
      <dgm:t>
        <a:bodyPr/>
        <a:lstStyle/>
        <a:p>
          <a:endParaRPr lang="en-US"/>
        </a:p>
      </dgm:t>
    </dgm:pt>
    <dgm:pt modelId="{D8D53406-FD1F-4E3A-AB6A-43B31236871D}" type="sibTrans" cxnId="{DE03D842-9F7C-4653-B49D-CFEA0210D0C2}">
      <dgm:prSet/>
      <dgm:spPr/>
      <dgm:t>
        <a:bodyPr/>
        <a:lstStyle/>
        <a:p>
          <a:endParaRPr lang="en-US"/>
        </a:p>
      </dgm:t>
    </dgm:pt>
    <dgm:pt modelId="{306F7C8F-2B8F-497E-A85D-5209BD5134ED}">
      <dgm:prSet phldrT="[Text]"/>
      <dgm:spPr/>
      <dgm:t>
        <a:bodyPr/>
        <a:lstStyle/>
        <a:p>
          <a:r>
            <a:rPr lang="en-US" dirty="0"/>
            <a:t>Symptom control</a:t>
          </a:r>
        </a:p>
      </dgm:t>
    </dgm:pt>
    <dgm:pt modelId="{C544BC8F-8330-4F56-BBB0-AFF84660C381}" type="parTrans" cxnId="{75DA892B-265D-46EC-84B9-22D53ACCAB4D}">
      <dgm:prSet/>
      <dgm:spPr/>
      <dgm:t>
        <a:bodyPr/>
        <a:lstStyle/>
        <a:p>
          <a:endParaRPr lang="en-US"/>
        </a:p>
      </dgm:t>
    </dgm:pt>
    <dgm:pt modelId="{C9504C93-60B5-4C67-AF4E-F5EC785C2D12}" type="sibTrans" cxnId="{75DA892B-265D-46EC-84B9-22D53ACCAB4D}">
      <dgm:prSet/>
      <dgm:spPr/>
      <dgm:t>
        <a:bodyPr/>
        <a:lstStyle/>
        <a:p>
          <a:endParaRPr lang="en-US"/>
        </a:p>
      </dgm:t>
    </dgm:pt>
    <dgm:pt modelId="{89DCBB14-CB21-459C-B90D-F710E4DB0920}">
      <dgm:prSet phldrT="[Text]"/>
      <dgm:spPr/>
      <dgm:t>
        <a:bodyPr/>
        <a:lstStyle/>
        <a:p>
          <a:r>
            <a:rPr lang="en-US" dirty="0"/>
            <a:t>Sleep</a:t>
          </a:r>
        </a:p>
      </dgm:t>
    </dgm:pt>
    <dgm:pt modelId="{47D81D82-4688-4A66-8F08-CEF1AB7DFC05}" type="parTrans" cxnId="{1DEAD10B-113C-4BBD-9553-88283D491D19}">
      <dgm:prSet/>
      <dgm:spPr/>
      <dgm:t>
        <a:bodyPr/>
        <a:lstStyle/>
        <a:p>
          <a:endParaRPr lang="en-US"/>
        </a:p>
      </dgm:t>
    </dgm:pt>
    <dgm:pt modelId="{75F6468F-CF3A-48D5-A983-F7B84A326CFA}" type="sibTrans" cxnId="{1DEAD10B-113C-4BBD-9553-88283D491D19}">
      <dgm:prSet/>
      <dgm:spPr/>
      <dgm:t>
        <a:bodyPr/>
        <a:lstStyle/>
        <a:p>
          <a:endParaRPr lang="en-US"/>
        </a:p>
      </dgm:t>
    </dgm:pt>
    <dgm:pt modelId="{0CC8994A-43E5-466D-A0F4-F754F816466B}">
      <dgm:prSet phldrT="[Text]"/>
      <dgm:spPr/>
      <dgm:t>
        <a:bodyPr/>
        <a:lstStyle/>
        <a:p>
          <a:r>
            <a:rPr lang="en-US" dirty="0"/>
            <a:t>Staff contact</a:t>
          </a:r>
        </a:p>
      </dgm:t>
    </dgm:pt>
    <dgm:pt modelId="{ACB2FD6B-3B61-4BD8-92F1-CDB0E9B58526}" type="parTrans" cxnId="{C7C737D7-146A-426A-BE7A-20301A252F7E}">
      <dgm:prSet/>
      <dgm:spPr/>
      <dgm:t>
        <a:bodyPr/>
        <a:lstStyle/>
        <a:p>
          <a:endParaRPr lang="en-US"/>
        </a:p>
      </dgm:t>
    </dgm:pt>
    <dgm:pt modelId="{200D8A34-6011-4DA7-B287-A259CAB1B748}" type="sibTrans" cxnId="{C7C737D7-146A-426A-BE7A-20301A252F7E}">
      <dgm:prSet/>
      <dgm:spPr/>
      <dgm:t>
        <a:bodyPr/>
        <a:lstStyle/>
        <a:p>
          <a:endParaRPr lang="en-US"/>
        </a:p>
      </dgm:t>
    </dgm:pt>
    <dgm:pt modelId="{5024968F-AF84-4C3C-B756-024783FEDF47}">
      <dgm:prSet phldrT="[Text]"/>
      <dgm:spPr/>
      <dgm:t>
        <a:bodyPr/>
        <a:lstStyle/>
        <a:p>
          <a:r>
            <a:rPr lang="en-US" dirty="0"/>
            <a:t>Education</a:t>
          </a:r>
        </a:p>
      </dgm:t>
    </dgm:pt>
    <dgm:pt modelId="{D61476AA-7BB4-4BC5-AF52-5C0844A6E45D}" type="parTrans" cxnId="{E5F0A174-A32D-476B-AA13-F5E2AE827ED9}">
      <dgm:prSet/>
      <dgm:spPr/>
      <dgm:t>
        <a:bodyPr/>
        <a:lstStyle/>
        <a:p>
          <a:endParaRPr lang="en-US"/>
        </a:p>
      </dgm:t>
    </dgm:pt>
    <dgm:pt modelId="{0314DAA8-7916-4286-A1D4-ECA069E265B6}" type="sibTrans" cxnId="{E5F0A174-A32D-476B-AA13-F5E2AE827ED9}">
      <dgm:prSet/>
      <dgm:spPr/>
      <dgm:t>
        <a:bodyPr/>
        <a:lstStyle/>
        <a:p>
          <a:endParaRPr lang="en-US"/>
        </a:p>
      </dgm:t>
    </dgm:pt>
    <dgm:pt modelId="{45112DAC-1666-4AAB-9B87-442CAC484D38}" type="pres">
      <dgm:prSet presAssocID="{47F22E04-728F-4AB4-87A6-9D3456FF52FB}" presName="cycle" presStyleCnt="0">
        <dgm:presLayoutVars>
          <dgm:chMax val="1"/>
          <dgm:dir/>
          <dgm:animLvl val="ctr"/>
          <dgm:resizeHandles val="exact"/>
        </dgm:presLayoutVars>
      </dgm:prSet>
      <dgm:spPr/>
    </dgm:pt>
    <dgm:pt modelId="{1AD3EF31-61D0-4F1E-9351-02B6EDF0C4F2}" type="pres">
      <dgm:prSet presAssocID="{70962F7F-5958-440E-8DEE-8786578B53E9}" presName="centerShape" presStyleLbl="node0" presStyleIdx="0" presStyleCnt="1"/>
      <dgm:spPr/>
    </dgm:pt>
    <dgm:pt modelId="{1817BFCF-7E07-4AF7-AF75-A77BE755E8B2}" type="pres">
      <dgm:prSet presAssocID="{FA1EB9E0-9AC2-49D9-A6D1-F566A3C8BB13}" presName="Name9" presStyleLbl="parChTrans1D2" presStyleIdx="0" presStyleCnt="8"/>
      <dgm:spPr/>
    </dgm:pt>
    <dgm:pt modelId="{CE2B01B2-D718-49AC-936C-826D87B2E2EE}" type="pres">
      <dgm:prSet presAssocID="{FA1EB9E0-9AC2-49D9-A6D1-F566A3C8BB13}" presName="connTx" presStyleLbl="parChTrans1D2" presStyleIdx="0" presStyleCnt="8"/>
      <dgm:spPr/>
    </dgm:pt>
    <dgm:pt modelId="{6818DB21-C03F-4FEB-AFBF-1F4930496C5C}" type="pres">
      <dgm:prSet presAssocID="{64CABD81-8233-4621-996F-7E68F81C3E7B}" presName="node" presStyleLbl="node1" presStyleIdx="0" presStyleCnt="8">
        <dgm:presLayoutVars>
          <dgm:bulletEnabled val="1"/>
        </dgm:presLayoutVars>
      </dgm:prSet>
      <dgm:spPr/>
    </dgm:pt>
    <dgm:pt modelId="{9C33F141-020E-4AC1-91BD-8A6DB0825551}" type="pres">
      <dgm:prSet presAssocID="{ACB2FD6B-3B61-4BD8-92F1-CDB0E9B58526}" presName="Name9" presStyleLbl="parChTrans1D2" presStyleIdx="1" presStyleCnt="8"/>
      <dgm:spPr/>
    </dgm:pt>
    <dgm:pt modelId="{88038670-BE5D-4053-BFD3-2D3AC69BAEE4}" type="pres">
      <dgm:prSet presAssocID="{ACB2FD6B-3B61-4BD8-92F1-CDB0E9B58526}" presName="connTx" presStyleLbl="parChTrans1D2" presStyleIdx="1" presStyleCnt="8"/>
      <dgm:spPr/>
    </dgm:pt>
    <dgm:pt modelId="{15BF01BA-A02A-45A6-A43D-B111EAE6BB94}" type="pres">
      <dgm:prSet presAssocID="{0CC8994A-43E5-466D-A0F4-F754F816466B}" presName="node" presStyleLbl="node1" presStyleIdx="1" presStyleCnt="8">
        <dgm:presLayoutVars>
          <dgm:bulletEnabled val="1"/>
        </dgm:presLayoutVars>
      </dgm:prSet>
      <dgm:spPr/>
    </dgm:pt>
    <dgm:pt modelId="{CC99561E-0750-4411-A62B-4C2395885A33}" type="pres">
      <dgm:prSet presAssocID="{E65E02C5-416F-4FF8-AD2D-C398A88715EB}" presName="Name9" presStyleLbl="parChTrans1D2" presStyleIdx="2" presStyleCnt="8"/>
      <dgm:spPr/>
    </dgm:pt>
    <dgm:pt modelId="{1C82529C-1E1A-4CFA-8345-F0FAACFCCA0B}" type="pres">
      <dgm:prSet presAssocID="{E65E02C5-416F-4FF8-AD2D-C398A88715EB}" presName="connTx" presStyleLbl="parChTrans1D2" presStyleIdx="2" presStyleCnt="8"/>
      <dgm:spPr/>
    </dgm:pt>
    <dgm:pt modelId="{9819E00D-9E8B-4CD7-9FFA-157986856E95}" type="pres">
      <dgm:prSet presAssocID="{62586D52-37CD-4D01-894C-D04A16EDD854}" presName="node" presStyleLbl="node1" presStyleIdx="2" presStyleCnt="8">
        <dgm:presLayoutVars>
          <dgm:bulletEnabled val="1"/>
        </dgm:presLayoutVars>
      </dgm:prSet>
      <dgm:spPr/>
    </dgm:pt>
    <dgm:pt modelId="{3690B5C4-342F-499D-B945-B60956AC4E31}" type="pres">
      <dgm:prSet presAssocID="{F5CF1EE3-3C15-4CED-9414-053C70EEF3F2}" presName="Name9" presStyleLbl="parChTrans1D2" presStyleIdx="3" presStyleCnt="8"/>
      <dgm:spPr/>
    </dgm:pt>
    <dgm:pt modelId="{31B5755C-DE26-42B4-B399-40CC60C347B9}" type="pres">
      <dgm:prSet presAssocID="{F5CF1EE3-3C15-4CED-9414-053C70EEF3F2}" presName="connTx" presStyleLbl="parChTrans1D2" presStyleIdx="3" presStyleCnt="8"/>
      <dgm:spPr/>
    </dgm:pt>
    <dgm:pt modelId="{AC642D57-CD8E-4A3A-B6A2-C6229E9BA5F3}" type="pres">
      <dgm:prSet presAssocID="{A7FE5B2A-1EA0-4FD5-8EBE-C5502429841B}" presName="node" presStyleLbl="node1" presStyleIdx="3" presStyleCnt="8">
        <dgm:presLayoutVars>
          <dgm:bulletEnabled val="1"/>
        </dgm:presLayoutVars>
      </dgm:prSet>
      <dgm:spPr/>
    </dgm:pt>
    <dgm:pt modelId="{BEA8A06B-B50C-41CF-8FF8-3C492D180773}" type="pres">
      <dgm:prSet presAssocID="{341CFA51-B19B-4E82-A39F-C758C83575B0}" presName="Name9" presStyleLbl="parChTrans1D2" presStyleIdx="4" presStyleCnt="8"/>
      <dgm:spPr/>
    </dgm:pt>
    <dgm:pt modelId="{F07B47AE-2EA7-469E-AFBD-9CF5E3C465B0}" type="pres">
      <dgm:prSet presAssocID="{341CFA51-B19B-4E82-A39F-C758C83575B0}" presName="connTx" presStyleLbl="parChTrans1D2" presStyleIdx="4" presStyleCnt="8"/>
      <dgm:spPr/>
    </dgm:pt>
    <dgm:pt modelId="{EB60E4AA-2E24-470E-9A59-C199E692A14C}" type="pres">
      <dgm:prSet presAssocID="{2B8D7E99-D066-4AB2-92A6-602D763CA0C3}" presName="node" presStyleLbl="node1" presStyleIdx="4" presStyleCnt="8">
        <dgm:presLayoutVars>
          <dgm:bulletEnabled val="1"/>
        </dgm:presLayoutVars>
      </dgm:prSet>
      <dgm:spPr/>
    </dgm:pt>
    <dgm:pt modelId="{5205C121-2152-4371-B2DF-DB77D3BDA021}" type="pres">
      <dgm:prSet presAssocID="{C544BC8F-8330-4F56-BBB0-AFF84660C381}" presName="Name9" presStyleLbl="parChTrans1D2" presStyleIdx="5" presStyleCnt="8"/>
      <dgm:spPr/>
    </dgm:pt>
    <dgm:pt modelId="{8C344B02-B08C-4661-8CEF-4EB7ECC2F9E1}" type="pres">
      <dgm:prSet presAssocID="{C544BC8F-8330-4F56-BBB0-AFF84660C381}" presName="connTx" presStyleLbl="parChTrans1D2" presStyleIdx="5" presStyleCnt="8"/>
      <dgm:spPr/>
    </dgm:pt>
    <dgm:pt modelId="{CDD9A6A3-5AF0-47FD-B302-8A03ACBA4D9B}" type="pres">
      <dgm:prSet presAssocID="{306F7C8F-2B8F-497E-A85D-5209BD5134ED}" presName="node" presStyleLbl="node1" presStyleIdx="5" presStyleCnt="8">
        <dgm:presLayoutVars>
          <dgm:bulletEnabled val="1"/>
        </dgm:presLayoutVars>
      </dgm:prSet>
      <dgm:spPr/>
    </dgm:pt>
    <dgm:pt modelId="{6DCBC9CE-B68D-48CE-99DB-0C0F8284F783}" type="pres">
      <dgm:prSet presAssocID="{47D81D82-4688-4A66-8F08-CEF1AB7DFC05}" presName="Name9" presStyleLbl="parChTrans1D2" presStyleIdx="6" presStyleCnt="8"/>
      <dgm:spPr/>
    </dgm:pt>
    <dgm:pt modelId="{C08752E4-D8F3-41F1-A062-081EA6BE02DD}" type="pres">
      <dgm:prSet presAssocID="{47D81D82-4688-4A66-8F08-CEF1AB7DFC05}" presName="connTx" presStyleLbl="parChTrans1D2" presStyleIdx="6" presStyleCnt="8"/>
      <dgm:spPr/>
    </dgm:pt>
    <dgm:pt modelId="{2FBD1C80-B6DA-4B1B-8745-DD906DB0779C}" type="pres">
      <dgm:prSet presAssocID="{89DCBB14-CB21-459C-B90D-F710E4DB0920}" presName="node" presStyleLbl="node1" presStyleIdx="6" presStyleCnt="8">
        <dgm:presLayoutVars>
          <dgm:bulletEnabled val="1"/>
        </dgm:presLayoutVars>
      </dgm:prSet>
      <dgm:spPr/>
    </dgm:pt>
    <dgm:pt modelId="{57261CA1-BD90-4014-8922-ECF5A3BD70E7}" type="pres">
      <dgm:prSet presAssocID="{D61476AA-7BB4-4BC5-AF52-5C0844A6E45D}" presName="Name9" presStyleLbl="parChTrans1D2" presStyleIdx="7" presStyleCnt="8"/>
      <dgm:spPr/>
    </dgm:pt>
    <dgm:pt modelId="{3B6C31B9-482F-423F-AA41-4F168617ED3A}" type="pres">
      <dgm:prSet presAssocID="{D61476AA-7BB4-4BC5-AF52-5C0844A6E45D}" presName="connTx" presStyleLbl="parChTrans1D2" presStyleIdx="7" presStyleCnt="8"/>
      <dgm:spPr/>
    </dgm:pt>
    <dgm:pt modelId="{462DCA8F-696F-4A01-91DA-9DE94A8F2CC2}" type="pres">
      <dgm:prSet presAssocID="{5024968F-AF84-4C3C-B756-024783FEDF47}" presName="node" presStyleLbl="node1" presStyleIdx="7" presStyleCnt="8">
        <dgm:presLayoutVars>
          <dgm:bulletEnabled val="1"/>
        </dgm:presLayoutVars>
      </dgm:prSet>
      <dgm:spPr/>
    </dgm:pt>
  </dgm:ptLst>
  <dgm:cxnLst>
    <dgm:cxn modelId="{F103AE05-5FE8-4CF4-9490-E2F88A733488}" type="presOf" srcId="{2B8D7E99-D066-4AB2-92A6-602D763CA0C3}" destId="{EB60E4AA-2E24-470E-9A59-C199E692A14C}" srcOrd="0" destOrd="0" presId="urn:microsoft.com/office/officeart/2005/8/layout/radial1"/>
    <dgm:cxn modelId="{1DEAD10B-113C-4BBD-9553-88283D491D19}" srcId="{70962F7F-5958-440E-8DEE-8786578B53E9}" destId="{89DCBB14-CB21-459C-B90D-F710E4DB0920}" srcOrd="6" destOrd="0" parTransId="{47D81D82-4688-4A66-8F08-CEF1AB7DFC05}" sibTransId="{75F6468F-CF3A-48D5-A983-F7B84A326CFA}"/>
    <dgm:cxn modelId="{4CD72912-089D-4215-B881-E40C5616BFDB}" type="presOf" srcId="{89DCBB14-CB21-459C-B90D-F710E4DB0920}" destId="{2FBD1C80-B6DA-4B1B-8745-DD906DB0779C}" srcOrd="0" destOrd="0" presId="urn:microsoft.com/office/officeart/2005/8/layout/radial1"/>
    <dgm:cxn modelId="{90AFD220-89A3-4052-A3DD-CEBC1E7510F4}" type="presOf" srcId="{5024968F-AF84-4C3C-B756-024783FEDF47}" destId="{462DCA8F-696F-4A01-91DA-9DE94A8F2CC2}" srcOrd="0" destOrd="0" presId="urn:microsoft.com/office/officeart/2005/8/layout/radial1"/>
    <dgm:cxn modelId="{13E98D25-5600-40CB-B9CE-683C259B1662}" type="presOf" srcId="{C544BC8F-8330-4F56-BBB0-AFF84660C381}" destId="{5205C121-2152-4371-B2DF-DB77D3BDA021}" srcOrd="0" destOrd="0" presId="urn:microsoft.com/office/officeart/2005/8/layout/radial1"/>
    <dgm:cxn modelId="{75DA892B-265D-46EC-84B9-22D53ACCAB4D}" srcId="{70962F7F-5958-440E-8DEE-8786578B53E9}" destId="{306F7C8F-2B8F-497E-A85D-5209BD5134ED}" srcOrd="5" destOrd="0" parTransId="{C544BC8F-8330-4F56-BBB0-AFF84660C381}" sibTransId="{C9504C93-60B5-4C67-AF4E-F5EC785C2D12}"/>
    <dgm:cxn modelId="{6C3DBE39-F99F-4D2D-827A-AA1638B99019}" type="presOf" srcId="{64CABD81-8233-4621-996F-7E68F81C3E7B}" destId="{6818DB21-C03F-4FEB-AFBF-1F4930496C5C}" srcOrd="0" destOrd="0" presId="urn:microsoft.com/office/officeart/2005/8/layout/radial1"/>
    <dgm:cxn modelId="{1DCCFD5D-7ACD-4671-ADA3-1493F49A336A}" type="presOf" srcId="{0CC8994A-43E5-466D-A0F4-F754F816466B}" destId="{15BF01BA-A02A-45A6-A43D-B111EAE6BB94}" srcOrd="0" destOrd="0" presId="urn:microsoft.com/office/officeart/2005/8/layout/radial1"/>
    <dgm:cxn modelId="{DE03D842-9F7C-4653-B49D-CFEA0210D0C2}" srcId="{70962F7F-5958-440E-8DEE-8786578B53E9}" destId="{2B8D7E99-D066-4AB2-92A6-602D763CA0C3}" srcOrd="4" destOrd="0" parTransId="{341CFA51-B19B-4E82-A39F-C758C83575B0}" sibTransId="{D8D53406-FD1F-4E3A-AB6A-43B31236871D}"/>
    <dgm:cxn modelId="{4A3D4463-18BE-488E-A716-3C4B5A7D8DB9}" type="presOf" srcId="{E65E02C5-416F-4FF8-AD2D-C398A88715EB}" destId="{CC99561E-0750-4411-A62B-4C2395885A33}" srcOrd="0" destOrd="0" presId="urn:microsoft.com/office/officeart/2005/8/layout/radial1"/>
    <dgm:cxn modelId="{DDD9FB6D-91DD-4D0B-86C1-B50FC1A4757F}" srcId="{70962F7F-5958-440E-8DEE-8786578B53E9}" destId="{64CABD81-8233-4621-996F-7E68F81C3E7B}" srcOrd="0" destOrd="0" parTransId="{FA1EB9E0-9AC2-49D9-A6D1-F566A3C8BB13}" sibTransId="{CE02A210-F5E1-4A79-9163-264172A8D9D6}"/>
    <dgm:cxn modelId="{E16C4B72-401D-4D12-9949-BE4C8DDE4191}" type="presOf" srcId="{47D81D82-4688-4A66-8F08-CEF1AB7DFC05}" destId="{C08752E4-D8F3-41F1-A062-081EA6BE02DD}" srcOrd="1" destOrd="0" presId="urn:microsoft.com/office/officeart/2005/8/layout/radial1"/>
    <dgm:cxn modelId="{E5F0A174-A32D-476B-AA13-F5E2AE827ED9}" srcId="{70962F7F-5958-440E-8DEE-8786578B53E9}" destId="{5024968F-AF84-4C3C-B756-024783FEDF47}" srcOrd="7" destOrd="0" parTransId="{D61476AA-7BB4-4BC5-AF52-5C0844A6E45D}" sibTransId="{0314DAA8-7916-4286-A1D4-ECA069E265B6}"/>
    <dgm:cxn modelId="{752E6A56-9759-4A2D-8B34-33DF80FF4B98}" srcId="{70962F7F-5958-440E-8DEE-8786578B53E9}" destId="{62586D52-37CD-4D01-894C-D04A16EDD854}" srcOrd="2" destOrd="0" parTransId="{E65E02C5-416F-4FF8-AD2D-C398A88715EB}" sibTransId="{F6882D0B-F1ED-42B0-B0C9-1FCB90406F5B}"/>
    <dgm:cxn modelId="{C2DEE877-9F3B-4B5E-BEDB-5F63F4286A25}" type="presOf" srcId="{ACB2FD6B-3B61-4BD8-92F1-CDB0E9B58526}" destId="{9C33F141-020E-4AC1-91BD-8A6DB0825551}" srcOrd="0" destOrd="0" presId="urn:microsoft.com/office/officeart/2005/8/layout/radial1"/>
    <dgm:cxn modelId="{73F87759-10C6-481E-A5DB-8A4FCE772C67}" type="presOf" srcId="{47D81D82-4688-4A66-8F08-CEF1AB7DFC05}" destId="{6DCBC9CE-B68D-48CE-99DB-0C0F8284F783}" srcOrd="0" destOrd="0" presId="urn:microsoft.com/office/officeart/2005/8/layout/radial1"/>
    <dgm:cxn modelId="{0A71D97C-FD5B-4DE3-B649-F7A8CCBF55DE}" type="presOf" srcId="{FA1EB9E0-9AC2-49D9-A6D1-F566A3C8BB13}" destId="{1817BFCF-7E07-4AF7-AF75-A77BE755E8B2}" srcOrd="0" destOrd="0" presId="urn:microsoft.com/office/officeart/2005/8/layout/radial1"/>
    <dgm:cxn modelId="{73A55683-3EDA-45F3-98A5-BD4E55F19728}" type="presOf" srcId="{341CFA51-B19B-4E82-A39F-C758C83575B0}" destId="{F07B47AE-2EA7-469E-AFBD-9CF5E3C465B0}" srcOrd="1" destOrd="0" presId="urn:microsoft.com/office/officeart/2005/8/layout/radial1"/>
    <dgm:cxn modelId="{9F347288-D3AA-455C-A8F6-3BF394D6B479}" srcId="{70962F7F-5958-440E-8DEE-8786578B53E9}" destId="{A7FE5B2A-1EA0-4FD5-8EBE-C5502429841B}" srcOrd="3" destOrd="0" parTransId="{F5CF1EE3-3C15-4CED-9414-053C70EEF3F2}" sibTransId="{2680C77C-F173-469E-98B2-E0FBBD850BAD}"/>
    <dgm:cxn modelId="{9FBCAE8B-518C-4746-A4BD-0B2F19FC3705}" type="presOf" srcId="{F5CF1EE3-3C15-4CED-9414-053C70EEF3F2}" destId="{31B5755C-DE26-42B4-B399-40CC60C347B9}" srcOrd="1" destOrd="0" presId="urn:microsoft.com/office/officeart/2005/8/layout/radial1"/>
    <dgm:cxn modelId="{0962659F-57C8-4F7D-B8FC-8D627A3B29B2}" type="presOf" srcId="{341CFA51-B19B-4E82-A39F-C758C83575B0}" destId="{BEA8A06B-B50C-41CF-8FF8-3C492D180773}" srcOrd="0" destOrd="0" presId="urn:microsoft.com/office/officeart/2005/8/layout/radial1"/>
    <dgm:cxn modelId="{91EF9FAA-187C-4971-9889-CB6FC9997C39}" type="presOf" srcId="{A7FE5B2A-1EA0-4FD5-8EBE-C5502429841B}" destId="{AC642D57-CD8E-4A3A-B6A2-C6229E9BA5F3}" srcOrd="0" destOrd="0" presId="urn:microsoft.com/office/officeart/2005/8/layout/radial1"/>
    <dgm:cxn modelId="{C0C9E5AA-C0BC-46AA-BB47-5C94014ADC71}" type="presOf" srcId="{306F7C8F-2B8F-497E-A85D-5209BD5134ED}" destId="{CDD9A6A3-5AF0-47FD-B302-8A03ACBA4D9B}" srcOrd="0" destOrd="0" presId="urn:microsoft.com/office/officeart/2005/8/layout/radial1"/>
    <dgm:cxn modelId="{92CBA5B2-BC76-4A2E-A5A0-DA26C01F98FF}" type="presOf" srcId="{D61476AA-7BB4-4BC5-AF52-5C0844A6E45D}" destId="{3B6C31B9-482F-423F-AA41-4F168617ED3A}" srcOrd="1" destOrd="0" presId="urn:microsoft.com/office/officeart/2005/8/layout/radial1"/>
    <dgm:cxn modelId="{FA4A44B3-A13E-47D3-9DCD-393C70813D63}" type="presOf" srcId="{D61476AA-7BB4-4BC5-AF52-5C0844A6E45D}" destId="{57261CA1-BD90-4014-8922-ECF5A3BD70E7}" srcOrd="0" destOrd="0" presId="urn:microsoft.com/office/officeart/2005/8/layout/radial1"/>
    <dgm:cxn modelId="{1C4988BC-6B1C-4F16-9B9C-AC9BDA545BA3}" type="presOf" srcId="{FA1EB9E0-9AC2-49D9-A6D1-F566A3C8BB13}" destId="{CE2B01B2-D718-49AC-936C-826D87B2E2EE}" srcOrd="1" destOrd="0" presId="urn:microsoft.com/office/officeart/2005/8/layout/radial1"/>
    <dgm:cxn modelId="{A7739ABF-4A42-4DF2-91B2-B941B4FB71C7}" type="presOf" srcId="{ACB2FD6B-3B61-4BD8-92F1-CDB0E9B58526}" destId="{88038670-BE5D-4053-BFD3-2D3AC69BAEE4}" srcOrd="1" destOrd="0" presId="urn:microsoft.com/office/officeart/2005/8/layout/radial1"/>
    <dgm:cxn modelId="{11B3B2C2-88BB-474E-AF32-F826543B840E}" type="presOf" srcId="{C544BC8F-8330-4F56-BBB0-AFF84660C381}" destId="{8C344B02-B08C-4661-8CEF-4EB7ECC2F9E1}" srcOrd="1" destOrd="0" presId="urn:microsoft.com/office/officeart/2005/8/layout/radial1"/>
    <dgm:cxn modelId="{B9D597D5-7A2C-4A8E-8D2D-D5DCB2F35ED6}" type="presOf" srcId="{62586D52-37CD-4D01-894C-D04A16EDD854}" destId="{9819E00D-9E8B-4CD7-9FFA-157986856E95}" srcOrd="0" destOrd="0" presId="urn:microsoft.com/office/officeart/2005/8/layout/radial1"/>
    <dgm:cxn modelId="{C7C737D7-146A-426A-BE7A-20301A252F7E}" srcId="{70962F7F-5958-440E-8DEE-8786578B53E9}" destId="{0CC8994A-43E5-466D-A0F4-F754F816466B}" srcOrd="1" destOrd="0" parTransId="{ACB2FD6B-3B61-4BD8-92F1-CDB0E9B58526}" sibTransId="{200D8A34-6011-4DA7-B287-A259CAB1B748}"/>
    <dgm:cxn modelId="{5E189FE2-4134-4B39-BA20-2F13E8DA5C2F}" type="presOf" srcId="{F5CF1EE3-3C15-4CED-9414-053C70EEF3F2}" destId="{3690B5C4-342F-499D-B945-B60956AC4E31}" srcOrd="0" destOrd="0" presId="urn:microsoft.com/office/officeart/2005/8/layout/radial1"/>
    <dgm:cxn modelId="{C21A41E5-B9A9-4455-AE87-32F942CDC0E4}" srcId="{47F22E04-728F-4AB4-87A6-9D3456FF52FB}" destId="{70962F7F-5958-440E-8DEE-8786578B53E9}" srcOrd="0" destOrd="0" parTransId="{91FF5CA6-E8B4-41EC-AAF2-375A2C323DD6}" sibTransId="{26B19972-A2FD-46D9-82BA-AEA29FD0A0C2}"/>
    <dgm:cxn modelId="{A44E54E7-AA26-4D87-B919-A8B30E8A5949}" type="presOf" srcId="{47F22E04-728F-4AB4-87A6-9D3456FF52FB}" destId="{45112DAC-1666-4AAB-9B87-442CAC484D38}" srcOrd="0" destOrd="0" presId="urn:microsoft.com/office/officeart/2005/8/layout/radial1"/>
    <dgm:cxn modelId="{204181F2-68CF-4492-AAA3-623A606BB7A3}" type="presOf" srcId="{E65E02C5-416F-4FF8-AD2D-C398A88715EB}" destId="{1C82529C-1E1A-4CFA-8345-F0FAACFCCA0B}" srcOrd="1" destOrd="0" presId="urn:microsoft.com/office/officeart/2005/8/layout/radial1"/>
    <dgm:cxn modelId="{776E4DF5-6EF4-4E71-B8C3-5E2AA07A85B8}" type="presOf" srcId="{70962F7F-5958-440E-8DEE-8786578B53E9}" destId="{1AD3EF31-61D0-4F1E-9351-02B6EDF0C4F2}" srcOrd="0" destOrd="0" presId="urn:microsoft.com/office/officeart/2005/8/layout/radial1"/>
    <dgm:cxn modelId="{FBC9B596-9D6D-41DF-BEEC-256FCD67D870}" type="presParOf" srcId="{45112DAC-1666-4AAB-9B87-442CAC484D38}" destId="{1AD3EF31-61D0-4F1E-9351-02B6EDF0C4F2}" srcOrd="0" destOrd="0" presId="urn:microsoft.com/office/officeart/2005/8/layout/radial1"/>
    <dgm:cxn modelId="{BF77C365-AB73-4185-9694-1ADAA5D6013C}" type="presParOf" srcId="{45112DAC-1666-4AAB-9B87-442CAC484D38}" destId="{1817BFCF-7E07-4AF7-AF75-A77BE755E8B2}" srcOrd="1" destOrd="0" presId="urn:microsoft.com/office/officeart/2005/8/layout/radial1"/>
    <dgm:cxn modelId="{E035AA23-A4AF-4173-8805-555E51240702}" type="presParOf" srcId="{1817BFCF-7E07-4AF7-AF75-A77BE755E8B2}" destId="{CE2B01B2-D718-49AC-936C-826D87B2E2EE}" srcOrd="0" destOrd="0" presId="urn:microsoft.com/office/officeart/2005/8/layout/radial1"/>
    <dgm:cxn modelId="{2E095993-1EA2-4B59-9B0A-220ABFC041EA}" type="presParOf" srcId="{45112DAC-1666-4AAB-9B87-442CAC484D38}" destId="{6818DB21-C03F-4FEB-AFBF-1F4930496C5C}" srcOrd="2" destOrd="0" presId="urn:microsoft.com/office/officeart/2005/8/layout/radial1"/>
    <dgm:cxn modelId="{3BA605ED-539A-4C02-AB88-1853E7A213B0}" type="presParOf" srcId="{45112DAC-1666-4AAB-9B87-442CAC484D38}" destId="{9C33F141-020E-4AC1-91BD-8A6DB0825551}" srcOrd="3" destOrd="0" presId="urn:microsoft.com/office/officeart/2005/8/layout/radial1"/>
    <dgm:cxn modelId="{65D981D1-CF46-41C0-80D3-CF1B8F8C9854}" type="presParOf" srcId="{9C33F141-020E-4AC1-91BD-8A6DB0825551}" destId="{88038670-BE5D-4053-BFD3-2D3AC69BAEE4}" srcOrd="0" destOrd="0" presId="urn:microsoft.com/office/officeart/2005/8/layout/radial1"/>
    <dgm:cxn modelId="{B8162688-91F7-46F3-B3E8-EAD7B9513728}" type="presParOf" srcId="{45112DAC-1666-4AAB-9B87-442CAC484D38}" destId="{15BF01BA-A02A-45A6-A43D-B111EAE6BB94}" srcOrd="4" destOrd="0" presId="urn:microsoft.com/office/officeart/2005/8/layout/radial1"/>
    <dgm:cxn modelId="{3D234889-166D-4BEC-832D-05001725699C}" type="presParOf" srcId="{45112DAC-1666-4AAB-9B87-442CAC484D38}" destId="{CC99561E-0750-4411-A62B-4C2395885A33}" srcOrd="5" destOrd="0" presId="urn:microsoft.com/office/officeart/2005/8/layout/radial1"/>
    <dgm:cxn modelId="{729B5441-81CE-4281-932C-9F9CAE8A6D5E}" type="presParOf" srcId="{CC99561E-0750-4411-A62B-4C2395885A33}" destId="{1C82529C-1E1A-4CFA-8345-F0FAACFCCA0B}" srcOrd="0" destOrd="0" presId="urn:microsoft.com/office/officeart/2005/8/layout/radial1"/>
    <dgm:cxn modelId="{8F63DC9E-97EB-4D55-BA04-E0E437647777}" type="presParOf" srcId="{45112DAC-1666-4AAB-9B87-442CAC484D38}" destId="{9819E00D-9E8B-4CD7-9FFA-157986856E95}" srcOrd="6" destOrd="0" presId="urn:microsoft.com/office/officeart/2005/8/layout/radial1"/>
    <dgm:cxn modelId="{658A9F90-D179-4553-8A04-61DCA7E145D0}" type="presParOf" srcId="{45112DAC-1666-4AAB-9B87-442CAC484D38}" destId="{3690B5C4-342F-499D-B945-B60956AC4E31}" srcOrd="7" destOrd="0" presId="urn:microsoft.com/office/officeart/2005/8/layout/radial1"/>
    <dgm:cxn modelId="{0C12C523-FCF2-4ACE-BB88-78E6F72E5AA3}" type="presParOf" srcId="{3690B5C4-342F-499D-B945-B60956AC4E31}" destId="{31B5755C-DE26-42B4-B399-40CC60C347B9}" srcOrd="0" destOrd="0" presId="urn:microsoft.com/office/officeart/2005/8/layout/radial1"/>
    <dgm:cxn modelId="{665B37A9-E36C-4E99-88BB-43A1B83A0C73}" type="presParOf" srcId="{45112DAC-1666-4AAB-9B87-442CAC484D38}" destId="{AC642D57-CD8E-4A3A-B6A2-C6229E9BA5F3}" srcOrd="8" destOrd="0" presId="urn:microsoft.com/office/officeart/2005/8/layout/radial1"/>
    <dgm:cxn modelId="{F460FA03-C4AF-43B2-A332-77E7D4283CB8}" type="presParOf" srcId="{45112DAC-1666-4AAB-9B87-442CAC484D38}" destId="{BEA8A06B-B50C-41CF-8FF8-3C492D180773}" srcOrd="9" destOrd="0" presId="urn:microsoft.com/office/officeart/2005/8/layout/radial1"/>
    <dgm:cxn modelId="{85214915-E7D6-4EB9-96BE-C6F78E85F1B5}" type="presParOf" srcId="{BEA8A06B-B50C-41CF-8FF8-3C492D180773}" destId="{F07B47AE-2EA7-469E-AFBD-9CF5E3C465B0}" srcOrd="0" destOrd="0" presId="urn:microsoft.com/office/officeart/2005/8/layout/radial1"/>
    <dgm:cxn modelId="{6E278385-8E41-46FB-8E18-F27A75E18387}" type="presParOf" srcId="{45112DAC-1666-4AAB-9B87-442CAC484D38}" destId="{EB60E4AA-2E24-470E-9A59-C199E692A14C}" srcOrd="10" destOrd="0" presId="urn:microsoft.com/office/officeart/2005/8/layout/radial1"/>
    <dgm:cxn modelId="{DF2C01AC-EA65-4EF4-96CD-80C07E47196D}" type="presParOf" srcId="{45112DAC-1666-4AAB-9B87-442CAC484D38}" destId="{5205C121-2152-4371-B2DF-DB77D3BDA021}" srcOrd="11" destOrd="0" presId="urn:microsoft.com/office/officeart/2005/8/layout/radial1"/>
    <dgm:cxn modelId="{7994DE78-8E3A-419F-BFBB-9684421202E2}" type="presParOf" srcId="{5205C121-2152-4371-B2DF-DB77D3BDA021}" destId="{8C344B02-B08C-4661-8CEF-4EB7ECC2F9E1}" srcOrd="0" destOrd="0" presId="urn:microsoft.com/office/officeart/2005/8/layout/radial1"/>
    <dgm:cxn modelId="{BAF8911F-7CF8-4C48-949E-595DC6F48770}" type="presParOf" srcId="{45112DAC-1666-4AAB-9B87-442CAC484D38}" destId="{CDD9A6A3-5AF0-47FD-B302-8A03ACBA4D9B}" srcOrd="12" destOrd="0" presId="urn:microsoft.com/office/officeart/2005/8/layout/radial1"/>
    <dgm:cxn modelId="{40E2DCBE-754A-4E8C-B60B-9CBD142BE768}" type="presParOf" srcId="{45112DAC-1666-4AAB-9B87-442CAC484D38}" destId="{6DCBC9CE-B68D-48CE-99DB-0C0F8284F783}" srcOrd="13" destOrd="0" presId="urn:microsoft.com/office/officeart/2005/8/layout/radial1"/>
    <dgm:cxn modelId="{EE73A7C3-C445-40ED-9DA1-EB3CD4936A71}" type="presParOf" srcId="{6DCBC9CE-B68D-48CE-99DB-0C0F8284F783}" destId="{C08752E4-D8F3-41F1-A062-081EA6BE02DD}" srcOrd="0" destOrd="0" presId="urn:microsoft.com/office/officeart/2005/8/layout/radial1"/>
    <dgm:cxn modelId="{58FE0C52-B1B8-4444-98EB-E5660BEEC342}" type="presParOf" srcId="{45112DAC-1666-4AAB-9B87-442CAC484D38}" destId="{2FBD1C80-B6DA-4B1B-8745-DD906DB0779C}" srcOrd="14" destOrd="0" presId="urn:microsoft.com/office/officeart/2005/8/layout/radial1"/>
    <dgm:cxn modelId="{0C6167B6-B4CB-462A-ACDD-9F248359EB76}" type="presParOf" srcId="{45112DAC-1666-4AAB-9B87-442CAC484D38}" destId="{57261CA1-BD90-4014-8922-ECF5A3BD70E7}" srcOrd="15" destOrd="0" presId="urn:microsoft.com/office/officeart/2005/8/layout/radial1"/>
    <dgm:cxn modelId="{23416F17-6629-435C-94A3-1F271498857D}" type="presParOf" srcId="{57261CA1-BD90-4014-8922-ECF5A3BD70E7}" destId="{3B6C31B9-482F-423F-AA41-4F168617ED3A}" srcOrd="0" destOrd="0" presId="urn:microsoft.com/office/officeart/2005/8/layout/radial1"/>
    <dgm:cxn modelId="{D712DF37-BF63-415E-BC8B-449613F7B15A}" type="presParOf" srcId="{45112DAC-1666-4AAB-9B87-442CAC484D38}" destId="{462DCA8F-696F-4A01-91DA-9DE94A8F2CC2}" srcOrd="1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AB8326-A126-442D-A489-52E83B0D3819}" type="doc">
      <dgm:prSet loTypeId="urn:microsoft.com/office/officeart/2005/8/layout/chevron1" loCatId="process" qsTypeId="urn:microsoft.com/office/officeart/2005/8/quickstyle/simple1" qsCatId="simple" csTypeId="urn:microsoft.com/office/officeart/2005/8/colors/colorful4" csCatId="colorful" phldr="1"/>
      <dgm:spPr/>
    </dgm:pt>
    <dgm:pt modelId="{AF7C55E9-D42B-4231-9374-8439963EB5EA}">
      <dgm:prSet phldrT="[Text]"/>
      <dgm:spPr/>
      <dgm:t>
        <a:bodyPr/>
        <a:lstStyle/>
        <a:p>
          <a:r>
            <a:rPr lang="en-US" dirty="0"/>
            <a:t>Described challenges and experiences</a:t>
          </a:r>
        </a:p>
      </dgm:t>
    </dgm:pt>
    <dgm:pt modelId="{64E295E1-2B15-4C57-8D98-421C62F59BDB}" type="parTrans" cxnId="{CA7440D9-D741-4A5B-971C-39E5DE7BE3FE}">
      <dgm:prSet/>
      <dgm:spPr/>
      <dgm:t>
        <a:bodyPr/>
        <a:lstStyle/>
        <a:p>
          <a:endParaRPr lang="en-US"/>
        </a:p>
      </dgm:t>
    </dgm:pt>
    <dgm:pt modelId="{0F8F6D51-E9AB-4AE5-AD56-51773026D6C6}" type="sibTrans" cxnId="{CA7440D9-D741-4A5B-971C-39E5DE7BE3FE}">
      <dgm:prSet/>
      <dgm:spPr/>
      <dgm:t>
        <a:bodyPr/>
        <a:lstStyle/>
        <a:p>
          <a:endParaRPr lang="en-US"/>
        </a:p>
      </dgm:t>
    </dgm:pt>
    <dgm:pt modelId="{7A4CF214-E4B2-41A8-8C1E-8E43349C4590}">
      <dgm:prSet phldrT="[Text]"/>
      <dgm:spPr/>
      <dgm:t>
        <a:bodyPr/>
        <a:lstStyle/>
        <a:p>
          <a:r>
            <a:rPr lang="en-US" dirty="0"/>
            <a:t>Qualitative analysis of meeting transcript</a:t>
          </a:r>
        </a:p>
      </dgm:t>
    </dgm:pt>
    <dgm:pt modelId="{677996E9-9EBF-4B90-87E4-9690C42FA0EA}" type="parTrans" cxnId="{15B75D5E-28C4-42C7-9AAE-997807ACA5A4}">
      <dgm:prSet/>
      <dgm:spPr/>
      <dgm:t>
        <a:bodyPr/>
        <a:lstStyle/>
        <a:p>
          <a:endParaRPr lang="en-US"/>
        </a:p>
      </dgm:t>
    </dgm:pt>
    <dgm:pt modelId="{350E0510-5A77-4638-9A3D-2F765A458BB3}" type="sibTrans" cxnId="{15B75D5E-28C4-42C7-9AAE-997807ACA5A4}">
      <dgm:prSet/>
      <dgm:spPr/>
      <dgm:t>
        <a:bodyPr/>
        <a:lstStyle/>
        <a:p>
          <a:endParaRPr lang="en-US"/>
        </a:p>
      </dgm:t>
    </dgm:pt>
    <dgm:pt modelId="{1F4D566B-4778-4A6F-93CE-C96F1C3FB38B}">
      <dgm:prSet phldrT="[Text]"/>
      <dgm:spPr/>
      <dgm:t>
        <a:bodyPr/>
        <a:lstStyle/>
        <a:p>
          <a:r>
            <a:rPr lang="en-US" dirty="0"/>
            <a:t>Subgroups</a:t>
          </a:r>
        </a:p>
      </dgm:t>
    </dgm:pt>
    <dgm:pt modelId="{20E97951-77BA-4C44-ACF1-C35E2BDE7BFD}" type="parTrans" cxnId="{98363235-DDD8-4356-B3E3-C72C7B98EDB3}">
      <dgm:prSet/>
      <dgm:spPr/>
      <dgm:t>
        <a:bodyPr/>
        <a:lstStyle/>
        <a:p>
          <a:endParaRPr lang="en-US"/>
        </a:p>
      </dgm:t>
    </dgm:pt>
    <dgm:pt modelId="{959ED63C-3F34-4913-8533-D32637C8736A}" type="sibTrans" cxnId="{98363235-DDD8-4356-B3E3-C72C7B98EDB3}">
      <dgm:prSet/>
      <dgm:spPr/>
      <dgm:t>
        <a:bodyPr/>
        <a:lstStyle/>
        <a:p>
          <a:endParaRPr lang="en-US"/>
        </a:p>
      </dgm:t>
    </dgm:pt>
    <dgm:pt modelId="{2A3F73C7-755B-4EF5-866F-CFB4466A2BA2}">
      <dgm:prSet phldrT="[Text]"/>
      <dgm:spPr/>
      <dgm:t>
        <a:bodyPr/>
        <a:lstStyle/>
        <a:p>
          <a:r>
            <a:rPr lang="en-US" dirty="0"/>
            <a:t>Gap analysis</a:t>
          </a:r>
        </a:p>
      </dgm:t>
    </dgm:pt>
    <dgm:pt modelId="{8E9783B2-0FCC-411A-8DEE-0F5DBD3B2C5A}" type="parTrans" cxnId="{C37C4A7D-DBBA-460F-AF32-E497E62896D1}">
      <dgm:prSet/>
      <dgm:spPr/>
      <dgm:t>
        <a:bodyPr/>
        <a:lstStyle/>
        <a:p>
          <a:endParaRPr lang="en-US"/>
        </a:p>
      </dgm:t>
    </dgm:pt>
    <dgm:pt modelId="{5083AE1A-5411-4BA9-8ABA-93829E4F3A76}" type="sibTrans" cxnId="{C37C4A7D-DBBA-460F-AF32-E497E62896D1}">
      <dgm:prSet/>
      <dgm:spPr/>
      <dgm:t>
        <a:bodyPr/>
        <a:lstStyle/>
        <a:p>
          <a:endParaRPr lang="en-US"/>
        </a:p>
      </dgm:t>
    </dgm:pt>
    <dgm:pt modelId="{FEA0AAD2-4BB4-4D39-A1F2-F5B0F07E9408}">
      <dgm:prSet phldrT="[Text]"/>
      <dgm:spPr/>
      <dgm:t>
        <a:bodyPr/>
        <a:lstStyle/>
        <a:p>
          <a:r>
            <a:rPr lang="en-US" dirty="0"/>
            <a:t>Principles and recommendations</a:t>
          </a:r>
        </a:p>
      </dgm:t>
    </dgm:pt>
    <dgm:pt modelId="{CFD548E9-4599-424C-82C4-F36B9DB7C481}" type="parTrans" cxnId="{21DF23FF-906F-4598-AE83-E6CBAD38AA72}">
      <dgm:prSet/>
      <dgm:spPr/>
      <dgm:t>
        <a:bodyPr/>
        <a:lstStyle/>
        <a:p>
          <a:endParaRPr lang="en-US"/>
        </a:p>
      </dgm:t>
    </dgm:pt>
    <dgm:pt modelId="{3159EE96-40F1-4FB1-8B1A-6E159F828796}" type="sibTrans" cxnId="{21DF23FF-906F-4598-AE83-E6CBAD38AA72}">
      <dgm:prSet/>
      <dgm:spPr/>
      <dgm:t>
        <a:bodyPr/>
        <a:lstStyle/>
        <a:p>
          <a:endParaRPr lang="en-US"/>
        </a:p>
      </dgm:t>
    </dgm:pt>
    <dgm:pt modelId="{8EF308BD-F7DD-4637-8455-7045194CA5E2}" type="pres">
      <dgm:prSet presAssocID="{75AB8326-A126-442D-A489-52E83B0D3819}" presName="Name0" presStyleCnt="0">
        <dgm:presLayoutVars>
          <dgm:dir/>
          <dgm:animLvl val="lvl"/>
          <dgm:resizeHandles val="exact"/>
        </dgm:presLayoutVars>
      </dgm:prSet>
      <dgm:spPr/>
    </dgm:pt>
    <dgm:pt modelId="{2BB9AAB2-4619-4B3F-A659-784D478C290B}" type="pres">
      <dgm:prSet presAssocID="{AF7C55E9-D42B-4231-9374-8439963EB5EA}" presName="parTxOnly" presStyleLbl="node1" presStyleIdx="0" presStyleCnt="5">
        <dgm:presLayoutVars>
          <dgm:chMax val="0"/>
          <dgm:chPref val="0"/>
          <dgm:bulletEnabled val="1"/>
        </dgm:presLayoutVars>
      </dgm:prSet>
      <dgm:spPr/>
    </dgm:pt>
    <dgm:pt modelId="{264C5780-D3C4-4EC8-A021-F29DC315E7A7}" type="pres">
      <dgm:prSet presAssocID="{0F8F6D51-E9AB-4AE5-AD56-51773026D6C6}" presName="parTxOnlySpace" presStyleCnt="0"/>
      <dgm:spPr/>
    </dgm:pt>
    <dgm:pt modelId="{AABA9CD5-414E-4F61-8245-D0400F4C917F}" type="pres">
      <dgm:prSet presAssocID="{7A4CF214-E4B2-41A8-8C1E-8E43349C4590}" presName="parTxOnly" presStyleLbl="node1" presStyleIdx="1" presStyleCnt="5">
        <dgm:presLayoutVars>
          <dgm:chMax val="0"/>
          <dgm:chPref val="0"/>
          <dgm:bulletEnabled val="1"/>
        </dgm:presLayoutVars>
      </dgm:prSet>
      <dgm:spPr/>
    </dgm:pt>
    <dgm:pt modelId="{27AB7D76-5DB1-45D6-BF5B-A360F6B88FA3}" type="pres">
      <dgm:prSet presAssocID="{350E0510-5A77-4638-9A3D-2F765A458BB3}" presName="parTxOnlySpace" presStyleCnt="0"/>
      <dgm:spPr/>
    </dgm:pt>
    <dgm:pt modelId="{0B2B3F5D-41D1-45C4-93F3-BB153F5D9649}" type="pres">
      <dgm:prSet presAssocID="{1F4D566B-4778-4A6F-93CE-C96F1C3FB38B}" presName="parTxOnly" presStyleLbl="node1" presStyleIdx="2" presStyleCnt="5">
        <dgm:presLayoutVars>
          <dgm:chMax val="0"/>
          <dgm:chPref val="0"/>
          <dgm:bulletEnabled val="1"/>
        </dgm:presLayoutVars>
      </dgm:prSet>
      <dgm:spPr/>
    </dgm:pt>
    <dgm:pt modelId="{DEC0776C-DC3D-40FC-89E7-8B036E38B112}" type="pres">
      <dgm:prSet presAssocID="{959ED63C-3F34-4913-8533-D32637C8736A}" presName="parTxOnlySpace" presStyleCnt="0"/>
      <dgm:spPr/>
    </dgm:pt>
    <dgm:pt modelId="{D7FFF1DE-25F6-409C-A738-7710CE4A997F}" type="pres">
      <dgm:prSet presAssocID="{2A3F73C7-755B-4EF5-866F-CFB4466A2BA2}" presName="parTxOnly" presStyleLbl="node1" presStyleIdx="3" presStyleCnt="5">
        <dgm:presLayoutVars>
          <dgm:chMax val="0"/>
          <dgm:chPref val="0"/>
          <dgm:bulletEnabled val="1"/>
        </dgm:presLayoutVars>
      </dgm:prSet>
      <dgm:spPr/>
    </dgm:pt>
    <dgm:pt modelId="{550E790A-DE44-44C3-8B56-B03D6355E740}" type="pres">
      <dgm:prSet presAssocID="{5083AE1A-5411-4BA9-8ABA-93829E4F3A76}" presName="parTxOnlySpace" presStyleCnt="0"/>
      <dgm:spPr/>
    </dgm:pt>
    <dgm:pt modelId="{B98AE741-1650-455A-9EE5-B8BD03F37CC1}" type="pres">
      <dgm:prSet presAssocID="{FEA0AAD2-4BB4-4D39-A1F2-F5B0F07E9408}" presName="parTxOnly" presStyleLbl="node1" presStyleIdx="4" presStyleCnt="5">
        <dgm:presLayoutVars>
          <dgm:chMax val="0"/>
          <dgm:chPref val="0"/>
          <dgm:bulletEnabled val="1"/>
        </dgm:presLayoutVars>
      </dgm:prSet>
      <dgm:spPr/>
    </dgm:pt>
  </dgm:ptLst>
  <dgm:cxnLst>
    <dgm:cxn modelId="{98363235-DDD8-4356-B3E3-C72C7B98EDB3}" srcId="{75AB8326-A126-442D-A489-52E83B0D3819}" destId="{1F4D566B-4778-4A6F-93CE-C96F1C3FB38B}" srcOrd="2" destOrd="0" parTransId="{20E97951-77BA-4C44-ACF1-C35E2BDE7BFD}" sibTransId="{959ED63C-3F34-4913-8533-D32637C8736A}"/>
    <dgm:cxn modelId="{15B75D5E-28C4-42C7-9AAE-997807ACA5A4}" srcId="{75AB8326-A126-442D-A489-52E83B0D3819}" destId="{7A4CF214-E4B2-41A8-8C1E-8E43349C4590}" srcOrd="1" destOrd="0" parTransId="{677996E9-9EBF-4B90-87E4-9690C42FA0EA}" sibTransId="{350E0510-5A77-4638-9A3D-2F765A458BB3}"/>
    <dgm:cxn modelId="{C812D555-4E20-4168-BE7E-47478920C30B}" type="presOf" srcId="{7A4CF214-E4B2-41A8-8C1E-8E43349C4590}" destId="{AABA9CD5-414E-4F61-8245-D0400F4C917F}" srcOrd="0" destOrd="0" presId="urn:microsoft.com/office/officeart/2005/8/layout/chevron1"/>
    <dgm:cxn modelId="{037AC77C-0B8D-4B51-92B8-E7DEB7C300B5}" type="presOf" srcId="{75AB8326-A126-442D-A489-52E83B0D3819}" destId="{8EF308BD-F7DD-4637-8455-7045194CA5E2}" srcOrd="0" destOrd="0" presId="urn:microsoft.com/office/officeart/2005/8/layout/chevron1"/>
    <dgm:cxn modelId="{C37C4A7D-DBBA-460F-AF32-E497E62896D1}" srcId="{75AB8326-A126-442D-A489-52E83B0D3819}" destId="{2A3F73C7-755B-4EF5-866F-CFB4466A2BA2}" srcOrd="3" destOrd="0" parTransId="{8E9783B2-0FCC-411A-8DEE-0F5DBD3B2C5A}" sibTransId="{5083AE1A-5411-4BA9-8ABA-93829E4F3A76}"/>
    <dgm:cxn modelId="{2D33D8C9-B3F6-4056-9629-24FFED684F7C}" type="presOf" srcId="{1F4D566B-4778-4A6F-93CE-C96F1C3FB38B}" destId="{0B2B3F5D-41D1-45C4-93F3-BB153F5D9649}" srcOrd="0" destOrd="0" presId="urn:microsoft.com/office/officeart/2005/8/layout/chevron1"/>
    <dgm:cxn modelId="{971F96D2-0D61-4255-B6D0-E5ECD66E17C5}" type="presOf" srcId="{AF7C55E9-D42B-4231-9374-8439963EB5EA}" destId="{2BB9AAB2-4619-4B3F-A659-784D478C290B}" srcOrd="0" destOrd="0" presId="urn:microsoft.com/office/officeart/2005/8/layout/chevron1"/>
    <dgm:cxn modelId="{2CCDA1D4-5FC5-4044-A7E1-E51FD52C3328}" type="presOf" srcId="{FEA0AAD2-4BB4-4D39-A1F2-F5B0F07E9408}" destId="{B98AE741-1650-455A-9EE5-B8BD03F37CC1}" srcOrd="0" destOrd="0" presId="urn:microsoft.com/office/officeart/2005/8/layout/chevron1"/>
    <dgm:cxn modelId="{CA7440D9-D741-4A5B-971C-39E5DE7BE3FE}" srcId="{75AB8326-A126-442D-A489-52E83B0D3819}" destId="{AF7C55E9-D42B-4231-9374-8439963EB5EA}" srcOrd="0" destOrd="0" parTransId="{64E295E1-2B15-4C57-8D98-421C62F59BDB}" sibTransId="{0F8F6D51-E9AB-4AE5-AD56-51773026D6C6}"/>
    <dgm:cxn modelId="{6DAC80EE-68BC-4D47-AA91-42115817FE65}" type="presOf" srcId="{2A3F73C7-755B-4EF5-866F-CFB4466A2BA2}" destId="{D7FFF1DE-25F6-409C-A738-7710CE4A997F}" srcOrd="0" destOrd="0" presId="urn:microsoft.com/office/officeart/2005/8/layout/chevron1"/>
    <dgm:cxn modelId="{21DF23FF-906F-4598-AE83-E6CBAD38AA72}" srcId="{75AB8326-A126-442D-A489-52E83B0D3819}" destId="{FEA0AAD2-4BB4-4D39-A1F2-F5B0F07E9408}" srcOrd="4" destOrd="0" parTransId="{CFD548E9-4599-424C-82C4-F36B9DB7C481}" sibTransId="{3159EE96-40F1-4FB1-8B1A-6E159F828796}"/>
    <dgm:cxn modelId="{A699C533-97E9-4F70-9BB3-D751D01225FA}" type="presParOf" srcId="{8EF308BD-F7DD-4637-8455-7045194CA5E2}" destId="{2BB9AAB2-4619-4B3F-A659-784D478C290B}" srcOrd="0" destOrd="0" presId="urn:microsoft.com/office/officeart/2005/8/layout/chevron1"/>
    <dgm:cxn modelId="{6C9F8A2B-4AD1-4CCB-900D-89156B0F874B}" type="presParOf" srcId="{8EF308BD-F7DD-4637-8455-7045194CA5E2}" destId="{264C5780-D3C4-4EC8-A021-F29DC315E7A7}" srcOrd="1" destOrd="0" presId="urn:microsoft.com/office/officeart/2005/8/layout/chevron1"/>
    <dgm:cxn modelId="{2DDC7821-9368-48F4-A833-7A5B549514EF}" type="presParOf" srcId="{8EF308BD-F7DD-4637-8455-7045194CA5E2}" destId="{AABA9CD5-414E-4F61-8245-D0400F4C917F}" srcOrd="2" destOrd="0" presId="urn:microsoft.com/office/officeart/2005/8/layout/chevron1"/>
    <dgm:cxn modelId="{DD3FD678-5AD1-4110-9CFB-7DBAC9FDECF7}" type="presParOf" srcId="{8EF308BD-F7DD-4637-8455-7045194CA5E2}" destId="{27AB7D76-5DB1-45D6-BF5B-A360F6B88FA3}" srcOrd="3" destOrd="0" presId="urn:microsoft.com/office/officeart/2005/8/layout/chevron1"/>
    <dgm:cxn modelId="{7AD59A15-1ACC-4564-9FAB-4483951AF3B8}" type="presParOf" srcId="{8EF308BD-F7DD-4637-8455-7045194CA5E2}" destId="{0B2B3F5D-41D1-45C4-93F3-BB153F5D9649}" srcOrd="4" destOrd="0" presId="urn:microsoft.com/office/officeart/2005/8/layout/chevron1"/>
    <dgm:cxn modelId="{742E7B38-F2D5-4586-8662-27852AA5734F}" type="presParOf" srcId="{8EF308BD-F7DD-4637-8455-7045194CA5E2}" destId="{DEC0776C-DC3D-40FC-89E7-8B036E38B112}" srcOrd="5" destOrd="0" presId="urn:microsoft.com/office/officeart/2005/8/layout/chevron1"/>
    <dgm:cxn modelId="{FA500240-CAD2-45A1-84D2-A3FD41CCF966}" type="presParOf" srcId="{8EF308BD-F7DD-4637-8455-7045194CA5E2}" destId="{D7FFF1DE-25F6-409C-A738-7710CE4A997F}" srcOrd="6" destOrd="0" presId="urn:microsoft.com/office/officeart/2005/8/layout/chevron1"/>
    <dgm:cxn modelId="{E7D0F4CC-A3E1-4CA2-9D37-CFCDF460EF03}" type="presParOf" srcId="{8EF308BD-F7DD-4637-8455-7045194CA5E2}" destId="{550E790A-DE44-44C3-8B56-B03D6355E740}" srcOrd="7" destOrd="0" presId="urn:microsoft.com/office/officeart/2005/8/layout/chevron1"/>
    <dgm:cxn modelId="{5F2732FB-415E-4971-BC59-00EFF1A5EC65}" type="presParOf" srcId="{8EF308BD-F7DD-4637-8455-7045194CA5E2}" destId="{B98AE741-1650-455A-9EE5-B8BD03F37CC1}" srcOrd="8" destOrd="0" presId="urn:microsoft.com/office/officeart/2005/8/layout/chevr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DB4274-D226-482F-B7B4-81A6FC3A65AE}" type="doc">
      <dgm:prSet loTypeId="urn:microsoft.com/office/officeart/2005/8/layout/lProcess2" loCatId="list" qsTypeId="urn:microsoft.com/office/officeart/2005/8/quickstyle/simple1" qsCatId="simple" csTypeId="urn:microsoft.com/office/officeart/2005/8/colors/colorful4" csCatId="colorful" phldr="1"/>
      <dgm:spPr/>
      <dgm:t>
        <a:bodyPr/>
        <a:lstStyle/>
        <a:p>
          <a:endParaRPr lang="en-US"/>
        </a:p>
      </dgm:t>
    </dgm:pt>
    <dgm:pt modelId="{37753E62-BA43-4EC9-B485-9DC31D04CD52}">
      <dgm:prSet phldrT="[Text]"/>
      <dgm:spPr/>
      <dgm:t>
        <a:bodyPr/>
        <a:lstStyle/>
        <a:p>
          <a:r>
            <a:rPr lang="en-US" dirty="0"/>
            <a:t>Patient-Team Communication</a:t>
          </a:r>
        </a:p>
      </dgm:t>
    </dgm:pt>
    <dgm:pt modelId="{96916E8E-F13F-4FDE-8B90-77A4B80FCDFD}" type="parTrans" cxnId="{BA0F3956-B5C7-4829-89E4-0E9785C8265C}">
      <dgm:prSet/>
      <dgm:spPr/>
      <dgm:t>
        <a:bodyPr/>
        <a:lstStyle/>
        <a:p>
          <a:endParaRPr lang="en-US"/>
        </a:p>
      </dgm:t>
    </dgm:pt>
    <dgm:pt modelId="{D2D5853C-EADE-4B73-BDFE-55B08022BDD1}" type="sibTrans" cxnId="{BA0F3956-B5C7-4829-89E4-0E9785C8265C}">
      <dgm:prSet/>
      <dgm:spPr/>
      <dgm:t>
        <a:bodyPr/>
        <a:lstStyle/>
        <a:p>
          <a:endParaRPr lang="en-US"/>
        </a:p>
      </dgm:t>
    </dgm:pt>
    <dgm:pt modelId="{CA9AD2E8-C681-4115-A574-683483018880}">
      <dgm:prSet phldrT="[Text]"/>
      <dgm:spPr/>
      <dgm:t>
        <a:bodyPr/>
        <a:lstStyle/>
        <a:p>
          <a:r>
            <a:rPr lang="en-US" dirty="0"/>
            <a:t>Within the inter-disciplinary team</a:t>
          </a:r>
        </a:p>
      </dgm:t>
    </dgm:pt>
    <dgm:pt modelId="{A6918CEA-3A11-4CCA-A9D7-CF8E44185C9B}" type="parTrans" cxnId="{26A69935-05EB-4782-BC2C-F64FE2206A26}">
      <dgm:prSet/>
      <dgm:spPr/>
      <dgm:t>
        <a:bodyPr/>
        <a:lstStyle/>
        <a:p>
          <a:endParaRPr lang="en-US"/>
        </a:p>
      </dgm:t>
    </dgm:pt>
    <dgm:pt modelId="{AB8EE4C7-5853-48ED-B8D8-CDA1153FCE94}" type="sibTrans" cxnId="{26A69935-05EB-4782-BC2C-F64FE2206A26}">
      <dgm:prSet/>
      <dgm:spPr/>
      <dgm:t>
        <a:bodyPr/>
        <a:lstStyle/>
        <a:p>
          <a:endParaRPr lang="en-US"/>
        </a:p>
      </dgm:t>
    </dgm:pt>
    <dgm:pt modelId="{A805F27B-9360-4A8C-9B1B-17A7CF6F640D}">
      <dgm:prSet phldrT="[Text]"/>
      <dgm:spPr/>
      <dgm:t>
        <a:bodyPr/>
        <a:lstStyle/>
        <a:p>
          <a:r>
            <a:rPr lang="en-US" dirty="0"/>
            <a:t>With patients re: restrictions </a:t>
          </a:r>
          <a:r>
            <a:rPr lang="en-US" dirty="0" err="1"/>
            <a:t>etc</a:t>
          </a:r>
          <a:endParaRPr lang="en-US" dirty="0"/>
        </a:p>
      </dgm:t>
    </dgm:pt>
    <dgm:pt modelId="{8A4599B7-94E6-4919-A2C2-AE24BFD820D8}" type="parTrans" cxnId="{1E17FDB5-17F8-4656-A183-17483DB27731}">
      <dgm:prSet/>
      <dgm:spPr/>
      <dgm:t>
        <a:bodyPr/>
        <a:lstStyle/>
        <a:p>
          <a:endParaRPr lang="en-US"/>
        </a:p>
      </dgm:t>
    </dgm:pt>
    <dgm:pt modelId="{8CD2FA69-C4F1-4C7D-BF04-77118E54415C}" type="sibTrans" cxnId="{1E17FDB5-17F8-4656-A183-17483DB27731}">
      <dgm:prSet/>
      <dgm:spPr/>
      <dgm:t>
        <a:bodyPr/>
        <a:lstStyle/>
        <a:p>
          <a:endParaRPr lang="en-US"/>
        </a:p>
      </dgm:t>
    </dgm:pt>
    <dgm:pt modelId="{6770395C-9F7D-410B-9E5F-6B30B8312FD3}">
      <dgm:prSet phldrT="[Text]"/>
      <dgm:spPr/>
      <dgm:t>
        <a:bodyPr/>
        <a:lstStyle/>
        <a:p>
          <a:r>
            <a:rPr lang="en-US" dirty="0"/>
            <a:t>Overdose Response / Harm Reduction</a:t>
          </a:r>
        </a:p>
      </dgm:t>
    </dgm:pt>
    <dgm:pt modelId="{26EBEFCC-0E64-4FE6-BCCB-83DA1183DD6F}" type="parTrans" cxnId="{90CA211B-A910-42D7-952C-C744CA712C0B}">
      <dgm:prSet/>
      <dgm:spPr/>
      <dgm:t>
        <a:bodyPr/>
        <a:lstStyle/>
        <a:p>
          <a:endParaRPr lang="en-US"/>
        </a:p>
      </dgm:t>
    </dgm:pt>
    <dgm:pt modelId="{028F56F4-7891-4F08-9DA1-00B60F9C79C5}" type="sibTrans" cxnId="{90CA211B-A910-42D7-952C-C744CA712C0B}">
      <dgm:prSet/>
      <dgm:spPr/>
      <dgm:t>
        <a:bodyPr/>
        <a:lstStyle/>
        <a:p>
          <a:endParaRPr lang="en-US"/>
        </a:p>
      </dgm:t>
    </dgm:pt>
    <dgm:pt modelId="{5135D5EB-4E6E-4911-95EF-B21651B64547}">
      <dgm:prSet phldrT="[Text]"/>
      <dgm:spPr/>
      <dgm:t>
        <a:bodyPr/>
        <a:lstStyle/>
        <a:p>
          <a:r>
            <a:rPr lang="en-US" dirty="0"/>
            <a:t>Standard treatment</a:t>
          </a:r>
        </a:p>
      </dgm:t>
    </dgm:pt>
    <dgm:pt modelId="{E5CC3230-34D9-43E7-8574-C7C63AF6CF71}" type="parTrans" cxnId="{8E2F73C9-C715-4E6F-9071-9807CDA0F64D}">
      <dgm:prSet/>
      <dgm:spPr/>
      <dgm:t>
        <a:bodyPr/>
        <a:lstStyle/>
        <a:p>
          <a:endParaRPr lang="en-US"/>
        </a:p>
      </dgm:t>
    </dgm:pt>
    <dgm:pt modelId="{D79006A7-1BCF-4205-80CA-C178B4BFF581}" type="sibTrans" cxnId="{8E2F73C9-C715-4E6F-9071-9807CDA0F64D}">
      <dgm:prSet/>
      <dgm:spPr/>
      <dgm:t>
        <a:bodyPr/>
        <a:lstStyle/>
        <a:p>
          <a:endParaRPr lang="en-US"/>
        </a:p>
      </dgm:t>
    </dgm:pt>
    <dgm:pt modelId="{54382038-E337-461E-9C56-12177C6B0C28}">
      <dgm:prSet phldrT="[Text]"/>
      <dgm:spPr/>
      <dgm:t>
        <a:bodyPr/>
        <a:lstStyle/>
        <a:p>
          <a:r>
            <a:rPr lang="en-US" dirty="0"/>
            <a:t>Best protection for highest risk patients</a:t>
          </a:r>
        </a:p>
      </dgm:t>
    </dgm:pt>
    <dgm:pt modelId="{BA122575-3F36-4681-B731-64E158ED0F71}" type="parTrans" cxnId="{7D6515BA-B583-46B6-AB54-679E64B2CC89}">
      <dgm:prSet/>
      <dgm:spPr/>
      <dgm:t>
        <a:bodyPr/>
        <a:lstStyle/>
        <a:p>
          <a:endParaRPr lang="en-US"/>
        </a:p>
      </dgm:t>
    </dgm:pt>
    <dgm:pt modelId="{5F25E387-25DF-4AE5-8A58-191A99D411F9}" type="sibTrans" cxnId="{7D6515BA-B583-46B6-AB54-679E64B2CC89}">
      <dgm:prSet/>
      <dgm:spPr/>
      <dgm:t>
        <a:bodyPr/>
        <a:lstStyle/>
        <a:p>
          <a:endParaRPr lang="en-US"/>
        </a:p>
      </dgm:t>
    </dgm:pt>
    <dgm:pt modelId="{95DA1D38-7443-4E95-A5F2-CDCB6BE7A11D}">
      <dgm:prSet phldrT="[Text]"/>
      <dgm:spPr/>
      <dgm:t>
        <a:bodyPr/>
        <a:lstStyle/>
        <a:p>
          <a:r>
            <a:rPr lang="en-US" dirty="0"/>
            <a:t>Patient-directed discharge operations</a:t>
          </a:r>
        </a:p>
      </dgm:t>
    </dgm:pt>
    <dgm:pt modelId="{EE125F04-2BCD-44F9-8BCF-F3A471228DBC}" type="parTrans" cxnId="{DE3E8EBC-AE51-4C64-B8DF-86D84461DF5B}">
      <dgm:prSet/>
      <dgm:spPr/>
      <dgm:t>
        <a:bodyPr/>
        <a:lstStyle/>
        <a:p>
          <a:endParaRPr lang="en-US"/>
        </a:p>
      </dgm:t>
    </dgm:pt>
    <dgm:pt modelId="{30AAF867-084B-4245-B441-B1703DBED2F7}" type="sibTrans" cxnId="{DE3E8EBC-AE51-4C64-B8DF-86D84461DF5B}">
      <dgm:prSet/>
      <dgm:spPr/>
      <dgm:t>
        <a:bodyPr/>
        <a:lstStyle/>
        <a:p>
          <a:endParaRPr lang="en-US"/>
        </a:p>
      </dgm:t>
    </dgm:pt>
    <dgm:pt modelId="{E0F4F108-0B97-46AA-A7BD-F7EDA0601E3A}">
      <dgm:prSet phldrT="[Text]"/>
      <dgm:spPr/>
      <dgm:t>
        <a:bodyPr/>
        <a:lstStyle/>
        <a:p>
          <a:r>
            <a:rPr lang="en-US" dirty="0"/>
            <a:t>Prevention</a:t>
          </a:r>
        </a:p>
      </dgm:t>
    </dgm:pt>
    <dgm:pt modelId="{733AAC26-EC97-46C6-8646-57632F476D0E}" type="parTrans" cxnId="{3CB1ED1A-C697-49CF-BFA3-616C10613D79}">
      <dgm:prSet/>
      <dgm:spPr/>
      <dgm:t>
        <a:bodyPr/>
        <a:lstStyle/>
        <a:p>
          <a:endParaRPr lang="en-US"/>
        </a:p>
      </dgm:t>
    </dgm:pt>
    <dgm:pt modelId="{BB706C85-4215-427B-8C83-2925FE730401}" type="sibTrans" cxnId="{3CB1ED1A-C697-49CF-BFA3-616C10613D79}">
      <dgm:prSet/>
      <dgm:spPr/>
      <dgm:t>
        <a:bodyPr/>
        <a:lstStyle/>
        <a:p>
          <a:endParaRPr lang="en-US"/>
        </a:p>
      </dgm:t>
    </dgm:pt>
    <dgm:pt modelId="{B08393D2-3D28-4E88-B22B-22E04DDFAAED}">
      <dgm:prSet phldrT="[Text]"/>
      <dgm:spPr/>
      <dgm:t>
        <a:bodyPr/>
        <a:lstStyle/>
        <a:p>
          <a:r>
            <a:rPr lang="en-US" dirty="0"/>
            <a:t>PDD best practices</a:t>
          </a:r>
        </a:p>
      </dgm:t>
    </dgm:pt>
    <dgm:pt modelId="{EDED7BE0-CDCF-4366-BA96-B23F476FB23D}" type="parTrans" cxnId="{DB118811-BDAF-447F-A8D7-BC156DCF3465}">
      <dgm:prSet/>
      <dgm:spPr/>
      <dgm:t>
        <a:bodyPr/>
        <a:lstStyle/>
        <a:p>
          <a:endParaRPr lang="en-US"/>
        </a:p>
      </dgm:t>
    </dgm:pt>
    <dgm:pt modelId="{4EE9BF88-DFB5-446F-8B2A-4DFC834094DA}" type="sibTrans" cxnId="{DB118811-BDAF-447F-A8D7-BC156DCF3465}">
      <dgm:prSet/>
      <dgm:spPr/>
      <dgm:t>
        <a:bodyPr/>
        <a:lstStyle/>
        <a:p>
          <a:endParaRPr lang="en-US"/>
        </a:p>
      </dgm:t>
    </dgm:pt>
    <dgm:pt modelId="{4C05BF45-365D-4B88-86E0-98FF12A9A85B}">
      <dgm:prSet phldrT="[Text]"/>
      <dgm:spPr/>
      <dgm:t>
        <a:bodyPr/>
        <a:lstStyle/>
        <a:p>
          <a:r>
            <a:rPr lang="en-US" dirty="0"/>
            <a:t>Safety toolkit</a:t>
          </a:r>
        </a:p>
      </dgm:t>
    </dgm:pt>
    <dgm:pt modelId="{6AFAD6BF-4846-4819-90AE-2C96A874C28B}" type="parTrans" cxnId="{9884F13F-9479-4712-9280-CA9DDC671CD2}">
      <dgm:prSet/>
      <dgm:spPr/>
      <dgm:t>
        <a:bodyPr/>
        <a:lstStyle/>
        <a:p>
          <a:endParaRPr lang="en-US"/>
        </a:p>
      </dgm:t>
    </dgm:pt>
    <dgm:pt modelId="{ACE0C4C4-9F98-42F1-81B4-E5254FE5EA21}" type="sibTrans" cxnId="{9884F13F-9479-4712-9280-CA9DDC671CD2}">
      <dgm:prSet/>
      <dgm:spPr/>
      <dgm:t>
        <a:bodyPr/>
        <a:lstStyle/>
        <a:p>
          <a:endParaRPr lang="en-US"/>
        </a:p>
      </dgm:t>
    </dgm:pt>
    <dgm:pt modelId="{D5EB6EF6-7686-4F96-956E-614CA6F55A3F}">
      <dgm:prSet phldrT="[Text]"/>
      <dgm:spPr/>
      <dgm:t>
        <a:bodyPr/>
        <a:lstStyle/>
        <a:p>
          <a:r>
            <a:rPr lang="en-US" dirty="0"/>
            <a:t>Searches, restrictions</a:t>
          </a:r>
        </a:p>
      </dgm:t>
    </dgm:pt>
    <dgm:pt modelId="{72E286D7-DEDE-468B-980B-3A6D4DA6F569}" type="parTrans" cxnId="{A05B7466-1592-4657-9D3E-08994BB441C4}">
      <dgm:prSet/>
      <dgm:spPr/>
      <dgm:t>
        <a:bodyPr/>
        <a:lstStyle/>
        <a:p>
          <a:endParaRPr lang="en-US"/>
        </a:p>
      </dgm:t>
    </dgm:pt>
    <dgm:pt modelId="{4B93C38A-F4E5-4903-B70B-1D69E86A80C5}" type="sibTrans" cxnId="{A05B7466-1592-4657-9D3E-08994BB441C4}">
      <dgm:prSet/>
      <dgm:spPr/>
      <dgm:t>
        <a:bodyPr/>
        <a:lstStyle/>
        <a:p>
          <a:endParaRPr lang="en-US"/>
        </a:p>
      </dgm:t>
    </dgm:pt>
    <dgm:pt modelId="{4F05653B-7F29-47A7-B2D1-E21D011E04C1}">
      <dgm:prSet phldrT="[Text]"/>
      <dgm:spPr/>
      <dgm:t>
        <a:bodyPr/>
        <a:lstStyle/>
        <a:p>
          <a:r>
            <a:rPr lang="en-US" dirty="0"/>
            <a:t>When to use (and NOT)</a:t>
          </a:r>
        </a:p>
      </dgm:t>
    </dgm:pt>
    <dgm:pt modelId="{21343BB7-BF25-4143-8C44-A8827E85976B}" type="parTrans" cxnId="{E80CBC79-CA2E-4207-9162-2650B2AD752C}">
      <dgm:prSet/>
      <dgm:spPr/>
      <dgm:t>
        <a:bodyPr/>
        <a:lstStyle/>
        <a:p>
          <a:endParaRPr lang="en-US"/>
        </a:p>
      </dgm:t>
    </dgm:pt>
    <dgm:pt modelId="{B77F56E1-B311-44A6-ADC0-6D6F8E7AEC74}" type="sibTrans" cxnId="{E80CBC79-CA2E-4207-9162-2650B2AD752C}">
      <dgm:prSet/>
      <dgm:spPr/>
      <dgm:t>
        <a:bodyPr/>
        <a:lstStyle/>
        <a:p>
          <a:endParaRPr lang="en-US"/>
        </a:p>
      </dgm:t>
    </dgm:pt>
    <dgm:pt modelId="{8E193055-10AF-43FB-BAB9-307590292771}" type="pres">
      <dgm:prSet presAssocID="{C0DB4274-D226-482F-B7B4-81A6FC3A65AE}" presName="theList" presStyleCnt="0">
        <dgm:presLayoutVars>
          <dgm:dir/>
          <dgm:animLvl val="lvl"/>
          <dgm:resizeHandles val="exact"/>
        </dgm:presLayoutVars>
      </dgm:prSet>
      <dgm:spPr/>
    </dgm:pt>
    <dgm:pt modelId="{73C8E42E-2AB1-4242-8C90-7E3CEB36ED96}" type="pres">
      <dgm:prSet presAssocID="{37753E62-BA43-4EC9-B485-9DC31D04CD52}" presName="compNode" presStyleCnt="0"/>
      <dgm:spPr/>
    </dgm:pt>
    <dgm:pt modelId="{59A207A9-C025-47B3-B704-F113EC3227D9}" type="pres">
      <dgm:prSet presAssocID="{37753E62-BA43-4EC9-B485-9DC31D04CD52}" presName="aNode" presStyleLbl="bgShp" presStyleIdx="0" presStyleCnt="4"/>
      <dgm:spPr/>
    </dgm:pt>
    <dgm:pt modelId="{D59A1C6E-D336-4D6E-BFD6-804C3D02C2E8}" type="pres">
      <dgm:prSet presAssocID="{37753E62-BA43-4EC9-B485-9DC31D04CD52}" presName="textNode" presStyleLbl="bgShp" presStyleIdx="0" presStyleCnt="4"/>
      <dgm:spPr/>
    </dgm:pt>
    <dgm:pt modelId="{C36D6324-80DD-4CBB-8463-814430B0B4CD}" type="pres">
      <dgm:prSet presAssocID="{37753E62-BA43-4EC9-B485-9DC31D04CD52}" presName="compChildNode" presStyleCnt="0"/>
      <dgm:spPr/>
    </dgm:pt>
    <dgm:pt modelId="{02727956-092E-4EF1-BE86-8383F9EC86DC}" type="pres">
      <dgm:prSet presAssocID="{37753E62-BA43-4EC9-B485-9DC31D04CD52}" presName="theInnerList" presStyleCnt="0"/>
      <dgm:spPr/>
    </dgm:pt>
    <dgm:pt modelId="{D5E84151-4278-44B4-942C-41ECAEDF17CF}" type="pres">
      <dgm:prSet presAssocID="{CA9AD2E8-C681-4115-A574-683483018880}" presName="childNode" presStyleLbl="node1" presStyleIdx="0" presStyleCnt="8">
        <dgm:presLayoutVars>
          <dgm:bulletEnabled val="1"/>
        </dgm:presLayoutVars>
      </dgm:prSet>
      <dgm:spPr/>
    </dgm:pt>
    <dgm:pt modelId="{05164F0F-03DC-4BB3-A707-683EC95AD6D6}" type="pres">
      <dgm:prSet presAssocID="{CA9AD2E8-C681-4115-A574-683483018880}" presName="aSpace2" presStyleCnt="0"/>
      <dgm:spPr/>
    </dgm:pt>
    <dgm:pt modelId="{AE0B3F03-54E9-4417-9A4C-A6871FBC8DE5}" type="pres">
      <dgm:prSet presAssocID="{A805F27B-9360-4A8C-9B1B-17A7CF6F640D}" presName="childNode" presStyleLbl="node1" presStyleIdx="1" presStyleCnt="8">
        <dgm:presLayoutVars>
          <dgm:bulletEnabled val="1"/>
        </dgm:presLayoutVars>
      </dgm:prSet>
      <dgm:spPr/>
    </dgm:pt>
    <dgm:pt modelId="{EA6E4B52-BB5E-4D4A-A07C-303E7F45FA3D}" type="pres">
      <dgm:prSet presAssocID="{37753E62-BA43-4EC9-B485-9DC31D04CD52}" presName="aSpace" presStyleCnt="0"/>
      <dgm:spPr/>
    </dgm:pt>
    <dgm:pt modelId="{0D87BB51-518B-4D1D-AF41-E7D8C8D379B4}" type="pres">
      <dgm:prSet presAssocID="{6770395C-9F7D-410B-9E5F-6B30B8312FD3}" presName="compNode" presStyleCnt="0"/>
      <dgm:spPr/>
    </dgm:pt>
    <dgm:pt modelId="{92DEDBFB-A93E-4FDC-BA74-44947C9C80C2}" type="pres">
      <dgm:prSet presAssocID="{6770395C-9F7D-410B-9E5F-6B30B8312FD3}" presName="aNode" presStyleLbl="bgShp" presStyleIdx="1" presStyleCnt="4"/>
      <dgm:spPr/>
    </dgm:pt>
    <dgm:pt modelId="{CE1C16F3-2A83-42DF-A97D-4D1375CF7C0C}" type="pres">
      <dgm:prSet presAssocID="{6770395C-9F7D-410B-9E5F-6B30B8312FD3}" presName="textNode" presStyleLbl="bgShp" presStyleIdx="1" presStyleCnt="4"/>
      <dgm:spPr/>
    </dgm:pt>
    <dgm:pt modelId="{368E2E5E-E715-426C-85CE-DB5457963944}" type="pres">
      <dgm:prSet presAssocID="{6770395C-9F7D-410B-9E5F-6B30B8312FD3}" presName="compChildNode" presStyleCnt="0"/>
      <dgm:spPr/>
    </dgm:pt>
    <dgm:pt modelId="{EB471C58-E1E7-4FDF-826E-6547A827B3B9}" type="pres">
      <dgm:prSet presAssocID="{6770395C-9F7D-410B-9E5F-6B30B8312FD3}" presName="theInnerList" presStyleCnt="0"/>
      <dgm:spPr/>
    </dgm:pt>
    <dgm:pt modelId="{37652864-08C8-41D2-9C59-BEF966E39F86}" type="pres">
      <dgm:prSet presAssocID="{5135D5EB-4E6E-4911-95EF-B21651B64547}" presName="childNode" presStyleLbl="node1" presStyleIdx="2" presStyleCnt="8">
        <dgm:presLayoutVars>
          <dgm:bulletEnabled val="1"/>
        </dgm:presLayoutVars>
      </dgm:prSet>
      <dgm:spPr/>
    </dgm:pt>
    <dgm:pt modelId="{81F5BEFA-068A-41E2-936D-5AAA289C2797}" type="pres">
      <dgm:prSet presAssocID="{5135D5EB-4E6E-4911-95EF-B21651B64547}" presName="aSpace2" presStyleCnt="0"/>
      <dgm:spPr/>
    </dgm:pt>
    <dgm:pt modelId="{9F233260-BFB0-41E9-A9D6-9D9CB47F6E85}" type="pres">
      <dgm:prSet presAssocID="{54382038-E337-461E-9C56-12177C6B0C28}" presName="childNode" presStyleLbl="node1" presStyleIdx="3" presStyleCnt="8">
        <dgm:presLayoutVars>
          <dgm:bulletEnabled val="1"/>
        </dgm:presLayoutVars>
      </dgm:prSet>
      <dgm:spPr/>
    </dgm:pt>
    <dgm:pt modelId="{245554DD-9227-4B47-937F-E8D8A9F8876D}" type="pres">
      <dgm:prSet presAssocID="{6770395C-9F7D-410B-9E5F-6B30B8312FD3}" presName="aSpace" presStyleCnt="0"/>
      <dgm:spPr/>
    </dgm:pt>
    <dgm:pt modelId="{40198934-3529-404F-BC8A-F09121DCB32E}" type="pres">
      <dgm:prSet presAssocID="{95DA1D38-7443-4E95-A5F2-CDCB6BE7A11D}" presName="compNode" presStyleCnt="0"/>
      <dgm:spPr/>
    </dgm:pt>
    <dgm:pt modelId="{3A85CE7C-935C-48D6-A580-87A724455023}" type="pres">
      <dgm:prSet presAssocID="{95DA1D38-7443-4E95-A5F2-CDCB6BE7A11D}" presName="aNode" presStyleLbl="bgShp" presStyleIdx="2" presStyleCnt="4"/>
      <dgm:spPr/>
    </dgm:pt>
    <dgm:pt modelId="{82DF94D8-1B2E-4ACA-8501-F6F12FF56CA5}" type="pres">
      <dgm:prSet presAssocID="{95DA1D38-7443-4E95-A5F2-CDCB6BE7A11D}" presName="textNode" presStyleLbl="bgShp" presStyleIdx="2" presStyleCnt="4"/>
      <dgm:spPr/>
    </dgm:pt>
    <dgm:pt modelId="{C2248DC7-4E92-49AC-A13A-E66574249EBB}" type="pres">
      <dgm:prSet presAssocID="{95DA1D38-7443-4E95-A5F2-CDCB6BE7A11D}" presName="compChildNode" presStyleCnt="0"/>
      <dgm:spPr/>
    </dgm:pt>
    <dgm:pt modelId="{A855D449-35C7-423B-89F3-3CA909C60D32}" type="pres">
      <dgm:prSet presAssocID="{95DA1D38-7443-4E95-A5F2-CDCB6BE7A11D}" presName="theInnerList" presStyleCnt="0"/>
      <dgm:spPr/>
    </dgm:pt>
    <dgm:pt modelId="{F6FC9959-4A1C-42B1-B3DA-45635812EFBA}" type="pres">
      <dgm:prSet presAssocID="{E0F4F108-0B97-46AA-A7BD-F7EDA0601E3A}" presName="childNode" presStyleLbl="node1" presStyleIdx="4" presStyleCnt="8">
        <dgm:presLayoutVars>
          <dgm:bulletEnabled val="1"/>
        </dgm:presLayoutVars>
      </dgm:prSet>
      <dgm:spPr/>
    </dgm:pt>
    <dgm:pt modelId="{5BB6ADF2-EC76-4572-A197-EFD0A802F466}" type="pres">
      <dgm:prSet presAssocID="{E0F4F108-0B97-46AA-A7BD-F7EDA0601E3A}" presName="aSpace2" presStyleCnt="0"/>
      <dgm:spPr/>
    </dgm:pt>
    <dgm:pt modelId="{E8D398C0-BD7C-4DC5-A6BE-C18DA8888EF2}" type="pres">
      <dgm:prSet presAssocID="{B08393D2-3D28-4E88-B22B-22E04DDFAAED}" presName="childNode" presStyleLbl="node1" presStyleIdx="5" presStyleCnt="8">
        <dgm:presLayoutVars>
          <dgm:bulletEnabled val="1"/>
        </dgm:presLayoutVars>
      </dgm:prSet>
      <dgm:spPr/>
    </dgm:pt>
    <dgm:pt modelId="{B0125DDD-94A4-47A7-A9A2-88682611EBE5}" type="pres">
      <dgm:prSet presAssocID="{95DA1D38-7443-4E95-A5F2-CDCB6BE7A11D}" presName="aSpace" presStyleCnt="0"/>
      <dgm:spPr/>
    </dgm:pt>
    <dgm:pt modelId="{24F5A7E1-186B-416C-AABA-D3283BBDAA43}" type="pres">
      <dgm:prSet presAssocID="{4C05BF45-365D-4B88-86E0-98FF12A9A85B}" presName="compNode" presStyleCnt="0"/>
      <dgm:spPr/>
    </dgm:pt>
    <dgm:pt modelId="{E6290D30-98C8-4C3D-8DCD-A5CBDB5B5125}" type="pres">
      <dgm:prSet presAssocID="{4C05BF45-365D-4B88-86E0-98FF12A9A85B}" presName="aNode" presStyleLbl="bgShp" presStyleIdx="3" presStyleCnt="4"/>
      <dgm:spPr/>
    </dgm:pt>
    <dgm:pt modelId="{4E610B8B-97C8-40AE-8F7A-567224783391}" type="pres">
      <dgm:prSet presAssocID="{4C05BF45-365D-4B88-86E0-98FF12A9A85B}" presName="textNode" presStyleLbl="bgShp" presStyleIdx="3" presStyleCnt="4"/>
      <dgm:spPr/>
    </dgm:pt>
    <dgm:pt modelId="{0C32EC06-41D4-4DB3-83ED-CBAC352C4816}" type="pres">
      <dgm:prSet presAssocID="{4C05BF45-365D-4B88-86E0-98FF12A9A85B}" presName="compChildNode" presStyleCnt="0"/>
      <dgm:spPr/>
    </dgm:pt>
    <dgm:pt modelId="{F0881C42-9304-4E5D-90C6-EA81D7F27247}" type="pres">
      <dgm:prSet presAssocID="{4C05BF45-365D-4B88-86E0-98FF12A9A85B}" presName="theInnerList" presStyleCnt="0"/>
      <dgm:spPr/>
    </dgm:pt>
    <dgm:pt modelId="{CD09D4AF-2534-42D5-A963-9D6CAC95BBCE}" type="pres">
      <dgm:prSet presAssocID="{D5EB6EF6-7686-4F96-956E-614CA6F55A3F}" presName="childNode" presStyleLbl="node1" presStyleIdx="6" presStyleCnt="8">
        <dgm:presLayoutVars>
          <dgm:bulletEnabled val="1"/>
        </dgm:presLayoutVars>
      </dgm:prSet>
      <dgm:spPr/>
    </dgm:pt>
    <dgm:pt modelId="{23C5AE28-A48B-4FF4-AE53-AEE1472A99EF}" type="pres">
      <dgm:prSet presAssocID="{D5EB6EF6-7686-4F96-956E-614CA6F55A3F}" presName="aSpace2" presStyleCnt="0"/>
      <dgm:spPr/>
    </dgm:pt>
    <dgm:pt modelId="{3BE80280-6B57-4747-96A6-B969A7953811}" type="pres">
      <dgm:prSet presAssocID="{4F05653B-7F29-47A7-B2D1-E21D011E04C1}" presName="childNode" presStyleLbl="node1" presStyleIdx="7" presStyleCnt="8">
        <dgm:presLayoutVars>
          <dgm:bulletEnabled val="1"/>
        </dgm:presLayoutVars>
      </dgm:prSet>
      <dgm:spPr/>
    </dgm:pt>
  </dgm:ptLst>
  <dgm:cxnLst>
    <dgm:cxn modelId="{6459CB03-16FC-4FCD-95E0-D087B94C84BB}" type="presOf" srcId="{D5EB6EF6-7686-4F96-956E-614CA6F55A3F}" destId="{CD09D4AF-2534-42D5-A963-9D6CAC95BBCE}" srcOrd="0" destOrd="0" presId="urn:microsoft.com/office/officeart/2005/8/layout/lProcess2"/>
    <dgm:cxn modelId="{A56A0A06-1C8D-44B7-B70E-05E12C3D22DC}" type="presOf" srcId="{E0F4F108-0B97-46AA-A7BD-F7EDA0601E3A}" destId="{F6FC9959-4A1C-42B1-B3DA-45635812EFBA}" srcOrd="0" destOrd="0" presId="urn:microsoft.com/office/officeart/2005/8/layout/lProcess2"/>
    <dgm:cxn modelId="{DB118811-BDAF-447F-A8D7-BC156DCF3465}" srcId="{95DA1D38-7443-4E95-A5F2-CDCB6BE7A11D}" destId="{B08393D2-3D28-4E88-B22B-22E04DDFAAED}" srcOrd="1" destOrd="0" parTransId="{EDED7BE0-CDCF-4366-BA96-B23F476FB23D}" sibTransId="{4EE9BF88-DFB5-446F-8B2A-4DFC834094DA}"/>
    <dgm:cxn modelId="{3CB1ED1A-C697-49CF-BFA3-616C10613D79}" srcId="{95DA1D38-7443-4E95-A5F2-CDCB6BE7A11D}" destId="{E0F4F108-0B97-46AA-A7BD-F7EDA0601E3A}" srcOrd="0" destOrd="0" parTransId="{733AAC26-EC97-46C6-8646-57632F476D0E}" sibTransId="{BB706C85-4215-427B-8C83-2925FE730401}"/>
    <dgm:cxn modelId="{90CA211B-A910-42D7-952C-C744CA712C0B}" srcId="{C0DB4274-D226-482F-B7B4-81A6FC3A65AE}" destId="{6770395C-9F7D-410B-9E5F-6B30B8312FD3}" srcOrd="1" destOrd="0" parTransId="{26EBEFCC-0E64-4FE6-BCCB-83DA1183DD6F}" sibTransId="{028F56F4-7891-4F08-9DA1-00B60F9C79C5}"/>
    <dgm:cxn modelId="{0FAA1B32-BCB8-4E3D-AE88-80A2EE7C0512}" type="presOf" srcId="{4C05BF45-365D-4B88-86E0-98FF12A9A85B}" destId="{4E610B8B-97C8-40AE-8F7A-567224783391}" srcOrd="1" destOrd="0" presId="urn:microsoft.com/office/officeart/2005/8/layout/lProcess2"/>
    <dgm:cxn modelId="{26A69935-05EB-4782-BC2C-F64FE2206A26}" srcId="{37753E62-BA43-4EC9-B485-9DC31D04CD52}" destId="{CA9AD2E8-C681-4115-A574-683483018880}" srcOrd="0" destOrd="0" parTransId="{A6918CEA-3A11-4CCA-A9D7-CF8E44185C9B}" sibTransId="{AB8EE4C7-5853-48ED-B8D8-CDA1153FCE94}"/>
    <dgm:cxn modelId="{5B484E3E-33D9-406A-8771-06391F25A879}" type="presOf" srcId="{B08393D2-3D28-4E88-B22B-22E04DDFAAED}" destId="{E8D398C0-BD7C-4DC5-A6BE-C18DA8888EF2}" srcOrd="0" destOrd="0" presId="urn:microsoft.com/office/officeart/2005/8/layout/lProcess2"/>
    <dgm:cxn modelId="{9884F13F-9479-4712-9280-CA9DDC671CD2}" srcId="{C0DB4274-D226-482F-B7B4-81A6FC3A65AE}" destId="{4C05BF45-365D-4B88-86E0-98FF12A9A85B}" srcOrd="3" destOrd="0" parTransId="{6AFAD6BF-4846-4819-90AE-2C96A874C28B}" sibTransId="{ACE0C4C4-9F98-42F1-81B4-E5254FE5EA21}"/>
    <dgm:cxn modelId="{A05B7466-1592-4657-9D3E-08994BB441C4}" srcId="{4C05BF45-365D-4B88-86E0-98FF12A9A85B}" destId="{D5EB6EF6-7686-4F96-956E-614CA6F55A3F}" srcOrd="0" destOrd="0" parTransId="{72E286D7-DEDE-468B-980B-3A6D4DA6F569}" sibTransId="{4B93C38A-F4E5-4903-B70B-1D69E86A80C5}"/>
    <dgm:cxn modelId="{5B93564D-A045-4CCD-BA87-CB8BD79CD988}" type="presOf" srcId="{95DA1D38-7443-4E95-A5F2-CDCB6BE7A11D}" destId="{3A85CE7C-935C-48D6-A580-87A724455023}" srcOrd="0" destOrd="0" presId="urn:microsoft.com/office/officeart/2005/8/layout/lProcess2"/>
    <dgm:cxn modelId="{CA14DF4D-97AE-47C9-9316-2E8264FFA450}" type="presOf" srcId="{6770395C-9F7D-410B-9E5F-6B30B8312FD3}" destId="{CE1C16F3-2A83-42DF-A97D-4D1375CF7C0C}" srcOrd="1" destOrd="0" presId="urn:microsoft.com/office/officeart/2005/8/layout/lProcess2"/>
    <dgm:cxn modelId="{B4B25D52-5A3A-4283-9DB7-1015BA65C9C0}" type="presOf" srcId="{5135D5EB-4E6E-4911-95EF-B21651B64547}" destId="{37652864-08C8-41D2-9C59-BEF966E39F86}" srcOrd="0" destOrd="0" presId="urn:microsoft.com/office/officeart/2005/8/layout/lProcess2"/>
    <dgm:cxn modelId="{3DBF2075-8BD6-43A2-A92B-C7202CA429B9}" type="presOf" srcId="{37753E62-BA43-4EC9-B485-9DC31D04CD52}" destId="{D59A1C6E-D336-4D6E-BFD6-804C3D02C2E8}" srcOrd="1" destOrd="0" presId="urn:microsoft.com/office/officeart/2005/8/layout/lProcess2"/>
    <dgm:cxn modelId="{BA0F3956-B5C7-4829-89E4-0E9785C8265C}" srcId="{C0DB4274-D226-482F-B7B4-81A6FC3A65AE}" destId="{37753E62-BA43-4EC9-B485-9DC31D04CD52}" srcOrd="0" destOrd="0" parTransId="{96916E8E-F13F-4FDE-8B90-77A4B80FCDFD}" sibTransId="{D2D5853C-EADE-4B73-BDFE-55B08022BDD1}"/>
    <dgm:cxn modelId="{E80CBC79-CA2E-4207-9162-2650B2AD752C}" srcId="{4C05BF45-365D-4B88-86E0-98FF12A9A85B}" destId="{4F05653B-7F29-47A7-B2D1-E21D011E04C1}" srcOrd="1" destOrd="0" parTransId="{21343BB7-BF25-4143-8C44-A8827E85976B}" sibTransId="{B77F56E1-B311-44A6-ADC0-6D6F8E7AEC74}"/>
    <dgm:cxn modelId="{8165DF5A-AE22-4E69-8867-0E00424A6BA1}" type="presOf" srcId="{6770395C-9F7D-410B-9E5F-6B30B8312FD3}" destId="{92DEDBFB-A93E-4FDC-BA74-44947C9C80C2}" srcOrd="0" destOrd="0" presId="urn:microsoft.com/office/officeart/2005/8/layout/lProcess2"/>
    <dgm:cxn modelId="{C4AA0396-2E42-413A-AE0F-1FEC1AE2D47B}" type="presOf" srcId="{4F05653B-7F29-47A7-B2D1-E21D011E04C1}" destId="{3BE80280-6B57-4747-96A6-B969A7953811}" srcOrd="0" destOrd="0" presId="urn:microsoft.com/office/officeart/2005/8/layout/lProcess2"/>
    <dgm:cxn modelId="{ADC7C496-1A72-4004-BD9A-86E23E764727}" type="presOf" srcId="{54382038-E337-461E-9C56-12177C6B0C28}" destId="{9F233260-BFB0-41E9-A9D6-9D9CB47F6E85}" srcOrd="0" destOrd="0" presId="urn:microsoft.com/office/officeart/2005/8/layout/lProcess2"/>
    <dgm:cxn modelId="{95245C99-76A6-46B3-A828-E93EC16D8E57}" type="presOf" srcId="{4C05BF45-365D-4B88-86E0-98FF12A9A85B}" destId="{E6290D30-98C8-4C3D-8DCD-A5CBDB5B5125}" srcOrd="0" destOrd="0" presId="urn:microsoft.com/office/officeart/2005/8/layout/lProcess2"/>
    <dgm:cxn modelId="{C50BEF99-B536-4177-A1E9-C6165F9E9995}" type="presOf" srcId="{CA9AD2E8-C681-4115-A574-683483018880}" destId="{D5E84151-4278-44B4-942C-41ECAEDF17CF}" srcOrd="0" destOrd="0" presId="urn:microsoft.com/office/officeart/2005/8/layout/lProcess2"/>
    <dgm:cxn modelId="{77BB8F9F-5AF3-4A6C-A4E9-527D26309595}" type="presOf" srcId="{C0DB4274-D226-482F-B7B4-81A6FC3A65AE}" destId="{8E193055-10AF-43FB-BAB9-307590292771}" srcOrd="0" destOrd="0" presId="urn:microsoft.com/office/officeart/2005/8/layout/lProcess2"/>
    <dgm:cxn modelId="{9E4B98B2-BE75-44D6-A894-B3B25EF0E08F}" type="presOf" srcId="{A805F27B-9360-4A8C-9B1B-17A7CF6F640D}" destId="{AE0B3F03-54E9-4417-9A4C-A6871FBC8DE5}" srcOrd="0" destOrd="0" presId="urn:microsoft.com/office/officeart/2005/8/layout/lProcess2"/>
    <dgm:cxn modelId="{1E17FDB5-17F8-4656-A183-17483DB27731}" srcId="{37753E62-BA43-4EC9-B485-9DC31D04CD52}" destId="{A805F27B-9360-4A8C-9B1B-17A7CF6F640D}" srcOrd="1" destOrd="0" parTransId="{8A4599B7-94E6-4919-A2C2-AE24BFD820D8}" sibTransId="{8CD2FA69-C4F1-4C7D-BF04-77118E54415C}"/>
    <dgm:cxn modelId="{7D6515BA-B583-46B6-AB54-679E64B2CC89}" srcId="{6770395C-9F7D-410B-9E5F-6B30B8312FD3}" destId="{54382038-E337-461E-9C56-12177C6B0C28}" srcOrd="1" destOrd="0" parTransId="{BA122575-3F36-4681-B731-64E158ED0F71}" sibTransId="{5F25E387-25DF-4AE5-8A58-191A99D411F9}"/>
    <dgm:cxn modelId="{DE3E8EBC-AE51-4C64-B8DF-86D84461DF5B}" srcId="{C0DB4274-D226-482F-B7B4-81A6FC3A65AE}" destId="{95DA1D38-7443-4E95-A5F2-CDCB6BE7A11D}" srcOrd="2" destOrd="0" parTransId="{EE125F04-2BCD-44F9-8BCF-F3A471228DBC}" sibTransId="{30AAF867-084B-4245-B441-B1703DBED2F7}"/>
    <dgm:cxn modelId="{8E2F73C9-C715-4E6F-9071-9807CDA0F64D}" srcId="{6770395C-9F7D-410B-9E5F-6B30B8312FD3}" destId="{5135D5EB-4E6E-4911-95EF-B21651B64547}" srcOrd="0" destOrd="0" parTransId="{E5CC3230-34D9-43E7-8574-C7C63AF6CF71}" sibTransId="{D79006A7-1BCF-4205-80CA-C178B4BFF581}"/>
    <dgm:cxn modelId="{AC3497CF-0050-48DD-9DCE-E476AA2D7669}" type="presOf" srcId="{37753E62-BA43-4EC9-B485-9DC31D04CD52}" destId="{59A207A9-C025-47B3-B704-F113EC3227D9}" srcOrd="0" destOrd="0" presId="urn:microsoft.com/office/officeart/2005/8/layout/lProcess2"/>
    <dgm:cxn modelId="{6ED0A6DE-BD0B-4DFC-91BB-27B1A299BF6A}" type="presOf" srcId="{95DA1D38-7443-4E95-A5F2-CDCB6BE7A11D}" destId="{82DF94D8-1B2E-4ACA-8501-F6F12FF56CA5}" srcOrd="1" destOrd="0" presId="urn:microsoft.com/office/officeart/2005/8/layout/lProcess2"/>
    <dgm:cxn modelId="{92677442-1300-4311-A82B-91FA0B48F9A5}" type="presParOf" srcId="{8E193055-10AF-43FB-BAB9-307590292771}" destId="{73C8E42E-2AB1-4242-8C90-7E3CEB36ED96}" srcOrd="0" destOrd="0" presId="urn:microsoft.com/office/officeart/2005/8/layout/lProcess2"/>
    <dgm:cxn modelId="{F748C0AC-BB58-4657-B855-BC345AC260FB}" type="presParOf" srcId="{73C8E42E-2AB1-4242-8C90-7E3CEB36ED96}" destId="{59A207A9-C025-47B3-B704-F113EC3227D9}" srcOrd="0" destOrd="0" presId="urn:microsoft.com/office/officeart/2005/8/layout/lProcess2"/>
    <dgm:cxn modelId="{1CB5A28D-9836-4DE5-AAD4-09659853143E}" type="presParOf" srcId="{73C8E42E-2AB1-4242-8C90-7E3CEB36ED96}" destId="{D59A1C6E-D336-4D6E-BFD6-804C3D02C2E8}" srcOrd="1" destOrd="0" presId="urn:microsoft.com/office/officeart/2005/8/layout/lProcess2"/>
    <dgm:cxn modelId="{B461F34F-0EE2-4808-9317-06462FBCBBCC}" type="presParOf" srcId="{73C8E42E-2AB1-4242-8C90-7E3CEB36ED96}" destId="{C36D6324-80DD-4CBB-8463-814430B0B4CD}" srcOrd="2" destOrd="0" presId="urn:microsoft.com/office/officeart/2005/8/layout/lProcess2"/>
    <dgm:cxn modelId="{BEA1C4D9-D9C3-4132-AE10-5F33C10D7BF2}" type="presParOf" srcId="{C36D6324-80DD-4CBB-8463-814430B0B4CD}" destId="{02727956-092E-4EF1-BE86-8383F9EC86DC}" srcOrd="0" destOrd="0" presId="urn:microsoft.com/office/officeart/2005/8/layout/lProcess2"/>
    <dgm:cxn modelId="{AD23F073-3244-4D6B-9F45-BCCBE48CB79A}" type="presParOf" srcId="{02727956-092E-4EF1-BE86-8383F9EC86DC}" destId="{D5E84151-4278-44B4-942C-41ECAEDF17CF}" srcOrd="0" destOrd="0" presId="urn:microsoft.com/office/officeart/2005/8/layout/lProcess2"/>
    <dgm:cxn modelId="{EABE52C8-DC96-4CAB-AAFE-3660A8CC8ADB}" type="presParOf" srcId="{02727956-092E-4EF1-BE86-8383F9EC86DC}" destId="{05164F0F-03DC-4BB3-A707-683EC95AD6D6}" srcOrd="1" destOrd="0" presId="urn:microsoft.com/office/officeart/2005/8/layout/lProcess2"/>
    <dgm:cxn modelId="{6BC33CCC-B852-4BE8-89D4-F225CC89FB9C}" type="presParOf" srcId="{02727956-092E-4EF1-BE86-8383F9EC86DC}" destId="{AE0B3F03-54E9-4417-9A4C-A6871FBC8DE5}" srcOrd="2" destOrd="0" presId="urn:microsoft.com/office/officeart/2005/8/layout/lProcess2"/>
    <dgm:cxn modelId="{23F9F85E-7D49-4756-999E-73510854534B}" type="presParOf" srcId="{8E193055-10AF-43FB-BAB9-307590292771}" destId="{EA6E4B52-BB5E-4D4A-A07C-303E7F45FA3D}" srcOrd="1" destOrd="0" presId="urn:microsoft.com/office/officeart/2005/8/layout/lProcess2"/>
    <dgm:cxn modelId="{5263B513-1BF4-4409-B142-A57E8EB39762}" type="presParOf" srcId="{8E193055-10AF-43FB-BAB9-307590292771}" destId="{0D87BB51-518B-4D1D-AF41-E7D8C8D379B4}" srcOrd="2" destOrd="0" presId="urn:microsoft.com/office/officeart/2005/8/layout/lProcess2"/>
    <dgm:cxn modelId="{74034AB4-01CA-4E20-A647-7CA18203ABA1}" type="presParOf" srcId="{0D87BB51-518B-4D1D-AF41-E7D8C8D379B4}" destId="{92DEDBFB-A93E-4FDC-BA74-44947C9C80C2}" srcOrd="0" destOrd="0" presId="urn:microsoft.com/office/officeart/2005/8/layout/lProcess2"/>
    <dgm:cxn modelId="{226FCC18-7EF1-423C-9FEE-6F76ACE9C9B8}" type="presParOf" srcId="{0D87BB51-518B-4D1D-AF41-E7D8C8D379B4}" destId="{CE1C16F3-2A83-42DF-A97D-4D1375CF7C0C}" srcOrd="1" destOrd="0" presId="urn:microsoft.com/office/officeart/2005/8/layout/lProcess2"/>
    <dgm:cxn modelId="{C6729EE1-5D9F-491C-87FF-ED71A7A8BA82}" type="presParOf" srcId="{0D87BB51-518B-4D1D-AF41-E7D8C8D379B4}" destId="{368E2E5E-E715-426C-85CE-DB5457963944}" srcOrd="2" destOrd="0" presId="urn:microsoft.com/office/officeart/2005/8/layout/lProcess2"/>
    <dgm:cxn modelId="{3366449C-4A6F-43D6-B563-A340EBF19B0A}" type="presParOf" srcId="{368E2E5E-E715-426C-85CE-DB5457963944}" destId="{EB471C58-E1E7-4FDF-826E-6547A827B3B9}" srcOrd="0" destOrd="0" presId="urn:microsoft.com/office/officeart/2005/8/layout/lProcess2"/>
    <dgm:cxn modelId="{38543972-F1BA-4F5F-9D15-07C078CEDE15}" type="presParOf" srcId="{EB471C58-E1E7-4FDF-826E-6547A827B3B9}" destId="{37652864-08C8-41D2-9C59-BEF966E39F86}" srcOrd="0" destOrd="0" presId="urn:microsoft.com/office/officeart/2005/8/layout/lProcess2"/>
    <dgm:cxn modelId="{CE990CF5-F801-4918-A6DD-E6A06A1C6384}" type="presParOf" srcId="{EB471C58-E1E7-4FDF-826E-6547A827B3B9}" destId="{81F5BEFA-068A-41E2-936D-5AAA289C2797}" srcOrd="1" destOrd="0" presId="urn:microsoft.com/office/officeart/2005/8/layout/lProcess2"/>
    <dgm:cxn modelId="{77E6A3B2-6A1D-4DCD-B5DC-22D7684C56CC}" type="presParOf" srcId="{EB471C58-E1E7-4FDF-826E-6547A827B3B9}" destId="{9F233260-BFB0-41E9-A9D6-9D9CB47F6E85}" srcOrd="2" destOrd="0" presId="urn:microsoft.com/office/officeart/2005/8/layout/lProcess2"/>
    <dgm:cxn modelId="{5862B54E-A120-4903-B40C-18F3DAF3DDC1}" type="presParOf" srcId="{8E193055-10AF-43FB-BAB9-307590292771}" destId="{245554DD-9227-4B47-937F-E8D8A9F8876D}" srcOrd="3" destOrd="0" presId="urn:microsoft.com/office/officeart/2005/8/layout/lProcess2"/>
    <dgm:cxn modelId="{26877389-9D3D-4693-A4D6-D93A20C7BED6}" type="presParOf" srcId="{8E193055-10AF-43FB-BAB9-307590292771}" destId="{40198934-3529-404F-BC8A-F09121DCB32E}" srcOrd="4" destOrd="0" presId="urn:microsoft.com/office/officeart/2005/8/layout/lProcess2"/>
    <dgm:cxn modelId="{87A1C9C0-1436-4DE1-897B-FC94D2633C64}" type="presParOf" srcId="{40198934-3529-404F-BC8A-F09121DCB32E}" destId="{3A85CE7C-935C-48D6-A580-87A724455023}" srcOrd="0" destOrd="0" presId="urn:microsoft.com/office/officeart/2005/8/layout/lProcess2"/>
    <dgm:cxn modelId="{8878C58A-BE1A-4FBB-ADF5-B0E3319E9D55}" type="presParOf" srcId="{40198934-3529-404F-BC8A-F09121DCB32E}" destId="{82DF94D8-1B2E-4ACA-8501-F6F12FF56CA5}" srcOrd="1" destOrd="0" presId="urn:microsoft.com/office/officeart/2005/8/layout/lProcess2"/>
    <dgm:cxn modelId="{ACBA875E-F25F-478E-8821-B1C66D7EF656}" type="presParOf" srcId="{40198934-3529-404F-BC8A-F09121DCB32E}" destId="{C2248DC7-4E92-49AC-A13A-E66574249EBB}" srcOrd="2" destOrd="0" presId="urn:microsoft.com/office/officeart/2005/8/layout/lProcess2"/>
    <dgm:cxn modelId="{2E3AC6CC-4A28-49E4-BBE3-9BD6AE5CE559}" type="presParOf" srcId="{C2248DC7-4E92-49AC-A13A-E66574249EBB}" destId="{A855D449-35C7-423B-89F3-3CA909C60D32}" srcOrd="0" destOrd="0" presId="urn:microsoft.com/office/officeart/2005/8/layout/lProcess2"/>
    <dgm:cxn modelId="{CB82E7FB-9CC4-4E45-9AC4-C43E95BCE95D}" type="presParOf" srcId="{A855D449-35C7-423B-89F3-3CA909C60D32}" destId="{F6FC9959-4A1C-42B1-B3DA-45635812EFBA}" srcOrd="0" destOrd="0" presId="urn:microsoft.com/office/officeart/2005/8/layout/lProcess2"/>
    <dgm:cxn modelId="{BB966B8A-D9D9-4ED3-9C09-E4D8CE5B9DCD}" type="presParOf" srcId="{A855D449-35C7-423B-89F3-3CA909C60D32}" destId="{5BB6ADF2-EC76-4572-A197-EFD0A802F466}" srcOrd="1" destOrd="0" presId="urn:microsoft.com/office/officeart/2005/8/layout/lProcess2"/>
    <dgm:cxn modelId="{DBB43009-CAC8-4FAB-A6C4-84AD563EC8D9}" type="presParOf" srcId="{A855D449-35C7-423B-89F3-3CA909C60D32}" destId="{E8D398C0-BD7C-4DC5-A6BE-C18DA8888EF2}" srcOrd="2" destOrd="0" presId="urn:microsoft.com/office/officeart/2005/8/layout/lProcess2"/>
    <dgm:cxn modelId="{21DD5F8D-2B3E-4559-B114-4552804A4F2B}" type="presParOf" srcId="{8E193055-10AF-43FB-BAB9-307590292771}" destId="{B0125DDD-94A4-47A7-A9A2-88682611EBE5}" srcOrd="5" destOrd="0" presId="urn:microsoft.com/office/officeart/2005/8/layout/lProcess2"/>
    <dgm:cxn modelId="{7CE9AF77-367F-48AC-A4AA-B9DF5BDD3F79}" type="presParOf" srcId="{8E193055-10AF-43FB-BAB9-307590292771}" destId="{24F5A7E1-186B-416C-AABA-D3283BBDAA43}" srcOrd="6" destOrd="0" presId="urn:microsoft.com/office/officeart/2005/8/layout/lProcess2"/>
    <dgm:cxn modelId="{92DE66D6-6122-4D46-BCEF-6E46EEC5FFC4}" type="presParOf" srcId="{24F5A7E1-186B-416C-AABA-D3283BBDAA43}" destId="{E6290D30-98C8-4C3D-8DCD-A5CBDB5B5125}" srcOrd="0" destOrd="0" presId="urn:microsoft.com/office/officeart/2005/8/layout/lProcess2"/>
    <dgm:cxn modelId="{DAF9F325-8BBE-4E19-AC6C-D9EBC54E5B59}" type="presParOf" srcId="{24F5A7E1-186B-416C-AABA-D3283BBDAA43}" destId="{4E610B8B-97C8-40AE-8F7A-567224783391}" srcOrd="1" destOrd="0" presId="urn:microsoft.com/office/officeart/2005/8/layout/lProcess2"/>
    <dgm:cxn modelId="{AC7D9525-A6E0-4ADE-BB41-4D083617EB8E}" type="presParOf" srcId="{24F5A7E1-186B-416C-AABA-D3283BBDAA43}" destId="{0C32EC06-41D4-4DB3-83ED-CBAC352C4816}" srcOrd="2" destOrd="0" presId="urn:microsoft.com/office/officeart/2005/8/layout/lProcess2"/>
    <dgm:cxn modelId="{CCE0794F-5C8E-4D06-A6CF-F22074C25780}" type="presParOf" srcId="{0C32EC06-41D4-4DB3-83ED-CBAC352C4816}" destId="{F0881C42-9304-4E5D-90C6-EA81D7F27247}" srcOrd="0" destOrd="0" presId="urn:microsoft.com/office/officeart/2005/8/layout/lProcess2"/>
    <dgm:cxn modelId="{9DAE97FB-8A97-4889-B7AA-2529002F2410}" type="presParOf" srcId="{F0881C42-9304-4E5D-90C6-EA81D7F27247}" destId="{CD09D4AF-2534-42D5-A963-9D6CAC95BBCE}" srcOrd="0" destOrd="0" presId="urn:microsoft.com/office/officeart/2005/8/layout/lProcess2"/>
    <dgm:cxn modelId="{215FE790-331C-436A-A31A-64EEF0448A50}" type="presParOf" srcId="{F0881C42-9304-4E5D-90C6-EA81D7F27247}" destId="{23C5AE28-A48B-4FF4-AE53-AEE1472A99EF}" srcOrd="1" destOrd="0" presId="urn:microsoft.com/office/officeart/2005/8/layout/lProcess2"/>
    <dgm:cxn modelId="{32A5B341-3BB0-4255-AC50-C3B3328C9BF2}" type="presParOf" srcId="{F0881C42-9304-4E5D-90C6-EA81D7F27247}" destId="{3BE80280-6B57-4747-96A6-B969A7953811}"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0D523C8-8CC6-4900-89E3-A6D6B58C6B4A}"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617EC1A1-0F19-4695-9B6F-E34E26A9FCCC}">
      <dgm:prSet phldrT="[Text]"/>
      <dgm:spPr/>
      <dgm:t>
        <a:bodyPr/>
        <a:lstStyle/>
        <a:p>
          <a:r>
            <a:rPr lang="en-US" dirty="0"/>
            <a:t>Hospital policy addressing suspected in-hospital substance use</a:t>
          </a:r>
        </a:p>
      </dgm:t>
    </dgm:pt>
    <dgm:pt modelId="{74B95B8F-C5F6-4956-8669-25410EB6B504}" type="parTrans" cxnId="{8D70DB5D-BC6C-4B7F-A087-2450F46C9710}">
      <dgm:prSet/>
      <dgm:spPr/>
      <dgm:t>
        <a:bodyPr/>
        <a:lstStyle/>
        <a:p>
          <a:endParaRPr lang="en-US"/>
        </a:p>
      </dgm:t>
    </dgm:pt>
    <dgm:pt modelId="{40D18B13-0C9C-4339-BA0C-E1D9D38B480C}" type="sibTrans" cxnId="{8D70DB5D-BC6C-4B7F-A087-2450F46C9710}">
      <dgm:prSet/>
      <dgm:spPr/>
      <dgm:t>
        <a:bodyPr/>
        <a:lstStyle/>
        <a:p>
          <a:endParaRPr lang="en-US"/>
        </a:p>
      </dgm:t>
    </dgm:pt>
    <dgm:pt modelId="{E3CA4C33-5958-4EC3-BA8E-46530E5BDCCC}">
      <dgm:prSet/>
      <dgm:spPr/>
      <dgm:t>
        <a:bodyPr/>
        <a:lstStyle/>
        <a:p>
          <a:r>
            <a:rPr lang="en-US" dirty="0"/>
            <a:t>With robust, trauma-informed education for staff on policy and shared values</a:t>
          </a:r>
        </a:p>
      </dgm:t>
    </dgm:pt>
    <dgm:pt modelId="{1BDCE2B6-6A8A-4BD8-BDEF-DFA75D73D782}" type="parTrans" cxnId="{4879E99C-0BC6-4C48-BA1A-77608120C04D}">
      <dgm:prSet/>
      <dgm:spPr/>
      <dgm:t>
        <a:bodyPr/>
        <a:lstStyle/>
        <a:p>
          <a:endParaRPr lang="en-US"/>
        </a:p>
      </dgm:t>
    </dgm:pt>
    <dgm:pt modelId="{CC1DB5D8-8A10-4699-A05D-6F91156DAE34}" type="sibTrans" cxnId="{4879E99C-0BC6-4C48-BA1A-77608120C04D}">
      <dgm:prSet/>
      <dgm:spPr/>
      <dgm:t>
        <a:bodyPr/>
        <a:lstStyle/>
        <a:p>
          <a:endParaRPr lang="en-US"/>
        </a:p>
      </dgm:t>
    </dgm:pt>
    <dgm:pt modelId="{BE9F0316-779D-46E6-86B5-C36D3FD88FD8}">
      <dgm:prSet/>
      <dgm:spPr/>
      <dgm:t>
        <a:bodyPr/>
        <a:lstStyle/>
        <a:p>
          <a:r>
            <a:rPr lang="en-US"/>
            <a:t>Universal patient-facing materials for searches</a:t>
          </a:r>
          <a:endParaRPr lang="en-US" dirty="0"/>
        </a:p>
      </dgm:t>
    </dgm:pt>
    <dgm:pt modelId="{B96CCD40-AB99-416C-8092-6025254CA506}" type="parTrans" cxnId="{6AB0FF2B-4780-4574-A321-4FFF01F13225}">
      <dgm:prSet/>
      <dgm:spPr/>
      <dgm:t>
        <a:bodyPr/>
        <a:lstStyle/>
        <a:p>
          <a:endParaRPr lang="en-US"/>
        </a:p>
      </dgm:t>
    </dgm:pt>
    <dgm:pt modelId="{F7AE10DF-0437-4667-9208-60D167AB3508}" type="sibTrans" cxnId="{6AB0FF2B-4780-4574-A321-4FFF01F13225}">
      <dgm:prSet/>
      <dgm:spPr/>
      <dgm:t>
        <a:bodyPr/>
        <a:lstStyle/>
        <a:p>
          <a:endParaRPr lang="en-US"/>
        </a:p>
      </dgm:t>
    </dgm:pt>
    <dgm:pt modelId="{5FEB551D-DE2B-46F0-925B-0D61A3127493}">
      <dgm:prSet/>
      <dgm:spPr/>
      <dgm:t>
        <a:bodyPr/>
        <a:lstStyle/>
        <a:p>
          <a:r>
            <a:rPr lang="en-US"/>
            <a:t>Standardized approach to use of search</a:t>
          </a:r>
          <a:endParaRPr lang="en-US" dirty="0"/>
        </a:p>
      </dgm:t>
    </dgm:pt>
    <dgm:pt modelId="{24F3D815-2A34-4ADA-83A6-75CC8CA6EC08}" type="parTrans" cxnId="{D46A353B-9E2D-4ACB-BC08-A34CDBC66649}">
      <dgm:prSet/>
      <dgm:spPr/>
      <dgm:t>
        <a:bodyPr/>
        <a:lstStyle/>
        <a:p>
          <a:endParaRPr lang="en-US"/>
        </a:p>
      </dgm:t>
    </dgm:pt>
    <dgm:pt modelId="{A295BCAF-38FF-48E8-8F3B-AEF48822CA54}" type="sibTrans" cxnId="{D46A353B-9E2D-4ACB-BC08-A34CDBC66649}">
      <dgm:prSet/>
      <dgm:spPr/>
      <dgm:t>
        <a:bodyPr/>
        <a:lstStyle/>
        <a:p>
          <a:endParaRPr lang="en-US"/>
        </a:p>
      </dgm:t>
    </dgm:pt>
    <dgm:pt modelId="{7F6D7F6B-DA93-4489-9764-EC6CFA2741A7}">
      <dgm:prSet/>
      <dgm:spPr/>
      <dgm:t>
        <a:bodyPr/>
        <a:lstStyle/>
        <a:p>
          <a:r>
            <a:rPr lang="en-US"/>
            <a:t>IT infrastructure to track temporary restrictions</a:t>
          </a:r>
          <a:endParaRPr lang="en-US" b="0" i="0" u="none" strike="noStrike" baseline="0" dirty="0"/>
        </a:p>
      </dgm:t>
    </dgm:pt>
    <dgm:pt modelId="{B99912BB-EA09-4D9C-835A-B07F030D4123}" type="parTrans" cxnId="{3EE14D74-78D8-4F77-8E41-454A75EB71F6}">
      <dgm:prSet/>
      <dgm:spPr/>
      <dgm:t>
        <a:bodyPr/>
        <a:lstStyle/>
        <a:p>
          <a:endParaRPr lang="en-US"/>
        </a:p>
      </dgm:t>
    </dgm:pt>
    <dgm:pt modelId="{81833550-AF4F-4BDD-A998-3223252B3CAC}" type="sibTrans" cxnId="{3EE14D74-78D8-4F77-8E41-454A75EB71F6}">
      <dgm:prSet/>
      <dgm:spPr/>
      <dgm:t>
        <a:bodyPr/>
        <a:lstStyle/>
        <a:p>
          <a:endParaRPr lang="en-US"/>
        </a:p>
      </dgm:t>
    </dgm:pt>
    <dgm:pt modelId="{B15D1943-81C7-45DC-BA20-3D96F6BA5B77}">
      <dgm:prSet/>
      <dgm:spPr/>
      <dgm:t>
        <a:bodyPr/>
        <a:lstStyle/>
        <a:p>
          <a:r>
            <a:rPr lang="en-US"/>
            <a:t>Interdisciplinary decision making process for instituting and removing restrictions</a:t>
          </a:r>
          <a:endParaRPr lang="en-US" dirty="0"/>
        </a:p>
      </dgm:t>
    </dgm:pt>
    <dgm:pt modelId="{7DF29664-4EF7-44DA-9CF2-A69672F0EDDE}" type="parTrans" cxnId="{93B8BEA4-D089-4EC1-8EFB-57C65C8FDDFF}">
      <dgm:prSet/>
      <dgm:spPr/>
      <dgm:t>
        <a:bodyPr/>
        <a:lstStyle/>
        <a:p>
          <a:endParaRPr lang="en-US"/>
        </a:p>
      </dgm:t>
    </dgm:pt>
    <dgm:pt modelId="{90BC3FFA-09C7-4F94-B4EC-CFFA0E2B60F9}" type="sibTrans" cxnId="{93B8BEA4-D089-4EC1-8EFB-57C65C8FDDFF}">
      <dgm:prSet/>
      <dgm:spPr/>
      <dgm:t>
        <a:bodyPr/>
        <a:lstStyle/>
        <a:p>
          <a:endParaRPr lang="en-US"/>
        </a:p>
      </dgm:t>
    </dgm:pt>
    <dgm:pt modelId="{51A0A751-D11E-413E-B7E9-75FA9B6E2EA4}">
      <dgm:prSet/>
      <dgm:spPr/>
      <dgm:t>
        <a:bodyPr/>
        <a:lstStyle/>
        <a:p>
          <a:r>
            <a:rPr lang="en-US" b="1" dirty="0"/>
            <a:t>“Defer to the day team”</a:t>
          </a:r>
          <a:r>
            <a:rPr lang="en-US" dirty="0"/>
            <a:t> </a:t>
          </a:r>
        </a:p>
      </dgm:t>
    </dgm:pt>
    <dgm:pt modelId="{6A4985DE-C55C-4C10-9240-A03D7C536245}" type="parTrans" cxnId="{9E689FE5-5882-4FD0-8D24-D988ED23D94D}">
      <dgm:prSet/>
      <dgm:spPr/>
      <dgm:t>
        <a:bodyPr/>
        <a:lstStyle/>
        <a:p>
          <a:endParaRPr lang="en-US"/>
        </a:p>
      </dgm:t>
    </dgm:pt>
    <dgm:pt modelId="{F2618541-04E1-4F07-AD55-085558F99361}" type="sibTrans" cxnId="{9E689FE5-5882-4FD0-8D24-D988ED23D94D}">
      <dgm:prSet/>
      <dgm:spPr/>
      <dgm:t>
        <a:bodyPr/>
        <a:lstStyle/>
        <a:p>
          <a:endParaRPr lang="en-US"/>
        </a:p>
      </dgm:t>
    </dgm:pt>
    <dgm:pt modelId="{78825616-4375-4CB4-B949-019316801305}">
      <dgm:prSet/>
      <dgm:spPr/>
      <dgm:t>
        <a:bodyPr/>
        <a:lstStyle/>
        <a:p>
          <a:r>
            <a:rPr lang="en-US" dirty="0"/>
            <a:t>With “ground softened” by the multidisciplinary discussion and creation</a:t>
          </a:r>
        </a:p>
      </dgm:t>
    </dgm:pt>
    <dgm:pt modelId="{78EBA53F-96A8-40A1-9A07-CD4E4850067A}" type="parTrans" cxnId="{5807347E-7F02-4A2F-B451-55E8D075CC17}">
      <dgm:prSet/>
      <dgm:spPr/>
      <dgm:t>
        <a:bodyPr/>
        <a:lstStyle/>
        <a:p>
          <a:endParaRPr lang="en-US"/>
        </a:p>
      </dgm:t>
    </dgm:pt>
    <dgm:pt modelId="{95B1D6BB-408F-4807-950D-12B42F2DCB85}" type="sibTrans" cxnId="{5807347E-7F02-4A2F-B451-55E8D075CC17}">
      <dgm:prSet/>
      <dgm:spPr/>
      <dgm:t>
        <a:bodyPr/>
        <a:lstStyle/>
        <a:p>
          <a:endParaRPr lang="en-US"/>
        </a:p>
      </dgm:t>
    </dgm:pt>
    <dgm:pt modelId="{C15D4F8D-2141-4B49-9214-26C4C584E1B3}" type="pres">
      <dgm:prSet presAssocID="{E0D523C8-8CC6-4900-89E3-A6D6B58C6B4A}" presName="linear" presStyleCnt="0">
        <dgm:presLayoutVars>
          <dgm:animLvl val="lvl"/>
          <dgm:resizeHandles val="exact"/>
        </dgm:presLayoutVars>
      </dgm:prSet>
      <dgm:spPr/>
    </dgm:pt>
    <dgm:pt modelId="{395F2A24-3904-4BB3-9903-F329DFDEE797}" type="pres">
      <dgm:prSet presAssocID="{617EC1A1-0F19-4695-9B6F-E34E26A9FCCC}" presName="parentText" presStyleLbl="node1" presStyleIdx="0" presStyleCnt="5">
        <dgm:presLayoutVars>
          <dgm:chMax val="0"/>
          <dgm:bulletEnabled val="1"/>
        </dgm:presLayoutVars>
      </dgm:prSet>
      <dgm:spPr/>
    </dgm:pt>
    <dgm:pt modelId="{A3904EC8-916B-4889-9F7D-AFC81D0FA029}" type="pres">
      <dgm:prSet presAssocID="{617EC1A1-0F19-4695-9B6F-E34E26A9FCCC}" presName="childText" presStyleLbl="revTx" presStyleIdx="0" presStyleCnt="2">
        <dgm:presLayoutVars>
          <dgm:bulletEnabled val="1"/>
        </dgm:presLayoutVars>
      </dgm:prSet>
      <dgm:spPr/>
    </dgm:pt>
    <dgm:pt modelId="{CFAF0511-D9E4-4CFC-96F0-A5C7E6928516}" type="pres">
      <dgm:prSet presAssocID="{B15D1943-81C7-45DC-BA20-3D96F6BA5B77}" presName="parentText" presStyleLbl="node1" presStyleIdx="1" presStyleCnt="5">
        <dgm:presLayoutVars>
          <dgm:chMax val="0"/>
          <dgm:bulletEnabled val="1"/>
        </dgm:presLayoutVars>
      </dgm:prSet>
      <dgm:spPr/>
    </dgm:pt>
    <dgm:pt modelId="{47B0F335-6356-40A7-9E4C-633B22CBFCD3}" type="pres">
      <dgm:prSet presAssocID="{B15D1943-81C7-45DC-BA20-3D96F6BA5B77}" presName="childText" presStyleLbl="revTx" presStyleIdx="1" presStyleCnt="2">
        <dgm:presLayoutVars>
          <dgm:bulletEnabled val="1"/>
        </dgm:presLayoutVars>
      </dgm:prSet>
      <dgm:spPr/>
    </dgm:pt>
    <dgm:pt modelId="{32244CC9-CA03-459D-839E-963AD76579FB}" type="pres">
      <dgm:prSet presAssocID="{BE9F0316-779D-46E6-86B5-C36D3FD88FD8}" presName="parentText" presStyleLbl="node1" presStyleIdx="2" presStyleCnt="5">
        <dgm:presLayoutVars>
          <dgm:chMax val="0"/>
          <dgm:bulletEnabled val="1"/>
        </dgm:presLayoutVars>
      </dgm:prSet>
      <dgm:spPr/>
    </dgm:pt>
    <dgm:pt modelId="{C6C0DDE1-3229-45BD-B76B-9DA9BDA64FFB}" type="pres">
      <dgm:prSet presAssocID="{F7AE10DF-0437-4667-9208-60D167AB3508}" presName="spacer" presStyleCnt="0"/>
      <dgm:spPr/>
    </dgm:pt>
    <dgm:pt modelId="{BF2E09A4-140D-462C-893A-9B81359B18C9}" type="pres">
      <dgm:prSet presAssocID="{5FEB551D-DE2B-46F0-925B-0D61A3127493}" presName="parentText" presStyleLbl="node1" presStyleIdx="3" presStyleCnt="5">
        <dgm:presLayoutVars>
          <dgm:chMax val="0"/>
          <dgm:bulletEnabled val="1"/>
        </dgm:presLayoutVars>
      </dgm:prSet>
      <dgm:spPr/>
    </dgm:pt>
    <dgm:pt modelId="{83E53497-B0C7-4042-A261-BB58BC8BB396}" type="pres">
      <dgm:prSet presAssocID="{A295BCAF-38FF-48E8-8F3B-AEF48822CA54}" presName="spacer" presStyleCnt="0"/>
      <dgm:spPr/>
    </dgm:pt>
    <dgm:pt modelId="{B427B8C4-F6F9-4B6F-9673-7374414237EE}" type="pres">
      <dgm:prSet presAssocID="{7F6D7F6B-DA93-4489-9764-EC6CFA2741A7}" presName="parentText" presStyleLbl="node1" presStyleIdx="4" presStyleCnt="5">
        <dgm:presLayoutVars>
          <dgm:chMax val="0"/>
          <dgm:bulletEnabled val="1"/>
        </dgm:presLayoutVars>
      </dgm:prSet>
      <dgm:spPr/>
    </dgm:pt>
  </dgm:ptLst>
  <dgm:cxnLst>
    <dgm:cxn modelId="{F7B5781B-9AEA-43BE-BF6F-7E7575DCE650}" type="presOf" srcId="{51A0A751-D11E-413E-B7E9-75FA9B6E2EA4}" destId="{47B0F335-6356-40A7-9E4C-633B22CBFCD3}" srcOrd="0" destOrd="0" presId="urn:microsoft.com/office/officeart/2005/8/layout/vList2"/>
    <dgm:cxn modelId="{92A3EC21-CC6C-4C15-82EC-BEA8188E86A4}" type="presOf" srcId="{E3CA4C33-5958-4EC3-BA8E-46530E5BDCCC}" destId="{A3904EC8-916B-4889-9F7D-AFC81D0FA029}" srcOrd="0" destOrd="0" presId="urn:microsoft.com/office/officeart/2005/8/layout/vList2"/>
    <dgm:cxn modelId="{6AB0FF2B-4780-4574-A321-4FFF01F13225}" srcId="{E0D523C8-8CC6-4900-89E3-A6D6B58C6B4A}" destId="{BE9F0316-779D-46E6-86B5-C36D3FD88FD8}" srcOrd="2" destOrd="0" parTransId="{B96CCD40-AB99-416C-8092-6025254CA506}" sibTransId="{F7AE10DF-0437-4667-9208-60D167AB3508}"/>
    <dgm:cxn modelId="{D46A353B-9E2D-4ACB-BC08-A34CDBC66649}" srcId="{E0D523C8-8CC6-4900-89E3-A6D6B58C6B4A}" destId="{5FEB551D-DE2B-46F0-925B-0D61A3127493}" srcOrd="3" destOrd="0" parTransId="{24F3D815-2A34-4ADA-83A6-75CC8CA6EC08}" sibTransId="{A295BCAF-38FF-48E8-8F3B-AEF48822CA54}"/>
    <dgm:cxn modelId="{735AD03F-07F4-43BE-AD65-522B26FDE02E}" type="presOf" srcId="{E0D523C8-8CC6-4900-89E3-A6D6B58C6B4A}" destId="{C15D4F8D-2141-4B49-9214-26C4C584E1B3}" srcOrd="0" destOrd="0" presId="urn:microsoft.com/office/officeart/2005/8/layout/vList2"/>
    <dgm:cxn modelId="{8D70DB5D-BC6C-4B7F-A087-2450F46C9710}" srcId="{E0D523C8-8CC6-4900-89E3-A6D6B58C6B4A}" destId="{617EC1A1-0F19-4695-9B6F-E34E26A9FCCC}" srcOrd="0" destOrd="0" parTransId="{74B95B8F-C5F6-4956-8669-25410EB6B504}" sibTransId="{40D18B13-0C9C-4339-BA0C-E1D9D38B480C}"/>
    <dgm:cxn modelId="{D4FB5973-EDA2-4709-993C-9B7D901F1B69}" type="presOf" srcId="{7F6D7F6B-DA93-4489-9764-EC6CFA2741A7}" destId="{B427B8C4-F6F9-4B6F-9673-7374414237EE}" srcOrd="0" destOrd="0" presId="urn:microsoft.com/office/officeart/2005/8/layout/vList2"/>
    <dgm:cxn modelId="{3EE14D74-78D8-4F77-8E41-454A75EB71F6}" srcId="{E0D523C8-8CC6-4900-89E3-A6D6B58C6B4A}" destId="{7F6D7F6B-DA93-4489-9764-EC6CFA2741A7}" srcOrd="4" destOrd="0" parTransId="{B99912BB-EA09-4D9C-835A-B07F030D4123}" sibTransId="{81833550-AF4F-4BDD-A998-3223252B3CAC}"/>
    <dgm:cxn modelId="{5807347E-7F02-4A2F-B451-55E8D075CC17}" srcId="{617EC1A1-0F19-4695-9B6F-E34E26A9FCCC}" destId="{78825616-4375-4CB4-B949-019316801305}" srcOrd="1" destOrd="0" parTransId="{78EBA53F-96A8-40A1-9A07-CD4E4850067A}" sibTransId="{95B1D6BB-408F-4807-950D-12B42F2DCB85}"/>
    <dgm:cxn modelId="{46224F8C-8989-4FA4-84E0-6453348077B8}" type="presOf" srcId="{78825616-4375-4CB4-B949-019316801305}" destId="{A3904EC8-916B-4889-9F7D-AFC81D0FA029}" srcOrd="0" destOrd="1" presId="urn:microsoft.com/office/officeart/2005/8/layout/vList2"/>
    <dgm:cxn modelId="{4879E99C-0BC6-4C48-BA1A-77608120C04D}" srcId="{617EC1A1-0F19-4695-9B6F-E34E26A9FCCC}" destId="{E3CA4C33-5958-4EC3-BA8E-46530E5BDCCC}" srcOrd="0" destOrd="0" parTransId="{1BDCE2B6-6A8A-4BD8-BDEF-DFA75D73D782}" sibTransId="{CC1DB5D8-8A10-4699-A05D-6F91156DAE34}"/>
    <dgm:cxn modelId="{93B8BEA4-D089-4EC1-8EFB-57C65C8FDDFF}" srcId="{E0D523C8-8CC6-4900-89E3-A6D6B58C6B4A}" destId="{B15D1943-81C7-45DC-BA20-3D96F6BA5B77}" srcOrd="1" destOrd="0" parTransId="{7DF29664-4EF7-44DA-9CF2-A69672F0EDDE}" sibTransId="{90BC3FFA-09C7-4F94-B4EC-CFFA0E2B60F9}"/>
    <dgm:cxn modelId="{C7C547D2-1248-48E6-B870-291855053C54}" type="presOf" srcId="{5FEB551D-DE2B-46F0-925B-0D61A3127493}" destId="{BF2E09A4-140D-462C-893A-9B81359B18C9}" srcOrd="0" destOrd="0" presId="urn:microsoft.com/office/officeart/2005/8/layout/vList2"/>
    <dgm:cxn modelId="{9DC9F8D5-9EDA-43CE-B7C9-725BAA2F9979}" type="presOf" srcId="{B15D1943-81C7-45DC-BA20-3D96F6BA5B77}" destId="{CFAF0511-D9E4-4CFC-96F0-A5C7E6928516}" srcOrd="0" destOrd="0" presId="urn:microsoft.com/office/officeart/2005/8/layout/vList2"/>
    <dgm:cxn modelId="{9E689FE5-5882-4FD0-8D24-D988ED23D94D}" srcId="{B15D1943-81C7-45DC-BA20-3D96F6BA5B77}" destId="{51A0A751-D11E-413E-B7E9-75FA9B6E2EA4}" srcOrd="0" destOrd="0" parTransId="{6A4985DE-C55C-4C10-9240-A03D7C536245}" sibTransId="{F2618541-04E1-4F07-AD55-085558F99361}"/>
    <dgm:cxn modelId="{D7A5E9E9-D62B-46A9-8A15-DC3A339F5D46}" type="presOf" srcId="{617EC1A1-0F19-4695-9B6F-E34E26A9FCCC}" destId="{395F2A24-3904-4BB3-9903-F329DFDEE797}" srcOrd="0" destOrd="0" presId="urn:microsoft.com/office/officeart/2005/8/layout/vList2"/>
    <dgm:cxn modelId="{B82063F7-862B-480D-A9F2-0D6A2D91B321}" type="presOf" srcId="{BE9F0316-779D-46E6-86B5-C36D3FD88FD8}" destId="{32244CC9-CA03-459D-839E-963AD76579FB}" srcOrd="0" destOrd="0" presId="urn:microsoft.com/office/officeart/2005/8/layout/vList2"/>
    <dgm:cxn modelId="{14C0600A-765D-4BB0-9C65-14F1B820DF7F}" type="presParOf" srcId="{C15D4F8D-2141-4B49-9214-26C4C584E1B3}" destId="{395F2A24-3904-4BB3-9903-F329DFDEE797}" srcOrd="0" destOrd="0" presId="urn:microsoft.com/office/officeart/2005/8/layout/vList2"/>
    <dgm:cxn modelId="{E7CC2B69-CAED-42A3-B290-F8FDE32AB362}" type="presParOf" srcId="{C15D4F8D-2141-4B49-9214-26C4C584E1B3}" destId="{A3904EC8-916B-4889-9F7D-AFC81D0FA029}" srcOrd="1" destOrd="0" presId="urn:microsoft.com/office/officeart/2005/8/layout/vList2"/>
    <dgm:cxn modelId="{BD45E870-6F74-4BBD-95CB-D135E5FEECDF}" type="presParOf" srcId="{C15D4F8D-2141-4B49-9214-26C4C584E1B3}" destId="{CFAF0511-D9E4-4CFC-96F0-A5C7E6928516}" srcOrd="2" destOrd="0" presId="urn:microsoft.com/office/officeart/2005/8/layout/vList2"/>
    <dgm:cxn modelId="{CA0D49C5-0094-40BA-8754-045D1E545F5D}" type="presParOf" srcId="{C15D4F8D-2141-4B49-9214-26C4C584E1B3}" destId="{47B0F335-6356-40A7-9E4C-633B22CBFCD3}" srcOrd="3" destOrd="0" presId="urn:microsoft.com/office/officeart/2005/8/layout/vList2"/>
    <dgm:cxn modelId="{072435F7-B476-462D-AAD3-55F79BF5DDEC}" type="presParOf" srcId="{C15D4F8D-2141-4B49-9214-26C4C584E1B3}" destId="{32244CC9-CA03-459D-839E-963AD76579FB}" srcOrd="4" destOrd="0" presId="urn:microsoft.com/office/officeart/2005/8/layout/vList2"/>
    <dgm:cxn modelId="{85055437-37D4-4E76-A4D3-D5F266140F89}" type="presParOf" srcId="{C15D4F8D-2141-4B49-9214-26C4C584E1B3}" destId="{C6C0DDE1-3229-45BD-B76B-9DA9BDA64FFB}" srcOrd="5" destOrd="0" presId="urn:microsoft.com/office/officeart/2005/8/layout/vList2"/>
    <dgm:cxn modelId="{F9D86B25-75FE-4DFC-B1E7-D487AE437200}" type="presParOf" srcId="{C15D4F8D-2141-4B49-9214-26C4C584E1B3}" destId="{BF2E09A4-140D-462C-893A-9B81359B18C9}" srcOrd="6" destOrd="0" presId="urn:microsoft.com/office/officeart/2005/8/layout/vList2"/>
    <dgm:cxn modelId="{9BEAC622-7003-4EE9-8776-1367DB62790E}" type="presParOf" srcId="{C15D4F8D-2141-4B49-9214-26C4C584E1B3}" destId="{83E53497-B0C7-4042-A261-BB58BC8BB396}" srcOrd="7" destOrd="0" presId="urn:microsoft.com/office/officeart/2005/8/layout/vList2"/>
    <dgm:cxn modelId="{D6EA08BA-B294-4787-BAF4-E7DDE0764093}" type="presParOf" srcId="{C15D4F8D-2141-4B49-9214-26C4C584E1B3}" destId="{B427B8C4-F6F9-4B6F-9673-7374414237EE}"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E06E48-BA12-455F-9734-FA5F3AEDD323}">
      <dsp:nvSpPr>
        <dsp:cNvPr id="0" name=""/>
        <dsp:cNvSpPr/>
      </dsp:nvSpPr>
      <dsp:spPr>
        <a:xfrm>
          <a:off x="2162692" y="2324431"/>
          <a:ext cx="1790934" cy="179093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Hospital policy helpful</a:t>
          </a:r>
        </a:p>
      </dsp:txBody>
      <dsp:txXfrm>
        <a:off x="2424968" y="2586707"/>
        <a:ext cx="1266382" cy="1266382"/>
      </dsp:txXfrm>
    </dsp:sp>
    <dsp:sp modelId="{F931BDA9-EACF-46D9-BFD8-AAF3F381CC9C}">
      <dsp:nvSpPr>
        <dsp:cNvPr id="0" name=""/>
        <dsp:cNvSpPr/>
      </dsp:nvSpPr>
      <dsp:spPr>
        <a:xfrm rot="12900000">
          <a:off x="838600" y="1954038"/>
          <a:ext cx="1552398" cy="510416"/>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09CCE91-28BD-4275-9C86-A17FDDA4CFC3}">
      <dsp:nvSpPr>
        <dsp:cNvPr id="0" name=""/>
        <dsp:cNvSpPr/>
      </dsp:nvSpPr>
      <dsp:spPr>
        <a:xfrm>
          <a:off x="128280" y="1083482"/>
          <a:ext cx="1701388" cy="136111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en-US" sz="2300" kern="1200" dirty="0"/>
            <a:t>Practice variation</a:t>
          </a:r>
        </a:p>
      </dsp:txBody>
      <dsp:txXfrm>
        <a:off x="168146" y="1123348"/>
        <a:ext cx="1621656" cy="1281378"/>
      </dsp:txXfrm>
    </dsp:sp>
    <dsp:sp modelId="{49E76DF8-4953-4492-A5DE-5E5AD69326CC}">
      <dsp:nvSpPr>
        <dsp:cNvPr id="0" name=""/>
        <dsp:cNvSpPr/>
      </dsp:nvSpPr>
      <dsp:spPr>
        <a:xfrm rot="16200000">
          <a:off x="2281960" y="1202672"/>
          <a:ext cx="1552398" cy="510416"/>
        </a:xfrm>
        <a:prstGeom prst="leftArrow">
          <a:avLst>
            <a:gd name="adj1" fmla="val 60000"/>
            <a:gd name="adj2" fmla="val 50000"/>
          </a:avLst>
        </a:prstGeom>
        <a:solidFill>
          <a:schemeClr val="accent4">
            <a:hueOff val="4020216"/>
            <a:satOff val="-18580"/>
            <a:lumOff val="1313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B942675-C0DC-4739-BCFE-F12B83932399}">
      <dsp:nvSpPr>
        <dsp:cNvPr id="0" name=""/>
        <dsp:cNvSpPr/>
      </dsp:nvSpPr>
      <dsp:spPr>
        <a:xfrm>
          <a:off x="2207465" y="1126"/>
          <a:ext cx="1701388" cy="1361110"/>
        </a:xfrm>
        <a:prstGeom prst="roundRect">
          <a:avLst>
            <a:gd name="adj" fmla="val 10000"/>
          </a:avLst>
        </a:prstGeom>
        <a:solidFill>
          <a:schemeClr val="accent4">
            <a:hueOff val="4020216"/>
            <a:satOff val="-18580"/>
            <a:lumOff val="131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en-US" sz="2300" kern="1200" dirty="0"/>
            <a:t>High-impact choices</a:t>
          </a:r>
        </a:p>
      </dsp:txBody>
      <dsp:txXfrm>
        <a:off x="2247331" y="40992"/>
        <a:ext cx="1621656" cy="1281378"/>
      </dsp:txXfrm>
    </dsp:sp>
    <dsp:sp modelId="{1F28C343-CF83-45BC-A16C-1FC38C52649A}">
      <dsp:nvSpPr>
        <dsp:cNvPr id="0" name=""/>
        <dsp:cNvSpPr/>
      </dsp:nvSpPr>
      <dsp:spPr>
        <a:xfrm rot="19500000">
          <a:off x="3725321" y="1954038"/>
          <a:ext cx="1552398" cy="510416"/>
        </a:xfrm>
        <a:prstGeom prst="leftArrow">
          <a:avLst>
            <a:gd name="adj1" fmla="val 60000"/>
            <a:gd name="adj2" fmla="val 50000"/>
          </a:avLst>
        </a:prstGeom>
        <a:solidFill>
          <a:schemeClr val="accent4">
            <a:hueOff val="8040431"/>
            <a:satOff val="-37160"/>
            <a:lumOff val="262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E39086-3B7E-4335-AA25-6A7B26EC9167}">
      <dsp:nvSpPr>
        <dsp:cNvPr id="0" name=""/>
        <dsp:cNvSpPr/>
      </dsp:nvSpPr>
      <dsp:spPr>
        <a:xfrm>
          <a:off x="4286651" y="1083482"/>
          <a:ext cx="1701388" cy="1361110"/>
        </a:xfrm>
        <a:prstGeom prst="roundRect">
          <a:avLst>
            <a:gd name="adj" fmla="val 10000"/>
          </a:avLst>
        </a:prstGeom>
        <a:solidFill>
          <a:schemeClr val="accent4">
            <a:hueOff val="8040431"/>
            <a:satOff val="-37160"/>
            <a:lumOff val="262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en-US" sz="2300" kern="1200" dirty="0"/>
            <a:t>Staff uncertainty</a:t>
          </a:r>
        </a:p>
      </dsp:txBody>
      <dsp:txXfrm>
        <a:off x="4326517" y="1123348"/>
        <a:ext cx="1621656" cy="12813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3EF31-61D0-4F1E-9351-02B6EDF0C4F2}">
      <dsp:nvSpPr>
        <dsp:cNvPr id="0" name=""/>
        <dsp:cNvSpPr/>
      </dsp:nvSpPr>
      <dsp:spPr>
        <a:xfrm>
          <a:off x="4599813" y="2062605"/>
          <a:ext cx="1200416" cy="1200416"/>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2"/>
              </a:solidFill>
            </a:rPr>
            <a:t>Patient experience</a:t>
          </a:r>
        </a:p>
      </dsp:txBody>
      <dsp:txXfrm>
        <a:off x="4775610" y="2238402"/>
        <a:ext cx="848822" cy="848822"/>
      </dsp:txXfrm>
    </dsp:sp>
    <dsp:sp modelId="{1817BFCF-7E07-4AF7-AF75-A77BE755E8B2}">
      <dsp:nvSpPr>
        <dsp:cNvPr id="0" name=""/>
        <dsp:cNvSpPr/>
      </dsp:nvSpPr>
      <dsp:spPr>
        <a:xfrm rot="16200000">
          <a:off x="4779166" y="1631361"/>
          <a:ext cx="841711" cy="20776"/>
        </a:xfrm>
        <a:custGeom>
          <a:avLst/>
          <a:gdLst/>
          <a:ahLst/>
          <a:cxnLst/>
          <a:rect l="0" t="0" r="0" b="0"/>
          <a:pathLst>
            <a:path>
              <a:moveTo>
                <a:pt x="0" y="10388"/>
              </a:moveTo>
              <a:lnTo>
                <a:pt x="841711" y="1038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78979" y="1620706"/>
        <a:ext cx="42085" cy="42085"/>
      </dsp:txXfrm>
    </dsp:sp>
    <dsp:sp modelId="{6818DB21-C03F-4FEB-AFBF-1F4930496C5C}">
      <dsp:nvSpPr>
        <dsp:cNvPr id="0" name=""/>
        <dsp:cNvSpPr/>
      </dsp:nvSpPr>
      <dsp:spPr>
        <a:xfrm>
          <a:off x="4599813" y="20477"/>
          <a:ext cx="1200416" cy="120041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Staff demeanor</a:t>
          </a:r>
        </a:p>
      </dsp:txBody>
      <dsp:txXfrm>
        <a:off x="4775610" y="196274"/>
        <a:ext cx="848822" cy="848822"/>
      </dsp:txXfrm>
    </dsp:sp>
    <dsp:sp modelId="{9C33F141-020E-4AC1-91BD-8A6DB0825551}">
      <dsp:nvSpPr>
        <dsp:cNvPr id="0" name=""/>
        <dsp:cNvSpPr/>
      </dsp:nvSpPr>
      <dsp:spPr>
        <a:xfrm rot="18900000">
          <a:off x="5501167" y="1930423"/>
          <a:ext cx="841711" cy="20776"/>
        </a:xfrm>
        <a:custGeom>
          <a:avLst/>
          <a:gdLst/>
          <a:ahLst/>
          <a:cxnLst/>
          <a:rect l="0" t="0" r="0" b="0"/>
          <a:pathLst>
            <a:path>
              <a:moveTo>
                <a:pt x="0" y="10388"/>
              </a:moveTo>
              <a:lnTo>
                <a:pt x="841711" y="1038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00980" y="1919769"/>
        <a:ext cx="42085" cy="42085"/>
      </dsp:txXfrm>
    </dsp:sp>
    <dsp:sp modelId="{15BF01BA-A02A-45A6-A43D-B111EAE6BB94}">
      <dsp:nvSpPr>
        <dsp:cNvPr id="0" name=""/>
        <dsp:cNvSpPr/>
      </dsp:nvSpPr>
      <dsp:spPr>
        <a:xfrm>
          <a:off x="6043816" y="618602"/>
          <a:ext cx="1200416" cy="1200416"/>
        </a:xfrm>
        <a:prstGeom prst="ellipse">
          <a:avLst/>
        </a:prstGeom>
        <a:solidFill>
          <a:schemeClr val="accent3">
            <a:hueOff val="1780625"/>
            <a:satOff val="2754"/>
            <a:lumOff val="-5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Staff contact</a:t>
          </a:r>
        </a:p>
      </dsp:txBody>
      <dsp:txXfrm>
        <a:off x="6219613" y="794399"/>
        <a:ext cx="848822" cy="848822"/>
      </dsp:txXfrm>
    </dsp:sp>
    <dsp:sp modelId="{CC99561E-0750-4411-A62B-4C2395885A33}">
      <dsp:nvSpPr>
        <dsp:cNvPr id="0" name=""/>
        <dsp:cNvSpPr/>
      </dsp:nvSpPr>
      <dsp:spPr>
        <a:xfrm>
          <a:off x="5800230" y="2652425"/>
          <a:ext cx="841711" cy="20776"/>
        </a:xfrm>
        <a:custGeom>
          <a:avLst/>
          <a:gdLst/>
          <a:ahLst/>
          <a:cxnLst/>
          <a:rect l="0" t="0" r="0" b="0"/>
          <a:pathLst>
            <a:path>
              <a:moveTo>
                <a:pt x="0" y="10388"/>
              </a:moveTo>
              <a:lnTo>
                <a:pt x="841711" y="1038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00043" y="2641770"/>
        <a:ext cx="42085" cy="42085"/>
      </dsp:txXfrm>
    </dsp:sp>
    <dsp:sp modelId="{9819E00D-9E8B-4CD7-9FFA-157986856E95}">
      <dsp:nvSpPr>
        <dsp:cNvPr id="0" name=""/>
        <dsp:cNvSpPr/>
      </dsp:nvSpPr>
      <dsp:spPr>
        <a:xfrm>
          <a:off x="6641942" y="2062605"/>
          <a:ext cx="1200416" cy="1200416"/>
        </a:xfrm>
        <a:prstGeom prst="ellipse">
          <a:avLst/>
        </a:prstGeom>
        <a:solidFill>
          <a:schemeClr val="accent3">
            <a:hueOff val="3561250"/>
            <a:satOff val="5507"/>
            <a:lumOff val="-118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Food</a:t>
          </a:r>
        </a:p>
      </dsp:txBody>
      <dsp:txXfrm>
        <a:off x="6817739" y="2238402"/>
        <a:ext cx="848822" cy="848822"/>
      </dsp:txXfrm>
    </dsp:sp>
    <dsp:sp modelId="{3690B5C4-342F-499D-B945-B60956AC4E31}">
      <dsp:nvSpPr>
        <dsp:cNvPr id="0" name=""/>
        <dsp:cNvSpPr/>
      </dsp:nvSpPr>
      <dsp:spPr>
        <a:xfrm rot="2700000">
          <a:off x="5501167" y="3374426"/>
          <a:ext cx="841711" cy="20776"/>
        </a:xfrm>
        <a:custGeom>
          <a:avLst/>
          <a:gdLst/>
          <a:ahLst/>
          <a:cxnLst/>
          <a:rect l="0" t="0" r="0" b="0"/>
          <a:pathLst>
            <a:path>
              <a:moveTo>
                <a:pt x="0" y="10388"/>
              </a:moveTo>
              <a:lnTo>
                <a:pt x="841711" y="1038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00980" y="3363772"/>
        <a:ext cx="42085" cy="42085"/>
      </dsp:txXfrm>
    </dsp:sp>
    <dsp:sp modelId="{AC642D57-CD8E-4A3A-B6A2-C6229E9BA5F3}">
      <dsp:nvSpPr>
        <dsp:cNvPr id="0" name=""/>
        <dsp:cNvSpPr/>
      </dsp:nvSpPr>
      <dsp:spPr>
        <a:xfrm>
          <a:off x="6043816" y="3506608"/>
          <a:ext cx="1200416" cy="1200416"/>
        </a:xfrm>
        <a:prstGeom prst="ellipse">
          <a:avLst/>
        </a:prstGeom>
        <a:solidFill>
          <a:schemeClr val="accent3">
            <a:hueOff val="5341875"/>
            <a:satOff val="8261"/>
            <a:lumOff val="-178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Visitors</a:t>
          </a:r>
        </a:p>
      </dsp:txBody>
      <dsp:txXfrm>
        <a:off x="6219613" y="3682405"/>
        <a:ext cx="848822" cy="848822"/>
      </dsp:txXfrm>
    </dsp:sp>
    <dsp:sp modelId="{BEA8A06B-B50C-41CF-8FF8-3C492D180773}">
      <dsp:nvSpPr>
        <dsp:cNvPr id="0" name=""/>
        <dsp:cNvSpPr/>
      </dsp:nvSpPr>
      <dsp:spPr>
        <a:xfrm rot="5400000">
          <a:off x="4779166" y="3673489"/>
          <a:ext cx="841711" cy="20776"/>
        </a:xfrm>
        <a:custGeom>
          <a:avLst/>
          <a:gdLst/>
          <a:ahLst/>
          <a:cxnLst/>
          <a:rect l="0" t="0" r="0" b="0"/>
          <a:pathLst>
            <a:path>
              <a:moveTo>
                <a:pt x="0" y="10388"/>
              </a:moveTo>
              <a:lnTo>
                <a:pt x="841711" y="1038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78979" y="3662834"/>
        <a:ext cx="42085" cy="42085"/>
      </dsp:txXfrm>
    </dsp:sp>
    <dsp:sp modelId="{EB60E4AA-2E24-470E-9A59-C199E692A14C}">
      <dsp:nvSpPr>
        <dsp:cNvPr id="0" name=""/>
        <dsp:cNvSpPr/>
      </dsp:nvSpPr>
      <dsp:spPr>
        <a:xfrm>
          <a:off x="4599813" y="4104733"/>
          <a:ext cx="1200416" cy="1200416"/>
        </a:xfrm>
        <a:prstGeom prst="ellipse">
          <a:avLst/>
        </a:prstGeom>
        <a:solidFill>
          <a:schemeClr val="accent3">
            <a:hueOff val="7122501"/>
            <a:satOff val="11015"/>
            <a:lumOff val="-237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Room</a:t>
          </a:r>
        </a:p>
      </dsp:txBody>
      <dsp:txXfrm>
        <a:off x="4775610" y="4280530"/>
        <a:ext cx="848822" cy="848822"/>
      </dsp:txXfrm>
    </dsp:sp>
    <dsp:sp modelId="{5205C121-2152-4371-B2DF-DB77D3BDA021}">
      <dsp:nvSpPr>
        <dsp:cNvPr id="0" name=""/>
        <dsp:cNvSpPr/>
      </dsp:nvSpPr>
      <dsp:spPr>
        <a:xfrm rot="8100000">
          <a:off x="4057164" y="3374426"/>
          <a:ext cx="841711" cy="20776"/>
        </a:xfrm>
        <a:custGeom>
          <a:avLst/>
          <a:gdLst/>
          <a:ahLst/>
          <a:cxnLst/>
          <a:rect l="0" t="0" r="0" b="0"/>
          <a:pathLst>
            <a:path>
              <a:moveTo>
                <a:pt x="0" y="10388"/>
              </a:moveTo>
              <a:lnTo>
                <a:pt x="841711" y="1038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456977" y="3363772"/>
        <a:ext cx="42085" cy="42085"/>
      </dsp:txXfrm>
    </dsp:sp>
    <dsp:sp modelId="{CDD9A6A3-5AF0-47FD-B302-8A03ACBA4D9B}">
      <dsp:nvSpPr>
        <dsp:cNvPr id="0" name=""/>
        <dsp:cNvSpPr/>
      </dsp:nvSpPr>
      <dsp:spPr>
        <a:xfrm>
          <a:off x="3155811" y="3506608"/>
          <a:ext cx="1200416" cy="1200416"/>
        </a:xfrm>
        <a:prstGeom prst="ellipse">
          <a:avLst/>
        </a:prstGeom>
        <a:solidFill>
          <a:schemeClr val="accent3">
            <a:hueOff val="8903125"/>
            <a:satOff val="13769"/>
            <a:lumOff val="-296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Symptom control</a:t>
          </a:r>
        </a:p>
      </dsp:txBody>
      <dsp:txXfrm>
        <a:off x="3331608" y="3682405"/>
        <a:ext cx="848822" cy="848822"/>
      </dsp:txXfrm>
    </dsp:sp>
    <dsp:sp modelId="{6DCBC9CE-B68D-48CE-99DB-0C0F8284F783}">
      <dsp:nvSpPr>
        <dsp:cNvPr id="0" name=""/>
        <dsp:cNvSpPr/>
      </dsp:nvSpPr>
      <dsp:spPr>
        <a:xfrm rot="10800000">
          <a:off x="3758101" y="2652425"/>
          <a:ext cx="841711" cy="20776"/>
        </a:xfrm>
        <a:custGeom>
          <a:avLst/>
          <a:gdLst/>
          <a:ahLst/>
          <a:cxnLst/>
          <a:rect l="0" t="0" r="0" b="0"/>
          <a:pathLst>
            <a:path>
              <a:moveTo>
                <a:pt x="0" y="10388"/>
              </a:moveTo>
              <a:lnTo>
                <a:pt x="841711" y="1038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157915" y="2641770"/>
        <a:ext cx="42085" cy="42085"/>
      </dsp:txXfrm>
    </dsp:sp>
    <dsp:sp modelId="{2FBD1C80-B6DA-4B1B-8745-DD906DB0779C}">
      <dsp:nvSpPr>
        <dsp:cNvPr id="0" name=""/>
        <dsp:cNvSpPr/>
      </dsp:nvSpPr>
      <dsp:spPr>
        <a:xfrm>
          <a:off x="2557685" y="2062605"/>
          <a:ext cx="1200416" cy="1200416"/>
        </a:xfrm>
        <a:prstGeom prst="ellipse">
          <a:avLst/>
        </a:prstGeom>
        <a:solidFill>
          <a:schemeClr val="accent3">
            <a:hueOff val="10683751"/>
            <a:satOff val="16522"/>
            <a:lumOff val="-3563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Sleep</a:t>
          </a:r>
        </a:p>
      </dsp:txBody>
      <dsp:txXfrm>
        <a:off x="2733482" y="2238402"/>
        <a:ext cx="848822" cy="848822"/>
      </dsp:txXfrm>
    </dsp:sp>
    <dsp:sp modelId="{57261CA1-BD90-4014-8922-ECF5A3BD70E7}">
      <dsp:nvSpPr>
        <dsp:cNvPr id="0" name=""/>
        <dsp:cNvSpPr/>
      </dsp:nvSpPr>
      <dsp:spPr>
        <a:xfrm rot="13500000">
          <a:off x="4057164" y="1930423"/>
          <a:ext cx="841711" cy="20776"/>
        </a:xfrm>
        <a:custGeom>
          <a:avLst/>
          <a:gdLst/>
          <a:ahLst/>
          <a:cxnLst/>
          <a:rect l="0" t="0" r="0" b="0"/>
          <a:pathLst>
            <a:path>
              <a:moveTo>
                <a:pt x="0" y="10388"/>
              </a:moveTo>
              <a:lnTo>
                <a:pt x="841711" y="1038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456977" y="1919769"/>
        <a:ext cx="42085" cy="42085"/>
      </dsp:txXfrm>
    </dsp:sp>
    <dsp:sp modelId="{462DCA8F-696F-4A01-91DA-9DE94A8F2CC2}">
      <dsp:nvSpPr>
        <dsp:cNvPr id="0" name=""/>
        <dsp:cNvSpPr/>
      </dsp:nvSpPr>
      <dsp:spPr>
        <a:xfrm>
          <a:off x="3155811" y="618602"/>
          <a:ext cx="1200416" cy="1200416"/>
        </a:xfrm>
        <a:prstGeom prst="ellipse">
          <a:avLst/>
        </a:prstGeom>
        <a:solidFill>
          <a:schemeClr val="accent3">
            <a:hueOff val="12464376"/>
            <a:satOff val="19276"/>
            <a:lumOff val="-415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Education</a:t>
          </a:r>
        </a:p>
      </dsp:txBody>
      <dsp:txXfrm>
        <a:off x="3331608" y="794399"/>
        <a:ext cx="848822" cy="8488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B9AAB2-4619-4B3F-A659-784D478C290B}">
      <dsp:nvSpPr>
        <dsp:cNvPr id="0" name=""/>
        <dsp:cNvSpPr/>
      </dsp:nvSpPr>
      <dsp:spPr>
        <a:xfrm>
          <a:off x="2763" y="2217476"/>
          <a:ext cx="2459285" cy="983714"/>
        </a:xfrm>
        <a:prstGeom prst="chevr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kern="1200" dirty="0"/>
            <a:t>Described challenges and experiences</a:t>
          </a:r>
        </a:p>
      </dsp:txBody>
      <dsp:txXfrm>
        <a:off x="494620" y="2217476"/>
        <a:ext cx="1475571" cy="983714"/>
      </dsp:txXfrm>
    </dsp:sp>
    <dsp:sp modelId="{AABA9CD5-414E-4F61-8245-D0400F4C917F}">
      <dsp:nvSpPr>
        <dsp:cNvPr id="0" name=""/>
        <dsp:cNvSpPr/>
      </dsp:nvSpPr>
      <dsp:spPr>
        <a:xfrm>
          <a:off x="2216120" y="2217476"/>
          <a:ext cx="2459285" cy="983714"/>
        </a:xfrm>
        <a:prstGeom prst="chevron">
          <a:avLst/>
        </a:prstGeom>
        <a:solidFill>
          <a:schemeClr val="accent4">
            <a:hueOff val="2010108"/>
            <a:satOff val="-9290"/>
            <a:lumOff val="6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kern="1200" dirty="0"/>
            <a:t>Qualitative analysis of meeting transcript</a:t>
          </a:r>
        </a:p>
      </dsp:txBody>
      <dsp:txXfrm>
        <a:off x="2707977" y="2217476"/>
        <a:ext cx="1475571" cy="983714"/>
      </dsp:txXfrm>
    </dsp:sp>
    <dsp:sp modelId="{0B2B3F5D-41D1-45C4-93F3-BB153F5D9649}">
      <dsp:nvSpPr>
        <dsp:cNvPr id="0" name=""/>
        <dsp:cNvSpPr/>
      </dsp:nvSpPr>
      <dsp:spPr>
        <a:xfrm>
          <a:off x="4429477" y="2217476"/>
          <a:ext cx="2459285" cy="983714"/>
        </a:xfrm>
        <a:prstGeom prst="chevron">
          <a:avLst/>
        </a:prstGeom>
        <a:solidFill>
          <a:schemeClr val="accent4">
            <a:hueOff val="4020216"/>
            <a:satOff val="-18580"/>
            <a:lumOff val="131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kern="1200" dirty="0"/>
            <a:t>Subgroups</a:t>
          </a:r>
        </a:p>
      </dsp:txBody>
      <dsp:txXfrm>
        <a:off x="4921334" y="2217476"/>
        <a:ext cx="1475571" cy="983714"/>
      </dsp:txXfrm>
    </dsp:sp>
    <dsp:sp modelId="{D7FFF1DE-25F6-409C-A738-7710CE4A997F}">
      <dsp:nvSpPr>
        <dsp:cNvPr id="0" name=""/>
        <dsp:cNvSpPr/>
      </dsp:nvSpPr>
      <dsp:spPr>
        <a:xfrm>
          <a:off x="6642834" y="2217476"/>
          <a:ext cx="2459285" cy="983714"/>
        </a:xfrm>
        <a:prstGeom prst="chevron">
          <a:avLst/>
        </a:prstGeom>
        <a:solidFill>
          <a:schemeClr val="accent4">
            <a:hueOff val="6030323"/>
            <a:satOff val="-27870"/>
            <a:lumOff val="197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kern="1200" dirty="0"/>
            <a:t>Gap analysis</a:t>
          </a:r>
        </a:p>
      </dsp:txBody>
      <dsp:txXfrm>
        <a:off x="7134691" y="2217476"/>
        <a:ext cx="1475571" cy="983714"/>
      </dsp:txXfrm>
    </dsp:sp>
    <dsp:sp modelId="{B98AE741-1650-455A-9EE5-B8BD03F37CC1}">
      <dsp:nvSpPr>
        <dsp:cNvPr id="0" name=""/>
        <dsp:cNvSpPr/>
      </dsp:nvSpPr>
      <dsp:spPr>
        <a:xfrm>
          <a:off x="8856191" y="2217476"/>
          <a:ext cx="2459285" cy="983714"/>
        </a:xfrm>
        <a:prstGeom prst="chevron">
          <a:avLst/>
        </a:prstGeom>
        <a:solidFill>
          <a:schemeClr val="accent4">
            <a:hueOff val="8040431"/>
            <a:satOff val="-37160"/>
            <a:lumOff val="262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kern="1200" dirty="0"/>
            <a:t>Principles and recommendations</a:t>
          </a:r>
        </a:p>
      </dsp:txBody>
      <dsp:txXfrm>
        <a:off x="9348048" y="2217476"/>
        <a:ext cx="1475571" cy="9837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207A9-C025-47B3-B704-F113EC3227D9}">
      <dsp:nvSpPr>
        <dsp:cNvPr id="0" name=""/>
        <dsp:cNvSpPr/>
      </dsp:nvSpPr>
      <dsp:spPr>
        <a:xfrm>
          <a:off x="1959" y="0"/>
          <a:ext cx="1922859" cy="5418667"/>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Patient-Team Communication</a:t>
          </a:r>
        </a:p>
      </dsp:txBody>
      <dsp:txXfrm>
        <a:off x="1959" y="0"/>
        <a:ext cx="1922859" cy="1625600"/>
      </dsp:txXfrm>
    </dsp:sp>
    <dsp:sp modelId="{D5E84151-4278-44B4-942C-41ECAEDF17CF}">
      <dsp:nvSpPr>
        <dsp:cNvPr id="0" name=""/>
        <dsp:cNvSpPr/>
      </dsp:nvSpPr>
      <dsp:spPr>
        <a:xfrm>
          <a:off x="194245" y="1627187"/>
          <a:ext cx="1538287" cy="163380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Within the inter-disciplinary team</a:t>
          </a:r>
        </a:p>
      </dsp:txBody>
      <dsp:txXfrm>
        <a:off x="239300" y="1672242"/>
        <a:ext cx="1448177" cy="1543692"/>
      </dsp:txXfrm>
    </dsp:sp>
    <dsp:sp modelId="{AE0B3F03-54E9-4417-9A4C-A6871FBC8DE5}">
      <dsp:nvSpPr>
        <dsp:cNvPr id="0" name=""/>
        <dsp:cNvSpPr/>
      </dsp:nvSpPr>
      <dsp:spPr>
        <a:xfrm>
          <a:off x="194245" y="3512343"/>
          <a:ext cx="1538287" cy="1633802"/>
        </a:xfrm>
        <a:prstGeom prst="roundRect">
          <a:avLst>
            <a:gd name="adj" fmla="val 10000"/>
          </a:avLst>
        </a:prstGeom>
        <a:solidFill>
          <a:schemeClr val="accent4">
            <a:hueOff val="1148633"/>
            <a:satOff val="-5309"/>
            <a:lumOff val="37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With patients re: restrictions </a:t>
          </a:r>
          <a:r>
            <a:rPr lang="en-US" sz="2000" kern="1200" dirty="0" err="1"/>
            <a:t>etc</a:t>
          </a:r>
          <a:endParaRPr lang="en-US" sz="2000" kern="1200" dirty="0"/>
        </a:p>
      </dsp:txBody>
      <dsp:txXfrm>
        <a:off x="239300" y="3557398"/>
        <a:ext cx="1448177" cy="1543692"/>
      </dsp:txXfrm>
    </dsp:sp>
    <dsp:sp modelId="{92DEDBFB-A93E-4FDC-BA74-44947C9C80C2}">
      <dsp:nvSpPr>
        <dsp:cNvPr id="0" name=""/>
        <dsp:cNvSpPr/>
      </dsp:nvSpPr>
      <dsp:spPr>
        <a:xfrm>
          <a:off x="2069033" y="0"/>
          <a:ext cx="1922859" cy="5418667"/>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Overdose Response / Harm Reduction</a:t>
          </a:r>
        </a:p>
      </dsp:txBody>
      <dsp:txXfrm>
        <a:off x="2069033" y="0"/>
        <a:ext cx="1922859" cy="1625600"/>
      </dsp:txXfrm>
    </dsp:sp>
    <dsp:sp modelId="{37652864-08C8-41D2-9C59-BEF966E39F86}">
      <dsp:nvSpPr>
        <dsp:cNvPr id="0" name=""/>
        <dsp:cNvSpPr/>
      </dsp:nvSpPr>
      <dsp:spPr>
        <a:xfrm>
          <a:off x="2261319" y="1627187"/>
          <a:ext cx="1538287" cy="1633802"/>
        </a:xfrm>
        <a:prstGeom prst="roundRect">
          <a:avLst>
            <a:gd name="adj" fmla="val 10000"/>
          </a:avLst>
        </a:prstGeom>
        <a:solidFill>
          <a:schemeClr val="accent4">
            <a:hueOff val="2297266"/>
            <a:satOff val="-10617"/>
            <a:lumOff val="75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Standard treatment</a:t>
          </a:r>
        </a:p>
      </dsp:txBody>
      <dsp:txXfrm>
        <a:off x="2306374" y="1672242"/>
        <a:ext cx="1448177" cy="1543692"/>
      </dsp:txXfrm>
    </dsp:sp>
    <dsp:sp modelId="{9F233260-BFB0-41E9-A9D6-9D9CB47F6E85}">
      <dsp:nvSpPr>
        <dsp:cNvPr id="0" name=""/>
        <dsp:cNvSpPr/>
      </dsp:nvSpPr>
      <dsp:spPr>
        <a:xfrm>
          <a:off x="2261319" y="3512343"/>
          <a:ext cx="1538287" cy="1633802"/>
        </a:xfrm>
        <a:prstGeom prst="roundRect">
          <a:avLst>
            <a:gd name="adj" fmla="val 10000"/>
          </a:avLst>
        </a:prstGeom>
        <a:solidFill>
          <a:schemeClr val="accent4">
            <a:hueOff val="3445899"/>
            <a:satOff val="-15926"/>
            <a:lumOff val="112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Best protection for highest risk patients</a:t>
          </a:r>
        </a:p>
      </dsp:txBody>
      <dsp:txXfrm>
        <a:off x="2306374" y="3557398"/>
        <a:ext cx="1448177" cy="1543692"/>
      </dsp:txXfrm>
    </dsp:sp>
    <dsp:sp modelId="{3A85CE7C-935C-48D6-A580-87A724455023}">
      <dsp:nvSpPr>
        <dsp:cNvPr id="0" name=""/>
        <dsp:cNvSpPr/>
      </dsp:nvSpPr>
      <dsp:spPr>
        <a:xfrm>
          <a:off x="4136107" y="0"/>
          <a:ext cx="1922859" cy="5418667"/>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Patient-directed discharge operations</a:t>
          </a:r>
        </a:p>
      </dsp:txBody>
      <dsp:txXfrm>
        <a:off x="4136107" y="0"/>
        <a:ext cx="1922859" cy="1625600"/>
      </dsp:txXfrm>
    </dsp:sp>
    <dsp:sp modelId="{F6FC9959-4A1C-42B1-B3DA-45635812EFBA}">
      <dsp:nvSpPr>
        <dsp:cNvPr id="0" name=""/>
        <dsp:cNvSpPr/>
      </dsp:nvSpPr>
      <dsp:spPr>
        <a:xfrm>
          <a:off x="4328393" y="1627187"/>
          <a:ext cx="1538287" cy="1633802"/>
        </a:xfrm>
        <a:prstGeom prst="roundRect">
          <a:avLst>
            <a:gd name="adj" fmla="val 10000"/>
          </a:avLst>
        </a:prstGeom>
        <a:solidFill>
          <a:schemeClr val="accent4">
            <a:hueOff val="4594532"/>
            <a:satOff val="-21234"/>
            <a:lumOff val="150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Prevention</a:t>
          </a:r>
        </a:p>
      </dsp:txBody>
      <dsp:txXfrm>
        <a:off x="4373448" y="1672242"/>
        <a:ext cx="1448177" cy="1543692"/>
      </dsp:txXfrm>
    </dsp:sp>
    <dsp:sp modelId="{E8D398C0-BD7C-4DC5-A6BE-C18DA8888EF2}">
      <dsp:nvSpPr>
        <dsp:cNvPr id="0" name=""/>
        <dsp:cNvSpPr/>
      </dsp:nvSpPr>
      <dsp:spPr>
        <a:xfrm>
          <a:off x="4328393" y="3512343"/>
          <a:ext cx="1538287" cy="1633802"/>
        </a:xfrm>
        <a:prstGeom prst="roundRect">
          <a:avLst>
            <a:gd name="adj" fmla="val 10000"/>
          </a:avLst>
        </a:prstGeom>
        <a:solidFill>
          <a:schemeClr val="accent4">
            <a:hueOff val="5743165"/>
            <a:satOff val="-26543"/>
            <a:lumOff val="187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PDD best practices</a:t>
          </a:r>
        </a:p>
      </dsp:txBody>
      <dsp:txXfrm>
        <a:off x="4373448" y="3557398"/>
        <a:ext cx="1448177" cy="1543692"/>
      </dsp:txXfrm>
    </dsp:sp>
    <dsp:sp modelId="{E6290D30-98C8-4C3D-8DCD-A5CBDB5B5125}">
      <dsp:nvSpPr>
        <dsp:cNvPr id="0" name=""/>
        <dsp:cNvSpPr/>
      </dsp:nvSpPr>
      <dsp:spPr>
        <a:xfrm>
          <a:off x="6203181" y="0"/>
          <a:ext cx="1922859" cy="5418667"/>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Safety toolkit</a:t>
          </a:r>
        </a:p>
      </dsp:txBody>
      <dsp:txXfrm>
        <a:off x="6203181" y="0"/>
        <a:ext cx="1922859" cy="1625600"/>
      </dsp:txXfrm>
    </dsp:sp>
    <dsp:sp modelId="{CD09D4AF-2534-42D5-A963-9D6CAC95BBCE}">
      <dsp:nvSpPr>
        <dsp:cNvPr id="0" name=""/>
        <dsp:cNvSpPr/>
      </dsp:nvSpPr>
      <dsp:spPr>
        <a:xfrm>
          <a:off x="6395466" y="1627187"/>
          <a:ext cx="1538287" cy="1633802"/>
        </a:xfrm>
        <a:prstGeom prst="roundRect">
          <a:avLst>
            <a:gd name="adj" fmla="val 10000"/>
          </a:avLst>
        </a:prstGeom>
        <a:solidFill>
          <a:schemeClr val="accent4">
            <a:hueOff val="6891798"/>
            <a:satOff val="-31851"/>
            <a:lumOff val="225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Searches, restrictions</a:t>
          </a:r>
        </a:p>
      </dsp:txBody>
      <dsp:txXfrm>
        <a:off x="6440521" y="1672242"/>
        <a:ext cx="1448177" cy="1543692"/>
      </dsp:txXfrm>
    </dsp:sp>
    <dsp:sp modelId="{3BE80280-6B57-4747-96A6-B969A7953811}">
      <dsp:nvSpPr>
        <dsp:cNvPr id="0" name=""/>
        <dsp:cNvSpPr/>
      </dsp:nvSpPr>
      <dsp:spPr>
        <a:xfrm>
          <a:off x="6395466" y="3512343"/>
          <a:ext cx="1538287" cy="1633802"/>
        </a:xfrm>
        <a:prstGeom prst="roundRect">
          <a:avLst>
            <a:gd name="adj" fmla="val 10000"/>
          </a:avLst>
        </a:prstGeom>
        <a:solidFill>
          <a:schemeClr val="accent4">
            <a:hueOff val="8040431"/>
            <a:satOff val="-37160"/>
            <a:lumOff val="262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When to use (and NOT)</a:t>
          </a:r>
        </a:p>
      </dsp:txBody>
      <dsp:txXfrm>
        <a:off x="6440521" y="3557398"/>
        <a:ext cx="1448177" cy="15436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5F2A24-3904-4BB3-9903-F329DFDEE797}">
      <dsp:nvSpPr>
        <dsp:cNvPr id="0" name=""/>
        <dsp:cNvSpPr/>
      </dsp:nvSpPr>
      <dsp:spPr>
        <a:xfrm>
          <a:off x="0" y="557707"/>
          <a:ext cx="11277600" cy="5382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Hospital policy addressing suspected in-hospital substance use</a:t>
          </a:r>
        </a:p>
      </dsp:txBody>
      <dsp:txXfrm>
        <a:off x="26273" y="583980"/>
        <a:ext cx="11225054" cy="485654"/>
      </dsp:txXfrm>
    </dsp:sp>
    <dsp:sp modelId="{A3904EC8-916B-4889-9F7D-AFC81D0FA029}">
      <dsp:nvSpPr>
        <dsp:cNvPr id="0" name=""/>
        <dsp:cNvSpPr/>
      </dsp:nvSpPr>
      <dsp:spPr>
        <a:xfrm>
          <a:off x="0" y="1095907"/>
          <a:ext cx="11277600" cy="595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06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With robust, trauma-informed education for staff on policy and shared values</a:t>
          </a:r>
        </a:p>
        <a:p>
          <a:pPr marL="171450" lvl="1" indent="-171450" algn="l" defTabSz="800100">
            <a:lnSpc>
              <a:spcPct val="90000"/>
            </a:lnSpc>
            <a:spcBef>
              <a:spcPct val="0"/>
            </a:spcBef>
            <a:spcAft>
              <a:spcPct val="20000"/>
            </a:spcAft>
            <a:buChar char="•"/>
          </a:pPr>
          <a:r>
            <a:rPr lang="en-US" sz="1800" kern="1200" dirty="0"/>
            <a:t>With “ground softened” by the multidisciplinary discussion and creation</a:t>
          </a:r>
        </a:p>
      </dsp:txBody>
      <dsp:txXfrm>
        <a:off x="0" y="1095907"/>
        <a:ext cx="11277600" cy="595125"/>
      </dsp:txXfrm>
    </dsp:sp>
    <dsp:sp modelId="{CFAF0511-D9E4-4CFC-96F0-A5C7E6928516}">
      <dsp:nvSpPr>
        <dsp:cNvPr id="0" name=""/>
        <dsp:cNvSpPr/>
      </dsp:nvSpPr>
      <dsp:spPr>
        <a:xfrm>
          <a:off x="0" y="1691032"/>
          <a:ext cx="11277600" cy="538200"/>
        </a:xfrm>
        <a:prstGeom prst="roundRect">
          <a:avLst/>
        </a:prstGeom>
        <a:solidFill>
          <a:schemeClr val="accent4">
            <a:hueOff val="2010108"/>
            <a:satOff val="-9290"/>
            <a:lumOff val="6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Interdisciplinary decision making process for instituting and removing restrictions</a:t>
          </a:r>
          <a:endParaRPr lang="en-US" sz="2300" kern="1200" dirty="0"/>
        </a:p>
      </dsp:txBody>
      <dsp:txXfrm>
        <a:off x="26273" y="1717305"/>
        <a:ext cx="11225054" cy="485654"/>
      </dsp:txXfrm>
    </dsp:sp>
    <dsp:sp modelId="{47B0F335-6356-40A7-9E4C-633B22CBFCD3}">
      <dsp:nvSpPr>
        <dsp:cNvPr id="0" name=""/>
        <dsp:cNvSpPr/>
      </dsp:nvSpPr>
      <dsp:spPr>
        <a:xfrm>
          <a:off x="0" y="2229232"/>
          <a:ext cx="11277600"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06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b="1" kern="1200" dirty="0"/>
            <a:t>“Defer to the day team”</a:t>
          </a:r>
          <a:r>
            <a:rPr lang="en-US" sz="1800" kern="1200" dirty="0"/>
            <a:t> </a:t>
          </a:r>
        </a:p>
      </dsp:txBody>
      <dsp:txXfrm>
        <a:off x="0" y="2229232"/>
        <a:ext cx="11277600" cy="380880"/>
      </dsp:txXfrm>
    </dsp:sp>
    <dsp:sp modelId="{32244CC9-CA03-459D-839E-963AD76579FB}">
      <dsp:nvSpPr>
        <dsp:cNvPr id="0" name=""/>
        <dsp:cNvSpPr/>
      </dsp:nvSpPr>
      <dsp:spPr>
        <a:xfrm>
          <a:off x="0" y="2610112"/>
          <a:ext cx="11277600" cy="538200"/>
        </a:xfrm>
        <a:prstGeom prst="roundRect">
          <a:avLst/>
        </a:prstGeom>
        <a:solidFill>
          <a:schemeClr val="accent4">
            <a:hueOff val="4020216"/>
            <a:satOff val="-18580"/>
            <a:lumOff val="131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Universal patient-facing materials for searches</a:t>
          </a:r>
          <a:endParaRPr lang="en-US" sz="2300" kern="1200" dirty="0"/>
        </a:p>
      </dsp:txBody>
      <dsp:txXfrm>
        <a:off x="26273" y="2636385"/>
        <a:ext cx="11225054" cy="485654"/>
      </dsp:txXfrm>
    </dsp:sp>
    <dsp:sp modelId="{BF2E09A4-140D-462C-893A-9B81359B18C9}">
      <dsp:nvSpPr>
        <dsp:cNvPr id="0" name=""/>
        <dsp:cNvSpPr/>
      </dsp:nvSpPr>
      <dsp:spPr>
        <a:xfrm>
          <a:off x="0" y="3214552"/>
          <a:ext cx="11277600" cy="538200"/>
        </a:xfrm>
        <a:prstGeom prst="roundRect">
          <a:avLst/>
        </a:prstGeom>
        <a:solidFill>
          <a:schemeClr val="accent4">
            <a:hueOff val="6030323"/>
            <a:satOff val="-27870"/>
            <a:lumOff val="197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Standardized approach to use of search</a:t>
          </a:r>
          <a:endParaRPr lang="en-US" sz="2300" kern="1200" dirty="0"/>
        </a:p>
      </dsp:txBody>
      <dsp:txXfrm>
        <a:off x="26273" y="3240825"/>
        <a:ext cx="11225054" cy="485654"/>
      </dsp:txXfrm>
    </dsp:sp>
    <dsp:sp modelId="{B427B8C4-F6F9-4B6F-9673-7374414237EE}">
      <dsp:nvSpPr>
        <dsp:cNvPr id="0" name=""/>
        <dsp:cNvSpPr/>
      </dsp:nvSpPr>
      <dsp:spPr>
        <a:xfrm>
          <a:off x="0" y="3818992"/>
          <a:ext cx="11277600" cy="538200"/>
        </a:xfrm>
        <a:prstGeom prst="roundRect">
          <a:avLst/>
        </a:prstGeom>
        <a:solidFill>
          <a:schemeClr val="accent4">
            <a:hueOff val="8040431"/>
            <a:satOff val="-37160"/>
            <a:lumOff val="262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IT infrastructure to track temporary restrictions</a:t>
          </a:r>
          <a:endParaRPr lang="en-US" sz="2300" b="0" i="0" u="none" strike="noStrike" kern="1200" baseline="0" dirty="0"/>
        </a:p>
      </dsp:txBody>
      <dsp:txXfrm>
        <a:off x="26273" y="3845265"/>
        <a:ext cx="11225054" cy="48565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a:latin typeface="+mn-lt"/>
                <a:ea typeface="+mn-ea"/>
                <a:cs typeface="+mn-cs"/>
              </a:defRPr>
            </a:lvl1pPr>
          </a:lstStyle>
          <a:p>
            <a:pPr>
              <a:defRPr/>
            </a:pPr>
            <a:fld id="{F4A2DB6B-4107-C442-93EA-D3B7DC26088D}" type="datetimeFigureOut">
              <a:rPr lang="en-US"/>
              <a:pPr>
                <a:defRPr/>
              </a:pPr>
              <a:t>11/11/2024</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fontAlgn="auto">
              <a:spcBef>
                <a:spcPts val="0"/>
              </a:spcBef>
              <a:spcAft>
                <a:spcPts val="0"/>
              </a:spcAft>
              <a:defRPr sz="1200">
                <a:latin typeface="+mn-lt"/>
                <a:ea typeface="+mn-ea"/>
                <a:cs typeface="+mn-cs"/>
              </a:defRPr>
            </a:lvl1pPr>
          </a:lstStyle>
          <a:p>
            <a:pPr>
              <a:defRPr/>
            </a:pPr>
            <a:fld id="{C2A39758-D81F-DD4F-B41A-3BDF9CA74FBB}" type="slidenum">
              <a:rPr lang="en-US"/>
              <a:pPr>
                <a:defRPr/>
              </a:pPr>
              <a:t>‹#›</a:t>
            </a:fld>
            <a:endParaRPr lang="en-US"/>
          </a:p>
        </p:txBody>
      </p:sp>
    </p:spTree>
    <p:extLst>
      <p:ext uri="{BB962C8B-B14F-4D97-AF65-F5344CB8AC3E}">
        <p14:creationId xmlns:p14="http://schemas.microsoft.com/office/powerpoint/2010/main" val="23898541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a:latin typeface="+mn-lt"/>
                <a:ea typeface="+mn-ea"/>
                <a:cs typeface="+mn-cs"/>
              </a:defRPr>
            </a:lvl1pPr>
          </a:lstStyle>
          <a:p>
            <a:pPr>
              <a:defRPr/>
            </a:pPr>
            <a:fld id="{DF809B4C-8405-AF40-AC98-5813D05650E0}" type="datetimeFigureOut">
              <a:rPr lang="en-US"/>
              <a:pPr>
                <a:defRPr/>
              </a:pPr>
              <a:t>11/11/2024</a:t>
            </a:fld>
            <a:endParaRPr lang="en-US"/>
          </a:p>
        </p:txBody>
      </p:sp>
      <p:sp>
        <p:nvSpPr>
          <p:cNvPr id="4" name="Slide Image Placeholder 3"/>
          <p:cNvSpPr>
            <a:spLocks noGrp="1" noRot="1" noChangeAspect="1"/>
          </p:cNvSpPr>
          <p:nvPr>
            <p:ph type="sldImg" idx="2"/>
          </p:nvPr>
        </p:nvSpPr>
        <p:spPr>
          <a:xfrm>
            <a:off x="395288" y="692150"/>
            <a:ext cx="6159500" cy="3463925"/>
          </a:xfrm>
          <a:prstGeom prst="rect">
            <a:avLst/>
          </a:prstGeom>
          <a:noFill/>
          <a:ln w="12700">
            <a:solidFill>
              <a:prstClr val="black"/>
            </a:solidFill>
          </a:ln>
        </p:spPr>
        <p:txBody>
          <a:bodyPr vert="horz" lIns="92492" tIns="46246" rIns="92492" bIns="46246" rtlCol="0" anchor="ctr"/>
          <a:lstStyle/>
          <a:p>
            <a:pPr lvl="0"/>
            <a:endParaRPr lang="en-US" noProof="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fontAlgn="auto">
              <a:spcBef>
                <a:spcPts val="0"/>
              </a:spcBef>
              <a:spcAft>
                <a:spcPts val="0"/>
              </a:spcAft>
              <a:defRPr sz="1200">
                <a:latin typeface="+mn-lt"/>
                <a:ea typeface="+mn-ea"/>
                <a:cs typeface="+mn-cs"/>
              </a:defRPr>
            </a:lvl1pPr>
          </a:lstStyle>
          <a:p>
            <a:pPr>
              <a:defRPr/>
            </a:pPr>
            <a:fld id="{DF02E666-C731-BC47-9584-F0828BE0C40E}" type="slidenum">
              <a:rPr lang="en-US"/>
              <a:pPr>
                <a:defRPr/>
              </a:pPr>
              <a:t>‹#›</a:t>
            </a:fld>
            <a:endParaRPr lang="en-US"/>
          </a:p>
        </p:txBody>
      </p:sp>
    </p:spTree>
    <p:extLst>
      <p:ext uri="{BB962C8B-B14F-4D97-AF65-F5344CB8AC3E}">
        <p14:creationId xmlns:p14="http://schemas.microsoft.com/office/powerpoint/2010/main" val="1321551813"/>
      </p:ext>
    </p:extLst>
  </p:cSld>
  <p:clrMap bg1="lt1" tx1="dk1" bg2="lt2" tx2="dk2" accent1="accent1" accent2="accent2" accent3="accent3" accent4="accent4" accent5="accent5" accent6="accent6" hlink="hlink" folHlink="folHlink"/>
  <p:hf hdr="0" ftr="0" dt="0"/>
  <p:notesStyle>
    <a:lvl1pPr algn="l" defTabSz="609585" rtl="0" eaLnBrk="0" fontAlgn="base" hangingPunct="0">
      <a:spcBef>
        <a:spcPct val="30000"/>
      </a:spcBef>
      <a:spcAft>
        <a:spcPct val="0"/>
      </a:spcAft>
      <a:defRPr sz="1600" kern="1200">
        <a:solidFill>
          <a:schemeClr val="tx1"/>
        </a:solidFill>
        <a:latin typeface="+mn-lt"/>
        <a:ea typeface="ＭＳ Ｐゴシック" charset="0"/>
        <a:cs typeface="ＭＳ Ｐゴシック" charset="0"/>
      </a:defRPr>
    </a:lvl1pPr>
    <a:lvl2pPr marL="609585" algn="l" defTabSz="609585" rtl="0" eaLnBrk="0" fontAlgn="base" hangingPunct="0">
      <a:spcBef>
        <a:spcPct val="30000"/>
      </a:spcBef>
      <a:spcAft>
        <a:spcPct val="0"/>
      </a:spcAft>
      <a:defRPr sz="1600" kern="1200">
        <a:solidFill>
          <a:schemeClr val="tx1"/>
        </a:solidFill>
        <a:latin typeface="+mn-lt"/>
        <a:ea typeface="ＭＳ Ｐゴシック" charset="0"/>
        <a:cs typeface="+mn-cs"/>
      </a:defRPr>
    </a:lvl2pPr>
    <a:lvl3pPr marL="1219170" algn="l" defTabSz="609585" rtl="0" eaLnBrk="0" fontAlgn="base" hangingPunct="0">
      <a:spcBef>
        <a:spcPct val="30000"/>
      </a:spcBef>
      <a:spcAft>
        <a:spcPct val="0"/>
      </a:spcAft>
      <a:defRPr sz="1600" kern="1200">
        <a:solidFill>
          <a:schemeClr val="tx1"/>
        </a:solidFill>
        <a:latin typeface="+mn-lt"/>
        <a:ea typeface="ＭＳ Ｐゴシック" charset="0"/>
        <a:cs typeface="+mn-cs"/>
      </a:defRPr>
    </a:lvl3pPr>
    <a:lvl4pPr marL="1828754" algn="l" defTabSz="609585" rtl="0" eaLnBrk="0" fontAlgn="base" hangingPunct="0">
      <a:spcBef>
        <a:spcPct val="30000"/>
      </a:spcBef>
      <a:spcAft>
        <a:spcPct val="0"/>
      </a:spcAft>
      <a:defRPr sz="1600" kern="1200">
        <a:solidFill>
          <a:schemeClr val="tx1"/>
        </a:solidFill>
        <a:latin typeface="+mn-lt"/>
        <a:ea typeface="ＭＳ Ｐゴシック" charset="0"/>
        <a:cs typeface="+mn-cs"/>
      </a:defRPr>
    </a:lvl4pPr>
    <a:lvl5pPr marL="2438339" algn="l" defTabSz="609585" rtl="0" eaLnBrk="0" fontAlgn="base" hangingPunct="0">
      <a:spcBef>
        <a:spcPct val="30000"/>
      </a:spcBef>
      <a:spcAft>
        <a:spcPct val="0"/>
      </a:spcAft>
      <a:defRPr sz="1600" kern="1200">
        <a:solidFill>
          <a:schemeClr val="tx1"/>
        </a:solidFill>
        <a:latin typeface="+mn-lt"/>
        <a:ea typeface="ＭＳ Ｐゴシック" charset="0"/>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1</a:t>
            </a:fld>
            <a:endParaRPr lang="en-US"/>
          </a:p>
        </p:txBody>
      </p:sp>
    </p:spTree>
    <p:extLst>
      <p:ext uri="{BB962C8B-B14F-4D97-AF65-F5344CB8AC3E}">
        <p14:creationId xmlns:p14="http://schemas.microsoft.com/office/powerpoint/2010/main" val="2350120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Katie 93% of group ultimately approved recommendations</a:t>
            </a:r>
          </a:p>
          <a:p>
            <a:endParaRPr lang="en-US" dirty="0"/>
          </a:p>
          <a:p>
            <a:r>
              <a:rPr lang="en-US" dirty="0"/>
              <a:t>Defer to day team – allowed to be a little more restrictive when unsure without committing people to highly restrictive approach forever; very popular among the group and very agreeable to us</a:t>
            </a:r>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10</a:t>
            </a:fld>
            <a:endParaRPr lang="en-US"/>
          </a:p>
        </p:txBody>
      </p:sp>
    </p:spTree>
    <p:extLst>
      <p:ext uri="{BB962C8B-B14F-4D97-AF65-F5344CB8AC3E}">
        <p14:creationId xmlns:p14="http://schemas.microsoft.com/office/powerpoint/2010/main" val="466149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Jill Variable responses, again, a great opportunity for inequity by other factors like race, gender, disability </a:t>
            </a:r>
            <a:r>
              <a:rPr lang="en-US" dirty="0" err="1"/>
              <a:t>etc</a:t>
            </a:r>
            <a:r>
              <a:rPr lang="en-US" dirty="0"/>
              <a:t> to play an outsized role in </a:t>
            </a:r>
            <a:r>
              <a:rPr lang="en-US" dirty="0" err="1"/>
              <a:t>decisionmaking</a:t>
            </a:r>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11</a:t>
            </a:fld>
            <a:endParaRPr lang="en-US"/>
          </a:p>
        </p:txBody>
      </p:sp>
    </p:spTree>
    <p:extLst>
      <p:ext uri="{BB962C8B-B14F-4D97-AF65-F5344CB8AC3E}">
        <p14:creationId xmlns:p14="http://schemas.microsoft.com/office/powerpoint/2010/main" val="36458151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Jill </a:t>
            </a:r>
          </a:p>
          <a:p>
            <a:r>
              <a:rPr lang="en-US" dirty="0"/>
              <a:t>Lessons learned:</a:t>
            </a:r>
          </a:p>
          <a:p>
            <a:pPr marL="289036" indent="-289036">
              <a:buFontTx/>
              <a:buChar char="-"/>
            </a:pPr>
            <a:r>
              <a:rPr lang="en-US" dirty="0"/>
              <a:t>Surprised by power of rumor in the absence of a needed policy</a:t>
            </a:r>
          </a:p>
          <a:p>
            <a:pPr marL="289036" indent="-289036">
              <a:buFontTx/>
              <a:buChar char="-"/>
            </a:pPr>
            <a:r>
              <a:rPr lang="en-US" dirty="0"/>
              <a:t>We were using disruptive behavior which has a profound impact on how we see this</a:t>
            </a:r>
          </a:p>
          <a:p>
            <a:pPr marL="289036" indent="-289036">
              <a:buFontTx/>
              <a:buChar char="-"/>
            </a:pPr>
            <a:r>
              <a:rPr lang="en-US" dirty="0"/>
              <a:t>“We need to keep our nurses safe from violence” as a counterargument</a:t>
            </a:r>
          </a:p>
          <a:p>
            <a:pPr marL="289036" indent="-289036">
              <a:buFontTx/>
              <a:buChar char="-"/>
            </a:pPr>
            <a:r>
              <a:rPr lang="en-US" dirty="0"/>
              <a:t>Dismayed by how much time spent on specifics of places to search, lots of effort on how tricky the search has to be</a:t>
            </a:r>
          </a:p>
          <a:p>
            <a:pPr marL="289036" indent="-289036">
              <a:buFontTx/>
              <a:buChar char="-"/>
            </a:pPr>
            <a:r>
              <a:rPr lang="en-US" dirty="0"/>
              <a:t>Prevalence of stigmatizing language even among overall caring staff</a:t>
            </a:r>
          </a:p>
          <a:p>
            <a:pPr marL="289036" indent="-289036">
              <a:buFontTx/>
              <a:buChar char="-"/>
            </a:pPr>
            <a:r>
              <a:rPr lang="en-US" dirty="0"/>
              <a:t>Broad agreement on the clinical staff’s obligation to be emotionally supportive  during search (even if this doesn’t always happen)</a:t>
            </a:r>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12</a:t>
            </a:fld>
            <a:endParaRPr lang="en-US"/>
          </a:p>
        </p:txBody>
      </p:sp>
    </p:spTree>
    <p:extLst>
      <p:ext uri="{BB962C8B-B14F-4D97-AF65-F5344CB8AC3E}">
        <p14:creationId xmlns:p14="http://schemas.microsoft.com/office/powerpoint/2010/main" val="631627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13</a:t>
            </a:fld>
            <a:endParaRPr lang="en-US"/>
          </a:p>
        </p:txBody>
      </p:sp>
    </p:spTree>
    <p:extLst>
      <p:ext uri="{BB962C8B-B14F-4D97-AF65-F5344CB8AC3E}">
        <p14:creationId xmlns:p14="http://schemas.microsoft.com/office/powerpoint/2010/main" val="23566426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14</a:t>
            </a:fld>
            <a:endParaRPr lang="en-US"/>
          </a:p>
        </p:txBody>
      </p:sp>
    </p:spTree>
    <p:extLst>
      <p:ext uri="{BB962C8B-B14F-4D97-AF65-F5344CB8AC3E}">
        <p14:creationId xmlns:p14="http://schemas.microsoft.com/office/powerpoint/2010/main" val="2098216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2</a:t>
            </a:fld>
            <a:endParaRPr lang="en-US"/>
          </a:p>
        </p:txBody>
      </p:sp>
    </p:spTree>
    <p:extLst>
      <p:ext uri="{BB962C8B-B14F-4D97-AF65-F5344CB8AC3E}">
        <p14:creationId xmlns:p14="http://schemas.microsoft.com/office/powerpoint/2010/main" val="3174303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all started as a “simple” task to improve hospital care.</a:t>
            </a:r>
          </a:p>
          <a:p>
            <a:endParaRPr lang="en-US" dirty="0"/>
          </a:p>
          <a:p>
            <a:r>
              <a:rPr lang="en-US" dirty="0"/>
              <a:t>The same as we would do for antibiotic choice for pneumonia or something like the massive transfusion protocol.</a:t>
            </a:r>
          </a:p>
          <a:p>
            <a:endParaRPr lang="en-US" dirty="0"/>
          </a:p>
          <a:p>
            <a:r>
              <a:rPr lang="en-US" dirty="0"/>
              <a:t>Our practice variation is enormous, and </a:t>
            </a:r>
          </a:p>
          <a:p>
            <a:endParaRPr lang="en-US" dirty="0"/>
          </a:p>
          <a:p>
            <a:r>
              <a:rPr lang="en-US" dirty="0"/>
              <a:t>Hospitalists do this all the time – this was not my first policy rodeo. But this one is different. Why?</a:t>
            </a:r>
          </a:p>
          <a:p>
            <a:endParaRPr lang="en-US" dirty="0"/>
          </a:p>
          <a:p>
            <a:r>
              <a:rPr lang="en-US" dirty="0"/>
              <a:t>Who in the audience has a policy? (SF) Did it fix everything? (No!)</a:t>
            </a:r>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3</a:t>
            </a:fld>
            <a:endParaRPr lang="en-US"/>
          </a:p>
        </p:txBody>
      </p:sp>
    </p:spTree>
    <p:extLst>
      <p:ext uri="{BB962C8B-B14F-4D97-AF65-F5344CB8AC3E}">
        <p14:creationId xmlns:p14="http://schemas.microsoft.com/office/powerpoint/2010/main" val="1807756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reminder that we are talking, nearly always, about a suspicion, a “working diagnosis.” It’s rare that you observe your patient injecting something … what’s much more common is the phenomenon of “disheveled visitor -&gt; nap” or “I thought I saw something in their bag and now their heart rate is slow” which could be explained by syringe-&gt;opioids or by pen-&gt;nap. Or more crucially, pen-&gt;heart block being misattributed to drug use. The time frame of UDS detection limits certainty, though people don’t always appreciate how much.</a:t>
            </a:r>
          </a:p>
          <a:p>
            <a:endParaRPr lang="en-US" dirty="0"/>
          </a:p>
          <a:p>
            <a:r>
              <a:rPr lang="en-US" dirty="0"/>
              <a:t>I’m not going to harp on this for this audience – though I do for other audiences – but it’s a crucial point in everything. All policies and discussions of this issue have to start with the understanding that we’re almost never reacting to “100% certain drug use”.</a:t>
            </a:r>
          </a:p>
          <a:p>
            <a:endParaRPr lang="en-US" dirty="0"/>
          </a:p>
          <a:p>
            <a:r>
              <a:rPr lang="en-US" dirty="0"/>
              <a:t>~40% of people who use drugs will do so while hospitalized</a:t>
            </a:r>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4</a:t>
            </a:fld>
            <a:endParaRPr lang="en-US"/>
          </a:p>
        </p:txBody>
      </p:sp>
    </p:spTree>
    <p:extLst>
      <p:ext uri="{BB962C8B-B14F-4D97-AF65-F5344CB8AC3E}">
        <p14:creationId xmlns:p14="http://schemas.microsoft.com/office/powerpoint/2010/main" val="3672445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encompass all these contributing factors, we needed a concept that we called the “care environment.” As far as we know, we invented this term, so we’re going to take a little time to define it.</a:t>
            </a:r>
          </a:p>
          <a:p>
            <a:endParaRPr lang="en-US" dirty="0"/>
          </a:p>
          <a:p>
            <a:pPr marL="0" marR="0" lvl="0" indent="0" algn="l" defTabSz="609585" rtl="0" eaLnBrk="0" fontAlgn="base" latinLnBrk="0" hangingPunct="0">
              <a:lnSpc>
                <a:spcPct val="100000"/>
              </a:lnSpc>
              <a:spcBef>
                <a:spcPct val="30000"/>
              </a:spcBef>
              <a:spcAft>
                <a:spcPct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Also – we needed this term because people wanted us to “create a behavioral policy” when again, the goal was to improve patient experience and staff discomfort while decreasing care variability; “improve the care environment”, not “tell people how to behave” was the answer for that.</a:t>
            </a:r>
          </a:p>
          <a:p>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5</a:t>
            </a:fld>
            <a:endParaRPr lang="en-US"/>
          </a:p>
        </p:txBody>
      </p:sp>
    </p:spTree>
    <p:extLst>
      <p:ext uri="{BB962C8B-B14F-4D97-AF65-F5344CB8AC3E}">
        <p14:creationId xmlns:p14="http://schemas.microsoft.com/office/powerpoint/2010/main" val="1118977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 few notes on the intersectionality of PWUD with other disadvantaged groups here – we know from multiple studies that Black patients get less aggressive pain control, we know from experience that gendered room sharing presents a challenge for trans and nonbinary patients, we know that Black patients have a higher odds of a security response by hospitals (</a:t>
            </a:r>
            <a:r>
              <a:rPr lang="en-US" dirty="0" err="1"/>
              <a:t>Valtis</a:t>
            </a:r>
            <a:r>
              <a:rPr lang="en-US" dirty="0"/>
              <a:t> 2023 JGIM); poverty limits opportunity for other food; hospital environment not as disability-friendly as it could be, plus PWUD especially if unhoused may be less likely to have needed mobility aids </a:t>
            </a:r>
            <a:r>
              <a:rPr lang="en-US" dirty="0" err="1"/>
              <a:t>etc</a:t>
            </a:r>
            <a:r>
              <a:rPr lang="en-US" dirty="0"/>
              <a:t> in the first place</a:t>
            </a:r>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6</a:t>
            </a:fld>
            <a:endParaRPr lang="en-US"/>
          </a:p>
        </p:txBody>
      </p:sp>
    </p:spTree>
    <p:extLst>
      <p:ext uri="{BB962C8B-B14F-4D97-AF65-F5344CB8AC3E}">
        <p14:creationId xmlns:p14="http://schemas.microsoft.com/office/powerpoint/2010/main" val="2993778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Katie “Writing a policy” would not guarantee that one was well-written or usefully adopted</a:t>
            </a:r>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7</a:t>
            </a:fld>
            <a:endParaRPr lang="en-US"/>
          </a:p>
        </p:txBody>
      </p:sp>
    </p:spTree>
    <p:extLst>
      <p:ext uri="{BB962C8B-B14F-4D97-AF65-F5344CB8AC3E}">
        <p14:creationId xmlns:p14="http://schemas.microsoft.com/office/powerpoint/2010/main" val="1447407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0000"/>
                </a:solidFill>
              </a:rPr>
              <a:t>Katie We convened a multidisciplinary workgroup with representation from physicians (emergency medicine, psychiatry, internal and family medicine), nursing, behavioral health, social work, pastoral care, safety, risk management, security, and peer specialists. Several members had lived experience of substance use (in addition to their professional qualifications)</a:t>
            </a:r>
            <a:endParaRPr lang="en-US" dirty="0"/>
          </a:p>
        </p:txBody>
      </p:sp>
      <p:sp>
        <p:nvSpPr>
          <p:cNvPr id="4" name="Slide Number Placeholder 3"/>
          <p:cNvSpPr>
            <a:spLocks noGrp="1"/>
          </p:cNvSpPr>
          <p:nvPr>
            <p:ph type="sldNum" sz="quarter" idx="5"/>
          </p:nvPr>
        </p:nvSpPr>
        <p:spPr/>
        <p:txBody>
          <a:bodyPr/>
          <a:lstStyle/>
          <a:p>
            <a:pPr>
              <a:defRPr/>
            </a:pPr>
            <a:fld id="{DF02E666-C731-BC47-9584-F0828BE0C40E}" type="slidenum">
              <a:rPr lang="en-US" smtClean="0"/>
              <a:pPr>
                <a:defRPr/>
              </a:pPr>
              <a:t>8</a:t>
            </a:fld>
            <a:endParaRPr lang="en-US"/>
          </a:p>
        </p:txBody>
      </p:sp>
    </p:spTree>
    <p:extLst>
      <p:ext uri="{BB962C8B-B14F-4D97-AF65-F5344CB8AC3E}">
        <p14:creationId xmlns:p14="http://schemas.microsoft.com/office/powerpoint/2010/main" val="4158717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C5A506-2755-B787-F6A9-6B6F3FD75B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FE1385-FC18-F5BA-64A9-F98F38F178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D6C5BD-B019-9A78-C918-8D0F05B15D11}"/>
              </a:ext>
            </a:extLst>
          </p:cNvPr>
          <p:cNvSpPr>
            <a:spLocks noGrp="1"/>
          </p:cNvSpPr>
          <p:nvPr>
            <p:ph type="body" idx="1"/>
          </p:nvPr>
        </p:nvSpPr>
        <p:spPr/>
        <p:txBody>
          <a:bodyPr/>
          <a:lstStyle/>
          <a:p>
            <a:r>
              <a:rPr lang="en-US" dirty="0"/>
              <a:t>Katie </a:t>
            </a:r>
          </a:p>
          <a:p>
            <a:r>
              <a:rPr lang="en-US" dirty="0"/>
              <a:t>93% of group ultimately approved recommendations</a:t>
            </a:r>
          </a:p>
          <a:p>
            <a:endParaRPr lang="en-US" dirty="0"/>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Defer to day team – allowed to be a little more restrictive when unsure – this was a popular and acceptable response to the tension between the fact that the group agreed that we sometimes overreact, but often noted that clinical staff in times of uncertainty are going to inevitably default to more restrictive action, and it might be easier to work to reassess than to try to prevent this entirely</a:t>
            </a:r>
          </a:p>
        </p:txBody>
      </p:sp>
      <p:sp>
        <p:nvSpPr>
          <p:cNvPr id="4" name="Slide Number Placeholder 3">
            <a:extLst>
              <a:ext uri="{FF2B5EF4-FFF2-40B4-BE49-F238E27FC236}">
                <a16:creationId xmlns:a16="http://schemas.microsoft.com/office/drawing/2014/main" id="{24235844-552F-54AB-A67C-E1F13AC3E4F3}"/>
              </a:ext>
            </a:extLst>
          </p:cNvPr>
          <p:cNvSpPr>
            <a:spLocks noGrp="1"/>
          </p:cNvSpPr>
          <p:nvPr>
            <p:ph type="sldNum" sz="quarter" idx="5"/>
          </p:nvPr>
        </p:nvSpPr>
        <p:spPr/>
        <p:txBody>
          <a:bodyPr/>
          <a:lstStyle/>
          <a:p>
            <a:pPr>
              <a:defRPr/>
            </a:pPr>
            <a:fld id="{DF02E666-C731-BC47-9584-F0828BE0C40E}" type="slidenum">
              <a:rPr lang="en-US" smtClean="0"/>
              <a:pPr>
                <a:defRPr/>
              </a:pPr>
              <a:t>9</a:t>
            </a:fld>
            <a:endParaRPr lang="en-US"/>
          </a:p>
        </p:txBody>
      </p:sp>
    </p:spTree>
    <p:extLst>
      <p:ext uri="{BB962C8B-B14F-4D97-AF65-F5344CB8AC3E}">
        <p14:creationId xmlns:p14="http://schemas.microsoft.com/office/powerpoint/2010/main" val="23076019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 Slide">
    <p:bg>
      <p:bgPr>
        <a:solidFill>
          <a:schemeClr val="bg1">
            <a:alpha val="90000"/>
          </a:schemeClr>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FF1EB22-95DE-829A-589D-2FDD5F98CF82}"/>
              </a:ext>
            </a:extLst>
          </p:cNvPr>
          <p:cNvPicPr>
            <a:picLocks noChangeAspect="1"/>
          </p:cNvPicPr>
          <p:nvPr userDrawn="1"/>
        </p:nvPicPr>
        <p:blipFill>
          <a:blip r:embed="rId2"/>
          <a:stretch>
            <a:fillRect/>
          </a:stretch>
        </p:blipFill>
        <p:spPr>
          <a:xfrm>
            <a:off x="609599" y="304800"/>
            <a:ext cx="11595642" cy="5676900"/>
          </a:xfrm>
          <a:prstGeom prst="rect">
            <a:avLst/>
          </a:prstGeom>
        </p:spPr>
      </p:pic>
      <p:sp>
        <p:nvSpPr>
          <p:cNvPr id="7" name="Title 1">
            <a:extLst>
              <a:ext uri="{FF2B5EF4-FFF2-40B4-BE49-F238E27FC236}">
                <a16:creationId xmlns:a16="http://schemas.microsoft.com/office/drawing/2014/main" id="{003E4CBE-37EF-0641-B442-026F7F32A9E3}"/>
              </a:ext>
            </a:extLst>
          </p:cNvPr>
          <p:cNvSpPr>
            <a:spLocks noGrp="1"/>
          </p:cNvSpPr>
          <p:nvPr>
            <p:ph type="ctrTitle" hasCustomPrompt="1"/>
          </p:nvPr>
        </p:nvSpPr>
        <p:spPr>
          <a:xfrm>
            <a:off x="2454442" y="1836151"/>
            <a:ext cx="9432758" cy="2594948"/>
          </a:xfrm>
          <a:prstGeom prst="rect">
            <a:avLst/>
          </a:prstGeom>
        </p:spPr>
        <p:txBody>
          <a:bodyPr lIns="0" anchor="b">
            <a:normAutofit/>
          </a:bodyPr>
          <a:lstStyle>
            <a:lvl1pPr algn="l">
              <a:lnSpc>
                <a:spcPts val="6200"/>
              </a:lnSpc>
              <a:defRPr sz="6000" spc="-100" baseline="0">
                <a:solidFill>
                  <a:schemeClr val="accent2"/>
                </a:solidFill>
                <a:latin typeface="Trebuchet MS" panose="020B0703020202090204" pitchFamily="34" charset="0"/>
              </a:defRPr>
            </a:lvl1pPr>
          </a:lstStyle>
          <a:p>
            <a:r>
              <a:rPr lang="en-US" dirty="0"/>
              <a:t>Click To Edit </a:t>
            </a:r>
            <a:br>
              <a:rPr lang="en-US" dirty="0"/>
            </a:br>
            <a:r>
              <a:rPr lang="en-US" dirty="0"/>
              <a:t>Master Title Style</a:t>
            </a:r>
          </a:p>
        </p:txBody>
      </p:sp>
      <p:sp>
        <p:nvSpPr>
          <p:cNvPr id="8" name="Subtitle 2">
            <a:extLst>
              <a:ext uri="{FF2B5EF4-FFF2-40B4-BE49-F238E27FC236}">
                <a16:creationId xmlns:a16="http://schemas.microsoft.com/office/drawing/2014/main" id="{D0550190-F248-D140-963A-9CD2B6629C64}"/>
              </a:ext>
            </a:extLst>
          </p:cNvPr>
          <p:cNvSpPr>
            <a:spLocks noGrp="1"/>
          </p:cNvSpPr>
          <p:nvPr>
            <p:ph type="subTitle" idx="1"/>
          </p:nvPr>
        </p:nvSpPr>
        <p:spPr>
          <a:xfrm>
            <a:off x="2454440" y="4713036"/>
            <a:ext cx="9432759" cy="1054101"/>
          </a:xfrm>
          <a:prstGeom prst="rect">
            <a:avLst/>
          </a:prstGeom>
        </p:spPr>
        <p:txBody>
          <a:bodyPr wrap="square" lIns="0" numCol="1" spcCol="548640" anchor="t">
            <a:noAutofit/>
          </a:bodyPr>
          <a:lstStyle>
            <a:lvl1pPr marL="0" marR="0" indent="0" algn="l" defTabSz="914400" rtl="0" eaLnBrk="1" fontAlgn="auto" latinLnBrk="0" hangingPunct="1">
              <a:lnSpc>
                <a:spcPct val="90000"/>
              </a:lnSpc>
              <a:spcBef>
                <a:spcPts val="1200"/>
              </a:spcBef>
              <a:spcAft>
                <a:spcPts val="0"/>
              </a:spcAft>
              <a:buClr>
                <a:schemeClr val="accent1"/>
              </a:buClr>
              <a:buSzTx/>
              <a:buFont typeface="Wingdings 2" pitchFamily="18" charset="2"/>
              <a:buNone/>
              <a:tabLst/>
              <a:defRPr sz="2600" b="0" cap="none" spc="0" baseline="0">
                <a:solidFill>
                  <a:schemeClr val="bg1"/>
                </a:solidFill>
                <a:latin typeface="Trebuchet MS" panose="020B0703020202090204" pitchFamily="34" charset="0"/>
              </a:defRPr>
            </a:lvl1pPr>
            <a:lvl2pPr marL="457201" indent="0" algn="ctr">
              <a:buNone/>
              <a:defRPr sz="2200"/>
            </a:lvl2pPr>
            <a:lvl3pPr marL="914400" indent="0" algn="ctr">
              <a:buNone/>
              <a:defRPr sz="2200"/>
            </a:lvl3pPr>
            <a:lvl4pPr marL="1371600" indent="0" algn="ctr">
              <a:buNone/>
              <a:defRPr sz="2000"/>
            </a:lvl4pPr>
            <a:lvl5pPr marL="1828800" indent="0" algn="ctr">
              <a:buNone/>
              <a:defRPr sz="2000"/>
            </a:lvl5pPr>
            <a:lvl6pPr marL="2286002" indent="0" algn="ctr">
              <a:buNone/>
              <a:defRPr sz="2000"/>
            </a:lvl6pPr>
            <a:lvl7pPr marL="2743199" indent="0" algn="ctr">
              <a:buNone/>
              <a:defRPr sz="2000"/>
            </a:lvl7pPr>
            <a:lvl8pPr marL="3200400" indent="0" algn="ctr">
              <a:buNone/>
              <a:defRPr sz="2000"/>
            </a:lvl8pPr>
            <a:lvl9pPr marL="3657601" indent="0" algn="ctr">
              <a:buNone/>
              <a:defRPr sz="2000"/>
            </a:lvl9pPr>
          </a:lstStyle>
          <a:p>
            <a:pPr marL="0" marR="0" lvl="0" indent="0" algn="l" defTabSz="914400" rtl="0" eaLnBrk="1" fontAlgn="auto" latinLnBrk="0" hangingPunct="1">
              <a:lnSpc>
                <a:spcPct val="90000"/>
              </a:lnSpc>
              <a:spcBef>
                <a:spcPts val="1200"/>
              </a:spcBef>
              <a:spcAft>
                <a:spcPts val="0"/>
              </a:spcAft>
              <a:buClr>
                <a:schemeClr val="accent1"/>
              </a:buClr>
              <a:buSzTx/>
              <a:buFont typeface="Wingdings 2" pitchFamily="18" charset="2"/>
              <a:buNone/>
              <a:tabLst/>
              <a:defRPr/>
            </a:pPr>
            <a:r>
              <a:rPr lang="en-US"/>
              <a:t>Click to edit Master subtitle style</a:t>
            </a:r>
            <a:endParaRPr lang="en-US" dirty="0"/>
          </a:p>
        </p:txBody>
      </p:sp>
      <p:pic>
        <p:nvPicPr>
          <p:cNvPr id="2" name="Picture 1">
            <a:extLst>
              <a:ext uri="{FF2B5EF4-FFF2-40B4-BE49-F238E27FC236}">
                <a16:creationId xmlns:a16="http://schemas.microsoft.com/office/drawing/2014/main" id="{7F6425CE-7798-EBFB-5C2A-E040AB5BF24D}"/>
              </a:ext>
            </a:extLst>
          </p:cNvPr>
          <p:cNvPicPr>
            <a:picLocks noChangeAspect="1"/>
          </p:cNvPicPr>
          <p:nvPr userDrawn="1"/>
        </p:nvPicPr>
        <p:blipFill>
          <a:blip r:embed="rId3"/>
          <a:stretch>
            <a:fillRect/>
          </a:stretch>
        </p:blipFill>
        <p:spPr>
          <a:xfrm>
            <a:off x="10041887" y="855581"/>
            <a:ext cx="1066800" cy="609600"/>
          </a:xfrm>
          <a:prstGeom prst="rect">
            <a:avLst/>
          </a:prstGeom>
        </p:spPr>
      </p:pic>
      <p:pic>
        <p:nvPicPr>
          <p:cNvPr id="4" name="Picture 3">
            <a:extLst>
              <a:ext uri="{FF2B5EF4-FFF2-40B4-BE49-F238E27FC236}">
                <a16:creationId xmlns:a16="http://schemas.microsoft.com/office/drawing/2014/main" id="{AFF23959-339B-C59E-0D20-366CC82AD1DC}"/>
              </a:ext>
            </a:extLst>
          </p:cNvPr>
          <p:cNvPicPr>
            <a:picLocks noChangeAspect="1"/>
          </p:cNvPicPr>
          <p:nvPr userDrawn="1"/>
        </p:nvPicPr>
        <p:blipFill rotWithShape="1">
          <a:blip r:embed="rId4"/>
          <a:srcRect l="51011"/>
          <a:stretch/>
        </p:blipFill>
        <p:spPr>
          <a:xfrm>
            <a:off x="9666071" y="6441650"/>
            <a:ext cx="2221128" cy="228600"/>
          </a:xfrm>
          <a:prstGeom prst="rect">
            <a:avLst/>
          </a:prstGeom>
        </p:spPr>
      </p:pic>
    </p:spTree>
    <p:extLst>
      <p:ext uri="{BB962C8B-B14F-4D97-AF65-F5344CB8AC3E}">
        <p14:creationId xmlns:p14="http://schemas.microsoft.com/office/powerpoint/2010/main" val="519853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ackground Only : Blu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7782FB-22C3-0FC0-DE2D-A81E6F76F327}"/>
              </a:ext>
            </a:extLst>
          </p:cNvPr>
          <p:cNvSpPr/>
          <p:nvPr userDrawn="1"/>
        </p:nvSpPr>
        <p:spPr>
          <a:xfrm>
            <a:off x="609600" y="304800"/>
            <a:ext cx="11582400" cy="56769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3689095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304801"/>
            <a:ext cx="11277600" cy="5676900"/>
          </a:xfrm>
          <a:prstGeom prst="rect">
            <a:avLst/>
          </a:prstGeom>
        </p:spPr>
        <p:txBody>
          <a:bodyPr rtlCol="0">
            <a:normAutofit/>
          </a:bodyPr>
          <a:lstStyle>
            <a:lvl1pPr marL="0" indent="0" algn="ctr">
              <a:buNone/>
              <a:defRPr sz="2400"/>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a:t>Click icon to add picture</a:t>
            </a:r>
            <a:endParaRPr lang="en-US" noProof="0" dirty="0"/>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3880454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Closing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C44CF9F-EFC3-B0EB-2C35-B272655CC5D0}"/>
              </a:ext>
            </a:extLst>
          </p:cNvPr>
          <p:cNvPicPr>
            <a:picLocks noChangeAspect="1"/>
          </p:cNvPicPr>
          <p:nvPr userDrawn="1"/>
        </p:nvPicPr>
        <p:blipFill>
          <a:blip r:embed="rId2"/>
          <a:stretch>
            <a:fillRect/>
          </a:stretch>
        </p:blipFill>
        <p:spPr>
          <a:xfrm>
            <a:off x="609599" y="304800"/>
            <a:ext cx="11595643" cy="5676900"/>
          </a:xfrm>
          <a:prstGeom prst="rect">
            <a:avLst/>
          </a:prstGeom>
        </p:spPr>
      </p:pic>
      <p:pic>
        <p:nvPicPr>
          <p:cNvPr id="2" name="Picture 1">
            <a:extLst>
              <a:ext uri="{FF2B5EF4-FFF2-40B4-BE49-F238E27FC236}">
                <a16:creationId xmlns:a16="http://schemas.microsoft.com/office/drawing/2014/main" id="{C07A5D9C-66B3-819B-9AE6-DA8817162239}"/>
              </a:ext>
            </a:extLst>
          </p:cNvPr>
          <p:cNvPicPr>
            <a:picLocks noChangeAspect="1"/>
          </p:cNvPicPr>
          <p:nvPr userDrawn="1"/>
        </p:nvPicPr>
        <p:blipFill>
          <a:blip r:embed="rId3"/>
          <a:stretch>
            <a:fillRect/>
          </a:stretch>
        </p:blipFill>
        <p:spPr>
          <a:xfrm>
            <a:off x="5793606" y="4282174"/>
            <a:ext cx="1173688" cy="634465"/>
          </a:xfrm>
          <a:prstGeom prst="rect">
            <a:avLst/>
          </a:prstGeom>
        </p:spPr>
      </p:pic>
    </p:spTree>
    <p:extLst>
      <p:ext uri="{BB962C8B-B14F-4D97-AF65-F5344CB8AC3E}">
        <p14:creationId xmlns:p14="http://schemas.microsoft.com/office/powerpoint/2010/main" val="2437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64EFB7-B7D3-43C9-8C50-0B9771451215}"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7D6521-FA1E-4FD6-B65E-9CC497E94CCB}" type="slidenum">
              <a:rPr lang="en-US" smtClean="0"/>
              <a:t>‹#›</a:t>
            </a:fld>
            <a:endParaRPr lang="en-US"/>
          </a:p>
        </p:txBody>
      </p:sp>
    </p:spTree>
    <p:extLst>
      <p:ext uri="{BB962C8B-B14F-4D97-AF65-F5344CB8AC3E}">
        <p14:creationId xmlns:p14="http://schemas.microsoft.com/office/powerpoint/2010/main" val="1745198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F9A1F0B-BFFA-9B44-874D-8F8EECF9DAFC}"/>
              </a:ext>
            </a:extLst>
          </p:cNvPr>
          <p:cNvPicPr>
            <a:picLocks noChangeAspect="1"/>
          </p:cNvPicPr>
          <p:nvPr userDrawn="1"/>
        </p:nvPicPr>
        <p:blipFill>
          <a:blip r:embed="rId2"/>
          <a:stretch>
            <a:fillRect/>
          </a:stretch>
        </p:blipFill>
        <p:spPr>
          <a:xfrm>
            <a:off x="609600" y="304800"/>
            <a:ext cx="11582400" cy="5676900"/>
          </a:xfrm>
          <a:prstGeom prst="rect">
            <a:avLst/>
          </a:prstGeom>
        </p:spPr>
      </p:pic>
      <p:sp>
        <p:nvSpPr>
          <p:cNvPr id="6" name="Rectangle 5">
            <a:extLst>
              <a:ext uri="{FF2B5EF4-FFF2-40B4-BE49-F238E27FC236}">
                <a16:creationId xmlns:a16="http://schemas.microsoft.com/office/drawing/2014/main" id="{04BC111A-C3E9-8445-9B9A-AB9F2005D3D1}"/>
              </a:ext>
            </a:extLst>
          </p:cNvPr>
          <p:cNvSpPr/>
          <p:nvPr userDrawn="1"/>
        </p:nvSpPr>
        <p:spPr>
          <a:xfrm>
            <a:off x="0" y="1879600"/>
            <a:ext cx="12192000" cy="1549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7"/>
          <p:cNvSpPr>
            <a:spLocks noGrp="1"/>
          </p:cNvSpPr>
          <p:nvPr>
            <p:ph type="title"/>
          </p:nvPr>
        </p:nvSpPr>
        <p:spPr>
          <a:xfrm>
            <a:off x="609600" y="1879600"/>
            <a:ext cx="11582400" cy="1558107"/>
          </a:xfrm>
          <a:prstGeom prst="rect">
            <a:avLst/>
          </a:prstGeom>
          <a:noFill/>
          <a:ln>
            <a:noFill/>
          </a:ln>
        </p:spPr>
        <p:txBody>
          <a:bodyPr lIns="0" anchor="ctr"/>
          <a:lstStyle>
            <a:lvl1pPr marL="0">
              <a:defRPr sz="4400">
                <a:solidFill>
                  <a:schemeClr val="accent2"/>
                </a:solidFill>
              </a:defRPr>
            </a:lvl1pPr>
          </a:lstStyle>
          <a:p>
            <a:r>
              <a:rPr lang="en-US"/>
              <a:t>Click to edit Master title style</a:t>
            </a:r>
            <a:endParaRPr lang="en-US" dirty="0"/>
          </a:p>
        </p:txBody>
      </p:sp>
    </p:spTree>
    <p:extLst>
      <p:ext uri="{BB962C8B-B14F-4D97-AF65-F5344CB8AC3E}">
        <p14:creationId xmlns:p14="http://schemas.microsoft.com/office/powerpoint/2010/main" val="13729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de Header + Cont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7956D04-2A41-DD65-B601-BF903D815710}"/>
              </a:ext>
            </a:extLst>
          </p:cNvPr>
          <p:cNvPicPr>
            <a:picLocks noChangeAspect="1"/>
          </p:cNvPicPr>
          <p:nvPr userDrawn="1"/>
        </p:nvPicPr>
        <p:blipFill>
          <a:blip r:embed="rId2"/>
          <a:stretch>
            <a:fillRect/>
          </a:stretch>
        </p:blipFill>
        <p:spPr>
          <a:xfrm>
            <a:off x="609600" y="304800"/>
            <a:ext cx="11582400" cy="5676900"/>
          </a:xfrm>
          <a:prstGeom prst="rect">
            <a:avLst/>
          </a:prstGeom>
        </p:spPr>
      </p:pic>
      <p:sp>
        <p:nvSpPr>
          <p:cNvPr id="3" name="Rectangle 2">
            <a:extLst>
              <a:ext uri="{FF2B5EF4-FFF2-40B4-BE49-F238E27FC236}">
                <a16:creationId xmlns:a16="http://schemas.microsoft.com/office/drawing/2014/main" id="{A3FFF851-6710-896F-2CFE-BD4EF079C8AF}"/>
              </a:ext>
            </a:extLst>
          </p:cNvPr>
          <p:cNvSpPr/>
          <p:nvPr userDrawn="1"/>
        </p:nvSpPr>
        <p:spPr>
          <a:xfrm>
            <a:off x="3247032" y="304800"/>
            <a:ext cx="8640167" cy="5676900"/>
          </a:xfrm>
          <a:prstGeom prst="rect">
            <a:avLst/>
          </a:prstGeom>
          <a:solidFill>
            <a:schemeClr val="bg2">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D82EFB3D-CC8C-8161-E37F-E895495F68C7}"/>
              </a:ext>
            </a:extLst>
          </p:cNvPr>
          <p:cNvSpPr>
            <a:spLocks noGrp="1"/>
          </p:cNvSpPr>
          <p:nvPr>
            <p:ph type="title"/>
          </p:nvPr>
        </p:nvSpPr>
        <p:spPr>
          <a:xfrm>
            <a:off x="609599" y="1066800"/>
            <a:ext cx="2643739" cy="2362200"/>
          </a:xfrm>
          <a:prstGeom prst="rect">
            <a:avLst/>
          </a:prstGeom>
          <a:noFill/>
        </p:spPr>
        <p:txBody>
          <a:bodyPr lIns="274320" rIns="91440" anchor="t" anchorCtr="0"/>
          <a:lstStyle>
            <a:lvl1pPr>
              <a:defRPr sz="2400">
                <a:solidFill>
                  <a:schemeClr val="bg1"/>
                </a:solidFill>
              </a:defRPr>
            </a:lvl1pPr>
          </a:lstStyle>
          <a:p>
            <a:r>
              <a:rPr lang="en-US"/>
              <a:t>Click to edit Master title style</a:t>
            </a:r>
            <a:endParaRPr lang="en-US" dirty="0"/>
          </a:p>
        </p:txBody>
      </p:sp>
      <p:sp>
        <p:nvSpPr>
          <p:cNvPr id="5" name="Content Placeholder 2">
            <a:extLst>
              <a:ext uri="{FF2B5EF4-FFF2-40B4-BE49-F238E27FC236}">
                <a16:creationId xmlns:a16="http://schemas.microsoft.com/office/drawing/2014/main" id="{35B31504-415B-4EDD-4DAE-82C79DD8BEAA}"/>
              </a:ext>
            </a:extLst>
          </p:cNvPr>
          <p:cNvSpPr>
            <a:spLocks noGrp="1"/>
          </p:cNvSpPr>
          <p:nvPr>
            <p:ph idx="1"/>
          </p:nvPr>
        </p:nvSpPr>
        <p:spPr>
          <a:xfrm>
            <a:off x="3247032" y="1066800"/>
            <a:ext cx="8640168" cy="4914899"/>
          </a:xfrm>
          <a:prstGeom prst="rect">
            <a:avLst/>
          </a:prstGeo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93631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Content :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FB9352E-198C-5548-AB62-7F34D1FDC6D7}"/>
              </a:ext>
            </a:extLst>
          </p:cNvPr>
          <p:cNvSpPr/>
          <p:nvPr userDrawn="1"/>
        </p:nvSpPr>
        <p:spPr>
          <a:xfrm>
            <a:off x="609600" y="304800"/>
            <a:ext cx="11582400" cy="56769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1066800"/>
            <a:ext cx="11277600" cy="4914899"/>
          </a:xfrm>
          <a:prstGeom prst="rect">
            <a:avLst/>
          </a:prstGeo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2E5DF327-E424-B74E-B684-C5CD8716DA49}" type="slidenum">
              <a:rPr lang="en-US" smtClean="0"/>
              <a:pPr/>
              <a:t>‹#›</a:t>
            </a:fld>
            <a:endParaRPr lang="en-US" dirty="0"/>
          </a:p>
        </p:txBody>
      </p:sp>
      <p:sp>
        <p:nvSpPr>
          <p:cNvPr id="9" name="Title 1">
            <a:extLst>
              <a:ext uri="{FF2B5EF4-FFF2-40B4-BE49-F238E27FC236}">
                <a16:creationId xmlns:a16="http://schemas.microsoft.com/office/drawing/2014/main" id="{5CF220AB-4E82-2344-9A52-77BFC084C0F5}"/>
              </a:ext>
            </a:extLst>
          </p:cNvPr>
          <p:cNvSpPr>
            <a:spLocks noGrp="1"/>
          </p:cNvSpPr>
          <p:nvPr>
            <p:ph type="title"/>
          </p:nvPr>
        </p:nvSpPr>
        <p:spPr>
          <a:xfrm>
            <a:off x="609600" y="304800"/>
            <a:ext cx="11582400" cy="571500"/>
          </a:xfrm>
          <a:prstGeom prst="rect">
            <a:avLst/>
          </a:prstGeom>
          <a:solidFill>
            <a:schemeClr val="tx2"/>
          </a:solidFill>
        </p:spPr>
        <p:txBody>
          <a:bodyPr lIns="274320" tIns="45720" rIns="0" bIns="45720" anchor="ctr" anchorCtr="0"/>
          <a:lstStyle>
            <a:lvl1pPr>
              <a:defRPr sz="2400">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4206760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 Content : Whit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5A75004-5863-F247-B693-D192F242D0E8}"/>
              </a:ext>
            </a:extLst>
          </p:cNvPr>
          <p:cNvSpPr/>
          <p:nvPr userDrawn="1"/>
        </p:nvSpPr>
        <p:spPr>
          <a:xfrm>
            <a:off x="609600" y="330200"/>
            <a:ext cx="11669485" cy="5651500"/>
          </a:xfrm>
          <a:prstGeom prst="rect">
            <a:avLst/>
          </a:prstGeom>
          <a:noFill/>
          <a:ln w="127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1066800"/>
            <a:ext cx="11277600" cy="4914899"/>
          </a:xfrm>
          <a:prstGeom prst="rect">
            <a:avLst/>
          </a:prstGeo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2E5DF327-E424-B74E-B684-C5CD8716DA49}" type="slidenum">
              <a:rPr lang="en-US" smtClean="0"/>
              <a:pPr/>
              <a:t>‹#›</a:t>
            </a:fld>
            <a:endParaRPr lang="en-US" dirty="0"/>
          </a:p>
        </p:txBody>
      </p:sp>
      <p:sp>
        <p:nvSpPr>
          <p:cNvPr id="12" name="Title 1">
            <a:extLst>
              <a:ext uri="{FF2B5EF4-FFF2-40B4-BE49-F238E27FC236}">
                <a16:creationId xmlns:a16="http://schemas.microsoft.com/office/drawing/2014/main" id="{0E450DCA-A443-FC46-9719-FB308BD1D483}"/>
              </a:ext>
            </a:extLst>
          </p:cNvPr>
          <p:cNvSpPr>
            <a:spLocks noGrp="1"/>
          </p:cNvSpPr>
          <p:nvPr>
            <p:ph type="title"/>
          </p:nvPr>
        </p:nvSpPr>
        <p:spPr>
          <a:xfrm>
            <a:off x="609600" y="304800"/>
            <a:ext cx="11582400" cy="571500"/>
          </a:xfrm>
          <a:prstGeom prst="rect">
            <a:avLst/>
          </a:prstGeom>
          <a:solidFill>
            <a:schemeClr val="tx2"/>
          </a:solidFill>
        </p:spPr>
        <p:txBody>
          <a:bodyPr lIns="274320" tIns="45720" rIns="0" bIns="45720" anchor="ctr" anchorCtr="0"/>
          <a:lstStyle>
            <a:lvl1pPr>
              <a:defRPr sz="2400">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144248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2 Column :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5F6D592-5CED-FF4C-8CEA-729861A81F74}"/>
              </a:ext>
            </a:extLst>
          </p:cNvPr>
          <p:cNvSpPr/>
          <p:nvPr userDrawn="1"/>
        </p:nvSpPr>
        <p:spPr>
          <a:xfrm>
            <a:off x="609600" y="304800"/>
            <a:ext cx="11582400" cy="56769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09600" y="304800"/>
            <a:ext cx="11582400" cy="571500"/>
          </a:xfrm>
          <a:prstGeom prst="rect">
            <a:avLst/>
          </a:prstGeom>
          <a:solidFill>
            <a:schemeClr val="tx2"/>
          </a:solidFill>
        </p:spPr>
        <p:txBody>
          <a:bodyPr lIns="274320" tIns="45720" rIns="0" bIns="45720" anchor="ctr" anchorCtr="0"/>
          <a:lstStyle>
            <a:lvl1pPr>
              <a:defRPr sz="2400">
                <a:solidFill>
                  <a:schemeClr val="bg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09601" y="1066800"/>
            <a:ext cx="5524499" cy="4914900"/>
          </a:xfrm>
          <a:prstGeom prst="rect">
            <a:avLst/>
          </a:prstGeom>
        </p:spPr>
        <p:txBody>
          <a:bodyPr>
            <a:noAutofit/>
          </a:bodyPr>
          <a:lstStyle>
            <a:lvl1pPr>
              <a:defRPr sz="2000" baseline="0"/>
            </a:lvl1pPr>
            <a:lvl2pPr>
              <a:defRPr sz="1800"/>
            </a:lvl2pPr>
            <a:lvl3pPr>
              <a:defRPr sz="1600"/>
            </a:lvl3pPr>
            <a:lvl4pPr>
              <a:defRPr sz="1400"/>
            </a:lvl4pPr>
            <a:lvl5pPr>
              <a:defRPr sz="1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066800"/>
            <a:ext cx="5562600" cy="4914900"/>
          </a:xfrm>
          <a:prstGeom prst="rect">
            <a:avLst/>
          </a:prstGeom>
        </p:spPr>
        <p:txBody>
          <a:bodyPr>
            <a:noAutofit/>
          </a:bodyPr>
          <a:lstStyle>
            <a:lvl1pPr>
              <a:defRPr sz="2000"/>
            </a:lvl1pPr>
            <a:lvl2pPr>
              <a:defRPr sz="1800"/>
            </a:lvl2pPr>
            <a:lvl3pPr>
              <a:defRPr sz="1600"/>
            </a:lvl3pPr>
            <a:lvl4pPr>
              <a:defRPr sz="1400"/>
            </a:lvl4pPr>
            <a:lvl5pPr>
              <a:defRPr sz="12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142078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2 Column : Whi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DC8FFD-04D0-1947-85F8-3B1CF2769B88}"/>
              </a:ext>
            </a:extLst>
          </p:cNvPr>
          <p:cNvSpPr/>
          <p:nvPr userDrawn="1"/>
        </p:nvSpPr>
        <p:spPr>
          <a:xfrm>
            <a:off x="609600" y="330200"/>
            <a:ext cx="11669485" cy="5651500"/>
          </a:xfrm>
          <a:prstGeom prst="rect">
            <a:avLst/>
          </a:prstGeom>
          <a:noFill/>
          <a:ln w="127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09600" y="304800"/>
            <a:ext cx="11582400" cy="571500"/>
          </a:xfrm>
          <a:prstGeom prst="rect">
            <a:avLst/>
          </a:prstGeom>
          <a:solidFill>
            <a:schemeClr val="tx2"/>
          </a:solidFill>
        </p:spPr>
        <p:txBody>
          <a:bodyPr lIns="274320" tIns="45720" rIns="0" bIns="45720" anchor="ctr" anchorCtr="0"/>
          <a:lstStyle>
            <a:lvl1pPr>
              <a:defRPr sz="2400">
                <a:solidFill>
                  <a:schemeClr val="bg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09601" y="1066800"/>
            <a:ext cx="5524499" cy="4914900"/>
          </a:xfrm>
          <a:prstGeom prst="rect">
            <a:avLst/>
          </a:prstGeom>
        </p:spPr>
        <p:txBody>
          <a:bodyPr>
            <a:noAutofit/>
          </a:bodyPr>
          <a:lstStyle>
            <a:lvl1pPr>
              <a:defRPr sz="2000" baseline="0"/>
            </a:lvl1pPr>
            <a:lvl2pPr>
              <a:defRPr sz="1800"/>
            </a:lvl2pPr>
            <a:lvl3pPr>
              <a:defRPr sz="1600"/>
            </a:lvl3pPr>
            <a:lvl4pPr>
              <a:defRPr sz="1400"/>
            </a:lvl4pPr>
            <a:lvl5pPr>
              <a:defRPr sz="12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066800"/>
            <a:ext cx="5562600" cy="4914900"/>
          </a:xfrm>
          <a:prstGeom prst="rect">
            <a:avLst/>
          </a:prstGeom>
        </p:spPr>
        <p:txBody>
          <a:bodyPr>
            <a:noAutofit/>
          </a:bodyPr>
          <a:lstStyle>
            <a:lvl1pPr>
              <a:defRPr sz="2000"/>
            </a:lvl1pPr>
            <a:lvl2pPr>
              <a:defRPr sz="1800"/>
            </a:lvl2pPr>
            <a:lvl3pPr>
              <a:defRPr sz="1600"/>
            </a:lvl3pPr>
            <a:lvl4pPr>
              <a:defRPr sz="1400"/>
            </a:lvl4pPr>
            <a:lvl5pPr>
              <a:defRPr sz="12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3897204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Only : Blu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79C6568-D542-5B43-8277-49FE1B063C47}"/>
              </a:ext>
            </a:extLst>
          </p:cNvPr>
          <p:cNvSpPr/>
          <p:nvPr userDrawn="1"/>
        </p:nvSpPr>
        <p:spPr>
          <a:xfrm>
            <a:off x="609600" y="304800"/>
            <a:ext cx="11582400" cy="56769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p:cNvSpPr>
            <a:spLocks noGrp="1"/>
          </p:cNvSpPr>
          <p:nvPr>
            <p:ph type="sldNum" sz="quarter" idx="10"/>
          </p:nvPr>
        </p:nvSpPr>
        <p:spPr/>
        <p:txBody>
          <a:bodyPr/>
          <a:lstStyle/>
          <a:p>
            <a:fld id="{2E5DF327-E424-B74E-B684-C5CD8716DA49}" type="slidenum">
              <a:rPr lang="en-US" smtClean="0"/>
              <a:pPr/>
              <a:t>‹#›</a:t>
            </a:fld>
            <a:endParaRPr lang="en-US" dirty="0"/>
          </a:p>
        </p:txBody>
      </p:sp>
      <p:sp>
        <p:nvSpPr>
          <p:cNvPr id="8" name="Title 1">
            <a:extLst>
              <a:ext uri="{FF2B5EF4-FFF2-40B4-BE49-F238E27FC236}">
                <a16:creationId xmlns:a16="http://schemas.microsoft.com/office/drawing/2014/main" id="{0ED6D211-EF04-4444-BACD-CA93EE9B47FA}"/>
              </a:ext>
            </a:extLst>
          </p:cNvPr>
          <p:cNvSpPr>
            <a:spLocks noGrp="1"/>
          </p:cNvSpPr>
          <p:nvPr>
            <p:ph type="title"/>
          </p:nvPr>
        </p:nvSpPr>
        <p:spPr>
          <a:xfrm>
            <a:off x="609600" y="304800"/>
            <a:ext cx="11582400" cy="571500"/>
          </a:xfrm>
          <a:prstGeom prst="rect">
            <a:avLst/>
          </a:prstGeom>
          <a:solidFill>
            <a:schemeClr val="tx2"/>
          </a:solidFill>
        </p:spPr>
        <p:txBody>
          <a:bodyPr lIns="274320" tIns="45720" rIns="0" bIns="45720" anchor="ctr" anchorCtr="0"/>
          <a:lstStyle>
            <a:lvl1pPr>
              <a:defRPr sz="2400">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952985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Only : Whi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79C6568-D542-5B43-8277-49FE1B063C47}"/>
              </a:ext>
            </a:extLst>
          </p:cNvPr>
          <p:cNvSpPr/>
          <p:nvPr userDrawn="1"/>
        </p:nvSpPr>
        <p:spPr>
          <a:xfrm>
            <a:off x="609600" y="304800"/>
            <a:ext cx="11669485" cy="5676900"/>
          </a:xfrm>
          <a:prstGeom prst="rect">
            <a:avLst/>
          </a:prstGeom>
          <a:noFill/>
          <a:ln w="127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p:cNvSpPr>
            <a:spLocks noGrp="1"/>
          </p:cNvSpPr>
          <p:nvPr>
            <p:ph type="sldNum" sz="quarter" idx="10"/>
          </p:nvPr>
        </p:nvSpPr>
        <p:spPr/>
        <p:txBody>
          <a:bodyPr/>
          <a:lstStyle/>
          <a:p>
            <a:fld id="{2E5DF327-E424-B74E-B684-C5CD8716DA49}" type="slidenum">
              <a:rPr lang="en-US" smtClean="0"/>
              <a:pPr/>
              <a:t>‹#›</a:t>
            </a:fld>
            <a:endParaRPr lang="en-US" dirty="0"/>
          </a:p>
        </p:txBody>
      </p:sp>
      <p:sp>
        <p:nvSpPr>
          <p:cNvPr id="8" name="Title 1">
            <a:extLst>
              <a:ext uri="{FF2B5EF4-FFF2-40B4-BE49-F238E27FC236}">
                <a16:creationId xmlns:a16="http://schemas.microsoft.com/office/drawing/2014/main" id="{3C3D9563-7D36-5448-A73A-24DBEF9AD449}"/>
              </a:ext>
            </a:extLst>
          </p:cNvPr>
          <p:cNvSpPr>
            <a:spLocks noGrp="1"/>
          </p:cNvSpPr>
          <p:nvPr>
            <p:ph type="title"/>
          </p:nvPr>
        </p:nvSpPr>
        <p:spPr>
          <a:xfrm>
            <a:off x="609600" y="304800"/>
            <a:ext cx="11582400" cy="571500"/>
          </a:xfrm>
          <a:prstGeom prst="rect">
            <a:avLst/>
          </a:prstGeom>
          <a:solidFill>
            <a:schemeClr val="tx2"/>
          </a:solidFill>
        </p:spPr>
        <p:txBody>
          <a:bodyPr lIns="274320" tIns="45720" rIns="0" bIns="45720" anchor="ctr" anchorCtr="0"/>
          <a:lstStyle>
            <a:lvl1pPr>
              <a:defRPr sz="2400">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2642217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a:xfrm>
            <a:off x="6324600" y="6290475"/>
            <a:ext cx="993736" cy="365125"/>
          </a:xfrm>
          <a:prstGeom prst="rect">
            <a:avLst/>
          </a:prstGeom>
        </p:spPr>
        <p:txBody>
          <a:bodyPr vert="horz" lIns="0" tIns="0" rIns="0" bIns="0" rtlCol="0" anchor="b" anchorCtr="0"/>
          <a:lstStyle>
            <a:lvl1pPr algn="l">
              <a:defRPr sz="1067">
                <a:solidFill>
                  <a:schemeClr val="tx1">
                    <a:tint val="75000"/>
                  </a:schemeClr>
                </a:solidFill>
              </a:defRPr>
            </a:lvl1pPr>
          </a:lstStyle>
          <a:p>
            <a:fld id="{2E5DF327-E424-B74E-B684-C5CD8716DA49}" type="slidenum">
              <a:rPr lang="en-US" smtClean="0"/>
              <a:pPr/>
              <a:t>‹#›</a:t>
            </a:fld>
            <a:endParaRPr lang="en-US" dirty="0"/>
          </a:p>
        </p:txBody>
      </p:sp>
      <p:sp>
        <p:nvSpPr>
          <p:cNvPr id="3" name="Text Placeholder 2">
            <a:extLst>
              <a:ext uri="{FF2B5EF4-FFF2-40B4-BE49-F238E27FC236}">
                <a16:creationId xmlns:a16="http://schemas.microsoft.com/office/drawing/2014/main" id="{4D003C3B-EF7D-B145-887C-3E243CE19F33}"/>
              </a:ext>
            </a:extLst>
          </p:cNvPr>
          <p:cNvSpPr>
            <a:spLocks noGrp="1"/>
          </p:cNvSpPr>
          <p:nvPr>
            <p:ph type="body" idx="1"/>
          </p:nvPr>
        </p:nvSpPr>
        <p:spPr>
          <a:xfrm>
            <a:off x="609600" y="1066800"/>
            <a:ext cx="11277600" cy="4914900"/>
          </a:xfrm>
          <a:prstGeom prst="rect">
            <a:avLst/>
          </a:prstGeom>
        </p:spPr>
        <p:txBody>
          <a:bodyPr vert="horz" lIns="27432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2" name="Picture 1">
            <a:extLst>
              <a:ext uri="{FF2B5EF4-FFF2-40B4-BE49-F238E27FC236}">
                <a16:creationId xmlns:a16="http://schemas.microsoft.com/office/drawing/2014/main" id="{73B22517-A732-C770-0496-2FCA72754CD0}"/>
              </a:ext>
            </a:extLst>
          </p:cNvPr>
          <p:cNvPicPr>
            <a:picLocks noChangeAspect="1"/>
          </p:cNvPicPr>
          <p:nvPr userDrawn="1"/>
        </p:nvPicPr>
        <p:blipFill>
          <a:blip r:embed="rId15"/>
          <a:stretch>
            <a:fillRect/>
          </a:stretch>
        </p:blipFill>
        <p:spPr>
          <a:xfrm>
            <a:off x="354228" y="6441650"/>
            <a:ext cx="4533900" cy="228600"/>
          </a:xfrm>
          <a:prstGeom prst="rect">
            <a:avLst/>
          </a:prstGeom>
        </p:spPr>
      </p:pic>
      <p:pic>
        <p:nvPicPr>
          <p:cNvPr id="6" name="Picture 5">
            <a:extLst>
              <a:ext uri="{FF2B5EF4-FFF2-40B4-BE49-F238E27FC236}">
                <a16:creationId xmlns:a16="http://schemas.microsoft.com/office/drawing/2014/main" id="{C158A7A4-09D0-4B7E-C37F-36F8BCB43FB6}"/>
              </a:ext>
            </a:extLst>
          </p:cNvPr>
          <p:cNvPicPr>
            <a:picLocks noChangeAspect="1"/>
          </p:cNvPicPr>
          <p:nvPr userDrawn="1"/>
        </p:nvPicPr>
        <p:blipFill>
          <a:blip r:embed="rId16"/>
          <a:stretch>
            <a:fillRect/>
          </a:stretch>
        </p:blipFill>
        <p:spPr>
          <a:xfrm>
            <a:off x="9082453" y="6446376"/>
            <a:ext cx="2802756" cy="204122"/>
          </a:xfrm>
          <a:prstGeom prst="rect">
            <a:avLst/>
          </a:prstGeom>
        </p:spPr>
      </p:pic>
    </p:spTree>
  </p:cSld>
  <p:clrMap bg1="lt1" tx1="dk1" bg2="lt2" tx2="dk2" accent1="accent1" accent2="accent2" accent3="accent3" accent4="accent4" accent5="accent5" accent6="accent6" hlink="hlink" folHlink="folHlink"/>
  <p:sldLayoutIdLst>
    <p:sldLayoutId id="2147483940" r:id="rId1"/>
    <p:sldLayoutId id="2147483924" r:id="rId2"/>
    <p:sldLayoutId id="2147483956" r:id="rId3"/>
    <p:sldLayoutId id="2147483922" r:id="rId4"/>
    <p:sldLayoutId id="2147483952" r:id="rId5"/>
    <p:sldLayoutId id="2147483925" r:id="rId6"/>
    <p:sldLayoutId id="2147483953" r:id="rId7"/>
    <p:sldLayoutId id="2147483926" r:id="rId8"/>
    <p:sldLayoutId id="2147483951" r:id="rId9"/>
    <p:sldLayoutId id="2147483955" r:id="rId10"/>
    <p:sldLayoutId id="2147483937" r:id="rId11"/>
    <p:sldLayoutId id="2147483927" r:id="rId12"/>
    <p:sldLayoutId id="2147483958"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fontAlgn="base" hangingPunct="1">
        <a:spcBef>
          <a:spcPct val="0"/>
        </a:spcBef>
        <a:spcAft>
          <a:spcPct val="0"/>
        </a:spcAft>
        <a:defRPr sz="3733" kern="1200">
          <a:solidFill>
            <a:srgbClr val="FCAF17"/>
          </a:solidFill>
          <a:latin typeface="+mj-lt"/>
          <a:ea typeface="ＭＳ Ｐゴシック" charset="0"/>
          <a:cs typeface="ＭＳ Ｐゴシック" charset="0"/>
        </a:defRPr>
      </a:lvl1pPr>
      <a:lvl2pPr algn="l" rtl="0" eaLnBrk="1" fontAlgn="base" hangingPunct="1">
        <a:spcBef>
          <a:spcPct val="0"/>
        </a:spcBef>
        <a:spcAft>
          <a:spcPct val="0"/>
        </a:spcAft>
        <a:defRPr sz="3733">
          <a:solidFill>
            <a:srgbClr val="FCAF17"/>
          </a:solidFill>
          <a:latin typeface="Trebuchet MS" charset="0"/>
          <a:ea typeface="ＭＳ Ｐゴシック" charset="0"/>
          <a:cs typeface="ＭＳ Ｐゴシック" charset="0"/>
        </a:defRPr>
      </a:lvl2pPr>
      <a:lvl3pPr algn="l" rtl="0" eaLnBrk="1" fontAlgn="base" hangingPunct="1">
        <a:spcBef>
          <a:spcPct val="0"/>
        </a:spcBef>
        <a:spcAft>
          <a:spcPct val="0"/>
        </a:spcAft>
        <a:defRPr sz="3733">
          <a:solidFill>
            <a:srgbClr val="FCAF17"/>
          </a:solidFill>
          <a:latin typeface="Trebuchet MS" charset="0"/>
          <a:ea typeface="ＭＳ Ｐゴシック" charset="0"/>
          <a:cs typeface="ＭＳ Ｐゴシック" charset="0"/>
        </a:defRPr>
      </a:lvl3pPr>
      <a:lvl4pPr algn="l" rtl="0" eaLnBrk="1" fontAlgn="base" hangingPunct="1">
        <a:spcBef>
          <a:spcPct val="0"/>
        </a:spcBef>
        <a:spcAft>
          <a:spcPct val="0"/>
        </a:spcAft>
        <a:defRPr sz="3733">
          <a:solidFill>
            <a:srgbClr val="FCAF17"/>
          </a:solidFill>
          <a:latin typeface="Trebuchet MS" charset="0"/>
          <a:ea typeface="ＭＳ Ｐゴシック" charset="0"/>
          <a:cs typeface="ＭＳ Ｐゴシック" charset="0"/>
        </a:defRPr>
      </a:lvl4pPr>
      <a:lvl5pPr algn="l" rtl="0" eaLnBrk="1" fontAlgn="base" hangingPunct="1">
        <a:spcBef>
          <a:spcPct val="0"/>
        </a:spcBef>
        <a:spcAft>
          <a:spcPct val="0"/>
        </a:spcAft>
        <a:defRPr sz="3733">
          <a:solidFill>
            <a:srgbClr val="FCAF17"/>
          </a:solidFill>
          <a:latin typeface="Trebuchet MS" charset="0"/>
          <a:ea typeface="ＭＳ Ｐゴシック" charset="0"/>
          <a:cs typeface="ＭＳ Ｐゴシック" charset="0"/>
        </a:defRPr>
      </a:lvl5pPr>
      <a:lvl6pPr marL="609585" algn="l" rtl="0" eaLnBrk="1" fontAlgn="base" hangingPunct="1">
        <a:spcBef>
          <a:spcPct val="0"/>
        </a:spcBef>
        <a:spcAft>
          <a:spcPct val="0"/>
        </a:spcAft>
        <a:defRPr sz="3733">
          <a:solidFill>
            <a:srgbClr val="FCAF17"/>
          </a:solidFill>
          <a:latin typeface="Trebuchet MS" charset="0"/>
          <a:ea typeface="ＭＳ Ｐゴシック" charset="0"/>
          <a:cs typeface="ＭＳ Ｐゴシック" charset="0"/>
        </a:defRPr>
      </a:lvl6pPr>
      <a:lvl7pPr marL="1219170" algn="l" rtl="0" eaLnBrk="1" fontAlgn="base" hangingPunct="1">
        <a:spcBef>
          <a:spcPct val="0"/>
        </a:spcBef>
        <a:spcAft>
          <a:spcPct val="0"/>
        </a:spcAft>
        <a:defRPr sz="3733">
          <a:solidFill>
            <a:srgbClr val="FCAF17"/>
          </a:solidFill>
          <a:latin typeface="Trebuchet MS" charset="0"/>
          <a:ea typeface="ＭＳ Ｐゴシック" charset="0"/>
          <a:cs typeface="ＭＳ Ｐゴシック" charset="0"/>
        </a:defRPr>
      </a:lvl7pPr>
      <a:lvl8pPr marL="1828754" algn="l" rtl="0" eaLnBrk="1" fontAlgn="base" hangingPunct="1">
        <a:spcBef>
          <a:spcPct val="0"/>
        </a:spcBef>
        <a:spcAft>
          <a:spcPct val="0"/>
        </a:spcAft>
        <a:defRPr sz="3733">
          <a:solidFill>
            <a:srgbClr val="FCAF17"/>
          </a:solidFill>
          <a:latin typeface="Trebuchet MS" charset="0"/>
          <a:ea typeface="ＭＳ Ｐゴシック" charset="0"/>
          <a:cs typeface="ＭＳ Ｐゴシック" charset="0"/>
        </a:defRPr>
      </a:lvl8pPr>
      <a:lvl9pPr marL="2438339" algn="l" rtl="0" eaLnBrk="1" fontAlgn="base" hangingPunct="1">
        <a:spcBef>
          <a:spcPct val="0"/>
        </a:spcBef>
        <a:spcAft>
          <a:spcPct val="0"/>
        </a:spcAft>
        <a:defRPr sz="3733">
          <a:solidFill>
            <a:srgbClr val="FCAF17"/>
          </a:solidFill>
          <a:latin typeface="Trebuchet MS" charset="0"/>
          <a:ea typeface="ＭＳ Ｐゴシック" charset="0"/>
          <a:cs typeface="ＭＳ Ｐゴシック" charset="0"/>
        </a:defRPr>
      </a:lvl9pPr>
    </p:titleStyle>
    <p:bodyStyle>
      <a:lvl1pPr marL="182880" indent="-182880" algn="l" rtl="0" eaLnBrk="1" fontAlgn="base" hangingPunct="1">
        <a:spcBef>
          <a:spcPts val="0"/>
        </a:spcBef>
        <a:spcAft>
          <a:spcPts val="600"/>
        </a:spcAft>
        <a:buClr>
          <a:srgbClr val="58B7DD"/>
        </a:buClr>
        <a:buFont typeface="Arial" charset="0"/>
        <a:buChar char="•"/>
        <a:defRPr sz="2000" kern="1200">
          <a:solidFill>
            <a:schemeClr val="tx1"/>
          </a:solidFill>
          <a:latin typeface="+mn-lt"/>
          <a:ea typeface="ＭＳ Ｐゴシック" charset="0"/>
          <a:cs typeface="ＭＳ Ｐゴシック" charset="0"/>
        </a:defRPr>
      </a:lvl1pPr>
      <a:lvl2pPr marL="365760" indent="-182880" algn="l" rtl="0" eaLnBrk="1" fontAlgn="base" hangingPunct="1">
        <a:spcBef>
          <a:spcPts val="0"/>
        </a:spcBef>
        <a:spcAft>
          <a:spcPts val="600"/>
        </a:spcAft>
        <a:buClr>
          <a:srgbClr val="58B7DD"/>
        </a:buClr>
        <a:buFont typeface="Arial" charset="0"/>
        <a:buChar char="•"/>
        <a:defRPr sz="1800" kern="1200">
          <a:solidFill>
            <a:schemeClr val="tx1"/>
          </a:solidFill>
          <a:latin typeface="+mn-lt"/>
          <a:ea typeface="ＭＳ Ｐゴシック" charset="0"/>
          <a:cs typeface="+mn-cs"/>
        </a:defRPr>
      </a:lvl2pPr>
      <a:lvl3pPr marL="548640" indent="-182880" algn="l" rtl="0" eaLnBrk="1" fontAlgn="base" hangingPunct="1">
        <a:spcBef>
          <a:spcPts val="0"/>
        </a:spcBef>
        <a:spcAft>
          <a:spcPts val="600"/>
        </a:spcAft>
        <a:buClr>
          <a:srgbClr val="58B7DD"/>
        </a:buClr>
        <a:buFont typeface="Arial" charset="0"/>
        <a:buChar char="•"/>
        <a:defRPr sz="1600" kern="1200">
          <a:solidFill>
            <a:schemeClr val="tx1"/>
          </a:solidFill>
          <a:latin typeface="+mn-lt"/>
          <a:ea typeface="ＭＳ Ｐゴシック" charset="0"/>
          <a:cs typeface="+mn-cs"/>
        </a:defRPr>
      </a:lvl3pPr>
      <a:lvl4pPr marL="731520" indent="-182880" algn="l" rtl="0" eaLnBrk="1" fontAlgn="base" hangingPunct="1">
        <a:spcBef>
          <a:spcPts val="0"/>
        </a:spcBef>
        <a:spcAft>
          <a:spcPts val="600"/>
        </a:spcAft>
        <a:buClr>
          <a:srgbClr val="58B7DD"/>
        </a:buClr>
        <a:buFont typeface="Arial" charset="0"/>
        <a:buChar char="•"/>
        <a:defRPr sz="1400" kern="1200">
          <a:solidFill>
            <a:schemeClr val="tx1"/>
          </a:solidFill>
          <a:latin typeface="+mn-lt"/>
          <a:ea typeface="ＭＳ Ｐゴシック" charset="0"/>
          <a:cs typeface="+mn-cs"/>
        </a:defRPr>
      </a:lvl4pPr>
      <a:lvl5pPr marL="914400" indent="-182880" algn="l" rtl="0" eaLnBrk="1" fontAlgn="base" hangingPunct="1">
        <a:spcBef>
          <a:spcPts val="0"/>
        </a:spcBef>
        <a:spcAft>
          <a:spcPts val="600"/>
        </a:spcAft>
        <a:buClr>
          <a:srgbClr val="58B7DD"/>
        </a:buClr>
        <a:buFont typeface="Arial" charset="0"/>
        <a:buChar char="•"/>
        <a:defRPr sz="1200" kern="1200">
          <a:solidFill>
            <a:schemeClr val="tx1"/>
          </a:solidFill>
          <a:latin typeface="+mn-lt"/>
          <a:ea typeface="ＭＳ Ｐゴシック" charset="0"/>
          <a:cs typeface="+mn-cs"/>
        </a:defRPr>
      </a:lvl5pPr>
      <a:lvl6pPr marL="2316422" indent="-243834" algn="l" defTabSz="1219170" rtl="0" eaLnBrk="1" latinLnBrk="0" hangingPunct="1">
        <a:spcBef>
          <a:spcPct val="20000"/>
        </a:spcBef>
        <a:buClr>
          <a:schemeClr val="accent1"/>
        </a:buClr>
        <a:buFont typeface="Arial" pitchFamily="34" charset="0"/>
        <a:buChar char="•"/>
        <a:defRPr sz="1867" kern="1200" baseline="0">
          <a:solidFill>
            <a:schemeClr val="tx1"/>
          </a:solidFill>
          <a:latin typeface="+mn-lt"/>
          <a:ea typeface="+mn-ea"/>
          <a:cs typeface="+mn-cs"/>
        </a:defRPr>
      </a:lvl6pPr>
      <a:lvl7pPr marL="2560256" indent="-243834" algn="l" defTabSz="1219170" rtl="0" eaLnBrk="1" latinLnBrk="0" hangingPunct="1">
        <a:spcBef>
          <a:spcPct val="20000"/>
        </a:spcBef>
        <a:buClr>
          <a:schemeClr val="accent2"/>
        </a:buClr>
        <a:buFont typeface="Arial" pitchFamily="34" charset="0"/>
        <a:buChar char="•"/>
        <a:defRPr sz="1867" kern="1200">
          <a:solidFill>
            <a:schemeClr val="tx1"/>
          </a:solidFill>
          <a:latin typeface="+mn-lt"/>
          <a:ea typeface="+mn-ea"/>
          <a:cs typeface="+mn-cs"/>
        </a:defRPr>
      </a:lvl7pPr>
      <a:lvl8pPr marL="2804090" indent="-243834" algn="l" defTabSz="1219170" rtl="0" eaLnBrk="1" latinLnBrk="0" hangingPunct="1">
        <a:spcBef>
          <a:spcPct val="20000"/>
        </a:spcBef>
        <a:buClr>
          <a:schemeClr val="accent3"/>
        </a:buClr>
        <a:buFont typeface="Arial" pitchFamily="34" charset="0"/>
        <a:buChar char="•"/>
        <a:defRPr sz="1867" kern="1200">
          <a:solidFill>
            <a:schemeClr val="tx1"/>
          </a:solidFill>
          <a:latin typeface="+mn-lt"/>
          <a:ea typeface="+mn-ea"/>
          <a:cs typeface="+mn-cs"/>
        </a:defRPr>
      </a:lvl8pPr>
      <a:lvl9pPr marL="3047924" indent="-243834" algn="l" defTabSz="1219170" rtl="0" eaLnBrk="1" latinLnBrk="0" hangingPunct="1">
        <a:spcBef>
          <a:spcPct val="20000"/>
        </a:spcBef>
        <a:buClr>
          <a:schemeClr val="accent4"/>
        </a:buClr>
        <a:buFont typeface="Arial" pitchFamily="34" charset="0"/>
        <a:buChar char="•"/>
        <a:defRPr sz="18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92" userDrawn="1">
          <p15:clr>
            <a:srgbClr val="F26B43"/>
          </p15:clr>
        </p15:guide>
        <p15:guide id="2" orient="horz" pos="3768" userDrawn="1">
          <p15:clr>
            <a:srgbClr val="F26B43"/>
          </p15:clr>
        </p15:guide>
        <p15:guide id="3" pos="384" userDrawn="1">
          <p15:clr>
            <a:srgbClr val="F26B43"/>
          </p15:clr>
        </p15:guide>
        <p15:guide id="4" pos="7488" userDrawn="1">
          <p15:clr>
            <a:srgbClr val="F26B43"/>
          </p15:clr>
        </p15:guide>
        <p15:guide id="5" pos="1536" userDrawn="1">
          <p15:clr>
            <a:srgbClr val="F26B43"/>
          </p15:clr>
        </p15:guide>
        <p15:guide id="6" orient="horz" pos="2664" userDrawn="1">
          <p15:clr>
            <a:srgbClr val="F26B43"/>
          </p15:clr>
        </p15:guide>
        <p15:guide id="7" orient="horz" pos="4152" userDrawn="1">
          <p15:clr>
            <a:srgbClr val="F26B43"/>
          </p15:clr>
        </p15:guide>
        <p15:guide id="9" pos="3984" userDrawn="1">
          <p15:clr>
            <a:srgbClr val="F26B43"/>
          </p15:clr>
        </p15:guide>
        <p15:guide id="10" orient="horz" pos="552" userDrawn="1">
          <p15:clr>
            <a:srgbClr val="F26B43"/>
          </p15:clr>
        </p15:guide>
        <p15:guide id="11" orient="horz" pos="672" userDrawn="1">
          <p15:clr>
            <a:srgbClr val="F26B43"/>
          </p15:clr>
        </p15:guide>
        <p15:guide id="12" orient="horz" pos="3144" userDrawn="1">
          <p15:clr>
            <a:srgbClr val="F26B43"/>
          </p15:clr>
        </p15:guide>
        <p15:guide id="13" pos="3864" userDrawn="1">
          <p15:clr>
            <a:srgbClr val="F26B43"/>
          </p15:clr>
        </p15:guide>
        <p15:guide id="14" pos="5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9.png"/><Relationship Id="rId7" Type="http://schemas.openxmlformats.org/officeDocument/2006/relationships/diagramQuickStyle" Target="../diagrams/quickStyle3.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10.svg"/><Relationship Id="rId9" Type="http://schemas.microsoft.com/office/2007/relationships/diagramDrawing" Target="../diagrams/drawing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A8051-501B-282A-2F20-D7344A4B068D}"/>
              </a:ext>
            </a:extLst>
          </p:cNvPr>
          <p:cNvSpPr>
            <a:spLocks noGrp="1"/>
          </p:cNvSpPr>
          <p:nvPr>
            <p:ph type="ctrTitle"/>
          </p:nvPr>
        </p:nvSpPr>
        <p:spPr>
          <a:xfrm>
            <a:off x="2454442" y="1531351"/>
            <a:ext cx="9432758" cy="2594948"/>
          </a:xfrm>
        </p:spPr>
        <p:txBody>
          <a:bodyPr/>
          <a:lstStyle/>
          <a:p>
            <a:r>
              <a:rPr lang="en-US" dirty="0"/>
              <a:t>Improving the Hospital Care Environment for People Who Use Drugs</a:t>
            </a:r>
          </a:p>
        </p:txBody>
      </p:sp>
      <p:sp>
        <p:nvSpPr>
          <p:cNvPr id="3" name="Subtitle 2">
            <a:extLst>
              <a:ext uri="{FF2B5EF4-FFF2-40B4-BE49-F238E27FC236}">
                <a16:creationId xmlns:a16="http://schemas.microsoft.com/office/drawing/2014/main" id="{7ACFA001-181F-0127-442E-7C6C67ADC550}"/>
              </a:ext>
            </a:extLst>
          </p:cNvPr>
          <p:cNvSpPr>
            <a:spLocks noGrp="1"/>
          </p:cNvSpPr>
          <p:nvPr>
            <p:ph type="subTitle" idx="1"/>
          </p:nvPr>
        </p:nvSpPr>
        <p:spPr>
          <a:xfrm>
            <a:off x="2454442" y="4185985"/>
            <a:ext cx="9432759" cy="1054101"/>
          </a:xfrm>
        </p:spPr>
        <p:txBody>
          <a:bodyPr/>
          <a:lstStyle/>
          <a:p>
            <a:r>
              <a:rPr lang="en-US" dirty="0"/>
              <a:t>Jillian Zavodnick, MD</a:t>
            </a:r>
            <a:br>
              <a:rPr lang="en-US" dirty="0"/>
            </a:br>
            <a:r>
              <a:rPr lang="en-US" dirty="0"/>
              <a:t>Katie Mechler, MD</a:t>
            </a:r>
            <a:br>
              <a:rPr lang="en-US" dirty="0"/>
            </a:br>
            <a:r>
              <a:rPr lang="en-US" dirty="0"/>
              <a:t>Natalina Contoreggi, MD</a:t>
            </a:r>
            <a:br>
              <a:rPr lang="en-US" dirty="0"/>
            </a:br>
            <a:r>
              <a:rPr lang="en-US" dirty="0"/>
              <a:t>Helene Daily, DNP, RN, CCRN, CCCTM</a:t>
            </a:r>
            <a:br>
              <a:rPr lang="en-US" dirty="0"/>
            </a:br>
            <a:r>
              <a:rPr lang="en-US" dirty="0"/>
              <a:t>Rebecca Jaffe, MD</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9FB8CA6-651D-A190-11F0-2B0121EEE890}"/>
              </a:ext>
            </a:extLst>
          </p:cNvPr>
          <p:cNvGraphicFramePr>
            <a:graphicFrameLocks noGrp="1"/>
          </p:cNvGraphicFramePr>
          <p:nvPr>
            <p:ph idx="1"/>
            <p:extLst>
              <p:ext uri="{D42A27DB-BD31-4B8C-83A1-F6EECF244321}">
                <p14:modId xmlns:p14="http://schemas.microsoft.com/office/powerpoint/2010/main" val="710533280"/>
              </p:ext>
            </p:extLst>
          </p:nvPr>
        </p:nvGraphicFramePr>
        <p:xfrm>
          <a:off x="609600" y="1066800"/>
          <a:ext cx="11277600" cy="4914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id="{D02CC723-478A-3FED-D0CE-692A8B04F38B}"/>
              </a:ext>
            </a:extLst>
          </p:cNvPr>
          <p:cNvSpPr>
            <a:spLocks noGrp="1"/>
          </p:cNvSpPr>
          <p:nvPr>
            <p:ph type="title"/>
          </p:nvPr>
        </p:nvSpPr>
        <p:spPr/>
        <p:txBody>
          <a:bodyPr/>
          <a:lstStyle/>
          <a:p>
            <a:r>
              <a:rPr lang="en-US" dirty="0"/>
              <a:t>Recommendations</a:t>
            </a:r>
          </a:p>
        </p:txBody>
      </p:sp>
    </p:spTree>
    <p:extLst>
      <p:ext uri="{BB962C8B-B14F-4D97-AF65-F5344CB8AC3E}">
        <p14:creationId xmlns:p14="http://schemas.microsoft.com/office/powerpoint/2010/main" val="30282757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24005C-6847-D202-569C-A8A9B1CE35BB}"/>
              </a:ext>
            </a:extLst>
          </p:cNvPr>
          <p:cNvSpPr>
            <a:spLocks noGrp="1"/>
          </p:cNvSpPr>
          <p:nvPr>
            <p:ph idx="1"/>
          </p:nvPr>
        </p:nvSpPr>
        <p:spPr/>
        <p:txBody>
          <a:bodyPr/>
          <a:lstStyle/>
          <a:p>
            <a:r>
              <a:rPr lang="en-US" sz="2000" b="0" i="0" u="none" strike="noStrike" baseline="0" dirty="0">
                <a:solidFill>
                  <a:srgbClr val="000000"/>
                </a:solidFill>
              </a:rPr>
              <a:t>Workgroup confirmed challenges of suspected substance use in our hospital </a:t>
            </a:r>
          </a:p>
          <a:p>
            <a:pPr lvl="1"/>
            <a:r>
              <a:rPr lang="en-US" b="0" i="0" u="none" strike="noStrike" baseline="0" dirty="0">
                <a:solidFill>
                  <a:srgbClr val="000000"/>
                </a:solidFill>
              </a:rPr>
              <a:t>Variable responses</a:t>
            </a:r>
            <a:endParaRPr lang="en-US" dirty="0">
              <a:solidFill>
                <a:srgbClr val="000000"/>
              </a:solidFill>
            </a:endParaRPr>
          </a:p>
          <a:p>
            <a:pPr lvl="1"/>
            <a:r>
              <a:rPr lang="en-US" b="0" i="0" u="none" strike="noStrike" baseline="0" dirty="0">
                <a:solidFill>
                  <a:srgbClr val="000000"/>
                </a:solidFill>
              </a:rPr>
              <a:t>Inconsistent restrictions</a:t>
            </a:r>
            <a:endParaRPr lang="en-US" dirty="0">
              <a:solidFill>
                <a:srgbClr val="000000"/>
              </a:solidFill>
            </a:endParaRPr>
          </a:p>
          <a:p>
            <a:pPr lvl="1"/>
            <a:r>
              <a:rPr lang="en-US" b="0" i="0" u="none" strike="noStrike" baseline="0" dirty="0">
                <a:solidFill>
                  <a:srgbClr val="000000"/>
                </a:solidFill>
              </a:rPr>
              <a:t>Loss of patient trust</a:t>
            </a:r>
          </a:p>
          <a:p>
            <a:pPr lvl="1"/>
            <a:r>
              <a:rPr lang="en-US" dirty="0">
                <a:solidFill>
                  <a:srgbClr val="000000"/>
                </a:solidFill>
              </a:rPr>
              <a:t>S</a:t>
            </a:r>
            <a:r>
              <a:rPr lang="en-US" b="0" i="0" u="none" strike="noStrike" baseline="0" dirty="0">
                <a:solidFill>
                  <a:srgbClr val="000000"/>
                </a:solidFill>
              </a:rPr>
              <a:t>taff distress about how to keep </a:t>
            </a:r>
            <a:r>
              <a:rPr lang="en-US" b="0" i="0" u="none" strike="noStrike" baseline="0">
                <a:solidFill>
                  <a:srgbClr val="000000"/>
                </a:solidFill>
              </a:rPr>
              <a:t>patients safe</a:t>
            </a:r>
            <a:endParaRPr lang="en-US" b="0" i="0" u="none" strike="noStrike" baseline="0" dirty="0">
              <a:solidFill>
                <a:srgbClr val="000000"/>
              </a:solidFill>
            </a:endParaRPr>
          </a:p>
          <a:p>
            <a:pPr marL="182880" lvl="1" indent="0">
              <a:buNone/>
            </a:pPr>
            <a:endParaRPr lang="en-US" b="0" i="0" u="none" strike="noStrike" baseline="0" dirty="0">
              <a:solidFill>
                <a:srgbClr val="000000"/>
              </a:solidFill>
            </a:endParaRPr>
          </a:p>
          <a:p>
            <a:r>
              <a:rPr lang="en-US" b="0" i="0" u="none" strike="noStrike" baseline="0" dirty="0">
                <a:solidFill>
                  <a:srgbClr val="000000"/>
                </a:solidFill>
              </a:rPr>
              <a:t>“Care environment” model expanded understanding of safety options and risks</a:t>
            </a:r>
          </a:p>
          <a:p>
            <a:pPr marL="0" indent="0">
              <a:buNone/>
            </a:pPr>
            <a:endParaRPr lang="en-US" b="0" i="0" u="none" strike="noStrike" baseline="0" dirty="0">
              <a:solidFill>
                <a:srgbClr val="000000"/>
              </a:solidFill>
            </a:endParaRPr>
          </a:p>
          <a:p>
            <a:r>
              <a:rPr lang="en-US" dirty="0">
                <a:solidFill>
                  <a:srgbClr val="000000"/>
                </a:solidFill>
              </a:rPr>
              <a:t>Final list of recommendations with broad support (partially developed during this process?)</a:t>
            </a:r>
          </a:p>
          <a:p>
            <a:pPr lvl="1"/>
            <a:r>
              <a:rPr lang="en-US" dirty="0">
                <a:solidFill>
                  <a:srgbClr val="000000"/>
                </a:solidFill>
              </a:rPr>
              <a:t>Many specific recommendations may apply to other hospitals</a:t>
            </a:r>
          </a:p>
          <a:p>
            <a:pPr lvl="1"/>
            <a:r>
              <a:rPr lang="en-US" dirty="0">
                <a:solidFill>
                  <a:srgbClr val="000000"/>
                </a:solidFill>
              </a:rPr>
              <a:t>Consensus process a useful model for idea development and early culture change</a:t>
            </a:r>
          </a:p>
        </p:txBody>
      </p:sp>
      <p:sp>
        <p:nvSpPr>
          <p:cNvPr id="3" name="Title 2">
            <a:extLst>
              <a:ext uri="{FF2B5EF4-FFF2-40B4-BE49-F238E27FC236}">
                <a16:creationId xmlns:a16="http://schemas.microsoft.com/office/drawing/2014/main" id="{EC86E551-38EC-A2D5-AB6F-2A3C0EE07A1C}"/>
              </a:ext>
            </a:extLst>
          </p:cNvPr>
          <p:cNvSpPr>
            <a:spLocks noGrp="1"/>
          </p:cNvSpPr>
          <p:nvPr>
            <p:ph type="title"/>
          </p:nvPr>
        </p:nvSpPr>
        <p:spPr/>
        <p:txBody>
          <a:bodyPr/>
          <a:lstStyle/>
          <a:p>
            <a:r>
              <a:rPr lang="en-US" dirty="0"/>
              <a:t>Conclusions</a:t>
            </a:r>
          </a:p>
        </p:txBody>
      </p:sp>
    </p:spTree>
    <p:extLst>
      <p:ext uri="{BB962C8B-B14F-4D97-AF65-F5344CB8AC3E}">
        <p14:creationId xmlns:p14="http://schemas.microsoft.com/office/powerpoint/2010/main" val="12083063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588DA1-6324-B36E-3BC4-FABDCB5B7282}"/>
              </a:ext>
            </a:extLst>
          </p:cNvPr>
          <p:cNvSpPr>
            <a:spLocks noGrp="1"/>
          </p:cNvSpPr>
          <p:nvPr>
            <p:ph idx="1"/>
          </p:nvPr>
        </p:nvSpPr>
        <p:spPr/>
        <p:txBody>
          <a:bodyPr/>
          <a:lstStyle/>
          <a:p>
            <a:r>
              <a:rPr lang="en-US" dirty="0"/>
              <a:t>Gift card program recognizing (and publicizing) compassionate care for hospitalized PWUD</a:t>
            </a:r>
          </a:p>
          <a:p>
            <a:r>
              <a:rPr lang="en-US" dirty="0"/>
              <a:t>New policy approval</a:t>
            </a:r>
          </a:p>
          <a:p>
            <a:pPr lvl="1"/>
            <a:r>
              <a:rPr lang="en-US" dirty="0"/>
              <a:t>Co-created to address multiple needs</a:t>
            </a:r>
          </a:p>
          <a:p>
            <a:pPr lvl="1"/>
            <a:r>
              <a:rPr lang="en-US" dirty="0"/>
              <a:t>“Wish-list” items excluded when they faced broad disapproval from relevant group</a:t>
            </a:r>
          </a:p>
          <a:p>
            <a:pPr lvl="2"/>
            <a:r>
              <a:rPr lang="en-US" dirty="0"/>
              <a:t>E.g. “avoid search” language did not make the final recommendations</a:t>
            </a:r>
          </a:p>
          <a:p>
            <a:r>
              <a:rPr lang="en-US" dirty="0"/>
              <a:t>Education campaign / staff development</a:t>
            </a:r>
          </a:p>
          <a:p>
            <a:r>
              <a:rPr lang="en-US" dirty="0"/>
              <a:t>Patient-facing materials</a:t>
            </a:r>
          </a:p>
        </p:txBody>
      </p:sp>
      <p:sp>
        <p:nvSpPr>
          <p:cNvPr id="3" name="Title 2">
            <a:extLst>
              <a:ext uri="{FF2B5EF4-FFF2-40B4-BE49-F238E27FC236}">
                <a16:creationId xmlns:a16="http://schemas.microsoft.com/office/drawing/2014/main" id="{013A738D-A23E-8E7B-E4A1-B8D7E0B668FC}"/>
              </a:ext>
            </a:extLst>
          </p:cNvPr>
          <p:cNvSpPr>
            <a:spLocks noGrp="1"/>
          </p:cNvSpPr>
          <p:nvPr>
            <p:ph type="title"/>
          </p:nvPr>
        </p:nvSpPr>
        <p:spPr/>
        <p:txBody>
          <a:bodyPr/>
          <a:lstStyle/>
          <a:p>
            <a:r>
              <a:rPr lang="en-US" dirty="0"/>
              <a:t>Next steps</a:t>
            </a:r>
          </a:p>
        </p:txBody>
      </p:sp>
    </p:spTree>
    <p:extLst>
      <p:ext uri="{BB962C8B-B14F-4D97-AF65-F5344CB8AC3E}">
        <p14:creationId xmlns:p14="http://schemas.microsoft.com/office/powerpoint/2010/main" val="3315127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0EF7DD-726A-6435-8A78-51643EF61E0D}"/>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2163394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D10345A-4256-5D41-A169-3468236FD43E}"/>
              </a:ext>
            </a:extLst>
          </p:cNvPr>
          <p:cNvSpPr txBox="1"/>
          <p:nvPr/>
        </p:nvSpPr>
        <p:spPr>
          <a:xfrm>
            <a:off x="4805464" y="5297989"/>
            <a:ext cx="3122579" cy="287323"/>
          </a:xfrm>
          <a:prstGeom prst="rect">
            <a:avLst/>
          </a:prstGeom>
          <a:noFill/>
        </p:spPr>
        <p:txBody>
          <a:bodyPr wrap="square" lIns="0" tIns="0" rIns="0" bIns="0" rtlCol="0" anchor="b" anchorCtr="0">
            <a:spAutoFit/>
          </a:bodyPr>
          <a:lstStyle/>
          <a:p>
            <a:pPr algn="ctr"/>
            <a:r>
              <a:rPr lang="en-US" sz="1867" b="1" dirty="0" err="1">
                <a:solidFill>
                  <a:srgbClr val="58B7DD"/>
                </a:solidFill>
              </a:rPr>
              <a:t>Jefferson.edu</a:t>
            </a:r>
            <a:endParaRPr lang="en-US" sz="1867" b="1" dirty="0">
              <a:solidFill>
                <a:srgbClr val="58B7DD"/>
              </a:solidFill>
            </a:endParaRPr>
          </a:p>
        </p:txBody>
      </p:sp>
    </p:spTree>
    <p:extLst>
      <p:ext uri="{BB962C8B-B14F-4D97-AF65-F5344CB8AC3E}">
        <p14:creationId xmlns:p14="http://schemas.microsoft.com/office/powerpoint/2010/main" val="35469022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6527AB-279A-7627-721D-0C961456DE70}"/>
              </a:ext>
            </a:extLst>
          </p:cNvPr>
          <p:cNvSpPr>
            <a:spLocks noGrp="1"/>
          </p:cNvSpPr>
          <p:nvPr>
            <p:ph idx="1"/>
          </p:nvPr>
        </p:nvSpPr>
        <p:spPr/>
        <p:txBody>
          <a:bodyPr/>
          <a:lstStyle/>
          <a:p>
            <a:r>
              <a:rPr lang="en-US" dirty="0"/>
              <a:t>JZ is a Consultant for Osmosis (internal medicine education product)</a:t>
            </a:r>
          </a:p>
          <a:p>
            <a:r>
              <a:rPr lang="en-US" dirty="0"/>
              <a:t>No other disclosures</a:t>
            </a:r>
          </a:p>
          <a:p>
            <a:endParaRPr lang="en-US" sz="1200" dirty="0"/>
          </a:p>
        </p:txBody>
      </p:sp>
      <p:sp>
        <p:nvSpPr>
          <p:cNvPr id="2" name="Title 1">
            <a:extLst>
              <a:ext uri="{FF2B5EF4-FFF2-40B4-BE49-F238E27FC236}">
                <a16:creationId xmlns:a16="http://schemas.microsoft.com/office/drawing/2014/main" id="{748F2E33-BFF5-4C51-B31D-DD88DBBD72DC}"/>
              </a:ext>
            </a:extLst>
          </p:cNvPr>
          <p:cNvSpPr>
            <a:spLocks noGrp="1"/>
          </p:cNvSpPr>
          <p:nvPr>
            <p:ph type="title"/>
          </p:nvPr>
        </p:nvSpPr>
        <p:spPr/>
        <p:txBody>
          <a:bodyPr/>
          <a:lstStyle/>
          <a:p>
            <a:r>
              <a:rPr lang="en-US" dirty="0"/>
              <a:t>Financial Disclosure</a:t>
            </a:r>
          </a:p>
        </p:txBody>
      </p:sp>
    </p:spTree>
    <p:extLst>
      <p:ext uri="{BB962C8B-B14F-4D97-AF65-F5344CB8AC3E}">
        <p14:creationId xmlns:p14="http://schemas.microsoft.com/office/powerpoint/2010/main" val="36927450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419E41-1B4B-E46D-5FBC-FF0D13BB65DB}"/>
              </a:ext>
            </a:extLst>
          </p:cNvPr>
          <p:cNvSpPr>
            <a:spLocks noGrp="1"/>
          </p:cNvSpPr>
          <p:nvPr>
            <p:ph idx="1"/>
          </p:nvPr>
        </p:nvSpPr>
        <p:spPr/>
        <p:txBody>
          <a:bodyPr/>
          <a:lstStyle/>
          <a:p>
            <a:r>
              <a:rPr lang="en-US" dirty="0"/>
              <a:t>Design a policy to address suspected in-hospital use of substances</a:t>
            </a:r>
          </a:p>
          <a:p>
            <a:r>
              <a:rPr lang="en-US" dirty="0"/>
              <a:t>These policies are rare</a:t>
            </a:r>
          </a:p>
          <a:p>
            <a:pPr lvl="1"/>
            <a:r>
              <a:rPr lang="en-US" dirty="0"/>
              <a:t>21.8% of institutions </a:t>
            </a:r>
            <a:r>
              <a:rPr lang="en-US" b="1" dirty="0"/>
              <a:t>with ACGME-accredited addiction med fellowships</a:t>
            </a:r>
            <a:r>
              <a:rPr lang="en-US" dirty="0"/>
              <a:t> (Huxley-Reicher 2023, JHM)</a:t>
            </a:r>
          </a:p>
        </p:txBody>
      </p:sp>
      <p:sp>
        <p:nvSpPr>
          <p:cNvPr id="3" name="Title 2">
            <a:extLst>
              <a:ext uri="{FF2B5EF4-FFF2-40B4-BE49-F238E27FC236}">
                <a16:creationId xmlns:a16="http://schemas.microsoft.com/office/drawing/2014/main" id="{7970C649-4503-A138-75EC-8863D15A08F6}"/>
              </a:ext>
            </a:extLst>
          </p:cNvPr>
          <p:cNvSpPr>
            <a:spLocks noGrp="1"/>
          </p:cNvSpPr>
          <p:nvPr>
            <p:ph type="title"/>
          </p:nvPr>
        </p:nvSpPr>
        <p:spPr/>
        <p:txBody>
          <a:bodyPr/>
          <a:lstStyle/>
          <a:p>
            <a:r>
              <a:rPr lang="en-US" dirty="0"/>
              <a:t>The task</a:t>
            </a:r>
          </a:p>
        </p:txBody>
      </p:sp>
      <p:graphicFrame>
        <p:nvGraphicFramePr>
          <p:cNvPr id="4" name="Diagram 3">
            <a:extLst>
              <a:ext uri="{FF2B5EF4-FFF2-40B4-BE49-F238E27FC236}">
                <a16:creationId xmlns:a16="http://schemas.microsoft.com/office/drawing/2014/main" id="{2600939A-5A8E-AD1F-42DE-1D14750FC26F}"/>
              </a:ext>
            </a:extLst>
          </p:cNvPr>
          <p:cNvGraphicFramePr/>
          <p:nvPr>
            <p:extLst>
              <p:ext uri="{D42A27DB-BD31-4B8C-83A1-F6EECF244321}">
                <p14:modId xmlns:p14="http://schemas.microsoft.com/office/powerpoint/2010/main" val="3794724317"/>
              </p:ext>
            </p:extLst>
          </p:nvPr>
        </p:nvGraphicFramePr>
        <p:xfrm>
          <a:off x="3037840" y="2529840"/>
          <a:ext cx="6116320" cy="41164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Rounded Corners 4">
            <a:extLst>
              <a:ext uri="{FF2B5EF4-FFF2-40B4-BE49-F238E27FC236}">
                <a16:creationId xmlns:a16="http://schemas.microsoft.com/office/drawing/2014/main" id="{0DF737CD-EAD2-77DE-0481-F1775F78176D}"/>
              </a:ext>
            </a:extLst>
          </p:cNvPr>
          <p:cNvSpPr/>
          <p:nvPr/>
        </p:nvSpPr>
        <p:spPr>
          <a:xfrm>
            <a:off x="1107440" y="3952240"/>
            <a:ext cx="1778000" cy="568960"/>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t>Equity</a:t>
            </a:r>
          </a:p>
        </p:txBody>
      </p:sp>
      <p:sp>
        <p:nvSpPr>
          <p:cNvPr id="6" name="Rectangle: Rounded Corners 5">
            <a:extLst>
              <a:ext uri="{FF2B5EF4-FFF2-40B4-BE49-F238E27FC236}">
                <a16:creationId xmlns:a16="http://schemas.microsoft.com/office/drawing/2014/main" id="{94A9359D-5340-3727-500D-69CABDFBA2DE}"/>
              </a:ext>
            </a:extLst>
          </p:cNvPr>
          <p:cNvSpPr/>
          <p:nvPr/>
        </p:nvSpPr>
        <p:spPr>
          <a:xfrm>
            <a:off x="9306560" y="3952240"/>
            <a:ext cx="1778000" cy="568960"/>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dirty="0"/>
              <a:t>Burnout</a:t>
            </a:r>
          </a:p>
        </p:txBody>
      </p:sp>
      <p:sp>
        <p:nvSpPr>
          <p:cNvPr id="7" name="Rectangle: Rounded Corners 6">
            <a:extLst>
              <a:ext uri="{FF2B5EF4-FFF2-40B4-BE49-F238E27FC236}">
                <a16:creationId xmlns:a16="http://schemas.microsoft.com/office/drawing/2014/main" id="{3FA7D171-4ADB-1942-451B-DD8355B9DF16}"/>
              </a:ext>
            </a:extLst>
          </p:cNvPr>
          <p:cNvSpPr/>
          <p:nvPr/>
        </p:nvSpPr>
        <p:spPr>
          <a:xfrm>
            <a:off x="7376160" y="5496560"/>
            <a:ext cx="2540000" cy="975360"/>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dirty="0"/>
              <a:t>No consensus best practice; at least 1 published example</a:t>
            </a:r>
          </a:p>
        </p:txBody>
      </p:sp>
    </p:spTree>
    <p:extLst>
      <p:ext uri="{BB962C8B-B14F-4D97-AF65-F5344CB8AC3E}">
        <p14:creationId xmlns:p14="http://schemas.microsoft.com/office/powerpoint/2010/main" val="8605801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Graphic spid="4" grpId="0">
        <p:bldAsOne/>
      </p:bldGraphic>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A2D445-2AC2-6979-42AA-5C31659E1765}"/>
              </a:ext>
            </a:extLst>
          </p:cNvPr>
          <p:cNvSpPr>
            <a:spLocks noGrp="1"/>
          </p:cNvSpPr>
          <p:nvPr>
            <p:ph idx="1"/>
          </p:nvPr>
        </p:nvSpPr>
        <p:spPr/>
        <p:txBody>
          <a:bodyPr/>
          <a:lstStyle/>
          <a:p>
            <a:r>
              <a:rPr lang="en-US" dirty="0"/>
              <a:t>People who use drugs (PWUD) experience stigma in healthcare settings, driving poor health outcomes. </a:t>
            </a:r>
          </a:p>
          <a:p>
            <a:r>
              <a:rPr lang="en-US" dirty="0"/>
              <a:t>Challenges specific to the acute care setting (Simon 2020)</a:t>
            </a:r>
          </a:p>
          <a:p>
            <a:pPr lvl="1"/>
            <a:r>
              <a:rPr lang="en-US" dirty="0"/>
              <a:t>Pain</a:t>
            </a:r>
          </a:p>
          <a:p>
            <a:pPr lvl="1"/>
            <a:r>
              <a:rPr lang="en-US" dirty="0"/>
              <a:t>Withdrawal</a:t>
            </a:r>
          </a:p>
          <a:p>
            <a:pPr lvl="1"/>
            <a:r>
              <a:rPr lang="en-US" dirty="0"/>
              <a:t>Staff stigma </a:t>
            </a:r>
          </a:p>
          <a:p>
            <a:pPr lvl="1"/>
            <a:r>
              <a:rPr lang="en-US" dirty="0"/>
              <a:t>“Prison-like” environment</a:t>
            </a:r>
          </a:p>
          <a:p>
            <a:r>
              <a:rPr lang="en-US" dirty="0"/>
              <a:t>Pain/withdrawal well supported by guidelines at our hospital (MOUD, then full agonist)</a:t>
            </a:r>
          </a:p>
        </p:txBody>
      </p:sp>
      <p:sp>
        <p:nvSpPr>
          <p:cNvPr id="3" name="Title 2">
            <a:extLst>
              <a:ext uri="{FF2B5EF4-FFF2-40B4-BE49-F238E27FC236}">
                <a16:creationId xmlns:a16="http://schemas.microsoft.com/office/drawing/2014/main" id="{A742DCA9-3B42-66AF-DD11-4D95FDD0D644}"/>
              </a:ext>
            </a:extLst>
          </p:cNvPr>
          <p:cNvSpPr>
            <a:spLocks noGrp="1"/>
          </p:cNvSpPr>
          <p:nvPr>
            <p:ph type="title"/>
          </p:nvPr>
        </p:nvSpPr>
        <p:spPr/>
        <p:txBody>
          <a:bodyPr/>
          <a:lstStyle/>
          <a:p>
            <a:r>
              <a:rPr lang="en-US" dirty="0"/>
              <a:t>Background: why this was challenging</a:t>
            </a:r>
          </a:p>
        </p:txBody>
      </p:sp>
      <p:sp>
        <p:nvSpPr>
          <p:cNvPr id="4" name="Rectangle: Rounded Corners 3">
            <a:extLst>
              <a:ext uri="{FF2B5EF4-FFF2-40B4-BE49-F238E27FC236}">
                <a16:creationId xmlns:a16="http://schemas.microsoft.com/office/drawing/2014/main" id="{08BD55DA-C7DF-56F8-2CB0-33F0D42A541B}"/>
              </a:ext>
            </a:extLst>
          </p:cNvPr>
          <p:cNvSpPr/>
          <p:nvPr/>
        </p:nvSpPr>
        <p:spPr>
          <a:xfrm>
            <a:off x="1127760" y="3911600"/>
            <a:ext cx="10668000" cy="1879600"/>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2800" dirty="0"/>
              <a:t>How does our response to incidences of (suspected) drug use contribute to these experiences?</a:t>
            </a:r>
          </a:p>
        </p:txBody>
      </p:sp>
    </p:spTree>
    <p:extLst>
      <p:ext uri="{BB962C8B-B14F-4D97-AF65-F5344CB8AC3E}">
        <p14:creationId xmlns:p14="http://schemas.microsoft.com/office/powerpoint/2010/main" val="8161189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F13B1-9315-2047-914C-C149F1D6DBAB}"/>
              </a:ext>
            </a:extLst>
          </p:cNvPr>
          <p:cNvSpPr>
            <a:spLocks noGrp="1"/>
          </p:cNvSpPr>
          <p:nvPr>
            <p:ph type="title"/>
          </p:nvPr>
        </p:nvSpPr>
        <p:spPr/>
        <p:txBody>
          <a:bodyPr/>
          <a:lstStyle/>
          <a:p>
            <a:r>
              <a:rPr lang="en-US" dirty="0"/>
              <a:t>What is the “care environment?”</a:t>
            </a:r>
          </a:p>
        </p:txBody>
      </p:sp>
    </p:spTree>
    <p:extLst>
      <p:ext uri="{BB962C8B-B14F-4D97-AF65-F5344CB8AC3E}">
        <p14:creationId xmlns:p14="http://schemas.microsoft.com/office/powerpoint/2010/main" val="3741592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F23E5-2BFA-4EB0-BA7C-60111B8F7F9E}"/>
              </a:ext>
            </a:extLst>
          </p:cNvPr>
          <p:cNvSpPr>
            <a:spLocks noGrp="1"/>
          </p:cNvSpPr>
          <p:nvPr>
            <p:ph type="title"/>
          </p:nvPr>
        </p:nvSpPr>
        <p:spPr/>
        <p:txBody>
          <a:bodyPr>
            <a:normAutofit fontScale="90000"/>
          </a:bodyPr>
          <a:lstStyle/>
          <a:p>
            <a:endParaRPr lang="en-US" dirty="0"/>
          </a:p>
        </p:txBody>
      </p:sp>
      <p:graphicFrame>
        <p:nvGraphicFramePr>
          <p:cNvPr id="4" name="Content Placeholder 3">
            <a:extLst>
              <a:ext uri="{FF2B5EF4-FFF2-40B4-BE49-F238E27FC236}">
                <a16:creationId xmlns:a16="http://schemas.microsoft.com/office/drawing/2014/main" id="{22CD5C4D-5239-49DA-9EC9-3B5EC830286E}"/>
              </a:ext>
            </a:extLst>
          </p:cNvPr>
          <p:cNvGraphicFramePr>
            <a:graphicFrameLocks noGrp="1"/>
          </p:cNvGraphicFramePr>
          <p:nvPr>
            <p:ph idx="1"/>
            <p:extLst>
              <p:ext uri="{D42A27DB-BD31-4B8C-83A1-F6EECF244321}">
                <p14:modId xmlns:p14="http://schemas.microsoft.com/office/powerpoint/2010/main" val="1647168319"/>
              </p:ext>
            </p:extLst>
          </p:nvPr>
        </p:nvGraphicFramePr>
        <p:xfrm>
          <a:off x="582804" y="1205802"/>
          <a:ext cx="10400044" cy="53256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Rounded Corners 5">
            <a:extLst>
              <a:ext uri="{FF2B5EF4-FFF2-40B4-BE49-F238E27FC236}">
                <a16:creationId xmlns:a16="http://schemas.microsoft.com/office/drawing/2014/main" id="{CCE1279D-F1BD-44DE-95E9-A033D600567C}"/>
              </a:ext>
            </a:extLst>
          </p:cNvPr>
          <p:cNvSpPr/>
          <p:nvPr/>
        </p:nvSpPr>
        <p:spPr>
          <a:xfrm>
            <a:off x="6351174" y="925065"/>
            <a:ext cx="3646265" cy="562708"/>
          </a:xfrm>
          <a:prstGeom prst="roundRect">
            <a:avLst/>
          </a:prstGeom>
          <a:solidFill>
            <a:schemeClr val="accent3"/>
          </a:solidFill>
          <a:ln>
            <a:solidFill>
              <a:schemeClr val="accent3"/>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Caring? Competent? Language?</a:t>
            </a:r>
          </a:p>
        </p:txBody>
      </p:sp>
      <p:sp>
        <p:nvSpPr>
          <p:cNvPr id="7" name="Rectangle: Rounded Corners 6">
            <a:extLst>
              <a:ext uri="{FF2B5EF4-FFF2-40B4-BE49-F238E27FC236}">
                <a16:creationId xmlns:a16="http://schemas.microsoft.com/office/drawing/2014/main" id="{6D7E5928-76F5-4107-BFEC-76D005EB0817}"/>
              </a:ext>
            </a:extLst>
          </p:cNvPr>
          <p:cNvSpPr/>
          <p:nvPr/>
        </p:nvSpPr>
        <p:spPr>
          <a:xfrm>
            <a:off x="7898621" y="1899866"/>
            <a:ext cx="2481943" cy="974690"/>
          </a:xfrm>
          <a:prstGeom prst="roundRect">
            <a:avLst/>
          </a:prstGeom>
          <a:solidFill>
            <a:srgbClr val="CC6600"/>
          </a:solidFill>
          <a:ln>
            <a:solidFill>
              <a:srgbClr val="CC66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Avoiding room? 1:1? Security, pastoral, specialty?</a:t>
            </a:r>
          </a:p>
        </p:txBody>
      </p:sp>
      <p:sp>
        <p:nvSpPr>
          <p:cNvPr id="8" name="Rectangle: Rounded Corners 7">
            <a:extLst>
              <a:ext uri="{FF2B5EF4-FFF2-40B4-BE49-F238E27FC236}">
                <a16:creationId xmlns:a16="http://schemas.microsoft.com/office/drawing/2014/main" id="{12AF0DBC-B510-430A-B117-F1D2CFDB31C9}"/>
              </a:ext>
            </a:extLst>
          </p:cNvPr>
          <p:cNvSpPr/>
          <p:nvPr/>
        </p:nvSpPr>
        <p:spPr>
          <a:xfrm>
            <a:off x="8491055" y="3437881"/>
            <a:ext cx="3215473" cy="894303"/>
          </a:xfrm>
          <a:prstGeom prst="roundRect">
            <a:avLst/>
          </a:prstGeom>
          <a:solidFill>
            <a:srgbClr val="CCCC00"/>
          </a:solidFill>
          <a:ln>
            <a:solidFill>
              <a:srgbClr val="CCCC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What, when, how much, how much choice</a:t>
            </a:r>
          </a:p>
        </p:txBody>
      </p:sp>
      <p:sp>
        <p:nvSpPr>
          <p:cNvPr id="9" name="Rectangle: Rounded Corners 8">
            <a:extLst>
              <a:ext uri="{FF2B5EF4-FFF2-40B4-BE49-F238E27FC236}">
                <a16:creationId xmlns:a16="http://schemas.microsoft.com/office/drawing/2014/main" id="{F4A7189B-BEB4-4D2F-9785-662675AED2AD}"/>
              </a:ext>
            </a:extLst>
          </p:cNvPr>
          <p:cNvSpPr/>
          <p:nvPr/>
        </p:nvSpPr>
        <p:spPr>
          <a:xfrm>
            <a:off x="7967901" y="4885438"/>
            <a:ext cx="3516924" cy="894303"/>
          </a:xfrm>
          <a:prstGeom prst="roundRect">
            <a:avLst/>
          </a:prstGeom>
          <a:solidFill>
            <a:srgbClr val="009900"/>
          </a:solidFill>
          <a:ln>
            <a:solidFill>
              <a:srgbClr val="0099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Who? When?</a:t>
            </a:r>
          </a:p>
        </p:txBody>
      </p:sp>
      <p:sp>
        <p:nvSpPr>
          <p:cNvPr id="10" name="Rectangle: Rounded Corners 9">
            <a:extLst>
              <a:ext uri="{FF2B5EF4-FFF2-40B4-BE49-F238E27FC236}">
                <a16:creationId xmlns:a16="http://schemas.microsoft.com/office/drawing/2014/main" id="{17F06FB9-8F7B-4D1E-A582-86F4BCA29DC0}"/>
              </a:ext>
            </a:extLst>
          </p:cNvPr>
          <p:cNvSpPr/>
          <p:nvPr/>
        </p:nvSpPr>
        <p:spPr>
          <a:xfrm>
            <a:off x="2382231" y="6018235"/>
            <a:ext cx="2739850" cy="844062"/>
          </a:xfrm>
          <a:prstGeom prst="roundRect">
            <a:avLst/>
          </a:prstGeom>
          <a:solidFill>
            <a:srgbClr val="008000"/>
          </a:solidFill>
          <a:ln>
            <a:solidFill>
              <a:srgbClr val="008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TV, phone, roommate, cleanliness</a:t>
            </a:r>
          </a:p>
        </p:txBody>
      </p:sp>
      <p:sp>
        <p:nvSpPr>
          <p:cNvPr id="11" name="Rectangle: Rounded Corners 10">
            <a:extLst>
              <a:ext uri="{FF2B5EF4-FFF2-40B4-BE49-F238E27FC236}">
                <a16:creationId xmlns:a16="http://schemas.microsoft.com/office/drawing/2014/main" id="{F0F2E633-FDA3-49B9-90D6-26FD943280A1}"/>
              </a:ext>
            </a:extLst>
          </p:cNvPr>
          <p:cNvSpPr/>
          <p:nvPr/>
        </p:nvSpPr>
        <p:spPr>
          <a:xfrm>
            <a:off x="913519" y="4831539"/>
            <a:ext cx="2512088" cy="878115"/>
          </a:xfrm>
          <a:prstGeom prst="roundRect">
            <a:avLst/>
          </a:prstGeom>
          <a:solidFill>
            <a:srgbClr val="339966"/>
          </a:solidFill>
          <a:ln>
            <a:solidFill>
              <a:srgbClr val="33996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Effective? Proactive?</a:t>
            </a:r>
          </a:p>
        </p:txBody>
      </p:sp>
      <p:sp>
        <p:nvSpPr>
          <p:cNvPr id="12" name="Rectangle: Rounded Corners 11">
            <a:extLst>
              <a:ext uri="{FF2B5EF4-FFF2-40B4-BE49-F238E27FC236}">
                <a16:creationId xmlns:a16="http://schemas.microsoft.com/office/drawing/2014/main" id="{957810AC-55C7-4BAB-B2B0-D6F4F8109DF9}"/>
              </a:ext>
            </a:extLst>
          </p:cNvPr>
          <p:cNvSpPr/>
          <p:nvPr/>
        </p:nvSpPr>
        <p:spPr>
          <a:xfrm>
            <a:off x="783815" y="3536961"/>
            <a:ext cx="1929284" cy="660399"/>
          </a:xfrm>
          <a:prstGeom prst="roundRect">
            <a:avLst/>
          </a:prstGeom>
          <a:solidFill>
            <a:srgbClr val="006666"/>
          </a:solidFill>
          <a:ln>
            <a:solidFill>
              <a:srgbClr val="006666"/>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a:t>
            </a:r>
            <a:r>
              <a:rPr lang="en-US" dirty="0" err="1"/>
              <a:t>nuff</a:t>
            </a:r>
            <a:r>
              <a:rPr lang="en-US" dirty="0"/>
              <a:t> said</a:t>
            </a:r>
          </a:p>
        </p:txBody>
      </p:sp>
      <p:sp>
        <p:nvSpPr>
          <p:cNvPr id="13" name="Rectangle: Rounded Corners 12">
            <a:extLst>
              <a:ext uri="{FF2B5EF4-FFF2-40B4-BE49-F238E27FC236}">
                <a16:creationId xmlns:a16="http://schemas.microsoft.com/office/drawing/2014/main" id="{BA1D9C8B-7829-4E5C-8E24-824DE2DC7C92}"/>
              </a:ext>
            </a:extLst>
          </p:cNvPr>
          <p:cNvSpPr/>
          <p:nvPr/>
        </p:nvSpPr>
        <p:spPr>
          <a:xfrm>
            <a:off x="1356770" y="2058811"/>
            <a:ext cx="2190541" cy="66039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Informed about care?</a:t>
            </a:r>
          </a:p>
        </p:txBody>
      </p:sp>
      <p:sp>
        <p:nvSpPr>
          <p:cNvPr id="3" name="Rectangle: Rounded Corners 2">
            <a:extLst>
              <a:ext uri="{FF2B5EF4-FFF2-40B4-BE49-F238E27FC236}">
                <a16:creationId xmlns:a16="http://schemas.microsoft.com/office/drawing/2014/main" id="{1642C350-7FAA-5F3E-F41E-3D66E5F06219}"/>
              </a:ext>
            </a:extLst>
          </p:cNvPr>
          <p:cNvSpPr/>
          <p:nvPr/>
        </p:nvSpPr>
        <p:spPr>
          <a:xfrm>
            <a:off x="0" y="0"/>
            <a:ext cx="3769360" cy="189986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“Social determinants of the hospital experience” include:</a:t>
            </a:r>
          </a:p>
          <a:p>
            <a:pPr marL="285750" indent="-285750" algn="ctr">
              <a:buFontTx/>
              <a:buChar char="-"/>
            </a:pPr>
            <a:r>
              <a:rPr lang="en-US" dirty="0"/>
              <a:t>Race</a:t>
            </a:r>
          </a:p>
          <a:p>
            <a:pPr marL="285750" indent="-285750" algn="ctr">
              <a:buFontTx/>
              <a:buChar char="-"/>
            </a:pPr>
            <a:r>
              <a:rPr lang="en-US" dirty="0"/>
              <a:t>GSM</a:t>
            </a:r>
          </a:p>
          <a:p>
            <a:pPr marL="285750" indent="-285750" algn="ctr">
              <a:buFontTx/>
              <a:buChar char="-"/>
            </a:pPr>
            <a:r>
              <a:rPr lang="en-US" dirty="0"/>
              <a:t>Poverty</a:t>
            </a:r>
          </a:p>
          <a:p>
            <a:pPr marL="285750" indent="-285750" algn="ctr">
              <a:buFontTx/>
              <a:buChar char="-"/>
            </a:pPr>
            <a:r>
              <a:rPr lang="en-US" dirty="0"/>
              <a:t>Disability</a:t>
            </a:r>
          </a:p>
        </p:txBody>
      </p:sp>
      <p:sp>
        <p:nvSpPr>
          <p:cNvPr id="5" name="Star: 5 Points 4">
            <a:extLst>
              <a:ext uri="{FF2B5EF4-FFF2-40B4-BE49-F238E27FC236}">
                <a16:creationId xmlns:a16="http://schemas.microsoft.com/office/drawing/2014/main" id="{409213F7-2DBA-74C0-D16E-CE0BC1241887}"/>
              </a:ext>
            </a:extLst>
          </p:cNvPr>
          <p:cNvSpPr/>
          <p:nvPr/>
        </p:nvSpPr>
        <p:spPr>
          <a:xfrm>
            <a:off x="3840089" y="4600958"/>
            <a:ext cx="558800" cy="44704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tar: 5 Points 13">
            <a:extLst>
              <a:ext uri="{FF2B5EF4-FFF2-40B4-BE49-F238E27FC236}">
                <a16:creationId xmlns:a16="http://schemas.microsoft.com/office/drawing/2014/main" id="{61B14AE5-0D3C-457D-1780-6DE388D5D784}"/>
              </a:ext>
            </a:extLst>
          </p:cNvPr>
          <p:cNvSpPr/>
          <p:nvPr/>
        </p:nvSpPr>
        <p:spPr>
          <a:xfrm>
            <a:off x="5144079" y="5262614"/>
            <a:ext cx="558800" cy="44704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tar: 5 Points 14">
            <a:extLst>
              <a:ext uri="{FF2B5EF4-FFF2-40B4-BE49-F238E27FC236}">
                <a16:creationId xmlns:a16="http://schemas.microsoft.com/office/drawing/2014/main" id="{3F28D124-0F78-4994-9097-3F844D78A277}"/>
              </a:ext>
            </a:extLst>
          </p:cNvPr>
          <p:cNvSpPr/>
          <p:nvPr/>
        </p:nvSpPr>
        <p:spPr>
          <a:xfrm>
            <a:off x="7145155" y="3205480"/>
            <a:ext cx="558800" cy="44704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tar: 5 Points 15">
            <a:extLst>
              <a:ext uri="{FF2B5EF4-FFF2-40B4-BE49-F238E27FC236}">
                <a16:creationId xmlns:a16="http://schemas.microsoft.com/office/drawing/2014/main" id="{45994BEC-7050-B89F-0E67-74CFED0A03EA}"/>
              </a:ext>
            </a:extLst>
          </p:cNvPr>
          <p:cNvSpPr/>
          <p:nvPr/>
        </p:nvSpPr>
        <p:spPr>
          <a:xfrm>
            <a:off x="6678779" y="1684704"/>
            <a:ext cx="558800" cy="44704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916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3" grpId="0" animBg="1"/>
      <p:bldP spid="5" grpId="0" animBg="1"/>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9AA5CA1-BFE4-583F-840D-72C96F4D8F67}"/>
              </a:ext>
            </a:extLst>
          </p:cNvPr>
          <p:cNvSpPr>
            <a:spLocks noGrp="1"/>
          </p:cNvSpPr>
          <p:nvPr>
            <p:ph type="title"/>
          </p:nvPr>
        </p:nvSpPr>
        <p:spPr>
          <a:xfrm>
            <a:off x="609599" y="1066800"/>
            <a:ext cx="2643739" cy="2362200"/>
          </a:xfrm>
        </p:spPr>
        <p:txBody>
          <a:bodyPr anchor="t">
            <a:normAutofit/>
          </a:bodyPr>
          <a:lstStyle/>
          <a:p>
            <a:r>
              <a:rPr lang="en-US" sz="3600" dirty="0"/>
              <a:t>Objective</a:t>
            </a:r>
          </a:p>
        </p:txBody>
      </p:sp>
      <p:sp>
        <p:nvSpPr>
          <p:cNvPr id="2" name="Content Placeholder 1">
            <a:extLst>
              <a:ext uri="{FF2B5EF4-FFF2-40B4-BE49-F238E27FC236}">
                <a16:creationId xmlns:a16="http://schemas.microsoft.com/office/drawing/2014/main" id="{12118903-B1ED-744B-A127-C6BB77951E8D}"/>
              </a:ext>
            </a:extLst>
          </p:cNvPr>
          <p:cNvSpPr>
            <a:spLocks noGrp="1"/>
          </p:cNvSpPr>
          <p:nvPr>
            <p:ph idx="1"/>
          </p:nvPr>
        </p:nvSpPr>
        <p:spPr>
          <a:xfrm>
            <a:off x="3247032" y="1066800"/>
            <a:ext cx="8640168" cy="4914899"/>
          </a:xfrm>
        </p:spPr>
        <p:txBody>
          <a:bodyPr>
            <a:normAutofit/>
          </a:bodyPr>
          <a:lstStyle/>
          <a:p>
            <a:pPr marL="0" indent="0">
              <a:buNone/>
            </a:pPr>
            <a:r>
              <a:rPr lang="en-US" sz="3000" b="0" i="0" u="none" strike="noStrike" baseline="0" dirty="0"/>
              <a:t>To collectively define our hospital’s care environment problems affecting hospitalized PWUD, incorporating multiple professional and patient perspectives.</a:t>
            </a:r>
          </a:p>
          <a:p>
            <a:endParaRPr lang="en-US" sz="3000" dirty="0"/>
          </a:p>
        </p:txBody>
      </p:sp>
    </p:spTree>
    <p:extLst>
      <p:ext uri="{BB962C8B-B14F-4D97-AF65-F5344CB8AC3E}">
        <p14:creationId xmlns:p14="http://schemas.microsoft.com/office/powerpoint/2010/main" val="2069916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9B89B5-4990-9B16-56E4-B3691CE4C007}"/>
              </a:ext>
            </a:extLst>
          </p:cNvPr>
          <p:cNvSpPr>
            <a:spLocks noGrp="1"/>
          </p:cNvSpPr>
          <p:nvPr>
            <p:ph type="title"/>
          </p:nvPr>
        </p:nvSpPr>
        <p:spPr/>
        <p:txBody>
          <a:bodyPr/>
          <a:lstStyle/>
          <a:p>
            <a:r>
              <a:rPr lang="en-US" dirty="0"/>
              <a:t>Multidisciplinary workgroup</a:t>
            </a:r>
          </a:p>
        </p:txBody>
      </p:sp>
      <p:pic>
        <p:nvPicPr>
          <p:cNvPr id="5" name="Graphic 4" descr="User outline">
            <a:extLst>
              <a:ext uri="{FF2B5EF4-FFF2-40B4-BE49-F238E27FC236}">
                <a16:creationId xmlns:a16="http://schemas.microsoft.com/office/drawing/2014/main" id="{59E204B2-8E45-B3D8-EC7B-D50D153CC5F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8800" y="1103630"/>
            <a:ext cx="914400" cy="914400"/>
          </a:xfrm>
          <a:prstGeom prst="rect">
            <a:avLst/>
          </a:prstGeom>
        </p:spPr>
      </p:pic>
      <p:pic>
        <p:nvPicPr>
          <p:cNvPr id="6" name="Graphic 5" descr="User outline">
            <a:extLst>
              <a:ext uri="{FF2B5EF4-FFF2-40B4-BE49-F238E27FC236}">
                <a16:creationId xmlns:a16="http://schemas.microsoft.com/office/drawing/2014/main" id="{43B5B7C3-8018-D085-A414-7221BA94A00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24400" y="1103630"/>
            <a:ext cx="914400" cy="914400"/>
          </a:xfrm>
          <a:prstGeom prst="rect">
            <a:avLst/>
          </a:prstGeom>
        </p:spPr>
      </p:pic>
      <p:pic>
        <p:nvPicPr>
          <p:cNvPr id="7" name="Graphic 6" descr="User outline">
            <a:extLst>
              <a:ext uri="{FF2B5EF4-FFF2-40B4-BE49-F238E27FC236}">
                <a16:creationId xmlns:a16="http://schemas.microsoft.com/office/drawing/2014/main" id="{058FB07D-AB25-B22D-1A9D-69ED47F4148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53200" y="1103630"/>
            <a:ext cx="914400" cy="914400"/>
          </a:xfrm>
          <a:prstGeom prst="rect">
            <a:avLst/>
          </a:prstGeom>
        </p:spPr>
      </p:pic>
      <p:pic>
        <p:nvPicPr>
          <p:cNvPr id="8" name="Graphic 7" descr="User outline">
            <a:extLst>
              <a:ext uri="{FF2B5EF4-FFF2-40B4-BE49-F238E27FC236}">
                <a16:creationId xmlns:a16="http://schemas.microsoft.com/office/drawing/2014/main" id="{C584A643-B9E7-C0EB-7193-C737F77D631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10000" y="1103630"/>
            <a:ext cx="914400" cy="914400"/>
          </a:xfrm>
          <a:prstGeom prst="rect">
            <a:avLst/>
          </a:prstGeom>
        </p:spPr>
      </p:pic>
      <p:pic>
        <p:nvPicPr>
          <p:cNvPr id="9" name="Graphic 8" descr="User outline">
            <a:extLst>
              <a:ext uri="{FF2B5EF4-FFF2-40B4-BE49-F238E27FC236}">
                <a16:creationId xmlns:a16="http://schemas.microsoft.com/office/drawing/2014/main" id="{EC231DB3-E247-CE64-4624-7782CE53162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467600" y="1103630"/>
            <a:ext cx="914400" cy="914400"/>
          </a:xfrm>
          <a:prstGeom prst="rect">
            <a:avLst/>
          </a:prstGeom>
        </p:spPr>
      </p:pic>
      <p:pic>
        <p:nvPicPr>
          <p:cNvPr id="10" name="Graphic 9" descr="User outline">
            <a:extLst>
              <a:ext uri="{FF2B5EF4-FFF2-40B4-BE49-F238E27FC236}">
                <a16:creationId xmlns:a16="http://schemas.microsoft.com/office/drawing/2014/main" id="{6F4E4C29-4CCC-1E5C-101D-9C7053D80D9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95600" y="1103630"/>
            <a:ext cx="914400" cy="914400"/>
          </a:xfrm>
          <a:prstGeom prst="rect">
            <a:avLst/>
          </a:prstGeom>
        </p:spPr>
      </p:pic>
      <p:pic>
        <p:nvPicPr>
          <p:cNvPr id="11" name="Graphic 10" descr="User outline">
            <a:extLst>
              <a:ext uri="{FF2B5EF4-FFF2-40B4-BE49-F238E27FC236}">
                <a16:creationId xmlns:a16="http://schemas.microsoft.com/office/drawing/2014/main" id="{E09E6F7C-43FE-1895-7EBE-2C1A8B8406B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82000" y="1103630"/>
            <a:ext cx="914400" cy="914400"/>
          </a:xfrm>
          <a:prstGeom prst="rect">
            <a:avLst/>
          </a:prstGeom>
        </p:spPr>
      </p:pic>
      <p:pic>
        <p:nvPicPr>
          <p:cNvPr id="12" name="Graphic 11" descr="User outline">
            <a:extLst>
              <a:ext uri="{FF2B5EF4-FFF2-40B4-BE49-F238E27FC236}">
                <a16:creationId xmlns:a16="http://schemas.microsoft.com/office/drawing/2014/main" id="{B2788BEE-B87F-79E9-814A-B7C887E8BF2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1200" y="1103630"/>
            <a:ext cx="914400" cy="914400"/>
          </a:xfrm>
          <a:prstGeom prst="rect">
            <a:avLst/>
          </a:prstGeom>
        </p:spPr>
      </p:pic>
      <p:pic>
        <p:nvPicPr>
          <p:cNvPr id="13" name="Graphic 12" descr="User outline">
            <a:extLst>
              <a:ext uri="{FF2B5EF4-FFF2-40B4-BE49-F238E27FC236}">
                <a16:creationId xmlns:a16="http://schemas.microsoft.com/office/drawing/2014/main" id="{B0B76A76-BF95-4C89-A751-AB47B009ED2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96400" y="1103630"/>
            <a:ext cx="914400" cy="914400"/>
          </a:xfrm>
          <a:prstGeom prst="rect">
            <a:avLst/>
          </a:prstGeom>
        </p:spPr>
      </p:pic>
      <p:pic>
        <p:nvPicPr>
          <p:cNvPr id="14" name="Graphic 13" descr="User outline">
            <a:extLst>
              <a:ext uri="{FF2B5EF4-FFF2-40B4-BE49-F238E27FC236}">
                <a16:creationId xmlns:a16="http://schemas.microsoft.com/office/drawing/2014/main" id="{21565CF9-2660-2A8A-38E8-923BD7D2971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66800" y="1103630"/>
            <a:ext cx="914400" cy="914400"/>
          </a:xfrm>
          <a:prstGeom prst="rect">
            <a:avLst/>
          </a:prstGeom>
        </p:spPr>
      </p:pic>
      <p:pic>
        <p:nvPicPr>
          <p:cNvPr id="15" name="Graphic 14" descr="User outline">
            <a:extLst>
              <a:ext uri="{FF2B5EF4-FFF2-40B4-BE49-F238E27FC236}">
                <a16:creationId xmlns:a16="http://schemas.microsoft.com/office/drawing/2014/main" id="{7B553F1C-0B0B-7635-DF38-3888ED1F9C3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210800" y="1103630"/>
            <a:ext cx="914400" cy="914400"/>
          </a:xfrm>
          <a:prstGeom prst="rect">
            <a:avLst/>
          </a:prstGeom>
        </p:spPr>
      </p:pic>
      <p:sp>
        <p:nvSpPr>
          <p:cNvPr id="16" name="Rectangle: Rounded Corners 15">
            <a:extLst>
              <a:ext uri="{FF2B5EF4-FFF2-40B4-BE49-F238E27FC236}">
                <a16:creationId xmlns:a16="http://schemas.microsoft.com/office/drawing/2014/main" id="{FE6DCF07-6759-09B5-60A6-D3B1472096E6}"/>
              </a:ext>
            </a:extLst>
          </p:cNvPr>
          <p:cNvSpPr/>
          <p:nvPr/>
        </p:nvSpPr>
        <p:spPr>
          <a:xfrm>
            <a:off x="894080" y="2018030"/>
            <a:ext cx="2418080" cy="261493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Physicians</a:t>
            </a:r>
          </a:p>
          <a:p>
            <a:pPr algn="ctr"/>
            <a:r>
              <a:rPr lang="en-US" dirty="0"/>
              <a:t>Nurses</a:t>
            </a:r>
          </a:p>
          <a:p>
            <a:pPr algn="ctr"/>
            <a:r>
              <a:rPr lang="en-US" dirty="0"/>
              <a:t>Social workers</a:t>
            </a:r>
          </a:p>
          <a:p>
            <a:pPr algn="ctr"/>
            <a:r>
              <a:rPr lang="en-US" dirty="0"/>
              <a:t>Pastoral care</a:t>
            </a:r>
          </a:p>
          <a:p>
            <a:pPr algn="ctr"/>
            <a:r>
              <a:rPr lang="en-US" dirty="0"/>
              <a:t>Patient safety</a:t>
            </a:r>
          </a:p>
          <a:p>
            <a:pPr algn="ctr"/>
            <a:r>
              <a:rPr lang="en-US" dirty="0"/>
              <a:t>Risk management</a:t>
            </a:r>
          </a:p>
          <a:p>
            <a:pPr algn="ctr"/>
            <a:r>
              <a:rPr lang="en-US" dirty="0"/>
              <a:t>Security</a:t>
            </a:r>
          </a:p>
          <a:p>
            <a:pPr algn="ctr"/>
            <a:r>
              <a:rPr lang="en-US" dirty="0"/>
              <a:t>Certified recovery specialists</a:t>
            </a:r>
          </a:p>
        </p:txBody>
      </p:sp>
      <p:sp>
        <p:nvSpPr>
          <p:cNvPr id="17" name="Rectangle: Rounded Corners 16">
            <a:extLst>
              <a:ext uri="{FF2B5EF4-FFF2-40B4-BE49-F238E27FC236}">
                <a16:creationId xmlns:a16="http://schemas.microsoft.com/office/drawing/2014/main" id="{80817487-9D63-2A69-57C7-4E48E3DA82FC}"/>
              </a:ext>
            </a:extLst>
          </p:cNvPr>
          <p:cNvSpPr/>
          <p:nvPr/>
        </p:nvSpPr>
        <p:spPr>
          <a:xfrm>
            <a:off x="4424680" y="2018030"/>
            <a:ext cx="2428240" cy="1588770"/>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t>Internal medicine</a:t>
            </a:r>
          </a:p>
          <a:p>
            <a:pPr algn="ctr"/>
            <a:r>
              <a:rPr lang="en-US" dirty="0"/>
              <a:t>Family medicine</a:t>
            </a:r>
          </a:p>
          <a:p>
            <a:pPr algn="ctr"/>
            <a:r>
              <a:rPr lang="en-US" dirty="0"/>
              <a:t>Psychiatry</a:t>
            </a:r>
          </a:p>
          <a:p>
            <a:pPr algn="ctr"/>
            <a:r>
              <a:rPr lang="en-US" dirty="0"/>
              <a:t>Emergency medicine</a:t>
            </a:r>
          </a:p>
        </p:txBody>
      </p:sp>
      <p:cxnSp>
        <p:nvCxnSpPr>
          <p:cNvPr id="19" name="Straight Connector 18">
            <a:extLst>
              <a:ext uri="{FF2B5EF4-FFF2-40B4-BE49-F238E27FC236}">
                <a16:creationId xmlns:a16="http://schemas.microsoft.com/office/drawing/2014/main" id="{63CB630F-B33B-AB6A-0B7F-DDCAB0B0F04D}"/>
              </a:ext>
            </a:extLst>
          </p:cNvPr>
          <p:cNvCxnSpPr>
            <a:stCxn id="17" idx="1"/>
          </p:cNvCxnSpPr>
          <p:nvPr/>
        </p:nvCxnSpPr>
        <p:spPr>
          <a:xfrm flipH="1" flipV="1">
            <a:off x="2722880" y="2245360"/>
            <a:ext cx="1701800" cy="567055"/>
          </a:xfrm>
          <a:prstGeom prst="line">
            <a:avLst/>
          </a:prstGeom>
        </p:spPr>
        <p:style>
          <a:lnRef idx="1">
            <a:schemeClr val="accent4"/>
          </a:lnRef>
          <a:fillRef idx="0">
            <a:schemeClr val="accent4"/>
          </a:fillRef>
          <a:effectRef idx="0">
            <a:schemeClr val="accent4"/>
          </a:effectRef>
          <a:fontRef idx="minor">
            <a:schemeClr val="tx1"/>
          </a:fontRef>
        </p:style>
      </p:cxnSp>
      <p:cxnSp>
        <p:nvCxnSpPr>
          <p:cNvPr id="20" name="Straight Connector 19">
            <a:extLst>
              <a:ext uri="{FF2B5EF4-FFF2-40B4-BE49-F238E27FC236}">
                <a16:creationId xmlns:a16="http://schemas.microsoft.com/office/drawing/2014/main" id="{86A85D10-DCD3-4561-0F11-E8FF3F6B4852}"/>
              </a:ext>
            </a:extLst>
          </p:cNvPr>
          <p:cNvCxnSpPr>
            <a:cxnSpLocks/>
            <a:stCxn id="17" idx="1"/>
          </p:cNvCxnSpPr>
          <p:nvPr/>
        </p:nvCxnSpPr>
        <p:spPr>
          <a:xfrm flipH="1" flipV="1">
            <a:off x="2499360" y="2528887"/>
            <a:ext cx="1925320" cy="283528"/>
          </a:xfrm>
          <a:prstGeom prst="line">
            <a:avLst/>
          </a:prstGeom>
        </p:spPr>
        <p:style>
          <a:lnRef idx="1">
            <a:schemeClr val="accent4"/>
          </a:lnRef>
          <a:fillRef idx="0">
            <a:schemeClr val="accent4"/>
          </a:fillRef>
          <a:effectRef idx="0">
            <a:schemeClr val="accent4"/>
          </a:effectRef>
          <a:fontRef idx="minor">
            <a:schemeClr val="tx1"/>
          </a:fontRef>
        </p:style>
      </p:cxnSp>
      <p:sp>
        <p:nvSpPr>
          <p:cNvPr id="24" name="Rectangle: Rounded Corners 23">
            <a:extLst>
              <a:ext uri="{FF2B5EF4-FFF2-40B4-BE49-F238E27FC236}">
                <a16:creationId xmlns:a16="http://schemas.microsoft.com/office/drawing/2014/main" id="{39233556-1511-D44F-7A71-D365509C73E9}"/>
              </a:ext>
            </a:extLst>
          </p:cNvPr>
          <p:cNvSpPr/>
          <p:nvPr/>
        </p:nvSpPr>
        <p:spPr>
          <a:xfrm>
            <a:off x="7782560" y="2018029"/>
            <a:ext cx="2428240" cy="2821941"/>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dirty="0"/>
              <a:t>+ Behavioral health experts</a:t>
            </a:r>
          </a:p>
          <a:p>
            <a:pPr algn="ctr"/>
            <a:endParaRPr lang="en-US" dirty="0"/>
          </a:p>
          <a:p>
            <a:pPr algn="ctr"/>
            <a:r>
              <a:rPr lang="en-US" dirty="0"/>
              <a:t>+SUD experts</a:t>
            </a:r>
          </a:p>
          <a:p>
            <a:pPr algn="ctr"/>
            <a:endParaRPr lang="en-US" dirty="0"/>
          </a:p>
          <a:p>
            <a:pPr algn="ctr"/>
            <a:r>
              <a:rPr lang="en-US" dirty="0"/>
              <a:t>+ “end users” (no expertise)</a:t>
            </a:r>
          </a:p>
          <a:p>
            <a:pPr algn="ctr"/>
            <a:endParaRPr lang="en-US" dirty="0"/>
          </a:p>
          <a:p>
            <a:pPr algn="ctr"/>
            <a:r>
              <a:rPr lang="en-US" dirty="0"/>
              <a:t>+people with lived experience</a:t>
            </a:r>
          </a:p>
        </p:txBody>
      </p:sp>
      <p:graphicFrame>
        <p:nvGraphicFramePr>
          <p:cNvPr id="25" name="Diagram 24">
            <a:extLst>
              <a:ext uri="{FF2B5EF4-FFF2-40B4-BE49-F238E27FC236}">
                <a16:creationId xmlns:a16="http://schemas.microsoft.com/office/drawing/2014/main" id="{AD01CF38-A1FB-8385-0E52-1426D3314229}"/>
              </a:ext>
            </a:extLst>
          </p:cNvPr>
          <p:cNvGraphicFramePr/>
          <p:nvPr>
            <p:extLst>
              <p:ext uri="{D42A27DB-BD31-4B8C-83A1-F6EECF244321}">
                <p14:modId xmlns:p14="http://schemas.microsoft.com/office/powerpoint/2010/main" val="1973399381"/>
              </p:ext>
            </p:extLst>
          </p:nvPr>
        </p:nvGraphicFramePr>
        <p:xfrm>
          <a:off x="436880" y="2781935"/>
          <a:ext cx="11318240" cy="541866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057488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4" grpId="0" animBg="1"/>
      <p:bldGraphic spid="2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7677DA-1D12-58A2-1671-3608ACC9130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6EC1F3F-BF10-49E2-00BB-1EB1DD5316EC}"/>
              </a:ext>
            </a:extLst>
          </p:cNvPr>
          <p:cNvSpPr>
            <a:spLocks noGrp="1"/>
          </p:cNvSpPr>
          <p:nvPr>
            <p:ph type="title"/>
          </p:nvPr>
        </p:nvSpPr>
        <p:spPr/>
        <p:txBody>
          <a:bodyPr/>
          <a:lstStyle/>
          <a:p>
            <a:r>
              <a:rPr lang="en-US" dirty="0"/>
              <a:t>Themes of Qualitative Analysis and Subgroup Tasks</a:t>
            </a:r>
          </a:p>
        </p:txBody>
      </p:sp>
      <p:graphicFrame>
        <p:nvGraphicFramePr>
          <p:cNvPr id="4" name="Diagram 3">
            <a:extLst>
              <a:ext uri="{FF2B5EF4-FFF2-40B4-BE49-F238E27FC236}">
                <a16:creationId xmlns:a16="http://schemas.microsoft.com/office/drawing/2014/main" id="{EF4132D1-A3D5-347D-63E3-AF512760B3EC}"/>
              </a:ext>
            </a:extLst>
          </p:cNvPr>
          <p:cNvGraphicFramePr/>
          <p:nvPr>
            <p:extLst>
              <p:ext uri="{D42A27DB-BD31-4B8C-83A1-F6EECF244321}">
                <p14:modId xmlns:p14="http://schemas.microsoft.com/office/powerpoint/2010/main" val="1032283996"/>
              </p:ext>
            </p:extLst>
          </p:nvPr>
        </p:nvGraphicFramePr>
        <p:xfrm>
          <a:off x="2336800" y="87630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949666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omas Jefferson University">
  <a:themeElements>
    <a:clrScheme name="Jefferson Academic Palette">
      <a:dk1>
        <a:srgbClr val="011E40"/>
      </a:dk1>
      <a:lt1>
        <a:srgbClr val="FFFFFF"/>
      </a:lt1>
      <a:dk2>
        <a:srgbClr val="152456"/>
      </a:dk2>
      <a:lt2>
        <a:srgbClr val="59B7DF"/>
      </a:lt2>
      <a:accent1>
        <a:srgbClr val="8E9089"/>
      </a:accent1>
      <a:accent2>
        <a:srgbClr val="ECE819"/>
      </a:accent2>
      <a:accent3>
        <a:srgbClr val="E53E30"/>
      </a:accent3>
      <a:accent4>
        <a:srgbClr val="011E40"/>
      </a:accent4>
      <a:accent5>
        <a:srgbClr val="9F2843"/>
      </a:accent5>
      <a:accent6>
        <a:srgbClr val="FCAF17"/>
      </a:accent6>
      <a:hlink>
        <a:srgbClr val="2DCCD3"/>
      </a:hlink>
      <a:folHlink>
        <a:srgbClr val="C4BCB7"/>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JU 200 Widescreen.pptx" id="{5037FF16-9306-3F4A-AEA8-F994D9AF053D}" vid="{450BD5CB-927E-6A4A-8A55-0B201B8ED9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Thomas Jefferson University</Template>
  <TotalTime>420</TotalTime>
  <Words>1390</Words>
  <Application>Microsoft Office PowerPoint</Application>
  <PresentationFormat>Widescreen</PresentationFormat>
  <Paragraphs>169</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Calibri</vt:lpstr>
      <vt:lpstr>Trebuchet MS</vt:lpstr>
      <vt:lpstr>Wingdings 2</vt:lpstr>
      <vt:lpstr>Thomas Jefferson University</vt:lpstr>
      <vt:lpstr>Improving the Hospital Care Environment for People Who Use Drugs</vt:lpstr>
      <vt:lpstr>Financial Disclosure</vt:lpstr>
      <vt:lpstr>The task</vt:lpstr>
      <vt:lpstr>Background: why this was challenging</vt:lpstr>
      <vt:lpstr>What is the “care environment?”</vt:lpstr>
      <vt:lpstr>PowerPoint Presentation</vt:lpstr>
      <vt:lpstr>Objective</vt:lpstr>
      <vt:lpstr>Multidisciplinary workgroup</vt:lpstr>
      <vt:lpstr>Themes of Qualitative Analysis and Subgroup Tasks</vt:lpstr>
      <vt:lpstr>Recommendations</vt:lpstr>
      <vt:lpstr>Conclusions</vt:lpstr>
      <vt:lpstr>Next steps</vt:lpstr>
      <vt:lpstr>Questions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Jefferson Brand Management</dc:creator>
  <cp:keywords/>
  <dc:description/>
  <cp:lastModifiedBy>Jillian Zavodnick</cp:lastModifiedBy>
  <cp:revision>12</cp:revision>
  <cp:lastPrinted>2024-11-06T20:40:04Z</cp:lastPrinted>
  <dcterms:created xsi:type="dcterms:W3CDTF">2023-12-29T18:14:00Z</dcterms:created>
  <dcterms:modified xsi:type="dcterms:W3CDTF">2024-11-11T21:39:55Z</dcterms:modified>
  <cp:category/>
</cp:coreProperties>
</file>