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145706746" r:id="rId2"/>
    <p:sldId id="2145706758" r:id="rId3"/>
    <p:sldId id="375" r:id="rId4"/>
    <p:sldId id="2145706739" r:id="rId5"/>
    <p:sldId id="2145706738" r:id="rId6"/>
    <p:sldId id="2145706747" r:id="rId7"/>
    <p:sldId id="2145706754" r:id="rId8"/>
    <p:sldId id="2145706748" r:id="rId9"/>
    <p:sldId id="2145706749" r:id="rId10"/>
    <p:sldId id="2145706751" r:id="rId11"/>
    <p:sldId id="2145706752" r:id="rId12"/>
    <p:sldId id="2145706750" r:id="rId13"/>
    <p:sldId id="2145706755" r:id="rId14"/>
    <p:sldId id="2145706756" r:id="rId15"/>
    <p:sldId id="2145706757" r:id="rId16"/>
    <p:sldId id="21457067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2B"/>
    <a:srgbClr val="CC0000"/>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B1121-3625-4A02-90F0-D6897B373A59}" v="219" dt="2023-11-02T17:49:56.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99" autoAdjust="0"/>
  </p:normalViewPr>
  <p:slideViewPr>
    <p:cSldViewPr snapToGrid="0">
      <p:cViewPr varScale="1">
        <p:scale>
          <a:sx n="58" d="100"/>
          <a:sy n="58" d="100"/>
        </p:scale>
        <p:origin x="9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Baylis" userId="7bf1c2a7-86c6-4e5b-b185-fe7bff1be616" providerId="ADAL" clId="{4DAB1121-3625-4A02-90F0-D6897B373A59}"/>
    <pc:docChg chg="undo redo custSel addSld delSld modSld sldOrd">
      <pc:chgData name="Jacob Baylis" userId="7bf1c2a7-86c6-4e5b-b185-fe7bff1be616" providerId="ADAL" clId="{4DAB1121-3625-4A02-90F0-D6897B373A59}" dt="2023-11-02T17:57:15.298" v="5472" actId="20577"/>
      <pc:docMkLst>
        <pc:docMk/>
      </pc:docMkLst>
      <pc:sldChg chg="addSp delSp modSp del mod">
        <pc:chgData name="Jacob Baylis" userId="7bf1c2a7-86c6-4e5b-b185-fe7bff1be616" providerId="ADAL" clId="{4DAB1121-3625-4A02-90F0-D6897B373A59}" dt="2023-11-02T03:29:15.444" v="4369" actId="47"/>
        <pc:sldMkLst>
          <pc:docMk/>
          <pc:sldMk cId="556463899" sldId="373"/>
        </pc:sldMkLst>
        <pc:spChg chg="mod">
          <ac:chgData name="Jacob Baylis" userId="7bf1c2a7-86c6-4e5b-b185-fe7bff1be616" providerId="ADAL" clId="{4DAB1121-3625-4A02-90F0-D6897B373A59}" dt="2023-11-02T03:28:50.666" v="4327" actId="207"/>
          <ac:spMkLst>
            <pc:docMk/>
            <pc:sldMk cId="556463899" sldId="373"/>
            <ac:spMk id="2" creationId="{A0380C0B-E37F-8A47-9C62-441FF30748F1}"/>
          </ac:spMkLst>
        </pc:spChg>
        <pc:spChg chg="mod">
          <ac:chgData name="Jacob Baylis" userId="7bf1c2a7-86c6-4e5b-b185-fe7bff1be616" providerId="ADAL" clId="{4DAB1121-3625-4A02-90F0-D6897B373A59}" dt="2023-11-02T03:28:30.374" v="4320" actId="207"/>
          <ac:spMkLst>
            <pc:docMk/>
            <pc:sldMk cId="556463899" sldId="373"/>
            <ac:spMk id="6" creationId="{8ABD0359-185D-0D42-B487-8EBDE7355551}"/>
          </ac:spMkLst>
        </pc:spChg>
        <pc:picChg chg="del">
          <ac:chgData name="Jacob Baylis" userId="7bf1c2a7-86c6-4e5b-b185-fe7bff1be616" providerId="ADAL" clId="{4DAB1121-3625-4A02-90F0-D6897B373A59}" dt="2023-10-30T22:02:51.382" v="2950" actId="478"/>
          <ac:picMkLst>
            <pc:docMk/>
            <pc:sldMk cId="556463899" sldId="373"/>
            <ac:picMk id="13" creationId="{929C7036-1EDC-BDB1-8DEA-CB9B9FB05613}"/>
          </ac:picMkLst>
        </pc:picChg>
        <pc:picChg chg="add mod">
          <ac:chgData name="Jacob Baylis" userId="7bf1c2a7-86c6-4e5b-b185-fe7bff1be616" providerId="ADAL" clId="{4DAB1121-3625-4A02-90F0-D6897B373A59}" dt="2023-10-30T22:02:33.007" v="2949" actId="207"/>
          <ac:picMkLst>
            <pc:docMk/>
            <pc:sldMk cId="556463899" sldId="373"/>
            <ac:picMk id="14" creationId="{F7ED90BC-FB6F-9DAE-6D68-741F9638B443}"/>
          </ac:picMkLst>
        </pc:picChg>
        <pc:picChg chg="add mod">
          <ac:chgData name="Jacob Baylis" userId="7bf1c2a7-86c6-4e5b-b185-fe7bff1be616" providerId="ADAL" clId="{4DAB1121-3625-4A02-90F0-D6897B373A59}" dt="2023-10-30T22:04:27.715" v="2987" actId="207"/>
          <ac:picMkLst>
            <pc:docMk/>
            <pc:sldMk cId="556463899" sldId="373"/>
            <ac:picMk id="15" creationId="{88DDA9F9-9918-D0A1-F1CA-E4B91DFC8C55}"/>
          </ac:picMkLst>
        </pc:picChg>
      </pc:sldChg>
      <pc:sldChg chg="addSp delSp modSp mod modNotesTx">
        <pc:chgData name="Jacob Baylis" userId="7bf1c2a7-86c6-4e5b-b185-fe7bff1be616" providerId="ADAL" clId="{4DAB1121-3625-4A02-90F0-D6897B373A59}" dt="2023-11-02T04:03:56.613" v="4723" actId="20577"/>
        <pc:sldMkLst>
          <pc:docMk/>
          <pc:sldMk cId="1598201364" sldId="375"/>
        </pc:sldMkLst>
        <pc:spChg chg="mod">
          <ac:chgData name="Jacob Baylis" userId="7bf1c2a7-86c6-4e5b-b185-fe7bff1be616" providerId="ADAL" clId="{4DAB1121-3625-4A02-90F0-D6897B373A59}" dt="2023-11-02T03:45:16.499" v="4529" actId="21"/>
          <ac:spMkLst>
            <pc:docMk/>
            <pc:sldMk cId="1598201364" sldId="375"/>
            <ac:spMk id="3" creationId="{DB1DAA64-5C42-72A2-8004-D5AF9285256E}"/>
          </ac:spMkLst>
        </pc:spChg>
        <pc:picChg chg="del">
          <ac:chgData name="Jacob Baylis" userId="7bf1c2a7-86c6-4e5b-b185-fe7bff1be616" providerId="ADAL" clId="{4DAB1121-3625-4A02-90F0-D6897B373A59}" dt="2023-10-30T22:02:56.237" v="2952" actId="478"/>
          <ac:picMkLst>
            <pc:docMk/>
            <pc:sldMk cId="1598201364" sldId="375"/>
            <ac:picMk id="9" creationId="{384C4C75-6911-04AD-F0F6-89A05F4457AC}"/>
          </ac:picMkLst>
        </pc:picChg>
        <pc:picChg chg="add mod">
          <ac:chgData name="Jacob Baylis" userId="7bf1c2a7-86c6-4e5b-b185-fe7bff1be616" providerId="ADAL" clId="{4DAB1121-3625-4A02-90F0-D6897B373A59}" dt="2023-10-30T22:02:03.239" v="2946"/>
          <ac:picMkLst>
            <pc:docMk/>
            <pc:sldMk cId="1598201364" sldId="375"/>
            <ac:picMk id="13" creationId="{6CF09056-D60C-0C4E-1402-04F1EFA77AE8}"/>
          </ac:picMkLst>
        </pc:picChg>
        <pc:picChg chg="add mod">
          <ac:chgData name="Jacob Baylis" userId="7bf1c2a7-86c6-4e5b-b185-fe7bff1be616" providerId="ADAL" clId="{4DAB1121-3625-4A02-90F0-D6897B373A59}" dt="2023-10-30T22:04:22.537" v="2984"/>
          <ac:picMkLst>
            <pc:docMk/>
            <pc:sldMk cId="1598201364" sldId="375"/>
            <ac:picMk id="14" creationId="{88C23A27-CDC7-1699-CE6D-F3DC60760E3A}"/>
          </ac:picMkLst>
        </pc:picChg>
      </pc:sldChg>
      <pc:sldChg chg="addSp delSp modSp del mod">
        <pc:chgData name="Jacob Baylis" userId="7bf1c2a7-86c6-4e5b-b185-fe7bff1be616" providerId="ADAL" clId="{4DAB1121-3625-4A02-90F0-D6897B373A59}" dt="2023-10-30T03:31:30.641" v="693" actId="47"/>
        <pc:sldMkLst>
          <pc:docMk/>
          <pc:sldMk cId="318556539" sldId="777"/>
        </pc:sldMkLst>
        <pc:spChg chg="add del mod">
          <ac:chgData name="Jacob Baylis" userId="7bf1c2a7-86c6-4e5b-b185-fe7bff1be616" providerId="ADAL" clId="{4DAB1121-3625-4A02-90F0-D6897B373A59}" dt="2023-10-30T03:29:42.046" v="617"/>
          <ac:spMkLst>
            <pc:docMk/>
            <pc:sldMk cId="318556539" sldId="777"/>
            <ac:spMk id="2" creationId="{CC4F5C2C-13D5-C790-C53A-42B9AA7FCA08}"/>
          </ac:spMkLst>
        </pc:spChg>
        <pc:spChg chg="mod">
          <ac:chgData name="Jacob Baylis" userId="7bf1c2a7-86c6-4e5b-b185-fe7bff1be616" providerId="ADAL" clId="{4DAB1121-3625-4A02-90F0-D6897B373A59}" dt="2023-10-30T03:29:13.939" v="612" actId="122"/>
          <ac:spMkLst>
            <pc:docMk/>
            <pc:sldMk cId="318556539" sldId="777"/>
            <ac:spMk id="3" creationId="{00000000-0000-0000-0000-000000000000}"/>
          </ac:spMkLst>
        </pc:spChg>
        <pc:spChg chg="mod">
          <ac:chgData name="Jacob Baylis" userId="7bf1c2a7-86c6-4e5b-b185-fe7bff1be616" providerId="ADAL" clId="{4DAB1121-3625-4A02-90F0-D6897B373A59}" dt="2023-10-30T03:22:30.266" v="422" actId="20577"/>
          <ac:spMkLst>
            <pc:docMk/>
            <pc:sldMk cId="318556539" sldId="777"/>
            <ac:spMk id="5" creationId="{00000000-0000-0000-0000-000000000000}"/>
          </ac:spMkLst>
        </pc:spChg>
      </pc:sldChg>
      <pc:sldChg chg="del">
        <pc:chgData name="Jacob Baylis" userId="7bf1c2a7-86c6-4e5b-b185-fe7bff1be616" providerId="ADAL" clId="{4DAB1121-3625-4A02-90F0-D6897B373A59}" dt="2023-10-30T03:29:24.032" v="613" actId="47"/>
        <pc:sldMkLst>
          <pc:docMk/>
          <pc:sldMk cId="3344414382" sldId="1456"/>
        </pc:sldMkLst>
      </pc:sldChg>
      <pc:sldChg chg="del">
        <pc:chgData name="Jacob Baylis" userId="7bf1c2a7-86c6-4e5b-b185-fe7bff1be616" providerId="ADAL" clId="{4DAB1121-3625-4A02-90F0-D6897B373A59}" dt="2023-10-27T19:28:59.423" v="189" actId="47"/>
        <pc:sldMkLst>
          <pc:docMk/>
          <pc:sldMk cId="4245801927" sldId="1457"/>
        </pc:sldMkLst>
      </pc:sldChg>
      <pc:sldChg chg="del">
        <pc:chgData name="Jacob Baylis" userId="7bf1c2a7-86c6-4e5b-b185-fe7bff1be616" providerId="ADAL" clId="{4DAB1121-3625-4A02-90F0-D6897B373A59}" dt="2023-10-30T03:29:24.032" v="613" actId="47"/>
        <pc:sldMkLst>
          <pc:docMk/>
          <pc:sldMk cId="1651544042" sldId="1458"/>
        </pc:sldMkLst>
      </pc:sldChg>
      <pc:sldChg chg="del">
        <pc:chgData name="Jacob Baylis" userId="7bf1c2a7-86c6-4e5b-b185-fe7bff1be616" providerId="ADAL" clId="{4DAB1121-3625-4A02-90F0-D6897B373A59}" dt="2023-10-30T03:29:24.032" v="613" actId="47"/>
        <pc:sldMkLst>
          <pc:docMk/>
          <pc:sldMk cId="1200636798" sldId="1459"/>
        </pc:sldMkLst>
      </pc:sldChg>
      <pc:sldChg chg="del">
        <pc:chgData name="Jacob Baylis" userId="7bf1c2a7-86c6-4e5b-b185-fe7bff1be616" providerId="ADAL" clId="{4DAB1121-3625-4A02-90F0-D6897B373A59}" dt="2023-10-27T19:31:22.177" v="213" actId="47"/>
        <pc:sldMkLst>
          <pc:docMk/>
          <pc:sldMk cId="4115819472" sldId="1460"/>
        </pc:sldMkLst>
      </pc:sldChg>
      <pc:sldChg chg="del">
        <pc:chgData name="Jacob Baylis" userId="7bf1c2a7-86c6-4e5b-b185-fe7bff1be616" providerId="ADAL" clId="{4DAB1121-3625-4A02-90F0-D6897B373A59}" dt="2023-10-27T19:31:27.141" v="214" actId="47"/>
        <pc:sldMkLst>
          <pc:docMk/>
          <pc:sldMk cId="468741474" sldId="1461"/>
        </pc:sldMkLst>
      </pc:sldChg>
      <pc:sldChg chg="del">
        <pc:chgData name="Jacob Baylis" userId="7bf1c2a7-86c6-4e5b-b185-fe7bff1be616" providerId="ADAL" clId="{4DAB1121-3625-4A02-90F0-D6897B373A59}" dt="2023-10-27T19:29:09.487" v="190" actId="47"/>
        <pc:sldMkLst>
          <pc:docMk/>
          <pc:sldMk cId="1682839892" sldId="1462"/>
        </pc:sldMkLst>
      </pc:sldChg>
      <pc:sldChg chg="del">
        <pc:chgData name="Jacob Baylis" userId="7bf1c2a7-86c6-4e5b-b185-fe7bff1be616" providerId="ADAL" clId="{4DAB1121-3625-4A02-90F0-D6897B373A59}" dt="2023-10-30T03:29:24.032" v="613" actId="47"/>
        <pc:sldMkLst>
          <pc:docMk/>
          <pc:sldMk cId="3700912984" sldId="1463"/>
        </pc:sldMkLst>
      </pc:sldChg>
      <pc:sldChg chg="del">
        <pc:chgData name="Jacob Baylis" userId="7bf1c2a7-86c6-4e5b-b185-fe7bff1be616" providerId="ADAL" clId="{4DAB1121-3625-4A02-90F0-D6897B373A59}" dt="2023-10-27T19:31:48.260" v="218" actId="47"/>
        <pc:sldMkLst>
          <pc:docMk/>
          <pc:sldMk cId="3578407352" sldId="1464"/>
        </pc:sldMkLst>
      </pc:sldChg>
      <pc:sldChg chg="del">
        <pc:chgData name="Jacob Baylis" userId="7bf1c2a7-86c6-4e5b-b185-fe7bff1be616" providerId="ADAL" clId="{4DAB1121-3625-4A02-90F0-D6897B373A59}" dt="2023-10-27T19:31:32.869" v="215" actId="47"/>
        <pc:sldMkLst>
          <pc:docMk/>
          <pc:sldMk cId="1364100199" sldId="1465"/>
        </pc:sldMkLst>
      </pc:sldChg>
      <pc:sldChg chg="del">
        <pc:chgData name="Jacob Baylis" userId="7bf1c2a7-86c6-4e5b-b185-fe7bff1be616" providerId="ADAL" clId="{4DAB1121-3625-4A02-90F0-D6897B373A59}" dt="2023-10-27T19:31:34.203" v="216" actId="47"/>
        <pc:sldMkLst>
          <pc:docMk/>
          <pc:sldMk cId="3825465615" sldId="4312"/>
        </pc:sldMkLst>
      </pc:sldChg>
      <pc:sldChg chg="del">
        <pc:chgData name="Jacob Baylis" userId="7bf1c2a7-86c6-4e5b-b185-fe7bff1be616" providerId="ADAL" clId="{4DAB1121-3625-4A02-90F0-D6897B373A59}" dt="2023-10-27T19:31:50.065" v="219" actId="47"/>
        <pc:sldMkLst>
          <pc:docMk/>
          <pc:sldMk cId="2537474811" sldId="2145706734"/>
        </pc:sldMkLst>
      </pc:sldChg>
      <pc:sldChg chg="del">
        <pc:chgData name="Jacob Baylis" userId="7bf1c2a7-86c6-4e5b-b185-fe7bff1be616" providerId="ADAL" clId="{4DAB1121-3625-4A02-90F0-D6897B373A59}" dt="2023-10-27T19:31:45.606" v="217" actId="47"/>
        <pc:sldMkLst>
          <pc:docMk/>
          <pc:sldMk cId="2988577826" sldId="2145706735"/>
        </pc:sldMkLst>
      </pc:sldChg>
      <pc:sldChg chg="del">
        <pc:chgData name="Jacob Baylis" userId="7bf1c2a7-86c6-4e5b-b185-fe7bff1be616" providerId="ADAL" clId="{4DAB1121-3625-4A02-90F0-D6897B373A59}" dt="2023-10-30T03:29:24.032" v="613" actId="47"/>
        <pc:sldMkLst>
          <pc:docMk/>
          <pc:sldMk cId="2586717765" sldId="2145706736"/>
        </pc:sldMkLst>
      </pc:sldChg>
      <pc:sldChg chg="del">
        <pc:chgData name="Jacob Baylis" userId="7bf1c2a7-86c6-4e5b-b185-fe7bff1be616" providerId="ADAL" clId="{4DAB1121-3625-4A02-90F0-D6897B373A59}" dt="2023-10-30T03:29:24.032" v="613" actId="47"/>
        <pc:sldMkLst>
          <pc:docMk/>
          <pc:sldMk cId="3447497119" sldId="2145706737"/>
        </pc:sldMkLst>
      </pc:sldChg>
      <pc:sldChg chg="addSp delSp modSp mod ord">
        <pc:chgData name="Jacob Baylis" userId="7bf1c2a7-86c6-4e5b-b185-fe7bff1be616" providerId="ADAL" clId="{4DAB1121-3625-4A02-90F0-D6897B373A59}" dt="2023-11-02T17:15:02.382" v="4825"/>
        <pc:sldMkLst>
          <pc:docMk/>
          <pc:sldMk cId="935461741" sldId="2145706738"/>
        </pc:sldMkLst>
        <pc:picChg chg="add mod">
          <ac:chgData name="Jacob Baylis" userId="7bf1c2a7-86c6-4e5b-b185-fe7bff1be616" providerId="ADAL" clId="{4DAB1121-3625-4A02-90F0-D6897B373A59}" dt="2023-10-30T22:02:01.521" v="2945"/>
          <ac:picMkLst>
            <pc:docMk/>
            <pc:sldMk cId="935461741" sldId="2145706738"/>
            <ac:picMk id="5" creationId="{EA4851A1-FD75-7F73-8213-494484EC7A56}"/>
          </ac:picMkLst>
        </pc:picChg>
        <pc:picChg chg="add mod">
          <ac:chgData name="Jacob Baylis" userId="7bf1c2a7-86c6-4e5b-b185-fe7bff1be616" providerId="ADAL" clId="{4DAB1121-3625-4A02-90F0-D6897B373A59}" dt="2023-10-30T22:04:21.012" v="2983"/>
          <ac:picMkLst>
            <pc:docMk/>
            <pc:sldMk cId="935461741" sldId="2145706738"/>
            <ac:picMk id="6" creationId="{FB51771A-DCEF-A60C-338C-D546222680A4}"/>
          </ac:picMkLst>
        </pc:picChg>
        <pc:picChg chg="del">
          <ac:chgData name="Jacob Baylis" userId="7bf1c2a7-86c6-4e5b-b185-fe7bff1be616" providerId="ADAL" clId="{4DAB1121-3625-4A02-90F0-D6897B373A59}" dt="2023-10-30T22:02:58.533" v="2953" actId="478"/>
          <ac:picMkLst>
            <pc:docMk/>
            <pc:sldMk cId="935461741" sldId="2145706738"/>
            <ac:picMk id="9" creationId="{384C4C75-6911-04AD-F0F6-89A05F4457AC}"/>
          </ac:picMkLst>
        </pc:picChg>
      </pc:sldChg>
      <pc:sldChg chg="addSp delSp modSp mod">
        <pc:chgData name="Jacob Baylis" userId="7bf1c2a7-86c6-4e5b-b185-fe7bff1be616" providerId="ADAL" clId="{4DAB1121-3625-4A02-90F0-D6897B373A59}" dt="2023-10-30T22:04:19.377" v="2982"/>
        <pc:sldMkLst>
          <pc:docMk/>
          <pc:sldMk cId="807037536" sldId="2145706739"/>
        </pc:sldMkLst>
        <pc:spChg chg="add del mod">
          <ac:chgData name="Jacob Baylis" userId="7bf1c2a7-86c6-4e5b-b185-fe7bff1be616" providerId="ADAL" clId="{4DAB1121-3625-4A02-90F0-D6897B373A59}" dt="2023-10-30T22:01:59.468" v="2944" actId="478"/>
          <ac:spMkLst>
            <pc:docMk/>
            <pc:sldMk cId="807037536" sldId="2145706739"/>
            <ac:spMk id="13" creationId="{3A4A0407-AA40-570B-96B6-3FA717443D28}"/>
          </ac:spMkLst>
        </pc:spChg>
        <pc:graphicFrameChg chg="del">
          <ac:chgData name="Jacob Baylis" userId="7bf1c2a7-86c6-4e5b-b185-fe7bff1be616" providerId="ADAL" clId="{4DAB1121-3625-4A02-90F0-D6897B373A59}" dt="2023-10-27T19:29:25.563" v="191" actId="478"/>
          <ac:graphicFrameMkLst>
            <pc:docMk/>
            <pc:sldMk cId="807037536" sldId="2145706739"/>
            <ac:graphicFrameMk id="7" creationId="{09878F08-1BEA-792D-0882-D43E7601421E}"/>
          </ac:graphicFrameMkLst>
        </pc:graphicFrameChg>
        <pc:picChg chg="del">
          <ac:chgData name="Jacob Baylis" userId="7bf1c2a7-86c6-4e5b-b185-fe7bff1be616" providerId="ADAL" clId="{4DAB1121-3625-4A02-90F0-D6897B373A59}" dt="2023-10-30T22:03:00.648" v="2954" actId="478"/>
          <ac:picMkLst>
            <pc:docMk/>
            <pc:sldMk cId="807037536" sldId="2145706739"/>
            <ac:picMk id="9" creationId="{384C4C75-6911-04AD-F0F6-89A05F4457AC}"/>
          </ac:picMkLst>
        </pc:picChg>
        <pc:picChg chg="add mod">
          <ac:chgData name="Jacob Baylis" userId="7bf1c2a7-86c6-4e5b-b185-fe7bff1be616" providerId="ADAL" clId="{4DAB1121-3625-4A02-90F0-D6897B373A59}" dt="2023-10-27T19:29:35.094" v="195" actId="14100"/>
          <ac:picMkLst>
            <pc:docMk/>
            <pc:sldMk cId="807037536" sldId="2145706739"/>
            <ac:picMk id="10" creationId="{D9C7BC4A-A8A1-992A-C274-30A8ACA75E03}"/>
          </ac:picMkLst>
        </pc:picChg>
        <pc:picChg chg="add mod">
          <ac:chgData name="Jacob Baylis" userId="7bf1c2a7-86c6-4e5b-b185-fe7bff1be616" providerId="ADAL" clId="{4DAB1121-3625-4A02-90F0-D6897B373A59}" dt="2023-10-30T22:01:48.720" v="2943"/>
          <ac:picMkLst>
            <pc:docMk/>
            <pc:sldMk cId="807037536" sldId="2145706739"/>
            <ac:picMk id="14" creationId="{7C8597CE-260C-D1D8-B685-5CCAD0F27D49}"/>
          </ac:picMkLst>
        </pc:picChg>
        <pc:picChg chg="add mod">
          <ac:chgData name="Jacob Baylis" userId="7bf1c2a7-86c6-4e5b-b185-fe7bff1be616" providerId="ADAL" clId="{4DAB1121-3625-4A02-90F0-D6897B373A59}" dt="2023-10-30T22:04:19.377" v="2982"/>
          <ac:picMkLst>
            <pc:docMk/>
            <pc:sldMk cId="807037536" sldId="2145706739"/>
            <ac:picMk id="15" creationId="{5A103655-AC6C-75FB-96A3-1ED1F43F0BE8}"/>
          </ac:picMkLst>
        </pc:picChg>
      </pc:sldChg>
      <pc:sldChg chg="addSp delSp modSp mod">
        <pc:chgData name="Jacob Baylis" userId="7bf1c2a7-86c6-4e5b-b185-fe7bff1be616" providerId="ADAL" clId="{4DAB1121-3625-4A02-90F0-D6897B373A59}" dt="2023-11-02T03:29:07.202" v="4368" actId="20577"/>
        <pc:sldMkLst>
          <pc:docMk/>
          <pc:sldMk cId="221476948" sldId="2145706746"/>
        </pc:sldMkLst>
        <pc:spChg chg="del">
          <ac:chgData name="Jacob Baylis" userId="7bf1c2a7-86c6-4e5b-b185-fe7bff1be616" providerId="ADAL" clId="{4DAB1121-3625-4A02-90F0-D6897B373A59}" dt="2023-11-02T03:28:34.473" v="4321" actId="478"/>
          <ac:spMkLst>
            <pc:docMk/>
            <pc:sldMk cId="221476948" sldId="2145706746"/>
            <ac:spMk id="2" creationId="{A9B4956E-A626-FDCA-F4DB-3CDB60A3425E}"/>
          </ac:spMkLst>
        </pc:spChg>
        <pc:spChg chg="del mod">
          <ac:chgData name="Jacob Baylis" userId="7bf1c2a7-86c6-4e5b-b185-fe7bff1be616" providerId="ADAL" clId="{4DAB1121-3625-4A02-90F0-D6897B373A59}" dt="2023-11-02T03:28:38.573" v="4324" actId="478"/>
          <ac:spMkLst>
            <pc:docMk/>
            <pc:sldMk cId="221476948" sldId="2145706746"/>
            <ac:spMk id="3" creationId="{DB1DAA64-5C42-72A2-8004-D5AF9285256E}"/>
          </ac:spMkLst>
        </pc:spChg>
        <pc:spChg chg="add del mod">
          <ac:chgData name="Jacob Baylis" userId="7bf1c2a7-86c6-4e5b-b185-fe7bff1be616" providerId="ADAL" clId="{4DAB1121-3625-4A02-90F0-D6897B373A59}" dt="2023-11-02T03:28:36.564" v="4323" actId="478"/>
          <ac:spMkLst>
            <pc:docMk/>
            <pc:sldMk cId="221476948" sldId="2145706746"/>
            <ac:spMk id="7" creationId="{DB66F37C-D86D-B7F0-AC3A-80C541C71842}"/>
          </ac:spMkLst>
        </pc:spChg>
        <pc:spChg chg="add del mod">
          <ac:chgData name="Jacob Baylis" userId="7bf1c2a7-86c6-4e5b-b185-fe7bff1be616" providerId="ADAL" clId="{4DAB1121-3625-4A02-90F0-D6897B373A59}" dt="2023-11-02T03:28:40.252" v="4325" actId="478"/>
          <ac:spMkLst>
            <pc:docMk/>
            <pc:sldMk cId="221476948" sldId="2145706746"/>
            <ac:spMk id="13" creationId="{66A87202-0B59-6638-A342-EB25633F1E66}"/>
          </ac:spMkLst>
        </pc:spChg>
        <pc:spChg chg="add mod">
          <ac:chgData name="Jacob Baylis" userId="7bf1c2a7-86c6-4e5b-b185-fe7bff1be616" providerId="ADAL" clId="{4DAB1121-3625-4A02-90F0-D6897B373A59}" dt="2023-11-02T03:28:40.645" v="4326"/>
          <ac:spMkLst>
            <pc:docMk/>
            <pc:sldMk cId="221476948" sldId="2145706746"/>
            <ac:spMk id="14" creationId="{E85D1BCD-5E73-4A9C-CC67-7691418CF798}"/>
          </ac:spMkLst>
        </pc:spChg>
        <pc:spChg chg="add mod">
          <ac:chgData name="Jacob Baylis" userId="7bf1c2a7-86c6-4e5b-b185-fe7bff1be616" providerId="ADAL" clId="{4DAB1121-3625-4A02-90F0-D6897B373A59}" dt="2023-11-02T03:29:07.202" v="4368" actId="20577"/>
          <ac:spMkLst>
            <pc:docMk/>
            <pc:sldMk cId="221476948" sldId="2145706746"/>
            <ac:spMk id="15" creationId="{D7F0538C-7C72-D67B-EE1B-920B66571C23}"/>
          </ac:spMkLst>
        </pc:spChg>
        <pc:picChg chg="add mod">
          <ac:chgData name="Jacob Baylis" userId="7bf1c2a7-86c6-4e5b-b185-fe7bff1be616" providerId="ADAL" clId="{4DAB1121-3625-4A02-90F0-D6897B373A59}" dt="2023-10-30T22:02:04.660" v="2947"/>
          <ac:picMkLst>
            <pc:docMk/>
            <pc:sldMk cId="221476948" sldId="2145706746"/>
            <ac:picMk id="4" creationId="{793CB3EA-2C34-8BD8-5C11-0FB349A9576C}"/>
          </ac:picMkLst>
        </pc:picChg>
        <pc:picChg chg="add mod">
          <ac:chgData name="Jacob Baylis" userId="7bf1c2a7-86c6-4e5b-b185-fe7bff1be616" providerId="ADAL" clId="{4DAB1121-3625-4A02-90F0-D6897B373A59}" dt="2023-10-30T22:04:23.904" v="2985"/>
          <ac:picMkLst>
            <pc:docMk/>
            <pc:sldMk cId="221476948" sldId="2145706746"/>
            <ac:picMk id="5" creationId="{F5DDE9B7-D78E-738D-0DB8-4D46E9061DC5}"/>
          </ac:picMkLst>
        </pc:picChg>
        <pc:picChg chg="del">
          <ac:chgData name="Jacob Baylis" userId="7bf1c2a7-86c6-4e5b-b185-fe7bff1be616" providerId="ADAL" clId="{4DAB1121-3625-4A02-90F0-D6897B373A59}" dt="2023-10-30T22:02:54.313" v="2951" actId="478"/>
          <ac:picMkLst>
            <pc:docMk/>
            <pc:sldMk cId="221476948" sldId="2145706746"/>
            <ac:picMk id="9" creationId="{384C4C75-6911-04AD-F0F6-89A05F4457AC}"/>
          </ac:picMkLst>
        </pc:picChg>
      </pc:sldChg>
      <pc:sldChg chg="addSp delSp modSp mod modNotesTx">
        <pc:chgData name="Jacob Baylis" userId="7bf1c2a7-86c6-4e5b-b185-fe7bff1be616" providerId="ADAL" clId="{4DAB1121-3625-4A02-90F0-D6897B373A59}" dt="2023-11-02T17:57:15.298" v="5472" actId="20577"/>
        <pc:sldMkLst>
          <pc:docMk/>
          <pc:sldMk cId="4048030123" sldId="2145706747"/>
        </pc:sldMkLst>
        <pc:spChg chg="mod">
          <ac:chgData name="Jacob Baylis" userId="7bf1c2a7-86c6-4e5b-b185-fe7bff1be616" providerId="ADAL" clId="{4DAB1121-3625-4A02-90F0-D6897B373A59}" dt="2023-10-27T19:32:18.339" v="245" actId="20577"/>
          <ac:spMkLst>
            <pc:docMk/>
            <pc:sldMk cId="4048030123" sldId="2145706747"/>
            <ac:spMk id="2" creationId="{A9B4956E-A626-FDCA-F4DB-3CDB60A3425E}"/>
          </ac:spMkLst>
        </pc:spChg>
        <pc:spChg chg="mod">
          <ac:chgData name="Jacob Baylis" userId="7bf1c2a7-86c6-4e5b-b185-fe7bff1be616" providerId="ADAL" clId="{4DAB1121-3625-4A02-90F0-D6897B373A59}" dt="2023-10-30T21:48:56.469" v="2749" actId="6549"/>
          <ac:spMkLst>
            <pc:docMk/>
            <pc:sldMk cId="4048030123" sldId="2145706747"/>
            <ac:spMk id="6" creationId="{4EB3D438-BD0B-5515-7585-D75CCEDD235A}"/>
          </ac:spMkLst>
        </pc:spChg>
        <pc:graphicFrameChg chg="del mod">
          <ac:chgData name="Jacob Baylis" userId="7bf1c2a7-86c6-4e5b-b185-fe7bff1be616" providerId="ADAL" clId="{4DAB1121-3625-4A02-90F0-D6897B373A59}" dt="2023-10-27T19:32:13.455" v="236" actId="478"/>
          <ac:graphicFrameMkLst>
            <pc:docMk/>
            <pc:sldMk cId="4048030123" sldId="2145706747"/>
            <ac:graphicFrameMk id="3" creationId="{25067A5C-1458-5870-4A8E-7D656CB19607}"/>
          </ac:graphicFrameMkLst>
        </pc:graphicFrameChg>
        <pc:picChg chg="add mod">
          <ac:chgData name="Jacob Baylis" userId="7bf1c2a7-86c6-4e5b-b185-fe7bff1be616" providerId="ADAL" clId="{4DAB1121-3625-4A02-90F0-D6897B373A59}" dt="2023-10-30T22:01:47.585" v="2942"/>
          <ac:picMkLst>
            <pc:docMk/>
            <pc:sldMk cId="4048030123" sldId="2145706747"/>
            <ac:picMk id="4" creationId="{E5C1E589-0634-5C0A-ACB5-E36BB122268B}"/>
          </ac:picMkLst>
        </pc:picChg>
        <pc:picChg chg="add mod">
          <ac:chgData name="Jacob Baylis" userId="7bf1c2a7-86c6-4e5b-b185-fe7bff1be616" providerId="ADAL" clId="{4DAB1121-3625-4A02-90F0-D6897B373A59}" dt="2023-10-30T22:04:16.586" v="2981"/>
          <ac:picMkLst>
            <pc:docMk/>
            <pc:sldMk cId="4048030123" sldId="2145706747"/>
            <ac:picMk id="5" creationId="{BE51046C-D485-C0DB-D61E-AA4950B77855}"/>
          </ac:picMkLst>
        </pc:picChg>
        <pc:picChg chg="del">
          <ac:chgData name="Jacob Baylis" userId="7bf1c2a7-86c6-4e5b-b185-fe7bff1be616" providerId="ADAL" clId="{4DAB1121-3625-4A02-90F0-D6897B373A59}" dt="2023-10-30T22:03:02.996" v="2955" actId="478"/>
          <ac:picMkLst>
            <pc:docMk/>
            <pc:sldMk cId="4048030123" sldId="2145706747"/>
            <ac:picMk id="9" creationId="{384C4C75-6911-04AD-F0F6-89A05F4457AC}"/>
          </ac:picMkLst>
        </pc:picChg>
      </pc:sldChg>
      <pc:sldChg chg="addSp delSp modSp mod modNotesTx">
        <pc:chgData name="Jacob Baylis" userId="7bf1c2a7-86c6-4e5b-b185-fe7bff1be616" providerId="ADAL" clId="{4DAB1121-3625-4A02-90F0-D6897B373A59}" dt="2023-11-02T17:12:48.573" v="4823" actId="20577"/>
        <pc:sldMkLst>
          <pc:docMk/>
          <pc:sldMk cId="549741938" sldId="2145706748"/>
        </pc:sldMkLst>
        <pc:spChg chg="mod">
          <ac:chgData name="Jacob Baylis" userId="7bf1c2a7-86c6-4e5b-b185-fe7bff1be616" providerId="ADAL" clId="{4DAB1121-3625-4A02-90F0-D6897B373A59}" dt="2023-10-27T18:14:56.440" v="6" actId="20577"/>
          <ac:spMkLst>
            <pc:docMk/>
            <pc:sldMk cId="549741938" sldId="2145706748"/>
            <ac:spMk id="2" creationId="{A9B4956E-A626-FDCA-F4DB-3CDB60A3425E}"/>
          </ac:spMkLst>
        </pc:spChg>
        <pc:spChg chg="mod">
          <ac:chgData name="Jacob Baylis" userId="7bf1c2a7-86c6-4e5b-b185-fe7bff1be616" providerId="ADAL" clId="{4DAB1121-3625-4A02-90F0-D6897B373A59}" dt="2023-11-02T17:12:48.573" v="4823" actId="20577"/>
          <ac:spMkLst>
            <pc:docMk/>
            <pc:sldMk cId="549741938" sldId="2145706748"/>
            <ac:spMk id="6" creationId="{4EB3D438-BD0B-5515-7585-D75CCEDD235A}"/>
          </ac:spMkLst>
        </pc:spChg>
        <pc:picChg chg="add del mod">
          <ac:chgData name="Jacob Baylis" userId="7bf1c2a7-86c6-4e5b-b185-fe7bff1be616" providerId="ADAL" clId="{4DAB1121-3625-4A02-90F0-D6897B373A59}" dt="2023-10-27T18:21:51.574" v="30" actId="478"/>
          <ac:picMkLst>
            <pc:docMk/>
            <pc:sldMk cId="549741938" sldId="2145706748"/>
            <ac:picMk id="3" creationId="{7E4F4CBD-A10C-A831-28B1-980E5D765503}"/>
          </ac:picMkLst>
        </pc:picChg>
        <pc:picChg chg="add mod">
          <ac:chgData name="Jacob Baylis" userId="7bf1c2a7-86c6-4e5b-b185-fe7bff1be616" providerId="ADAL" clId="{4DAB1121-3625-4A02-90F0-D6897B373A59}" dt="2023-10-30T22:01:43.842" v="2940" actId="1076"/>
          <ac:picMkLst>
            <pc:docMk/>
            <pc:sldMk cId="549741938" sldId="2145706748"/>
            <ac:picMk id="4" creationId="{0805C724-E88B-3E21-BB05-74950A7399BD}"/>
          </ac:picMkLst>
        </pc:picChg>
        <pc:picChg chg="add mod">
          <ac:chgData name="Jacob Baylis" userId="7bf1c2a7-86c6-4e5b-b185-fe7bff1be616" providerId="ADAL" clId="{4DAB1121-3625-4A02-90F0-D6897B373A59}" dt="2023-10-30T22:01:39.538" v="2939" actId="1076"/>
          <ac:picMkLst>
            <pc:docMk/>
            <pc:sldMk cId="549741938" sldId="2145706748"/>
            <ac:picMk id="5" creationId="{B87404C1-1B08-EB2E-4DE5-9EFB5C74A70E}"/>
          </ac:picMkLst>
        </pc:picChg>
        <pc:picChg chg="add mod">
          <ac:chgData name="Jacob Baylis" userId="7bf1c2a7-86c6-4e5b-b185-fe7bff1be616" providerId="ADAL" clId="{4DAB1121-3625-4A02-90F0-D6897B373A59}" dt="2023-10-30T22:01:35.418" v="2938"/>
          <ac:picMkLst>
            <pc:docMk/>
            <pc:sldMk cId="549741938" sldId="2145706748"/>
            <ac:picMk id="7" creationId="{3F102750-BDE9-15A3-2155-AA2378E14520}"/>
          </ac:picMkLst>
        </pc:picChg>
        <pc:picChg chg="del">
          <ac:chgData name="Jacob Baylis" userId="7bf1c2a7-86c6-4e5b-b185-fe7bff1be616" providerId="ADAL" clId="{4DAB1121-3625-4A02-90F0-D6897B373A59}" dt="2023-10-30T22:03:07.651" v="2957" actId="478"/>
          <ac:picMkLst>
            <pc:docMk/>
            <pc:sldMk cId="549741938" sldId="2145706748"/>
            <ac:picMk id="9" creationId="{384C4C75-6911-04AD-F0F6-89A05F4457AC}"/>
          </ac:picMkLst>
        </pc:picChg>
        <pc:picChg chg="add mod">
          <ac:chgData name="Jacob Baylis" userId="7bf1c2a7-86c6-4e5b-b185-fe7bff1be616" providerId="ADAL" clId="{4DAB1121-3625-4A02-90F0-D6897B373A59}" dt="2023-10-30T22:04:13.532" v="2979"/>
          <ac:picMkLst>
            <pc:docMk/>
            <pc:sldMk cId="549741938" sldId="2145706748"/>
            <ac:picMk id="10" creationId="{84C3DFDE-1417-D646-0E90-18279388F7C7}"/>
          </ac:picMkLst>
        </pc:picChg>
      </pc:sldChg>
      <pc:sldChg chg="addSp delSp modSp mod">
        <pc:chgData name="Jacob Baylis" userId="7bf1c2a7-86c6-4e5b-b185-fe7bff1be616" providerId="ADAL" clId="{4DAB1121-3625-4A02-90F0-D6897B373A59}" dt="2023-10-30T22:04:11.630" v="2978"/>
        <pc:sldMkLst>
          <pc:docMk/>
          <pc:sldMk cId="1283502853" sldId="2145706749"/>
        </pc:sldMkLst>
        <pc:spChg chg="mod">
          <ac:chgData name="Jacob Baylis" userId="7bf1c2a7-86c6-4e5b-b185-fe7bff1be616" providerId="ADAL" clId="{4DAB1121-3625-4A02-90F0-D6897B373A59}" dt="2023-10-27T18:22:29.556" v="45" actId="20577"/>
          <ac:spMkLst>
            <pc:docMk/>
            <pc:sldMk cId="1283502853" sldId="2145706749"/>
            <ac:spMk id="2" creationId="{A9B4956E-A626-FDCA-F4DB-3CDB60A3425E}"/>
          </ac:spMkLst>
        </pc:spChg>
        <pc:spChg chg="mod">
          <ac:chgData name="Jacob Baylis" userId="7bf1c2a7-86c6-4e5b-b185-fe7bff1be616" providerId="ADAL" clId="{4DAB1121-3625-4A02-90F0-D6897B373A59}" dt="2023-10-30T20:59:08.475" v="1434" actId="403"/>
          <ac:spMkLst>
            <pc:docMk/>
            <pc:sldMk cId="1283502853" sldId="2145706749"/>
            <ac:spMk id="6" creationId="{4EB3D438-BD0B-5515-7585-D75CCEDD235A}"/>
          </ac:spMkLst>
        </pc:spChg>
        <pc:graphicFrameChg chg="add mod">
          <ac:chgData name="Jacob Baylis" userId="7bf1c2a7-86c6-4e5b-b185-fe7bff1be616" providerId="ADAL" clId="{4DAB1121-3625-4A02-90F0-D6897B373A59}" dt="2023-10-27T18:55:27.854" v="61"/>
          <ac:graphicFrameMkLst>
            <pc:docMk/>
            <pc:sldMk cId="1283502853" sldId="2145706749"/>
            <ac:graphicFrameMk id="3" creationId="{E60063E8-00D4-AA5C-FAED-6AB7590D7E44}"/>
          </ac:graphicFrameMkLst>
        </pc:graphicFrameChg>
        <pc:graphicFrameChg chg="add del mod">
          <ac:chgData name="Jacob Baylis" userId="7bf1c2a7-86c6-4e5b-b185-fe7bff1be616" providerId="ADAL" clId="{4DAB1121-3625-4A02-90F0-D6897B373A59}" dt="2023-10-30T20:59:01.387" v="1432" actId="478"/>
          <ac:graphicFrameMkLst>
            <pc:docMk/>
            <pc:sldMk cId="1283502853" sldId="2145706749"/>
            <ac:graphicFrameMk id="4" creationId="{E60063E8-00D4-AA5C-FAED-6AB7590D7E44}"/>
          </ac:graphicFrameMkLst>
        </pc:graphicFrameChg>
        <pc:picChg chg="add mod">
          <ac:chgData name="Jacob Baylis" userId="7bf1c2a7-86c6-4e5b-b185-fe7bff1be616" providerId="ADAL" clId="{4DAB1121-3625-4A02-90F0-D6897B373A59}" dt="2023-10-30T22:01:33.338" v="2937"/>
          <ac:picMkLst>
            <pc:docMk/>
            <pc:sldMk cId="1283502853" sldId="2145706749"/>
            <ac:picMk id="5" creationId="{2FD3AFC7-DC13-6E39-E911-7C1AA4B7D93C}"/>
          </ac:picMkLst>
        </pc:picChg>
        <pc:picChg chg="add mod">
          <ac:chgData name="Jacob Baylis" userId="7bf1c2a7-86c6-4e5b-b185-fe7bff1be616" providerId="ADAL" clId="{4DAB1121-3625-4A02-90F0-D6897B373A59}" dt="2023-10-30T22:04:11.630" v="2978"/>
          <ac:picMkLst>
            <pc:docMk/>
            <pc:sldMk cId="1283502853" sldId="2145706749"/>
            <ac:picMk id="7" creationId="{E5D90D8A-ECD9-FBB1-6E0E-E86F4A1095B3}"/>
          </ac:picMkLst>
        </pc:picChg>
        <pc:picChg chg="del">
          <ac:chgData name="Jacob Baylis" userId="7bf1c2a7-86c6-4e5b-b185-fe7bff1be616" providerId="ADAL" clId="{4DAB1121-3625-4A02-90F0-D6897B373A59}" dt="2023-10-30T22:03:09.708" v="2958" actId="478"/>
          <ac:picMkLst>
            <pc:docMk/>
            <pc:sldMk cId="1283502853" sldId="2145706749"/>
            <ac:picMk id="9" creationId="{384C4C75-6911-04AD-F0F6-89A05F4457AC}"/>
          </ac:picMkLst>
        </pc:picChg>
      </pc:sldChg>
      <pc:sldChg chg="addSp delSp modSp mod modNotesTx">
        <pc:chgData name="Jacob Baylis" userId="7bf1c2a7-86c6-4e5b-b185-fe7bff1be616" providerId="ADAL" clId="{4DAB1121-3625-4A02-90F0-D6897B373A59}" dt="2023-11-02T17:44:50.538" v="5358" actId="1076"/>
        <pc:sldMkLst>
          <pc:docMk/>
          <pc:sldMk cId="3896141298" sldId="2145706750"/>
        </pc:sldMkLst>
        <pc:spChg chg="mod">
          <ac:chgData name="Jacob Baylis" userId="7bf1c2a7-86c6-4e5b-b185-fe7bff1be616" providerId="ADAL" clId="{4DAB1121-3625-4A02-90F0-D6897B373A59}" dt="2023-10-30T19:47:17.343" v="1021" actId="20577"/>
          <ac:spMkLst>
            <pc:docMk/>
            <pc:sldMk cId="3896141298" sldId="2145706750"/>
            <ac:spMk id="2" creationId="{A9B4956E-A626-FDCA-F4DB-3CDB60A3425E}"/>
          </ac:spMkLst>
        </pc:spChg>
        <pc:spChg chg="add mod">
          <ac:chgData name="Jacob Baylis" userId="7bf1c2a7-86c6-4e5b-b185-fe7bff1be616" providerId="ADAL" clId="{4DAB1121-3625-4A02-90F0-D6897B373A59}" dt="2023-11-02T17:44:50.538" v="5358" actId="1076"/>
          <ac:spMkLst>
            <pc:docMk/>
            <pc:sldMk cId="3896141298" sldId="2145706750"/>
            <ac:spMk id="4" creationId="{06EBA9BC-86FF-1894-B65D-E135C96C1A57}"/>
          </ac:spMkLst>
        </pc:spChg>
        <pc:spChg chg="del">
          <ac:chgData name="Jacob Baylis" userId="7bf1c2a7-86c6-4e5b-b185-fe7bff1be616" providerId="ADAL" clId="{4DAB1121-3625-4A02-90F0-D6897B373A59}" dt="2023-10-30T19:43:22.874" v="901" actId="478"/>
          <ac:spMkLst>
            <pc:docMk/>
            <pc:sldMk cId="3896141298" sldId="2145706750"/>
            <ac:spMk id="6" creationId="{4EB3D438-BD0B-5515-7585-D75CCEDD235A}"/>
          </ac:spMkLst>
        </pc:spChg>
        <pc:graphicFrameChg chg="add del mod">
          <ac:chgData name="Jacob Baylis" userId="7bf1c2a7-86c6-4e5b-b185-fe7bff1be616" providerId="ADAL" clId="{4DAB1121-3625-4A02-90F0-D6897B373A59}" dt="2023-10-30T20:00:18.359" v="1039" actId="478"/>
          <ac:graphicFrameMkLst>
            <pc:docMk/>
            <pc:sldMk cId="3896141298" sldId="2145706750"/>
            <ac:graphicFrameMk id="3" creationId="{7191F6B7-DEFA-6A1C-825A-821B614EEBED}"/>
          </ac:graphicFrameMkLst>
        </pc:graphicFrameChg>
        <pc:graphicFrameChg chg="add del mod ord">
          <ac:chgData name="Jacob Baylis" userId="7bf1c2a7-86c6-4e5b-b185-fe7bff1be616" providerId="ADAL" clId="{4DAB1121-3625-4A02-90F0-D6897B373A59}" dt="2023-10-30T20:19:07.785" v="1178" actId="478"/>
          <ac:graphicFrameMkLst>
            <pc:docMk/>
            <pc:sldMk cId="3896141298" sldId="2145706750"/>
            <ac:graphicFrameMk id="5" creationId="{7191F6B7-DEFA-6A1C-825A-821B614EEBED}"/>
          </ac:graphicFrameMkLst>
        </pc:graphicFrameChg>
        <pc:graphicFrameChg chg="add mod">
          <ac:chgData name="Jacob Baylis" userId="7bf1c2a7-86c6-4e5b-b185-fe7bff1be616" providerId="ADAL" clId="{4DAB1121-3625-4A02-90F0-D6897B373A59}" dt="2023-11-02T04:05:10.904" v="4727"/>
          <ac:graphicFrameMkLst>
            <pc:docMk/>
            <pc:sldMk cId="3896141298" sldId="2145706750"/>
            <ac:graphicFrameMk id="16" creationId="{7191F6B7-DEFA-6A1C-825A-821B614EEBED}"/>
          </ac:graphicFrameMkLst>
        </pc:graphicFrameChg>
        <pc:picChg chg="add del mod ord">
          <ac:chgData name="Jacob Baylis" userId="7bf1c2a7-86c6-4e5b-b185-fe7bff1be616" providerId="ADAL" clId="{4DAB1121-3625-4A02-90F0-D6897B373A59}" dt="2023-10-30T20:19:28.911" v="1184" actId="478"/>
          <ac:picMkLst>
            <pc:docMk/>
            <pc:sldMk cId="3896141298" sldId="2145706750"/>
            <ac:picMk id="7" creationId="{206526A8-C667-9762-11D8-62F5B445D54E}"/>
          </ac:picMkLst>
        </pc:picChg>
        <pc:picChg chg="del">
          <ac:chgData name="Jacob Baylis" userId="7bf1c2a7-86c6-4e5b-b185-fe7bff1be616" providerId="ADAL" clId="{4DAB1121-3625-4A02-90F0-D6897B373A59}" dt="2023-10-30T22:03:26.643" v="2963" actId="478"/>
          <ac:picMkLst>
            <pc:docMk/>
            <pc:sldMk cId="3896141298" sldId="2145706750"/>
            <ac:picMk id="9" creationId="{384C4C75-6911-04AD-F0F6-89A05F4457AC}"/>
          </ac:picMkLst>
        </pc:picChg>
        <pc:picChg chg="add del mod ord">
          <ac:chgData name="Jacob Baylis" userId="7bf1c2a7-86c6-4e5b-b185-fe7bff1be616" providerId="ADAL" clId="{4DAB1121-3625-4A02-90F0-D6897B373A59}" dt="2023-10-30T20:53:29.691" v="1303" actId="478"/>
          <ac:picMkLst>
            <pc:docMk/>
            <pc:sldMk cId="3896141298" sldId="2145706750"/>
            <ac:picMk id="10" creationId="{5402CAA6-E989-793E-DB0B-674C0E8518D5}"/>
          </ac:picMkLst>
        </pc:picChg>
        <pc:picChg chg="add del mod ord">
          <ac:chgData name="Jacob Baylis" userId="7bf1c2a7-86c6-4e5b-b185-fe7bff1be616" providerId="ADAL" clId="{4DAB1121-3625-4A02-90F0-D6897B373A59}" dt="2023-11-02T04:05:24.114" v="4731" actId="478"/>
          <ac:picMkLst>
            <pc:docMk/>
            <pc:sldMk cId="3896141298" sldId="2145706750"/>
            <ac:picMk id="13" creationId="{A2C776AF-5FD1-2CE1-5267-3162B2AD23E1}"/>
          </ac:picMkLst>
        </pc:picChg>
        <pc:picChg chg="add mod">
          <ac:chgData name="Jacob Baylis" userId="7bf1c2a7-86c6-4e5b-b185-fe7bff1be616" providerId="ADAL" clId="{4DAB1121-3625-4A02-90F0-D6897B373A59}" dt="2023-10-30T22:01:22.248" v="2934"/>
          <ac:picMkLst>
            <pc:docMk/>
            <pc:sldMk cId="3896141298" sldId="2145706750"/>
            <ac:picMk id="14" creationId="{4512D2BF-FAD8-C300-2FE8-E9BD87CEE35A}"/>
          </ac:picMkLst>
        </pc:picChg>
        <pc:picChg chg="add mod">
          <ac:chgData name="Jacob Baylis" userId="7bf1c2a7-86c6-4e5b-b185-fe7bff1be616" providerId="ADAL" clId="{4DAB1121-3625-4A02-90F0-D6897B373A59}" dt="2023-10-30T22:04:02.126" v="2976"/>
          <ac:picMkLst>
            <pc:docMk/>
            <pc:sldMk cId="3896141298" sldId="2145706750"/>
            <ac:picMk id="15" creationId="{DCFB0194-2611-1B3B-F8DD-50EC0E15F63F}"/>
          </ac:picMkLst>
        </pc:picChg>
        <pc:picChg chg="add del">
          <ac:chgData name="Jacob Baylis" userId="7bf1c2a7-86c6-4e5b-b185-fe7bff1be616" providerId="ADAL" clId="{4DAB1121-3625-4A02-90F0-D6897B373A59}" dt="2023-11-02T04:05:19.324" v="4729"/>
          <ac:picMkLst>
            <pc:docMk/>
            <pc:sldMk cId="3896141298" sldId="2145706750"/>
            <ac:picMk id="17" creationId="{34124D02-0122-D33F-6B2B-68E96D7365F3}"/>
          </ac:picMkLst>
        </pc:picChg>
        <pc:picChg chg="add del mod ord">
          <ac:chgData name="Jacob Baylis" userId="7bf1c2a7-86c6-4e5b-b185-fe7bff1be616" providerId="ADAL" clId="{4DAB1121-3625-4A02-90F0-D6897B373A59}" dt="2023-11-02T17:44:28.135" v="5351" actId="478"/>
          <ac:picMkLst>
            <pc:docMk/>
            <pc:sldMk cId="3896141298" sldId="2145706750"/>
            <ac:picMk id="18" creationId="{FABDE775-DB7D-979B-C827-9D0A44A43C68}"/>
          </ac:picMkLst>
        </pc:picChg>
        <pc:picChg chg="add mod ord">
          <ac:chgData name="Jacob Baylis" userId="7bf1c2a7-86c6-4e5b-b185-fe7bff1be616" providerId="ADAL" clId="{4DAB1121-3625-4A02-90F0-D6897B373A59}" dt="2023-11-02T17:44:39.992" v="5356" actId="1076"/>
          <ac:picMkLst>
            <pc:docMk/>
            <pc:sldMk cId="3896141298" sldId="2145706750"/>
            <ac:picMk id="19" creationId="{04EBE59E-0B53-BF76-2346-B5576F844234}"/>
          </ac:picMkLst>
        </pc:picChg>
      </pc:sldChg>
      <pc:sldChg chg="addSp delSp modSp mod ord modNotesTx">
        <pc:chgData name="Jacob Baylis" userId="7bf1c2a7-86c6-4e5b-b185-fe7bff1be616" providerId="ADAL" clId="{4DAB1121-3625-4A02-90F0-D6897B373A59}" dt="2023-11-02T17:25:03.935" v="4949" actId="20577"/>
        <pc:sldMkLst>
          <pc:docMk/>
          <pc:sldMk cId="2290101113" sldId="2145706751"/>
        </pc:sldMkLst>
        <pc:spChg chg="mod">
          <ac:chgData name="Jacob Baylis" userId="7bf1c2a7-86c6-4e5b-b185-fe7bff1be616" providerId="ADAL" clId="{4DAB1121-3625-4A02-90F0-D6897B373A59}" dt="2023-10-30T20:10:13.806" v="1135" actId="20577"/>
          <ac:spMkLst>
            <pc:docMk/>
            <pc:sldMk cId="2290101113" sldId="2145706751"/>
            <ac:spMk id="2" creationId="{A9B4956E-A626-FDCA-F4DB-3CDB60A3425E}"/>
          </ac:spMkLst>
        </pc:spChg>
        <pc:spChg chg="del">
          <ac:chgData name="Jacob Baylis" userId="7bf1c2a7-86c6-4e5b-b185-fe7bff1be616" providerId="ADAL" clId="{4DAB1121-3625-4A02-90F0-D6897B373A59}" dt="2023-10-30T20:11:27.041" v="1136" actId="478"/>
          <ac:spMkLst>
            <pc:docMk/>
            <pc:sldMk cId="2290101113" sldId="2145706751"/>
            <ac:spMk id="6" creationId="{4EB3D438-BD0B-5515-7585-D75CCEDD235A}"/>
          </ac:spMkLst>
        </pc:spChg>
        <pc:picChg chg="add del mod">
          <ac:chgData name="Jacob Baylis" userId="7bf1c2a7-86c6-4e5b-b185-fe7bff1be616" providerId="ADAL" clId="{4DAB1121-3625-4A02-90F0-D6897B373A59}" dt="2023-10-30T20:11:55.316" v="1141" actId="478"/>
          <ac:picMkLst>
            <pc:docMk/>
            <pc:sldMk cId="2290101113" sldId="2145706751"/>
            <ac:picMk id="3" creationId="{3168A182-EBFB-1DEA-C8FE-44C56A0383B6}"/>
          </ac:picMkLst>
        </pc:picChg>
        <pc:picChg chg="add mod">
          <ac:chgData name="Jacob Baylis" userId="7bf1c2a7-86c6-4e5b-b185-fe7bff1be616" providerId="ADAL" clId="{4DAB1121-3625-4A02-90F0-D6897B373A59}" dt="2023-10-30T20:12:27.391" v="1145" actId="1076"/>
          <ac:picMkLst>
            <pc:docMk/>
            <pc:sldMk cId="2290101113" sldId="2145706751"/>
            <ac:picMk id="4" creationId="{5552245C-325B-8817-3428-AC9A664F02A9}"/>
          </ac:picMkLst>
        </pc:picChg>
        <pc:picChg chg="del">
          <ac:chgData name="Jacob Baylis" userId="7bf1c2a7-86c6-4e5b-b185-fe7bff1be616" providerId="ADAL" clId="{4DAB1121-3625-4A02-90F0-D6897B373A59}" dt="2023-10-30T22:03:15.055" v="2959" actId="478"/>
          <ac:picMkLst>
            <pc:docMk/>
            <pc:sldMk cId="2290101113" sldId="2145706751"/>
            <ac:picMk id="9" creationId="{384C4C75-6911-04AD-F0F6-89A05F4457AC}"/>
          </ac:picMkLst>
        </pc:picChg>
      </pc:sldChg>
      <pc:sldChg chg="addSp delSp modSp mod ord modNotesTx">
        <pc:chgData name="Jacob Baylis" userId="7bf1c2a7-86c6-4e5b-b185-fe7bff1be616" providerId="ADAL" clId="{4DAB1121-3625-4A02-90F0-D6897B373A59}" dt="2023-11-02T17:12:15.421" v="4792" actId="478"/>
        <pc:sldMkLst>
          <pc:docMk/>
          <pc:sldMk cId="1838106490" sldId="2145706752"/>
        </pc:sldMkLst>
        <pc:spChg chg="del">
          <ac:chgData name="Jacob Baylis" userId="7bf1c2a7-86c6-4e5b-b185-fe7bff1be616" providerId="ADAL" clId="{4DAB1121-3625-4A02-90F0-D6897B373A59}" dt="2023-10-30T20:13:49.984" v="1150" actId="478"/>
          <ac:spMkLst>
            <pc:docMk/>
            <pc:sldMk cId="1838106490" sldId="2145706752"/>
            <ac:spMk id="2" creationId="{A9B4956E-A626-FDCA-F4DB-3CDB60A3425E}"/>
          </ac:spMkLst>
        </pc:spChg>
        <pc:spChg chg="add del mod">
          <ac:chgData name="Jacob Baylis" userId="7bf1c2a7-86c6-4e5b-b185-fe7bff1be616" providerId="ADAL" clId="{4DAB1121-3625-4A02-90F0-D6897B373A59}" dt="2023-11-02T17:12:15.421" v="4792" actId="478"/>
          <ac:spMkLst>
            <pc:docMk/>
            <pc:sldMk cId="1838106490" sldId="2145706752"/>
            <ac:spMk id="5" creationId="{43B534AE-B4A9-C26D-C461-0D0233D9A0A7}"/>
          </ac:spMkLst>
        </pc:spChg>
        <pc:spChg chg="del">
          <ac:chgData name="Jacob Baylis" userId="7bf1c2a7-86c6-4e5b-b185-fe7bff1be616" providerId="ADAL" clId="{4DAB1121-3625-4A02-90F0-D6897B373A59}" dt="2023-10-30T20:13:47.467" v="1149" actId="478"/>
          <ac:spMkLst>
            <pc:docMk/>
            <pc:sldMk cId="1838106490" sldId="2145706752"/>
            <ac:spMk id="6" creationId="{4EB3D438-BD0B-5515-7585-D75CCEDD235A}"/>
          </ac:spMkLst>
        </pc:spChg>
        <pc:spChg chg="add del mod">
          <ac:chgData name="Jacob Baylis" userId="7bf1c2a7-86c6-4e5b-b185-fe7bff1be616" providerId="ADAL" clId="{4DAB1121-3625-4A02-90F0-D6897B373A59}" dt="2023-11-02T17:12:13.752" v="4791" actId="478"/>
          <ac:spMkLst>
            <pc:docMk/>
            <pc:sldMk cId="1838106490" sldId="2145706752"/>
            <ac:spMk id="7" creationId="{12579DE6-0351-25EC-E1ED-C28F066783B0}"/>
          </ac:spMkLst>
        </pc:spChg>
        <pc:spChg chg="add del mod">
          <ac:chgData name="Jacob Baylis" userId="7bf1c2a7-86c6-4e5b-b185-fe7bff1be616" providerId="ADAL" clId="{4DAB1121-3625-4A02-90F0-D6897B373A59}" dt="2023-11-02T17:12:12.024" v="4790" actId="478"/>
          <ac:spMkLst>
            <pc:docMk/>
            <pc:sldMk cId="1838106490" sldId="2145706752"/>
            <ac:spMk id="10" creationId="{2D035EEE-2106-16D6-1772-B6B5E5D5231D}"/>
          </ac:spMkLst>
        </pc:spChg>
        <pc:spChg chg="add del mod">
          <ac:chgData name="Jacob Baylis" userId="7bf1c2a7-86c6-4e5b-b185-fe7bff1be616" providerId="ADAL" clId="{4DAB1121-3625-4A02-90F0-D6897B373A59}" dt="2023-11-02T17:12:09.620" v="4789" actId="478"/>
          <ac:spMkLst>
            <pc:docMk/>
            <pc:sldMk cId="1838106490" sldId="2145706752"/>
            <ac:spMk id="13" creationId="{35A8163B-CFAD-DBF8-46AB-D6CF46FB011D}"/>
          </ac:spMkLst>
        </pc:spChg>
        <pc:graphicFrameChg chg="add del mod">
          <ac:chgData name="Jacob Baylis" userId="7bf1c2a7-86c6-4e5b-b185-fe7bff1be616" providerId="ADAL" clId="{4DAB1121-3625-4A02-90F0-D6897B373A59}" dt="2023-10-30T20:13:51.688" v="1152"/>
          <ac:graphicFrameMkLst>
            <pc:docMk/>
            <pc:sldMk cId="1838106490" sldId="2145706752"/>
            <ac:graphicFrameMk id="3" creationId="{77432435-B5ED-EFBC-AF9C-E9632916A66A}"/>
          </ac:graphicFrameMkLst>
        </pc:graphicFrameChg>
        <pc:picChg chg="add mod">
          <ac:chgData name="Jacob Baylis" userId="7bf1c2a7-86c6-4e5b-b185-fe7bff1be616" providerId="ADAL" clId="{4DAB1121-3625-4A02-90F0-D6897B373A59}" dt="2023-10-30T22:03:24.243" v="2962" actId="1076"/>
          <ac:picMkLst>
            <pc:docMk/>
            <pc:sldMk cId="1838106490" sldId="2145706752"/>
            <ac:picMk id="4" creationId="{9AE73586-C0B9-7916-243D-62F325DE640D}"/>
          </ac:picMkLst>
        </pc:picChg>
        <pc:picChg chg="del">
          <ac:chgData name="Jacob Baylis" userId="7bf1c2a7-86c6-4e5b-b185-fe7bff1be616" providerId="ADAL" clId="{4DAB1121-3625-4A02-90F0-D6897B373A59}" dt="2023-10-30T22:03:18.716" v="2961" actId="478"/>
          <ac:picMkLst>
            <pc:docMk/>
            <pc:sldMk cId="1838106490" sldId="2145706752"/>
            <ac:picMk id="9" creationId="{384C4C75-6911-04AD-F0F6-89A05F4457AC}"/>
          </ac:picMkLst>
        </pc:picChg>
      </pc:sldChg>
      <pc:sldChg chg="addSp delSp modSp mod">
        <pc:chgData name="Jacob Baylis" userId="7bf1c2a7-86c6-4e5b-b185-fe7bff1be616" providerId="ADAL" clId="{4DAB1121-3625-4A02-90F0-D6897B373A59}" dt="2023-11-02T17:50:19.415" v="5407" actId="20577"/>
        <pc:sldMkLst>
          <pc:docMk/>
          <pc:sldMk cId="3303042147" sldId="2145706753"/>
        </pc:sldMkLst>
        <pc:spChg chg="mod">
          <ac:chgData name="Jacob Baylis" userId="7bf1c2a7-86c6-4e5b-b185-fe7bff1be616" providerId="ADAL" clId="{4DAB1121-3625-4A02-90F0-D6897B373A59}" dt="2023-10-30T03:31:25.095" v="692" actId="122"/>
          <ac:spMkLst>
            <pc:docMk/>
            <pc:sldMk cId="3303042147" sldId="2145706753"/>
            <ac:spMk id="2" creationId="{A9B4956E-A626-FDCA-F4DB-3CDB60A3425E}"/>
          </ac:spMkLst>
        </pc:spChg>
        <pc:spChg chg="add mod">
          <ac:chgData name="Jacob Baylis" userId="7bf1c2a7-86c6-4e5b-b185-fe7bff1be616" providerId="ADAL" clId="{4DAB1121-3625-4A02-90F0-D6897B373A59}" dt="2023-11-02T17:50:19.415" v="5407" actId="20577"/>
          <ac:spMkLst>
            <pc:docMk/>
            <pc:sldMk cId="3303042147" sldId="2145706753"/>
            <ac:spMk id="5" creationId="{11A8651A-85B7-C462-2083-CE4045FFAE29}"/>
          </ac:spMkLst>
        </pc:spChg>
        <pc:spChg chg="mod">
          <ac:chgData name="Jacob Baylis" userId="7bf1c2a7-86c6-4e5b-b185-fe7bff1be616" providerId="ADAL" clId="{4DAB1121-3625-4A02-90F0-D6897B373A59}" dt="2023-11-02T17:50:03.899" v="5400" actId="14100"/>
          <ac:spMkLst>
            <pc:docMk/>
            <pc:sldMk cId="3303042147" sldId="2145706753"/>
            <ac:spMk id="6" creationId="{4EB3D438-BD0B-5515-7585-D75CCEDD235A}"/>
          </ac:spMkLst>
        </pc:spChg>
        <pc:picChg chg="add mod">
          <ac:chgData name="Jacob Baylis" userId="7bf1c2a7-86c6-4e5b-b185-fe7bff1be616" providerId="ADAL" clId="{4DAB1121-3625-4A02-90F0-D6897B373A59}" dt="2023-10-30T22:01:01.453" v="2927" actId="1076"/>
          <ac:picMkLst>
            <pc:docMk/>
            <pc:sldMk cId="3303042147" sldId="2145706753"/>
            <ac:picMk id="3" creationId="{EB65C6FF-4E96-F92A-7E9B-B290524C405C}"/>
          </ac:picMkLst>
        </pc:picChg>
        <pc:picChg chg="add mod">
          <ac:chgData name="Jacob Baylis" userId="7bf1c2a7-86c6-4e5b-b185-fe7bff1be616" providerId="ADAL" clId="{4DAB1121-3625-4A02-90F0-D6897B373A59}" dt="2023-10-30T22:03:55.560" v="2972" actId="1076"/>
          <ac:picMkLst>
            <pc:docMk/>
            <pc:sldMk cId="3303042147" sldId="2145706753"/>
            <ac:picMk id="4" creationId="{43C74FC7-0E90-119B-9951-EE5A6F3945CA}"/>
          </ac:picMkLst>
        </pc:picChg>
        <pc:picChg chg="del">
          <ac:chgData name="Jacob Baylis" userId="7bf1c2a7-86c6-4e5b-b185-fe7bff1be616" providerId="ADAL" clId="{4DAB1121-3625-4A02-90F0-D6897B373A59}" dt="2023-10-30T22:03:42.175" v="2967" actId="478"/>
          <ac:picMkLst>
            <pc:docMk/>
            <pc:sldMk cId="3303042147" sldId="2145706753"/>
            <ac:picMk id="9" creationId="{384C4C75-6911-04AD-F0F6-89A05F4457AC}"/>
          </ac:picMkLst>
        </pc:picChg>
      </pc:sldChg>
      <pc:sldChg chg="addSp delSp modSp add mod modNotesTx">
        <pc:chgData name="Jacob Baylis" userId="7bf1c2a7-86c6-4e5b-b185-fe7bff1be616" providerId="ADAL" clId="{4DAB1121-3625-4A02-90F0-D6897B373A59}" dt="2023-10-30T22:04:14.628" v="2980"/>
        <pc:sldMkLst>
          <pc:docMk/>
          <pc:sldMk cId="1876365400" sldId="2145706754"/>
        </pc:sldMkLst>
        <pc:picChg chg="add mod">
          <ac:chgData name="Jacob Baylis" userId="7bf1c2a7-86c6-4e5b-b185-fe7bff1be616" providerId="ADAL" clId="{4DAB1121-3625-4A02-90F0-D6897B373A59}" dt="2023-10-30T22:01:45.892" v="2941"/>
          <ac:picMkLst>
            <pc:docMk/>
            <pc:sldMk cId="1876365400" sldId="2145706754"/>
            <ac:picMk id="4" creationId="{2B621860-724F-DDED-3297-0E5DCAFFEA84}"/>
          </ac:picMkLst>
        </pc:picChg>
        <pc:picChg chg="add mod">
          <ac:chgData name="Jacob Baylis" userId="7bf1c2a7-86c6-4e5b-b185-fe7bff1be616" providerId="ADAL" clId="{4DAB1121-3625-4A02-90F0-D6897B373A59}" dt="2023-10-30T22:04:14.628" v="2980"/>
          <ac:picMkLst>
            <pc:docMk/>
            <pc:sldMk cId="1876365400" sldId="2145706754"/>
            <ac:picMk id="5" creationId="{491590A1-0BDB-76E1-9326-4DD79B3858B0}"/>
          </ac:picMkLst>
        </pc:picChg>
        <pc:picChg chg="del">
          <ac:chgData name="Jacob Baylis" userId="7bf1c2a7-86c6-4e5b-b185-fe7bff1be616" providerId="ADAL" clId="{4DAB1121-3625-4A02-90F0-D6897B373A59}" dt="2023-10-30T22:03:04.900" v="2956" actId="478"/>
          <ac:picMkLst>
            <pc:docMk/>
            <pc:sldMk cId="1876365400" sldId="2145706754"/>
            <ac:picMk id="9" creationId="{384C4C75-6911-04AD-F0F6-89A05F4457AC}"/>
          </ac:picMkLst>
        </pc:picChg>
      </pc:sldChg>
      <pc:sldChg chg="addSp delSp modSp add mod ord modNotesTx">
        <pc:chgData name="Jacob Baylis" userId="7bf1c2a7-86c6-4e5b-b185-fe7bff1be616" providerId="ADAL" clId="{4DAB1121-3625-4A02-90F0-D6897B373A59}" dt="2023-11-02T17:52:08.622" v="5471" actId="20577"/>
        <pc:sldMkLst>
          <pc:docMk/>
          <pc:sldMk cId="2447411410" sldId="2145706755"/>
        </pc:sldMkLst>
        <pc:spChg chg="mod">
          <ac:chgData name="Jacob Baylis" userId="7bf1c2a7-86c6-4e5b-b185-fe7bff1be616" providerId="ADAL" clId="{4DAB1121-3625-4A02-90F0-D6897B373A59}" dt="2023-11-02T17:28:18.962" v="5099" actId="20577"/>
          <ac:spMkLst>
            <pc:docMk/>
            <pc:sldMk cId="2447411410" sldId="2145706755"/>
            <ac:spMk id="2" creationId="{A9B4956E-A626-FDCA-F4DB-3CDB60A3425E}"/>
          </ac:spMkLst>
        </pc:spChg>
        <pc:spChg chg="del mod">
          <ac:chgData name="Jacob Baylis" userId="7bf1c2a7-86c6-4e5b-b185-fe7bff1be616" providerId="ADAL" clId="{4DAB1121-3625-4A02-90F0-D6897B373A59}" dt="2023-10-30T20:44:57.585" v="1265" actId="478"/>
          <ac:spMkLst>
            <pc:docMk/>
            <pc:sldMk cId="2447411410" sldId="2145706755"/>
            <ac:spMk id="6" creationId="{4EB3D438-BD0B-5515-7585-D75CCEDD235A}"/>
          </ac:spMkLst>
        </pc:spChg>
        <pc:graphicFrameChg chg="del">
          <ac:chgData name="Jacob Baylis" userId="7bf1c2a7-86c6-4e5b-b185-fe7bff1be616" providerId="ADAL" clId="{4DAB1121-3625-4A02-90F0-D6897B373A59}" dt="2023-10-30T20:16:26.115" v="1159" actId="478"/>
          <ac:graphicFrameMkLst>
            <pc:docMk/>
            <pc:sldMk cId="2447411410" sldId="2145706755"/>
            <ac:graphicFrameMk id="4" creationId="{E60063E8-00D4-AA5C-FAED-6AB7590D7E44}"/>
          </ac:graphicFrameMkLst>
        </pc:graphicFrameChg>
        <pc:picChg chg="add del mod">
          <ac:chgData name="Jacob Baylis" userId="7bf1c2a7-86c6-4e5b-b185-fe7bff1be616" providerId="ADAL" clId="{4DAB1121-3625-4A02-90F0-D6897B373A59}" dt="2023-10-30T20:45:33.266" v="1298" actId="478"/>
          <ac:picMkLst>
            <pc:docMk/>
            <pc:sldMk cId="2447411410" sldId="2145706755"/>
            <ac:picMk id="3" creationId="{D11B39EE-D534-7F14-8DB5-AD8EDDF7D911}"/>
          </ac:picMkLst>
        </pc:picChg>
        <pc:picChg chg="add del mod">
          <ac:chgData name="Jacob Baylis" userId="7bf1c2a7-86c6-4e5b-b185-fe7bff1be616" providerId="ADAL" clId="{4DAB1121-3625-4A02-90F0-D6897B373A59}" dt="2023-11-01T15:53:53.847" v="3180" actId="478"/>
          <ac:picMkLst>
            <pc:docMk/>
            <pc:sldMk cId="2447411410" sldId="2145706755"/>
            <ac:picMk id="5" creationId="{75A02F0E-B921-7B16-9212-32FFC268375F}"/>
          </ac:picMkLst>
        </pc:picChg>
        <pc:picChg chg="add mod">
          <ac:chgData name="Jacob Baylis" userId="7bf1c2a7-86c6-4e5b-b185-fe7bff1be616" providerId="ADAL" clId="{4DAB1121-3625-4A02-90F0-D6897B373A59}" dt="2023-10-30T22:01:19.930" v="2933"/>
          <ac:picMkLst>
            <pc:docMk/>
            <pc:sldMk cId="2447411410" sldId="2145706755"/>
            <ac:picMk id="7" creationId="{8D67E304-B398-4D85-6DEC-CC734E3EE50A}"/>
          </ac:picMkLst>
        </pc:picChg>
        <pc:picChg chg="del">
          <ac:chgData name="Jacob Baylis" userId="7bf1c2a7-86c6-4e5b-b185-fe7bff1be616" providerId="ADAL" clId="{4DAB1121-3625-4A02-90F0-D6897B373A59}" dt="2023-10-30T22:03:29.440" v="2964" actId="478"/>
          <ac:picMkLst>
            <pc:docMk/>
            <pc:sldMk cId="2447411410" sldId="2145706755"/>
            <ac:picMk id="9" creationId="{384C4C75-6911-04AD-F0F6-89A05F4457AC}"/>
          </ac:picMkLst>
        </pc:picChg>
        <pc:picChg chg="add mod">
          <ac:chgData name="Jacob Baylis" userId="7bf1c2a7-86c6-4e5b-b185-fe7bff1be616" providerId="ADAL" clId="{4DAB1121-3625-4A02-90F0-D6897B373A59}" dt="2023-10-30T22:04:01.059" v="2975"/>
          <ac:picMkLst>
            <pc:docMk/>
            <pc:sldMk cId="2447411410" sldId="2145706755"/>
            <ac:picMk id="10" creationId="{CFAB2E42-1F56-5B8B-270D-996BCA9D993E}"/>
          </ac:picMkLst>
        </pc:picChg>
        <pc:picChg chg="add del mod">
          <ac:chgData name="Jacob Baylis" userId="7bf1c2a7-86c6-4e5b-b185-fe7bff1be616" providerId="ADAL" clId="{4DAB1121-3625-4A02-90F0-D6897B373A59}" dt="2023-11-01T22:17:28.717" v="4011" actId="478"/>
          <ac:picMkLst>
            <pc:docMk/>
            <pc:sldMk cId="2447411410" sldId="2145706755"/>
            <ac:picMk id="13" creationId="{AC920853-B87F-1B98-AC1B-06522565D312}"/>
          </ac:picMkLst>
        </pc:picChg>
        <pc:picChg chg="add del mod">
          <ac:chgData name="Jacob Baylis" userId="7bf1c2a7-86c6-4e5b-b185-fe7bff1be616" providerId="ADAL" clId="{4DAB1121-3625-4A02-90F0-D6897B373A59}" dt="2023-11-02T03:20:02.994" v="4120" actId="478"/>
          <ac:picMkLst>
            <pc:docMk/>
            <pc:sldMk cId="2447411410" sldId="2145706755"/>
            <ac:picMk id="14" creationId="{9A358804-3ED4-0765-CFF4-24A622C6D907}"/>
          </ac:picMkLst>
        </pc:picChg>
        <pc:picChg chg="add del mod">
          <ac:chgData name="Jacob Baylis" userId="7bf1c2a7-86c6-4e5b-b185-fe7bff1be616" providerId="ADAL" clId="{4DAB1121-3625-4A02-90F0-D6897B373A59}" dt="2023-11-02T04:07:51.495" v="4736" actId="478"/>
          <ac:picMkLst>
            <pc:docMk/>
            <pc:sldMk cId="2447411410" sldId="2145706755"/>
            <ac:picMk id="15" creationId="{5382637C-B84B-6F0F-89CE-545D21780C6B}"/>
          </ac:picMkLst>
        </pc:picChg>
        <pc:picChg chg="add del mod">
          <ac:chgData name="Jacob Baylis" userId="7bf1c2a7-86c6-4e5b-b185-fe7bff1be616" providerId="ADAL" clId="{4DAB1121-3625-4A02-90F0-D6897B373A59}" dt="2023-11-02T17:10:42.894" v="4783" actId="478"/>
          <ac:picMkLst>
            <pc:docMk/>
            <pc:sldMk cId="2447411410" sldId="2145706755"/>
            <ac:picMk id="16" creationId="{E356B5BA-47AD-BAF9-E7A1-21C67E0099E0}"/>
          </ac:picMkLst>
        </pc:picChg>
        <pc:picChg chg="add mod">
          <ac:chgData name="Jacob Baylis" userId="7bf1c2a7-86c6-4e5b-b185-fe7bff1be616" providerId="ADAL" clId="{4DAB1121-3625-4A02-90F0-D6897B373A59}" dt="2023-11-02T17:12:04.018" v="4788" actId="1076"/>
          <ac:picMkLst>
            <pc:docMk/>
            <pc:sldMk cId="2447411410" sldId="2145706755"/>
            <ac:picMk id="17" creationId="{3D455632-80DF-4C9E-4260-294E7627F760}"/>
          </ac:picMkLst>
        </pc:picChg>
      </pc:sldChg>
      <pc:sldChg chg="addSp delSp modSp add mod ord">
        <pc:chgData name="Jacob Baylis" userId="7bf1c2a7-86c6-4e5b-b185-fe7bff1be616" providerId="ADAL" clId="{4DAB1121-3625-4A02-90F0-D6897B373A59}" dt="2023-11-02T17:33:50.836" v="5350" actId="20577"/>
        <pc:sldMkLst>
          <pc:docMk/>
          <pc:sldMk cId="2855708488" sldId="2145706756"/>
        </pc:sldMkLst>
        <pc:spChg chg="mod">
          <ac:chgData name="Jacob Baylis" userId="7bf1c2a7-86c6-4e5b-b185-fe7bff1be616" providerId="ADAL" clId="{4DAB1121-3625-4A02-90F0-D6897B373A59}" dt="2023-10-30T21:33:39.295" v="2033" actId="20577"/>
          <ac:spMkLst>
            <pc:docMk/>
            <pc:sldMk cId="2855708488" sldId="2145706756"/>
            <ac:spMk id="2" creationId="{A9B4956E-A626-FDCA-F4DB-3CDB60A3425E}"/>
          </ac:spMkLst>
        </pc:spChg>
        <pc:spChg chg="mod">
          <ac:chgData name="Jacob Baylis" userId="7bf1c2a7-86c6-4e5b-b185-fe7bff1be616" providerId="ADAL" clId="{4DAB1121-3625-4A02-90F0-D6897B373A59}" dt="2023-11-02T17:33:50.836" v="5350" actId="20577"/>
          <ac:spMkLst>
            <pc:docMk/>
            <pc:sldMk cId="2855708488" sldId="2145706756"/>
            <ac:spMk id="6" creationId="{4EB3D438-BD0B-5515-7585-D75CCEDD235A}"/>
          </ac:spMkLst>
        </pc:spChg>
        <pc:picChg chg="add mod">
          <ac:chgData name="Jacob Baylis" userId="7bf1c2a7-86c6-4e5b-b185-fe7bff1be616" providerId="ADAL" clId="{4DAB1121-3625-4A02-90F0-D6897B373A59}" dt="2023-10-30T22:01:12.579" v="2930" actId="1076"/>
          <ac:picMkLst>
            <pc:docMk/>
            <pc:sldMk cId="2855708488" sldId="2145706756"/>
            <ac:picMk id="3" creationId="{B7DBA959-D2CD-16C3-3D66-A757058B7B2B}"/>
          </ac:picMkLst>
        </pc:picChg>
        <pc:picChg chg="add mod">
          <ac:chgData name="Jacob Baylis" userId="7bf1c2a7-86c6-4e5b-b185-fe7bff1be616" providerId="ADAL" clId="{4DAB1121-3625-4A02-90F0-D6897B373A59}" dt="2023-10-30T22:01:15.435" v="2931" actId="1076"/>
          <ac:picMkLst>
            <pc:docMk/>
            <pc:sldMk cId="2855708488" sldId="2145706756"/>
            <ac:picMk id="4" creationId="{020A53BD-989A-95A4-EA18-EA9099223C99}"/>
          </ac:picMkLst>
        </pc:picChg>
        <pc:picChg chg="add mod">
          <ac:chgData name="Jacob Baylis" userId="7bf1c2a7-86c6-4e5b-b185-fe7bff1be616" providerId="ADAL" clId="{4DAB1121-3625-4A02-90F0-D6897B373A59}" dt="2023-10-30T22:01:18.250" v="2932" actId="1076"/>
          <ac:picMkLst>
            <pc:docMk/>
            <pc:sldMk cId="2855708488" sldId="2145706756"/>
            <ac:picMk id="5" creationId="{28989889-1004-D859-0429-8BB8495ED8F0}"/>
          </ac:picMkLst>
        </pc:picChg>
        <pc:picChg chg="add mod">
          <ac:chgData name="Jacob Baylis" userId="7bf1c2a7-86c6-4e5b-b185-fe7bff1be616" providerId="ADAL" clId="{4DAB1121-3625-4A02-90F0-D6897B373A59}" dt="2023-10-30T22:01:09.591" v="2929"/>
          <ac:picMkLst>
            <pc:docMk/>
            <pc:sldMk cId="2855708488" sldId="2145706756"/>
            <ac:picMk id="7" creationId="{D9C8674B-4B23-52A8-ACDF-031A9EC3A586}"/>
          </ac:picMkLst>
        </pc:picChg>
        <pc:picChg chg="del">
          <ac:chgData name="Jacob Baylis" userId="7bf1c2a7-86c6-4e5b-b185-fe7bff1be616" providerId="ADAL" clId="{4DAB1121-3625-4A02-90F0-D6897B373A59}" dt="2023-10-30T22:03:31.787" v="2965" actId="478"/>
          <ac:picMkLst>
            <pc:docMk/>
            <pc:sldMk cId="2855708488" sldId="2145706756"/>
            <ac:picMk id="9" creationId="{384C4C75-6911-04AD-F0F6-89A05F4457AC}"/>
          </ac:picMkLst>
        </pc:picChg>
        <pc:picChg chg="add mod">
          <ac:chgData name="Jacob Baylis" userId="7bf1c2a7-86c6-4e5b-b185-fe7bff1be616" providerId="ADAL" clId="{4DAB1121-3625-4A02-90F0-D6897B373A59}" dt="2023-10-30T22:03:59.601" v="2974"/>
          <ac:picMkLst>
            <pc:docMk/>
            <pc:sldMk cId="2855708488" sldId="2145706756"/>
            <ac:picMk id="10" creationId="{CCF5E782-C102-2419-51B0-32E2852F4B69}"/>
          </ac:picMkLst>
        </pc:picChg>
      </pc:sldChg>
      <pc:sldChg chg="addSp delSp modSp add mod">
        <pc:chgData name="Jacob Baylis" userId="7bf1c2a7-86c6-4e5b-b185-fe7bff1be616" providerId="ADAL" clId="{4DAB1121-3625-4A02-90F0-D6897B373A59}" dt="2023-11-02T03:42:06.442" v="4445" actId="108"/>
        <pc:sldMkLst>
          <pc:docMk/>
          <pc:sldMk cId="3903830830" sldId="2145706757"/>
        </pc:sldMkLst>
        <pc:spChg chg="mod">
          <ac:chgData name="Jacob Baylis" userId="7bf1c2a7-86c6-4e5b-b185-fe7bff1be616" providerId="ADAL" clId="{4DAB1121-3625-4A02-90F0-D6897B373A59}" dt="2023-10-30T21:44:59.247" v="2393" actId="20577"/>
          <ac:spMkLst>
            <pc:docMk/>
            <pc:sldMk cId="3903830830" sldId="2145706757"/>
            <ac:spMk id="2" creationId="{A9B4956E-A626-FDCA-F4DB-3CDB60A3425E}"/>
          </ac:spMkLst>
        </pc:spChg>
        <pc:spChg chg="mod">
          <ac:chgData name="Jacob Baylis" userId="7bf1c2a7-86c6-4e5b-b185-fe7bff1be616" providerId="ADAL" clId="{4DAB1121-3625-4A02-90F0-D6897B373A59}" dt="2023-11-02T03:42:06.442" v="4445" actId="108"/>
          <ac:spMkLst>
            <pc:docMk/>
            <pc:sldMk cId="3903830830" sldId="2145706757"/>
            <ac:spMk id="6" creationId="{4EB3D438-BD0B-5515-7585-D75CCEDD235A}"/>
          </ac:spMkLst>
        </pc:spChg>
        <pc:picChg chg="add mod">
          <ac:chgData name="Jacob Baylis" userId="7bf1c2a7-86c6-4e5b-b185-fe7bff1be616" providerId="ADAL" clId="{4DAB1121-3625-4A02-90F0-D6897B373A59}" dt="2023-10-30T22:01:06.319" v="2928"/>
          <ac:picMkLst>
            <pc:docMk/>
            <pc:sldMk cId="3903830830" sldId="2145706757"/>
            <ac:picMk id="3" creationId="{85CA65D5-94CE-0C7D-2598-7338180E687B}"/>
          </ac:picMkLst>
        </pc:picChg>
        <pc:picChg chg="add mod">
          <ac:chgData name="Jacob Baylis" userId="7bf1c2a7-86c6-4e5b-b185-fe7bff1be616" providerId="ADAL" clId="{4DAB1121-3625-4A02-90F0-D6897B373A59}" dt="2023-10-30T22:03:58.189" v="2973"/>
          <ac:picMkLst>
            <pc:docMk/>
            <pc:sldMk cId="3903830830" sldId="2145706757"/>
            <ac:picMk id="4" creationId="{DD660149-E836-0ED0-DB80-69F1CCD42B30}"/>
          </ac:picMkLst>
        </pc:picChg>
        <pc:picChg chg="del">
          <ac:chgData name="Jacob Baylis" userId="7bf1c2a7-86c6-4e5b-b185-fe7bff1be616" providerId="ADAL" clId="{4DAB1121-3625-4A02-90F0-D6897B373A59}" dt="2023-10-30T22:03:40.408" v="2966" actId="478"/>
          <ac:picMkLst>
            <pc:docMk/>
            <pc:sldMk cId="3903830830" sldId="2145706757"/>
            <ac:picMk id="9" creationId="{384C4C75-6911-04AD-F0F6-89A05F4457AC}"/>
          </ac:picMkLst>
        </pc:picChg>
      </pc:sldChg>
      <pc:sldChg chg="add del">
        <pc:chgData name="Jacob Baylis" userId="7bf1c2a7-86c6-4e5b-b185-fe7bff1be616" providerId="ADAL" clId="{4DAB1121-3625-4A02-90F0-D6897B373A59}" dt="2023-10-30T21:53:40.393" v="2816" actId="47"/>
        <pc:sldMkLst>
          <pc:docMk/>
          <pc:sldMk cId="871654150" sldId="2145706758"/>
        </pc:sldMkLst>
      </pc:sldChg>
      <pc:sldChg chg="modSp add mod">
        <pc:chgData name="Jacob Baylis" userId="7bf1c2a7-86c6-4e5b-b185-fe7bff1be616" providerId="ADAL" clId="{4DAB1121-3625-4A02-90F0-D6897B373A59}" dt="2023-11-02T03:30:22.671" v="4372" actId="14100"/>
        <pc:sldMkLst>
          <pc:docMk/>
          <pc:sldMk cId="1000616076" sldId="2145706758"/>
        </pc:sldMkLst>
        <pc:spChg chg="mod">
          <ac:chgData name="Jacob Baylis" userId="7bf1c2a7-86c6-4e5b-b185-fe7bff1be616" providerId="ADAL" clId="{4DAB1121-3625-4A02-90F0-D6897B373A59}" dt="2023-11-02T03:30:22.671" v="4372" actId="14100"/>
          <ac:spMkLst>
            <pc:docMk/>
            <pc:sldMk cId="1000616076" sldId="2145706758"/>
            <ac:spMk id="3" creationId="{DB1DAA64-5C42-72A2-8004-D5AF9285256E}"/>
          </ac:spMkLst>
        </pc:spChg>
      </pc:sldChg>
      <pc:sldChg chg="add del">
        <pc:chgData name="Jacob Baylis" userId="7bf1c2a7-86c6-4e5b-b185-fe7bff1be616" providerId="ADAL" clId="{4DAB1121-3625-4A02-90F0-D6897B373A59}" dt="2023-10-30T21:53:40.393" v="2816" actId="47"/>
        <pc:sldMkLst>
          <pc:docMk/>
          <pc:sldMk cId="1795795109" sldId="2145706759"/>
        </pc:sldMkLst>
      </pc:sldChg>
      <pc:sldChg chg="add del">
        <pc:chgData name="Jacob Baylis" userId="7bf1c2a7-86c6-4e5b-b185-fe7bff1be616" providerId="ADAL" clId="{4DAB1121-3625-4A02-90F0-D6897B373A59}" dt="2023-10-30T21:53:40.393" v="2816" actId="47"/>
        <pc:sldMkLst>
          <pc:docMk/>
          <pc:sldMk cId="3608080667" sldId="2145706760"/>
        </pc:sldMkLst>
      </pc:sldChg>
      <pc:sldChg chg="add del">
        <pc:chgData name="Jacob Baylis" userId="7bf1c2a7-86c6-4e5b-b185-fe7bff1be616" providerId="ADAL" clId="{4DAB1121-3625-4A02-90F0-D6897B373A59}" dt="2023-10-30T21:53:40.393" v="2816" actId="47"/>
        <pc:sldMkLst>
          <pc:docMk/>
          <pc:sldMk cId="916524352" sldId="2145706761"/>
        </pc:sldMkLst>
      </pc:sldChg>
      <pc:sldChg chg="add del">
        <pc:chgData name="Jacob Baylis" userId="7bf1c2a7-86c6-4e5b-b185-fe7bff1be616" providerId="ADAL" clId="{4DAB1121-3625-4A02-90F0-D6897B373A59}" dt="2023-10-30T21:53:40.393" v="2816" actId="47"/>
        <pc:sldMkLst>
          <pc:docMk/>
          <pc:sldMk cId="1758169887" sldId="2145706762"/>
        </pc:sldMkLst>
      </pc:sldChg>
      <pc:sldChg chg="add del">
        <pc:chgData name="Jacob Baylis" userId="7bf1c2a7-86c6-4e5b-b185-fe7bff1be616" providerId="ADAL" clId="{4DAB1121-3625-4A02-90F0-D6897B373A59}" dt="2023-10-30T21:53:40.393" v="2816" actId="47"/>
        <pc:sldMkLst>
          <pc:docMk/>
          <pc:sldMk cId="980388400" sldId="2145706763"/>
        </pc:sldMkLst>
      </pc:sldChg>
      <pc:sldMasterChg chg="delSldLayout">
        <pc:chgData name="Jacob Baylis" userId="7bf1c2a7-86c6-4e5b-b185-fe7bff1be616" providerId="ADAL" clId="{4DAB1121-3625-4A02-90F0-D6897B373A59}" dt="2023-11-02T03:29:15.444" v="4369" actId="47"/>
        <pc:sldMasterMkLst>
          <pc:docMk/>
          <pc:sldMasterMk cId="324993946" sldId="2147483648"/>
        </pc:sldMasterMkLst>
        <pc:sldLayoutChg chg="del">
          <pc:chgData name="Jacob Baylis" userId="7bf1c2a7-86c6-4e5b-b185-fe7bff1be616" providerId="ADAL" clId="{4DAB1121-3625-4A02-90F0-D6897B373A59}" dt="2023-10-30T03:31:30.641" v="693" actId="47"/>
          <pc:sldLayoutMkLst>
            <pc:docMk/>
            <pc:sldMasterMk cId="324993946" sldId="2147483648"/>
            <pc:sldLayoutMk cId="3307086792" sldId="2147483660"/>
          </pc:sldLayoutMkLst>
        </pc:sldLayoutChg>
        <pc:sldLayoutChg chg="del">
          <pc:chgData name="Jacob Baylis" userId="7bf1c2a7-86c6-4e5b-b185-fe7bff1be616" providerId="ADAL" clId="{4DAB1121-3625-4A02-90F0-D6897B373A59}" dt="2023-10-30T03:29:24.032" v="613" actId="47"/>
          <pc:sldLayoutMkLst>
            <pc:docMk/>
            <pc:sldMasterMk cId="324993946" sldId="2147483648"/>
            <pc:sldLayoutMk cId="2713882343" sldId="2147483661"/>
          </pc:sldLayoutMkLst>
        </pc:sldLayoutChg>
        <pc:sldLayoutChg chg="del">
          <pc:chgData name="Jacob Baylis" userId="7bf1c2a7-86c6-4e5b-b185-fe7bff1be616" providerId="ADAL" clId="{4DAB1121-3625-4A02-90F0-D6897B373A59}" dt="2023-11-02T03:29:15.444" v="4369" actId="47"/>
          <pc:sldLayoutMkLst>
            <pc:docMk/>
            <pc:sldMasterMk cId="324993946" sldId="2147483648"/>
            <pc:sldLayoutMk cId="1135745186"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685E2-95BF-448B-8444-28A675769DD2}" type="doc">
      <dgm:prSet loTypeId="urn:microsoft.com/office/officeart/2005/8/layout/process1" loCatId="process" qsTypeId="urn:microsoft.com/office/officeart/2005/8/quickstyle/simple1" qsCatId="simple" csTypeId="urn:microsoft.com/office/officeart/2005/8/colors/accent1_2" csCatId="accent1" phldr="1"/>
      <dgm:spPr/>
    </dgm:pt>
    <dgm:pt modelId="{3A93ED40-C374-480F-8C83-A56A9B89BFF7}">
      <dgm:prSet phldrT="[Text]"/>
      <dgm:spPr>
        <a:solidFill>
          <a:srgbClr val="CC002B"/>
        </a:solidFill>
      </dgm:spPr>
      <dgm:t>
        <a:bodyPr/>
        <a:lstStyle/>
        <a:p>
          <a:r>
            <a:rPr lang="en-US" dirty="0"/>
            <a:t>FY16-FY20</a:t>
          </a:r>
        </a:p>
      </dgm:t>
    </dgm:pt>
    <dgm:pt modelId="{12C350FA-34CD-4F1D-ADBF-8403A6D2D1DA}" type="parTrans" cxnId="{346D17BA-74EB-425E-B833-1962650E36D0}">
      <dgm:prSet/>
      <dgm:spPr/>
      <dgm:t>
        <a:bodyPr/>
        <a:lstStyle/>
        <a:p>
          <a:endParaRPr lang="en-US"/>
        </a:p>
      </dgm:t>
    </dgm:pt>
    <dgm:pt modelId="{5C6D0534-5E8E-4316-8157-D341301E90A4}" type="sibTrans" cxnId="{346D17BA-74EB-425E-B833-1962650E36D0}">
      <dgm:prSet/>
      <dgm:spPr>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dgm:spPr>
      <dgm:t>
        <a:bodyPr/>
        <a:lstStyle/>
        <a:p>
          <a:endParaRPr lang="en-US"/>
        </a:p>
      </dgm:t>
    </dgm:pt>
    <dgm:pt modelId="{F9494912-D20D-4BE2-B06B-3D28967CFB69}">
      <dgm:prSet phldrT="[Text]"/>
      <dgm:spPr>
        <a:solidFill>
          <a:srgbClr val="CC002B"/>
        </a:solidFill>
      </dgm:spPr>
      <dgm:t>
        <a:bodyPr/>
        <a:lstStyle/>
        <a:p>
          <a:r>
            <a:rPr lang="en-US" dirty="0"/>
            <a:t>Evidence of homelessness</a:t>
          </a:r>
        </a:p>
      </dgm:t>
    </dgm:pt>
    <dgm:pt modelId="{E59CBE91-C626-429A-84C8-730A6064A882}" type="parTrans" cxnId="{2B35BD4C-AA41-414B-8A6B-D1537B9FAE43}">
      <dgm:prSet/>
      <dgm:spPr/>
      <dgm:t>
        <a:bodyPr/>
        <a:lstStyle/>
        <a:p>
          <a:endParaRPr lang="en-US"/>
        </a:p>
      </dgm:t>
    </dgm:pt>
    <dgm:pt modelId="{9018A615-2975-48D5-B7C0-A516C5D0FF24}" type="sibTrans" cxnId="{2B35BD4C-AA41-414B-8A6B-D1537B9FAE43}">
      <dgm:prSet/>
      <dgm:spPr>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dgm:spPr>
      <dgm:t>
        <a:bodyPr/>
        <a:lstStyle/>
        <a:p>
          <a:endParaRPr lang="en-US"/>
        </a:p>
      </dgm:t>
    </dgm:pt>
    <dgm:pt modelId="{C9C702E6-7DBD-40EC-A57A-B8F22345FA3A}">
      <dgm:prSet phldrT="[Text]"/>
      <dgm:spPr>
        <a:solidFill>
          <a:srgbClr val="CC002B"/>
        </a:solidFill>
      </dgm:spPr>
      <dgm:t>
        <a:bodyPr/>
        <a:lstStyle/>
        <a:p>
          <a:r>
            <a:rPr lang="en-US" dirty="0"/>
            <a:t>Primary care visit</a:t>
          </a:r>
        </a:p>
      </dgm:t>
    </dgm:pt>
    <dgm:pt modelId="{227BC951-357D-4B9C-A1C9-FF57DD883F98}" type="parTrans" cxnId="{690436FF-86FB-4E21-A60E-1D9BB5F523D0}">
      <dgm:prSet/>
      <dgm:spPr/>
      <dgm:t>
        <a:bodyPr/>
        <a:lstStyle/>
        <a:p>
          <a:endParaRPr lang="en-US"/>
        </a:p>
      </dgm:t>
    </dgm:pt>
    <dgm:pt modelId="{B88265C9-F7DA-49FC-B93E-4EACA5CE2294}" type="sibTrans" cxnId="{690436FF-86FB-4E21-A60E-1D9BB5F523D0}">
      <dgm:prSet/>
      <dgm:spPr>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dgm:spPr>
      <dgm:t>
        <a:bodyPr/>
        <a:lstStyle/>
        <a:p>
          <a:endParaRPr lang="en-US"/>
        </a:p>
      </dgm:t>
    </dgm:pt>
    <dgm:pt modelId="{018E65EA-AB5E-4D64-9F37-A02EE453E4BB}">
      <dgm:prSet/>
      <dgm:spPr>
        <a:solidFill>
          <a:srgbClr val="CC002B"/>
        </a:solidFill>
      </dgm:spPr>
      <dgm:t>
        <a:bodyPr/>
        <a:lstStyle/>
        <a:p>
          <a:r>
            <a:rPr lang="en-US" dirty="0"/>
            <a:t>OUD diagnosis</a:t>
          </a:r>
        </a:p>
      </dgm:t>
    </dgm:pt>
    <dgm:pt modelId="{EFBD9D0E-0FE9-4E12-9B5F-36270CB03761}" type="parTrans" cxnId="{306B6A87-B947-42F1-B377-687EC590F9E1}">
      <dgm:prSet/>
      <dgm:spPr/>
      <dgm:t>
        <a:bodyPr/>
        <a:lstStyle/>
        <a:p>
          <a:endParaRPr lang="en-US"/>
        </a:p>
      </dgm:t>
    </dgm:pt>
    <dgm:pt modelId="{4AF651CF-D941-4A63-B790-DE84065C732C}" type="sibTrans" cxnId="{306B6A87-B947-42F1-B377-687EC590F9E1}">
      <dgm:prSet/>
      <dgm:spPr>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dgm:spPr>
      <dgm:t>
        <a:bodyPr/>
        <a:lstStyle/>
        <a:p>
          <a:endParaRPr lang="en-US"/>
        </a:p>
      </dgm:t>
    </dgm:pt>
    <dgm:pt modelId="{1928AF4D-680E-4113-B3DD-F05442EC32B9}">
      <dgm:prSet/>
      <dgm:spPr>
        <a:solidFill>
          <a:srgbClr val="CC002B"/>
        </a:solidFill>
      </dgm:spPr>
      <dgm:t>
        <a:bodyPr/>
        <a:lstStyle/>
        <a:p>
          <a:r>
            <a:rPr lang="en-US" dirty="0"/>
            <a:t>MOUD prescribed</a:t>
          </a:r>
        </a:p>
      </dgm:t>
    </dgm:pt>
    <dgm:pt modelId="{8596866F-B9F5-4E62-8B07-E06C06C6510D}" type="sibTrans" cxnId="{EAD21161-5A6C-40A9-9EE9-58A953DE82A3}">
      <dgm:prSet/>
      <dgm:spPr/>
      <dgm:t>
        <a:bodyPr/>
        <a:lstStyle/>
        <a:p>
          <a:endParaRPr lang="en-US"/>
        </a:p>
      </dgm:t>
    </dgm:pt>
    <dgm:pt modelId="{6D8D36E9-F95D-4C48-8162-BB5B337DF6A7}" type="parTrans" cxnId="{EAD21161-5A6C-40A9-9EE9-58A953DE82A3}">
      <dgm:prSet/>
      <dgm:spPr/>
      <dgm:t>
        <a:bodyPr/>
        <a:lstStyle/>
        <a:p>
          <a:endParaRPr lang="en-US"/>
        </a:p>
      </dgm:t>
    </dgm:pt>
    <dgm:pt modelId="{E5AE731A-D815-4B51-B94D-91B3D8D2C37A}" type="pres">
      <dgm:prSet presAssocID="{324685E2-95BF-448B-8444-28A675769DD2}" presName="Name0" presStyleCnt="0">
        <dgm:presLayoutVars>
          <dgm:dir/>
          <dgm:resizeHandles val="exact"/>
        </dgm:presLayoutVars>
      </dgm:prSet>
      <dgm:spPr/>
    </dgm:pt>
    <dgm:pt modelId="{F863AAD9-0EED-4B4E-A50C-A2C83DBA0217}" type="pres">
      <dgm:prSet presAssocID="{3A93ED40-C374-480F-8C83-A56A9B89BFF7}" presName="node" presStyleLbl="node1" presStyleIdx="0" presStyleCnt="5">
        <dgm:presLayoutVars>
          <dgm:bulletEnabled val="1"/>
        </dgm:presLayoutVars>
      </dgm:prSet>
      <dgm:spPr/>
    </dgm:pt>
    <dgm:pt modelId="{12CEF65C-3404-40BF-A8D7-469600090EE7}" type="pres">
      <dgm:prSet presAssocID="{5C6D0534-5E8E-4316-8157-D341301E90A4}" presName="sibTrans" presStyleLbl="sibTrans2D1" presStyleIdx="0" presStyleCnt="4"/>
      <dgm:spPr/>
    </dgm:pt>
    <dgm:pt modelId="{4322EA06-694D-44F9-8581-4C5FED193637}" type="pres">
      <dgm:prSet presAssocID="{5C6D0534-5E8E-4316-8157-D341301E90A4}" presName="connectorText" presStyleLbl="sibTrans2D1" presStyleIdx="0" presStyleCnt="4"/>
      <dgm:spPr/>
    </dgm:pt>
    <dgm:pt modelId="{1D17E566-CB72-4A1F-915A-D804E44059AB}" type="pres">
      <dgm:prSet presAssocID="{F9494912-D20D-4BE2-B06B-3D28967CFB69}" presName="node" presStyleLbl="node1" presStyleIdx="1" presStyleCnt="5">
        <dgm:presLayoutVars>
          <dgm:bulletEnabled val="1"/>
        </dgm:presLayoutVars>
      </dgm:prSet>
      <dgm:spPr/>
    </dgm:pt>
    <dgm:pt modelId="{853A2F59-BA14-4592-815A-17A5E2458AE7}" type="pres">
      <dgm:prSet presAssocID="{9018A615-2975-48D5-B7C0-A516C5D0FF24}" presName="sibTrans" presStyleLbl="sibTrans2D1" presStyleIdx="1" presStyleCnt="4"/>
      <dgm:spPr/>
    </dgm:pt>
    <dgm:pt modelId="{50538EFE-82B0-4AF6-BDB3-EA292D236C22}" type="pres">
      <dgm:prSet presAssocID="{9018A615-2975-48D5-B7C0-A516C5D0FF24}" presName="connectorText" presStyleLbl="sibTrans2D1" presStyleIdx="1" presStyleCnt="4"/>
      <dgm:spPr/>
    </dgm:pt>
    <dgm:pt modelId="{127C70FA-56DA-4894-8729-F6319E28C2B0}" type="pres">
      <dgm:prSet presAssocID="{C9C702E6-7DBD-40EC-A57A-B8F22345FA3A}" presName="node" presStyleLbl="node1" presStyleIdx="2" presStyleCnt="5">
        <dgm:presLayoutVars>
          <dgm:bulletEnabled val="1"/>
        </dgm:presLayoutVars>
      </dgm:prSet>
      <dgm:spPr/>
    </dgm:pt>
    <dgm:pt modelId="{FA299CA8-DE7E-4501-AF68-19AB7555A55B}" type="pres">
      <dgm:prSet presAssocID="{B88265C9-F7DA-49FC-B93E-4EACA5CE2294}" presName="sibTrans" presStyleLbl="sibTrans2D1" presStyleIdx="2" presStyleCnt="4"/>
      <dgm:spPr/>
    </dgm:pt>
    <dgm:pt modelId="{49498772-8CFF-46A4-8208-6C15B46A58E5}" type="pres">
      <dgm:prSet presAssocID="{B88265C9-F7DA-49FC-B93E-4EACA5CE2294}" presName="connectorText" presStyleLbl="sibTrans2D1" presStyleIdx="2" presStyleCnt="4"/>
      <dgm:spPr/>
    </dgm:pt>
    <dgm:pt modelId="{B53A2E9E-4F41-45AE-9897-5BEE867CA5AC}" type="pres">
      <dgm:prSet presAssocID="{018E65EA-AB5E-4D64-9F37-A02EE453E4BB}" presName="node" presStyleLbl="node1" presStyleIdx="3" presStyleCnt="5">
        <dgm:presLayoutVars>
          <dgm:bulletEnabled val="1"/>
        </dgm:presLayoutVars>
      </dgm:prSet>
      <dgm:spPr/>
    </dgm:pt>
    <dgm:pt modelId="{99435C80-6E88-46A0-93DE-3C96F3E364F1}" type="pres">
      <dgm:prSet presAssocID="{4AF651CF-D941-4A63-B790-DE84065C732C}" presName="sibTrans" presStyleLbl="sibTrans2D1" presStyleIdx="3" presStyleCnt="4"/>
      <dgm:spPr/>
    </dgm:pt>
    <dgm:pt modelId="{57ABDDED-9C5E-45FD-934D-CE6818969827}" type="pres">
      <dgm:prSet presAssocID="{4AF651CF-D941-4A63-B790-DE84065C732C}" presName="connectorText" presStyleLbl="sibTrans2D1" presStyleIdx="3" presStyleCnt="4"/>
      <dgm:spPr/>
    </dgm:pt>
    <dgm:pt modelId="{F8D6733E-8EC1-4590-9D45-410C385DA670}" type="pres">
      <dgm:prSet presAssocID="{1928AF4D-680E-4113-B3DD-F05442EC32B9}" presName="node" presStyleLbl="node1" presStyleIdx="4" presStyleCnt="5">
        <dgm:presLayoutVars>
          <dgm:bulletEnabled val="1"/>
        </dgm:presLayoutVars>
      </dgm:prSet>
      <dgm:spPr/>
    </dgm:pt>
  </dgm:ptLst>
  <dgm:cxnLst>
    <dgm:cxn modelId="{C6926C03-3DF5-4010-9651-DF9B45E8BD25}" type="presOf" srcId="{018E65EA-AB5E-4D64-9F37-A02EE453E4BB}" destId="{B53A2E9E-4F41-45AE-9897-5BEE867CA5AC}" srcOrd="0" destOrd="0" presId="urn:microsoft.com/office/officeart/2005/8/layout/process1"/>
    <dgm:cxn modelId="{F6B98E17-C94C-4BED-860F-19EC8DE1AA21}" type="presOf" srcId="{5C6D0534-5E8E-4316-8157-D341301E90A4}" destId="{12CEF65C-3404-40BF-A8D7-469600090EE7}" srcOrd="0" destOrd="0" presId="urn:microsoft.com/office/officeart/2005/8/layout/process1"/>
    <dgm:cxn modelId="{AE1C3D1B-ED90-45CB-8AF5-44B062E4DE7C}" type="presOf" srcId="{3A93ED40-C374-480F-8C83-A56A9B89BFF7}" destId="{F863AAD9-0EED-4B4E-A50C-A2C83DBA0217}" srcOrd="0" destOrd="0" presId="urn:microsoft.com/office/officeart/2005/8/layout/process1"/>
    <dgm:cxn modelId="{1E53C235-07D9-46CE-9E56-5208E6AA2AD6}" type="presOf" srcId="{C9C702E6-7DBD-40EC-A57A-B8F22345FA3A}" destId="{127C70FA-56DA-4894-8729-F6319E28C2B0}" srcOrd="0" destOrd="0" presId="urn:microsoft.com/office/officeart/2005/8/layout/process1"/>
    <dgm:cxn modelId="{C8784E3A-8125-48C7-8EDE-1D0D8512A260}" type="presOf" srcId="{324685E2-95BF-448B-8444-28A675769DD2}" destId="{E5AE731A-D815-4B51-B94D-91B3D8D2C37A}" srcOrd="0" destOrd="0" presId="urn:microsoft.com/office/officeart/2005/8/layout/process1"/>
    <dgm:cxn modelId="{EAD21161-5A6C-40A9-9EE9-58A953DE82A3}" srcId="{324685E2-95BF-448B-8444-28A675769DD2}" destId="{1928AF4D-680E-4113-B3DD-F05442EC32B9}" srcOrd="4" destOrd="0" parTransId="{6D8D36E9-F95D-4C48-8162-BB5B337DF6A7}" sibTransId="{8596866F-B9F5-4E62-8B07-E06C06C6510D}"/>
    <dgm:cxn modelId="{63663844-95E8-4287-B4D3-D32220C458A9}" type="presOf" srcId="{9018A615-2975-48D5-B7C0-A516C5D0FF24}" destId="{50538EFE-82B0-4AF6-BDB3-EA292D236C22}" srcOrd="1" destOrd="0" presId="urn:microsoft.com/office/officeart/2005/8/layout/process1"/>
    <dgm:cxn modelId="{5D96964B-86F7-4048-A7E4-F57923FC01A3}" type="presOf" srcId="{4AF651CF-D941-4A63-B790-DE84065C732C}" destId="{99435C80-6E88-46A0-93DE-3C96F3E364F1}" srcOrd="0" destOrd="0" presId="urn:microsoft.com/office/officeart/2005/8/layout/process1"/>
    <dgm:cxn modelId="{2B35BD4C-AA41-414B-8A6B-D1537B9FAE43}" srcId="{324685E2-95BF-448B-8444-28A675769DD2}" destId="{F9494912-D20D-4BE2-B06B-3D28967CFB69}" srcOrd="1" destOrd="0" parTransId="{E59CBE91-C626-429A-84C8-730A6064A882}" sibTransId="{9018A615-2975-48D5-B7C0-A516C5D0FF24}"/>
    <dgm:cxn modelId="{CCF21880-82FF-47ED-8064-86D358BA6C9C}" type="presOf" srcId="{B88265C9-F7DA-49FC-B93E-4EACA5CE2294}" destId="{49498772-8CFF-46A4-8208-6C15B46A58E5}" srcOrd="1" destOrd="0" presId="urn:microsoft.com/office/officeart/2005/8/layout/process1"/>
    <dgm:cxn modelId="{306B6A87-B947-42F1-B377-687EC590F9E1}" srcId="{324685E2-95BF-448B-8444-28A675769DD2}" destId="{018E65EA-AB5E-4D64-9F37-A02EE453E4BB}" srcOrd="3" destOrd="0" parTransId="{EFBD9D0E-0FE9-4E12-9B5F-36270CB03761}" sibTransId="{4AF651CF-D941-4A63-B790-DE84065C732C}"/>
    <dgm:cxn modelId="{0FBE37AB-ADDE-42D2-9983-1FF68708DC71}" type="presOf" srcId="{4AF651CF-D941-4A63-B790-DE84065C732C}" destId="{57ABDDED-9C5E-45FD-934D-CE6818969827}" srcOrd="1" destOrd="0" presId="urn:microsoft.com/office/officeart/2005/8/layout/process1"/>
    <dgm:cxn modelId="{068A61AF-DAE6-402A-A816-8B7C1BC544F5}" type="presOf" srcId="{9018A615-2975-48D5-B7C0-A516C5D0FF24}" destId="{853A2F59-BA14-4592-815A-17A5E2458AE7}" srcOrd="0" destOrd="0" presId="urn:microsoft.com/office/officeart/2005/8/layout/process1"/>
    <dgm:cxn modelId="{6DF2C2AF-0F04-4B8A-8B22-BAC6AD134BCE}" type="presOf" srcId="{F9494912-D20D-4BE2-B06B-3D28967CFB69}" destId="{1D17E566-CB72-4A1F-915A-D804E44059AB}" srcOrd="0" destOrd="0" presId="urn:microsoft.com/office/officeart/2005/8/layout/process1"/>
    <dgm:cxn modelId="{346D17BA-74EB-425E-B833-1962650E36D0}" srcId="{324685E2-95BF-448B-8444-28A675769DD2}" destId="{3A93ED40-C374-480F-8C83-A56A9B89BFF7}" srcOrd="0" destOrd="0" parTransId="{12C350FA-34CD-4F1D-ADBF-8403A6D2D1DA}" sibTransId="{5C6D0534-5E8E-4316-8157-D341301E90A4}"/>
    <dgm:cxn modelId="{B089AACE-832D-44C4-8D19-106E795081A8}" type="presOf" srcId="{1928AF4D-680E-4113-B3DD-F05442EC32B9}" destId="{F8D6733E-8EC1-4590-9D45-410C385DA670}" srcOrd="0" destOrd="0" presId="urn:microsoft.com/office/officeart/2005/8/layout/process1"/>
    <dgm:cxn modelId="{4EBF8AD1-E71D-43A1-8624-0BBFD644A192}" type="presOf" srcId="{B88265C9-F7DA-49FC-B93E-4EACA5CE2294}" destId="{FA299CA8-DE7E-4501-AF68-19AB7555A55B}" srcOrd="0" destOrd="0" presId="urn:microsoft.com/office/officeart/2005/8/layout/process1"/>
    <dgm:cxn modelId="{3DD477D6-F201-415B-A3DA-66B1C321A529}" type="presOf" srcId="{5C6D0534-5E8E-4316-8157-D341301E90A4}" destId="{4322EA06-694D-44F9-8581-4C5FED193637}" srcOrd="1" destOrd="0" presId="urn:microsoft.com/office/officeart/2005/8/layout/process1"/>
    <dgm:cxn modelId="{690436FF-86FB-4E21-A60E-1D9BB5F523D0}" srcId="{324685E2-95BF-448B-8444-28A675769DD2}" destId="{C9C702E6-7DBD-40EC-A57A-B8F22345FA3A}" srcOrd="2" destOrd="0" parTransId="{227BC951-357D-4B9C-A1C9-FF57DD883F98}" sibTransId="{B88265C9-F7DA-49FC-B93E-4EACA5CE2294}"/>
    <dgm:cxn modelId="{93C0A554-5D76-476A-9399-A3C3F37D338B}" type="presParOf" srcId="{E5AE731A-D815-4B51-B94D-91B3D8D2C37A}" destId="{F863AAD9-0EED-4B4E-A50C-A2C83DBA0217}" srcOrd="0" destOrd="0" presId="urn:microsoft.com/office/officeart/2005/8/layout/process1"/>
    <dgm:cxn modelId="{06311EA9-B06C-46C7-A0D5-84A3E614D013}" type="presParOf" srcId="{E5AE731A-D815-4B51-B94D-91B3D8D2C37A}" destId="{12CEF65C-3404-40BF-A8D7-469600090EE7}" srcOrd="1" destOrd="0" presId="urn:microsoft.com/office/officeart/2005/8/layout/process1"/>
    <dgm:cxn modelId="{0A51117E-9649-4156-BA91-7ED7B64E04B4}" type="presParOf" srcId="{12CEF65C-3404-40BF-A8D7-469600090EE7}" destId="{4322EA06-694D-44F9-8581-4C5FED193637}" srcOrd="0" destOrd="0" presId="urn:microsoft.com/office/officeart/2005/8/layout/process1"/>
    <dgm:cxn modelId="{253C3C83-AD65-4DDA-8E58-2D6AA9256C89}" type="presParOf" srcId="{E5AE731A-D815-4B51-B94D-91B3D8D2C37A}" destId="{1D17E566-CB72-4A1F-915A-D804E44059AB}" srcOrd="2" destOrd="0" presId="urn:microsoft.com/office/officeart/2005/8/layout/process1"/>
    <dgm:cxn modelId="{B04CC2C6-1C9D-4EB1-A1E4-20BB3A32748B}" type="presParOf" srcId="{E5AE731A-D815-4B51-B94D-91B3D8D2C37A}" destId="{853A2F59-BA14-4592-815A-17A5E2458AE7}" srcOrd="3" destOrd="0" presId="urn:microsoft.com/office/officeart/2005/8/layout/process1"/>
    <dgm:cxn modelId="{1A2145D1-4152-46F7-8A6D-498A39EFC0BC}" type="presParOf" srcId="{853A2F59-BA14-4592-815A-17A5E2458AE7}" destId="{50538EFE-82B0-4AF6-BDB3-EA292D236C22}" srcOrd="0" destOrd="0" presId="urn:microsoft.com/office/officeart/2005/8/layout/process1"/>
    <dgm:cxn modelId="{68BA62DA-0740-42F2-BBA3-000485736AF4}" type="presParOf" srcId="{E5AE731A-D815-4B51-B94D-91B3D8D2C37A}" destId="{127C70FA-56DA-4894-8729-F6319E28C2B0}" srcOrd="4" destOrd="0" presId="urn:microsoft.com/office/officeart/2005/8/layout/process1"/>
    <dgm:cxn modelId="{BB0CBA34-65AE-4755-AAC0-83CE6F98D142}" type="presParOf" srcId="{E5AE731A-D815-4B51-B94D-91B3D8D2C37A}" destId="{FA299CA8-DE7E-4501-AF68-19AB7555A55B}" srcOrd="5" destOrd="0" presId="urn:microsoft.com/office/officeart/2005/8/layout/process1"/>
    <dgm:cxn modelId="{F253D4B8-DA5F-406D-86FE-68273A5E334C}" type="presParOf" srcId="{FA299CA8-DE7E-4501-AF68-19AB7555A55B}" destId="{49498772-8CFF-46A4-8208-6C15B46A58E5}" srcOrd="0" destOrd="0" presId="urn:microsoft.com/office/officeart/2005/8/layout/process1"/>
    <dgm:cxn modelId="{80B658FA-3291-4324-AF2A-FD589705E97F}" type="presParOf" srcId="{E5AE731A-D815-4B51-B94D-91B3D8D2C37A}" destId="{B53A2E9E-4F41-45AE-9897-5BEE867CA5AC}" srcOrd="6" destOrd="0" presId="urn:microsoft.com/office/officeart/2005/8/layout/process1"/>
    <dgm:cxn modelId="{99D04FA9-1EE8-40F7-A7EC-C1AE2B8A2250}" type="presParOf" srcId="{E5AE731A-D815-4B51-B94D-91B3D8D2C37A}" destId="{99435C80-6E88-46A0-93DE-3C96F3E364F1}" srcOrd="7" destOrd="0" presId="urn:microsoft.com/office/officeart/2005/8/layout/process1"/>
    <dgm:cxn modelId="{08348877-89AA-4DED-9553-33E101DA8300}" type="presParOf" srcId="{99435C80-6E88-46A0-93DE-3C96F3E364F1}" destId="{57ABDDED-9C5E-45FD-934D-CE6818969827}" srcOrd="0" destOrd="0" presId="urn:microsoft.com/office/officeart/2005/8/layout/process1"/>
    <dgm:cxn modelId="{E6648911-03CE-43D9-A6B5-B844EF7A3105}" type="presParOf" srcId="{E5AE731A-D815-4B51-B94D-91B3D8D2C37A}" destId="{F8D6733E-8EC1-4590-9D45-410C385DA670}"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AD9-0EED-4B4E-A50C-A2C83DBA0217}">
      <dsp:nvSpPr>
        <dsp:cNvPr id="0" name=""/>
        <dsp:cNvSpPr/>
      </dsp:nvSpPr>
      <dsp:spPr>
        <a:xfrm>
          <a:off x="4810" y="424989"/>
          <a:ext cx="1491203" cy="894722"/>
        </a:xfrm>
        <a:prstGeom prst="roundRect">
          <a:avLst>
            <a:gd name="adj" fmla="val 10000"/>
          </a:avLst>
        </a:prstGeom>
        <a:solidFill>
          <a:srgbClr val="CC00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FY16-FY20</a:t>
          </a:r>
        </a:p>
      </dsp:txBody>
      <dsp:txXfrm>
        <a:off x="31016" y="451195"/>
        <a:ext cx="1438791" cy="842310"/>
      </dsp:txXfrm>
    </dsp:sp>
    <dsp:sp modelId="{12CEF65C-3404-40BF-A8D7-469600090EE7}">
      <dsp:nvSpPr>
        <dsp:cNvPr id="0" name=""/>
        <dsp:cNvSpPr/>
      </dsp:nvSpPr>
      <dsp:spPr>
        <a:xfrm>
          <a:off x="1645134" y="687441"/>
          <a:ext cx="316135" cy="369818"/>
        </a:xfrm>
        <a:prstGeom prst="rightArrow">
          <a:avLst>
            <a:gd name="adj1" fmla="val 60000"/>
            <a:gd name="adj2" fmla="val 50000"/>
          </a:avLst>
        </a:prstGeom>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45134" y="761405"/>
        <a:ext cx="221295" cy="221890"/>
      </dsp:txXfrm>
    </dsp:sp>
    <dsp:sp modelId="{1D17E566-CB72-4A1F-915A-D804E44059AB}">
      <dsp:nvSpPr>
        <dsp:cNvPr id="0" name=""/>
        <dsp:cNvSpPr/>
      </dsp:nvSpPr>
      <dsp:spPr>
        <a:xfrm>
          <a:off x="2092495" y="424989"/>
          <a:ext cx="1491203" cy="894722"/>
        </a:xfrm>
        <a:prstGeom prst="roundRect">
          <a:avLst>
            <a:gd name="adj" fmla="val 10000"/>
          </a:avLst>
        </a:prstGeom>
        <a:solidFill>
          <a:srgbClr val="CC00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Evidence of homelessness</a:t>
          </a:r>
        </a:p>
      </dsp:txBody>
      <dsp:txXfrm>
        <a:off x="2118701" y="451195"/>
        <a:ext cx="1438791" cy="842310"/>
      </dsp:txXfrm>
    </dsp:sp>
    <dsp:sp modelId="{853A2F59-BA14-4592-815A-17A5E2458AE7}">
      <dsp:nvSpPr>
        <dsp:cNvPr id="0" name=""/>
        <dsp:cNvSpPr/>
      </dsp:nvSpPr>
      <dsp:spPr>
        <a:xfrm>
          <a:off x="3732820" y="687441"/>
          <a:ext cx="316135" cy="369818"/>
        </a:xfrm>
        <a:prstGeom prst="rightArrow">
          <a:avLst>
            <a:gd name="adj1" fmla="val 60000"/>
            <a:gd name="adj2" fmla="val 50000"/>
          </a:avLst>
        </a:prstGeom>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32820" y="761405"/>
        <a:ext cx="221295" cy="221890"/>
      </dsp:txXfrm>
    </dsp:sp>
    <dsp:sp modelId="{127C70FA-56DA-4894-8729-F6319E28C2B0}">
      <dsp:nvSpPr>
        <dsp:cNvPr id="0" name=""/>
        <dsp:cNvSpPr/>
      </dsp:nvSpPr>
      <dsp:spPr>
        <a:xfrm>
          <a:off x="4180181" y="424989"/>
          <a:ext cx="1491203" cy="894722"/>
        </a:xfrm>
        <a:prstGeom prst="roundRect">
          <a:avLst>
            <a:gd name="adj" fmla="val 10000"/>
          </a:avLst>
        </a:prstGeom>
        <a:solidFill>
          <a:srgbClr val="CC00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Primary care visit</a:t>
          </a:r>
        </a:p>
      </dsp:txBody>
      <dsp:txXfrm>
        <a:off x="4206387" y="451195"/>
        <a:ext cx="1438791" cy="842310"/>
      </dsp:txXfrm>
    </dsp:sp>
    <dsp:sp modelId="{FA299CA8-DE7E-4501-AF68-19AB7555A55B}">
      <dsp:nvSpPr>
        <dsp:cNvPr id="0" name=""/>
        <dsp:cNvSpPr/>
      </dsp:nvSpPr>
      <dsp:spPr>
        <a:xfrm>
          <a:off x="5820505" y="687441"/>
          <a:ext cx="316135" cy="369818"/>
        </a:xfrm>
        <a:prstGeom prst="rightArrow">
          <a:avLst>
            <a:gd name="adj1" fmla="val 60000"/>
            <a:gd name="adj2" fmla="val 50000"/>
          </a:avLst>
        </a:prstGeom>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20505" y="761405"/>
        <a:ext cx="221295" cy="221890"/>
      </dsp:txXfrm>
    </dsp:sp>
    <dsp:sp modelId="{B53A2E9E-4F41-45AE-9897-5BEE867CA5AC}">
      <dsp:nvSpPr>
        <dsp:cNvPr id="0" name=""/>
        <dsp:cNvSpPr/>
      </dsp:nvSpPr>
      <dsp:spPr>
        <a:xfrm>
          <a:off x="6267867" y="424989"/>
          <a:ext cx="1491203" cy="894722"/>
        </a:xfrm>
        <a:prstGeom prst="roundRect">
          <a:avLst>
            <a:gd name="adj" fmla="val 10000"/>
          </a:avLst>
        </a:prstGeom>
        <a:solidFill>
          <a:srgbClr val="CC00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OUD diagnosis</a:t>
          </a:r>
        </a:p>
      </dsp:txBody>
      <dsp:txXfrm>
        <a:off x="6294073" y="451195"/>
        <a:ext cx="1438791" cy="842310"/>
      </dsp:txXfrm>
    </dsp:sp>
    <dsp:sp modelId="{99435C80-6E88-46A0-93DE-3C96F3E364F1}">
      <dsp:nvSpPr>
        <dsp:cNvPr id="0" name=""/>
        <dsp:cNvSpPr/>
      </dsp:nvSpPr>
      <dsp:spPr>
        <a:xfrm>
          <a:off x="7908191" y="687441"/>
          <a:ext cx="316135" cy="369818"/>
        </a:xfrm>
        <a:prstGeom prst="rightArrow">
          <a:avLst>
            <a:gd name="adj1" fmla="val 60000"/>
            <a:gd name="adj2" fmla="val 50000"/>
          </a:avLst>
        </a:prstGeom>
        <a:gradFill flip="none" rotWithShape="0">
          <a:gsLst>
            <a:gs pos="0">
              <a:srgbClr val="CC002B">
                <a:tint val="66000"/>
                <a:satMod val="160000"/>
              </a:srgbClr>
            </a:gs>
            <a:gs pos="50000">
              <a:srgbClr val="CC002B">
                <a:tint val="44500"/>
                <a:satMod val="160000"/>
              </a:srgbClr>
            </a:gs>
            <a:gs pos="100000">
              <a:srgbClr val="CC002B">
                <a:tint val="23500"/>
                <a:satMod val="160000"/>
              </a:srgbClr>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08191" y="761405"/>
        <a:ext cx="221295" cy="221890"/>
      </dsp:txXfrm>
    </dsp:sp>
    <dsp:sp modelId="{F8D6733E-8EC1-4590-9D45-410C385DA670}">
      <dsp:nvSpPr>
        <dsp:cNvPr id="0" name=""/>
        <dsp:cNvSpPr/>
      </dsp:nvSpPr>
      <dsp:spPr>
        <a:xfrm>
          <a:off x="8355552" y="424989"/>
          <a:ext cx="1491203" cy="894722"/>
        </a:xfrm>
        <a:prstGeom prst="roundRect">
          <a:avLst>
            <a:gd name="adj" fmla="val 10000"/>
          </a:avLst>
        </a:prstGeom>
        <a:solidFill>
          <a:srgbClr val="CC00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MOUD prescribed</a:t>
          </a:r>
        </a:p>
      </dsp:txBody>
      <dsp:txXfrm>
        <a:off x="8381758" y="451195"/>
        <a:ext cx="1438791" cy="8423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A0AF9-3042-4362-B714-D82253D9EDCF}"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17607-E737-4C6A-A34A-4EF2D92CE3AA}" type="slidenum">
              <a:rPr lang="en-US" smtClean="0"/>
              <a:t>‹#›</a:t>
            </a:fld>
            <a:endParaRPr lang="en-US"/>
          </a:p>
        </p:txBody>
      </p:sp>
    </p:spTree>
    <p:extLst>
      <p:ext uri="{BB962C8B-B14F-4D97-AF65-F5344CB8AC3E}">
        <p14:creationId xmlns:p14="http://schemas.microsoft.com/office/powerpoint/2010/main" val="242037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200" dirty="0"/>
              <a:t>Within the VA, PEH account for 2 in 5 patients diagnosed with opioid use disorder</a:t>
            </a:r>
          </a:p>
          <a:p>
            <a:pPr lvl="0">
              <a:spcAft>
                <a:spcPts val="600"/>
              </a:spcAft>
            </a:pPr>
            <a:r>
              <a:rPr lang="en-US" sz="1200" dirty="0"/>
              <a:t>Less likely to receive treatment for OUD (</a:t>
            </a:r>
            <a:r>
              <a:rPr lang="en-US" sz="1200" dirty="0" err="1"/>
              <a:t>aOR</a:t>
            </a:r>
            <a:r>
              <a:rPr lang="en-US" sz="1200" dirty="0"/>
              <a:t>=0.69),</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Only 38% of homeless experienced Veterans receive medication treatment for opioid use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Limited information exists to guide health system interventions to improve PEH’s access to evidence-based medication treatment for OUD (MOUD)</a:t>
            </a:r>
          </a:p>
          <a:p>
            <a:endParaRPr lang="en-US" dirty="0"/>
          </a:p>
        </p:txBody>
      </p:sp>
      <p:sp>
        <p:nvSpPr>
          <p:cNvPr id="4" name="Slide Number Placeholder 3"/>
          <p:cNvSpPr>
            <a:spLocks noGrp="1"/>
          </p:cNvSpPr>
          <p:nvPr>
            <p:ph type="sldNum" sz="quarter" idx="5"/>
          </p:nvPr>
        </p:nvSpPr>
        <p:spPr/>
        <p:txBody>
          <a:bodyPr/>
          <a:lstStyle/>
          <a:p>
            <a:fld id="{27517607-E737-4C6A-A34A-4EF2D92CE3AA}" type="slidenum">
              <a:rPr lang="en-US" smtClean="0"/>
              <a:t>3</a:t>
            </a:fld>
            <a:endParaRPr lang="en-US"/>
          </a:p>
        </p:txBody>
      </p:sp>
    </p:spTree>
    <p:extLst>
      <p:ext uri="{BB962C8B-B14F-4D97-AF65-F5344CB8AC3E}">
        <p14:creationId xmlns:p14="http://schemas.microsoft.com/office/powerpoint/2010/main" val="140305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Twice monthly calls </a:t>
            </a:r>
          </a:p>
          <a:p>
            <a:pPr lvl="1"/>
            <a:r>
              <a:rPr lang="en-US" dirty="0"/>
              <a:t>1 community of practice call (VISN reports and open discussion)</a:t>
            </a:r>
          </a:p>
          <a:p>
            <a:pPr lvl="1"/>
            <a:r>
              <a:rPr lang="en-US" dirty="0"/>
              <a:t>1 accredited didactic presentation</a:t>
            </a:r>
          </a:p>
          <a:p>
            <a:r>
              <a:rPr lang="en-US" dirty="0"/>
              <a:t>All archived on the SCOUTT SharePoint Hub along with:</a:t>
            </a:r>
          </a:p>
          <a:p>
            <a:pPr lvl="1"/>
            <a:r>
              <a:rPr lang="en-US" dirty="0"/>
              <a:t>Links to resources in and outside the VA</a:t>
            </a:r>
          </a:p>
          <a:p>
            <a:pPr lvl="1"/>
            <a:r>
              <a:rPr lang="en-US" dirty="0"/>
              <a:t>Peruse FAQs</a:t>
            </a:r>
          </a:p>
          <a:p>
            <a:pPr lvl="1"/>
            <a:r>
              <a:rPr lang="en-US" dirty="0"/>
              <a:t>500+ presentations</a:t>
            </a:r>
          </a:p>
          <a:p>
            <a:pPr lvl="1"/>
            <a:endParaRPr lang="en-US" dirty="0"/>
          </a:p>
          <a:p>
            <a:r>
              <a:rPr lang="en-US" dirty="0"/>
              <a:t>Go through the steps</a:t>
            </a:r>
          </a:p>
        </p:txBody>
      </p:sp>
      <p:sp>
        <p:nvSpPr>
          <p:cNvPr id="4" name="Slide Number Placeholder 3"/>
          <p:cNvSpPr>
            <a:spLocks noGrp="1"/>
          </p:cNvSpPr>
          <p:nvPr>
            <p:ph type="sldNum" sz="quarter" idx="5"/>
          </p:nvPr>
        </p:nvSpPr>
        <p:spPr/>
        <p:txBody>
          <a:bodyPr/>
          <a:lstStyle/>
          <a:p>
            <a:fld id="{27517607-E737-4C6A-A34A-4EF2D92CE3AA}" type="slidenum">
              <a:rPr lang="en-US" smtClean="0"/>
              <a:t>4</a:t>
            </a:fld>
            <a:endParaRPr lang="en-US"/>
          </a:p>
        </p:txBody>
      </p:sp>
    </p:spTree>
    <p:extLst>
      <p:ext uri="{BB962C8B-B14F-4D97-AF65-F5344CB8AC3E}">
        <p14:creationId xmlns:p14="http://schemas.microsoft.com/office/powerpoint/2010/main" val="159803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17607-E737-4C6A-A34A-4EF2D92CE3AA}" type="slidenum">
              <a:rPr lang="en-US" smtClean="0"/>
              <a:t>6</a:t>
            </a:fld>
            <a:endParaRPr lang="en-US"/>
          </a:p>
        </p:txBody>
      </p:sp>
    </p:spTree>
    <p:extLst>
      <p:ext uri="{BB962C8B-B14F-4D97-AF65-F5344CB8AC3E}">
        <p14:creationId xmlns:p14="http://schemas.microsoft.com/office/powerpoint/2010/main" val="179387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ICD10 codes, outpatient stopcodes, inpatient CPT codes, and screened positive on homelessness screeners</a:t>
            </a:r>
          </a:p>
          <a:p>
            <a:r>
              <a:rPr lang="en-US" dirty="0"/>
              <a:t>Enrollment in PC determined by their PACT assignment. </a:t>
            </a:r>
          </a:p>
          <a:p>
            <a:pPr marL="0" marR="0" lvl="0" indent="0" algn="l" defTabSz="171404" rtl="0" eaLnBrk="1" fontAlgn="auto" latinLnBrk="0" hangingPunct="1">
              <a:lnSpc>
                <a:spcPct val="100000"/>
              </a:lnSpc>
              <a:spcBef>
                <a:spcPts val="0"/>
              </a:spcBef>
              <a:spcAft>
                <a:spcPts val="0"/>
              </a:spcAft>
              <a:buClrTx/>
              <a:buSzTx/>
              <a:buFontTx/>
              <a:buNone/>
              <a:tabLst/>
              <a:defRPr/>
            </a:pPr>
            <a:r>
              <a:rPr lang="en-US" dirty="0"/>
              <a:t>Excluded data from sites outside the 50 states, missing Sta6a, or patients older than 85 years old</a:t>
            </a:r>
          </a:p>
          <a:p>
            <a:pPr marL="0" marR="0" lvl="0" indent="0" algn="l" defTabSz="171404" rtl="0" eaLnBrk="1" fontAlgn="auto" latinLnBrk="0" hangingPunct="1">
              <a:lnSpc>
                <a:spcPct val="100000"/>
              </a:lnSpc>
              <a:spcBef>
                <a:spcPts val="0"/>
              </a:spcBef>
              <a:spcAft>
                <a:spcPts val="0"/>
              </a:spcAft>
              <a:buClrTx/>
              <a:buSzTx/>
              <a:buFontTx/>
              <a:buNone/>
              <a:tabLst/>
              <a:defRPr/>
            </a:pPr>
            <a:r>
              <a:rPr lang="en-US" dirty="0"/>
              <a:t>Excluded patients with missing data on covariates</a:t>
            </a:r>
          </a:p>
          <a:p>
            <a:pPr marL="0" marR="0" lvl="0" indent="0" algn="l" defTabSz="171404" rtl="0" eaLnBrk="1" fontAlgn="auto" latinLnBrk="0" hangingPunct="1">
              <a:lnSpc>
                <a:spcPct val="100000"/>
              </a:lnSpc>
              <a:spcBef>
                <a:spcPts val="0"/>
              </a:spcBef>
              <a:spcAft>
                <a:spcPts val="0"/>
              </a:spcAft>
              <a:buClrTx/>
              <a:buSzTx/>
              <a:buFontTx/>
              <a:buNone/>
              <a:tabLst/>
              <a:defRPr/>
            </a:pPr>
            <a:r>
              <a:rPr lang="en-US" dirty="0"/>
              <a:t>MOUD use was defined by a Bup Rx</a:t>
            </a:r>
          </a:p>
        </p:txBody>
      </p:sp>
      <p:sp>
        <p:nvSpPr>
          <p:cNvPr id="4" name="Slide Number Placeholder 3"/>
          <p:cNvSpPr>
            <a:spLocks noGrp="1"/>
          </p:cNvSpPr>
          <p:nvPr>
            <p:ph type="sldNum" sz="quarter" idx="5"/>
          </p:nvPr>
        </p:nvSpPr>
        <p:spPr/>
        <p:txBody>
          <a:bodyPr/>
          <a:lstStyle/>
          <a:p>
            <a:fld id="{27517607-E737-4C6A-A34A-4EF2D92CE3AA}" type="slidenum">
              <a:rPr lang="en-US" smtClean="0"/>
              <a:t>7</a:t>
            </a:fld>
            <a:endParaRPr lang="en-US"/>
          </a:p>
        </p:txBody>
      </p:sp>
    </p:spTree>
    <p:extLst>
      <p:ext uri="{BB962C8B-B14F-4D97-AF65-F5344CB8AC3E}">
        <p14:creationId xmlns:p14="http://schemas.microsoft.com/office/powerpoint/2010/main" val="316389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Mixed effect Poisson regression </a:t>
            </a:r>
            <a:endParaRPr lang="en-US" dirty="0"/>
          </a:p>
        </p:txBody>
      </p:sp>
      <p:sp>
        <p:nvSpPr>
          <p:cNvPr id="4" name="Slide Number Placeholder 3"/>
          <p:cNvSpPr>
            <a:spLocks noGrp="1"/>
          </p:cNvSpPr>
          <p:nvPr>
            <p:ph type="sldNum" sz="quarter" idx="5"/>
          </p:nvPr>
        </p:nvSpPr>
        <p:spPr/>
        <p:txBody>
          <a:bodyPr/>
          <a:lstStyle/>
          <a:p>
            <a:fld id="{27517607-E737-4C6A-A34A-4EF2D92CE3AA}" type="slidenum">
              <a:rPr lang="en-US" smtClean="0"/>
              <a:t>8</a:t>
            </a:fld>
            <a:endParaRPr lang="en-US"/>
          </a:p>
        </p:txBody>
      </p:sp>
    </p:spTree>
    <p:extLst>
      <p:ext uri="{BB962C8B-B14F-4D97-AF65-F5344CB8AC3E}">
        <p14:creationId xmlns:p14="http://schemas.microsoft.com/office/powerpoint/2010/main" val="152733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similar characteristics for our cohort and subgroups throughout.</a:t>
            </a:r>
          </a:p>
          <a:p>
            <a:endParaRPr lang="en-US" dirty="0"/>
          </a:p>
          <a:p>
            <a:r>
              <a:rPr lang="en-US" dirty="0"/>
              <a:t>Service-connected disabilities</a:t>
            </a:r>
          </a:p>
        </p:txBody>
      </p:sp>
      <p:sp>
        <p:nvSpPr>
          <p:cNvPr id="4" name="Slide Number Placeholder 3"/>
          <p:cNvSpPr>
            <a:spLocks noGrp="1"/>
          </p:cNvSpPr>
          <p:nvPr>
            <p:ph type="sldNum" sz="quarter" idx="5"/>
          </p:nvPr>
        </p:nvSpPr>
        <p:spPr/>
        <p:txBody>
          <a:bodyPr/>
          <a:lstStyle/>
          <a:p>
            <a:fld id="{27517607-E737-4C6A-A34A-4EF2D92CE3AA}" type="slidenum">
              <a:rPr lang="en-US" smtClean="0"/>
              <a:t>10</a:t>
            </a:fld>
            <a:endParaRPr lang="en-US"/>
          </a:p>
        </p:txBody>
      </p:sp>
    </p:spTree>
    <p:extLst>
      <p:ext uri="{BB962C8B-B14F-4D97-AF65-F5344CB8AC3E}">
        <p14:creationId xmlns:p14="http://schemas.microsoft.com/office/powerpoint/2010/main" val="17427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OTP_clinc</a:t>
            </a:r>
            <a:r>
              <a:rPr lang="en-US" dirty="0"/>
              <a:t> is the division has an opioid treatment program</a:t>
            </a:r>
          </a:p>
        </p:txBody>
      </p:sp>
      <p:sp>
        <p:nvSpPr>
          <p:cNvPr id="4" name="Slide Number Placeholder 3"/>
          <p:cNvSpPr>
            <a:spLocks noGrp="1"/>
          </p:cNvSpPr>
          <p:nvPr>
            <p:ph type="sldNum" sz="quarter" idx="5"/>
          </p:nvPr>
        </p:nvSpPr>
        <p:spPr/>
        <p:txBody>
          <a:bodyPr/>
          <a:lstStyle/>
          <a:p>
            <a:fld id="{27517607-E737-4C6A-A34A-4EF2D92CE3AA}" type="slidenum">
              <a:rPr lang="en-US" smtClean="0"/>
              <a:t>11</a:t>
            </a:fld>
            <a:endParaRPr lang="en-US"/>
          </a:p>
        </p:txBody>
      </p:sp>
    </p:spTree>
    <p:extLst>
      <p:ext uri="{BB962C8B-B14F-4D97-AF65-F5344CB8AC3E}">
        <p14:creationId xmlns:p14="http://schemas.microsoft.com/office/powerpoint/2010/main" val="225896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test the assumption of parallel trends on the following slide to see if the two groups had similar trends over time.</a:t>
            </a:r>
          </a:p>
        </p:txBody>
      </p:sp>
      <p:sp>
        <p:nvSpPr>
          <p:cNvPr id="4" name="Slide Number Placeholder 3"/>
          <p:cNvSpPr>
            <a:spLocks noGrp="1"/>
          </p:cNvSpPr>
          <p:nvPr>
            <p:ph type="sldNum" sz="quarter" idx="5"/>
          </p:nvPr>
        </p:nvSpPr>
        <p:spPr/>
        <p:txBody>
          <a:bodyPr/>
          <a:lstStyle/>
          <a:p>
            <a:fld id="{27517607-E737-4C6A-A34A-4EF2D92CE3AA}" type="slidenum">
              <a:rPr lang="en-US" smtClean="0"/>
              <a:t>12</a:t>
            </a:fld>
            <a:endParaRPr lang="en-US"/>
          </a:p>
        </p:txBody>
      </p:sp>
    </p:spTree>
    <p:extLst>
      <p:ext uri="{BB962C8B-B14F-4D97-AF65-F5344CB8AC3E}">
        <p14:creationId xmlns:p14="http://schemas.microsoft.com/office/powerpoint/2010/main" val="212027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a mixed effect Poisson regression with random effects of Sta3n and individual to look at the marginal predicted means for individuals to receive any Bup, new Bup initiations, any Bup in PC/MH/Pain clinics, and a new Bup Initiation in a PC/MH/Pain clinic. We controlled for patient and facility characteristics, and you can see that rates increased throughout time for SCOUTT and non-SCOUTT sites, but </a:t>
            </a:r>
          </a:p>
          <a:p>
            <a:endParaRPr lang="en-US" dirty="0"/>
          </a:p>
          <a:p>
            <a:r>
              <a:rPr lang="en-US" dirty="0"/>
              <a:t>The interaction term of SCOUTT site and implementation, the predictive margins displayed significance in receiving Bup within SCOUTT sites post implementation compared to non-SCOUTT sites.</a:t>
            </a:r>
          </a:p>
          <a:p>
            <a:endParaRPr lang="en-US" dirty="0"/>
          </a:p>
          <a:p>
            <a:r>
              <a:rPr lang="en-US" dirty="0"/>
              <a:t>Looking at the predictive margins, we see a significant increased probability of individuals between pre and post implementation in receiving any Bup in the </a:t>
            </a:r>
            <a:r>
              <a:rPr lang="en-US" dirty="0" err="1"/>
              <a:t>Scoutt</a:t>
            </a:r>
            <a:r>
              <a:rPr lang="en-US" dirty="0"/>
              <a:t> facilities compared to the non-</a:t>
            </a:r>
            <a:r>
              <a:rPr lang="en-US" dirty="0" err="1"/>
              <a:t>scoutt</a:t>
            </a:r>
            <a:r>
              <a:rPr lang="en-US" dirty="0"/>
              <a:t> facilities</a:t>
            </a:r>
          </a:p>
          <a:p>
            <a:endParaRPr lang="en-US" dirty="0"/>
          </a:p>
          <a:p>
            <a:r>
              <a:rPr lang="en-US" dirty="0"/>
              <a:t>Random effects of Sta3n and individual – controlled for </a:t>
            </a:r>
            <a:r>
              <a:rPr lang="en-US" sz="1200" dirty="0"/>
              <a:t>individual and VA facility characteristics (age, gender, race/ethnicity, chronic pain, </a:t>
            </a:r>
            <a:r>
              <a:rPr lang="en-US" sz="1200" dirty="0" err="1"/>
              <a:t>Nosos</a:t>
            </a:r>
            <a:r>
              <a:rPr lang="en-US" sz="1200" dirty="0"/>
              <a:t> score, - VAMC, urban/rural, </a:t>
            </a:r>
            <a:r>
              <a:rPr lang="en-US" sz="1200" dirty="0" err="1"/>
              <a:t>OTP_clinic</a:t>
            </a:r>
            <a:r>
              <a:rPr lang="en-US" sz="1200" dirty="0"/>
              <a:t>)</a:t>
            </a:r>
          </a:p>
          <a:p>
            <a:endParaRPr lang="en-US" sz="1200" dirty="0"/>
          </a:p>
          <a:p>
            <a:r>
              <a:rPr lang="en-US" dirty="0"/>
              <a:t>The random effects are accounting for variation beyond the fixed characteristic effects controlled for</a:t>
            </a:r>
            <a:endParaRPr lang="en-US" sz="1200" dirty="0"/>
          </a:p>
        </p:txBody>
      </p:sp>
      <p:sp>
        <p:nvSpPr>
          <p:cNvPr id="4" name="Slide Number Placeholder 3"/>
          <p:cNvSpPr>
            <a:spLocks noGrp="1"/>
          </p:cNvSpPr>
          <p:nvPr>
            <p:ph type="sldNum" sz="quarter" idx="5"/>
          </p:nvPr>
        </p:nvSpPr>
        <p:spPr/>
        <p:txBody>
          <a:bodyPr/>
          <a:lstStyle/>
          <a:p>
            <a:fld id="{27517607-E737-4C6A-A34A-4EF2D92CE3AA}" type="slidenum">
              <a:rPr lang="en-US" smtClean="0"/>
              <a:t>13</a:t>
            </a:fld>
            <a:endParaRPr lang="en-US"/>
          </a:p>
        </p:txBody>
      </p:sp>
    </p:spTree>
    <p:extLst>
      <p:ext uri="{BB962C8B-B14F-4D97-AF65-F5344CB8AC3E}">
        <p14:creationId xmlns:p14="http://schemas.microsoft.com/office/powerpoint/2010/main" val="373036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4099-438C-3F84-FE66-DFDF08CD6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444CD-F1D1-CFE3-FF96-849E8545D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450F94-FC17-7B0D-AB1D-688BF3404E86}"/>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CE28955D-994E-4DC4-4E47-9B4DD140C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26B8-5AAB-4BDD-6D94-CFB0B701DABD}"/>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219723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91B-98CA-2216-FEFC-477F160C1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14DBAA-B3AE-B932-90F7-BD4E2373A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6FB0F-5208-DEA8-1F22-720F2E467A93}"/>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BD304065-0D6F-F07E-4DC1-3E7361389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90C4F-B887-1D16-0B7B-66D47A11C05D}"/>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137852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70323-9580-BB2C-1DA1-83A2D95FD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A72F36-BC50-8ECB-4BD6-5E11A98E66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DFA1E-58D3-6A34-6A8F-04997AF32290}"/>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37CECCE8-30F0-6B45-D809-947D8BDAD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3BD22-F8AE-C8CD-A9D1-B0C15B4D2E41}"/>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231016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53" y="578735"/>
            <a:ext cx="10661650" cy="549537"/>
          </a:xfrm>
          <a:prstGeom prst="rect">
            <a:avLst/>
          </a:prstGeom>
        </p:spPr>
        <p:txBody>
          <a:bodyPr/>
          <a:lstStyle/>
          <a:p>
            <a:r>
              <a:rPr lang="en-US" dirty="0"/>
              <a:t>Click to edit Master title style</a:t>
            </a:r>
          </a:p>
        </p:txBody>
      </p:sp>
      <p:sp>
        <p:nvSpPr>
          <p:cNvPr id="4" name="Rectangle 3"/>
          <p:cNvSpPr/>
          <p:nvPr userDrawn="1"/>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61" eaLnBrk="1" fontAlgn="auto" hangingPunct="1">
              <a:spcBef>
                <a:spcPts val="0"/>
              </a:spcBef>
              <a:spcAft>
                <a:spcPts val="0"/>
              </a:spcAft>
              <a:defRPr/>
            </a:pPr>
            <a:endParaRPr lang="en-US" sz="3840"/>
          </a:p>
        </p:txBody>
      </p:sp>
      <p:sp>
        <p:nvSpPr>
          <p:cNvPr id="5" name="Content Placeholder 2"/>
          <p:cNvSpPr>
            <a:spLocks noGrp="1"/>
          </p:cNvSpPr>
          <p:nvPr>
            <p:ph sz="half" idx="1"/>
          </p:nvPr>
        </p:nvSpPr>
        <p:spPr>
          <a:xfrm>
            <a:off x="920753" y="1762390"/>
            <a:ext cx="10563679" cy="445900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7">
            <a:extLst>
              <a:ext uri="{FF2B5EF4-FFF2-40B4-BE49-F238E27FC236}">
                <a16:creationId xmlns:a16="http://schemas.microsoft.com/office/drawing/2014/main" id="{39F114CE-A71F-1948-827E-49A3094760C8}"/>
              </a:ext>
            </a:extLst>
          </p:cNvPr>
          <p:cNvSpPr>
            <a:spLocks noGrp="1"/>
          </p:cNvSpPr>
          <p:nvPr>
            <p:ph type="body" sz="quarter" idx="11" hasCustomPrompt="1"/>
          </p:nvPr>
        </p:nvSpPr>
        <p:spPr>
          <a:xfrm>
            <a:off x="2160637"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9" name="Text Placeholder 17">
            <a:extLst>
              <a:ext uri="{FF2B5EF4-FFF2-40B4-BE49-F238E27FC236}">
                <a16:creationId xmlns:a16="http://schemas.microsoft.com/office/drawing/2014/main" id="{8D1DDD64-E7BD-7D49-BCAB-B2F3B9E6870A}"/>
              </a:ext>
            </a:extLst>
          </p:cNvPr>
          <p:cNvSpPr>
            <a:spLocks noGrp="1"/>
          </p:cNvSpPr>
          <p:nvPr>
            <p:ph type="body" sz="quarter" idx="12" hasCustomPrompt="1"/>
          </p:nvPr>
        </p:nvSpPr>
        <p:spPr>
          <a:xfrm>
            <a:off x="3453005"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20" name="Text Placeholder 17">
            <a:extLst>
              <a:ext uri="{FF2B5EF4-FFF2-40B4-BE49-F238E27FC236}">
                <a16:creationId xmlns:a16="http://schemas.microsoft.com/office/drawing/2014/main" id="{64666489-4827-F540-B563-CD6001CF379C}"/>
              </a:ext>
            </a:extLst>
          </p:cNvPr>
          <p:cNvSpPr>
            <a:spLocks noGrp="1"/>
          </p:cNvSpPr>
          <p:nvPr>
            <p:ph type="body" sz="quarter" idx="13" hasCustomPrompt="1"/>
          </p:nvPr>
        </p:nvSpPr>
        <p:spPr>
          <a:xfrm>
            <a:off x="4745374"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2147095" y="6547115"/>
            <a:ext cx="10605822"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6">
            <a:extLst>
              <a:ext uri="{FF2B5EF4-FFF2-40B4-BE49-F238E27FC236}">
                <a16:creationId xmlns:a16="http://schemas.microsoft.com/office/drawing/2014/main" id="{6441B5AA-7CEE-ED4E-880B-EB8215354E2F}"/>
              </a:ext>
            </a:extLst>
          </p:cNvPr>
          <p:cNvSpPr>
            <a:spLocks noGrp="1"/>
          </p:cNvSpPr>
          <p:nvPr>
            <p:ph type="body" sz="quarter" idx="16" hasCustomPrompt="1"/>
          </p:nvPr>
        </p:nvSpPr>
        <p:spPr>
          <a:xfrm>
            <a:off x="5738001" y="6238875"/>
            <a:ext cx="6454000" cy="308240"/>
          </a:xfrm>
          <a:prstGeom prst="rect">
            <a:avLst/>
          </a:prstGeom>
        </p:spPr>
        <p:txBody>
          <a:bodyPr/>
          <a:lstStyle>
            <a:lvl1pPr marL="0" indent="0">
              <a:buNone/>
              <a:defRPr sz="750" baseline="0">
                <a:solidFill>
                  <a:srgbClr val="A31527"/>
                </a:solidFill>
              </a:defRPr>
            </a:lvl1pPr>
          </a:lstStyle>
          <a:p>
            <a:pPr lvl="0"/>
            <a:r>
              <a:rPr lang="en-US" dirty="0"/>
              <a:t>Source:</a:t>
            </a:r>
          </a:p>
        </p:txBody>
      </p: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0" y="6431280"/>
            <a:ext cx="1486186" cy="292593"/>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8717797" y="6548036"/>
            <a:ext cx="3119017" cy="207749"/>
          </a:xfrm>
          <a:prstGeom prst="rect">
            <a:avLst/>
          </a:prstGeom>
          <a:noFill/>
        </p:spPr>
        <p:txBody>
          <a:bodyPr wrap="square">
            <a:spAutoFit/>
          </a:bodyPr>
          <a:lstStyle/>
          <a:p>
            <a:pPr algn="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a:t>
            </a:r>
            <a:endParaRPr lang="en-US" sz="750" b="1" spc="187"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9504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D4AA-FAD1-91B2-A258-3EBC2FCB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A17E9-145C-59AD-1CAA-30EA751FA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217C2-BC0E-7C62-FFBC-A0A885DA5299}"/>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574C8CB2-3D90-479C-505D-A6E1723C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B6DA3-AF71-8500-7F18-E0C2699E1DF3}"/>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16720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4BDA-C8A7-DDFA-103A-4654AAFF04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95DA3-3C60-62F4-2A7D-61D8CDD84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019605-60DF-A00B-1C73-E5D2321D6B5D}"/>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213396AA-844D-A333-71C3-1D84B4556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68B5E-EE1F-4D80-8370-C953BED14995}"/>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19260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532A-6FB8-E522-2373-1D115BBF2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108CE-D603-14D8-A60E-8024F8EEF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6DCE6-0E21-0213-31F5-823C1744C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F3898-DA79-B5AE-B870-4E3E3F8FEBCD}"/>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6" name="Footer Placeholder 5">
            <a:extLst>
              <a:ext uri="{FF2B5EF4-FFF2-40B4-BE49-F238E27FC236}">
                <a16:creationId xmlns:a16="http://schemas.microsoft.com/office/drawing/2014/main" id="{646D830E-1047-81AB-83D6-68533D1AB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4B6B0-39E6-3B96-F7B8-EF912CE10CE8}"/>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166700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D41D-0A8C-D4DC-CC83-F7E0145AE2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5E36D-099B-E1C9-8318-D885F1B52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079D4-8586-D9E4-11C8-063297047E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5DCFE5-4C5C-2A6A-853C-79C0912E9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F8ED1A-112A-FC97-E462-406448D1C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18126-9281-A4BE-9517-C91A29BBD44C}"/>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8" name="Footer Placeholder 7">
            <a:extLst>
              <a:ext uri="{FF2B5EF4-FFF2-40B4-BE49-F238E27FC236}">
                <a16:creationId xmlns:a16="http://schemas.microsoft.com/office/drawing/2014/main" id="{759E36CF-2E29-2C9E-8658-B7807449E8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98252D-F645-2BFE-9672-A46CF995544B}"/>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278262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778-5DFC-C2A2-7A02-60DC12DA17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AD8CE-1EED-8AAC-1EC2-D2C1F2525B66}"/>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4" name="Footer Placeholder 3">
            <a:extLst>
              <a:ext uri="{FF2B5EF4-FFF2-40B4-BE49-F238E27FC236}">
                <a16:creationId xmlns:a16="http://schemas.microsoft.com/office/drawing/2014/main" id="{D5E9D2F1-7DC5-0FE2-1C73-7B9A9B9A5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64D89-9F1C-D63A-5B2B-578819884717}"/>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13888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05FFD-A626-959F-B17F-81FEB1598E74}"/>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3" name="Footer Placeholder 2">
            <a:extLst>
              <a:ext uri="{FF2B5EF4-FFF2-40B4-BE49-F238E27FC236}">
                <a16:creationId xmlns:a16="http://schemas.microsoft.com/office/drawing/2014/main" id="{2E828859-F04E-E15A-1268-3D85A585C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3AFCF5-0A7D-25C6-6DDF-37714BA9EF99}"/>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23222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390E-FF86-CE43-5F69-664D600D0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13B74-F21F-435E-7864-D809AA8EA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0571D-791A-6CC2-22E2-ACDE7DDE1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FB5F2-A2C5-8698-8FDF-2712410C690D}"/>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6" name="Footer Placeholder 5">
            <a:extLst>
              <a:ext uri="{FF2B5EF4-FFF2-40B4-BE49-F238E27FC236}">
                <a16:creationId xmlns:a16="http://schemas.microsoft.com/office/drawing/2014/main" id="{2EFF0C1F-4AC2-613A-049A-5CA78347D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38B3E-F3AD-6F47-FE0C-F4AB250DB4A4}"/>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71454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94E9-D1EB-E822-8B61-F39355FFD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4D4961-CCC7-992B-CEF4-06F5E052D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91297-A794-0D62-DC12-97ED424C6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122FA-9A73-DC5A-8D0E-EED5D16AA136}"/>
              </a:ext>
            </a:extLst>
          </p:cNvPr>
          <p:cNvSpPr>
            <a:spLocks noGrp="1"/>
          </p:cNvSpPr>
          <p:nvPr>
            <p:ph type="dt" sz="half" idx="10"/>
          </p:nvPr>
        </p:nvSpPr>
        <p:spPr/>
        <p:txBody>
          <a:bodyPr/>
          <a:lstStyle/>
          <a:p>
            <a:fld id="{4BAD8DCE-8853-4C52-A24C-7D9F7E5CE079}" type="datetimeFigureOut">
              <a:rPr lang="en-US" smtClean="0"/>
              <a:t>10/27/2023</a:t>
            </a:fld>
            <a:endParaRPr lang="en-US"/>
          </a:p>
        </p:txBody>
      </p:sp>
      <p:sp>
        <p:nvSpPr>
          <p:cNvPr id="6" name="Footer Placeholder 5">
            <a:extLst>
              <a:ext uri="{FF2B5EF4-FFF2-40B4-BE49-F238E27FC236}">
                <a16:creationId xmlns:a16="http://schemas.microsoft.com/office/drawing/2014/main" id="{39001668-E298-1C14-F352-4A2F508DE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9C031-3623-842B-9F3D-5425A35B342A}"/>
              </a:ext>
            </a:extLst>
          </p:cNvPr>
          <p:cNvSpPr>
            <a:spLocks noGrp="1"/>
          </p:cNvSpPr>
          <p:nvPr>
            <p:ph type="sldNum" sz="quarter" idx="12"/>
          </p:nvPr>
        </p:nvSpPr>
        <p:spPr/>
        <p:txBody>
          <a:bodyPr/>
          <a:lstStyle/>
          <a:p>
            <a:fld id="{3BC5B2A5-C0CD-4AA6-BDB2-E7E83880840B}" type="slidenum">
              <a:rPr lang="en-US" smtClean="0"/>
              <a:t>‹#›</a:t>
            </a:fld>
            <a:endParaRPr lang="en-US"/>
          </a:p>
        </p:txBody>
      </p:sp>
    </p:spTree>
    <p:extLst>
      <p:ext uri="{BB962C8B-B14F-4D97-AF65-F5344CB8AC3E}">
        <p14:creationId xmlns:p14="http://schemas.microsoft.com/office/powerpoint/2010/main" val="307103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A6FB7-34BE-D190-36EF-09A634311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1174C-2F17-1A63-0A88-7EAA8049A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63CD-E06F-8184-4116-D2418C572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8DCE-8853-4C52-A24C-7D9F7E5CE079}" type="datetimeFigureOut">
              <a:rPr lang="en-US" smtClean="0"/>
              <a:t>10/27/2023</a:t>
            </a:fld>
            <a:endParaRPr lang="en-US"/>
          </a:p>
        </p:txBody>
      </p:sp>
      <p:sp>
        <p:nvSpPr>
          <p:cNvPr id="5" name="Footer Placeholder 4">
            <a:extLst>
              <a:ext uri="{FF2B5EF4-FFF2-40B4-BE49-F238E27FC236}">
                <a16:creationId xmlns:a16="http://schemas.microsoft.com/office/drawing/2014/main" id="{47E9A9FA-8ABD-ED98-572E-789A89000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7831FF-B8FF-99C7-B34B-DF44A003C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B2A5-C0CD-4AA6-BDB2-E7E83880840B}" type="slidenum">
              <a:rPr lang="en-US" smtClean="0"/>
              <a:t>‹#›</a:t>
            </a:fld>
            <a:endParaRPr lang="en-US"/>
          </a:p>
        </p:txBody>
      </p:sp>
    </p:spTree>
    <p:extLst>
      <p:ext uri="{BB962C8B-B14F-4D97-AF65-F5344CB8AC3E}">
        <p14:creationId xmlns:p14="http://schemas.microsoft.com/office/powerpoint/2010/main" val="32499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jp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Jacob.Baylis@va.gov"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jp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4.jp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4" name="Picture 3">
            <a:extLst>
              <a:ext uri="{FF2B5EF4-FFF2-40B4-BE49-F238E27FC236}">
                <a16:creationId xmlns:a16="http://schemas.microsoft.com/office/drawing/2014/main" id="{793CB3EA-2C34-8BD8-5C11-0FB349A957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DE9B7-D78E-738D-0DB8-4D46E9061DC5}"/>
              </a:ext>
            </a:extLst>
          </p:cNvPr>
          <p:cNvPicPr>
            <a:picLocks noChangeAspect="1"/>
          </p:cNvPicPr>
          <p:nvPr/>
        </p:nvPicPr>
        <p:blipFill>
          <a:blip r:embed="rId6"/>
          <a:stretch>
            <a:fillRect/>
          </a:stretch>
        </p:blipFill>
        <p:spPr>
          <a:xfrm>
            <a:off x="8658407" y="6088808"/>
            <a:ext cx="1372957" cy="730565"/>
          </a:xfrm>
          <a:prstGeom prst="rect">
            <a:avLst/>
          </a:prstGeom>
        </p:spPr>
      </p:pic>
      <p:sp>
        <p:nvSpPr>
          <p:cNvPr id="14" name="TextBox 13">
            <a:extLst>
              <a:ext uri="{FF2B5EF4-FFF2-40B4-BE49-F238E27FC236}">
                <a16:creationId xmlns:a16="http://schemas.microsoft.com/office/drawing/2014/main" id="{E85D1BCD-5E73-4A9C-CC67-7691418CF798}"/>
              </a:ext>
            </a:extLst>
          </p:cNvPr>
          <p:cNvSpPr txBox="1"/>
          <p:nvPr/>
        </p:nvSpPr>
        <p:spPr>
          <a:xfrm>
            <a:off x="290422" y="1179999"/>
            <a:ext cx="11611155" cy="1631216"/>
          </a:xfrm>
          <a:prstGeom prst="rect">
            <a:avLst/>
          </a:prstGeom>
          <a:noFill/>
        </p:spPr>
        <p:txBody>
          <a:bodyPr wrap="square" rtlCol="0">
            <a:spAutoFit/>
          </a:bodyPr>
          <a:lstStyle/>
          <a:p>
            <a:pPr algn="ctr"/>
            <a:r>
              <a:rPr lang="en-US" sz="5000" dirty="0">
                <a:latin typeface="Century Gothic" panose="020B0502020202020204" pitchFamily="34" charset="0"/>
              </a:rPr>
              <a:t>Increasing Buprenorphine Access for Homeless-Experienced Populations</a:t>
            </a:r>
          </a:p>
        </p:txBody>
      </p:sp>
      <p:sp>
        <p:nvSpPr>
          <p:cNvPr id="15" name="Subtitle 2">
            <a:extLst>
              <a:ext uri="{FF2B5EF4-FFF2-40B4-BE49-F238E27FC236}">
                <a16:creationId xmlns:a16="http://schemas.microsoft.com/office/drawing/2014/main" id="{D7F0538C-7C72-D67B-EE1B-920B66571C23}"/>
              </a:ext>
            </a:extLst>
          </p:cNvPr>
          <p:cNvSpPr txBox="1">
            <a:spLocks/>
          </p:cNvSpPr>
          <p:nvPr/>
        </p:nvSpPr>
        <p:spPr>
          <a:xfrm>
            <a:off x="1053241" y="3278777"/>
            <a:ext cx="10085515" cy="254546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000" dirty="0"/>
              <a:t>Jacob D. Baylis, MPH</a:t>
            </a:r>
          </a:p>
          <a:p>
            <a:pPr marL="0" indent="0" algn="ctr">
              <a:lnSpc>
                <a:spcPct val="107000"/>
              </a:lnSpc>
              <a:spcBef>
                <a:spcPts val="0"/>
              </a:spcBef>
              <a:buNone/>
            </a:pPr>
            <a:endParaRPr lang="en-US" sz="2000" dirty="0"/>
          </a:p>
          <a:p>
            <a:pPr marL="0" indent="0" algn="ctr">
              <a:lnSpc>
                <a:spcPct val="107000"/>
              </a:lnSpc>
              <a:spcBef>
                <a:spcPts val="0"/>
              </a:spcBef>
              <a:buNone/>
            </a:pPr>
            <a:r>
              <a:rPr lang="en-US" sz="2000" dirty="0"/>
              <a:t>Informatics, Decision-Enhancement and Analytic Sciences (IDEAS) Center, </a:t>
            </a:r>
          </a:p>
          <a:p>
            <a:pPr marL="0" indent="0" algn="ctr">
              <a:lnSpc>
                <a:spcPct val="107000"/>
              </a:lnSpc>
              <a:spcBef>
                <a:spcPts val="0"/>
              </a:spcBef>
              <a:spcAft>
                <a:spcPts val="600"/>
              </a:spcAft>
              <a:buNone/>
            </a:pPr>
            <a:r>
              <a:rPr lang="en-US" sz="2000" dirty="0"/>
              <a:t>VA Salt Lake City Health Care System, Salt Lake City, UT, USA.</a:t>
            </a:r>
          </a:p>
          <a:p>
            <a:pPr marL="0" indent="0" algn="ctr">
              <a:lnSpc>
                <a:spcPct val="107000"/>
              </a:lnSpc>
              <a:spcBef>
                <a:spcPts val="0"/>
              </a:spcBef>
              <a:buNone/>
            </a:pPr>
            <a:r>
              <a:rPr lang="en-US" sz="2000" dirty="0"/>
              <a:t>Program of Addiction Research, Clinical Care, Knowledge, and Advocacy (PARCKA), Department of Internal Medicine, Division of Epidemiology, University of Utah School of Medicine</a:t>
            </a:r>
          </a:p>
          <a:p>
            <a:pPr marL="0" indent="0" algn="ctr">
              <a:lnSpc>
                <a:spcPct val="107000"/>
              </a:lnSpc>
              <a:spcBef>
                <a:spcPts val="0"/>
              </a:spcBef>
              <a:buNone/>
            </a:pPr>
            <a:endParaRPr lang="en-US" sz="2000" dirty="0"/>
          </a:p>
        </p:txBody>
      </p:sp>
    </p:spTree>
    <p:extLst>
      <p:ext uri="{BB962C8B-B14F-4D97-AF65-F5344CB8AC3E}">
        <p14:creationId xmlns:p14="http://schemas.microsoft.com/office/powerpoint/2010/main" val="22147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endParaRPr lang="en-US" dirty="0"/>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4" name="Picture 3">
            <a:extLst>
              <a:ext uri="{FF2B5EF4-FFF2-40B4-BE49-F238E27FC236}">
                <a16:creationId xmlns:a16="http://schemas.microsoft.com/office/drawing/2014/main" id="{5552245C-325B-8817-3428-AC9A664F02A9}"/>
              </a:ext>
            </a:extLst>
          </p:cNvPr>
          <p:cNvPicPr>
            <a:picLocks noChangeAspect="1"/>
          </p:cNvPicPr>
          <p:nvPr/>
        </p:nvPicPr>
        <p:blipFill>
          <a:blip r:embed="rId6"/>
          <a:stretch>
            <a:fillRect/>
          </a:stretch>
        </p:blipFill>
        <p:spPr>
          <a:xfrm>
            <a:off x="765175" y="239652"/>
            <a:ext cx="10661649" cy="6474430"/>
          </a:xfrm>
          <a:prstGeom prst="rect">
            <a:avLst/>
          </a:prstGeom>
        </p:spPr>
      </p:pic>
    </p:spTree>
    <p:extLst>
      <p:ext uri="{BB962C8B-B14F-4D97-AF65-F5344CB8AC3E}">
        <p14:creationId xmlns:p14="http://schemas.microsoft.com/office/powerpoint/2010/main" val="22901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4" name="Picture 3">
            <a:extLst>
              <a:ext uri="{FF2B5EF4-FFF2-40B4-BE49-F238E27FC236}">
                <a16:creationId xmlns:a16="http://schemas.microsoft.com/office/drawing/2014/main" id="{9AE73586-C0B9-7916-243D-62F325DE640D}"/>
              </a:ext>
            </a:extLst>
          </p:cNvPr>
          <p:cNvPicPr>
            <a:picLocks noChangeAspect="1"/>
          </p:cNvPicPr>
          <p:nvPr/>
        </p:nvPicPr>
        <p:blipFill>
          <a:blip r:embed="rId6"/>
          <a:stretch>
            <a:fillRect/>
          </a:stretch>
        </p:blipFill>
        <p:spPr>
          <a:xfrm>
            <a:off x="1364456" y="44188"/>
            <a:ext cx="9463087" cy="6769624"/>
          </a:xfrm>
          <a:prstGeom prst="rect">
            <a:avLst/>
          </a:prstGeom>
        </p:spPr>
      </p:pic>
    </p:spTree>
    <p:extLst>
      <p:ext uri="{BB962C8B-B14F-4D97-AF65-F5344CB8AC3E}">
        <p14:creationId xmlns:p14="http://schemas.microsoft.com/office/powerpoint/2010/main" val="183810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EBE59E-0B53-BF76-2346-B5576F844234}"/>
              </a:ext>
            </a:extLst>
          </p:cNvPr>
          <p:cNvPicPr>
            <a:picLocks noChangeAspect="1"/>
          </p:cNvPicPr>
          <p:nvPr/>
        </p:nvPicPr>
        <p:blipFill>
          <a:blip r:embed="rId3"/>
          <a:stretch>
            <a:fillRect/>
          </a:stretch>
        </p:blipFill>
        <p:spPr>
          <a:xfrm>
            <a:off x="1500402" y="1312178"/>
            <a:ext cx="9191196" cy="4835149"/>
          </a:xfrm>
          <a:prstGeom prst="rect">
            <a:avLst/>
          </a:prstGeom>
        </p:spPr>
      </p:pic>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4"/>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Results – Buprenorphine Prescription Rate</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5"/>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6">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4" name="TextBox 3">
            <a:extLst>
              <a:ext uri="{FF2B5EF4-FFF2-40B4-BE49-F238E27FC236}">
                <a16:creationId xmlns:a16="http://schemas.microsoft.com/office/drawing/2014/main" id="{06EBA9BC-86FF-1894-B65D-E135C96C1A57}"/>
              </a:ext>
            </a:extLst>
          </p:cNvPr>
          <p:cNvSpPr txBox="1"/>
          <p:nvPr/>
        </p:nvSpPr>
        <p:spPr>
          <a:xfrm>
            <a:off x="4987307" y="1745884"/>
            <a:ext cx="2285999" cy="338554"/>
          </a:xfrm>
          <a:prstGeom prst="rect">
            <a:avLst/>
          </a:prstGeom>
          <a:noFill/>
        </p:spPr>
        <p:txBody>
          <a:bodyPr wrap="square" rtlCol="0">
            <a:spAutoFit/>
          </a:bodyPr>
          <a:lstStyle/>
          <a:p>
            <a:pPr algn="ctr"/>
            <a:r>
              <a:rPr lang="en-US" sz="1600" dirty="0"/>
              <a:t>SCOUTT Intervention</a:t>
            </a:r>
          </a:p>
        </p:txBody>
      </p:sp>
      <p:pic>
        <p:nvPicPr>
          <p:cNvPr id="14" name="Picture 13">
            <a:extLst>
              <a:ext uri="{FF2B5EF4-FFF2-40B4-BE49-F238E27FC236}">
                <a16:creationId xmlns:a16="http://schemas.microsoft.com/office/drawing/2014/main" id="{4512D2BF-FAD8-C300-2FE8-E9BD87CEE3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CFB0194-2611-1B3B-F8DD-50EC0E15F63F}"/>
              </a:ext>
            </a:extLst>
          </p:cNvPr>
          <p:cNvPicPr>
            <a:picLocks noChangeAspect="1"/>
          </p:cNvPicPr>
          <p:nvPr/>
        </p:nvPicPr>
        <p:blipFill>
          <a:blip r:embed="rId8"/>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389614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Results – Difference-in-Difference</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7" name="Picture 6">
            <a:extLst>
              <a:ext uri="{FF2B5EF4-FFF2-40B4-BE49-F238E27FC236}">
                <a16:creationId xmlns:a16="http://schemas.microsoft.com/office/drawing/2014/main" id="{8D67E304-B398-4D85-6DEC-CC734E3EE5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AB2E42-1F56-5B8B-270D-996BCA9D993E}"/>
              </a:ext>
            </a:extLst>
          </p:cNvPr>
          <p:cNvPicPr>
            <a:picLocks noChangeAspect="1"/>
          </p:cNvPicPr>
          <p:nvPr/>
        </p:nvPicPr>
        <p:blipFill>
          <a:blip r:embed="rId7"/>
          <a:stretch>
            <a:fillRect/>
          </a:stretch>
        </p:blipFill>
        <p:spPr>
          <a:xfrm>
            <a:off x="8658407" y="6088808"/>
            <a:ext cx="1372957" cy="730565"/>
          </a:xfrm>
          <a:prstGeom prst="rect">
            <a:avLst/>
          </a:prstGeom>
        </p:spPr>
      </p:pic>
      <p:pic>
        <p:nvPicPr>
          <p:cNvPr id="17" name="Picture 16">
            <a:extLst>
              <a:ext uri="{FF2B5EF4-FFF2-40B4-BE49-F238E27FC236}">
                <a16:creationId xmlns:a16="http://schemas.microsoft.com/office/drawing/2014/main" id="{3D455632-80DF-4C9E-4260-294E7627F760}"/>
              </a:ext>
            </a:extLst>
          </p:cNvPr>
          <p:cNvPicPr>
            <a:picLocks noChangeAspect="1"/>
          </p:cNvPicPr>
          <p:nvPr/>
        </p:nvPicPr>
        <p:blipFill>
          <a:blip r:embed="rId8"/>
          <a:stretch>
            <a:fillRect/>
          </a:stretch>
        </p:blipFill>
        <p:spPr>
          <a:xfrm>
            <a:off x="124930" y="1840533"/>
            <a:ext cx="11988855" cy="2027459"/>
          </a:xfrm>
          <a:prstGeom prst="rect">
            <a:avLst/>
          </a:prstGeom>
        </p:spPr>
      </p:pic>
    </p:spTree>
    <p:extLst>
      <p:ext uri="{BB962C8B-B14F-4D97-AF65-F5344CB8AC3E}">
        <p14:creationId xmlns:p14="http://schemas.microsoft.com/office/powerpoint/2010/main" val="24474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Discussion</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1244408" cy="4059339"/>
          </a:xfrm>
        </p:spPr>
        <p:txBody>
          <a:bodyPr>
            <a:normAutofit/>
          </a:bodyPr>
          <a:lstStyle/>
          <a:p>
            <a:pPr>
              <a:spcBef>
                <a:spcPts val="600"/>
              </a:spcBef>
              <a:spcAft>
                <a:spcPts val="600"/>
              </a:spcAft>
            </a:pPr>
            <a:r>
              <a:rPr lang="en-US" sz="2600" dirty="0"/>
              <a:t>SCOUTT has shown to significantly increase B-MOUD for PEH with OUD</a:t>
            </a:r>
          </a:p>
          <a:p>
            <a:pPr>
              <a:spcBef>
                <a:spcPts val="600"/>
              </a:spcBef>
              <a:spcAft>
                <a:spcPts val="600"/>
              </a:spcAft>
            </a:pPr>
            <a:r>
              <a:rPr lang="en-US" sz="2600" dirty="0"/>
              <a:t>Regardless of site, buprenorphine treatment increased for all PEH with OUD </a:t>
            </a:r>
          </a:p>
          <a:p>
            <a:pPr>
              <a:spcBef>
                <a:spcPts val="600"/>
              </a:spcBef>
              <a:spcAft>
                <a:spcPts val="600"/>
              </a:spcAft>
            </a:pPr>
            <a:r>
              <a:rPr lang="en-US" sz="2600" dirty="0"/>
              <a:t>The expansion of the SCOUTT Initiative may continue to improve treatment opportunities for homeless Veterans with OUD</a:t>
            </a:r>
          </a:p>
          <a:p>
            <a:pPr>
              <a:spcBef>
                <a:spcPts val="600"/>
              </a:spcBef>
              <a:spcAft>
                <a:spcPts val="600"/>
              </a:spcAft>
            </a:pPr>
            <a:r>
              <a:rPr lang="en-US" sz="2600" dirty="0"/>
              <a:t>Future studies to look at community care data and Phase 2 and 3 SCOUTT sites</a:t>
            </a:r>
          </a:p>
          <a:p>
            <a:pPr lvl="1">
              <a:spcBef>
                <a:spcPts val="600"/>
              </a:spcBef>
              <a:spcAft>
                <a:spcPts val="600"/>
              </a:spcAft>
            </a:pPr>
            <a:endParaRPr lang="en-US" sz="1734" dirty="0"/>
          </a:p>
        </p:txBody>
      </p:sp>
      <p:pic>
        <p:nvPicPr>
          <p:cNvPr id="3" name="Graphic 2" descr="Soldier male outline">
            <a:extLst>
              <a:ext uri="{FF2B5EF4-FFF2-40B4-BE49-F238E27FC236}">
                <a16:creationId xmlns:a16="http://schemas.microsoft.com/office/drawing/2014/main" id="{B7DBA959-D2CD-16C3-3D66-A757058B7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4853" y="4731266"/>
            <a:ext cx="1384300" cy="1384300"/>
          </a:xfrm>
          <a:prstGeom prst="rect">
            <a:avLst/>
          </a:prstGeom>
        </p:spPr>
      </p:pic>
      <p:pic>
        <p:nvPicPr>
          <p:cNvPr id="4" name="Graphic 3" descr="Home outline">
            <a:extLst>
              <a:ext uri="{FF2B5EF4-FFF2-40B4-BE49-F238E27FC236}">
                <a16:creationId xmlns:a16="http://schemas.microsoft.com/office/drawing/2014/main" id="{020A53BD-989A-95A4-EA18-EA9099223C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5687" y="4727088"/>
            <a:ext cx="1384300" cy="1384300"/>
          </a:xfrm>
          <a:prstGeom prst="rect">
            <a:avLst/>
          </a:prstGeom>
        </p:spPr>
      </p:pic>
      <p:pic>
        <p:nvPicPr>
          <p:cNvPr id="5" name="Graphic 4" descr="Doctor female with solid fill">
            <a:extLst>
              <a:ext uri="{FF2B5EF4-FFF2-40B4-BE49-F238E27FC236}">
                <a16:creationId xmlns:a16="http://schemas.microsoft.com/office/drawing/2014/main" id="{28989889-1004-D859-0429-8BB8495ED8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22849" y="4727833"/>
            <a:ext cx="1384300" cy="1384300"/>
          </a:xfrm>
          <a:prstGeom prst="rect">
            <a:avLst/>
          </a:prstGeom>
        </p:spPr>
      </p:pic>
      <p:pic>
        <p:nvPicPr>
          <p:cNvPr id="7" name="Picture 6">
            <a:extLst>
              <a:ext uri="{FF2B5EF4-FFF2-40B4-BE49-F238E27FC236}">
                <a16:creationId xmlns:a16="http://schemas.microsoft.com/office/drawing/2014/main" id="{D9C8674B-4B23-52A8-ACDF-031A9EC3A58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CF5E782-C102-2419-51B0-32E2852F4B69}"/>
              </a:ext>
            </a:extLst>
          </p:cNvPr>
          <p:cNvPicPr>
            <a:picLocks noChangeAspect="1"/>
          </p:cNvPicPr>
          <p:nvPr/>
        </p:nvPicPr>
        <p:blipFill>
          <a:blip r:embed="rId12"/>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28557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Limitations</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spcBef>
                <a:spcPts val="600"/>
              </a:spcBef>
              <a:spcAft>
                <a:spcPts val="600"/>
              </a:spcAft>
            </a:pPr>
            <a:r>
              <a:rPr lang="en-US" sz="2600" dirty="0"/>
              <a:t>Cohort inclusion </a:t>
            </a:r>
          </a:p>
          <a:p>
            <a:pPr lvl="1">
              <a:spcBef>
                <a:spcPts val="600"/>
              </a:spcBef>
              <a:spcAft>
                <a:spcPts val="600"/>
              </a:spcAft>
            </a:pPr>
            <a:r>
              <a:rPr lang="en-US" sz="2600" dirty="0"/>
              <a:t>Focused on Veterans with homeless experiences in the HER</a:t>
            </a:r>
          </a:p>
          <a:p>
            <a:pPr lvl="1">
              <a:spcBef>
                <a:spcPts val="600"/>
              </a:spcBef>
              <a:spcAft>
                <a:spcPts val="600"/>
              </a:spcAft>
            </a:pPr>
            <a:r>
              <a:rPr lang="en-US" sz="2600" dirty="0"/>
              <a:t>Engaged in Primary Care</a:t>
            </a:r>
          </a:p>
          <a:p>
            <a:pPr>
              <a:spcBef>
                <a:spcPts val="600"/>
              </a:spcBef>
              <a:spcAft>
                <a:spcPts val="600"/>
              </a:spcAft>
            </a:pPr>
            <a:r>
              <a:rPr lang="en-US" sz="2600" dirty="0"/>
              <a:t>Only counted Buprenorphine prescriptions within the VA</a:t>
            </a:r>
          </a:p>
          <a:p>
            <a:pPr lvl="1">
              <a:spcBef>
                <a:spcPts val="600"/>
              </a:spcBef>
              <a:spcAft>
                <a:spcPts val="600"/>
              </a:spcAft>
            </a:pPr>
            <a:r>
              <a:rPr lang="en-US" sz="2600" dirty="0"/>
              <a:t>Conservative estimate of B-MOUD</a:t>
            </a:r>
          </a:p>
          <a:p>
            <a:pPr>
              <a:spcBef>
                <a:spcPts val="600"/>
              </a:spcBef>
              <a:spcAft>
                <a:spcPts val="600"/>
              </a:spcAft>
            </a:pPr>
            <a:r>
              <a:rPr lang="en-US" sz="2600" dirty="0"/>
              <a:t>Other medications for MOUD (Methadone and Naltrexone)</a:t>
            </a:r>
          </a:p>
          <a:p>
            <a:pPr>
              <a:spcBef>
                <a:spcPts val="600"/>
              </a:spcBef>
              <a:spcAft>
                <a:spcPts val="600"/>
              </a:spcAft>
            </a:pPr>
            <a:r>
              <a:rPr lang="en-US" sz="2600" dirty="0"/>
              <a:t>Did not exclude Buprenorphine for pain </a:t>
            </a:r>
          </a:p>
        </p:txBody>
      </p:sp>
      <p:pic>
        <p:nvPicPr>
          <p:cNvPr id="3" name="Picture 2">
            <a:extLst>
              <a:ext uri="{FF2B5EF4-FFF2-40B4-BE49-F238E27FC236}">
                <a16:creationId xmlns:a16="http://schemas.microsoft.com/office/drawing/2014/main" id="{85CA65D5-94CE-0C7D-2598-7338180E68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D660149-E836-0ED0-DB80-69F1CCD42B30}"/>
              </a:ext>
            </a:extLst>
          </p:cNvPr>
          <p:cNvPicPr>
            <a:picLocks noChangeAspect="1"/>
          </p:cNvPicPr>
          <p:nvPr/>
        </p:nvPicPr>
        <p:blipFill>
          <a:blip r:embed="rId6"/>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39038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pPr algn="ctr"/>
            <a:r>
              <a:rPr lang="en-US" dirty="0"/>
              <a:t>THANK YOU</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128272"/>
            <a:ext cx="8117664" cy="5147261"/>
          </a:xfrm>
        </p:spPr>
        <p:txBody>
          <a:bodyPr>
            <a:normAutofit fontScale="92500" lnSpcReduction="20000"/>
          </a:bodyPr>
          <a:lstStyle/>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Haojia Li</a:t>
            </a:r>
          </a:p>
          <a:p>
            <a:pPr marL="457200"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p>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A. Taylor Kelley, MD, MPH</a:t>
            </a:r>
          </a:p>
          <a:p>
            <a:pPr marL="400014"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endParaRPr lang="en-US" sz="1667" dirty="0">
              <a:latin typeface="Calibri" panose="020F0502020204030204" pitchFamily="34" charset="0"/>
              <a:ea typeface="Calibri" panose="020F0502020204030204" pitchFamily="34" charset="0"/>
              <a:cs typeface="Times New Roman" panose="02020603050405020304" pitchFamily="18" charset="0"/>
            </a:endParaRPr>
          </a:p>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Ying Suo, MS</a:t>
            </a:r>
          </a:p>
          <a:p>
            <a:pPr marL="400014"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endParaRPr lang="en-US" sz="1667" dirty="0">
              <a:latin typeface="Calibri" panose="020F0502020204030204" pitchFamily="34" charset="0"/>
              <a:ea typeface="Calibri" panose="020F0502020204030204" pitchFamily="34" charset="0"/>
              <a:cs typeface="Times New Roman" panose="02020603050405020304" pitchFamily="18" charset="0"/>
            </a:endParaRPr>
          </a:p>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Richard Nelson, PhD; </a:t>
            </a:r>
          </a:p>
          <a:p>
            <a:pPr marL="457200"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endParaRPr lang="en-US" sz="1667" dirty="0">
              <a:ea typeface="Calibri" panose="020F0502020204030204" pitchFamily="34" charset="0"/>
              <a:cs typeface="Times New Roman" panose="02020603050405020304" pitchFamily="18" charset="0"/>
            </a:endParaRPr>
          </a:p>
          <a:p>
            <a:pPr marL="342622" indent="-342622">
              <a:lnSpc>
                <a:spcPct val="107000"/>
              </a:lnSpc>
              <a:spcBef>
                <a:spcPts val="0"/>
              </a:spcBef>
            </a:pPr>
            <a:r>
              <a:rPr lang="de-DE" sz="2000" dirty="0">
                <a:ea typeface="Calibri" panose="020F0502020204030204" pitchFamily="34" charset="0"/>
                <a:cs typeface="Times New Roman" panose="02020603050405020304" pitchFamily="18" charset="0"/>
              </a:rPr>
              <a:t>Stefan G. Kertesz, MD, MSc</a:t>
            </a:r>
            <a:endParaRPr lang="en-US" sz="2000" dirty="0">
              <a:ea typeface="Calibri" panose="020F0502020204030204" pitchFamily="34" charset="0"/>
              <a:cs typeface="Times New Roman" panose="02020603050405020304" pitchFamily="18" charset="0"/>
            </a:endParaRPr>
          </a:p>
          <a:p>
            <a:pPr marL="400014" lvl="1" indent="0">
              <a:lnSpc>
                <a:spcPct val="107000"/>
              </a:lnSpc>
              <a:spcBef>
                <a:spcPts val="0"/>
              </a:spcBef>
              <a:buNone/>
            </a:pPr>
            <a:r>
              <a:rPr lang="en-US" sz="1800" dirty="0">
                <a:ea typeface="Calibri" panose="020F0502020204030204" pitchFamily="34" charset="0"/>
                <a:cs typeface="Times New Roman" panose="02020603050405020304" pitchFamily="18" charset="0"/>
              </a:rPr>
              <a:t>-  VA Birmingham and University of Alabama Birmingham</a:t>
            </a:r>
          </a:p>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Eric J Hawkins, PhD</a:t>
            </a:r>
          </a:p>
          <a:p>
            <a:pPr marL="400014" lvl="1" indent="0">
              <a:lnSpc>
                <a:spcPct val="107000"/>
              </a:lnSpc>
              <a:spcBef>
                <a:spcPts val="0"/>
              </a:spcBef>
              <a:buNone/>
            </a:pPr>
            <a:r>
              <a:rPr lang="en-US" sz="1800" dirty="0">
                <a:ea typeface="Calibri" panose="020F0502020204030204" pitchFamily="34" charset="0"/>
                <a:cs typeface="Times New Roman" panose="02020603050405020304" pitchFamily="18" charset="0"/>
              </a:rPr>
              <a:t>-  VA Puget Sound Health Care System and University of Washington</a:t>
            </a:r>
          </a:p>
          <a:p>
            <a:pPr marL="342622" indent="-342622">
              <a:lnSpc>
                <a:spcPct val="107000"/>
              </a:lnSpc>
              <a:spcBef>
                <a:spcPts val="0"/>
              </a:spcBef>
            </a:pPr>
            <a:r>
              <a:rPr lang="en-US" sz="2000" dirty="0" err="1">
                <a:ea typeface="Calibri" panose="020F0502020204030204" pitchFamily="34" charset="0"/>
                <a:cs typeface="Times New Roman" panose="02020603050405020304" pitchFamily="18" charset="0"/>
              </a:rPr>
              <a:t>Hildi</a:t>
            </a:r>
            <a:r>
              <a:rPr lang="en-US" sz="2000" dirty="0">
                <a:ea typeface="Calibri" panose="020F0502020204030204" pitchFamily="34" charset="0"/>
                <a:cs typeface="Times New Roman" panose="02020603050405020304" pitchFamily="18" charset="0"/>
              </a:rPr>
              <a:t> Hagedorn, PhD</a:t>
            </a:r>
          </a:p>
          <a:p>
            <a:pPr marL="457200" lvl="1" indent="0">
              <a:lnSpc>
                <a:spcPct val="107000"/>
              </a:lnSpc>
              <a:spcBef>
                <a:spcPts val="0"/>
              </a:spcBef>
              <a:buNone/>
            </a:pPr>
            <a:r>
              <a:rPr lang="en-US" sz="1666"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Minneapolis VAMC and University of Minnesota</a:t>
            </a:r>
          </a:p>
          <a:p>
            <a:pPr marL="342622" indent="-342622">
              <a:lnSpc>
                <a:spcPct val="107000"/>
              </a:lnSpc>
              <a:spcBef>
                <a:spcPts val="0"/>
              </a:spcBef>
            </a:pPr>
            <a:r>
              <a:rPr lang="en-US" sz="2000" dirty="0">
                <a:ea typeface="Calibri" panose="020F0502020204030204" pitchFamily="34" charset="0"/>
                <a:cs typeface="Times New Roman" panose="02020603050405020304" pitchFamily="18" charset="0"/>
              </a:rPr>
              <a:t>Adam J. Gordon</a:t>
            </a:r>
          </a:p>
          <a:p>
            <a:pPr marL="457200"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p>
          <a:p>
            <a:pPr marL="342622" indent="-342622">
              <a:lnSpc>
                <a:spcPct val="107000"/>
              </a:lnSpc>
              <a:spcBef>
                <a:spcPts val="0"/>
              </a:spcBef>
            </a:pPr>
            <a:r>
              <a:rPr lang="en-US" sz="2100" dirty="0">
                <a:ea typeface="Calibri" panose="020F0502020204030204" pitchFamily="34" charset="0"/>
                <a:cs typeface="Times New Roman" panose="02020603050405020304" pitchFamily="18" charset="0"/>
              </a:rPr>
              <a:t>Audrey L. Jones, PhD</a:t>
            </a:r>
          </a:p>
          <a:p>
            <a:pPr marL="457200" lvl="1" indent="0">
              <a:lnSpc>
                <a:spcPct val="107000"/>
              </a:lnSpc>
              <a:spcBef>
                <a:spcPts val="0"/>
              </a:spcBef>
              <a:buNone/>
            </a:pPr>
            <a:r>
              <a:rPr lang="en-US" sz="1800" dirty="0">
                <a:ea typeface="Calibri" panose="020F0502020204030204" pitchFamily="34" charset="0"/>
                <a:cs typeface="Times New Roman" panose="02020603050405020304" pitchFamily="18" charset="0"/>
              </a:rPr>
              <a:t>-  VA Salt Lake City Health Care System and University of Utah</a:t>
            </a:r>
          </a:p>
          <a:p>
            <a:pPr marL="457200" lvl="1" indent="0">
              <a:lnSpc>
                <a:spcPct val="107000"/>
              </a:lnSpc>
              <a:spcBef>
                <a:spcPts val="0"/>
              </a:spcBef>
              <a:buNone/>
            </a:pPr>
            <a:endParaRPr lang="en-US" sz="1800" dirty="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en-US" sz="2000" b="1" dirty="0">
                <a:solidFill>
                  <a:srgbClr val="B01C32"/>
                </a:solidFill>
                <a:ea typeface="Calibri" panose="020F0502020204030204" pitchFamily="34" charset="0"/>
                <a:cs typeface="Times New Roman" panose="02020603050405020304" pitchFamily="18" charset="0"/>
              </a:rPr>
              <a:t>THANK YOU to all SCOUTT clinicians who exemplify transdisciplinary approach to Veterans with OUD in their unique environments</a:t>
            </a:r>
            <a:endParaRPr lang="en-US" sz="2000" b="1" dirty="0">
              <a:solidFill>
                <a:srgbClr val="B01C3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B65C6FF-4E96-F92A-7E9B-B290524C4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3C74FC7-0E90-119B-9951-EE5A6F3945CA}"/>
              </a:ext>
            </a:extLst>
          </p:cNvPr>
          <p:cNvPicPr>
            <a:picLocks noChangeAspect="1"/>
          </p:cNvPicPr>
          <p:nvPr/>
        </p:nvPicPr>
        <p:blipFill>
          <a:blip r:embed="rId6"/>
          <a:stretch>
            <a:fillRect/>
          </a:stretch>
        </p:blipFill>
        <p:spPr>
          <a:xfrm>
            <a:off x="8658407" y="6088808"/>
            <a:ext cx="1372957" cy="730565"/>
          </a:xfrm>
          <a:prstGeom prst="rect">
            <a:avLst/>
          </a:prstGeom>
        </p:spPr>
      </p:pic>
      <p:sp>
        <p:nvSpPr>
          <p:cNvPr id="5" name="Content Placeholder 2">
            <a:extLst>
              <a:ext uri="{FF2B5EF4-FFF2-40B4-BE49-F238E27FC236}">
                <a16:creationId xmlns:a16="http://schemas.microsoft.com/office/drawing/2014/main" id="{11A8651A-85B7-C462-2083-CE4045FFAE29}"/>
              </a:ext>
            </a:extLst>
          </p:cNvPr>
          <p:cNvSpPr txBox="1">
            <a:spLocks/>
          </p:cNvSpPr>
          <p:nvPr/>
        </p:nvSpPr>
        <p:spPr>
          <a:xfrm>
            <a:off x="7943161" y="2941504"/>
            <a:ext cx="3541272" cy="1916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733"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ts val="600"/>
              </a:spcBef>
              <a:spcAft>
                <a:spcPts val="600"/>
              </a:spcAft>
              <a:buNone/>
            </a:pPr>
            <a:r>
              <a:rPr lang="en-US" sz="2600" dirty="0"/>
              <a:t>Jacob D. Baylis</a:t>
            </a:r>
          </a:p>
          <a:p>
            <a:pPr marL="0" indent="0" algn="ctr">
              <a:spcBef>
                <a:spcPts val="600"/>
              </a:spcBef>
              <a:spcAft>
                <a:spcPts val="600"/>
              </a:spcAft>
              <a:buNone/>
            </a:pPr>
            <a:r>
              <a:rPr lang="en-US" sz="2600" dirty="0">
                <a:hlinkClick r:id="rId7"/>
              </a:rPr>
              <a:t>Jacob.Baylis@va.gov</a:t>
            </a:r>
            <a:endParaRPr lang="en-US" sz="2600" dirty="0"/>
          </a:p>
        </p:txBody>
      </p:sp>
    </p:spTree>
    <p:extLst>
      <p:ext uri="{BB962C8B-B14F-4D97-AF65-F5344CB8AC3E}">
        <p14:creationId xmlns:p14="http://schemas.microsoft.com/office/powerpoint/2010/main" val="33030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Funding/Disclosures</a:t>
            </a:r>
          </a:p>
        </p:txBody>
      </p:sp>
      <p:sp>
        <p:nvSpPr>
          <p:cNvPr id="3" name="Content Placeholder 2">
            <a:extLst>
              <a:ext uri="{FF2B5EF4-FFF2-40B4-BE49-F238E27FC236}">
                <a16:creationId xmlns:a16="http://schemas.microsoft.com/office/drawing/2014/main" id="{DB1DAA64-5C42-72A2-8004-D5AF9285256E}"/>
              </a:ext>
            </a:extLst>
          </p:cNvPr>
          <p:cNvSpPr>
            <a:spLocks noGrp="1"/>
          </p:cNvSpPr>
          <p:nvPr>
            <p:ph sz="half" idx="1"/>
          </p:nvPr>
        </p:nvSpPr>
        <p:spPr>
          <a:xfrm>
            <a:off x="920753" y="1762390"/>
            <a:ext cx="10661650" cy="4459003"/>
          </a:xfrm>
        </p:spPr>
        <p:txBody>
          <a:bodyPr>
            <a:normAutofit/>
          </a:bodyPr>
          <a:lstStyle/>
          <a:p>
            <a:r>
              <a:rPr lang="en-US" sz="3200" dirty="0"/>
              <a:t>Funding: Audrey Jones, PhD Career Development Award </a:t>
            </a:r>
          </a:p>
          <a:p>
            <a:pPr lvl="1"/>
            <a:r>
              <a:rPr lang="en-US" sz="2400" dirty="0"/>
              <a:t>VA HSR&amp;D IK2 HX003090</a:t>
            </a:r>
          </a:p>
          <a:p>
            <a:endParaRPr lang="en-US" sz="3200" dirty="0"/>
          </a:p>
          <a:p>
            <a:r>
              <a:rPr lang="en-US" sz="3200" dirty="0"/>
              <a:t>I have no financial disclosures, or any conflicts of interest</a:t>
            </a:r>
          </a:p>
          <a:p>
            <a:endParaRPr lang="en-US" sz="3200" dirty="0"/>
          </a:p>
          <a:p>
            <a:r>
              <a:rPr lang="en-US" sz="3200" dirty="0"/>
              <a:t>Views are my own and do not represent the policy or position of the Department of Veterans Affairs or U.S. government</a:t>
            </a:r>
          </a:p>
          <a:p>
            <a:endParaRPr lang="en-US" sz="3200" dirty="0"/>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4" name="Picture 3">
            <a:extLst>
              <a:ext uri="{FF2B5EF4-FFF2-40B4-BE49-F238E27FC236}">
                <a16:creationId xmlns:a16="http://schemas.microsoft.com/office/drawing/2014/main" id="{793CB3EA-2C34-8BD8-5C11-0FB349A957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DE9B7-D78E-738D-0DB8-4D46E9061DC5}"/>
              </a:ext>
            </a:extLst>
          </p:cNvPr>
          <p:cNvPicPr>
            <a:picLocks noChangeAspect="1"/>
          </p:cNvPicPr>
          <p:nvPr/>
        </p:nvPicPr>
        <p:blipFill>
          <a:blip r:embed="rId6"/>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1000616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DB1DAA64-5C42-72A2-8004-D5AF9285256E}"/>
              </a:ext>
            </a:extLst>
          </p:cNvPr>
          <p:cNvSpPr>
            <a:spLocks noGrp="1"/>
          </p:cNvSpPr>
          <p:nvPr>
            <p:ph sz="half" idx="1"/>
          </p:nvPr>
        </p:nvSpPr>
        <p:spPr>
          <a:xfrm>
            <a:off x="629728" y="1762390"/>
            <a:ext cx="11270723" cy="4059339"/>
          </a:xfrm>
        </p:spPr>
        <p:txBody>
          <a:bodyPr>
            <a:normAutofit fontScale="77500" lnSpcReduction="20000"/>
          </a:bodyPr>
          <a:lstStyle/>
          <a:p>
            <a:pPr>
              <a:spcBef>
                <a:spcPts val="600"/>
              </a:spcBef>
              <a:spcAft>
                <a:spcPts val="600"/>
              </a:spcAft>
            </a:pPr>
            <a:r>
              <a:rPr lang="en-US" sz="3500" dirty="0"/>
              <a:t>More than 32,000 Veterans experience homelessness on any given night</a:t>
            </a:r>
          </a:p>
          <a:p>
            <a:pPr>
              <a:spcAft>
                <a:spcPts val="600"/>
              </a:spcAft>
            </a:pPr>
            <a:r>
              <a:rPr lang="en-US" sz="3500" dirty="0"/>
              <a:t>Persons with experiences of homelessness (PEH) bear a disproportionate share of opioid use disorder (OUD)</a:t>
            </a:r>
          </a:p>
          <a:p>
            <a:pPr>
              <a:spcAft>
                <a:spcPts val="600"/>
              </a:spcAft>
            </a:pPr>
            <a:r>
              <a:rPr lang="en-US" sz="3500" dirty="0"/>
              <a:t>Limited information to improve PEH’s medication treatment for OUD (MOUD)</a:t>
            </a:r>
          </a:p>
          <a:p>
            <a:pPr>
              <a:spcAft>
                <a:spcPts val="600"/>
              </a:spcAft>
            </a:pPr>
            <a:r>
              <a:rPr lang="en-US" sz="3500" dirty="0"/>
              <a:t>Stepped Care for OUD Train the Trainer (SCOUTT) Initiative funded in the spring of 2018 to increase prescribing of medication for OUD (MOUD)</a:t>
            </a:r>
          </a:p>
          <a:p>
            <a:pPr>
              <a:spcAft>
                <a:spcPts val="600"/>
              </a:spcAft>
            </a:pPr>
            <a:r>
              <a:rPr lang="en-US" sz="3500" dirty="0"/>
              <a:t>Impact of SCOUTT and MOUD within PEH populations is unknown</a:t>
            </a:r>
          </a:p>
          <a:p>
            <a:endParaRPr lang="en-US" dirty="0"/>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13" name="Picture 12">
            <a:extLst>
              <a:ext uri="{FF2B5EF4-FFF2-40B4-BE49-F238E27FC236}">
                <a16:creationId xmlns:a16="http://schemas.microsoft.com/office/drawing/2014/main" id="{6CF09056-D60C-0C4E-1402-04F1EFA77A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8C23A27-CDC7-1699-CE6D-F3DC60760E3A}"/>
              </a:ext>
            </a:extLst>
          </p:cNvPr>
          <p:cNvPicPr>
            <a:picLocks noChangeAspect="1"/>
          </p:cNvPicPr>
          <p:nvPr/>
        </p:nvPicPr>
        <p:blipFill>
          <a:blip r:embed="rId7"/>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15982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SCOUTT Education and Resources</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spcBef>
                <a:spcPts val="600"/>
              </a:spcBef>
              <a:spcAft>
                <a:spcPts val="600"/>
              </a:spcAft>
            </a:pPr>
            <a:r>
              <a:rPr lang="en-US" sz="2800" dirty="0"/>
              <a:t>Began in 18 facilities (primary care, mental health, and pain clinics)</a:t>
            </a:r>
          </a:p>
          <a:p>
            <a:pPr>
              <a:spcBef>
                <a:spcPts val="600"/>
              </a:spcBef>
              <a:spcAft>
                <a:spcPts val="600"/>
              </a:spcAft>
            </a:pPr>
            <a:r>
              <a:rPr lang="en-US" sz="2800" dirty="0"/>
              <a:t>Monthly Facilitation – Virtual coaching, some site visits</a:t>
            </a:r>
          </a:p>
          <a:p>
            <a:pPr>
              <a:spcBef>
                <a:spcPts val="600"/>
              </a:spcBef>
              <a:spcAft>
                <a:spcPts val="600"/>
              </a:spcAft>
            </a:pPr>
            <a:r>
              <a:rPr lang="en-US" sz="2800" dirty="0"/>
              <a:t>Twice monthly calls</a:t>
            </a:r>
          </a:p>
          <a:p>
            <a:pPr lvl="1">
              <a:spcBef>
                <a:spcPts val="600"/>
              </a:spcBef>
              <a:spcAft>
                <a:spcPts val="600"/>
              </a:spcAft>
            </a:pPr>
            <a:r>
              <a:rPr lang="en-US" sz="2400" dirty="0"/>
              <a:t>Community practice</a:t>
            </a:r>
          </a:p>
          <a:p>
            <a:pPr lvl="1">
              <a:spcBef>
                <a:spcPts val="600"/>
              </a:spcBef>
              <a:spcAft>
                <a:spcPts val="600"/>
              </a:spcAft>
            </a:pPr>
            <a:r>
              <a:rPr lang="en-US" sz="2400" dirty="0"/>
              <a:t>Accredited didactic</a:t>
            </a:r>
          </a:p>
          <a:p>
            <a:pPr>
              <a:spcBef>
                <a:spcPts val="600"/>
              </a:spcBef>
              <a:spcAft>
                <a:spcPts val="600"/>
              </a:spcAft>
            </a:pPr>
            <a:r>
              <a:rPr lang="en-US" sz="2800" dirty="0"/>
              <a:t>SCOUTT SharePoint </a:t>
            </a:r>
          </a:p>
          <a:p>
            <a:pPr>
              <a:spcBef>
                <a:spcPts val="600"/>
              </a:spcBef>
              <a:spcAft>
                <a:spcPts val="600"/>
              </a:spcAft>
            </a:pPr>
            <a:endParaRPr lang="en-US" dirty="0"/>
          </a:p>
        </p:txBody>
      </p:sp>
      <p:pic>
        <p:nvPicPr>
          <p:cNvPr id="10" name="Content Placeholder 3">
            <a:extLst>
              <a:ext uri="{FF2B5EF4-FFF2-40B4-BE49-F238E27FC236}">
                <a16:creationId xmlns:a16="http://schemas.microsoft.com/office/drawing/2014/main" id="{D9C7BC4A-A8A1-992A-C274-30A8ACA75E03}"/>
              </a:ext>
            </a:extLst>
          </p:cNvPr>
          <p:cNvPicPr>
            <a:picLocks noChangeAspect="1"/>
          </p:cNvPicPr>
          <p:nvPr/>
        </p:nvPicPr>
        <p:blipFill>
          <a:blip r:embed="rId6"/>
          <a:stretch>
            <a:fillRect/>
          </a:stretch>
        </p:blipFill>
        <p:spPr>
          <a:xfrm>
            <a:off x="4265401" y="2905898"/>
            <a:ext cx="6554999" cy="3232012"/>
          </a:xfrm>
          <a:prstGeom prst="rect">
            <a:avLst/>
          </a:prstGeom>
        </p:spPr>
      </p:pic>
      <p:pic>
        <p:nvPicPr>
          <p:cNvPr id="14" name="Picture 13">
            <a:extLst>
              <a:ext uri="{FF2B5EF4-FFF2-40B4-BE49-F238E27FC236}">
                <a16:creationId xmlns:a16="http://schemas.microsoft.com/office/drawing/2014/main" id="{7C8597CE-260C-D1D8-B685-5CCAD0F27D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A103655-AC6C-75FB-96A3-1ED1F43F0BE8}"/>
              </a:ext>
            </a:extLst>
          </p:cNvPr>
          <p:cNvPicPr>
            <a:picLocks noChangeAspect="1"/>
          </p:cNvPicPr>
          <p:nvPr/>
        </p:nvPicPr>
        <p:blipFill>
          <a:blip r:embed="rId8"/>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8070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pic>
        <p:nvPicPr>
          <p:cNvPr id="4" name="Picture 3">
            <a:extLst>
              <a:ext uri="{FF2B5EF4-FFF2-40B4-BE49-F238E27FC236}">
                <a16:creationId xmlns:a16="http://schemas.microsoft.com/office/drawing/2014/main" id="{451AB281-1857-4BF4-8852-BA8F94B5C7A9}"/>
              </a:ext>
            </a:extLst>
          </p:cNvPr>
          <p:cNvPicPr>
            <a:picLocks noChangeAspect="1"/>
          </p:cNvPicPr>
          <p:nvPr/>
        </p:nvPicPr>
        <p:blipFill>
          <a:blip r:embed="rId5"/>
          <a:stretch>
            <a:fillRect/>
          </a:stretch>
        </p:blipFill>
        <p:spPr>
          <a:xfrm>
            <a:off x="1983870" y="630650"/>
            <a:ext cx="8224259" cy="5107399"/>
          </a:xfrm>
          <a:prstGeom prst="rect">
            <a:avLst/>
          </a:prstGeom>
        </p:spPr>
      </p:pic>
      <p:pic>
        <p:nvPicPr>
          <p:cNvPr id="5" name="Picture 4">
            <a:extLst>
              <a:ext uri="{FF2B5EF4-FFF2-40B4-BE49-F238E27FC236}">
                <a16:creationId xmlns:a16="http://schemas.microsoft.com/office/drawing/2014/main" id="{EA4851A1-FD75-7F73-8213-494484EC7A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B51771A-DCEF-A60C-338C-D546222680A4}"/>
              </a:ext>
            </a:extLst>
          </p:cNvPr>
          <p:cNvPicPr>
            <a:picLocks noChangeAspect="1"/>
          </p:cNvPicPr>
          <p:nvPr/>
        </p:nvPicPr>
        <p:blipFill>
          <a:blip r:embed="rId7"/>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93546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Objective</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buClr>
                <a:schemeClr val="tx2"/>
              </a:buClr>
              <a:buFont typeface="Arial" panose="020B0604020202020204" pitchFamily="34" charset="0"/>
              <a:buChar char="•"/>
            </a:pPr>
            <a:r>
              <a:rPr lang="en-US" sz="2800" dirty="0"/>
              <a:t>We sought to examine the effect of the SCOUTT initiative on B-MOUD among Veteran persons experiencing homelessness (PEH)</a:t>
            </a:r>
          </a:p>
        </p:txBody>
      </p:sp>
      <p:pic>
        <p:nvPicPr>
          <p:cNvPr id="4" name="Picture 3">
            <a:extLst>
              <a:ext uri="{FF2B5EF4-FFF2-40B4-BE49-F238E27FC236}">
                <a16:creationId xmlns:a16="http://schemas.microsoft.com/office/drawing/2014/main" id="{E5C1E589-0634-5C0A-ACB5-E36BB12226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E51046C-D485-C0DB-D61E-AA4950B77855}"/>
              </a:ext>
            </a:extLst>
          </p:cNvPr>
          <p:cNvPicPr>
            <a:picLocks noChangeAspect="1"/>
          </p:cNvPicPr>
          <p:nvPr/>
        </p:nvPicPr>
        <p:blipFill>
          <a:blip r:embed="rId7"/>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404803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Study Design</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buClr>
                <a:schemeClr val="tx2"/>
              </a:buClr>
              <a:buFont typeface="Arial" panose="020B0604020202020204" pitchFamily="34" charset="0"/>
              <a:buChar char="•"/>
            </a:pPr>
            <a:r>
              <a:rPr lang="en-US" sz="2400" dirty="0"/>
              <a:t>Pooled cross-sectional data from fiscal years (FYs) 2016-2020</a:t>
            </a:r>
          </a:p>
          <a:p>
            <a:pPr>
              <a:buClr>
                <a:schemeClr val="tx2"/>
              </a:buClr>
              <a:buFont typeface="Arial" panose="020B0604020202020204" pitchFamily="34" charset="0"/>
              <a:buChar char="•"/>
            </a:pPr>
            <a:r>
              <a:rPr lang="en-US" sz="2400" dirty="0"/>
              <a:t>Veterans with homelessness identified in EHR </a:t>
            </a:r>
          </a:p>
          <a:p>
            <a:pPr>
              <a:buClr>
                <a:schemeClr val="tx2"/>
              </a:buClr>
              <a:buFont typeface="Arial" panose="020B0604020202020204" pitchFamily="34" charset="0"/>
              <a:buChar char="•"/>
            </a:pPr>
            <a:r>
              <a:rPr lang="en-US" sz="2400" dirty="0"/>
              <a:t>Enrollment in Primary Care (1+ visit per FY)</a:t>
            </a:r>
          </a:p>
          <a:p>
            <a:pPr>
              <a:buClr>
                <a:schemeClr val="tx2"/>
              </a:buClr>
              <a:buFont typeface="Arial" panose="020B0604020202020204" pitchFamily="34" charset="0"/>
              <a:buChar char="•"/>
            </a:pPr>
            <a:r>
              <a:rPr lang="en-US" sz="2400" dirty="0"/>
              <a:t>OUD diagnosis (in FY)</a:t>
            </a:r>
          </a:p>
          <a:p>
            <a:pPr>
              <a:buClr>
                <a:schemeClr val="tx2"/>
              </a:buClr>
              <a:buFont typeface="Arial" panose="020B0604020202020204" pitchFamily="34" charset="0"/>
              <a:buChar char="•"/>
            </a:pPr>
            <a:r>
              <a:rPr lang="en-US" sz="2400" dirty="0"/>
              <a:t>Buprenorphine prescription (MOUD)</a:t>
            </a:r>
          </a:p>
        </p:txBody>
      </p:sp>
      <p:graphicFrame>
        <p:nvGraphicFramePr>
          <p:cNvPr id="3" name="Diagram 2">
            <a:extLst>
              <a:ext uri="{FF2B5EF4-FFF2-40B4-BE49-F238E27FC236}">
                <a16:creationId xmlns:a16="http://schemas.microsoft.com/office/drawing/2014/main" id="{25067A5C-1458-5870-4A8E-7D656CB19607}"/>
              </a:ext>
            </a:extLst>
          </p:cNvPr>
          <p:cNvGraphicFramePr/>
          <p:nvPr/>
        </p:nvGraphicFramePr>
        <p:xfrm>
          <a:off x="1170216" y="3985538"/>
          <a:ext cx="9851567" cy="17447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a:extLst>
              <a:ext uri="{FF2B5EF4-FFF2-40B4-BE49-F238E27FC236}">
                <a16:creationId xmlns:a16="http://schemas.microsoft.com/office/drawing/2014/main" id="{2B621860-724F-DDED-3297-0E5DCAFFEA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1590A1-0BDB-76E1-9326-4DD79B3858B0}"/>
              </a:ext>
            </a:extLst>
          </p:cNvPr>
          <p:cNvPicPr>
            <a:picLocks noChangeAspect="1"/>
          </p:cNvPicPr>
          <p:nvPr/>
        </p:nvPicPr>
        <p:blipFill>
          <a:blip r:embed="rId12"/>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18763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3"/>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Methods</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4"/>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5">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spcBef>
                <a:spcPts val="600"/>
              </a:spcBef>
              <a:spcAft>
                <a:spcPts val="600"/>
              </a:spcAft>
            </a:pPr>
            <a:r>
              <a:rPr lang="en-US" sz="2800" dirty="0"/>
              <a:t>Difference-in-difference analysis comparing B-MOUD rates pre/post SCOUTT implementation by facility</a:t>
            </a:r>
          </a:p>
          <a:p>
            <a:pPr>
              <a:spcBef>
                <a:spcPts val="600"/>
              </a:spcBef>
              <a:spcAft>
                <a:spcPts val="600"/>
              </a:spcAft>
            </a:pPr>
            <a:r>
              <a:rPr lang="en-US" sz="2800" dirty="0"/>
              <a:t>Differences across VA facilities (SCOUTT vs non-SCOUTT)</a:t>
            </a:r>
          </a:p>
          <a:p>
            <a:pPr>
              <a:spcBef>
                <a:spcPts val="600"/>
              </a:spcBef>
              <a:spcAft>
                <a:spcPts val="600"/>
              </a:spcAft>
            </a:pPr>
            <a:r>
              <a:rPr lang="en-US" sz="2800" dirty="0"/>
              <a:t>Controlled for demographic and facility characteristics</a:t>
            </a:r>
          </a:p>
          <a:p>
            <a:pPr>
              <a:spcBef>
                <a:spcPts val="600"/>
              </a:spcBef>
              <a:spcAft>
                <a:spcPts val="600"/>
              </a:spcAft>
            </a:pPr>
            <a:r>
              <a:rPr lang="en-US" sz="2800" dirty="0"/>
              <a:t>Random effects of VA site (Sta3n) and individual</a:t>
            </a:r>
          </a:p>
        </p:txBody>
      </p:sp>
      <p:pic>
        <p:nvPicPr>
          <p:cNvPr id="4" name="Graphic 3" descr="Soldier male outline">
            <a:extLst>
              <a:ext uri="{FF2B5EF4-FFF2-40B4-BE49-F238E27FC236}">
                <a16:creationId xmlns:a16="http://schemas.microsoft.com/office/drawing/2014/main" id="{0805C724-E88B-3E21-BB05-74950A7399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7037" y="4619617"/>
            <a:ext cx="1629068" cy="1629068"/>
          </a:xfrm>
          <a:prstGeom prst="rect">
            <a:avLst/>
          </a:prstGeom>
        </p:spPr>
      </p:pic>
      <p:pic>
        <p:nvPicPr>
          <p:cNvPr id="5" name="Graphic 4" descr="Medicine outline">
            <a:extLst>
              <a:ext uri="{FF2B5EF4-FFF2-40B4-BE49-F238E27FC236}">
                <a16:creationId xmlns:a16="http://schemas.microsoft.com/office/drawing/2014/main" id="{B87404C1-1B08-EB2E-4DE5-9EFB5C74A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6228" y="4589359"/>
            <a:ext cx="1659326" cy="1659326"/>
          </a:xfrm>
          <a:prstGeom prst="rect">
            <a:avLst/>
          </a:prstGeom>
        </p:spPr>
      </p:pic>
      <p:pic>
        <p:nvPicPr>
          <p:cNvPr id="7" name="Picture 6">
            <a:extLst>
              <a:ext uri="{FF2B5EF4-FFF2-40B4-BE49-F238E27FC236}">
                <a16:creationId xmlns:a16="http://schemas.microsoft.com/office/drawing/2014/main" id="{3F102750-BDE9-15A3-2155-AA2378E1452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4C3DFDE-1417-D646-0E90-18279388F7C7}"/>
              </a:ext>
            </a:extLst>
          </p:cNvPr>
          <p:cNvPicPr>
            <a:picLocks noChangeAspect="1"/>
          </p:cNvPicPr>
          <p:nvPr/>
        </p:nvPicPr>
        <p:blipFill>
          <a:blip r:embed="rId11"/>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5497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8CD4EE-04BE-F421-C53E-C3B0B785D3D7}"/>
              </a:ext>
            </a:extLst>
          </p:cNvPr>
          <p:cNvPicPr>
            <a:picLocks noChangeAspect="1"/>
          </p:cNvPicPr>
          <p:nvPr/>
        </p:nvPicPr>
        <p:blipFill>
          <a:blip r:embed="rId2"/>
          <a:stretch>
            <a:fillRect/>
          </a:stretch>
        </p:blipFill>
        <p:spPr>
          <a:xfrm>
            <a:off x="294867" y="6454091"/>
            <a:ext cx="11897133" cy="285765"/>
          </a:xfrm>
          <a:prstGeom prst="rect">
            <a:avLst/>
          </a:prstGeom>
        </p:spPr>
      </p:pic>
      <p:sp>
        <p:nvSpPr>
          <p:cNvPr id="2" name="Title 1">
            <a:extLst>
              <a:ext uri="{FF2B5EF4-FFF2-40B4-BE49-F238E27FC236}">
                <a16:creationId xmlns:a16="http://schemas.microsoft.com/office/drawing/2014/main" id="{A9B4956E-A626-FDCA-F4DB-3CDB60A3425E}"/>
              </a:ext>
            </a:extLst>
          </p:cNvPr>
          <p:cNvSpPr>
            <a:spLocks noGrp="1"/>
          </p:cNvSpPr>
          <p:nvPr>
            <p:ph type="title"/>
          </p:nvPr>
        </p:nvSpPr>
        <p:spPr/>
        <p:txBody>
          <a:bodyPr>
            <a:normAutofit fontScale="90000"/>
          </a:bodyPr>
          <a:lstStyle/>
          <a:p>
            <a:r>
              <a:rPr lang="en-US" dirty="0"/>
              <a:t>Population</a:t>
            </a:r>
          </a:p>
        </p:txBody>
      </p:sp>
      <p:pic>
        <p:nvPicPr>
          <p:cNvPr id="8" name="Picture 7">
            <a:extLst>
              <a:ext uri="{FF2B5EF4-FFF2-40B4-BE49-F238E27FC236}">
                <a16:creationId xmlns:a16="http://schemas.microsoft.com/office/drawing/2014/main" id="{C4473AB5-408A-D9D6-943F-2BAD96F7B929}"/>
              </a:ext>
            </a:extLst>
          </p:cNvPr>
          <p:cNvPicPr>
            <a:picLocks noChangeAspect="1"/>
          </p:cNvPicPr>
          <p:nvPr/>
        </p:nvPicPr>
        <p:blipFill>
          <a:blip r:embed="rId3"/>
          <a:stretch>
            <a:fillRect/>
          </a:stretch>
        </p:blipFill>
        <p:spPr>
          <a:xfrm>
            <a:off x="294867" y="6279265"/>
            <a:ext cx="3089986" cy="460591"/>
          </a:xfrm>
          <a:prstGeom prst="rect">
            <a:avLst/>
          </a:prstGeom>
        </p:spPr>
      </p:pic>
      <p:pic>
        <p:nvPicPr>
          <p:cNvPr id="12" name="Picture 11">
            <a:extLst>
              <a:ext uri="{FF2B5EF4-FFF2-40B4-BE49-F238E27FC236}">
                <a16:creationId xmlns:a16="http://schemas.microsoft.com/office/drawing/2014/main" id="{AE438A56-AAE9-6D93-2733-8AF66019513D}"/>
              </a:ext>
            </a:extLst>
          </p:cNvPr>
          <p:cNvPicPr>
            <a:picLocks noChangeAspect="1"/>
          </p:cNvPicPr>
          <p:nvPr/>
        </p:nvPicPr>
        <p:blipFill rotWithShape="1">
          <a:blip r:embed="rId4">
            <a:extLst>
              <a:ext uri="{28A0092B-C50C-407E-A947-70E740481C1C}">
                <a14:useLocalDpi xmlns:a14="http://schemas.microsoft.com/office/drawing/2010/main" val="0"/>
              </a:ext>
            </a:extLst>
          </a:blip>
          <a:srcRect l="7801" t="11075" r="10875" b="9528"/>
          <a:stretch/>
        </p:blipFill>
        <p:spPr>
          <a:xfrm>
            <a:off x="10606740" y="5986191"/>
            <a:ext cx="1463733" cy="757397"/>
          </a:xfrm>
          <a:prstGeom prst="rect">
            <a:avLst/>
          </a:prstGeom>
        </p:spPr>
      </p:pic>
      <p:sp>
        <p:nvSpPr>
          <p:cNvPr id="6" name="Content Placeholder 2">
            <a:extLst>
              <a:ext uri="{FF2B5EF4-FFF2-40B4-BE49-F238E27FC236}">
                <a16:creationId xmlns:a16="http://schemas.microsoft.com/office/drawing/2014/main" id="{4EB3D438-BD0B-5515-7585-D75CCEDD235A}"/>
              </a:ext>
            </a:extLst>
          </p:cNvPr>
          <p:cNvSpPr>
            <a:spLocks noGrp="1"/>
          </p:cNvSpPr>
          <p:nvPr>
            <p:ph sz="half" idx="1"/>
          </p:nvPr>
        </p:nvSpPr>
        <p:spPr>
          <a:xfrm>
            <a:off x="629729" y="1762390"/>
            <a:ext cx="10854704" cy="4059339"/>
          </a:xfrm>
        </p:spPr>
        <p:txBody>
          <a:bodyPr>
            <a:normAutofit/>
          </a:bodyPr>
          <a:lstStyle/>
          <a:p>
            <a:pPr>
              <a:spcBef>
                <a:spcPts val="600"/>
              </a:spcBef>
              <a:spcAft>
                <a:spcPts val="600"/>
              </a:spcAft>
            </a:pPr>
            <a:r>
              <a:rPr lang="en-US" sz="2800" dirty="0"/>
              <a:t>N=40,608</a:t>
            </a:r>
          </a:p>
          <a:p>
            <a:pPr lvl="1">
              <a:spcBef>
                <a:spcPts val="600"/>
              </a:spcBef>
              <a:spcAft>
                <a:spcPts val="600"/>
              </a:spcAft>
            </a:pPr>
            <a:r>
              <a:rPr lang="en-US" sz="2800" dirty="0"/>
              <a:t>SCOUTT = 4,435</a:t>
            </a:r>
          </a:p>
          <a:p>
            <a:pPr lvl="1">
              <a:spcBef>
                <a:spcPts val="600"/>
              </a:spcBef>
              <a:spcAft>
                <a:spcPts val="600"/>
              </a:spcAft>
            </a:pPr>
            <a:r>
              <a:rPr lang="en-US" sz="2800" dirty="0"/>
              <a:t>Non-SCOUTT = 36,173</a:t>
            </a:r>
          </a:p>
          <a:p>
            <a:pPr>
              <a:spcBef>
                <a:spcPts val="600"/>
              </a:spcBef>
              <a:spcAft>
                <a:spcPts val="600"/>
              </a:spcAft>
            </a:pPr>
            <a:r>
              <a:rPr lang="en-US" sz="2800" dirty="0"/>
              <a:t>Total of 63,774 person years</a:t>
            </a:r>
          </a:p>
          <a:p>
            <a:pPr lvl="1">
              <a:spcBef>
                <a:spcPts val="600"/>
              </a:spcBef>
              <a:spcAft>
                <a:spcPts val="600"/>
              </a:spcAft>
            </a:pPr>
            <a:endParaRPr lang="en-US" sz="2267" dirty="0"/>
          </a:p>
        </p:txBody>
      </p:sp>
      <p:pic>
        <p:nvPicPr>
          <p:cNvPr id="5" name="Picture 4">
            <a:extLst>
              <a:ext uri="{FF2B5EF4-FFF2-40B4-BE49-F238E27FC236}">
                <a16:creationId xmlns:a16="http://schemas.microsoft.com/office/drawing/2014/main" id="{2FD3AFC7-DC13-6E39-E911-7C1AA4B7D9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030" y="6232541"/>
            <a:ext cx="2670555" cy="592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D90D8A-ECD9-FBB1-6E0E-E86F4A1095B3}"/>
              </a:ext>
            </a:extLst>
          </p:cNvPr>
          <p:cNvPicPr>
            <a:picLocks noChangeAspect="1"/>
          </p:cNvPicPr>
          <p:nvPr/>
        </p:nvPicPr>
        <p:blipFill>
          <a:blip r:embed="rId6"/>
          <a:stretch>
            <a:fillRect/>
          </a:stretch>
        </p:blipFill>
        <p:spPr>
          <a:xfrm>
            <a:off x="8658407" y="6088808"/>
            <a:ext cx="1372957" cy="730565"/>
          </a:xfrm>
          <a:prstGeom prst="rect">
            <a:avLst/>
          </a:prstGeom>
        </p:spPr>
      </p:pic>
    </p:spTree>
    <p:extLst>
      <p:ext uri="{BB962C8B-B14F-4D97-AF65-F5344CB8AC3E}">
        <p14:creationId xmlns:p14="http://schemas.microsoft.com/office/powerpoint/2010/main" val="12835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8670</TotalTime>
  <Words>1070</Words>
  <Application>Microsoft Office PowerPoint</Application>
  <PresentationFormat>Widescreen</PresentationFormat>
  <Paragraphs>131</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Funding/Disclosures</vt:lpstr>
      <vt:lpstr>Background</vt:lpstr>
      <vt:lpstr>SCOUTT Education and Resources</vt:lpstr>
      <vt:lpstr>PowerPoint Presentation</vt:lpstr>
      <vt:lpstr>Objective</vt:lpstr>
      <vt:lpstr>Study Design</vt:lpstr>
      <vt:lpstr>Methods</vt:lpstr>
      <vt:lpstr>Population</vt:lpstr>
      <vt:lpstr>PowerPoint Presentation</vt:lpstr>
      <vt:lpstr>PowerPoint Presentation</vt:lpstr>
      <vt:lpstr>Results – Buprenorphine Prescription Rate</vt:lpstr>
      <vt:lpstr>Results – Difference-in-Difference</vt:lpstr>
      <vt:lpstr>Discussion</vt:lpstr>
      <vt:lpstr>Limitations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Baylis</dc:creator>
  <cp:lastModifiedBy>Jacob Baylis</cp:lastModifiedBy>
  <cp:revision>1</cp:revision>
  <dcterms:created xsi:type="dcterms:W3CDTF">2023-10-27T17:27:18Z</dcterms:created>
  <dcterms:modified xsi:type="dcterms:W3CDTF">2023-11-02T17:57:24Z</dcterms:modified>
</cp:coreProperties>
</file>