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Lst>
  <p:notesMasterIdLst>
    <p:notesMasterId r:id="rId22"/>
  </p:notesMasterIdLst>
  <p:sldIdLst>
    <p:sldId id="291" r:id="rId5"/>
    <p:sldId id="297" r:id="rId6"/>
    <p:sldId id="275" r:id="rId7"/>
    <p:sldId id="335" r:id="rId8"/>
    <p:sldId id="303" r:id="rId9"/>
    <p:sldId id="333" r:id="rId10"/>
    <p:sldId id="274" r:id="rId11"/>
    <p:sldId id="326" r:id="rId12"/>
    <p:sldId id="313" r:id="rId13"/>
    <p:sldId id="328" r:id="rId14"/>
    <p:sldId id="329" r:id="rId15"/>
    <p:sldId id="330" r:id="rId16"/>
    <p:sldId id="331" r:id="rId17"/>
    <p:sldId id="332" r:id="rId18"/>
    <p:sldId id="316" r:id="rId19"/>
    <p:sldId id="325" r:id="rId20"/>
    <p:sldId id="334" r:id="rId2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88B"/>
    <a:srgbClr val="00562F"/>
    <a:srgbClr val="D63E29"/>
    <a:srgbClr val="113B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9AB36-4166-AD4A-807D-613F395999F2}" v="657" dt="2024-11-15T00:16:5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89864"/>
  </p:normalViewPr>
  <p:slideViewPr>
    <p:cSldViewPr snapToGrid="0">
      <p:cViewPr varScale="1">
        <p:scale>
          <a:sx n="114" d="100"/>
          <a:sy n="114" d="100"/>
        </p:scale>
        <p:origin x="1256"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e S. Boggis" userId="9408bf32-4f1e-42c6-ac38-4cde1f9ac51c" providerId="ADAL" clId="{3839AB36-4166-AD4A-807D-613F395999F2}"/>
    <pc:docChg chg="undo redo custSel addSld delSld modSld sldOrd">
      <pc:chgData name="Jesse S. Boggis" userId="9408bf32-4f1e-42c6-ac38-4cde1f9ac51c" providerId="ADAL" clId="{3839AB36-4166-AD4A-807D-613F395999F2}" dt="2024-11-20T20:33:08.217" v="9517" actId="20577"/>
      <pc:docMkLst>
        <pc:docMk/>
      </pc:docMkLst>
      <pc:sldChg chg="addSp delSp modSp mod ord modNotesTx">
        <pc:chgData name="Jesse S. Boggis" userId="9408bf32-4f1e-42c6-ac38-4cde1f9ac51c" providerId="ADAL" clId="{3839AB36-4166-AD4A-807D-613F395999F2}" dt="2024-11-14T23:58:44.047" v="7594" actId="20577"/>
        <pc:sldMkLst>
          <pc:docMk/>
          <pc:sldMk cId="3245953257" sldId="274"/>
        </pc:sldMkLst>
        <pc:spChg chg="add del mod">
          <ac:chgData name="Jesse S. Boggis" userId="9408bf32-4f1e-42c6-ac38-4cde1f9ac51c" providerId="ADAL" clId="{3839AB36-4166-AD4A-807D-613F395999F2}" dt="2024-11-14T23:58:44.047" v="7594" actId="20577"/>
          <ac:spMkLst>
            <pc:docMk/>
            <pc:sldMk cId="3245953257" sldId="274"/>
            <ac:spMk id="3" creationId="{568C5948-6395-C5BC-7C24-EBD632DD12F0}"/>
          </ac:spMkLst>
        </pc:spChg>
        <pc:spChg chg="mod">
          <ac:chgData name="Jesse S. Boggis" userId="9408bf32-4f1e-42c6-ac38-4cde1f9ac51c" providerId="ADAL" clId="{3839AB36-4166-AD4A-807D-613F395999F2}" dt="2024-11-11T07:40:19.591" v="2698" actId="26606"/>
          <ac:spMkLst>
            <pc:docMk/>
            <pc:sldMk cId="3245953257" sldId="274"/>
            <ac:spMk id="4" creationId="{44D07EAF-F03D-59B3-DF1A-3A94F7EEE88A}"/>
          </ac:spMkLst>
        </pc:spChg>
        <pc:spChg chg="add del">
          <ac:chgData name="Jesse S. Boggis" userId="9408bf32-4f1e-42c6-ac38-4cde1f9ac51c" providerId="ADAL" clId="{3839AB36-4166-AD4A-807D-613F395999F2}" dt="2024-11-11T07:40:19.591" v="2698" actId="26606"/>
          <ac:spMkLst>
            <pc:docMk/>
            <pc:sldMk cId="3245953257" sldId="274"/>
            <ac:spMk id="10" creationId="{9B5E334C-DEF5-93A1-F9E6-EA2B43091072}"/>
          </ac:spMkLst>
        </pc:spChg>
        <pc:graphicFrameChg chg="add del modGraphic">
          <ac:chgData name="Jesse S. Boggis" userId="9408bf32-4f1e-42c6-ac38-4cde1f9ac51c" providerId="ADAL" clId="{3839AB36-4166-AD4A-807D-613F395999F2}" dt="2024-11-11T07:40:19.591" v="2698" actId="26606"/>
          <ac:graphicFrameMkLst>
            <pc:docMk/>
            <pc:sldMk cId="3245953257" sldId="274"/>
            <ac:graphicFrameMk id="6" creationId="{505A1594-FB2D-0473-9377-CDC2B3BED49C}"/>
          </ac:graphicFrameMkLst>
        </pc:graphicFrameChg>
      </pc:sldChg>
      <pc:sldChg chg="modSp mod modAnim modNotesTx">
        <pc:chgData name="Jesse S. Boggis" userId="9408bf32-4f1e-42c6-ac38-4cde1f9ac51c" providerId="ADAL" clId="{3839AB36-4166-AD4A-807D-613F395999F2}" dt="2024-11-20T20:31:44.143" v="9509" actId="20577"/>
        <pc:sldMkLst>
          <pc:docMk/>
          <pc:sldMk cId="1595498666" sldId="275"/>
        </pc:sldMkLst>
        <pc:spChg chg="mod">
          <ac:chgData name="Jesse S. Boggis" userId="9408bf32-4f1e-42c6-ac38-4cde1f9ac51c" providerId="ADAL" clId="{3839AB36-4166-AD4A-807D-613F395999F2}" dt="2024-11-12T17:07:20.292" v="4383" actId="1037"/>
          <ac:spMkLst>
            <pc:docMk/>
            <pc:sldMk cId="1595498666" sldId="275"/>
            <ac:spMk id="3" creationId="{92938530-C12E-4153-CE1A-1918564A0D73}"/>
          </ac:spMkLst>
        </pc:spChg>
        <pc:spChg chg="mod">
          <ac:chgData name="Jesse S. Boggis" userId="9408bf32-4f1e-42c6-ac38-4cde1f9ac51c" providerId="ADAL" clId="{3839AB36-4166-AD4A-807D-613F395999F2}" dt="2024-11-12T17:07:23.289" v="4387" actId="1037"/>
          <ac:spMkLst>
            <pc:docMk/>
            <pc:sldMk cId="1595498666" sldId="275"/>
            <ac:spMk id="4" creationId="{F257CE35-85A3-E56B-1C27-578FB1FCE939}"/>
          </ac:spMkLst>
        </pc:spChg>
        <pc:spChg chg="mod">
          <ac:chgData name="Jesse S. Boggis" userId="9408bf32-4f1e-42c6-ac38-4cde1f9ac51c" providerId="ADAL" clId="{3839AB36-4166-AD4A-807D-613F395999F2}" dt="2024-11-12T17:07:50.982" v="4404" actId="14100"/>
          <ac:spMkLst>
            <pc:docMk/>
            <pc:sldMk cId="1595498666" sldId="275"/>
            <ac:spMk id="6" creationId="{1FA498AC-7F58-F48F-322B-471850B70BF7}"/>
          </ac:spMkLst>
        </pc:spChg>
        <pc:spChg chg="mod">
          <ac:chgData name="Jesse S. Boggis" userId="9408bf32-4f1e-42c6-ac38-4cde1f9ac51c" providerId="ADAL" clId="{3839AB36-4166-AD4A-807D-613F395999F2}" dt="2024-11-16T16:09:32.785" v="9505" actId="404"/>
          <ac:spMkLst>
            <pc:docMk/>
            <pc:sldMk cId="1595498666" sldId="275"/>
            <ac:spMk id="7" creationId="{9E59872B-5D7D-4629-5F9B-E08F01ACB04E}"/>
          </ac:spMkLst>
        </pc:spChg>
        <pc:spChg chg="mod">
          <ac:chgData name="Jesse S. Boggis" userId="9408bf32-4f1e-42c6-ac38-4cde1f9ac51c" providerId="ADAL" clId="{3839AB36-4166-AD4A-807D-613F395999F2}" dt="2024-11-12T17:07:39.826" v="4400" actId="1076"/>
          <ac:spMkLst>
            <pc:docMk/>
            <pc:sldMk cId="1595498666" sldId="275"/>
            <ac:spMk id="8" creationId="{D3859EDA-F918-187C-A73B-A0BE86C1AF30}"/>
          </ac:spMkLst>
        </pc:spChg>
        <pc:picChg chg="mod">
          <ac:chgData name="Jesse S. Boggis" userId="9408bf32-4f1e-42c6-ac38-4cde1f9ac51c" providerId="ADAL" clId="{3839AB36-4166-AD4A-807D-613F395999F2}" dt="2024-11-12T17:07:16.735" v="4379" actId="1037"/>
          <ac:picMkLst>
            <pc:docMk/>
            <pc:sldMk cId="1595498666" sldId="275"/>
            <ac:picMk id="2" creationId="{1AF89FFE-C253-6592-4271-F770AA31DA85}"/>
          </ac:picMkLst>
        </pc:picChg>
        <pc:picChg chg="mod">
          <ac:chgData name="Jesse S. Boggis" userId="9408bf32-4f1e-42c6-ac38-4cde1f9ac51c" providerId="ADAL" clId="{3839AB36-4166-AD4A-807D-613F395999F2}" dt="2024-11-12T17:07:39.826" v="4400" actId="1076"/>
          <ac:picMkLst>
            <pc:docMk/>
            <pc:sldMk cId="1595498666" sldId="275"/>
            <ac:picMk id="5" creationId="{9419DF17-776C-339E-91BA-4021634636CB}"/>
          </ac:picMkLst>
        </pc:picChg>
      </pc:sldChg>
      <pc:sldChg chg="del">
        <pc:chgData name="Jesse S. Boggis" userId="9408bf32-4f1e-42c6-ac38-4cde1f9ac51c" providerId="ADAL" clId="{3839AB36-4166-AD4A-807D-613F395999F2}" dt="2024-11-11T04:03:26.170" v="1112" actId="2696"/>
        <pc:sldMkLst>
          <pc:docMk/>
          <pc:sldMk cId="1741602497" sldId="288"/>
        </pc:sldMkLst>
      </pc:sldChg>
      <pc:sldChg chg="del">
        <pc:chgData name="Jesse S. Boggis" userId="9408bf32-4f1e-42c6-ac38-4cde1f9ac51c" providerId="ADAL" clId="{3839AB36-4166-AD4A-807D-613F395999F2}" dt="2024-11-11T04:03:35.036" v="1114" actId="2696"/>
        <pc:sldMkLst>
          <pc:docMk/>
          <pc:sldMk cId="3015456571" sldId="290"/>
        </pc:sldMkLst>
      </pc:sldChg>
      <pc:sldChg chg="modSp mod">
        <pc:chgData name="Jesse S. Boggis" userId="9408bf32-4f1e-42c6-ac38-4cde1f9ac51c" providerId="ADAL" clId="{3839AB36-4166-AD4A-807D-613F395999F2}" dt="2024-11-11T07:53:23.073" v="3034" actId="1076"/>
        <pc:sldMkLst>
          <pc:docMk/>
          <pc:sldMk cId="946054188" sldId="291"/>
        </pc:sldMkLst>
        <pc:spChg chg="mod">
          <ac:chgData name="Jesse S. Boggis" userId="9408bf32-4f1e-42c6-ac38-4cde1f9ac51c" providerId="ADAL" clId="{3839AB36-4166-AD4A-807D-613F395999F2}" dt="2024-11-11T07:52:56.327" v="3032" actId="20577"/>
          <ac:spMkLst>
            <pc:docMk/>
            <pc:sldMk cId="946054188" sldId="291"/>
            <ac:spMk id="4" creationId="{BF907C02-D202-E94C-5A96-DCBB0C3500BD}"/>
          </ac:spMkLst>
        </pc:spChg>
        <pc:spChg chg="mod">
          <ac:chgData name="Jesse S. Boggis" userId="9408bf32-4f1e-42c6-ac38-4cde1f9ac51c" providerId="ADAL" clId="{3839AB36-4166-AD4A-807D-613F395999F2}" dt="2024-11-11T07:53:23.073" v="3034" actId="1076"/>
          <ac:spMkLst>
            <pc:docMk/>
            <pc:sldMk cId="946054188" sldId="291"/>
            <ac:spMk id="8" creationId="{1AEBCEB0-C00C-776F-10E5-06D6A198FAE1}"/>
          </ac:spMkLst>
        </pc:spChg>
      </pc:sldChg>
      <pc:sldChg chg="del">
        <pc:chgData name="Jesse S. Boggis" userId="9408bf32-4f1e-42c6-ac38-4cde1f9ac51c" providerId="ADAL" clId="{3839AB36-4166-AD4A-807D-613F395999F2}" dt="2024-11-11T02:45:43.451" v="139" actId="2696"/>
        <pc:sldMkLst>
          <pc:docMk/>
          <pc:sldMk cId="884190994" sldId="293"/>
        </pc:sldMkLst>
      </pc:sldChg>
      <pc:sldChg chg="del">
        <pc:chgData name="Jesse S. Boggis" userId="9408bf32-4f1e-42c6-ac38-4cde1f9ac51c" providerId="ADAL" clId="{3839AB36-4166-AD4A-807D-613F395999F2}" dt="2024-11-11T02:45:38.546" v="138" actId="2696"/>
        <pc:sldMkLst>
          <pc:docMk/>
          <pc:sldMk cId="2050622389" sldId="294"/>
        </pc:sldMkLst>
      </pc:sldChg>
      <pc:sldChg chg="modSp mod modNotesTx">
        <pc:chgData name="Jesse S. Boggis" userId="9408bf32-4f1e-42c6-ac38-4cde1f9ac51c" providerId="ADAL" clId="{3839AB36-4166-AD4A-807D-613F395999F2}" dt="2024-11-12T19:31:55.836" v="4707" actId="20577"/>
        <pc:sldMkLst>
          <pc:docMk/>
          <pc:sldMk cId="657707817" sldId="297"/>
        </pc:sldMkLst>
        <pc:spChg chg="mod">
          <ac:chgData name="Jesse S. Boggis" userId="9408bf32-4f1e-42c6-ac38-4cde1f9ac51c" providerId="ADAL" clId="{3839AB36-4166-AD4A-807D-613F395999F2}" dt="2024-11-11T02:52:03.016" v="215" actId="403"/>
          <ac:spMkLst>
            <pc:docMk/>
            <pc:sldMk cId="657707817" sldId="297"/>
            <ac:spMk id="4" creationId="{BF907C02-D202-E94C-5A96-DCBB0C3500BD}"/>
          </ac:spMkLst>
        </pc:spChg>
        <pc:spChg chg="mod">
          <ac:chgData name="Jesse S. Boggis" userId="9408bf32-4f1e-42c6-ac38-4cde1f9ac51c" providerId="ADAL" clId="{3839AB36-4166-AD4A-807D-613F395999F2}" dt="2024-11-12T03:15:13.344" v="4077" actId="20577"/>
          <ac:spMkLst>
            <pc:docMk/>
            <pc:sldMk cId="657707817" sldId="297"/>
            <ac:spMk id="6" creationId="{259625FC-9877-6226-9B54-609B578DF4F4}"/>
          </ac:spMkLst>
        </pc:spChg>
      </pc:sldChg>
      <pc:sldChg chg="del">
        <pc:chgData name="Jesse S. Boggis" userId="9408bf32-4f1e-42c6-ac38-4cde1f9ac51c" providerId="ADAL" clId="{3839AB36-4166-AD4A-807D-613F395999F2}" dt="2024-11-11T04:03:31.392" v="1113" actId="2696"/>
        <pc:sldMkLst>
          <pc:docMk/>
          <pc:sldMk cId="1093797646" sldId="300"/>
        </pc:sldMkLst>
      </pc:sldChg>
      <pc:sldChg chg="del">
        <pc:chgData name="Jesse S. Boggis" userId="9408bf32-4f1e-42c6-ac38-4cde1f9ac51c" providerId="ADAL" clId="{3839AB36-4166-AD4A-807D-613F395999F2}" dt="2024-11-11T04:00:41.267" v="1102" actId="2696"/>
        <pc:sldMkLst>
          <pc:docMk/>
          <pc:sldMk cId="542772629" sldId="301"/>
        </pc:sldMkLst>
      </pc:sldChg>
      <pc:sldChg chg="addSp delSp modSp mod modTransition modClrScheme chgLayout modNotesTx">
        <pc:chgData name="Jesse S. Boggis" userId="9408bf32-4f1e-42c6-ac38-4cde1f9ac51c" providerId="ADAL" clId="{3839AB36-4166-AD4A-807D-613F395999F2}" dt="2024-11-20T20:33:08.217" v="9517" actId="20577"/>
        <pc:sldMkLst>
          <pc:docMk/>
          <pc:sldMk cId="3449675021" sldId="303"/>
        </pc:sldMkLst>
        <pc:spChg chg="mod">
          <ac:chgData name="Jesse S. Boggis" userId="9408bf32-4f1e-42c6-ac38-4cde1f9ac51c" providerId="ADAL" clId="{3839AB36-4166-AD4A-807D-613F395999F2}" dt="2024-11-11T07:49:05.810" v="3014" actId="26606"/>
          <ac:spMkLst>
            <pc:docMk/>
            <pc:sldMk cId="3449675021" sldId="303"/>
            <ac:spMk id="2" creationId="{C3727365-B7AE-7C30-E9FB-080B70C85E47}"/>
          </ac:spMkLst>
        </pc:spChg>
        <pc:spChg chg="add del mod">
          <ac:chgData name="Jesse S. Boggis" userId="9408bf32-4f1e-42c6-ac38-4cde1f9ac51c" providerId="ADAL" clId="{3839AB36-4166-AD4A-807D-613F395999F2}" dt="2024-11-11T07:49:05.810" v="3014" actId="26606"/>
          <ac:spMkLst>
            <pc:docMk/>
            <pc:sldMk cId="3449675021" sldId="303"/>
            <ac:spMk id="7" creationId="{70568AAB-2796-CBFE-8B3B-3FD4D2429C3B}"/>
          </ac:spMkLst>
        </pc:spChg>
      </pc:sldChg>
      <pc:sldChg chg="del">
        <pc:chgData name="Jesse S. Boggis" userId="9408bf32-4f1e-42c6-ac38-4cde1f9ac51c" providerId="ADAL" clId="{3839AB36-4166-AD4A-807D-613F395999F2}" dt="2024-11-11T02:46:00.728" v="141" actId="2696"/>
        <pc:sldMkLst>
          <pc:docMk/>
          <pc:sldMk cId="2098516579" sldId="306"/>
        </pc:sldMkLst>
      </pc:sldChg>
      <pc:sldChg chg="del">
        <pc:chgData name="Jesse S. Boggis" userId="9408bf32-4f1e-42c6-ac38-4cde1f9ac51c" providerId="ADAL" clId="{3839AB36-4166-AD4A-807D-613F395999F2}" dt="2024-11-11T04:00:51.893" v="1104" actId="2696"/>
        <pc:sldMkLst>
          <pc:docMk/>
          <pc:sldMk cId="2818416746" sldId="307"/>
        </pc:sldMkLst>
      </pc:sldChg>
      <pc:sldChg chg="del">
        <pc:chgData name="Jesse S. Boggis" userId="9408bf32-4f1e-42c6-ac38-4cde1f9ac51c" providerId="ADAL" clId="{3839AB36-4166-AD4A-807D-613F395999F2}" dt="2024-11-11T04:01:08.565" v="1106" actId="2696"/>
        <pc:sldMkLst>
          <pc:docMk/>
          <pc:sldMk cId="965156755" sldId="308"/>
        </pc:sldMkLst>
      </pc:sldChg>
      <pc:sldChg chg="del">
        <pc:chgData name="Jesse S. Boggis" userId="9408bf32-4f1e-42c6-ac38-4cde1f9ac51c" providerId="ADAL" clId="{3839AB36-4166-AD4A-807D-613F395999F2}" dt="2024-11-11T04:01:13.736" v="1108" actId="2696"/>
        <pc:sldMkLst>
          <pc:docMk/>
          <pc:sldMk cId="1224877167" sldId="309"/>
        </pc:sldMkLst>
      </pc:sldChg>
      <pc:sldChg chg="del">
        <pc:chgData name="Jesse S. Boggis" userId="9408bf32-4f1e-42c6-ac38-4cde1f9ac51c" providerId="ADAL" clId="{3839AB36-4166-AD4A-807D-613F395999F2}" dt="2024-11-11T04:01:18.494" v="1110" actId="2696"/>
        <pc:sldMkLst>
          <pc:docMk/>
          <pc:sldMk cId="2646438760" sldId="310"/>
        </pc:sldMkLst>
      </pc:sldChg>
      <pc:sldChg chg="del">
        <pc:chgData name="Jesse S. Boggis" userId="9408bf32-4f1e-42c6-ac38-4cde1f9ac51c" providerId="ADAL" clId="{3839AB36-4166-AD4A-807D-613F395999F2}" dt="2024-11-11T04:01:21.094" v="1111" actId="2696"/>
        <pc:sldMkLst>
          <pc:docMk/>
          <pc:sldMk cId="2437064043" sldId="311"/>
        </pc:sldMkLst>
      </pc:sldChg>
      <pc:sldChg chg="addSp delSp modSp add del mod modNotesTx">
        <pc:chgData name="Jesse S. Boggis" userId="9408bf32-4f1e-42c6-ac38-4cde1f9ac51c" providerId="ADAL" clId="{3839AB36-4166-AD4A-807D-613F395999F2}" dt="2024-11-15T00:00:41.056" v="7604" actId="1076"/>
        <pc:sldMkLst>
          <pc:docMk/>
          <pc:sldMk cId="2397681087" sldId="313"/>
        </pc:sldMkLst>
        <pc:spChg chg="add mod">
          <ac:chgData name="Jesse S. Boggis" userId="9408bf32-4f1e-42c6-ac38-4cde1f9ac51c" providerId="ADAL" clId="{3839AB36-4166-AD4A-807D-613F395999F2}" dt="2024-11-11T17:37:38.014" v="3350" actId="1076"/>
          <ac:spMkLst>
            <pc:docMk/>
            <pc:sldMk cId="2397681087" sldId="313"/>
            <ac:spMk id="2" creationId="{5BE2CF42-C779-BF69-1BFD-41949D323A0D}"/>
          </ac:spMkLst>
        </pc:spChg>
        <pc:spChg chg="mod">
          <ac:chgData name="Jesse S. Boggis" userId="9408bf32-4f1e-42c6-ac38-4cde1f9ac51c" providerId="ADAL" clId="{3839AB36-4166-AD4A-807D-613F395999F2}" dt="2024-11-11T07:55:09.371" v="3036" actId="33524"/>
          <ac:spMkLst>
            <pc:docMk/>
            <pc:sldMk cId="2397681087" sldId="313"/>
            <ac:spMk id="3" creationId="{A539742E-5308-BCDB-7FB2-01181A22FF69}"/>
          </ac:spMkLst>
        </pc:spChg>
        <pc:spChg chg="add mod">
          <ac:chgData name="Jesse S. Boggis" userId="9408bf32-4f1e-42c6-ac38-4cde1f9ac51c" providerId="ADAL" clId="{3839AB36-4166-AD4A-807D-613F395999F2}" dt="2024-11-14T23:37:13.289" v="7086" actId="207"/>
          <ac:spMkLst>
            <pc:docMk/>
            <pc:sldMk cId="2397681087" sldId="313"/>
            <ac:spMk id="5" creationId="{6578F981-32D3-C306-97C4-BED6112522E7}"/>
          </ac:spMkLst>
        </pc:spChg>
        <pc:spChg chg="del mod">
          <ac:chgData name="Jesse S. Boggis" userId="9408bf32-4f1e-42c6-ac38-4cde1f9ac51c" providerId="ADAL" clId="{3839AB36-4166-AD4A-807D-613F395999F2}" dt="2024-11-11T05:23:11.857" v="1297" actId="478"/>
          <ac:spMkLst>
            <pc:docMk/>
            <pc:sldMk cId="2397681087" sldId="313"/>
            <ac:spMk id="5" creationId="{D1514A2E-D963-9508-7386-564842ECF8E9}"/>
          </ac:spMkLst>
        </pc:spChg>
        <pc:spChg chg="add del mod">
          <ac:chgData name="Jesse S. Boggis" userId="9408bf32-4f1e-42c6-ac38-4cde1f9ac51c" providerId="ADAL" clId="{3839AB36-4166-AD4A-807D-613F395999F2}" dt="2024-11-11T17:36:13.601" v="3346" actId="14100"/>
          <ac:spMkLst>
            <pc:docMk/>
            <pc:sldMk cId="2397681087" sldId="313"/>
            <ac:spMk id="8" creationId="{5B667884-2395-7C60-184F-0D305532A751}"/>
          </ac:spMkLst>
        </pc:spChg>
        <pc:spChg chg="del">
          <ac:chgData name="Jesse S. Boggis" userId="9408bf32-4f1e-42c6-ac38-4cde1f9ac51c" providerId="ADAL" clId="{3839AB36-4166-AD4A-807D-613F395999F2}" dt="2024-11-11T04:13:53.255" v="1165" actId="478"/>
          <ac:spMkLst>
            <pc:docMk/>
            <pc:sldMk cId="2397681087" sldId="313"/>
            <ac:spMk id="9" creationId="{12A49293-8C21-3A7F-CDA5-0998C843ABED}"/>
          </ac:spMkLst>
        </pc:spChg>
        <pc:spChg chg="del mod">
          <ac:chgData name="Jesse S. Boggis" userId="9408bf32-4f1e-42c6-ac38-4cde1f9ac51c" providerId="ADAL" clId="{3839AB36-4166-AD4A-807D-613F395999F2}" dt="2024-11-11T05:23:10.905" v="1296" actId="478"/>
          <ac:spMkLst>
            <pc:docMk/>
            <pc:sldMk cId="2397681087" sldId="313"/>
            <ac:spMk id="11" creationId="{D2632F34-E1FB-F58D-862D-E32334777E4F}"/>
          </ac:spMkLst>
        </pc:spChg>
        <pc:spChg chg="add del mod">
          <ac:chgData name="Jesse S. Boggis" userId="9408bf32-4f1e-42c6-ac38-4cde1f9ac51c" providerId="ADAL" clId="{3839AB36-4166-AD4A-807D-613F395999F2}" dt="2024-11-15T00:00:41.056" v="7604" actId="1076"/>
          <ac:spMkLst>
            <pc:docMk/>
            <pc:sldMk cId="2397681087" sldId="313"/>
            <ac:spMk id="12" creationId="{E75C0998-C092-806E-1A48-41DEA2FC197B}"/>
          </ac:spMkLst>
        </pc:spChg>
        <pc:spChg chg="del">
          <ac:chgData name="Jesse S. Boggis" userId="9408bf32-4f1e-42c6-ac38-4cde1f9ac51c" providerId="ADAL" clId="{3839AB36-4166-AD4A-807D-613F395999F2}" dt="2024-11-11T04:13:53.255" v="1165" actId="478"/>
          <ac:spMkLst>
            <pc:docMk/>
            <pc:sldMk cId="2397681087" sldId="313"/>
            <ac:spMk id="15" creationId="{3D714F30-334A-B697-A9EA-9DD77B8E7860}"/>
          </ac:spMkLst>
        </pc:spChg>
        <pc:spChg chg="del">
          <ac:chgData name="Jesse S. Boggis" userId="9408bf32-4f1e-42c6-ac38-4cde1f9ac51c" providerId="ADAL" clId="{3839AB36-4166-AD4A-807D-613F395999F2}" dt="2024-11-11T04:13:53.255" v="1165" actId="478"/>
          <ac:spMkLst>
            <pc:docMk/>
            <pc:sldMk cId="2397681087" sldId="313"/>
            <ac:spMk id="17" creationId="{6D10A958-8F6E-5C1A-6BB5-098EB0F9D609}"/>
          </ac:spMkLst>
        </pc:spChg>
        <pc:spChg chg="del">
          <ac:chgData name="Jesse S. Boggis" userId="9408bf32-4f1e-42c6-ac38-4cde1f9ac51c" providerId="ADAL" clId="{3839AB36-4166-AD4A-807D-613F395999F2}" dt="2024-11-11T04:13:54.339" v="1166" actId="478"/>
          <ac:spMkLst>
            <pc:docMk/>
            <pc:sldMk cId="2397681087" sldId="313"/>
            <ac:spMk id="18" creationId="{FE1FE841-82D9-D295-E26E-9515FA94C840}"/>
          </ac:spMkLst>
        </pc:spChg>
      </pc:sldChg>
      <pc:sldChg chg="addSp delSp modSp del mod">
        <pc:chgData name="Jesse S. Boggis" userId="9408bf32-4f1e-42c6-ac38-4cde1f9ac51c" providerId="ADAL" clId="{3839AB36-4166-AD4A-807D-613F395999F2}" dt="2024-11-11T08:15:34.394" v="3277" actId="2696"/>
        <pc:sldMkLst>
          <pc:docMk/>
          <pc:sldMk cId="545381186" sldId="314"/>
        </pc:sldMkLst>
        <pc:spChg chg="add del mod">
          <ac:chgData name="Jesse S. Boggis" userId="9408bf32-4f1e-42c6-ac38-4cde1f9ac51c" providerId="ADAL" clId="{3839AB36-4166-AD4A-807D-613F395999F2}" dt="2024-11-11T07:51:39.686" v="3029"/>
          <ac:spMkLst>
            <pc:docMk/>
            <pc:sldMk cId="545381186" sldId="314"/>
            <ac:spMk id="2" creationId="{793258E2-D582-9E42-806F-823095264A02}"/>
          </ac:spMkLst>
        </pc:spChg>
        <pc:spChg chg="add del mod">
          <ac:chgData name="Jesse S. Boggis" userId="9408bf32-4f1e-42c6-ac38-4cde1f9ac51c" providerId="ADAL" clId="{3839AB36-4166-AD4A-807D-613F395999F2}" dt="2024-11-11T08:10:41.635" v="3263" actId="478"/>
          <ac:spMkLst>
            <pc:docMk/>
            <pc:sldMk cId="545381186" sldId="314"/>
            <ac:spMk id="3" creationId="{D69225FD-C446-0DBD-0AE1-4639FDCA3FBD}"/>
          </ac:spMkLst>
        </pc:spChg>
        <pc:spChg chg="mod">
          <ac:chgData name="Jesse S. Boggis" userId="9408bf32-4f1e-42c6-ac38-4cde1f9ac51c" providerId="ADAL" clId="{3839AB36-4166-AD4A-807D-613F395999F2}" dt="2024-11-11T08:07:15.774" v="3218" actId="115"/>
          <ac:spMkLst>
            <pc:docMk/>
            <pc:sldMk cId="545381186" sldId="314"/>
            <ac:spMk id="10" creationId="{18D359ED-81E1-4152-B5FF-BC60446F6E05}"/>
          </ac:spMkLst>
        </pc:spChg>
      </pc:sldChg>
      <pc:sldChg chg="delSp modSp add del mod modNotesTx">
        <pc:chgData name="Jesse S. Boggis" userId="9408bf32-4f1e-42c6-ac38-4cde1f9ac51c" providerId="ADAL" clId="{3839AB36-4166-AD4A-807D-613F395999F2}" dt="2024-11-16T15:30:51.318" v="9382" actId="1076"/>
        <pc:sldMkLst>
          <pc:docMk/>
          <pc:sldMk cId="530178838" sldId="316"/>
        </pc:sldMkLst>
        <pc:spChg chg="mod">
          <ac:chgData name="Jesse S. Boggis" userId="9408bf32-4f1e-42c6-ac38-4cde1f9ac51c" providerId="ADAL" clId="{3839AB36-4166-AD4A-807D-613F395999F2}" dt="2024-11-11T07:51:07.963" v="3023" actId="2711"/>
          <ac:spMkLst>
            <pc:docMk/>
            <pc:sldMk cId="530178838" sldId="316"/>
            <ac:spMk id="2" creationId="{CBEA2CEA-C05C-BFDA-BB9C-EED75A15AE3D}"/>
          </ac:spMkLst>
        </pc:spChg>
        <pc:spChg chg="mod">
          <ac:chgData name="Jesse S. Boggis" userId="9408bf32-4f1e-42c6-ac38-4cde1f9ac51c" providerId="ADAL" clId="{3839AB36-4166-AD4A-807D-613F395999F2}" dt="2024-11-16T15:30:41.705" v="9381" actId="14100"/>
          <ac:spMkLst>
            <pc:docMk/>
            <pc:sldMk cId="530178838" sldId="316"/>
            <ac:spMk id="3" creationId="{7635F0CD-2026-5DFC-F06B-6E56809C3C02}"/>
          </ac:spMkLst>
        </pc:spChg>
        <pc:spChg chg="del">
          <ac:chgData name="Jesse S. Boggis" userId="9408bf32-4f1e-42c6-ac38-4cde1f9ac51c" providerId="ADAL" clId="{3839AB36-4166-AD4A-807D-613F395999F2}" dt="2024-11-11T07:04:47.671" v="1914" actId="478"/>
          <ac:spMkLst>
            <pc:docMk/>
            <pc:sldMk cId="530178838" sldId="316"/>
            <ac:spMk id="12" creationId="{BB5C3038-63E6-3E51-D03A-9FCDCC15A934}"/>
          </ac:spMkLst>
        </pc:spChg>
        <pc:picChg chg="mod">
          <ac:chgData name="Jesse S. Boggis" userId="9408bf32-4f1e-42c6-ac38-4cde1f9ac51c" providerId="ADAL" clId="{3839AB36-4166-AD4A-807D-613F395999F2}" dt="2024-11-16T15:30:51.318" v="9382" actId="1076"/>
          <ac:picMkLst>
            <pc:docMk/>
            <pc:sldMk cId="530178838" sldId="316"/>
            <ac:picMk id="7" creationId="{D7D74DDC-D2CC-09B8-CEB3-D3FC4C951CF8}"/>
          </ac:picMkLst>
        </pc:picChg>
      </pc:sldChg>
      <pc:sldChg chg="del">
        <pc:chgData name="Jesse S. Boggis" userId="9408bf32-4f1e-42c6-ac38-4cde1f9ac51c" providerId="ADAL" clId="{3839AB36-4166-AD4A-807D-613F395999F2}" dt="2024-11-11T06:50:59.238" v="1771" actId="2696"/>
        <pc:sldMkLst>
          <pc:docMk/>
          <pc:sldMk cId="2049931898" sldId="317"/>
        </pc:sldMkLst>
      </pc:sldChg>
      <pc:sldChg chg="del">
        <pc:chgData name="Jesse S. Boggis" userId="9408bf32-4f1e-42c6-ac38-4cde1f9ac51c" providerId="ADAL" clId="{3839AB36-4166-AD4A-807D-613F395999F2}" dt="2024-11-11T04:01:04.441" v="1105" actId="2696"/>
        <pc:sldMkLst>
          <pc:docMk/>
          <pc:sldMk cId="1969489728" sldId="319"/>
        </pc:sldMkLst>
      </pc:sldChg>
      <pc:sldChg chg="del">
        <pc:chgData name="Jesse S. Boggis" userId="9408bf32-4f1e-42c6-ac38-4cde1f9ac51c" providerId="ADAL" clId="{3839AB36-4166-AD4A-807D-613F395999F2}" dt="2024-11-11T06:51:04.461" v="1772" actId="2696"/>
        <pc:sldMkLst>
          <pc:docMk/>
          <pc:sldMk cId="3828166147" sldId="321"/>
        </pc:sldMkLst>
      </pc:sldChg>
      <pc:sldChg chg="del modNotesTx">
        <pc:chgData name="Jesse S. Boggis" userId="9408bf32-4f1e-42c6-ac38-4cde1f9ac51c" providerId="ADAL" clId="{3839AB36-4166-AD4A-807D-613F395999F2}" dt="2024-11-11T04:00:44.810" v="1103" actId="2696"/>
        <pc:sldMkLst>
          <pc:docMk/>
          <pc:sldMk cId="3027187155" sldId="322"/>
        </pc:sldMkLst>
      </pc:sldChg>
      <pc:sldChg chg="del">
        <pc:chgData name="Jesse S. Boggis" userId="9408bf32-4f1e-42c6-ac38-4cde1f9ac51c" providerId="ADAL" clId="{3839AB36-4166-AD4A-807D-613F395999F2}" dt="2024-11-11T04:01:11.279" v="1107" actId="2696"/>
        <pc:sldMkLst>
          <pc:docMk/>
          <pc:sldMk cId="684832115" sldId="323"/>
        </pc:sldMkLst>
      </pc:sldChg>
      <pc:sldChg chg="del">
        <pc:chgData name="Jesse S. Boggis" userId="9408bf32-4f1e-42c6-ac38-4cde1f9ac51c" providerId="ADAL" clId="{3839AB36-4166-AD4A-807D-613F395999F2}" dt="2024-11-11T04:01:15.934" v="1109" actId="2696"/>
        <pc:sldMkLst>
          <pc:docMk/>
          <pc:sldMk cId="1035920597" sldId="324"/>
        </pc:sldMkLst>
      </pc:sldChg>
      <pc:sldChg chg="addSp delSp modSp mod modNotesTx">
        <pc:chgData name="Jesse S. Boggis" userId="9408bf32-4f1e-42c6-ac38-4cde1f9ac51c" providerId="ADAL" clId="{3839AB36-4166-AD4A-807D-613F395999F2}" dt="2024-11-20T20:32:50.608" v="9515" actId="20577"/>
        <pc:sldMkLst>
          <pc:docMk/>
          <pc:sldMk cId="574805040" sldId="325"/>
        </pc:sldMkLst>
        <pc:spChg chg="mod">
          <ac:chgData name="Jesse S. Boggis" userId="9408bf32-4f1e-42c6-ac38-4cde1f9ac51c" providerId="ADAL" clId="{3839AB36-4166-AD4A-807D-613F395999F2}" dt="2024-11-11T07:57:40.608" v="3050" actId="113"/>
          <ac:spMkLst>
            <pc:docMk/>
            <pc:sldMk cId="574805040" sldId="325"/>
            <ac:spMk id="2" creationId="{CBEA2CEA-C05C-BFDA-BB9C-EED75A15AE3D}"/>
          </ac:spMkLst>
        </pc:spChg>
        <pc:spChg chg="del">
          <ac:chgData name="Jesse S. Boggis" userId="9408bf32-4f1e-42c6-ac38-4cde1f9ac51c" providerId="ADAL" clId="{3839AB36-4166-AD4A-807D-613F395999F2}" dt="2024-11-11T07:38:39.796" v="2693" actId="26606"/>
          <ac:spMkLst>
            <pc:docMk/>
            <pc:sldMk cId="574805040" sldId="325"/>
            <ac:spMk id="3" creationId="{7635F0CD-2026-5DFC-F06B-6E56809C3C02}"/>
          </ac:spMkLst>
        </pc:spChg>
        <pc:spChg chg="add del">
          <ac:chgData name="Jesse S. Boggis" userId="9408bf32-4f1e-42c6-ac38-4cde1f9ac51c" providerId="ADAL" clId="{3839AB36-4166-AD4A-807D-613F395999F2}" dt="2024-11-11T07:38:53.592" v="2694" actId="478"/>
          <ac:spMkLst>
            <pc:docMk/>
            <pc:sldMk cId="574805040" sldId="325"/>
            <ac:spMk id="9" creationId="{3143401A-77EF-A717-DE42-D0EBF9B3289F}"/>
          </ac:spMkLst>
        </pc:spChg>
        <pc:graphicFrameChg chg="add mod modGraphic">
          <ac:chgData name="Jesse S. Boggis" userId="9408bf32-4f1e-42c6-ac38-4cde1f9ac51c" providerId="ADAL" clId="{3839AB36-4166-AD4A-807D-613F395999F2}" dt="2024-11-11T08:06:57.319" v="3217"/>
          <ac:graphicFrameMkLst>
            <pc:docMk/>
            <pc:sldMk cId="574805040" sldId="325"/>
            <ac:graphicFrameMk id="5" creationId="{8423EBCB-D5F4-A959-033F-9AB75598A1FC}"/>
          </ac:graphicFrameMkLst>
        </pc:graphicFrameChg>
      </pc:sldChg>
      <pc:sldChg chg="addSp delSp modSp new mod ord modNotesTx">
        <pc:chgData name="Jesse S. Boggis" userId="9408bf32-4f1e-42c6-ac38-4cde1f9ac51c" providerId="ADAL" clId="{3839AB36-4166-AD4A-807D-613F395999F2}" dt="2024-11-20T20:32:02.840" v="9510" actId="20577"/>
        <pc:sldMkLst>
          <pc:docMk/>
          <pc:sldMk cId="607861674" sldId="326"/>
        </pc:sldMkLst>
        <pc:spChg chg="del">
          <ac:chgData name="Jesse S. Boggis" userId="9408bf32-4f1e-42c6-ac38-4cde1f9ac51c" providerId="ADAL" clId="{3839AB36-4166-AD4A-807D-613F395999F2}" dt="2024-11-11T03:03:22.357" v="380" actId="478"/>
          <ac:spMkLst>
            <pc:docMk/>
            <pc:sldMk cId="607861674" sldId="326"/>
            <ac:spMk id="2" creationId="{1891013E-E385-8023-63FF-60FD7560861C}"/>
          </ac:spMkLst>
        </pc:spChg>
        <pc:spChg chg="del">
          <ac:chgData name="Jesse S. Boggis" userId="9408bf32-4f1e-42c6-ac38-4cde1f9ac51c" providerId="ADAL" clId="{3839AB36-4166-AD4A-807D-613F395999F2}" dt="2024-11-11T03:03:23.311" v="381" actId="478"/>
          <ac:spMkLst>
            <pc:docMk/>
            <pc:sldMk cId="607861674" sldId="326"/>
            <ac:spMk id="3" creationId="{19832A6C-1A6A-9365-24FB-6A03BA5B8A7D}"/>
          </ac:spMkLst>
        </pc:spChg>
        <pc:spChg chg="add del mod">
          <ac:chgData name="Jesse S. Boggis" userId="9408bf32-4f1e-42c6-ac38-4cde1f9ac51c" providerId="ADAL" clId="{3839AB36-4166-AD4A-807D-613F395999F2}" dt="2024-11-14T18:20:35.400" v="5428" actId="478"/>
          <ac:spMkLst>
            <pc:docMk/>
            <pc:sldMk cId="607861674" sldId="326"/>
            <ac:spMk id="3" creationId="{9CED9AA6-08B0-9DB7-41D0-144C12484197}"/>
          </ac:spMkLst>
        </pc:spChg>
        <pc:spChg chg="del">
          <ac:chgData name="Jesse S. Boggis" userId="9408bf32-4f1e-42c6-ac38-4cde1f9ac51c" providerId="ADAL" clId="{3839AB36-4166-AD4A-807D-613F395999F2}" dt="2024-11-11T04:06:49.381" v="1138" actId="478"/>
          <ac:spMkLst>
            <pc:docMk/>
            <pc:sldMk cId="607861674" sldId="326"/>
            <ac:spMk id="4" creationId="{28EDF249-1EE0-8C1B-627E-29B504E1CB03}"/>
          </ac:spMkLst>
        </pc:spChg>
        <pc:spChg chg="add mod">
          <ac:chgData name="Jesse S. Boggis" userId="9408bf32-4f1e-42c6-ac38-4cde1f9ac51c" providerId="ADAL" clId="{3839AB36-4166-AD4A-807D-613F395999F2}" dt="2024-11-12T03:08:12.269" v="3997" actId="1076"/>
          <ac:spMkLst>
            <pc:docMk/>
            <pc:sldMk cId="607861674" sldId="326"/>
            <ac:spMk id="5" creationId="{0EA010DF-95EC-1C2D-282B-F3F4F4CA505D}"/>
          </ac:spMkLst>
        </pc:spChg>
        <pc:spChg chg="add del mod">
          <ac:chgData name="Jesse S. Boggis" userId="9408bf32-4f1e-42c6-ac38-4cde1f9ac51c" providerId="ADAL" clId="{3839AB36-4166-AD4A-807D-613F395999F2}" dt="2024-11-11T03:11:09.181" v="404"/>
          <ac:spMkLst>
            <pc:docMk/>
            <pc:sldMk cId="607861674" sldId="326"/>
            <ac:spMk id="6" creationId="{4E8C2E09-07BF-10AE-1823-584FB90CBF61}"/>
          </ac:spMkLst>
        </pc:spChg>
        <pc:spChg chg="add del mod">
          <ac:chgData name="Jesse S. Boggis" userId="9408bf32-4f1e-42c6-ac38-4cde1f9ac51c" providerId="ADAL" clId="{3839AB36-4166-AD4A-807D-613F395999F2}" dt="2024-11-12T03:05:25.157" v="3986"/>
          <ac:spMkLst>
            <pc:docMk/>
            <pc:sldMk cId="607861674" sldId="326"/>
            <ac:spMk id="7" creationId="{E2440102-EAA6-C6FE-8B7E-575FE95A9BC4}"/>
          </ac:spMkLst>
        </pc:spChg>
        <pc:graphicFrameChg chg="add mod modGraphic">
          <ac:chgData name="Jesse S. Boggis" userId="9408bf32-4f1e-42c6-ac38-4cde1f9ac51c" providerId="ADAL" clId="{3839AB36-4166-AD4A-807D-613F395999F2}" dt="2024-11-14T18:18:08.109" v="5404" actId="1037"/>
          <ac:graphicFrameMkLst>
            <pc:docMk/>
            <pc:sldMk cId="607861674" sldId="326"/>
            <ac:graphicFrameMk id="2" creationId="{101DE793-C451-F974-817F-395CD319114C}"/>
          </ac:graphicFrameMkLst>
        </pc:graphicFrameChg>
      </pc:sldChg>
      <pc:sldChg chg="del">
        <pc:chgData name="Jesse S. Boggis" userId="9408bf32-4f1e-42c6-ac38-4cde1f9ac51c" providerId="ADAL" clId="{3839AB36-4166-AD4A-807D-613F395999F2}" dt="2024-11-11T02:45:51.620" v="140" actId="2696"/>
        <pc:sldMkLst>
          <pc:docMk/>
          <pc:sldMk cId="1322475602" sldId="326"/>
        </pc:sldMkLst>
      </pc:sldChg>
      <pc:sldChg chg="add del">
        <pc:chgData name="Jesse S. Boggis" userId="9408bf32-4f1e-42c6-ac38-4cde1f9ac51c" providerId="ADAL" clId="{3839AB36-4166-AD4A-807D-613F395999F2}" dt="2024-11-11T05:53:09.571" v="1384" actId="2696"/>
        <pc:sldMkLst>
          <pc:docMk/>
          <pc:sldMk cId="109502413" sldId="327"/>
        </pc:sldMkLst>
      </pc:sldChg>
      <pc:sldChg chg="addSp modSp add mod modNotesTx">
        <pc:chgData name="Jesse S. Boggis" userId="9408bf32-4f1e-42c6-ac38-4cde1f9ac51c" providerId="ADAL" clId="{3839AB36-4166-AD4A-807D-613F395999F2}" dt="2024-11-15T00:01:13.194" v="7624" actId="1035"/>
        <pc:sldMkLst>
          <pc:docMk/>
          <pc:sldMk cId="3248514716" sldId="328"/>
        </pc:sldMkLst>
        <pc:spChg chg="add mod">
          <ac:chgData name="Jesse S. Boggis" userId="9408bf32-4f1e-42c6-ac38-4cde1f9ac51c" providerId="ADAL" clId="{3839AB36-4166-AD4A-807D-613F395999F2}" dt="2024-11-15T00:00:59.281" v="7614" actId="1036"/>
          <ac:spMkLst>
            <pc:docMk/>
            <pc:sldMk cId="3248514716" sldId="328"/>
            <ac:spMk id="2" creationId="{5EE89316-4AFA-D03E-AD63-32810DD5A435}"/>
          </ac:spMkLst>
        </pc:spChg>
        <pc:spChg chg="mod">
          <ac:chgData name="Jesse S. Boggis" userId="9408bf32-4f1e-42c6-ac38-4cde1f9ac51c" providerId="ADAL" clId="{3839AB36-4166-AD4A-807D-613F395999F2}" dt="2024-11-11T07:03:24.231" v="1889" actId="1035"/>
          <ac:spMkLst>
            <pc:docMk/>
            <pc:sldMk cId="3248514716" sldId="328"/>
            <ac:spMk id="3" creationId="{BCC3BB94-8C44-9175-DBAD-91895531F18F}"/>
          </ac:spMkLst>
        </pc:spChg>
        <pc:spChg chg="add mod">
          <ac:chgData name="Jesse S. Boggis" userId="9408bf32-4f1e-42c6-ac38-4cde1f9ac51c" providerId="ADAL" clId="{3839AB36-4166-AD4A-807D-613F395999F2}" dt="2024-11-15T00:00:59.281" v="7614" actId="1036"/>
          <ac:spMkLst>
            <pc:docMk/>
            <pc:sldMk cId="3248514716" sldId="328"/>
            <ac:spMk id="4" creationId="{4308D149-47D9-603C-502E-0C1F96EE7A14}"/>
          </ac:spMkLst>
        </pc:spChg>
        <pc:spChg chg="mod">
          <ac:chgData name="Jesse S. Boggis" userId="9408bf32-4f1e-42c6-ac38-4cde1f9ac51c" providerId="ADAL" clId="{3839AB36-4166-AD4A-807D-613F395999F2}" dt="2024-11-15T00:01:10.392" v="7620" actId="1035"/>
          <ac:spMkLst>
            <pc:docMk/>
            <pc:sldMk cId="3248514716" sldId="328"/>
            <ac:spMk id="8" creationId="{633C6FFA-72B8-210A-0901-44C4DBBFD112}"/>
          </ac:spMkLst>
        </pc:spChg>
        <pc:spChg chg="mod">
          <ac:chgData name="Jesse S. Boggis" userId="9408bf32-4f1e-42c6-ac38-4cde1f9ac51c" providerId="ADAL" clId="{3839AB36-4166-AD4A-807D-613F395999F2}" dt="2024-11-15T00:01:13.194" v="7624" actId="1035"/>
          <ac:spMkLst>
            <pc:docMk/>
            <pc:sldMk cId="3248514716" sldId="328"/>
            <ac:spMk id="12" creationId="{41799F4A-C28D-D5B7-D681-84241578BB4F}"/>
          </ac:spMkLst>
        </pc:spChg>
      </pc:sldChg>
      <pc:sldChg chg="addSp modSp add mod modNotesTx">
        <pc:chgData name="Jesse S. Boggis" userId="9408bf32-4f1e-42c6-ac38-4cde1f9ac51c" providerId="ADAL" clId="{3839AB36-4166-AD4A-807D-613F395999F2}" dt="2024-11-16T15:53:16.226" v="9456" actId="20577"/>
        <pc:sldMkLst>
          <pc:docMk/>
          <pc:sldMk cId="2691166363" sldId="329"/>
        </pc:sldMkLst>
        <pc:spChg chg="add mod">
          <ac:chgData name="Jesse S. Boggis" userId="9408bf32-4f1e-42c6-ac38-4cde1f9ac51c" providerId="ADAL" clId="{3839AB36-4166-AD4A-807D-613F395999F2}" dt="2024-11-16T15:53:15.503" v="9455" actId="1076"/>
          <ac:spMkLst>
            <pc:docMk/>
            <pc:sldMk cId="2691166363" sldId="329"/>
            <ac:spMk id="2" creationId="{FBD26CC1-5F82-A773-92EC-2F7771418EBF}"/>
          </ac:spMkLst>
        </pc:spChg>
        <pc:spChg chg="mod">
          <ac:chgData name="Jesse S. Boggis" userId="9408bf32-4f1e-42c6-ac38-4cde1f9ac51c" providerId="ADAL" clId="{3839AB36-4166-AD4A-807D-613F395999F2}" dt="2024-11-11T05:54:10.314" v="1394" actId="1035"/>
          <ac:spMkLst>
            <pc:docMk/>
            <pc:sldMk cId="2691166363" sldId="329"/>
            <ac:spMk id="3" creationId="{C260EEA9-F41F-888C-9CA1-399471CA1B77}"/>
          </ac:spMkLst>
        </pc:spChg>
        <pc:spChg chg="add mod">
          <ac:chgData name="Jesse S. Boggis" userId="9408bf32-4f1e-42c6-ac38-4cde1f9ac51c" providerId="ADAL" clId="{3839AB36-4166-AD4A-807D-613F395999F2}" dt="2024-11-16T15:53:16.226" v="9456" actId="20577"/>
          <ac:spMkLst>
            <pc:docMk/>
            <pc:sldMk cId="2691166363" sldId="329"/>
            <ac:spMk id="4" creationId="{173C879C-F32E-C6CD-18CF-B3EA6BFFE046}"/>
          </ac:spMkLst>
        </pc:spChg>
        <pc:spChg chg="mod">
          <ac:chgData name="Jesse S. Boggis" userId="9408bf32-4f1e-42c6-ac38-4cde1f9ac51c" providerId="ADAL" clId="{3839AB36-4166-AD4A-807D-613F395999F2}" dt="2024-11-14T19:11:28.854" v="5625" actId="1035"/>
          <ac:spMkLst>
            <pc:docMk/>
            <pc:sldMk cId="2691166363" sldId="329"/>
            <ac:spMk id="8" creationId="{72F2146E-4485-3E1F-F1DA-CE03DC3A2D6B}"/>
          </ac:spMkLst>
        </pc:spChg>
        <pc:spChg chg="mod">
          <ac:chgData name="Jesse S. Boggis" userId="9408bf32-4f1e-42c6-ac38-4cde1f9ac51c" providerId="ADAL" clId="{3839AB36-4166-AD4A-807D-613F395999F2}" dt="2024-11-14T23:35:52.150" v="7077" actId="207"/>
          <ac:spMkLst>
            <pc:docMk/>
            <pc:sldMk cId="2691166363" sldId="329"/>
            <ac:spMk id="12" creationId="{CF5F9BB9-EB71-657E-6402-858364A8ABA8}"/>
          </ac:spMkLst>
        </pc:spChg>
      </pc:sldChg>
      <pc:sldChg chg="modSp add mod ord modNotesTx">
        <pc:chgData name="Jesse S. Boggis" userId="9408bf32-4f1e-42c6-ac38-4cde1f9ac51c" providerId="ADAL" clId="{3839AB36-4166-AD4A-807D-613F395999F2}" dt="2024-11-15T00:01:37.754" v="7630" actId="1037"/>
        <pc:sldMkLst>
          <pc:docMk/>
          <pc:sldMk cId="3255481200" sldId="330"/>
        </pc:sldMkLst>
        <pc:spChg chg="mod">
          <ac:chgData name="Jesse S. Boggis" userId="9408bf32-4f1e-42c6-ac38-4cde1f9ac51c" providerId="ADAL" clId="{3839AB36-4166-AD4A-807D-613F395999F2}" dt="2024-11-12T04:59:57.521" v="4288" actId="1035"/>
          <ac:spMkLst>
            <pc:docMk/>
            <pc:sldMk cId="3255481200" sldId="330"/>
            <ac:spMk id="3" creationId="{E20DE844-FD58-6CEC-4390-D1DC94A71932}"/>
          </ac:spMkLst>
        </pc:spChg>
        <pc:spChg chg="mod">
          <ac:chgData name="Jesse S. Boggis" userId="9408bf32-4f1e-42c6-ac38-4cde1f9ac51c" providerId="ADAL" clId="{3839AB36-4166-AD4A-807D-613F395999F2}" dt="2024-11-14T18:50:02.519" v="5524" actId="14100"/>
          <ac:spMkLst>
            <pc:docMk/>
            <pc:sldMk cId="3255481200" sldId="330"/>
            <ac:spMk id="8" creationId="{55B0B9CD-571B-2AE8-5D2E-38B7818D37EC}"/>
          </ac:spMkLst>
        </pc:spChg>
        <pc:spChg chg="mod">
          <ac:chgData name="Jesse S. Boggis" userId="9408bf32-4f1e-42c6-ac38-4cde1f9ac51c" providerId="ADAL" clId="{3839AB36-4166-AD4A-807D-613F395999F2}" dt="2024-11-15T00:01:37.754" v="7630" actId="1037"/>
          <ac:spMkLst>
            <pc:docMk/>
            <pc:sldMk cId="3255481200" sldId="330"/>
            <ac:spMk id="12" creationId="{2F5054BD-9F56-0E49-358D-4664E6DA7EBC}"/>
          </ac:spMkLst>
        </pc:spChg>
      </pc:sldChg>
      <pc:sldChg chg="addSp delSp modSp add mod ord modNotesTx">
        <pc:chgData name="Jesse S. Boggis" userId="9408bf32-4f1e-42c6-ac38-4cde1f9ac51c" providerId="ADAL" clId="{3839AB36-4166-AD4A-807D-613F395999F2}" dt="2024-11-20T20:32:13.807" v="9511" actId="20577"/>
        <pc:sldMkLst>
          <pc:docMk/>
          <pc:sldMk cId="1943530352" sldId="331"/>
        </pc:sldMkLst>
        <pc:spChg chg="add mod">
          <ac:chgData name="Jesse S. Boggis" userId="9408bf32-4f1e-42c6-ac38-4cde1f9ac51c" providerId="ADAL" clId="{3839AB36-4166-AD4A-807D-613F395999F2}" dt="2024-11-15T00:31:28.554" v="8822" actId="1036"/>
          <ac:spMkLst>
            <pc:docMk/>
            <pc:sldMk cId="1943530352" sldId="331"/>
            <ac:spMk id="2" creationId="{B399440A-618F-2E7F-25DB-548893908260}"/>
          </ac:spMkLst>
        </pc:spChg>
        <pc:spChg chg="mod">
          <ac:chgData name="Jesse S. Boggis" userId="9408bf32-4f1e-42c6-ac38-4cde1f9ac51c" providerId="ADAL" clId="{3839AB36-4166-AD4A-807D-613F395999F2}" dt="2024-11-15T00:37:26.480" v="8912" actId="20577"/>
          <ac:spMkLst>
            <pc:docMk/>
            <pc:sldMk cId="1943530352" sldId="331"/>
            <ac:spMk id="3" creationId="{EAD54123-A26B-9FD4-F1FD-7A27500051C7}"/>
          </ac:spMkLst>
        </pc:spChg>
        <pc:spChg chg="add mod">
          <ac:chgData name="Jesse S. Boggis" userId="9408bf32-4f1e-42c6-ac38-4cde1f9ac51c" providerId="ADAL" clId="{3839AB36-4166-AD4A-807D-613F395999F2}" dt="2024-11-15T00:31:28.554" v="8822" actId="1036"/>
          <ac:spMkLst>
            <pc:docMk/>
            <pc:sldMk cId="1943530352" sldId="331"/>
            <ac:spMk id="4" creationId="{545A5F83-4316-FBD1-FDA5-5823F489CF09}"/>
          </ac:spMkLst>
        </pc:spChg>
        <pc:spChg chg="add del mod">
          <ac:chgData name="Jesse S. Boggis" userId="9408bf32-4f1e-42c6-ac38-4cde1f9ac51c" providerId="ADAL" clId="{3839AB36-4166-AD4A-807D-613F395999F2}" dt="2024-11-15T00:06:27.209" v="7732" actId="478"/>
          <ac:spMkLst>
            <pc:docMk/>
            <pc:sldMk cId="1943530352" sldId="331"/>
            <ac:spMk id="6" creationId="{5A1BE9CF-8FF7-5506-C058-36ECA1F76448}"/>
          </ac:spMkLst>
        </pc:spChg>
        <pc:spChg chg="add mod">
          <ac:chgData name="Jesse S. Boggis" userId="9408bf32-4f1e-42c6-ac38-4cde1f9ac51c" providerId="ADAL" clId="{3839AB36-4166-AD4A-807D-613F395999F2}" dt="2024-11-15T00:34:52.740" v="8867" actId="20577"/>
          <ac:spMkLst>
            <pc:docMk/>
            <pc:sldMk cId="1943530352" sldId="331"/>
            <ac:spMk id="7" creationId="{17B155EB-A474-F73C-FA25-46E8AF40816E}"/>
          </ac:spMkLst>
        </pc:spChg>
        <pc:spChg chg="mod">
          <ac:chgData name="Jesse S. Boggis" userId="9408bf32-4f1e-42c6-ac38-4cde1f9ac51c" providerId="ADAL" clId="{3839AB36-4166-AD4A-807D-613F395999F2}" dt="2024-11-15T00:31:28.554" v="8822" actId="1036"/>
          <ac:spMkLst>
            <pc:docMk/>
            <pc:sldMk cId="1943530352" sldId="331"/>
            <ac:spMk id="8" creationId="{AE759E87-9B38-FD9F-D3F7-C16B4B9F8E1E}"/>
          </ac:spMkLst>
        </pc:spChg>
        <pc:spChg chg="mod">
          <ac:chgData name="Jesse S. Boggis" userId="9408bf32-4f1e-42c6-ac38-4cde1f9ac51c" providerId="ADAL" clId="{3839AB36-4166-AD4A-807D-613F395999F2}" dt="2024-11-15T00:31:28.554" v="8822" actId="1036"/>
          <ac:spMkLst>
            <pc:docMk/>
            <pc:sldMk cId="1943530352" sldId="331"/>
            <ac:spMk id="12" creationId="{70A22419-48E4-3FC9-8762-A089E73F7E44}"/>
          </ac:spMkLst>
        </pc:spChg>
      </pc:sldChg>
      <pc:sldChg chg="addSp delSp modSp add mod ord modNotesTx">
        <pc:chgData name="Jesse S. Boggis" userId="9408bf32-4f1e-42c6-ac38-4cde1f9ac51c" providerId="ADAL" clId="{3839AB36-4166-AD4A-807D-613F395999F2}" dt="2024-11-14T23:42:57.600" v="7105" actId="207"/>
        <pc:sldMkLst>
          <pc:docMk/>
          <pc:sldMk cId="220235396" sldId="332"/>
        </pc:sldMkLst>
        <pc:spChg chg="add mod">
          <ac:chgData name="Jesse S. Boggis" userId="9408bf32-4f1e-42c6-ac38-4cde1f9ac51c" providerId="ADAL" clId="{3839AB36-4166-AD4A-807D-613F395999F2}" dt="2024-11-14T23:33:00.620" v="7053" actId="115"/>
          <ac:spMkLst>
            <pc:docMk/>
            <pc:sldMk cId="220235396" sldId="332"/>
            <ac:spMk id="2" creationId="{F98691A3-18D3-49EE-7798-0B842EFBA692}"/>
          </ac:spMkLst>
        </pc:spChg>
        <pc:spChg chg="mod">
          <ac:chgData name="Jesse S. Boggis" userId="9408bf32-4f1e-42c6-ac38-4cde1f9ac51c" providerId="ADAL" clId="{3839AB36-4166-AD4A-807D-613F395999F2}" dt="2024-11-12T05:00:06.430" v="4293" actId="1035"/>
          <ac:spMkLst>
            <pc:docMk/>
            <pc:sldMk cId="220235396" sldId="332"/>
            <ac:spMk id="3" creationId="{5EC6BE5B-7F57-5A46-4A53-E5F2720391F4}"/>
          </ac:spMkLst>
        </pc:spChg>
        <pc:spChg chg="add del mod">
          <ac:chgData name="Jesse S. Boggis" userId="9408bf32-4f1e-42c6-ac38-4cde1f9ac51c" providerId="ADAL" clId="{3839AB36-4166-AD4A-807D-613F395999F2}" dt="2024-11-11T06:36:13.672" v="1494" actId="478"/>
          <ac:spMkLst>
            <pc:docMk/>
            <pc:sldMk cId="220235396" sldId="332"/>
            <ac:spMk id="4" creationId="{0A261689-B0AF-B526-224F-1BBD4FC6A0DA}"/>
          </ac:spMkLst>
        </pc:spChg>
        <pc:spChg chg="add mod">
          <ac:chgData name="Jesse S. Boggis" userId="9408bf32-4f1e-42c6-ac38-4cde1f9ac51c" providerId="ADAL" clId="{3839AB36-4166-AD4A-807D-613F395999F2}" dt="2024-11-14T23:29:51.648" v="7037" actId="1036"/>
          <ac:spMkLst>
            <pc:docMk/>
            <pc:sldMk cId="220235396" sldId="332"/>
            <ac:spMk id="4" creationId="{DB7B5FFD-C793-1BF6-D02F-D3A439A73C08}"/>
          </ac:spMkLst>
        </pc:spChg>
        <pc:spChg chg="add mod">
          <ac:chgData name="Jesse S. Boggis" userId="9408bf32-4f1e-42c6-ac38-4cde1f9ac51c" providerId="ADAL" clId="{3839AB36-4166-AD4A-807D-613F395999F2}" dt="2024-11-14T23:42:57.600" v="7105" actId="207"/>
          <ac:spMkLst>
            <pc:docMk/>
            <pc:sldMk cId="220235396" sldId="332"/>
            <ac:spMk id="5" creationId="{F677C81F-7535-1004-F001-0B647BC29EDB}"/>
          </ac:spMkLst>
        </pc:spChg>
        <pc:spChg chg="add mod">
          <ac:chgData name="Jesse S. Boggis" userId="9408bf32-4f1e-42c6-ac38-4cde1f9ac51c" providerId="ADAL" clId="{3839AB36-4166-AD4A-807D-613F395999F2}" dt="2024-11-14T23:32:38.911" v="7050" actId="207"/>
          <ac:spMkLst>
            <pc:docMk/>
            <pc:sldMk cId="220235396" sldId="332"/>
            <ac:spMk id="6" creationId="{7B459634-2F4A-BDEF-B6DC-4D62624A6CA1}"/>
          </ac:spMkLst>
        </pc:spChg>
        <pc:spChg chg="add mod">
          <ac:chgData name="Jesse S. Boggis" userId="9408bf32-4f1e-42c6-ac38-4cde1f9ac51c" providerId="ADAL" clId="{3839AB36-4166-AD4A-807D-613F395999F2}" dt="2024-11-14T23:41:18.065" v="7093" actId="14100"/>
          <ac:spMkLst>
            <pc:docMk/>
            <pc:sldMk cId="220235396" sldId="332"/>
            <ac:spMk id="7" creationId="{A2BDFC31-FD12-D4A6-A37E-17F2E87AE4EE}"/>
          </ac:spMkLst>
        </pc:spChg>
        <pc:spChg chg="mod">
          <ac:chgData name="Jesse S. Boggis" userId="9408bf32-4f1e-42c6-ac38-4cde1f9ac51c" providerId="ADAL" clId="{3839AB36-4166-AD4A-807D-613F395999F2}" dt="2024-11-14T23:32:19.219" v="7047" actId="207"/>
          <ac:spMkLst>
            <pc:docMk/>
            <pc:sldMk cId="220235396" sldId="332"/>
            <ac:spMk id="8" creationId="{E542A83B-EF5F-C744-2B53-81D5662698CF}"/>
          </ac:spMkLst>
        </pc:spChg>
        <pc:spChg chg="mod">
          <ac:chgData name="Jesse S. Boggis" userId="9408bf32-4f1e-42c6-ac38-4cde1f9ac51c" providerId="ADAL" clId="{3839AB36-4166-AD4A-807D-613F395999F2}" dt="2024-11-12T04:38:08.673" v="4268" actId="1076"/>
          <ac:spMkLst>
            <pc:docMk/>
            <pc:sldMk cId="220235396" sldId="332"/>
            <ac:spMk id="12" creationId="{47A7979D-0023-F0A9-FEC9-F4DC7D9E0033}"/>
          </ac:spMkLst>
        </pc:spChg>
      </pc:sldChg>
      <pc:sldChg chg="addSp delSp modSp add mod modClrScheme modAnim chgLayout modNotesTx">
        <pc:chgData name="Jesse S. Boggis" userId="9408bf32-4f1e-42c6-ac38-4cde1f9ac51c" providerId="ADAL" clId="{3839AB36-4166-AD4A-807D-613F395999F2}" dt="2024-11-20T20:33:02.974" v="9516" actId="20577"/>
        <pc:sldMkLst>
          <pc:docMk/>
          <pc:sldMk cId="3660341434" sldId="333"/>
        </pc:sldMkLst>
        <pc:spChg chg="mod ord">
          <ac:chgData name="Jesse S. Boggis" userId="9408bf32-4f1e-42c6-ac38-4cde1f9ac51c" providerId="ADAL" clId="{3839AB36-4166-AD4A-807D-613F395999F2}" dt="2024-11-14T22:50:50.633" v="6311" actId="20577"/>
          <ac:spMkLst>
            <pc:docMk/>
            <pc:sldMk cId="3660341434" sldId="333"/>
            <ac:spMk id="3" creationId="{977116F5-2235-A2B6-C11C-39D497A887AA}"/>
          </ac:spMkLst>
        </pc:spChg>
        <pc:spChg chg="mod">
          <ac:chgData name="Jesse S. Boggis" userId="9408bf32-4f1e-42c6-ac38-4cde1f9ac51c" providerId="ADAL" clId="{3839AB36-4166-AD4A-807D-613F395999F2}" dt="2024-11-11T07:50:05.393" v="3022" actId="2711"/>
          <ac:spMkLst>
            <pc:docMk/>
            <pc:sldMk cId="3660341434" sldId="333"/>
            <ac:spMk id="4" creationId="{2A466EFD-107F-3CFE-F119-643776DEC51C}"/>
          </ac:spMkLst>
        </pc:spChg>
        <pc:spChg chg="add del mod">
          <ac:chgData name="Jesse S. Boggis" userId="9408bf32-4f1e-42c6-ac38-4cde1f9ac51c" providerId="ADAL" clId="{3839AB36-4166-AD4A-807D-613F395999F2}" dt="2024-11-11T07:42:23.295" v="2711" actId="26606"/>
          <ac:spMkLst>
            <pc:docMk/>
            <pc:sldMk cId="3660341434" sldId="333"/>
            <ac:spMk id="9" creationId="{E309B9C5-C242-1EED-B46D-89C37EBAE5A4}"/>
          </ac:spMkLst>
        </pc:spChg>
        <pc:spChg chg="add del mod">
          <ac:chgData name="Jesse S. Boggis" userId="9408bf32-4f1e-42c6-ac38-4cde1f9ac51c" providerId="ADAL" clId="{3839AB36-4166-AD4A-807D-613F395999F2}" dt="2024-11-11T07:49:51.972" v="3021" actId="478"/>
          <ac:spMkLst>
            <pc:docMk/>
            <pc:sldMk cId="3660341434" sldId="333"/>
            <ac:spMk id="11" creationId="{05695DEF-692C-0F1B-E618-FAD7EB883D62}"/>
          </ac:spMkLst>
        </pc:spChg>
        <pc:picChg chg="add del mod">
          <ac:chgData name="Jesse S. Boggis" userId="9408bf32-4f1e-42c6-ac38-4cde1f9ac51c" providerId="ADAL" clId="{3839AB36-4166-AD4A-807D-613F395999F2}" dt="2024-11-11T07:42:26.735" v="2712" actId="478"/>
          <ac:picMkLst>
            <pc:docMk/>
            <pc:sldMk cId="3660341434" sldId="333"/>
            <ac:picMk id="2" creationId="{11E7CFEB-EC82-4FA8-7402-B6D758E2BC9F}"/>
          </ac:picMkLst>
        </pc:picChg>
        <pc:picChg chg="add mod">
          <ac:chgData name="Jesse S. Boggis" userId="9408bf32-4f1e-42c6-ac38-4cde1f9ac51c" providerId="ADAL" clId="{3839AB36-4166-AD4A-807D-613F395999F2}" dt="2024-11-11T07:42:21.173" v="2707" actId="1076"/>
          <ac:picMkLst>
            <pc:docMk/>
            <pc:sldMk cId="3660341434" sldId="333"/>
            <ac:picMk id="5" creationId="{C619C46F-55F9-FF50-85ED-8EA5DF6D0551}"/>
          </ac:picMkLst>
        </pc:picChg>
        <pc:picChg chg="add mod modCrop">
          <ac:chgData name="Jesse S. Boggis" userId="9408bf32-4f1e-42c6-ac38-4cde1f9ac51c" providerId="ADAL" clId="{3839AB36-4166-AD4A-807D-613F395999F2}" dt="2024-11-11T07:46:06.079" v="2988" actId="732"/>
          <ac:picMkLst>
            <pc:docMk/>
            <pc:sldMk cId="3660341434" sldId="333"/>
            <ac:picMk id="6" creationId="{6EBC39CE-09BD-6AF7-4312-42AEAFCE1FD7}"/>
          </ac:picMkLst>
        </pc:picChg>
      </pc:sldChg>
      <pc:sldChg chg="addSp delSp modSp new mod setBg">
        <pc:chgData name="Jesse S. Boggis" userId="9408bf32-4f1e-42c6-ac38-4cde1f9ac51c" providerId="ADAL" clId="{3839AB36-4166-AD4A-807D-613F395999F2}" dt="2024-11-16T15:36:26.234" v="9451" actId="1076"/>
        <pc:sldMkLst>
          <pc:docMk/>
          <pc:sldMk cId="2388467482" sldId="334"/>
        </pc:sldMkLst>
        <pc:spChg chg="del">
          <ac:chgData name="Jesse S. Boggis" userId="9408bf32-4f1e-42c6-ac38-4cde1f9ac51c" providerId="ADAL" clId="{3839AB36-4166-AD4A-807D-613F395999F2}" dt="2024-11-11T08:14:35.986" v="3267" actId="478"/>
          <ac:spMkLst>
            <pc:docMk/>
            <pc:sldMk cId="2388467482" sldId="334"/>
            <ac:spMk id="2" creationId="{135B609B-AC27-CC06-EBF6-8DE7D9711267}"/>
          </ac:spMkLst>
        </pc:spChg>
        <pc:spChg chg="del">
          <ac:chgData name="Jesse S. Boggis" userId="9408bf32-4f1e-42c6-ac38-4cde1f9ac51c" providerId="ADAL" clId="{3839AB36-4166-AD4A-807D-613F395999F2}" dt="2024-11-11T08:14:37.573" v="3268" actId="478"/>
          <ac:spMkLst>
            <pc:docMk/>
            <pc:sldMk cId="2388467482" sldId="334"/>
            <ac:spMk id="3" creationId="{76CF3205-6561-33D0-C91D-76EEF96922A8}"/>
          </ac:spMkLst>
        </pc:spChg>
        <pc:spChg chg="del">
          <ac:chgData name="Jesse S. Boggis" userId="9408bf32-4f1e-42c6-ac38-4cde1f9ac51c" providerId="ADAL" clId="{3839AB36-4166-AD4A-807D-613F395999F2}" dt="2024-11-11T08:15:02.129" v="3270" actId="478"/>
          <ac:spMkLst>
            <pc:docMk/>
            <pc:sldMk cId="2388467482" sldId="334"/>
            <ac:spMk id="4" creationId="{BB5F7E06-B034-9329-8A1B-F2B4BCE23316}"/>
          </ac:spMkLst>
        </pc:spChg>
        <pc:spChg chg="add del mod">
          <ac:chgData name="Jesse S. Boggis" userId="9408bf32-4f1e-42c6-ac38-4cde1f9ac51c" providerId="ADAL" clId="{3839AB36-4166-AD4A-807D-613F395999F2}" dt="2024-11-11T08:15:11.770" v="3273"/>
          <ac:spMkLst>
            <pc:docMk/>
            <pc:sldMk cId="2388467482" sldId="334"/>
            <ac:spMk id="5" creationId="{C0EB0750-B9B6-9953-A0B8-E404F87AF52C}"/>
          </ac:spMkLst>
        </pc:spChg>
        <pc:spChg chg="add mod">
          <ac:chgData name="Jesse S. Boggis" userId="9408bf32-4f1e-42c6-ac38-4cde1f9ac51c" providerId="ADAL" clId="{3839AB36-4166-AD4A-807D-613F395999F2}" dt="2024-11-16T15:36:26.234" v="9451" actId="1076"/>
          <ac:spMkLst>
            <pc:docMk/>
            <pc:sldMk cId="2388467482" sldId="334"/>
            <ac:spMk id="6" creationId="{5A4B7EF8-36D3-FFAB-269A-4816C944009D}"/>
          </ac:spMkLst>
        </pc:spChg>
      </pc:sldChg>
      <pc:sldChg chg="add del">
        <pc:chgData name="Jesse S. Boggis" userId="9408bf32-4f1e-42c6-ac38-4cde1f9ac51c" providerId="ADAL" clId="{3839AB36-4166-AD4A-807D-613F395999F2}" dt="2024-11-11T08:14:27.730" v="3265" actId="2890"/>
        <pc:sldMkLst>
          <pc:docMk/>
          <pc:sldMk cId="2980196844" sldId="334"/>
        </pc:sldMkLst>
      </pc:sldChg>
      <pc:sldChg chg="delSp modSp new del mod">
        <pc:chgData name="Jesse S. Boggis" userId="9408bf32-4f1e-42c6-ac38-4cde1f9ac51c" providerId="ADAL" clId="{3839AB36-4166-AD4A-807D-613F395999F2}" dt="2024-11-11T08:06:02.129" v="3202" actId="2696"/>
        <pc:sldMkLst>
          <pc:docMk/>
          <pc:sldMk cId="3516794905" sldId="334"/>
        </pc:sldMkLst>
        <pc:spChg chg="mod">
          <ac:chgData name="Jesse S. Boggis" userId="9408bf32-4f1e-42c6-ac38-4cde1f9ac51c" providerId="ADAL" clId="{3839AB36-4166-AD4A-807D-613F395999F2}" dt="2024-11-11T07:57:29.799" v="3048" actId="20577"/>
          <ac:spMkLst>
            <pc:docMk/>
            <pc:sldMk cId="3516794905" sldId="334"/>
            <ac:spMk id="2" creationId="{3B9DA27D-C2AA-E075-0119-4C1B0213009E}"/>
          </ac:spMkLst>
        </pc:spChg>
        <pc:spChg chg="mod">
          <ac:chgData name="Jesse S. Boggis" userId="9408bf32-4f1e-42c6-ac38-4cde1f9ac51c" providerId="ADAL" clId="{3839AB36-4166-AD4A-807D-613F395999F2}" dt="2024-11-11T08:05:47.576" v="3186" actId="20577"/>
          <ac:spMkLst>
            <pc:docMk/>
            <pc:sldMk cId="3516794905" sldId="334"/>
            <ac:spMk id="3" creationId="{0C9E8940-0E51-96A9-EF0D-6601091CA8C1}"/>
          </ac:spMkLst>
        </pc:spChg>
        <pc:spChg chg="del">
          <ac:chgData name="Jesse S. Boggis" userId="9408bf32-4f1e-42c6-ac38-4cde1f9ac51c" providerId="ADAL" clId="{3839AB36-4166-AD4A-807D-613F395999F2}" dt="2024-11-11T07:56:16.178" v="3038" actId="478"/>
          <ac:spMkLst>
            <pc:docMk/>
            <pc:sldMk cId="3516794905" sldId="334"/>
            <ac:spMk id="4" creationId="{D9CDF735-4A8E-94C6-A044-C38978734227}"/>
          </ac:spMkLst>
        </pc:spChg>
      </pc:sldChg>
      <pc:sldChg chg="delSp modSp new mod ord modNotesTx">
        <pc:chgData name="Jesse S. Boggis" userId="9408bf32-4f1e-42c6-ac38-4cde1f9ac51c" providerId="ADAL" clId="{3839AB36-4166-AD4A-807D-613F395999F2}" dt="2024-11-16T16:12:05.622" v="9508" actId="20577"/>
        <pc:sldMkLst>
          <pc:docMk/>
          <pc:sldMk cId="3993778842" sldId="335"/>
        </pc:sldMkLst>
        <pc:spChg chg="mod">
          <ac:chgData name="Jesse S. Boggis" userId="9408bf32-4f1e-42c6-ac38-4cde1f9ac51c" providerId="ADAL" clId="{3839AB36-4166-AD4A-807D-613F395999F2}" dt="2024-11-14T15:57:21.095" v="4738" actId="20577"/>
          <ac:spMkLst>
            <pc:docMk/>
            <pc:sldMk cId="3993778842" sldId="335"/>
            <ac:spMk id="2" creationId="{C660927F-2682-7842-49FD-B9DE6666638C}"/>
          </ac:spMkLst>
        </pc:spChg>
        <pc:spChg chg="mod">
          <ac:chgData name="Jesse S. Boggis" userId="9408bf32-4f1e-42c6-ac38-4cde1f9ac51c" providerId="ADAL" clId="{3839AB36-4166-AD4A-807D-613F395999F2}" dt="2024-11-16T16:12:05.622" v="9508" actId="20577"/>
          <ac:spMkLst>
            <pc:docMk/>
            <pc:sldMk cId="3993778842" sldId="335"/>
            <ac:spMk id="3" creationId="{9B5C2D25-8E70-5F48-F21D-F796EB91DF3C}"/>
          </ac:spMkLst>
        </pc:spChg>
        <pc:spChg chg="del">
          <ac:chgData name="Jesse S. Boggis" userId="9408bf32-4f1e-42c6-ac38-4cde1f9ac51c" providerId="ADAL" clId="{3839AB36-4166-AD4A-807D-613F395999F2}" dt="2024-11-12T19:31:59.078" v="4708" actId="478"/>
          <ac:spMkLst>
            <pc:docMk/>
            <pc:sldMk cId="3993778842" sldId="335"/>
            <ac:spMk id="4" creationId="{46A31D07-148F-56B0-5040-AF6CA9919B7C}"/>
          </ac:spMkLst>
        </pc:spChg>
      </pc:sldChg>
      <pc:sldMasterChg chg="delSldLayout">
        <pc:chgData name="Jesse S. Boggis" userId="9408bf32-4f1e-42c6-ac38-4cde1f9ac51c" providerId="ADAL" clId="{3839AB36-4166-AD4A-807D-613F395999F2}" dt="2024-11-11T08:15:34.394" v="3277" actId="2696"/>
        <pc:sldMasterMkLst>
          <pc:docMk/>
          <pc:sldMasterMk cId="1308609593" sldId="2147483676"/>
        </pc:sldMasterMkLst>
        <pc:sldLayoutChg chg="del">
          <pc:chgData name="Jesse S. Boggis" userId="9408bf32-4f1e-42c6-ac38-4cde1f9ac51c" providerId="ADAL" clId="{3839AB36-4166-AD4A-807D-613F395999F2}" dt="2024-11-11T08:15:34.394" v="3277" actId="2696"/>
          <pc:sldLayoutMkLst>
            <pc:docMk/>
            <pc:sldMasterMk cId="1308609593" sldId="2147483676"/>
            <pc:sldLayoutMk cId="1839697117" sldId="214748368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C67D4-49C4-4071-A82E-268F25C49582}"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E66EB57-41F4-404B-B8DE-1E391DE469D0}">
      <dgm:prSet custT="1"/>
      <dgm:spPr/>
      <dgm:t>
        <a:bodyPr/>
        <a:lstStyle/>
        <a:p>
          <a:r>
            <a:rPr lang="en-US" sz="2400" dirty="0"/>
            <a:t>Patients who use IMF while in methadone treatment describe using IMF to supplement inadequate methadone dosing, especially during induction. </a:t>
          </a:r>
        </a:p>
      </dgm:t>
    </dgm:pt>
    <dgm:pt modelId="{29E14DD5-93CB-4C6D-BAA4-836E4D674A46}" type="parTrans" cxnId="{A01E38B3-C561-4C34-BE1A-E567ACEA8372}">
      <dgm:prSet/>
      <dgm:spPr/>
      <dgm:t>
        <a:bodyPr/>
        <a:lstStyle/>
        <a:p>
          <a:endParaRPr lang="en-US"/>
        </a:p>
      </dgm:t>
    </dgm:pt>
    <dgm:pt modelId="{F6F4E377-10EF-4B2B-8F7E-E06A813210C7}" type="sibTrans" cxnId="{A01E38B3-C561-4C34-BE1A-E567ACEA8372}">
      <dgm:prSet/>
      <dgm:spPr/>
      <dgm:t>
        <a:bodyPr/>
        <a:lstStyle/>
        <a:p>
          <a:endParaRPr lang="en-US"/>
        </a:p>
      </dgm:t>
    </dgm:pt>
    <dgm:pt modelId="{5533285B-C754-47A4-B9E0-26A8778AC46D}">
      <dgm:prSet custT="1"/>
      <dgm:spPr/>
      <dgm:t>
        <a:bodyPr/>
        <a:lstStyle/>
        <a:p>
          <a:r>
            <a:rPr lang="en-US" sz="2000" dirty="0"/>
            <a:t>In the era of increasing synthetic opioid use, findings may help to guide the development of federal mandated treatment standards to supplement SAMHSA’s Final Rule, in addition to state and clinic policies to remove barriers to treatment access and success. </a:t>
          </a:r>
        </a:p>
      </dgm:t>
    </dgm:pt>
    <dgm:pt modelId="{22CBD7CF-5AB5-4AEE-B334-54245828BA2B}" type="parTrans" cxnId="{D274F580-F156-4389-A3C3-1B316865F761}">
      <dgm:prSet/>
      <dgm:spPr/>
      <dgm:t>
        <a:bodyPr/>
        <a:lstStyle/>
        <a:p>
          <a:endParaRPr lang="en-US"/>
        </a:p>
      </dgm:t>
    </dgm:pt>
    <dgm:pt modelId="{5DE5D120-90FD-4E6A-9A89-95737B70A7D2}" type="sibTrans" cxnId="{D274F580-F156-4389-A3C3-1B316865F761}">
      <dgm:prSet/>
      <dgm:spPr/>
      <dgm:t>
        <a:bodyPr/>
        <a:lstStyle/>
        <a:p>
          <a:endParaRPr lang="en-US"/>
        </a:p>
      </dgm:t>
    </dgm:pt>
    <dgm:pt modelId="{055F2386-60C6-784D-8131-75EAD7F8E86D}" type="pres">
      <dgm:prSet presAssocID="{D02C67D4-49C4-4071-A82E-268F25C49582}" presName="hierChild1" presStyleCnt="0">
        <dgm:presLayoutVars>
          <dgm:chPref val="1"/>
          <dgm:dir/>
          <dgm:animOne val="branch"/>
          <dgm:animLvl val="lvl"/>
          <dgm:resizeHandles/>
        </dgm:presLayoutVars>
      </dgm:prSet>
      <dgm:spPr/>
    </dgm:pt>
    <dgm:pt modelId="{FB22049F-36DD-6543-B9EE-8D85AC58F0B7}" type="pres">
      <dgm:prSet presAssocID="{6E66EB57-41F4-404B-B8DE-1E391DE469D0}" presName="hierRoot1" presStyleCnt="0"/>
      <dgm:spPr/>
    </dgm:pt>
    <dgm:pt modelId="{F9343264-2BBE-8C4C-BAC5-B09E2E68C898}" type="pres">
      <dgm:prSet presAssocID="{6E66EB57-41F4-404B-B8DE-1E391DE469D0}" presName="composite" presStyleCnt="0"/>
      <dgm:spPr/>
    </dgm:pt>
    <dgm:pt modelId="{56926777-8E90-9146-B384-1C9E48B76368}" type="pres">
      <dgm:prSet presAssocID="{6E66EB57-41F4-404B-B8DE-1E391DE469D0}" presName="background" presStyleLbl="node0" presStyleIdx="0" presStyleCnt="2"/>
      <dgm:spPr/>
    </dgm:pt>
    <dgm:pt modelId="{5F2B33B3-C403-FD46-84D8-D8C1A604A527}" type="pres">
      <dgm:prSet presAssocID="{6E66EB57-41F4-404B-B8DE-1E391DE469D0}" presName="text" presStyleLbl="fgAcc0" presStyleIdx="0" presStyleCnt="2" custScaleY="150606">
        <dgm:presLayoutVars>
          <dgm:chPref val="3"/>
        </dgm:presLayoutVars>
      </dgm:prSet>
      <dgm:spPr/>
    </dgm:pt>
    <dgm:pt modelId="{37E54625-B239-4343-8E55-EF37835FED7E}" type="pres">
      <dgm:prSet presAssocID="{6E66EB57-41F4-404B-B8DE-1E391DE469D0}" presName="hierChild2" presStyleCnt="0"/>
      <dgm:spPr/>
    </dgm:pt>
    <dgm:pt modelId="{B4501245-80AB-584E-B23A-824F4827553C}" type="pres">
      <dgm:prSet presAssocID="{5533285B-C754-47A4-B9E0-26A8778AC46D}" presName="hierRoot1" presStyleCnt="0"/>
      <dgm:spPr/>
    </dgm:pt>
    <dgm:pt modelId="{7921F207-121F-C146-B8A6-B26DC456DC5F}" type="pres">
      <dgm:prSet presAssocID="{5533285B-C754-47A4-B9E0-26A8778AC46D}" presName="composite" presStyleCnt="0"/>
      <dgm:spPr/>
    </dgm:pt>
    <dgm:pt modelId="{C9E3AEF9-F657-3D44-B778-8041CF53F82C}" type="pres">
      <dgm:prSet presAssocID="{5533285B-C754-47A4-B9E0-26A8778AC46D}" presName="background" presStyleLbl="node0" presStyleIdx="1" presStyleCnt="2"/>
      <dgm:spPr/>
    </dgm:pt>
    <dgm:pt modelId="{9EF2BF18-2202-DC49-9214-23078494B7FE}" type="pres">
      <dgm:prSet presAssocID="{5533285B-C754-47A4-B9E0-26A8778AC46D}" presName="text" presStyleLbl="fgAcc0" presStyleIdx="1" presStyleCnt="2" custScaleY="149562">
        <dgm:presLayoutVars>
          <dgm:chPref val="3"/>
        </dgm:presLayoutVars>
      </dgm:prSet>
      <dgm:spPr/>
    </dgm:pt>
    <dgm:pt modelId="{9F8456B6-03CE-A94A-A7D7-B5E593BD15DC}" type="pres">
      <dgm:prSet presAssocID="{5533285B-C754-47A4-B9E0-26A8778AC46D}" presName="hierChild2" presStyleCnt="0"/>
      <dgm:spPr/>
    </dgm:pt>
  </dgm:ptLst>
  <dgm:cxnLst>
    <dgm:cxn modelId="{78769026-DB96-3B42-B19F-61F983A076DA}" type="presOf" srcId="{5533285B-C754-47A4-B9E0-26A8778AC46D}" destId="{9EF2BF18-2202-DC49-9214-23078494B7FE}" srcOrd="0" destOrd="0" presId="urn:microsoft.com/office/officeart/2005/8/layout/hierarchy1"/>
    <dgm:cxn modelId="{C2A96A29-0812-984C-8F2B-A4EB2663F6F7}" type="presOf" srcId="{D02C67D4-49C4-4071-A82E-268F25C49582}" destId="{055F2386-60C6-784D-8131-75EAD7F8E86D}" srcOrd="0" destOrd="0" presId="urn:microsoft.com/office/officeart/2005/8/layout/hierarchy1"/>
    <dgm:cxn modelId="{D274F580-F156-4389-A3C3-1B316865F761}" srcId="{D02C67D4-49C4-4071-A82E-268F25C49582}" destId="{5533285B-C754-47A4-B9E0-26A8778AC46D}" srcOrd="1" destOrd="0" parTransId="{22CBD7CF-5AB5-4AEE-B334-54245828BA2B}" sibTransId="{5DE5D120-90FD-4E6A-9A89-95737B70A7D2}"/>
    <dgm:cxn modelId="{26E2439B-3077-BA4A-961D-51293B307830}" type="presOf" srcId="{6E66EB57-41F4-404B-B8DE-1E391DE469D0}" destId="{5F2B33B3-C403-FD46-84D8-D8C1A604A527}" srcOrd="0" destOrd="0" presId="urn:microsoft.com/office/officeart/2005/8/layout/hierarchy1"/>
    <dgm:cxn modelId="{A01E38B3-C561-4C34-BE1A-E567ACEA8372}" srcId="{D02C67D4-49C4-4071-A82E-268F25C49582}" destId="{6E66EB57-41F4-404B-B8DE-1E391DE469D0}" srcOrd="0" destOrd="0" parTransId="{29E14DD5-93CB-4C6D-BAA4-836E4D674A46}" sibTransId="{F6F4E377-10EF-4B2B-8F7E-E06A813210C7}"/>
    <dgm:cxn modelId="{E2206DBF-6B7B-CA43-B4FE-B798B96DB076}" type="presParOf" srcId="{055F2386-60C6-784D-8131-75EAD7F8E86D}" destId="{FB22049F-36DD-6543-B9EE-8D85AC58F0B7}" srcOrd="0" destOrd="0" presId="urn:microsoft.com/office/officeart/2005/8/layout/hierarchy1"/>
    <dgm:cxn modelId="{8B181648-E0EF-E645-A378-322760DCC065}" type="presParOf" srcId="{FB22049F-36DD-6543-B9EE-8D85AC58F0B7}" destId="{F9343264-2BBE-8C4C-BAC5-B09E2E68C898}" srcOrd="0" destOrd="0" presId="urn:microsoft.com/office/officeart/2005/8/layout/hierarchy1"/>
    <dgm:cxn modelId="{41E787FD-048D-8F47-A5A5-1B21095464EA}" type="presParOf" srcId="{F9343264-2BBE-8C4C-BAC5-B09E2E68C898}" destId="{56926777-8E90-9146-B384-1C9E48B76368}" srcOrd="0" destOrd="0" presId="urn:microsoft.com/office/officeart/2005/8/layout/hierarchy1"/>
    <dgm:cxn modelId="{08FF6EF2-FEA8-9C42-9AA0-7DA8A6DD89EE}" type="presParOf" srcId="{F9343264-2BBE-8C4C-BAC5-B09E2E68C898}" destId="{5F2B33B3-C403-FD46-84D8-D8C1A604A527}" srcOrd="1" destOrd="0" presId="urn:microsoft.com/office/officeart/2005/8/layout/hierarchy1"/>
    <dgm:cxn modelId="{2F2F0670-58B8-FE4A-8D4D-0839DB5B30D1}" type="presParOf" srcId="{FB22049F-36DD-6543-B9EE-8D85AC58F0B7}" destId="{37E54625-B239-4343-8E55-EF37835FED7E}" srcOrd="1" destOrd="0" presId="urn:microsoft.com/office/officeart/2005/8/layout/hierarchy1"/>
    <dgm:cxn modelId="{593A2709-CDB8-1F46-A713-2810F3631363}" type="presParOf" srcId="{055F2386-60C6-784D-8131-75EAD7F8E86D}" destId="{B4501245-80AB-584E-B23A-824F4827553C}" srcOrd="1" destOrd="0" presId="urn:microsoft.com/office/officeart/2005/8/layout/hierarchy1"/>
    <dgm:cxn modelId="{5757CC48-9EED-CA43-B697-D569139197CB}" type="presParOf" srcId="{B4501245-80AB-584E-B23A-824F4827553C}" destId="{7921F207-121F-C146-B8A6-B26DC456DC5F}" srcOrd="0" destOrd="0" presId="urn:microsoft.com/office/officeart/2005/8/layout/hierarchy1"/>
    <dgm:cxn modelId="{C9E8A0D1-9A13-9841-B686-F3C2587AE37B}" type="presParOf" srcId="{7921F207-121F-C146-B8A6-B26DC456DC5F}" destId="{C9E3AEF9-F657-3D44-B778-8041CF53F82C}" srcOrd="0" destOrd="0" presId="urn:microsoft.com/office/officeart/2005/8/layout/hierarchy1"/>
    <dgm:cxn modelId="{DB560F38-903F-7B41-B888-26CB66C8C18B}" type="presParOf" srcId="{7921F207-121F-C146-B8A6-B26DC456DC5F}" destId="{9EF2BF18-2202-DC49-9214-23078494B7FE}" srcOrd="1" destOrd="0" presId="urn:microsoft.com/office/officeart/2005/8/layout/hierarchy1"/>
    <dgm:cxn modelId="{478656D4-C7BA-474A-8DCA-9B5D35C7C061}" type="presParOf" srcId="{B4501245-80AB-584E-B23A-824F4827553C}" destId="{9F8456B6-03CE-A94A-A7D7-B5E593BD15D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26777-8E90-9146-B384-1C9E48B76368}">
      <dsp:nvSpPr>
        <dsp:cNvPr id="0" name=""/>
        <dsp:cNvSpPr/>
      </dsp:nvSpPr>
      <dsp:spPr>
        <a:xfrm>
          <a:off x="1004" y="42347"/>
          <a:ext cx="3526110" cy="3372188"/>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F2B33B3-C403-FD46-84D8-D8C1A604A527}">
      <dsp:nvSpPr>
        <dsp:cNvPr id="0" name=""/>
        <dsp:cNvSpPr/>
      </dsp:nvSpPr>
      <dsp:spPr>
        <a:xfrm>
          <a:off x="392794" y="414547"/>
          <a:ext cx="3526110" cy="337218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Patients who use IMF while in methadone treatment describe using IMF to supplement inadequate methadone dosing, especially during induction. </a:t>
          </a:r>
        </a:p>
      </dsp:txBody>
      <dsp:txXfrm>
        <a:off x="491562" y="513315"/>
        <a:ext cx="3328574" cy="3174652"/>
      </dsp:txXfrm>
    </dsp:sp>
    <dsp:sp modelId="{C9E3AEF9-F657-3D44-B778-8041CF53F82C}">
      <dsp:nvSpPr>
        <dsp:cNvPr id="0" name=""/>
        <dsp:cNvSpPr/>
      </dsp:nvSpPr>
      <dsp:spPr>
        <a:xfrm>
          <a:off x="4310695" y="42347"/>
          <a:ext cx="3526110" cy="334881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EF2BF18-2202-DC49-9214-23078494B7FE}">
      <dsp:nvSpPr>
        <dsp:cNvPr id="0" name=""/>
        <dsp:cNvSpPr/>
      </dsp:nvSpPr>
      <dsp:spPr>
        <a:xfrm>
          <a:off x="4702485" y="414547"/>
          <a:ext cx="3526110" cy="334881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the era of increasing synthetic opioid use, findings may help to guide the development of federal mandated treatment standards to supplement SAMHSA’s Final Rule, in addition to state and clinic policies to remove barriers to treatment access and success. </a:t>
          </a:r>
        </a:p>
      </dsp:txBody>
      <dsp:txXfrm>
        <a:off x="4800568" y="512630"/>
        <a:ext cx="3329944" cy="31526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449EE8C-861C-1E40-B655-CBEA3051F00A}" type="datetimeFigureOut">
              <a:rPr lang="en-US" smtClean="0"/>
              <a:t>11/18/24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A9521ED-408D-6946-86AB-901511709B01}" type="slidenum">
              <a:rPr lang="en-US" smtClean="0"/>
              <a:t>‹#›</a:t>
            </a:fld>
            <a:endParaRPr lang="en-US"/>
          </a:p>
        </p:txBody>
      </p:sp>
    </p:spTree>
    <p:extLst>
      <p:ext uri="{BB962C8B-B14F-4D97-AF65-F5344CB8AC3E}">
        <p14:creationId xmlns:p14="http://schemas.microsoft.com/office/powerpoint/2010/main" val="97261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A9521ED-408D-6946-86AB-901511709B01}" type="slidenum">
              <a:rPr lang="en-US" smtClean="0"/>
              <a:t>1</a:t>
            </a:fld>
            <a:endParaRPr lang="en-US"/>
          </a:p>
        </p:txBody>
      </p:sp>
    </p:spTree>
    <p:extLst>
      <p:ext uri="{BB962C8B-B14F-4D97-AF65-F5344CB8AC3E}">
        <p14:creationId xmlns:p14="http://schemas.microsoft.com/office/powerpoint/2010/main" val="1910876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E487-04A1-BD7B-DB93-B1DBD04E9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B10F1-F23C-47AC-FAC1-2CEA99E3A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E68EDD-14D4-9653-DA80-E9C3A36519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4628D-172E-39D2-D5A5-9E170FD18A9C}"/>
              </a:ext>
            </a:extLst>
          </p:cNvPr>
          <p:cNvSpPr>
            <a:spLocks noGrp="1"/>
          </p:cNvSpPr>
          <p:nvPr>
            <p:ph type="sldNum" sz="quarter" idx="5"/>
          </p:nvPr>
        </p:nvSpPr>
        <p:spPr/>
        <p:txBody>
          <a:bodyPr/>
          <a:lstStyle/>
          <a:p>
            <a:fld id="{8A9521ED-408D-6946-86AB-901511709B01}" type="slidenum">
              <a:rPr lang="en-US" smtClean="0"/>
              <a:t>10</a:t>
            </a:fld>
            <a:endParaRPr lang="en-US"/>
          </a:p>
        </p:txBody>
      </p:sp>
    </p:spTree>
    <p:extLst>
      <p:ext uri="{BB962C8B-B14F-4D97-AF65-F5344CB8AC3E}">
        <p14:creationId xmlns:p14="http://schemas.microsoft.com/office/powerpoint/2010/main" val="1447917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F48FB-2C9C-C790-A696-74258D05B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41D4A-47DB-05D2-AFDF-E30D9716B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57B45-A80F-6A9F-1E0D-AAC9EE80440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E48CAD7-2F27-766F-C99C-7F2C9751D8CA}"/>
              </a:ext>
            </a:extLst>
          </p:cNvPr>
          <p:cNvSpPr>
            <a:spLocks noGrp="1"/>
          </p:cNvSpPr>
          <p:nvPr>
            <p:ph type="sldNum" sz="quarter" idx="5"/>
          </p:nvPr>
        </p:nvSpPr>
        <p:spPr/>
        <p:txBody>
          <a:bodyPr/>
          <a:lstStyle/>
          <a:p>
            <a:fld id="{8A9521ED-408D-6946-86AB-901511709B01}" type="slidenum">
              <a:rPr lang="en-US" smtClean="0"/>
              <a:t>11</a:t>
            </a:fld>
            <a:endParaRPr lang="en-US"/>
          </a:p>
        </p:txBody>
      </p:sp>
    </p:spTree>
    <p:extLst>
      <p:ext uri="{BB962C8B-B14F-4D97-AF65-F5344CB8AC3E}">
        <p14:creationId xmlns:p14="http://schemas.microsoft.com/office/powerpoint/2010/main" val="65089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F549B-32B8-EBB8-2697-E6C8ABC6A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FDEA3-CE90-4915-A5FE-BCBDD2ADF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553AC-9095-D004-197C-B00DFAC3DA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pitchFamily="2" charset="0"/>
            </a:endParaRPr>
          </a:p>
        </p:txBody>
      </p:sp>
      <p:sp>
        <p:nvSpPr>
          <p:cNvPr id="4" name="Slide Number Placeholder 3">
            <a:extLst>
              <a:ext uri="{FF2B5EF4-FFF2-40B4-BE49-F238E27FC236}">
                <a16:creationId xmlns:a16="http://schemas.microsoft.com/office/drawing/2014/main" id="{4E5558E6-32C9-E3C3-5FB4-161386633C7F}"/>
              </a:ext>
            </a:extLst>
          </p:cNvPr>
          <p:cNvSpPr>
            <a:spLocks noGrp="1"/>
          </p:cNvSpPr>
          <p:nvPr>
            <p:ph type="sldNum" sz="quarter" idx="5"/>
          </p:nvPr>
        </p:nvSpPr>
        <p:spPr/>
        <p:txBody>
          <a:bodyPr/>
          <a:lstStyle/>
          <a:p>
            <a:fld id="{8A9521ED-408D-6946-86AB-901511709B01}" type="slidenum">
              <a:rPr lang="en-US" smtClean="0"/>
              <a:t>12</a:t>
            </a:fld>
            <a:endParaRPr lang="en-US"/>
          </a:p>
        </p:txBody>
      </p:sp>
    </p:spTree>
    <p:extLst>
      <p:ext uri="{BB962C8B-B14F-4D97-AF65-F5344CB8AC3E}">
        <p14:creationId xmlns:p14="http://schemas.microsoft.com/office/powerpoint/2010/main" val="81960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A583-2C6C-58D9-CED7-6D340D6E6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A8DC5-2A50-83CF-2FCE-24035581A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04496-1C84-885D-A3E3-DB809D827D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8A81A1-68AC-2266-9D74-495C81C61E1D}"/>
              </a:ext>
            </a:extLst>
          </p:cNvPr>
          <p:cNvSpPr>
            <a:spLocks noGrp="1"/>
          </p:cNvSpPr>
          <p:nvPr>
            <p:ph type="sldNum" sz="quarter" idx="5"/>
          </p:nvPr>
        </p:nvSpPr>
        <p:spPr/>
        <p:txBody>
          <a:bodyPr/>
          <a:lstStyle/>
          <a:p>
            <a:fld id="{8A9521ED-408D-6946-86AB-901511709B01}" type="slidenum">
              <a:rPr lang="en-US" smtClean="0"/>
              <a:t>13</a:t>
            </a:fld>
            <a:endParaRPr lang="en-US"/>
          </a:p>
        </p:txBody>
      </p:sp>
    </p:spTree>
    <p:extLst>
      <p:ext uri="{BB962C8B-B14F-4D97-AF65-F5344CB8AC3E}">
        <p14:creationId xmlns:p14="http://schemas.microsoft.com/office/powerpoint/2010/main" val="3835535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B18A0-77BC-9976-9010-F5EDC226A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03DFE-E66E-D9EF-119E-0F557DA54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5FA7F-22EB-1867-C87D-0238EB857F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0EC11A-7891-5D23-4533-174EE6125BE7}"/>
              </a:ext>
            </a:extLst>
          </p:cNvPr>
          <p:cNvSpPr>
            <a:spLocks noGrp="1"/>
          </p:cNvSpPr>
          <p:nvPr>
            <p:ph type="sldNum" sz="quarter" idx="5"/>
          </p:nvPr>
        </p:nvSpPr>
        <p:spPr/>
        <p:txBody>
          <a:bodyPr/>
          <a:lstStyle/>
          <a:p>
            <a:fld id="{8A9521ED-408D-6946-86AB-901511709B01}" type="slidenum">
              <a:rPr lang="en-US" smtClean="0"/>
              <a:t>14</a:t>
            </a:fld>
            <a:endParaRPr lang="en-US"/>
          </a:p>
        </p:txBody>
      </p:sp>
    </p:spTree>
    <p:extLst>
      <p:ext uri="{BB962C8B-B14F-4D97-AF65-F5344CB8AC3E}">
        <p14:creationId xmlns:p14="http://schemas.microsoft.com/office/powerpoint/2010/main" val="1275380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No objective opioid withdrawal scale used, though this was considered and decided it may hinder trust in the research process</a:t>
            </a:r>
          </a:p>
          <a:p>
            <a:endParaRPr lang="en-US" dirty="0"/>
          </a:p>
        </p:txBody>
      </p:sp>
      <p:sp>
        <p:nvSpPr>
          <p:cNvPr id="4" name="Slide Number Placeholder 3"/>
          <p:cNvSpPr>
            <a:spLocks noGrp="1"/>
          </p:cNvSpPr>
          <p:nvPr>
            <p:ph type="sldNum" sz="quarter" idx="5"/>
          </p:nvPr>
        </p:nvSpPr>
        <p:spPr/>
        <p:txBody>
          <a:bodyPr/>
          <a:lstStyle/>
          <a:p>
            <a:fld id="{8A9521ED-408D-6946-86AB-901511709B01}" type="slidenum">
              <a:rPr lang="en-US" smtClean="0"/>
              <a:t>15</a:t>
            </a:fld>
            <a:endParaRPr lang="en-US"/>
          </a:p>
        </p:txBody>
      </p:sp>
    </p:spTree>
    <p:extLst>
      <p:ext uri="{BB962C8B-B14F-4D97-AF65-F5344CB8AC3E}">
        <p14:creationId xmlns:p14="http://schemas.microsoft.com/office/powerpoint/2010/main" val="42872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 </a:t>
            </a:r>
            <a:r>
              <a:rPr lang="en-US" dirty="0">
                <a:latin typeface="+mn-lt"/>
              </a:rPr>
              <a:t>Share findings with community members and explore local advocacy </a:t>
            </a:r>
          </a:p>
          <a:p>
            <a:endParaRPr lang="en-US" dirty="0"/>
          </a:p>
        </p:txBody>
      </p:sp>
      <p:sp>
        <p:nvSpPr>
          <p:cNvPr id="4" name="Slide Number Placeholder 3"/>
          <p:cNvSpPr>
            <a:spLocks noGrp="1"/>
          </p:cNvSpPr>
          <p:nvPr>
            <p:ph type="sldNum" sz="quarter" idx="5"/>
          </p:nvPr>
        </p:nvSpPr>
        <p:spPr/>
        <p:txBody>
          <a:bodyPr/>
          <a:lstStyle/>
          <a:p>
            <a:fld id="{8A9521ED-408D-6946-86AB-901511709B01}" type="slidenum">
              <a:rPr lang="en-US" smtClean="0"/>
              <a:t>16</a:t>
            </a:fld>
            <a:endParaRPr lang="en-US"/>
          </a:p>
        </p:txBody>
      </p:sp>
    </p:spTree>
    <p:extLst>
      <p:ext uri="{BB962C8B-B14F-4D97-AF65-F5344CB8AC3E}">
        <p14:creationId xmlns:p14="http://schemas.microsoft.com/office/powerpoint/2010/main" val="79530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9521ED-408D-6946-86AB-901511709B01}" type="slidenum">
              <a:rPr lang="en-US" smtClean="0"/>
              <a:t>17</a:t>
            </a:fld>
            <a:endParaRPr lang="en-US"/>
          </a:p>
        </p:txBody>
      </p:sp>
    </p:spTree>
    <p:extLst>
      <p:ext uri="{BB962C8B-B14F-4D97-AF65-F5344CB8AC3E}">
        <p14:creationId xmlns:p14="http://schemas.microsoft.com/office/powerpoint/2010/main" val="208981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9521ED-408D-6946-86AB-901511709B01}" type="slidenum">
              <a:rPr lang="en-US" smtClean="0"/>
              <a:t>2</a:t>
            </a:fld>
            <a:endParaRPr lang="en-US"/>
          </a:p>
        </p:txBody>
      </p:sp>
    </p:spTree>
    <p:extLst>
      <p:ext uri="{BB962C8B-B14F-4D97-AF65-F5344CB8AC3E}">
        <p14:creationId xmlns:p14="http://schemas.microsoft.com/office/powerpoint/2010/main" val="96033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8A9521ED-408D-6946-86AB-901511709B01}" type="slidenum">
              <a:rPr lang="en-US" smtClean="0"/>
              <a:t>3</a:t>
            </a:fld>
            <a:endParaRPr lang="en-US"/>
          </a:p>
        </p:txBody>
      </p:sp>
    </p:spTree>
    <p:extLst>
      <p:ext uri="{BB962C8B-B14F-4D97-AF65-F5344CB8AC3E}">
        <p14:creationId xmlns:p14="http://schemas.microsoft.com/office/powerpoint/2010/main" val="104061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of our team works directly with clients or patients who are prescribed methadone</a:t>
            </a:r>
          </a:p>
        </p:txBody>
      </p:sp>
      <p:sp>
        <p:nvSpPr>
          <p:cNvPr id="4" name="Slide Number Placeholder 3"/>
          <p:cNvSpPr>
            <a:spLocks noGrp="1"/>
          </p:cNvSpPr>
          <p:nvPr>
            <p:ph type="sldNum" sz="quarter" idx="5"/>
          </p:nvPr>
        </p:nvSpPr>
        <p:spPr/>
        <p:txBody>
          <a:bodyPr/>
          <a:lstStyle/>
          <a:p>
            <a:fld id="{8A9521ED-408D-6946-86AB-901511709B01}" type="slidenum">
              <a:rPr lang="en-US" smtClean="0"/>
              <a:t>4</a:t>
            </a:fld>
            <a:endParaRPr lang="en-US"/>
          </a:p>
        </p:txBody>
      </p:sp>
    </p:spTree>
    <p:extLst>
      <p:ext uri="{BB962C8B-B14F-4D97-AF65-F5344CB8AC3E}">
        <p14:creationId xmlns:p14="http://schemas.microsoft.com/office/powerpoint/2010/main" val="32831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9521ED-408D-6946-86AB-901511709B01}" type="slidenum">
              <a:rPr lang="en-US" smtClean="0"/>
              <a:t>5</a:t>
            </a:fld>
            <a:endParaRPr lang="en-US"/>
          </a:p>
        </p:txBody>
      </p:sp>
    </p:spTree>
    <p:extLst>
      <p:ext uri="{BB962C8B-B14F-4D97-AF65-F5344CB8AC3E}">
        <p14:creationId xmlns:p14="http://schemas.microsoft.com/office/powerpoint/2010/main" val="270879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91A9-980D-579B-A05C-75F90A49C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9894F-67C9-133B-9363-C4A113984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A64B5-5424-AE8D-7942-D99303BAB029}"/>
              </a:ext>
            </a:extLst>
          </p:cNvPr>
          <p:cNvSpPr>
            <a:spLocks noGrp="1"/>
          </p:cNvSpPr>
          <p:nvPr>
            <p:ph type="body" idx="1"/>
          </p:nvPr>
        </p:nvSpPr>
        <p:spPr/>
        <p:txBody>
          <a:bodyPr/>
          <a:lstStyle/>
          <a:p>
            <a:r>
              <a:rPr lang="en-US" dirty="0"/>
              <a:t>March 2023 – November 2024</a:t>
            </a:r>
          </a:p>
        </p:txBody>
      </p:sp>
      <p:sp>
        <p:nvSpPr>
          <p:cNvPr id="4" name="Slide Number Placeholder 3">
            <a:extLst>
              <a:ext uri="{FF2B5EF4-FFF2-40B4-BE49-F238E27FC236}">
                <a16:creationId xmlns:a16="http://schemas.microsoft.com/office/drawing/2014/main" id="{0BFD1074-9738-EB4A-B440-DEA5F8C1B822}"/>
              </a:ext>
            </a:extLst>
          </p:cNvPr>
          <p:cNvSpPr>
            <a:spLocks noGrp="1"/>
          </p:cNvSpPr>
          <p:nvPr>
            <p:ph type="sldNum" sz="quarter" idx="10"/>
          </p:nvPr>
        </p:nvSpPr>
        <p:spPr/>
        <p:txBody>
          <a:bodyPr/>
          <a:lstStyle/>
          <a:p>
            <a:fld id="{8A9521ED-408D-6946-86AB-901511709B01}" type="slidenum">
              <a:rPr lang="en-US" smtClean="0"/>
              <a:t>6</a:t>
            </a:fld>
            <a:endParaRPr lang="en-US"/>
          </a:p>
        </p:txBody>
      </p:sp>
    </p:spTree>
    <p:extLst>
      <p:ext uri="{BB962C8B-B14F-4D97-AF65-F5344CB8AC3E}">
        <p14:creationId xmlns:p14="http://schemas.microsoft.com/office/powerpoint/2010/main" val="420921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A9521ED-408D-6946-86AB-901511709B01}" type="slidenum">
              <a:rPr lang="en-US" smtClean="0"/>
              <a:t>7</a:t>
            </a:fld>
            <a:endParaRPr lang="en-US"/>
          </a:p>
        </p:txBody>
      </p:sp>
    </p:spTree>
    <p:extLst>
      <p:ext uri="{BB962C8B-B14F-4D97-AF65-F5344CB8AC3E}">
        <p14:creationId xmlns:p14="http://schemas.microsoft.com/office/powerpoint/2010/main" val="191087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9521ED-408D-6946-86AB-901511709B01}" type="slidenum">
              <a:rPr lang="en-US" smtClean="0"/>
              <a:t>8</a:t>
            </a:fld>
            <a:endParaRPr lang="en-US"/>
          </a:p>
        </p:txBody>
      </p:sp>
    </p:spTree>
    <p:extLst>
      <p:ext uri="{BB962C8B-B14F-4D97-AF65-F5344CB8AC3E}">
        <p14:creationId xmlns:p14="http://schemas.microsoft.com/office/powerpoint/2010/main" val="187830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8A9521ED-408D-6946-86AB-901511709B01}" type="slidenum">
              <a:rPr lang="en-US" smtClean="0"/>
              <a:t>9</a:t>
            </a:fld>
            <a:endParaRPr lang="en-US"/>
          </a:p>
        </p:txBody>
      </p:sp>
    </p:spTree>
    <p:extLst>
      <p:ext uri="{BB962C8B-B14F-4D97-AF65-F5344CB8AC3E}">
        <p14:creationId xmlns:p14="http://schemas.microsoft.com/office/powerpoint/2010/main" val="2717380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Ma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D71C2-EA33-7D46-919D-39A74CF7B21C}"/>
              </a:ext>
            </a:extLst>
          </p:cNvPr>
          <p:cNvPicPr>
            <a:picLocks noChangeAspect="1"/>
          </p:cNvPicPr>
          <p:nvPr userDrawn="1"/>
        </p:nvPicPr>
        <p:blipFill>
          <a:blip r:embed="rId2"/>
          <a:stretch>
            <a:fillRect/>
          </a:stretch>
        </p:blipFill>
        <p:spPr>
          <a:xfrm>
            <a:off x="0" y="0"/>
            <a:ext cx="9144000" cy="4203700"/>
          </a:xfrm>
          <a:prstGeom prst="rect">
            <a:avLst/>
          </a:prstGeom>
        </p:spPr>
      </p:pic>
      <p:cxnSp>
        <p:nvCxnSpPr>
          <p:cNvPr id="11" name="Straight Connector 10">
            <a:extLst>
              <a:ext uri="{FF2B5EF4-FFF2-40B4-BE49-F238E27FC236}">
                <a16:creationId xmlns:a16="http://schemas.microsoft.com/office/drawing/2014/main" id="{64A1BAA4-D859-BB4E-8B6A-577FF1AC7694}"/>
              </a:ext>
            </a:extLst>
          </p:cNvPr>
          <p:cNvCxnSpPr/>
          <p:nvPr userDrawn="1"/>
        </p:nvCxnSpPr>
        <p:spPr>
          <a:xfrm>
            <a:off x="0" y="4201028"/>
            <a:ext cx="9144000" cy="0"/>
          </a:xfrm>
          <a:prstGeom prst="line">
            <a:avLst/>
          </a:prstGeom>
          <a:ln w="6350" cmpd="sng">
            <a:solidFill>
              <a:srgbClr val="00562F"/>
            </a:solidFill>
          </a:ln>
          <a:effectLst>
            <a:outerShdw blurRad="4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A9F47695-D7B3-42DB-88E3-48689DCAA4B7}"/>
              </a:ext>
            </a:extLst>
          </p:cNvPr>
          <p:cNvPicPr>
            <a:picLocks noChangeAspect="1"/>
          </p:cNvPicPr>
          <p:nvPr userDrawn="1"/>
        </p:nvPicPr>
        <p:blipFill>
          <a:blip r:embed="rId3"/>
          <a:stretch>
            <a:fillRect/>
          </a:stretch>
        </p:blipFill>
        <p:spPr>
          <a:xfrm>
            <a:off x="5943600" y="6190488"/>
            <a:ext cx="2743200" cy="363071"/>
          </a:xfrm>
          <a:prstGeom prst="rect">
            <a:avLst/>
          </a:prstGeom>
        </p:spPr>
      </p:pic>
    </p:spTree>
    <p:extLst>
      <p:ext uri="{BB962C8B-B14F-4D97-AF65-F5344CB8AC3E}">
        <p14:creationId xmlns:p14="http://schemas.microsoft.com/office/powerpoint/2010/main" val="8622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2928" userDrawn="1">
          <p15:clr>
            <a:srgbClr val="FBAE40"/>
          </p15:clr>
        </p15:guide>
        <p15:guide id="6" orient="horz" pos="4128" userDrawn="1">
          <p15:clr>
            <a:srgbClr val="FBAE40"/>
          </p15:clr>
        </p15:guide>
        <p15:guide id="7" pos="5568" userDrawn="1">
          <p15:clr>
            <a:srgbClr val="FBAE40"/>
          </p15:clr>
        </p15:guide>
        <p15:guide id="8" orient="horz"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 Header &amp;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300"/>
            <a:ext cx="3008313" cy="1162050"/>
          </a:xfrm>
        </p:spPr>
        <p:txBody>
          <a:bodyPr anchor="b"/>
          <a:lstStyle>
            <a:lvl1pPr algn="l">
              <a:defRPr sz="2000" b="1">
                <a:latin typeface="National 2" panose="020B0504030502020203" pitchFamily="34" charset="77"/>
              </a:defRPr>
            </a:lvl1pPr>
          </a:lstStyle>
          <a:p>
            <a:r>
              <a:rPr lang="en-US"/>
              <a:t>Click to edit Master title style</a:t>
            </a:r>
          </a:p>
        </p:txBody>
      </p:sp>
      <p:sp>
        <p:nvSpPr>
          <p:cNvPr id="3" name="Content Placeholder 2"/>
          <p:cNvSpPr>
            <a:spLocks noGrp="1"/>
          </p:cNvSpPr>
          <p:nvPr>
            <p:ph idx="1"/>
          </p:nvPr>
        </p:nvSpPr>
        <p:spPr>
          <a:xfrm>
            <a:off x="3575050" y="1257301"/>
            <a:ext cx="5111750" cy="4876800"/>
          </a:xfrm>
        </p:spPr>
        <p:txBody>
          <a:bodyPr/>
          <a:lstStyle>
            <a:lvl1pPr>
              <a:defRPr sz="3200">
                <a:latin typeface="National 2" panose="020B0504030502020203" pitchFamily="34" charset="77"/>
              </a:defRPr>
            </a:lvl1pPr>
            <a:lvl2pPr>
              <a:defRPr sz="2800">
                <a:latin typeface="National 2" panose="020B0504030502020203" pitchFamily="34" charset="77"/>
              </a:defRPr>
            </a:lvl2pPr>
            <a:lvl3pPr>
              <a:defRPr sz="2400">
                <a:latin typeface="National 2" panose="020B0504030502020203" pitchFamily="34" charset="77"/>
              </a:defRPr>
            </a:lvl3pPr>
            <a:lvl4pPr>
              <a:defRPr sz="2000">
                <a:latin typeface="National 2" panose="020B0504030502020203" pitchFamily="34" charset="77"/>
              </a:defRPr>
            </a:lvl4pPr>
            <a:lvl5pPr>
              <a:defRPr sz="2000">
                <a:latin typeface="National 2" panose="020B0504030502020203" pitchFamily="34" charset="77"/>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419351"/>
            <a:ext cx="3008313" cy="3714750"/>
          </a:xfrm>
        </p:spPr>
        <p:txBody>
          <a:bodyPr/>
          <a:lstStyle>
            <a:lvl1pPr marL="0" indent="0">
              <a:buNone/>
              <a:defRPr sz="1400">
                <a:latin typeface="National 2" panose="020B0504030502020203" pitchFamily="34"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4" name="Date Placeholder 3">
            <a:extLst>
              <a:ext uri="{FF2B5EF4-FFF2-40B4-BE49-F238E27FC236}">
                <a16:creationId xmlns:a16="http://schemas.microsoft.com/office/drawing/2014/main" id="{EA0BFCBD-AEA0-F447-99B2-22EB350F42D4}"/>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35" name="Footer Placeholder 4">
            <a:extLst>
              <a:ext uri="{FF2B5EF4-FFF2-40B4-BE49-F238E27FC236}">
                <a16:creationId xmlns:a16="http://schemas.microsoft.com/office/drawing/2014/main" id="{5C1177C0-4AAD-814C-AFFA-1CA7AA4F7064}"/>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36" name="Slide Number Placeholder 5">
            <a:extLst>
              <a:ext uri="{FF2B5EF4-FFF2-40B4-BE49-F238E27FC236}">
                <a16:creationId xmlns:a16="http://schemas.microsoft.com/office/drawing/2014/main" id="{2FD4E1EB-7265-5C4A-BD84-589765CE265C}"/>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37" name="Rectangle 36">
            <a:extLst>
              <a:ext uri="{FF2B5EF4-FFF2-40B4-BE49-F238E27FC236}">
                <a16:creationId xmlns:a16="http://schemas.microsoft.com/office/drawing/2014/main" id="{5BD925A1-CE6B-1D4B-886F-4DD6AC4E7FE3}"/>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8C498CC-C8DA-A842-B14F-CDA050F8BDFA}"/>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FEBE36B-1C77-EA42-B951-9C4E43BB1B69}"/>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75EE2A1-51CC-A84A-A046-5EBDEEC1FAA3}"/>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3A7D4572-8A4A-E242-9D9B-A4FBAF4528B2}"/>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21ED4321-A1E8-4C73-AE0F-9C1B2BA0EAE1}"/>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A38CBF-7FF7-4E10-9003-DEB51CEF5C6A}"/>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8" name="Content Placeholder 3">
            <a:extLst>
              <a:ext uri="{FF2B5EF4-FFF2-40B4-BE49-F238E27FC236}">
                <a16:creationId xmlns:a16="http://schemas.microsoft.com/office/drawing/2014/main" id="{78D9D8C6-C286-4F3A-BBFC-A4A262E80C58}"/>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19" name="Picture 18">
            <a:extLst>
              <a:ext uri="{FF2B5EF4-FFF2-40B4-BE49-F238E27FC236}">
                <a16:creationId xmlns:a16="http://schemas.microsoft.com/office/drawing/2014/main" id="{C0AEE73C-C521-40AE-B35F-D7E7C44075C9}"/>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1270372960"/>
      </p:ext>
    </p:extLst>
  </p:cSld>
  <p:clrMapOvr>
    <a:masterClrMapping/>
  </p:clrMapOvr>
  <p:extLst>
    <p:ext uri="{DCECCB84-F9BA-43D5-87BE-67443E8EF086}">
      <p15:sldGuideLst xmlns:p15="http://schemas.microsoft.com/office/powerpoint/2012/main">
        <p15:guide id="1" orient="horz" pos="792" userDrawn="1">
          <p15:clr>
            <a:srgbClr val="FBAE40"/>
          </p15:clr>
        </p15:guide>
        <p15:guide id="2" orient="horz" pos="38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National 2" panose="020B0504030502020203" pitchFamily="34" charset="77"/>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National 2" panose="020B0504030502020203" pitchFamily="34" charset="77"/>
              </a:defRPr>
            </a:lvl1pPr>
            <a:lvl2pPr>
              <a:defRPr sz="2800">
                <a:latin typeface="National 2" panose="020B0504030502020203" pitchFamily="34" charset="77"/>
              </a:defRPr>
            </a:lvl2pPr>
            <a:lvl3pPr>
              <a:defRPr sz="2400">
                <a:latin typeface="National 2" panose="020B0504030502020203" pitchFamily="34" charset="77"/>
              </a:defRPr>
            </a:lvl3pPr>
            <a:lvl4pPr>
              <a:defRPr sz="2000">
                <a:latin typeface="National 2" panose="020B0504030502020203" pitchFamily="34" charset="77"/>
              </a:defRPr>
            </a:lvl4pPr>
            <a:lvl5pPr>
              <a:defRPr sz="2000">
                <a:latin typeface="National 2" panose="020B0504030502020203" pitchFamily="34" charset="77"/>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National 2" panose="020B0504030502020203" pitchFamily="34"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3">
            <a:extLst>
              <a:ext uri="{FF2B5EF4-FFF2-40B4-BE49-F238E27FC236}">
                <a16:creationId xmlns:a16="http://schemas.microsoft.com/office/drawing/2014/main" id="{EEAE0FA8-7C7E-DA49-B2F1-E8C01F1C75E4}"/>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13" name="Footer Placeholder 4">
            <a:extLst>
              <a:ext uri="{FF2B5EF4-FFF2-40B4-BE49-F238E27FC236}">
                <a16:creationId xmlns:a16="http://schemas.microsoft.com/office/drawing/2014/main" id="{02D8D6FD-0761-A04A-92CA-FA568B01ADBA}"/>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14" name="Slide Number Placeholder 5">
            <a:extLst>
              <a:ext uri="{FF2B5EF4-FFF2-40B4-BE49-F238E27FC236}">
                <a16:creationId xmlns:a16="http://schemas.microsoft.com/office/drawing/2014/main" id="{5CB70252-28BA-C743-B477-B9318116A247}"/>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15" name="Rectangle 14">
            <a:extLst>
              <a:ext uri="{FF2B5EF4-FFF2-40B4-BE49-F238E27FC236}">
                <a16:creationId xmlns:a16="http://schemas.microsoft.com/office/drawing/2014/main" id="{7F387B0E-774C-3749-8826-CCCF0AB7790F}"/>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4C55C4-F07F-AE42-929A-9F934262305D}"/>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BF1008-1846-D349-9A2C-DE47E1466C58}"/>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73ED36-E9FC-7E4F-86B6-15773F1C23D8}"/>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170586"/>
      </p:ext>
    </p:extLst>
  </p:cSld>
  <p:clrMapOvr>
    <a:masterClrMapping/>
  </p:clrMapOvr>
  <p:extLst>
    <p:ext uri="{DCECCB84-F9BA-43D5-87BE-67443E8EF086}">
      <p15:sldGuideLst xmlns:p15="http://schemas.microsoft.com/office/powerpoint/2012/main">
        <p15:guide id="1" orient="horz" pos="38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National 2" panose="020B0504030502020203" pitchFamily="34" charset="77"/>
              </a:defRPr>
            </a:lvl1pPr>
          </a:lstStyle>
          <a:p>
            <a:r>
              <a:rPr lang="en-US"/>
              <a:t>Click to edit Master title style</a:t>
            </a:r>
          </a:p>
        </p:txBody>
      </p:sp>
      <p:sp>
        <p:nvSpPr>
          <p:cNvPr id="3" name="Picture Placeholder 2"/>
          <p:cNvSpPr>
            <a:spLocks noGrp="1"/>
          </p:cNvSpPr>
          <p:nvPr>
            <p:ph type="pic" idx="1"/>
          </p:nvPr>
        </p:nvSpPr>
        <p:spPr>
          <a:xfrm>
            <a:off x="1792288" y="1158411"/>
            <a:ext cx="5486400" cy="3569164"/>
          </a:xfrm>
        </p:spPr>
        <p:txBody>
          <a:bodyPr/>
          <a:lstStyle>
            <a:lvl1pPr marL="0" indent="0">
              <a:buNone/>
              <a:defRPr sz="3200">
                <a:latin typeface="National 2" panose="020B05040305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766762"/>
          </a:xfrm>
        </p:spPr>
        <p:txBody>
          <a:bodyPr/>
          <a:lstStyle>
            <a:lvl1pPr marL="0" indent="0">
              <a:buNone/>
              <a:defRPr sz="1400">
                <a:latin typeface="National 2" panose="020B0504030502020203" pitchFamily="34" charset="7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9" name="Date Placeholder 3">
            <a:extLst>
              <a:ext uri="{FF2B5EF4-FFF2-40B4-BE49-F238E27FC236}">
                <a16:creationId xmlns:a16="http://schemas.microsoft.com/office/drawing/2014/main" id="{2859A178-6381-8043-9292-45A9489D7A6A}"/>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20" name="Footer Placeholder 4">
            <a:extLst>
              <a:ext uri="{FF2B5EF4-FFF2-40B4-BE49-F238E27FC236}">
                <a16:creationId xmlns:a16="http://schemas.microsoft.com/office/drawing/2014/main" id="{086D869C-845F-E84E-B248-9095409167FB}"/>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21" name="Slide Number Placeholder 5">
            <a:extLst>
              <a:ext uri="{FF2B5EF4-FFF2-40B4-BE49-F238E27FC236}">
                <a16:creationId xmlns:a16="http://schemas.microsoft.com/office/drawing/2014/main" id="{0FF3A62F-C38E-834A-AAA0-ABAE8073AA16}"/>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22" name="Rectangle 21">
            <a:extLst>
              <a:ext uri="{FF2B5EF4-FFF2-40B4-BE49-F238E27FC236}">
                <a16:creationId xmlns:a16="http://schemas.microsoft.com/office/drawing/2014/main" id="{890C3729-598A-3640-B42E-01BB5A48410E}"/>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EE5A36-D33A-D444-81F3-36D2FD9C9BA0}"/>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A16E627-6B73-7647-8A40-38EF877D6CA2}"/>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52B8B1-8FED-9344-9F03-F9D8FF64EA80}"/>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EB087C6-7587-544C-9C6A-34C99FF390FA}"/>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A3E446E-47B1-4B43-888C-CD28FBF2F43C}"/>
              </a:ext>
            </a:extLst>
          </p:cNvPr>
          <p:cNvSpPr/>
          <p:nvPr userDrawn="1"/>
        </p:nvSpPr>
        <p:spPr>
          <a:xfrm>
            <a:off x="0" y="-3782"/>
            <a:ext cx="9144000" cy="766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8CCA178-BF02-42AA-A9DB-73A1E6897FEF}"/>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8" name="Content Placeholder 3">
            <a:extLst>
              <a:ext uri="{FF2B5EF4-FFF2-40B4-BE49-F238E27FC236}">
                <a16:creationId xmlns:a16="http://schemas.microsoft.com/office/drawing/2014/main" id="{57A62703-5C82-4D8A-B81B-FA44A1C3C555}"/>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30" name="Picture 29">
            <a:extLst>
              <a:ext uri="{FF2B5EF4-FFF2-40B4-BE49-F238E27FC236}">
                <a16:creationId xmlns:a16="http://schemas.microsoft.com/office/drawing/2014/main" id="{99AA82DF-815F-4FFD-B379-8D6BAC937B00}"/>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3919303635"/>
      </p:ext>
    </p:extLst>
  </p:cSld>
  <p:clrMapOvr>
    <a:masterClrMapping/>
  </p:clrMapOvr>
  <p:extLst>
    <p:ext uri="{DCECCB84-F9BA-43D5-87BE-67443E8EF086}">
      <p15:sldGuideLst xmlns:p15="http://schemas.microsoft.com/office/powerpoint/2012/main">
        <p15:guide id="1" orient="horz" pos="3864" userDrawn="1">
          <p15:clr>
            <a:srgbClr val="FBAE40"/>
          </p15:clr>
        </p15:guide>
        <p15:guide id="2" orient="horz" pos="76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lvl1pPr>
              <a:defRPr b="0" i="0">
                <a:latin typeface="National 2 Medium" panose="020B0504030502020203" pitchFamily="34" charset="77"/>
              </a:defRPr>
            </a:lvl1pPr>
          </a:lstStyle>
          <a:p>
            <a:r>
              <a:rPr lang="en-US"/>
              <a:t>Click to edit Master title style</a:t>
            </a:r>
          </a:p>
        </p:txBody>
      </p:sp>
      <p:sp>
        <p:nvSpPr>
          <p:cNvPr id="3" name="Vertical Text Placeholder 2"/>
          <p:cNvSpPr>
            <a:spLocks noGrp="1"/>
          </p:cNvSpPr>
          <p:nvPr>
            <p:ph type="body" orient="vert" idx="1"/>
          </p:nvPr>
        </p:nvSpPr>
        <p:spPr>
          <a:xfrm>
            <a:off x="457200" y="2362201"/>
            <a:ext cx="8229600" cy="3771900"/>
          </a:xfrm>
        </p:spPr>
        <p:txBody>
          <a:bodyPr vert="eaVert"/>
          <a:lstStyle>
            <a:lvl1pPr>
              <a:defRPr>
                <a:latin typeface="National 2" panose="020B0504030502020203" pitchFamily="34" charset="77"/>
              </a:defRPr>
            </a:lvl1pPr>
            <a:lvl2pPr>
              <a:defRPr>
                <a:latin typeface="National 2" panose="020B0504030502020203" pitchFamily="34" charset="77"/>
              </a:defRPr>
            </a:lvl2pPr>
            <a:lvl3pPr>
              <a:defRPr>
                <a:latin typeface="National 2" panose="020B0504030502020203" pitchFamily="34" charset="77"/>
              </a:defRPr>
            </a:lvl3pPr>
            <a:lvl4pPr>
              <a:defRPr>
                <a:latin typeface="National 2" panose="020B0504030502020203" pitchFamily="34" charset="77"/>
              </a:defRPr>
            </a:lvl4pPr>
            <a:lvl5pPr>
              <a:defRPr>
                <a:latin typeface="National 2" panose="020B050403050202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a:extLst>
              <a:ext uri="{FF2B5EF4-FFF2-40B4-BE49-F238E27FC236}">
                <a16:creationId xmlns:a16="http://schemas.microsoft.com/office/drawing/2014/main" id="{2E30F711-21AE-2C40-95D0-8E38695ADF19}"/>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20" name="Footer Placeholder 4">
            <a:extLst>
              <a:ext uri="{FF2B5EF4-FFF2-40B4-BE49-F238E27FC236}">
                <a16:creationId xmlns:a16="http://schemas.microsoft.com/office/drawing/2014/main" id="{42EBE4AC-130E-5248-9BF7-7AF5CA3B41F0}"/>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21" name="Slide Number Placeholder 5">
            <a:extLst>
              <a:ext uri="{FF2B5EF4-FFF2-40B4-BE49-F238E27FC236}">
                <a16:creationId xmlns:a16="http://schemas.microsoft.com/office/drawing/2014/main" id="{51047339-3D8D-434C-AF14-554975D067D6}"/>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22" name="Rectangle 21">
            <a:extLst>
              <a:ext uri="{FF2B5EF4-FFF2-40B4-BE49-F238E27FC236}">
                <a16:creationId xmlns:a16="http://schemas.microsoft.com/office/drawing/2014/main" id="{8DCA1C4F-2F84-544F-93FA-262E162B07BA}"/>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D6E8AA2-E291-7547-AB62-A25A89EA4CD6}"/>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9D76F5B-CC5B-D94A-B1F5-1FBEB4C5DBE5}"/>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BF44CB-53C2-6045-BC10-46FC4BFAECA4}"/>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A4F8B71-D6AA-FC4C-A0FF-1EB4FECCF5D2}"/>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EF02DA1E-5984-4CC0-9360-A1A10F96A6ED}"/>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9261C0B-F694-4D6A-B5E0-BFF48E5341AC}"/>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7" name="Content Placeholder 3">
            <a:extLst>
              <a:ext uri="{FF2B5EF4-FFF2-40B4-BE49-F238E27FC236}">
                <a16:creationId xmlns:a16="http://schemas.microsoft.com/office/drawing/2014/main" id="{AEDFA2B5-B2DF-4D35-B91C-03FE6F6562CE}"/>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18" name="Picture 17">
            <a:extLst>
              <a:ext uri="{FF2B5EF4-FFF2-40B4-BE49-F238E27FC236}">
                <a16:creationId xmlns:a16="http://schemas.microsoft.com/office/drawing/2014/main" id="{5968E8BB-C8E2-4961-991C-8E76E28435C6}"/>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300449693"/>
      </p:ext>
    </p:extLst>
  </p:cSld>
  <p:clrMapOvr>
    <a:masterClrMapping/>
  </p:clrMapOvr>
  <p:extLst>
    <p:ext uri="{DCECCB84-F9BA-43D5-87BE-67443E8EF086}">
      <p15:sldGuideLst xmlns:p15="http://schemas.microsoft.com/office/powerpoint/2012/main">
        <p15:guide id="1" orient="horz" pos="768" userDrawn="1">
          <p15:clr>
            <a:srgbClr val="FBAE40"/>
          </p15:clr>
        </p15:guide>
        <p15:guide id="2" orient="horz" pos="38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1522714" cy="5943600"/>
          </a:xfrm>
        </p:spPr>
        <p:txBody>
          <a:bodyPr vert="eaVert"/>
          <a:lstStyle>
            <a:lvl1pPr>
              <a:defRPr b="0" i="0">
                <a:latin typeface="National 2 Medium" panose="020B0504030502020203" pitchFamily="34" charset="77"/>
              </a:defRPr>
            </a:lvl1pPr>
          </a:lstStyle>
          <a:p>
            <a:r>
              <a:rPr lang="en-US"/>
              <a:t>Click to edit Master title style</a:t>
            </a:r>
          </a:p>
        </p:txBody>
      </p:sp>
      <p:sp>
        <p:nvSpPr>
          <p:cNvPr id="3" name="Vertical Text Placeholder 2"/>
          <p:cNvSpPr>
            <a:spLocks noGrp="1"/>
          </p:cNvSpPr>
          <p:nvPr>
            <p:ph type="body" orient="vert" idx="1"/>
          </p:nvPr>
        </p:nvSpPr>
        <p:spPr>
          <a:xfrm>
            <a:off x="985520" y="472440"/>
            <a:ext cx="5491480" cy="5928360"/>
          </a:xfrm>
        </p:spPr>
        <p:txBody>
          <a:bodyPr vert="eaVert"/>
          <a:lstStyle>
            <a:lvl1pPr>
              <a:defRPr>
                <a:latin typeface="National 2" panose="020B0504030502020203" pitchFamily="34" charset="77"/>
              </a:defRPr>
            </a:lvl1pPr>
            <a:lvl2pPr>
              <a:defRPr>
                <a:latin typeface="National 2" panose="020B0504030502020203" pitchFamily="34" charset="77"/>
              </a:defRPr>
            </a:lvl2pPr>
            <a:lvl3pPr>
              <a:defRPr>
                <a:latin typeface="National 2" panose="020B0504030502020203" pitchFamily="34" charset="77"/>
              </a:defRPr>
            </a:lvl3pPr>
            <a:lvl4pPr>
              <a:defRPr>
                <a:latin typeface="National 2" panose="020B0504030502020203" pitchFamily="34" charset="77"/>
              </a:defRPr>
            </a:lvl4pPr>
            <a:lvl5pPr>
              <a:defRPr>
                <a:latin typeface="National 2" panose="020B050403050202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8C5EB91-1DB8-A746-A7FC-A932276D5D24}"/>
              </a:ext>
            </a:extLst>
          </p:cNvPr>
          <p:cNvSpPr>
            <a:spLocks noGrp="1"/>
          </p:cNvSpPr>
          <p:nvPr>
            <p:ph type="dt" sz="half" idx="10"/>
          </p:nvPr>
        </p:nvSpPr>
        <p:spPr>
          <a:xfrm rot="5400000">
            <a:off x="-552433" y="1256035"/>
            <a:ext cx="18288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8" name="Footer Placeholder 4">
            <a:extLst>
              <a:ext uri="{FF2B5EF4-FFF2-40B4-BE49-F238E27FC236}">
                <a16:creationId xmlns:a16="http://schemas.microsoft.com/office/drawing/2014/main" id="{5B79A706-AD35-004C-9E33-7B310A5E099B}"/>
              </a:ext>
            </a:extLst>
          </p:cNvPr>
          <p:cNvSpPr>
            <a:spLocks noGrp="1"/>
          </p:cNvSpPr>
          <p:nvPr>
            <p:ph type="ftr" sz="quarter" idx="11"/>
          </p:nvPr>
        </p:nvSpPr>
        <p:spPr>
          <a:xfrm rot="5400000">
            <a:off x="-552433" y="3305815"/>
            <a:ext cx="1828800" cy="261610"/>
          </a:xfrm>
        </p:spPr>
        <p:txBody>
          <a:bodyPr wrap="square">
            <a:spAutoFit/>
          </a:bodyPr>
          <a:lstStyle>
            <a:lvl1pPr>
              <a:defRPr sz="1100">
                <a:solidFill>
                  <a:schemeClr val="bg1">
                    <a:lumMod val="50000"/>
                  </a:schemeClr>
                </a:solidFill>
              </a:defRPr>
            </a:lvl1pPr>
          </a:lstStyle>
          <a:p>
            <a:r>
              <a:rPr lang="en-US" err="1"/>
              <a:t>tdi.dartmouth.edu</a:t>
            </a:r>
            <a:endParaRPr lang="en-US"/>
          </a:p>
        </p:txBody>
      </p:sp>
      <p:sp>
        <p:nvSpPr>
          <p:cNvPr id="9" name="Slide Number Placeholder 5">
            <a:extLst>
              <a:ext uri="{FF2B5EF4-FFF2-40B4-BE49-F238E27FC236}">
                <a16:creationId xmlns:a16="http://schemas.microsoft.com/office/drawing/2014/main" id="{1F944235-D820-3D44-9C9A-6C457E281158}"/>
              </a:ext>
            </a:extLst>
          </p:cNvPr>
          <p:cNvSpPr>
            <a:spLocks noGrp="1"/>
          </p:cNvSpPr>
          <p:nvPr>
            <p:ph type="sldNum" sz="quarter" idx="12"/>
          </p:nvPr>
        </p:nvSpPr>
        <p:spPr>
          <a:xfrm rot="5400000">
            <a:off x="-552433" y="5355595"/>
            <a:ext cx="18288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10" name="Rectangle 9">
            <a:extLst>
              <a:ext uri="{FF2B5EF4-FFF2-40B4-BE49-F238E27FC236}">
                <a16:creationId xmlns:a16="http://schemas.microsoft.com/office/drawing/2014/main" id="{51DF1B10-3C84-7C4B-B407-B56D460A084D}"/>
              </a:ext>
            </a:extLst>
          </p:cNvPr>
          <p:cNvSpPr/>
          <p:nvPr userDrawn="1"/>
        </p:nvSpPr>
        <p:spPr>
          <a:xfrm rot="5400000">
            <a:off x="-356378" y="1933956"/>
            <a:ext cx="109728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E28040-E21C-7843-A04D-8578F0E48DD5}"/>
              </a:ext>
            </a:extLst>
          </p:cNvPr>
          <p:cNvSpPr/>
          <p:nvPr userDrawn="1"/>
        </p:nvSpPr>
        <p:spPr>
          <a:xfrm rot="5400000">
            <a:off x="-1222154" y="5177172"/>
            <a:ext cx="2828594" cy="637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CA3196-83D9-8B48-87B1-5CECAB5F78C4}"/>
              </a:ext>
            </a:extLst>
          </p:cNvPr>
          <p:cNvSpPr/>
          <p:nvPr userDrawn="1"/>
        </p:nvSpPr>
        <p:spPr>
          <a:xfrm rot="5400000">
            <a:off x="-356616" y="745236"/>
            <a:ext cx="1097280" cy="640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E2F803-C28E-2D46-B050-683392ADE655}"/>
              </a:ext>
            </a:extLst>
          </p:cNvPr>
          <p:cNvSpPr/>
          <p:nvPr userDrawn="1"/>
        </p:nvSpPr>
        <p:spPr>
          <a:xfrm rot="5400000">
            <a:off x="-356378" y="3122676"/>
            <a:ext cx="1097280"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A0A126-529D-1646-BA1D-92D828DE4F03}"/>
              </a:ext>
            </a:extLst>
          </p:cNvPr>
          <p:cNvSpPr/>
          <p:nvPr userDrawn="1"/>
        </p:nvSpPr>
        <p:spPr>
          <a:xfrm rot="5400000">
            <a:off x="5335524" y="3049526"/>
            <a:ext cx="6857999" cy="7589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D167311-BC67-6744-A38C-6ADC8AF37BFA}"/>
              </a:ext>
            </a:extLst>
          </p:cNvPr>
          <p:cNvCxnSpPr/>
          <p:nvPr userDrawn="1"/>
        </p:nvCxnSpPr>
        <p:spPr>
          <a:xfrm rot="5400000">
            <a:off x="4956047" y="3429001"/>
            <a:ext cx="6858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2" name="Content Placeholder 3">
            <a:extLst>
              <a:ext uri="{FF2B5EF4-FFF2-40B4-BE49-F238E27FC236}">
                <a16:creationId xmlns:a16="http://schemas.microsoft.com/office/drawing/2014/main" id="{9668938A-FDE4-3147-AA39-11C681EF53F3}"/>
              </a:ext>
            </a:extLst>
          </p:cNvPr>
          <p:cNvPicPr>
            <a:picLocks noChangeAspect="1"/>
          </p:cNvPicPr>
          <p:nvPr userDrawn="1"/>
        </p:nvPicPr>
        <p:blipFill>
          <a:blip r:embed="rId2"/>
          <a:stretch>
            <a:fillRect/>
          </a:stretch>
        </p:blipFill>
        <p:spPr>
          <a:xfrm rot="5400000">
            <a:off x="7362263" y="1494864"/>
            <a:ext cx="2743200" cy="363070"/>
          </a:xfrm>
          <a:prstGeom prst="rect">
            <a:avLst/>
          </a:prstGeom>
        </p:spPr>
      </p:pic>
      <p:pic>
        <p:nvPicPr>
          <p:cNvPr id="15" name="Picture 14">
            <a:extLst>
              <a:ext uri="{FF2B5EF4-FFF2-40B4-BE49-F238E27FC236}">
                <a16:creationId xmlns:a16="http://schemas.microsoft.com/office/drawing/2014/main" id="{20B01CB2-2E40-4107-9E83-E043E3551CCE}"/>
              </a:ext>
            </a:extLst>
          </p:cNvPr>
          <p:cNvPicPr>
            <a:picLocks noChangeAspect="1"/>
          </p:cNvPicPr>
          <p:nvPr userDrawn="1"/>
        </p:nvPicPr>
        <p:blipFill>
          <a:blip r:embed="rId3"/>
          <a:stretch>
            <a:fillRect/>
          </a:stretch>
        </p:blipFill>
        <p:spPr>
          <a:xfrm rot="5400000">
            <a:off x="7813853" y="5350904"/>
            <a:ext cx="1901342" cy="570402"/>
          </a:xfrm>
          <a:prstGeom prst="rect">
            <a:avLst/>
          </a:prstGeom>
        </p:spPr>
      </p:pic>
    </p:spTree>
    <p:extLst>
      <p:ext uri="{BB962C8B-B14F-4D97-AF65-F5344CB8AC3E}">
        <p14:creationId xmlns:p14="http://schemas.microsoft.com/office/powerpoint/2010/main" val="1888070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144" userDrawn="1">
          <p15:clr>
            <a:srgbClr val="FBAE40"/>
          </p15:clr>
        </p15:guide>
        <p15:guide id="4" pos="144" userDrawn="1">
          <p15:clr>
            <a:srgbClr val="FBAE40"/>
          </p15:clr>
        </p15:guide>
        <p15:guide id="5" orient="horz" pos="4176" userDrawn="1">
          <p15:clr>
            <a:srgbClr val="FBAE40"/>
          </p15:clr>
        </p15:guide>
        <p15:guide id="6" orient="horz" pos="288" userDrawn="1">
          <p15:clr>
            <a:srgbClr val="FBAE40"/>
          </p15:clr>
        </p15:guide>
        <p15:guide id="7" orient="horz" pos="40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ver Page">
    <p:spTree>
      <p:nvGrpSpPr>
        <p:cNvPr id="1" name=""/>
        <p:cNvGrpSpPr/>
        <p:nvPr/>
      </p:nvGrpSpPr>
      <p:grpSpPr>
        <a:xfrm>
          <a:off x="0" y="0"/>
          <a:ext cx="0" cy="0"/>
          <a:chOff x="0" y="0"/>
          <a:chExt cx="0" cy="0"/>
        </a:xfrm>
      </p:grpSpPr>
      <p:sp>
        <p:nvSpPr>
          <p:cNvPr id="3" name="Rectangle 2"/>
          <p:cNvSpPr/>
          <p:nvPr userDrawn="1"/>
        </p:nvSpPr>
        <p:spPr>
          <a:xfrm>
            <a:off x="0" y="1828800"/>
            <a:ext cx="1524000" cy="1463040"/>
          </a:xfrm>
          <a:prstGeom prst="rect">
            <a:avLst/>
          </a:prstGeom>
          <a:solidFill>
            <a:srgbClr val="2D5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1621528" y="4419600"/>
            <a:ext cx="9692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3145536" y="1828800"/>
            <a:ext cx="5998464" cy="1463040"/>
          </a:xfrm>
          <a:prstGeom prst="rect">
            <a:avLst/>
          </a:prstGeom>
          <a:solidFill>
            <a:srgbClr val="2D5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0" hasCustomPrompt="1"/>
          </p:nvPr>
        </p:nvSpPr>
        <p:spPr>
          <a:xfrm>
            <a:off x="1620838" y="4654296"/>
            <a:ext cx="7406640" cy="630936"/>
          </a:xfrm>
        </p:spPr>
        <p:txBody>
          <a:bodyPr/>
          <a:lstStyle>
            <a:lvl1pPr marL="0" indent="0">
              <a:buFontTx/>
              <a:buNone/>
              <a:defRPr sz="1600">
                <a:solidFill>
                  <a:schemeClr val="accent6"/>
                </a:solidFill>
              </a:defRPr>
            </a:lvl1pPr>
          </a:lstStyle>
          <a:p>
            <a:pPr lvl="0"/>
            <a:r>
              <a:rPr lang="en-US"/>
              <a:t>Click to add title</a:t>
            </a:r>
          </a:p>
        </p:txBody>
      </p:sp>
      <p:sp>
        <p:nvSpPr>
          <p:cNvPr id="14" name="Text Placeholder 12"/>
          <p:cNvSpPr>
            <a:spLocks noGrp="1"/>
          </p:cNvSpPr>
          <p:nvPr>
            <p:ph type="body" sz="quarter" idx="11" hasCustomPrompt="1"/>
          </p:nvPr>
        </p:nvSpPr>
        <p:spPr>
          <a:xfrm>
            <a:off x="1621528" y="5413248"/>
            <a:ext cx="7406640" cy="630936"/>
          </a:xfrm>
        </p:spPr>
        <p:txBody>
          <a:bodyPr/>
          <a:lstStyle>
            <a:lvl1pPr marL="0" indent="0">
              <a:buFontTx/>
              <a:buNone/>
              <a:defRPr sz="900" b="1">
                <a:solidFill>
                  <a:schemeClr val="accent6"/>
                </a:solidFill>
              </a:defRPr>
            </a:lvl1pPr>
          </a:lstStyle>
          <a:p>
            <a:pPr lvl="0"/>
            <a:r>
              <a:rPr lang="en-US"/>
              <a:t>Click to add date</a:t>
            </a:r>
          </a:p>
        </p:txBody>
      </p:sp>
      <p:sp>
        <p:nvSpPr>
          <p:cNvPr id="4" name="Rectangle 3"/>
          <p:cNvSpPr/>
          <p:nvPr userDrawn="1"/>
        </p:nvSpPr>
        <p:spPr>
          <a:xfrm>
            <a:off x="0" y="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hasCustomPrompt="1"/>
          </p:nvPr>
        </p:nvSpPr>
        <p:spPr>
          <a:xfrm>
            <a:off x="1618488" y="3483864"/>
            <a:ext cx="7406640" cy="704088"/>
          </a:xfrm>
        </p:spPr>
        <p:txBody>
          <a:bodyPr anchor="t"/>
          <a:lstStyle>
            <a:lvl1pPr algn="l">
              <a:defRPr baseline="0">
                <a:solidFill>
                  <a:schemeClr val="tx2"/>
                </a:solidFill>
              </a:defRPr>
            </a:lvl1pPr>
          </a:lstStyle>
          <a:p>
            <a:r>
              <a:rPr lang="en-US"/>
              <a:t>Click to add Client Name</a:t>
            </a:r>
          </a:p>
        </p:txBody>
      </p:sp>
      <p:pic>
        <p:nvPicPr>
          <p:cNvPr id="9" name="Picture 3"/>
          <p:cNvPicPr>
            <a:picLocks noChangeAspect="1" noChangeArrowheads="1"/>
          </p:cNvPicPr>
          <p:nvPr userDrawn="1"/>
        </p:nvPicPr>
        <p:blipFill>
          <a:blip r:embed="rId2" cstate="print"/>
          <a:srcRect/>
          <a:stretch>
            <a:fillRect/>
          </a:stretch>
        </p:blipFill>
        <p:spPr bwMode="auto">
          <a:xfrm>
            <a:off x="1749413" y="1956816"/>
            <a:ext cx="1170709" cy="1251634"/>
          </a:xfrm>
          <a:prstGeom prst="rect">
            <a:avLst/>
          </a:prstGeom>
          <a:noFill/>
          <a:ln w="9525">
            <a:noFill/>
            <a:miter lim="800000"/>
            <a:headEnd/>
            <a:tailEnd/>
          </a:ln>
        </p:spPr>
      </p:pic>
    </p:spTree>
    <p:extLst>
      <p:ext uri="{BB962C8B-B14F-4D97-AF65-F5344CB8AC3E}">
        <p14:creationId xmlns:p14="http://schemas.microsoft.com/office/powerpoint/2010/main" val="233354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199"/>
            <a:ext cx="8229600" cy="838201"/>
          </a:xfrm>
        </p:spPr>
        <p:txBody>
          <a:bodyPr/>
          <a:lstStyle>
            <a:lvl1pPr>
              <a:defRPr b="0" i="0">
                <a:latin typeface="National 2 Medium" panose="020B0504030502020203" pitchFamily="34" charset="77"/>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2297079"/>
            <a:ext cx="8229600" cy="3829084"/>
          </a:xfrm>
        </p:spPr>
        <p:txBody>
          <a:bodyPr/>
          <a:lstStyle>
            <a:lvl1pPr>
              <a:defRPr>
                <a:latin typeface="National 2" panose="020B0504030502020203" pitchFamily="34" charset="77"/>
              </a:defRPr>
            </a:lvl1pPr>
            <a:lvl2pPr>
              <a:defRPr>
                <a:latin typeface="National 2" panose="020B0504030502020203" pitchFamily="34" charset="77"/>
              </a:defRPr>
            </a:lvl2pPr>
            <a:lvl3pPr>
              <a:defRPr>
                <a:latin typeface="National 2" panose="020B0504030502020203" pitchFamily="34" charset="77"/>
              </a:defRPr>
            </a:lvl3pPr>
            <a:lvl4pPr>
              <a:defRPr>
                <a:latin typeface="National 2" panose="020B0504030502020203" pitchFamily="34" charset="77"/>
              </a:defRPr>
            </a:lvl4pPr>
            <a:lvl5pPr>
              <a:defRPr>
                <a:latin typeface="National 2" panose="020B0504030502020203"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latin typeface="National 2" panose="020B0504030502020203" pitchFamily="34" charset="77"/>
              </a:defRPr>
            </a:lvl1pPr>
          </a:lstStyle>
          <a:p>
            <a:fld id="{7B758EA7-9FB1-454A-A8E3-2247C9C0CE64}" type="datetime1">
              <a:rPr lang="en-US" smtClean="0"/>
              <a:pPr/>
              <a:t>11/18/24</a:t>
            </a:fld>
            <a:endParaRPr lang="en-US"/>
          </a:p>
        </p:txBody>
      </p:sp>
      <p:sp>
        <p:nvSpPr>
          <p:cNvPr id="5" name="Footer Placeholder 4"/>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latin typeface="National 2" panose="020B0504030502020203" pitchFamily="34" charset="77"/>
              </a:defRPr>
            </a:lvl1pPr>
          </a:lstStyle>
          <a:p>
            <a:r>
              <a:rPr lang="en-US"/>
              <a:t>tdi.dartmouth.edu</a:t>
            </a:r>
          </a:p>
        </p:txBody>
      </p:sp>
      <p:sp>
        <p:nvSpPr>
          <p:cNvPr id="6" name="Slide Number Placeholder 5"/>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latin typeface="National 2" panose="020B0504030502020203" pitchFamily="34" charset="77"/>
              </a:defRPr>
            </a:lvl1pPr>
          </a:lstStyle>
          <a:p>
            <a:fld id="{5F99EF57-41E5-C444-A4DB-51759876B068}" type="slidenum">
              <a:rPr lang="en-US" smtClean="0"/>
              <a:pPr/>
              <a:t>‹#›</a:t>
            </a:fld>
            <a:endParaRPr lang="en-US"/>
          </a:p>
        </p:txBody>
      </p:sp>
      <p:sp>
        <p:nvSpPr>
          <p:cNvPr id="15" name="Rectangle 14">
            <a:extLst>
              <a:ext uri="{FF2B5EF4-FFF2-40B4-BE49-F238E27FC236}">
                <a16:creationId xmlns:a16="http://schemas.microsoft.com/office/drawing/2014/main" id="{CF9B553B-08C7-3E41-9C87-E3F4CAE135A2}"/>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National 2" panose="020B0504030502020203" pitchFamily="34" charset="77"/>
            </a:endParaRPr>
          </a:p>
        </p:txBody>
      </p:sp>
      <p:sp>
        <p:nvSpPr>
          <p:cNvPr id="16" name="Rectangle 15">
            <a:extLst>
              <a:ext uri="{FF2B5EF4-FFF2-40B4-BE49-F238E27FC236}">
                <a16:creationId xmlns:a16="http://schemas.microsoft.com/office/drawing/2014/main" id="{067D8351-E40C-6F40-BC1B-8FFEB5646132}"/>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National 2" panose="020B0504030502020203" pitchFamily="34" charset="77"/>
            </a:endParaRPr>
          </a:p>
        </p:txBody>
      </p:sp>
      <p:sp>
        <p:nvSpPr>
          <p:cNvPr id="17" name="Rectangle 16">
            <a:extLst>
              <a:ext uri="{FF2B5EF4-FFF2-40B4-BE49-F238E27FC236}">
                <a16:creationId xmlns:a16="http://schemas.microsoft.com/office/drawing/2014/main" id="{744173BD-120D-7F42-87D0-1C0088E75D61}"/>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National 2" panose="020B0504030502020203" pitchFamily="34" charset="77"/>
            </a:endParaRPr>
          </a:p>
        </p:txBody>
      </p:sp>
      <p:sp>
        <p:nvSpPr>
          <p:cNvPr id="18" name="Rectangle 17">
            <a:extLst>
              <a:ext uri="{FF2B5EF4-FFF2-40B4-BE49-F238E27FC236}">
                <a16:creationId xmlns:a16="http://schemas.microsoft.com/office/drawing/2014/main" id="{0DAD1611-2E2A-644E-B8B3-0E47F1220994}"/>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National 2" panose="020B0504030502020203" pitchFamily="34" charset="77"/>
            </a:endParaRPr>
          </a:p>
        </p:txBody>
      </p:sp>
      <p:sp>
        <p:nvSpPr>
          <p:cNvPr id="19" name="Rectangle 18">
            <a:extLst>
              <a:ext uri="{FF2B5EF4-FFF2-40B4-BE49-F238E27FC236}">
                <a16:creationId xmlns:a16="http://schemas.microsoft.com/office/drawing/2014/main" id="{0B05F6E9-EEFA-F04A-BCC4-0AE51F2C8E70}"/>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20DB1F0B-7546-1C41-817C-4A57653AE287}"/>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7FF0E97-EF4F-C44B-815D-F95FAD2D64EF}"/>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22" name="Content Placeholder 3">
            <a:extLst>
              <a:ext uri="{FF2B5EF4-FFF2-40B4-BE49-F238E27FC236}">
                <a16:creationId xmlns:a16="http://schemas.microsoft.com/office/drawing/2014/main" id="{437DF3DF-E1E9-BF45-901C-75F54F851207}"/>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8" name="Picture 7">
            <a:extLst>
              <a:ext uri="{FF2B5EF4-FFF2-40B4-BE49-F238E27FC236}">
                <a16:creationId xmlns:a16="http://schemas.microsoft.com/office/drawing/2014/main" id="{43A978A5-5874-47C1-B9D1-D0586F8B6352}"/>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106254436"/>
      </p:ext>
    </p:extLst>
  </p:cSld>
  <p:clrMapOvr>
    <a:masterClrMapping/>
  </p:clrMapOvr>
  <p:extLst>
    <p:ext uri="{DCECCB84-F9BA-43D5-87BE-67443E8EF086}">
      <p15:sldGuideLst xmlns:p15="http://schemas.microsoft.com/office/powerpoint/2012/main">
        <p15:guide id="1" orient="horz" pos="4010" userDrawn="1">
          <p15:clr>
            <a:srgbClr val="FBAE40"/>
          </p15:clr>
        </p15:guide>
        <p15:guide id="2" pos="2880" userDrawn="1">
          <p15:clr>
            <a:srgbClr val="FBAE40"/>
          </p15:clr>
        </p15:guide>
        <p15:guide id="3" pos="288" userDrawn="1">
          <p15:clr>
            <a:srgbClr val="FBAE40"/>
          </p15:clr>
        </p15:guide>
        <p15:guide id="7" orient="horz" pos="768" userDrawn="1">
          <p15:clr>
            <a:srgbClr val="FBAE40"/>
          </p15:clr>
        </p15:guide>
        <p15:guide id="11" pos="5472" userDrawn="1">
          <p15:clr>
            <a:srgbClr val="FBAE40"/>
          </p15:clr>
        </p15:guide>
        <p15:guide id="12" orient="horz" pos="3864" userDrawn="1">
          <p15:clr>
            <a:srgbClr val="FBAE40"/>
          </p15:clr>
        </p15:guide>
        <p15:guide id="13" orient="horz" pos="2160" userDrawn="1">
          <p15:clr>
            <a:srgbClr val="FBAE40"/>
          </p15:clr>
        </p15:guide>
        <p15:guide id="14" orient="horz" pos="1296" userDrawn="1">
          <p15:clr>
            <a:srgbClr val="FBAE40"/>
          </p15:clr>
        </p15:guide>
        <p15:guide id="15" orient="horz" pos="1440" userDrawn="1">
          <p15:clr>
            <a:srgbClr val="FBAE40"/>
          </p15:clr>
        </p15:guide>
        <p15:guide id="16" orient="horz" pos="41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i="0" cap="all">
                <a:latin typeface="National 2 Medium" panose="020B0504030502020203" pitchFamily="34" charset="77"/>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National 2" panose="020B05040305020202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9" name="Date Placeholder 3">
            <a:extLst>
              <a:ext uri="{FF2B5EF4-FFF2-40B4-BE49-F238E27FC236}">
                <a16:creationId xmlns:a16="http://schemas.microsoft.com/office/drawing/2014/main" id="{9127F584-191B-BE49-9D83-C726B898698F}"/>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30" name="Footer Placeholder 4">
            <a:extLst>
              <a:ext uri="{FF2B5EF4-FFF2-40B4-BE49-F238E27FC236}">
                <a16:creationId xmlns:a16="http://schemas.microsoft.com/office/drawing/2014/main" id="{B711E9F4-2351-9545-B8A2-29E0B97DD255}"/>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31" name="Slide Number Placeholder 5">
            <a:extLst>
              <a:ext uri="{FF2B5EF4-FFF2-40B4-BE49-F238E27FC236}">
                <a16:creationId xmlns:a16="http://schemas.microsoft.com/office/drawing/2014/main" id="{027B9AE7-EBE1-414F-AF33-5B04ACD47FAF}"/>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32" name="Rectangle 31">
            <a:extLst>
              <a:ext uri="{FF2B5EF4-FFF2-40B4-BE49-F238E27FC236}">
                <a16:creationId xmlns:a16="http://schemas.microsoft.com/office/drawing/2014/main" id="{E3018CFB-AF9A-7540-9D0B-0C3B2CFC9809}"/>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697B6B-4157-7748-83D1-D800399F4422}"/>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A31B017-0FEA-D04C-A4E6-531DA0E71514}"/>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E3E0298-BB00-5545-ABC4-37B43BBEEB15}"/>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2A541922-1E8E-8142-8273-D4D57FE914D1}"/>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2BB39035-8650-477F-8F1D-11489069A667}"/>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F081F5-1B3C-4C7A-BDE9-EC261167172F}"/>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7" name="Content Placeholder 3">
            <a:extLst>
              <a:ext uri="{FF2B5EF4-FFF2-40B4-BE49-F238E27FC236}">
                <a16:creationId xmlns:a16="http://schemas.microsoft.com/office/drawing/2014/main" id="{46CCFEBA-7F21-453C-827A-498803962CA7}"/>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18" name="Picture 17">
            <a:extLst>
              <a:ext uri="{FF2B5EF4-FFF2-40B4-BE49-F238E27FC236}">
                <a16:creationId xmlns:a16="http://schemas.microsoft.com/office/drawing/2014/main" id="{3C93BEF3-BD5D-40D6-8A9A-759CEDFCB0F4}"/>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2671333960"/>
      </p:ext>
    </p:extLst>
  </p:cSld>
  <p:clrMapOvr>
    <a:masterClrMapping/>
  </p:clrMapOvr>
  <p:extLst>
    <p:ext uri="{DCECCB84-F9BA-43D5-87BE-67443E8EF086}">
      <p15:sldGuideLst xmlns:p15="http://schemas.microsoft.com/office/powerpoint/2012/main">
        <p15:guide id="1" orient="horz" pos="38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841248"/>
          </a:xfrm>
        </p:spPr>
        <p:txBody>
          <a:bodyPr/>
          <a:lstStyle>
            <a:lvl1pPr>
              <a:defRPr b="0" i="0">
                <a:latin typeface="National 2 Medium" panose="020B0504030502020203" pitchFamily="34" charset="77"/>
              </a:defRPr>
            </a:lvl1pPr>
          </a:lstStyle>
          <a:p>
            <a:r>
              <a:rPr lang="en-US"/>
              <a:t>Click to edit Master title style</a:t>
            </a:r>
          </a:p>
        </p:txBody>
      </p:sp>
      <p:sp>
        <p:nvSpPr>
          <p:cNvPr id="3" name="Content Placeholder 2"/>
          <p:cNvSpPr>
            <a:spLocks noGrp="1"/>
          </p:cNvSpPr>
          <p:nvPr>
            <p:ph sz="half" idx="1"/>
          </p:nvPr>
        </p:nvSpPr>
        <p:spPr>
          <a:xfrm>
            <a:off x="457200" y="2286000"/>
            <a:ext cx="4038600" cy="3840163"/>
          </a:xfrm>
        </p:spPr>
        <p:txBody>
          <a:bodyPr/>
          <a:lstStyle>
            <a:lvl1pPr>
              <a:defRPr sz="2800">
                <a:latin typeface="National 2" panose="020B0504030502020203" pitchFamily="34" charset="77"/>
              </a:defRPr>
            </a:lvl1pPr>
            <a:lvl2pPr>
              <a:defRPr sz="2400">
                <a:latin typeface="National 2" panose="020B0504030502020203" pitchFamily="34" charset="77"/>
              </a:defRPr>
            </a:lvl2pPr>
            <a:lvl3pPr>
              <a:defRPr sz="2000">
                <a:latin typeface="National 2" panose="020B0504030502020203" pitchFamily="34" charset="77"/>
              </a:defRPr>
            </a:lvl3pPr>
            <a:lvl4pPr>
              <a:defRPr sz="1800">
                <a:latin typeface="National 2" panose="020B0504030502020203" pitchFamily="34" charset="77"/>
              </a:defRPr>
            </a:lvl4pPr>
            <a:lvl5pPr>
              <a:defRPr sz="1800">
                <a:latin typeface="National 2" panose="020B0504030502020203" pitchFamily="34" charset="77"/>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86000"/>
            <a:ext cx="4038600" cy="3840163"/>
          </a:xfrm>
        </p:spPr>
        <p:txBody>
          <a:bodyPr/>
          <a:lstStyle>
            <a:lvl1pPr>
              <a:defRPr sz="2800">
                <a:latin typeface="National 2" panose="020B0504030502020203" pitchFamily="34" charset="77"/>
              </a:defRPr>
            </a:lvl1pPr>
            <a:lvl2pPr>
              <a:defRPr sz="2400">
                <a:latin typeface="National 2" panose="020B0504030502020203" pitchFamily="34" charset="77"/>
              </a:defRPr>
            </a:lvl2pPr>
            <a:lvl3pPr>
              <a:defRPr sz="2000">
                <a:latin typeface="National 2" panose="020B0504030502020203" pitchFamily="34" charset="77"/>
              </a:defRPr>
            </a:lvl3pPr>
            <a:lvl4pPr>
              <a:defRPr sz="1800">
                <a:latin typeface="National 2" panose="020B0504030502020203" pitchFamily="34" charset="77"/>
              </a:defRPr>
            </a:lvl4pPr>
            <a:lvl5pPr>
              <a:defRPr sz="1800">
                <a:latin typeface="National 2" panose="020B0504030502020203" pitchFamily="34" charset="77"/>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Date Placeholder 3">
            <a:extLst>
              <a:ext uri="{FF2B5EF4-FFF2-40B4-BE49-F238E27FC236}">
                <a16:creationId xmlns:a16="http://schemas.microsoft.com/office/drawing/2014/main" id="{21EEC8C0-38F3-0548-AE65-2E07491FD385}"/>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31" name="Footer Placeholder 4">
            <a:extLst>
              <a:ext uri="{FF2B5EF4-FFF2-40B4-BE49-F238E27FC236}">
                <a16:creationId xmlns:a16="http://schemas.microsoft.com/office/drawing/2014/main" id="{C9644BED-D066-C446-8D24-EA8C64F4315C}"/>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32" name="Slide Number Placeholder 5">
            <a:extLst>
              <a:ext uri="{FF2B5EF4-FFF2-40B4-BE49-F238E27FC236}">
                <a16:creationId xmlns:a16="http://schemas.microsoft.com/office/drawing/2014/main" id="{E9D99655-5DD7-7042-96E6-D25D5593EE0D}"/>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33" name="Rectangle 32">
            <a:extLst>
              <a:ext uri="{FF2B5EF4-FFF2-40B4-BE49-F238E27FC236}">
                <a16:creationId xmlns:a16="http://schemas.microsoft.com/office/drawing/2014/main" id="{C6E0B08F-B464-A740-AAF4-4FD8EC41D42D}"/>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6A3B3D4-5819-AF42-BA6E-8C3530CCDDA9}"/>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E59DB21-947B-9F41-BE72-9DC5609448BF}"/>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7FCD078-3A71-6B42-86D9-BA46B59653FA}"/>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6FEA01A-C451-0B4C-B5E8-5447730243E1}"/>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5D3A49B-C1DD-4798-8387-8AAA55183A35}"/>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52A50A-F805-4822-B7F5-1686768A0F60}"/>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8" name="Content Placeholder 3">
            <a:extLst>
              <a:ext uri="{FF2B5EF4-FFF2-40B4-BE49-F238E27FC236}">
                <a16:creationId xmlns:a16="http://schemas.microsoft.com/office/drawing/2014/main" id="{AC3CC34C-2BFA-4049-80B1-22EEAB0EBCFC}"/>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19" name="Picture 18">
            <a:extLst>
              <a:ext uri="{FF2B5EF4-FFF2-40B4-BE49-F238E27FC236}">
                <a16:creationId xmlns:a16="http://schemas.microsoft.com/office/drawing/2014/main" id="{7903EAB1-4DB6-4BF1-BA1F-F486DCA600BB}"/>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630867723"/>
      </p:ext>
    </p:extLst>
  </p:cSld>
  <p:clrMapOvr>
    <a:masterClrMapping/>
  </p:clrMapOvr>
  <p:extLst>
    <p:ext uri="{DCECCB84-F9BA-43D5-87BE-67443E8EF086}">
      <p15:sldGuideLst xmlns:p15="http://schemas.microsoft.com/office/powerpoint/2012/main">
        <p15:guide id="1" orient="horz" pos="768" userDrawn="1">
          <p15:clr>
            <a:srgbClr val="FBAE40"/>
          </p15:clr>
        </p15:guide>
        <p15:guide id="2" orient="horz" pos="1296" userDrawn="1">
          <p15:clr>
            <a:srgbClr val="FBAE40"/>
          </p15:clr>
        </p15:guide>
        <p15:guide id="3" orient="horz" pos="1440" userDrawn="1">
          <p15:clr>
            <a:srgbClr val="FBAE40"/>
          </p15:clr>
        </p15:guide>
        <p15:guide id="4" orient="horz" pos="3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841248"/>
          </a:xfrm>
        </p:spPr>
        <p:txBody>
          <a:bodyPr/>
          <a:lstStyle>
            <a:lvl1pPr>
              <a:defRPr b="0" i="0">
                <a:latin typeface="National 2 Medium" panose="020B0504030502020203" pitchFamily="34" charset="77"/>
              </a:defRPr>
            </a:lvl1pPr>
          </a:lstStyle>
          <a:p>
            <a:r>
              <a:rPr lang="en-US"/>
              <a:t>Click to edit Master title style</a:t>
            </a:r>
          </a:p>
        </p:txBody>
      </p:sp>
      <p:sp>
        <p:nvSpPr>
          <p:cNvPr id="3" name="Text Placeholder 2"/>
          <p:cNvSpPr>
            <a:spLocks noGrp="1"/>
          </p:cNvSpPr>
          <p:nvPr>
            <p:ph type="body" idx="1"/>
          </p:nvPr>
        </p:nvSpPr>
        <p:spPr>
          <a:xfrm>
            <a:off x="457200" y="2348484"/>
            <a:ext cx="4040188" cy="639762"/>
          </a:xfrm>
        </p:spPr>
        <p:txBody>
          <a:bodyPr anchor="b"/>
          <a:lstStyle>
            <a:lvl1pPr marL="0" indent="0">
              <a:buNone/>
              <a:defRPr sz="2400" b="1">
                <a:latin typeface="National 2" panose="020B0504030502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988246"/>
            <a:ext cx="4040188" cy="3107754"/>
          </a:xfrm>
        </p:spPr>
        <p:txBody>
          <a:bodyPr/>
          <a:lstStyle>
            <a:lvl1pPr>
              <a:defRPr sz="2400">
                <a:latin typeface="National 2" panose="020B0504030502020203" pitchFamily="34" charset="77"/>
              </a:defRPr>
            </a:lvl1pPr>
            <a:lvl2pPr>
              <a:defRPr sz="2000">
                <a:latin typeface="National 2" panose="020B0504030502020203" pitchFamily="34" charset="77"/>
              </a:defRPr>
            </a:lvl2pPr>
            <a:lvl3pPr>
              <a:defRPr sz="1800">
                <a:latin typeface="National 2" panose="020B0504030502020203" pitchFamily="34" charset="77"/>
              </a:defRPr>
            </a:lvl3pPr>
            <a:lvl4pPr>
              <a:defRPr sz="1600">
                <a:latin typeface="National 2" panose="020B0504030502020203" pitchFamily="34" charset="77"/>
              </a:defRPr>
            </a:lvl4pPr>
            <a:lvl5pPr>
              <a:defRPr sz="1600">
                <a:latin typeface="National 2" panose="020B0504030502020203" pitchFamily="34" charset="77"/>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348484"/>
            <a:ext cx="4041775" cy="639762"/>
          </a:xfrm>
        </p:spPr>
        <p:txBody>
          <a:bodyPr anchor="b"/>
          <a:lstStyle>
            <a:lvl1pPr marL="0" indent="0">
              <a:buNone/>
              <a:defRPr sz="2400" b="1">
                <a:latin typeface="National 2" panose="020B0504030502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988246"/>
            <a:ext cx="4041775" cy="31077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2599E370-C5D0-BA45-BC9F-881FD994A190}"/>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22" name="Footer Placeholder 4">
            <a:extLst>
              <a:ext uri="{FF2B5EF4-FFF2-40B4-BE49-F238E27FC236}">
                <a16:creationId xmlns:a16="http://schemas.microsoft.com/office/drawing/2014/main" id="{4D735957-DC2A-5542-A94F-5D9A067839D3}"/>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23" name="Slide Number Placeholder 5">
            <a:extLst>
              <a:ext uri="{FF2B5EF4-FFF2-40B4-BE49-F238E27FC236}">
                <a16:creationId xmlns:a16="http://schemas.microsoft.com/office/drawing/2014/main" id="{39A4B280-0A26-154D-9D7C-B9CEC3CFE3A4}"/>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24" name="Rectangle 23">
            <a:extLst>
              <a:ext uri="{FF2B5EF4-FFF2-40B4-BE49-F238E27FC236}">
                <a16:creationId xmlns:a16="http://schemas.microsoft.com/office/drawing/2014/main" id="{9B746B88-C77A-2549-BB0D-30B674986BDC}"/>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E6F2B1-F8DA-1B4E-82A6-9D15D9C5281B}"/>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2BF6D6-C745-6E4B-B3B4-97C914D2F6FD}"/>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E4D007-6D8D-AC40-B7BB-9B284904E250}"/>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8489CE53-4DBC-8F41-8091-925318B83715}"/>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CD7B6706-57F0-4D91-BE75-BE481CCAC95A}"/>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86E721-CADA-40ED-9E62-C28FE6FF7172}"/>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20" name="Content Placeholder 3">
            <a:extLst>
              <a:ext uri="{FF2B5EF4-FFF2-40B4-BE49-F238E27FC236}">
                <a16:creationId xmlns:a16="http://schemas.microsoft.com/office/drawing/2014/main" id="{021879C4-770E-48A4-AD4B-307F3364385A}"/>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32" name="Picture 31">
            <a:extLst>
              <a:ext uri="{FF2B5EF4-FFF2-40B4-BE49-F238E27FC236}">
                <a16:creationId xmlns:a16="http://schemas.microsoft.com/office/drawing/2014/main" id="{EA604476-B4C0-46FE-934F-C05367F68E13}"/>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3577096129"/>
      </p:ext>
    </p:extLst>
  </p:cSld>
  <p:clrMapOvr>
    <a:masterClrMapping/>
  </p:clrMapOvr>
  <p:extLst>
    <p:ext uri="{DCECCB84-F9BA-43D5-87BE-67443E8EF086}">
      <p15:sldGuideLst xmlns:p15="http://schemas.microsoft.com/office/powerpoint/2012/main">
        <p15:guide id="1" orient="horz" pos="768" userDrawn="1">
          <p15:clr>
            <a:srgbClr val="FBAE40"/>
          </p15:clr>
        </p15:guide>
        <p15:guide id="2" orient="horz" pos="1296" userDrawn="1">
          <p15:clr>
            <a:srgbClr val="FBAE40"/>
          </p15:clr>
        </p15:guide>
        <p15:guide id="3" orient="horz" pos="1464" userDrawn="1">
          <p15:clr>
            <a:srgbClr val="FBAE40"/>
          </p15:clr>
        </p15:guide>
        <p15:guide id="4" orient="horz"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2" y="1219200"/>
            <a:ext cx="8229600" cy="1143000"/>
          </a:xfrm>
        </p:spPr>
        <p:txBody>
          <a:bodyPr/>
          <a:lstStyle/>
          <a:p>
            <a:r>
              <a:rPr lang="en-US"/>
              <a:t>Click to edit Master title style</a:t>
            </a:r>
          </a:p>
        </p:txBody>
      </p:sp>
      <p:sp>
        <p:nvSpPr>
          <p:cNvPr id="17" name="Date Placeholder 3">
            <a:extLst>
              <a:ext uri="{FF2B5EF4-FFF2-40B4-BE49-F238E27FC236}">
                <a16:creationId xmlns:a16="http://schemas.microsoft.com/office/drawing/2014/main" id="{3589C9AC-AEB7-034B-8A42-3C832AB5BC71}"/>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18" name="Footer Placeholder 4">
            <a:extLst>
              <a:ext uri="{FF2B5EF4-FFF2-40B4-BE49-F238E27FC236}">
                <a16:creationId xmlns:a16="http://schemas.microsoft.com/office/drawing/2014/main" id="{2DA5AE07-D5C9-1D4A-BA4D-B2E103E4888C}"/>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19" name="Slide Number Placeholder 5">
            <a:extLst>
              <a:ext uri="{FF2B5EF4-FFF2-40B4-BE49-F238E27FC236}">
                <a16:creationId xmlns:a16="http://schemas.microsoft.com/office/drawing/2014/main" id="{CAEA54DA-5E65-ED4C-BBD6-E22792B5D1DA}"/>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20" name="Rectangle 19">
            <a:extLst>
              <a:ext uri="{FF2B5EF4-FFF2-40B4-BE49-F238E27FC236}">
                <a16:creationId xmlns:a16="http://schemas.microsoft.com/office/drawing/2014/main" id="{B3497C62-4F0A-714F-9238-4F0C9A67E8AF}"/>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CC722FC-4EDA-964C-A8E9-0E3C8EEAD427}"/>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065A2B9-9062-E24B-ABF0-A0A605E2754E}"/>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A8E9D59-5D5F-AB44-97E3-D836DD257727}"/>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A6175C1C-49C0-4446-8198-B3297C76221D}"/>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436F8EDF-6CED-41B9-B6F8-D1ED4A2C23BE}"/>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790D2FC-71AE-447D-9A3B-2DC75D246A58}"/>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6" name="Content Placeholder 3">
            <a:extLst>
              <a:ext uri="{FF2B5EF4-FFF2-40B4-BE49-F238E27FC236}">
                <a16:creationId xmlns:a16="http://schemas.microsoft.com/office/drawing/2014/main" id="{F37F4B70-03CC-4124-B269-24BEB2992D20}"/>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28" name="Picture 27">
            <a:extLst>
              <a:ext uri="{FF2B5EF4-FFF2-40B4-BE49-F238E27FC236}">
                <a16:creationId xmlns:a16="http://schemas.microsoft.com/office/drawing/2014/main" id="{19CE0E8A-F036-48F1-9918-49E0949E00AC}"/>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1566665284"/>
      </p:ext>
    </p:extLst>
  </p:cSld>
  <p:clrMapOvr>
    <a:masterClrMapping/>
  </p:clrMapOvr>
  <p:extLst>
    <p:ext uri="{DCECCB84-F9BA-43D5-87BE-67443E8EF086}">
      <p15:sldGuideLst xmlns:p15="http://schemas.microsoft.com/office/powerpoint/2012/main">
        <p15:guide id="1" orient="horz" pos="7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 Header &amp; Footer">
    <p:spTree>
      <p:nvGrpSpPr>
        <p:cNvPr id="1" name=""/>
        <p:cNvGrpSpPr/>
        <p:nvPr/>
      </p:nvGrpSpPr>
      <p:grpSpPr>
        <a:xfrm>
          <a:off x="0" y="0"/>
          <a:ext cx="0" cy="0"/>
          <a:chOff x="0" y="0"/>
          <a:chExt cx="0" cy="0"/>
        </a:xfrm>
      </p:grpSpPr>
      <p:sp>
        <p:nvSpPr>
          <p:cNvPr id="27" name="Date Placeholder 3">
            <a:extLst>
              <a:ext uri="{FF2B5EF4-FFF2-40B4-BE49-F238E27FC236}">
                <a16:creationId xmlns:a16="http://schemas.microsoft.com/office/drawing/2014/main" id="{C3667D0C-2744-5845-90A6-6753D624A8A0}"/>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28" name="Footer Placeholder 4">
            <a:extLst>
              <a:ext uri="{FF2B5EF4-FFF2-40B4-BE49-F238E27FC236}">
                <a16:creationId xmlns:a16="http://schemas.microsoft.com/office/drawing/2014/main" id="{5A214655-34DA-664D-813A-6DD1B6C9C078}"/>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29" name="Slide Number Placeholder 5">
            <a:extLst>
              <a:ext uri="{FF2B5EF4-FFF2-40B4-BE49-F238E27FC236}">
                <a16:creationId xmlns:a16="http://schemas.microsoft.com/office/drawing/2014/main" id="{C8FA0DCA-B87E-0D4C-B696-A401670AAD54}"/>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30" name="Rectangle 29">
            <a:extLst>
              <a:ext uri="{FF2B5EF4-FFF2-40B4-BE49-F238E27FC236}">
                <a16:creationId xmlns:a16="http://schemas.microsoft.com/office/drawing/2014/main" id="{BEA41747-D19E-8040-B2E7-2C4B1F1CB9C0}"/>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3F53255-C895-624B-86BB-83F8C8A13C66}"/>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6E1C40D-F4EC-D44F-AEF6-7CAB426FC94F}"/>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9FEE034-14F3-A247-B069-D5585220E76E}"/>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02C8B68-647C-A54D-8F05-CE7CCB7433C8}"/>
              </a:ext>
            </a:extLst>
          </p:cNvPr>
          <p:cNvCxnSpPr/>
          <p:nvPr userDrawn="1"/>
        </p:nvCxnSpPr>
        <p:spPr>
          <a:xfrm>
            <a:off x="0" y="758952"/>
            <a:ext cx="9144000"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451F1EB-C85C-41A8-8FFD-B75A141A1F32}"/>
              </a:ext>
            </a:extLst>
          </p:cNvPr>
          <p:cNvSpPr/>
          <p:nvPr userDrawn="1"/>
        </p:nvSpPr>
        <p:spPr>
          <a:xfrm>
            <a:off x="0" y="0"/>
            <a:ext cx="9144000" cy="7629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A7C6FBC-46C3-494F-9AFC-8CA58A968537}"/>
              </a:ext>
            </a:extLst>
          </p:cNvPr>
          <p:cNvSpPr txBox="1"/>
          <p:nvPr userDrawn="1"/>
        </p:nvSpPr>
        <p:spPr>
          <a:xfrm>
            <a:off x="4572001" y="236356"/>
            <a:ext cx="4267200" cy="335144"/>
          </a:xfrm>
          <a:prstGeom prst="rect">
            <a:avLst/>
          </a:prstGeom>
          <a:noFill/>
          <a:ln>
            <a:noFill/>
          </a:ln>
        </p:spPr>
        <p:txBody>
          <a:bodyPr wrap="square" lIns="0" tIns="0" rIns="0" bIns="0" rtlCol="0" anchor="ctr" anchorCtr="0">
            <a:noAutofit/>
          </a:bodyPr>
          <a:lstStyle/>
          <a:p>
            <a:pPr algn="r"/>
            <a:endParaRPr lang="en-US" sz="1400">
              <a:solidFill>
                <a:schemeClr val="bg1"/>
              </a:solidFill>
              <a:latin typeface="National 2" panose="020B0504030502020203" pitchFamily="34" charset="77"/>
              <a:cs typeface="Bembo Bold"/>
            </a:endParaRPr>
          </a:p>
        </p:txBody>
      </p:sp>
      <p:pic>
        <p:nvPicPr>
          <p:cNvPr id="15" name="Content Placeholder 3">
            <a:extLst>
              <a:ext uri="{FF2B5EF4-FFF2-40B4-BE49-F238E27FC236}">
                <a16:creationId xmlns:a16="http://schemas.microsoft.com/office/drawing/2014/main" id="{B2407EB8-5AB0-4B40-87A9-75F8EE0465CF}"/>
              </a:ext>
            </a:extLst>
          </p:cNvPr>
          <p:cNvPicPr>
            <a:picLocks noChangeAspect="1"/>
          </p:cNvPicPr>
          <p:nvPr userDrawn="1"/>
        </p:nvPicPr>
        <p:blipFill>
          <a:blip r:embed="rId2"/>
          <a:stretch>
            <a:fillRect/>
          </a:stretch>
        </p:blipFill>
        <p:spPr>
          <a:xfrm>
            <a:off x="304800" y="228601"/>
            <a:ext cx="2743200" cy="363070"/>
          </a:xfrm>
          <a:prstGeom prst="rect">
            <a:avLst/>
          </a:prstGeom>
        </p:spPr>
      </p:pic>
      <p:pic>
        <p:nvPicPr>
          <p:cNvPr id="16" name="Picture 15">
            <a:extLst>
              <a:ext uri="{FF2B5EF4-FFF2-40B4-BE49-F238E27FC236}">
                <a16:creationId xmlns:a16="http://schemas.microsoft.com/office/drawing/2014/main" id="{EEE91FC6-9889-46C5-B1B7-E42CD0DE17FD}"/>
              </a:ext>
            </a:extLst>
          </p:cNvPr>
          <p:cNvPicPr>
            <a:picLocks noChangeAspect="1"/>
          </p:cNvPicPr>
          <p:nvPr userDrawn="1"/>
        </p:nvPicPr>
        <p:blipFill>
          <a:blip r:embed="rId3"/>
          <a:stretch>
            <a:fillRect/>
          </a:stretch>
        </p:blipFill>
        <p:spPr>
          <a:xfrm>
            <a:off x="6959803" y="94824"/>
            <a:ext cx="1901342" cy="570402"/>
          </a:xfrm>
          <a:prstGeom prst="rect">
            <a:avLst/>
          </a:prstGeom>
        </p:spPr>
      </p:pic>
    </p:spTree>
    <p:extLst>
      <p:ext uri="{BB962C8B-B14F-4D97-AF65-F5344CB8AC3E}">
        <p14:creationId xmlns:p14="http://schemas.microsoft.com/office/powerpoint/2010/main" val="36757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 Footer">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85AED904-AAA5-D642-9FD6-49807E2167F4}"/>
              </a:ext>
            </a:extLst>
          </p:cNvPr>
          <p:cNvSpPr>
            <a:spLocks noGrp="1"/>
          </p:cNvSpPr>
          <p:nvPr>
            <p:ph type="dt" sz="half" idx="10"/>
          </p:nvPr>
        </p:nvSpPr>
        <p:spPr>
          <a:xfrm>
            <a:off x="457200" y="6358491"/>
            <a:ext cx="2133600" cy="261610"/>
          </a:xfrm>
        </p:spPr>
        <p:txBody>
          <a:bodyPr>
            <a:spAutoFit/>
          </a:bodyPr>
          <a:lstStyle>
            <a:lvl1pPr>
              <a:defRPr sz="1100">
                <a:solidFill>
                  <a:schemeClr val="bg1">
                    <a:lumMod val="50000"/>
                  </a:schemeClr>
                </a:solidFill>
              </a:defRPr>
            </a:lvl1pPr>
          </a:lstStyle>
          <a:p>
            <a:fld id="{7B758EA7-9FB1-454A-A8E3-2247C9C0CE64}" type="datetime1">
              <a:rPr lang="en-US" smtClean="0"/>
              <a:t>11/18/24</a:t>
            </a:fld>
            <a:endParaRPr lang="en-US"/>
          </a:p>
        </p:txBody>
      </p:sp>
      <p:sp>
        <p:nvSpPr>
          <p:cNvPr id="13" name="Footer Placeholder 4">
            <a:extLst>
              <a:ext uri="{FF2B5EF4-FFF2-40B4-BE49-F238E27FC236}">
                <a16:creationId xmlns:a16="http://schemas.microsoft.com/office/drawing/2014/main" id="{62324B76-5220-414E-8C78-332EEA4171FE}"/>
              </a:ext>
            </a:extLst>
          </p:cNvPr>
          <p:cNvSpPr>
            <a:spLocks noGrp="1"/>
          </p:cNvSpPr>
          <p:nvPr>
            <p:ph type="ftr" sz="quarter" idx="11"/>
          </p:nvPr>
        </p:nvSpPr>
        <p:spPr>
          <a:xfrm>
            <a:off x="3124200" y="6358491"/>
            <a:ext cx="2895600" cy="261610"/>
          </a:xfrm>
        </p:spPr>
        <p:txBody>
          <a:bodyPr>
            <a:spAutoFit/>
          </a:bodyPr>
          <a:lstStyle>
            <a:lvl1pPr>
              <a:defRPr sz="1100">
                <a:solidFill>
                  <a:schemeClr val="bg1">
                    <a:lumMod val="50000"/>
                  </a:schemeClr>
                </a:solidFill>
              </a:defRPr>
            </a:lvl1pPr>
          </a:lstStyle>
          <a:p>
            <a:r>
              <a:rPr lang="en-US"/>
              <a:t>tdi.dartmouth.edu</a:t>
            </a:r>
          </a:p>
        </p:txBody>
      </p:sp>
      <p:sp>
        <p:nvSpPr>
          <p:cNvPr id="14" name="Slide Number Placeholder 5">
            <a:extLst>
              <a:ext uri="{FF2B5EF4-FFF2-40B4-BE49-F238E27FC236}">
                <a16:creationId xmlns:a16="http://schemas.microsoft.com/office/drawing/2014/main" id="{4F93BABB-CFF7-4A4B-868D-E425A9766A96}"/>
              </a:ext>
            </a:extLst>
          </p:cNvPr>
          <p:cNvSpPr>
            <a:spLocks noGrp="1"/>
          </p:cNvSpPr>
          <p:nvPr>
            <p:ph type="sldNum" sz="quarter" idx="12"/>
          </p:nvPr>
        </p:nvSpPr>
        <p:spPr>
          <a:xfrm>
            <a:off x="6553200" y="6358491"/>
            <a:ext cx="2133600" cy="261610"/>
          </a:xfrm>
        </p:spPr>
        <p:txBody>
          <a:bodyPr>
            <a:spAutoFit/>
          </a:bodyPr>
          <a:lstStyle>
            <a:lvl1pPr>
              <a:defRPr sz="1100">
                <a:solidFill>
                  <a:schemeClr val="bg1">
                    <a:lumMod val="50000"/>
                  </a:schemeClr>
                </a:solidFill>
              </a:defRPr>
            </a:lvl1pPr>
          </a:lstStyle>
          <a:p>
            <a:fld id="{5F99EF57-41E5-C444-A4DB-51759876B068}" type="slidenum">
              <a:rPr lang="en-US" smtClean="0"/>
              <a:pPr/>
              <a:t>‹#›</a:t>
            </a:fld>
            <a:endParaRPr lang="en-US"/>
          </a:p>
        </p:txBody>
      </p:sp>
      <p:sp>
        <p:nvSpPr>
          <p:cNvPr id="15" name="Rectangle 14">
            <a:extLst>
              <a:ext uri="{FF2B5EF4-FFF2-40B4-BE49-F238E27FC236}">
                <a16:creationId xmlns:a16="http://schemas.microsoft.com/office/drawing/2014/main" id="{29A1E6D1-8425-9549-838F-D0C0CAF08D9B}"/>
              </a:ext>
            </a:extLst>
          </p:cNvPr>
          <p:cNvSpPr/>
          <p:nvPr userDrawn="1"/>
        </p:nvSpPr>
        <p:spPr>
          <a:xfrm>
            <a:off x="1417320" y="6629400"/>
            <a:ext cx="1097280" cy="683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9BDBF9-8864-E14E-911F-934D5774055C}"/>
              </a:ext>
            </a:extLst>
          </p:cNvPr>
          <p:cNvSpPr/>
          <p:nvPr userDrawn="1"/>
        </p:nvSpPr>
        <p:spPr>
          <a:xfrm>
            <a:off x="3794760" y="6629400"/>
            <a:ext cx="5120640" cy="68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1869D0-A0D9-6545-AAAA-2C238C517B5B}"/>
              </a:ext>
            </a:extLst>
          </p:cNvPr>
          <p:cNvSpPr/>
          <p:nvPr userDrawn="1"/>
        </p:nvSpPr>
        <p:spPr>
          <a:xfrm>
            <a:off x="228600" y="6629400"/>
            <a:ext cx="1097280" cy="683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27B088-D4E6-5B46-AD4C-D42191EC2D70}"/>
              </a:ext>
            </a:extLst>
          </p:cNvPr>
          <p:cNvSpPr/>
          <p:nvPr userDrawn="1"/>
        </p:nvSpPr>
        <p:spPr>
          <a:xfrm>
            <a:off x="2606040" y="6629400"/>
            <a:ext cx="1097280" cy="683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979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760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National 2" panose="020B0504030502020203" pitchFamily="34" charset="77"/>
              </a:defRPr>
            </a:lvl1pPr>
          </a:lstStyle>
          <a:p>
            <a:fld id="{8AAF1E66-C84E-D243-8B78-7EFB0B589FF7}" type="datetime1">
              <a:rPr lang="en-US" smtClean="0"/>
              <a:pPr/>
              <a:t>11/18/24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National 2" panose="020B0504030502020203" pitchFamily="34" charset="77"/>
              </a:defRPr>
            </a:lvl1pPr>
          </a:lstStyle>
          <a:p>
            <a:r>
              <a:rPr lang="en-US"/>
              <a:t>tdi.dartmouth.edu</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National 2" panose="020B0504030502020203" pitchFamily="34" charset="77"/>
              </a:defRPr>
            </a:lvl1pPr>
          </a:lstStyle>
          <a:p>
            <a:fld id="{5F99EF57-41E5-C444-A4DB-51759876B068}" type="slidenum">
              <a:rPr lang="en-US" smtClean="0"/>
              <a:pPr/>
              <a:t>‹#›</a:t>
            </a:fld>
            <a:endParaRPr lang="en-US"/>
          </a:p>
        </p:txBody>
      </p:sp>
    </p:spTree>
    <p:extLst>
      <p:ext uri="{BB962C8B-B14F-4D97-AF65-F5344CB8AC3E}">
        <p14:creationId xmlns:p14="http://schemas.microsoft.com/office/powerpoint/2010/main" val="13086095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72" r:id="rId8"/>
    <p:sldLayoutId id="2147483673" r:id="rId9"/>
    <p:sldLayoutId id="2147483684" r:id="rId10"/>
    <p:sldLayoutId id="2147483674" r:id="rId11"/>
    <p:sldLayoutId id="2147483685" r:id="rId12"/>
    <p:sldLayoutId id="2147483686" r:id="rId13"/>
    <p:sldLayoutId id="2147483687" r:id="rId14"/>
    <p:sldLayoutId id="2147483675" r:id="rId15"/>
  </p:sldLayoutIdLst>
  <p:hf sldNum="0" hdr="0" dt="0"/>
  <p:txStyles>
    <p:titleStyle>
      <a:lvl1pPr algn="ctr" defTabSz="457200" rtl="0" eaLnBrk="1" latinLnBrk="0" hangingPunct="1">
        <a:spcBef>
          <a:spcPct val="0"/>
        </a:spcBef>
        <a:buNone/>
        <a:defRPr sz="4400" b="0" i="0" kern="1200">
          <a:solidFill>
            <a:schemeClr val="tx1"/>
          </a:solidFill>
          <a:latin typeface="National 2 Medium" panose="020B0504030502020203" pitchFamily="34" charset="77"/>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National 2" panose="020B0504030502020203" pitchFamily="34" charset="77"/>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National 2" panose="020B0504030502020203" pitchFamily="34" charset="77"/>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National 2" panose="020B0504030502020203" pitchFamily="34" charset="77"/>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National 2" panose="020B0504030502020203" pitchFamily="34" charset="77"/>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National 2" panose="020B0504030502020203"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907C02-D202-E94C-5A96-DCBB0C3500BD}"/>
              </a:ext>
            </a:extLst>
          </p:cNvPr>
          <p:cNvSpPr>
            <a:spLocks noGrp="1"/>
          </p:cNvSpPr>
          <p:nvPr>
            <p:ph type="title"/>
          </p:nvPr>
        </p:nvSpPr>
        <p:spPr>
          <a:xfrm>
            <a:off x="237970" y="2134913"/>
            <a:ext cx="8668060" cy="2588174"/>
          </a:xfrm>
        </p:spPr>
        <p:txBody>
          <a:bodyPr>
            <a:noAutofit/>
          </a:bodyPr>
          <a:lstStyle/>
          <a:p>
            <a:r>
              <a:rPr lang="en-US" sz="3200" b="1" dirty="0">
                <a:effectLst/>
                <a:latin typeface="Arial" panose="020B0604020202020204" pitchFamily="34" charset="0"/>
                <a:ea typeface="Aptos" panose="020B0004020202020204" pitchFamily="34" charset="0"/>
              </a:rPr>
              <a:t>“It wasn’t to get high; it was just to get by”</a:t>
            </a:r>
            <a:r>
              <a:rPr lang="en-US" sz="3200" dirty="0">
                <a:effectLst/>
                <a:latin typeface="Arial" panose="020B0604020202020204" pitchFamily="34" charset="0"/>
                <a:ea typeface="Aptos" panose="020B0004020202020204" pitchFamily="34" charset="0"/>
              </a:rPr>
              <a:t>:</a:t>
            </a:r>
            <a:r>
              <a:rPr lang="en-US" sz="3200" b="1" dirty="0">
                <a:effectLst/>
                <a:latin typeface="Arial" panose="020B0604020202020204" pitchFamily="34" charset="0"/>
                <a:ea typeface="Aptos" panose="020B0004020202020204" pitchFamily="34" charset="0"/>
              </a:rPr>
              <a:t> </a:t>
            </a:r>
            <a:br>
              <a:rPr lang="en-US" sz="3200" b="1" dirty="0">
                <a:effectLst/>
                <a:latin typeface="Arial" panose="020B0604020202020204" pitchFamily="34" charset="0"/>
                <a:ea typeface="Aptos" panose="020B0004020202020204" pitchFamily="34" charset="0"/>
              </a:rPr>
            </a:br>
            <a:r>
              <a:rPr lang="en-US" sz="3200" dirty="0">
                <a:effectLst/>
                <a:latin typeface="Arial" panose="020B0604020202020204" pitchFamily="34" charset="0"/>
                <a:ea typeface="Aptos" panose="020B0004020202020204" pitchFamily="34" charset="0"/>
              </a:rPr>
              <a:t>A study of the experience of patients who use illicitly manufactured fentanyl during methadone treatment and recommendations to improve care delivery in </a:t>
            </a:r>
            <a:br>
              <a:rPr lang="en-US" sz="3200" dirty="0">
                <a:effectLst/>
                <a:latin typeface="Arial" panose="020B0604020202020204" pitchFamily="34" charset="0"/>
                <a:ea typeface="Aptos" panose="020B0004020202020204" pitchFamily="34" charset="0"/>
              </a:rPr>
            </a:br>
            <a:r>
              <a:rPr lang="en-US" sz="3200" dirty="0">
                <a:effectLst/>
                <a:latin typeface="Arial" panose="020B0604020202020204" pitchFamily="34" charset="0"/>
                <a:ea typeface="Aptos" panose="020B0004020202020204" pitchFamily="34" charset="0"/>
              </a:rPr>
              <a:t>Vermont and New Hampshire </a:t>
            </a:r>
            <a:endParaRPr lang="en-US" sz="3200" dirty="0"/>
          </a:p>
        </p:txBody>
      </p:sp>
      <p:sp>
        <p:nvSpPr>
          <p:cNvPr id="8" name="TextBox 7">
            <a:extLst>
              <a:ext uri="{FF2B5EF4-FFF2-40B4-BE49-F238E27FC236}">
                <a16:creationId xmlns:a16="http://schemas.microsoft.com/office/drawing/2014/main" id="{1AEBCEB0-C00C-776F-10E5-06D6A198FAE1}"/>
              </a:ext>
            </a:extLst>
          </p:cNvPr>
          <p:cNvSpPr txBox="1"/>
          <p:nvPr/>
        </p:nvSpPr>
        <p:spPr>
          <a:xfrm>
            <a:off x="311046" y="5259314"/>
            <a:ext cx="8521907" cy="1785104"/>
          </a:xfrm>
          <a:prstGeom prst="rect">
            <a:avLst/>
          </a:prstGeom>
          <a:noFill/>
        </p:spPr>
        <p:txBody>
          <a:bodyPr wrap="square" rtlCol="0">
            <a:spAutoFit/>
          </a:bodyPr>
          <a:lstStyle/>
          <a:p>
            <a:pPr algn="ctr"/>
            <a:endParaRPr lang="en-US" dirty="0"/>
          </a:p>
          <a:p>
            <a:pPr algn="ctr"/>
            <a:r>
              <a:rPr lang="en-US" b="1" dirty="0"/>
              <a:t>Jesse Sara </a:t>
            </a:r>
            <a:r>
              <a:rPr lang="en-US" b="1" dirty="0" err="1"/>
              <a:t>Boggis</a:t>
            </a:r>
            <a:r>
              <a:rPr lang="en-US" b="1" dirty="0"/>
              <a:t>, MPH</a:t>
            </a:r>
          </a:p>
          <a:p>
            <a:pPr algn="ctr"/>
            <a:r>
              <a:rPr lang="en-US" dirty="0"/>
              <a:t>PhD candidate, Predoctoral fellow</a:t>
            </a:r>
          </a:p>
          <a:p>
            <a:pPr algn="ctr"/>
            <a:r>
              <a:rPr lang="en-US" dirty="0"/>
              <a:t>Geisel School of Medicine at Dartmouth</a:t>
            </a:r>
          </a:p>
          <a:p>
            <a:pPr algn="ctr"/>
            <a:endParaRPr lang="en-US" sz="2000" dirty="0"/>
          </a:p>
          <a:p>
            <a:endParaRPr lang="en-US" dirty="0"/>
          </a:p>
        </p:txBody>
      </p:sp>
    </p:spTree>
    <p:extLst>
      <p:ext uri="{BB962C8B-B14F-4D97-AF65-F5344CB8AC3E}">
        <p14:creationId xmlns:p14="http://schemas.microsoft.com/office/powerpoint/2010/main" val="94605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13916-D993-7B60-09DC-F164585DD9D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3BB94-8C44-9175-DBAD-91895531F18F}"/>
              </a:ext>
            </a:extLst>
          </p:cNvPr>
          <p:cNvSpPr>
            <a:spLocks noGrp="1"/>
          </p:cNvSpPr>
          <p:nvPr>
            <p:ph idx="1"/>
          </p:nvPr>
        </p:nvSpPr>
        <p:spPr>
          <a:xfrm>
            <a:off x="315818" y="1158472"/>
            <a:ext cx="8768547" cy="5122293"/>
          </a:xfrm>
        </p:spPr>
        <p:txBody>
          <a:bodyPr>
            <a:normAutofit/>
          </a:bodyPr>
          <a:lstStyle/>
          <a:p>
            <a:pPr marL="0" indent="0">
              <a:buNone/>
            </a:pPr>
            <a:r>
              <a:rPr lang="en-US" sz="2400" b="1" dirty="0">
                <a:latin typeface="+mn-lt"/>
              </a:rPr>
              <a:t>Theme 2: </a:t>
            </a:r>
            <a:r>
              <a:rPr lang="en-US" sz="2400" dirty="0">
                <a:latin typeface="+mn-lt"/>
              </a:rPr>
              <a:t>Most reported daily discomfort or withdrawal during induction and used IMF to prevent severe withdrawal. </a:t>
            </a:r>
          </a:p>
          <a:p>
            <a:pPr marL="0" indent="0">
              <a:buNone/>
            </a:pPr>
            <a:endParaRPr lang="en-US" sz="2400" dirty="0">
              <a:latin typeface="+mn-lt"/>
            </a:endParaRPr>
          </a:p>
          <a:p>
            <a:endParaRPr lang="en-US" sz="1600" dirty="0">
              <a:latin typeface="+mn-lt"/>
            </a:endParaRPr>
          </a:p>
        </p:txBody>
      </p:sp>
      <p:sp>
        <p:nvSpPr>
          <p:cNvPr id="8" name="Oval Callout 7">
            <a:extLst>
              <a:ext uri="{FF2B5EF4-FFF2-40B4-BE49-F238E27FC236}">
                <a16:creationId xmlns:a16="http://schemas.microsoft.com/office/drawing/2014/main" id="{633C6FFA-72B8-210A-0901-44C4DBBFD112}"/>
              </a:ext>
            </a:extLst>
          </p:cNvPr>
          <p:cNvSpPr/>
          <p:nvPr/>
        </p:nvSpPr>
        <p:spPr>
          <a:xfrm flipH="1">
            <a:off x="54789" y="1956621"/>
            <a:ext cx="5572994" cy="3653262"/>
          </a:xfrm>
          <a:prstGeom prst="wedgeEllipseCallout">
            <a:avLst>
              <a:gd name="adj1" fmla="val 46924"/>
              <a:gd name="adj2" fmla="val 3844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799F4A-C28D-D5B7-D681-84241578BB4F}"/>
              </a:ext>
            </a:extLst>
          </p:cNvPr>
          <p:cNvSpPr txBox="1"/>
          <p:nvPr/>
        </p:nvSpPr>
        <p:spPr>
          <a:xfrm>
            <a:off x="1024127" y="2292332"/>
            <a:ext cx="3852673" cy="3046988"/>
          </a:xfrm>
          <a:prstGeom prst="rect">
            <a:avLst/>
          </a:prstGeom>
          <a:noFill/>
        </p:spPr>
        <p:txBody>
          <a:bodyPr wrap="square">
            <a:spAutoFit/>
          </a:bodyPr>
          <a:lstStyle/>
          <a:p>
            <a:pPr algn="ctr"/>
            <a:r>
              <a:rPr lang="en-US" sz="2400" b="1" i="1" dirty="0">
                <a:solidFill>
                  <a:schemeClr val="bg1"/>
                </a:solidFill>
              </a:rPr>
              <a:t>“And then I’d go out to try and get some heroin, but the dose would last about 4 or 5 hours and after that I’d start getting sick. </a:t>
            </a:r>
            <a:r>
              <a:rPr lang="en-US" sz="2400" b="1" i="1" u="sng" dirty="0">
                <a:solidFill>
                  <a:srgbClr val="FFFF00"/>
                </a:solidFill>
              </a:rPr>
              <a:t>You start getting sick and you don’t want to be sick</a:t>
            </a:r>
            <a:r>
              <a:rPr lang="en-US" sz="2400" b="1" i="1" dirty="0">
                <a:solidFill>
                  <a:schemeClr val="bg1"/>
                </a:solidFill>
              </a:rPr>
              <a:t>”</a:t>
            </a:r>
          </a:p>
        </p:txBody>
      </p:sp>
      <p:sp>
        <p:nvSpPr>
          <p:cNvPr id="2" name="Oval Callout 1">
            <a:extLst>
              <a:ext uri="{FF2B5EF4-FFF2-40B4-BE49-F238E27FC236}">
                <a16:creationId xmlns:a16="http://schemas.microsoft.com/office/drawing/2014/main" id="{5EE89316-4AFA-D03E-AD63-32810DD5A435}"/>
              </a:ext>
            </a:extLst>
          </p:cNvPr>
          <p:cNvSpPr/>
          <p:nvPr/>
        </p:nvSpPr>
        <p:spPr>
          <a:xfrm flipH="1">
            <a:off x="5059129" y="4091287"/>
            <a:ext cx="3993505" cy="2677655"/>
          </a:xfrm>
          <a:prstGeom prst="wedgeEllipseCallout">
            <a:avLst>
              <a:gd name="adj1" fmla="val -48786"/>
              <a:gd name="adj2" fmla="val 45214"/>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308D149-47D9-603C-502E-0C1F96EE7A14}"/>
              </a:ext>
            </a:extLst>
          </p:cNvPr>
          <p:cNvSpPr txBox="1"/>
          <p:nvPr/>
        </p:nvSpPr>
        <p:spPr>
          <a:xfrm>
            <a:off x="5541265" y="4539990"/>
            <a:ext cx="3090671" cy="1938992"/>
          </a:xfrm>
          <a:prstGeom prst="rect">
            <a:avLst/>
          </a:prstGeom>
          <a:noFill/>
        </p:spPr>
        <p:txBody>
          <a:bodyPr wrap="square">
            <a:spAutoFit/>
          </a:bodyPr>
          <a:lstStyle/>
          <a:p>
            <a:pPr algn="ctr"/>
            <a:r>
              <a:rPr lang="en-US" sz="2400" b="1" i="1" dirty="0">
                <a:solidFill>
                  <a:schemeClr val="bg1"/>
                </a:solidFill>
              </a:rPr>
              <a:t>“At the point I was at it was just a chore, it wasn’t to get high, </a:t>
            </a:r>
            <a:r>
              <a:rPr lang="en-US" sz="2400" b="1" i="1" u="sng" dirty="0">
                <a:solidFill>
                  <a:srgbClr val="FFFF00"/>
                </a:solidFill>
              </a:rPr>
              <a:t>it was just to get by</a:t>
            </a:r>
            <a:r>
              <a:rPr lang="en-US" sz="2400" b="1" i="1" dirty="0">
                <a:solidFill>
                  <a:srgbClr val="FFFF00"/>
                </a:solidFill>
              </a:rPr>
              <a:t>.</a:t>
            </a:r>
            <a:r>
              <a:rPr lang="en-US" sz="2400" b="1" i="1" dirty="0">
                <a:solidFill>
                  <a:schemeClr val="bg1"/>
                </a:solidFill>
              </a:rPr>
              <a:t>”</a:t>
            </a:r>
          </a:p>
        </p:txBody>
      </p:sp>
    </p:spTree>
    <p:extLst>
      <p:ext uri="{BB962C8B-B14F-4D97-AF65-F5344CB8AC3E}">
        <p14:creationId xmlns:p14="http://schemas.microsoft.com/office/powerpoint/2010/main" val="3248514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90173-2CE7-17C6-529F-6A84E60A46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60EEA9-F41F-888C-9CA1-399471CA1B77}"/>
              </a:ext>
            </a:extLst>
          </p:cNvPr>
          <p:cNvSpPr>
            <a:spLocks noGrp="1"/>
          </p:cNvSpPr>
          <p:nvPr>
            <p:ph idx="1"/>
          </p:nvPr>
        </p:nvSpPr>
        <p:spPr>
          <a:xfrm>
            <a:off x="315818" y="1158472"/>
            <a:ext cx="8768547" cy="5122293"/>
          </a:xfrm>
        </p:spPr>
        <p:txBody>
          <a:bodyPr>
            <a:normAutofit/>
          </a:bodyPr>
          <a:lstStyle/>
          <a:p>
            <a:pPr marL="0" indent="0">
              <a:buNone/>
            </a:pPr>
            <a:r>
              <a:rPr lang="en-US" sz="2400" b="1" dirty="0">
                <a:latin typeface="+mn-lt"/>
              </a:rPr>
              <a:t>Theme 3: </a:t>
            </a:r>
            <a:r>
              <a:rPr lang="en-US" sz="2400" dirty="0">
                <a:latin typeface="+mn-lt"/>
              </a:rPr>
              <a:t>No participants received the federally allowed 14-or 28-day take home doses. </a:t>
            </a:r>
          </a:p>
          <a:p>
            <a:pPr marL="0" indent="0">
              <a:buNone/>
            </a:pPr>
            <a:endParaRPr lang="en-US" sz="2400" dirty="0">
              <a:latin typeface="+mn-lt"/>
            </a:endParaRPr>
          </a:p>
          <a:p>
            <a:pPr marL="0" indent="0">
              <a:buNone/>
            </a:pPr>
            <a:endParaRPr lang="en-US" sz="2400" dirty="0">
              <a:latin typeface="+mn-lt"/>
            </a:endParaRPr>
          </a:p>
          <a:p>
            <a:pPr marL="0" indent="0">
              <a:buNone/>
            </a:pPr>
            <a:endParaRPr lang="en-US" sz="2400" dirty="0">
              <a:latin typeface="+mn-lt"/>
            </a:endParaRPr>
          </a:p>
          <a:p>
            <a:endParaRPr lang="en-US" sz="1600" dirty="0">
              <a:latin typeface="+mn-lt"/>
            </a:endParaRPr>
          </a:p>
        </p:txBody>
      </p:sp>
      <p:sp>
        <p:nvSpPr>
          <p:cNvPr id="8" name="Oval Callout 7">
            <a:extLst>
              <a:ext uri="{FF2B5EF4-FFF2-40B4-BE49-F238E27FC236}">
                <a16:creationId xmlns:a16="http://schemas.microsoft.com/office/drawing/2014/main" id="{72F2146E-4485-3E1F-F1DA-CE03DC3A2D6B}"/>
              </a:ext>
            </a:extLst>
          </p:cNvPr>
          <p:cNvSpPr/>
          <p:nvPr/>
        </p:nvSpPr>
        <p:spPr>
          <a:xfrm flipH="1">
            <a:off x="4339028" y="1661824"/>
            <a:ext cx="4804972" cy="2308324"/>
          </a:xfrm>
          <a:prstGeom prst="wedgeEllipseCallout">
            <a:avLst>
              <a:gd name="adj1" fmla="val -43701"/>
              <a:gd name="adj2" fmla="val 48219"/>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F5F9BB9-EB71-657E-6402-858364A8ABA8}"/>
              </a:ext>
            </a:extLst>
          </p:cNvPr>
          <p:cNvSpPr txBox="1"/>
          <p:nvPr/>
        </p:nvSpPr>
        <p:spPr>
          <a:xfrm>
            <a:off x="4700091" y="2162759"/>
            <a:ext cx="4224528" cy="2308324"/>
          </a:xfrm>
          <a:prstGeom prst="rect">
            <a:avLst/>
          </a:prstGeom>
          <a:noFill/>
        </p:spPr>
        <p:txBody>
          <a:bodyPr wrap="square">
            <a:spAutoFit/>
          </a:bodyPr>
          <a:lstStyle/>
          <a:p>
            <a:pPr algn="ctr"/>
            <a:r>
              <a:rPr lang="en-US" sz="2400" b="1" i="1" dirty="0">
                <a:solidFill>
                  <a:schemeClr val="bg1"/>
                </a:solidFill>
              </a:rPr>
              <a:t>“If you do get take homes that’s another </a:t>
            </a:r>
            <a:r>
              <a:rPr lang="en-US" sz="2400" b="1" i="1" u="sng" dirty="0">
                <a:solidFill>
                  <a:srgbClr val="FFFF00"/>
                </a:solidFill>
              </a:rPr>
              <a:t>stress issue …it's like walking on eggshells</a:t>
            </a:r>
            <a:r>
              <a:rPr lang="en-US" sz="2400" b="1" i="1" dirty="0">
                <a:solidFill>
                  <a:schemeClr val="bg1"/>
                </a:solidFill>
              </a:rPr>
              <a:t>.”</a:t>
            </a:r>
          </a:p>
          <a:p>
            <a:endParaRPr lang="en-US" sz="2400" b="1" i="1" dirty="0">
              <a:solidFill>
                <a:schemeClr val="bg1"/>
              </a:solidFill>
            </a:endParaRPr>
          </a:p>
          <a:p>
            <a:endParaRPr lang="en-US" sz="2400" b="1" i="1" dirty="0">
              <a:solidFill>
                <a:schemeClr val="bg1"/>
              </a:solidFill>
            </a:endParaRPr>
          </a:p>
        </p:txBody>
      </p:sp>
      <p:sp>
        <p:nvSpPr>
          <p:cNvPr id="2" name="Oval Callout 1">
            <a:extLst>
              <a:ext uri="{FF2B5EF4-FFF2-40B4-BE49-F238E27FC236}">
                <a16:creationId xmlns:a16="http://schemas.microsoft.com/office/drawing/2014/main" id="{FBD26CC1-5F82-A773-92EC-2F7771418EBF}"/>
              </a:ext>
            </a:extLst>
          </p:cNvPr>
          <p:cNvSpPr/>
          <p:nvPr/>
        </p:nvSpPr>
        <p:spPr>
          <a:xfrm flipH="1">
            <a:off x="311048" y="3162747"/>
            <a:ext cx="5504536" cy="3621370"/>
          </a:xfrm>
          <a:prstGeom prst="wedgeEllipseCallout">
            <a:avLst>
              <a:gd name="adj1" fmla="val 46924"/>
              <a:gd name="adj2" fmla="val 3844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C879C-F32E-C6CD-18CF-B3EA6BFFE046}"/>
              </a:ext>
            </a:extLst>
          </p:cNvPr>
          <p:cNvSpPr txBox="1"/>
          <p:nvPr/>
        </p:nvSpPr>
        <p:spPr>
          <a:xfrm>
            <a:off x="859611" y="3711691"/>
            <a:ext cx="4846245" cy="2677656"/>
          </a:xfrm>
          <a:prstGeom prst="rect">
            <a:avLst/>
          </a:prstGeom>
          <a:noFill/>
        </p:spPr>
        <p:txBody>
          <a:bodyPr wrap="square">
            <a:spAutoFit/>
          </a:bodyPr>
          <a:lstStyle/>
          <a:p>
            <a:r>
              <a:rPr lang="en-US" sz="2400" b="1" i="1" dirty="0">
                <a:solidFill>
                  <a:schemeClr val="bg1"/>
                </a:solidFill>
              </a:rPr>
              <a:t>“</a:t>
            </a:r>
            <a:r>
              <a:rPr lang="en-US" sz="2400" b="1" i="1" u="sng" dirty="0">
                <a:solidFill>
                  <a:srgbClr val="FFFF00"/>
                </a:solidFill>
              </a:rPr>
              <a:t>Everywhere else</a:t>
            </a:r>
            <a:r>
              <a:rPr lang="en-US" sz="2400" b="1" i="1" dirty="0">
                <a:solidFill>
                  <a:srgbClr val="FFFF00"/>
                </a:solidFill>
              </a:rPr>
              <a:t> </a:t>
            </a:r>
            <a:r>
              <a:rPr lang="en-US" sz="2400" b="1" i="1" dirty="0">
                <a:solidFill>
                  <a:schemeClr val="bg1"/>
                </a:solidFill>
              </a:rPr>
              <a:t>it's always been as long as you come back with clean tests we’ll give you take homes. And now I'm just stuck with </a:t>
            </a:r>
            <a:r>
              <a:rPr lang="en-US" sz="2400" b="1" i="1" u="sng" dirty="0">
                <a:solidFill>
                  <a:srgbClr val="FFFF00"/>
                </a:solidFill>
              </a:rPr>
              <a:t>only one take home </a:t>
            </a:r>
            <a:r>
              <a:rPr lang="en-US" sz="2400" b="1" i="1" dirty="0">
                <a:solidFill>
                  <a:schemeClr val="bg1"/>
                </a:solidFill>
              </a:rPr>
              <a:t>waiting for them to call me for random bottle inspection.” </a:t>
            </a:r>
          </a:p>
        </p:txBody>
      </p:sp>
    </p:spTree>
    <p:extLst>
      <p:ext uri="{BB962C8B-B14F-4D97-AF65-F5344CB8AC3E}">
        <p14:creationId xmlns:p14="http://schemas.microsoft.com/office/powerpoint/2010/main" val="269116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406F0-B9E5-C457-8EBD-4D3A850072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0DE844-FD58-6CEC-4390-D1DC94A71932}"/>
              </a:ext>
            </a:extLst>
          </p:cNvPr>
          <p:cNvSpPr>
            <a:spLocks noGrp="1"/>
          </p:cNvSpPr>
          <p:nvPr>
            <p:ph idx="1"/>
          </p:nvPr>
        </p:nvSpPr>
        <p:spPr>
          <a:xfrm>
            <a:off x="315818" y="1146544"/>
            <a:ext cx="8768547" cy="5122293"/>
          </a:xfrm>
        </p:spPr>
        <p:txBody>
          <a:bodyPr>
            <a:normAutofit/>
          </a:bodyPr>
          <a:lstStyle/>
          <a:p>
            <a:pPr marL="0" indent="0">
              <a:buNone/>
            </a:pPr>
            <a:r>
              <a:rPr lang="en-US" sz="2400" b="1" dirty="0">
                <a:latin typeface="+mn-lt"/>
              </a:rPr>
              <a:t>Theme 4: </a:t>
            </a:r>
            <a:r>
              <a:rPr lang="en-US" sz="2400" dirty="0">
                <a:latin typeface="+mn-lt"/>
              </a:rPr>
              <a:t>Participants who engaged in split dosing their take home methadone described how this dosing strategy mitigated their cravings.</a:t>
            </a:r>
          </a:p>
          <a:p>
            <a:pPr marL="0" indent="0">
              <a:buNone/>
            </a:pPr>
            <a:endParaRPr lang="en-US" sz="2400" dirty="0">
              <a:latin typeface="+mn-lt"/>
            </a:endParaRPr>
          </a:p>
          <a:p>
            <a:pPr marL="0" indent="0">
              <a:buNone/>
            </a:pPr>
            <a:endParaRPr lang="en-US" sz="2400" dirty="0">
              <a:latin typeface="+mn-lt"/>
            </a:endParaRPr>
          </a:p>
          <a:p>
            <a:pPr marL="0" indent="0">
              <a:buNone/>
            </a:pPr>
            <a:endParaRPr lang="en-US" sz="2400" dirty="0">
              <a:latin typeface="+mn-lt"/>
            </a:endParaRPr>
          </a:p>
          <a:p>
            <a:endParaRPr lang="en-US" sz="1600" dirty="0">
              <a:latin typeface="+mn-lt"/>
            </a:endParaRPr>
          </a:p>
        </p:txBody>
      </p:sp>
      <p:sp>
        <p:nvSpPr>
          <p:cNvPr id="8" name="Oval Callout 7">
            <a:extLst>
              <a:ext uri="{FF2B5EF4-FFF2-40B4-BE49-F238E27FC236}">
                <a16:creationId xmlns:a16="http://schemas.microsoft.com/office/drawing/2014/main" id="{55B0B9CD-571B-2AE8-5D2E-38B7818D37EC}"/>
              </a:ext>
            </a:extLst>
          </p:cNvPr>
          <p:cNvSpPr/>
          <p:nvPr/>
        </p:nvSpPr>
        <p:spPr>
          <a:xfrm flipH="1">
            <a:off x="675859" y="2225172"/>
            <a:ext cx="8010939" cy="4334654"/>
          </a:xfrm>
          <a:prstGeom prst="wedgeEllipseCallout">
            <a:avLst>
              <a:gd name="adj1" fmla="val 46924"/>
              <a:gd name="adj2" fmla="val 3844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5054BD-9F56-0E49-358D-4664E6DA7EBC}"/>
              </a:ext>
            </a:extLst>
          </p:cNvPr>
          <p:cNvSpPr txBox="1"/>
          <p:nvPr/>
        </p:nvSpPr>
        <p:spPr>
          <a:xfrm>
            <a:off x="1784758" y="3018561"/>
            <a:ext cx="6122504" cy="3785652"/>
          </a:xfrm>
          <a:prstGeom prst="rect">
            <a:avLst/>
          </a:prstGeom>
          <a:noFill/>
        </p:spPr>
        <p:txBody>
          <a:bodyPr wrap="square">
            <a:spAutoFit/>
          </a:bodyPr>
          <a:lstStyle/>
          <a:p>
            <a:pPr algn="ctr"/>
            <a:r>
              <a:rPr lang="en-US" sz="2400" b="1" i="1" dirty="0">
                <a:solidFill>
                  <a:schemeClr val="bg1"/>
                </a:solidFill>
              </a:rPr>
              <a:t>“I'm just being honest, because I know they let pregnant girls do this, I don't know why they don't let other people do this. I'll take half my dose in the morning and then around, 12:00-1:00 0'clock, I'll take the other half and </a:t>
            </a:r>
            <a:r>
              <a:rPr lang="en-US" sz="2400" b="1" i="1" u="sng" dirty="0">
                <a:solidFill>
                  <a:srgbClr val="FFFF00"/>
                </a:solidFill>
              </a:rPr>
              <a:t>it actually gets me through the night better than if I take it all at once in a morning</a:t>
            </a:r>
            <a:r>
              <a:rPr lang="en-US" sz="2400" b="1" i="1" dirty="0">
                <a:solidFill>
                  <a:schemeClr val="bg1"/>
                </a:solidFill>
              </a:rPr>
              <a:t>.”</a:t>
            </a:r>
          </a:p>
          <a:p>
            <a:endParaRPr lang="en-US" sz="2400" b="1" i="1" dirty="0">
              <a:solidFill>
                <a:schemeClr val="bg1"/>
              </a:solidFill>
            </a:endParaRPr>
          </a:p>
          <a:p>
            <a:endParaRPr lang="en-US" sz="2400" b="1" i="1" dirty="0">
              <a:solidFill>
                <a:schemeClr val="bg1"/>
              </a:solidFill>
            </a:endParaRPr>
          </a:p>
        </p:txBody>
      </p:sp>
    </p:spTree>
    <p:extLst>
      <p:ext uri="{BB962C8B-B14F-4D97-AF65-F5344CB8AC3E}">
        <p14:creationId xmlns:p14="http://schemas.microsoft.com/office/powerpoint/2010/main" val="325548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4468-6FF6-D824-A9FD-B07179D264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54123-A26B-9FD4-F1FD-7A27500051C7}"/>
              </a:ext>
            </a:extLst>
          </p:cNvPr>
          <p:cNvSpPr>
            <a:spLocks noGrp="1"/>
          </p:cNvSpPr>
          <p:nvPr>
            <p:ph idx="1"/>
          </p:nvPr>
        </p:nvSpPr>
        <p:spPr>
          <a:xfrm>
            <a:off x="315818" y="1158472"/>
            <a:ext cx="8768547" cy="5122293"/>
          </a:xfrm>
        </p:spPr>
        <p:txBody>
          <a:bodyPr>
            <a:normAutofit/>
          </a:bodyPr>
          <a:lstStyle/>
          <a:p>
            <a:pPr marL="0" indent="0">
              <a:buNone/>
            </a:pPr>
            <a:r>
              <a:rPr lang="en-US" sz="2400" b="1" dirty="0">
                <a:latin typeface="+mn-lt"/>
              </a:rPr>
              <a:t>Theme 5: </a:t>
            </a:r>
            <a:r>
              <a:rPr lang="en-US" sz="2400" dirty="0">
                <a:latin typeface="+mn-lt"/>
              </a:rPr>
              <a:t>Patients described high access to harm reduction materials at clinics and in the community. </a:t>
            </a:r>
          </a:p>
          <a:p>
            <a:pPr marL="0" indent="0">
              <a:buNone/>
            </a:pPr>
            <a:endParaRPr lang="en-US" sz="2400" dirty="0">
              <a:latin typeface="+mn-lt"/>
            </a:endParaRPr>
          </a:p>
          <a:p>
            <a:pPr marL="0" indent="0">
              <a:buNone/>
            </a:pPr>
            <a:endParaRPr lang="en-US" sz="2400" dirty="0">
              <a:latin typeface="+mn-lt"/>
            </a:endParaRPr>
          </a:p>
          <a:p>
            <a:pPr marL="0" indent="0">
              <a:buNone/>
            </a:pPr>
            <a:endParaRPr lang="en-US" sz="2400" dirty="0">
              <a:latin typeface="+mn-lt"/>
            </a:endParaRPr>
          </a:p>
          <a:p>
            <a:pPr marL="0" indent="0">
              <a:buNone/>
            </a:pPr>
            <a:endParaRPr lang="en-US" sz="1600" dirty="0">
              <a:latin typeface="+mn-lt"/>
            </a:endParaRPr>
          </a:p>
        </p:txBody>
      </p:sp>
      <p:sp>
        <p:nvSpPr>
          <p:cNvPr id="8" name="Oval Callout 7">
            <a:extLst>
              <a:ext uri="{FF2B5EF4-FFF2-40B4-BE49-F238E27FC236}">
                <a16:creationId xmlns:a16="http://schemas.microsoft.com/office/drawing/2014/main" id="{AE759E87-9B38-FD9F-D3F7-C16B4B9F8E1E}"/>
              </a:ext>
            </a:extLst>
          </p:cNvPr>
          <p:cNvSpPr/>
          <p:nvPr/>
        </p:nvSpPr>
        <p:spPr>
          <a:xfrm flipH="1">
            <a:off x="744426" y="1982347"/>
            <a:ext cx="7279341" cy="3079731"/>
          </a:xfrm>
          <a:prstGeom prst="wedgeEllipseCallout">
            <a:avLst>
              <a:gd name="adj1" fmla="val -43701"/>
              <a:gd name="adj2" fmla="val 48219"/>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A22419-48E4-3FC9-8762-A089E73F7E44}"/>
              </a:ext>
            </a:extLst>
          </p:cNvPr>
          <p:cNvSpPr txBox="1"/>
          <p:nvPr/>
        </p:nvSpPr>
        <p:spPr>
          <a:xfrm>
            <a:off x="1497465" y="2441310"/>
            <a:ext cx="6047252" cy="2308324"/>
          </a:xfrm>
          <a:prstGeom prst="rect">
            <a:avLst/>
          </a:prstGeom>
          <a:noFill/>
        </p:spPr>
        <p:txBody>
          <a:bodyPr wrap="square">
            <a:spAutoFit/>
          </a:bodyPr>
          <a:lstStyle/>
          <a:p>
            <a:pPr algn="ctr"/>
            <a:r>
              <a:rPr lang="en-US" sz="2400" b="1" i="1" dirty="0">
                <a:solidFill>
                  <a:schemeClr val="bg1"/>
                </a:solidFill>
              </a:rPr>
              <a:t>“They're </a:t>
            </a:r>
            <a:r>
              <a:rPr lang="en-US" sz="2400" b="1" i="1" u="sng" dirty="0">
                <a:solidFill>
                  <a:srgbClr val="FFFF00"/>
                </a:solidFill>
              </a:rPr>
              <a:t>very good </a:t>
            </a:r>
            <a:r>
              <a:rPr lang="en-US" sz="2400" b="1" i="1" dirty="0">
                <a:solidFill>
                  <a:schemeClr val="bg1"/>
                </a:solidFill>
              </a:rPr>
              <a:t>about making sure that you can get </a:t>
            </a:r>
            <a:r>
              <a:rPr lang="en-US" sz="2400" b="1" i="1" u="sng" dirty="0">
                <a:solidFill>
                  <a:srgbClr val="FFFF00"/>
                </a:solidFill>
              </a:rPr>
              <a:t>Narcan</a:t>
            </a:r>
            <a:r>
              <a:rPr lang="en-US" sz="2400" b="1" i="1" dirty="0">
                <a:solidFill>
                  <a:schemeClr val="bg1"/>
                </a:solidFill>
              </a:rPr>
              <a:t>, making sure you're aware about the </a:t>
            </a:r>
            <a:r>
              <a:rPr lang="en-US" sz="2400" b="1" i="1" u="sng" dirty="0">
                <a:solidFill>
                  <a:srgbClr val="FFFF00"/>
                </a:solidFill>
              </a:rPr>
              <a:t>xylazine</a:t>
            </a:r>
            <a:r>
              <a:rPr lang="en-US" sz="2400" b="1" i="1" dirty="0">
                <a:solidFill>
                  <a:schemeClr val="bg1"/>
                </a:solidFill>
              </a:rPr>
              <a:t>, there's quite a few posters warning you that's in there. They give you the proper tests to </a:t>
            </a:r>
            <a:r>
              <a:rPr lang="en-US" sz="2400" b="1" i="1" u="sng" dirty="0">
                <a:solidFill>
                  <a:srgbClr val="FFFF00"/>
                </a:solidFill>
              </a:rPr>
              <a:t>test for fentanyl in your stuff</a:t>
            </a:r>
            <a:r>
              <a:rPr lang="en-US" sz="2400" b="1" i="1" dirty="0">
                <a:solidFill>
                  <a:schemeClr val="bg1"/>
                </a:solidFill>
              </a:rPr>
              <a:t>.”</a:t>
            </a:r>
          </a:p>
        </p:txBody>
      </p:sp>
      <p:sp>
        <p:nvSpPr>
          <p:cNvPr id="2" name="Oval Callout 1">
            <a:extLst>
              <a:ext uri="{FF2B5EF4-FFF2-40B4-BE49-F238E27FC236}">
                <a16:creationId xmlns:a16="http://schemas.microsoft.com/office/drawing/2014/main" id="{B399440A-618F-2E7F-25DB-548893908260}"/>
              </a:ext>
            </a:extLst>
          </p:cNvPr>
          <p:cNvSpPr/>
          <p:nvPr/>
        </p:nvSpPr>
        <p:spPr>
          <a:xfrm flipH="1">
            <a:off x="4462704" y="5062080"/>
            <a:ext cx="4560826" cy="1688345"/>
          </a:xfrm>
          <a:prstGeom prst="wedgeEllipseCallout">
            <a:avLst>
              <a:gd name="adj1" fmla="val 45665"/>
              <a:gd name="adj2" fmla="val 3881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800" b="1" i="1" dirty="0">
              <a:solidFill>
                <a:schemeClr val="bg1"/>
              </a:solidFill>
            </a:endParaRPr>
          </a:p>
        </p:txBody>
      </p:sp>
      <p:sp>
        <p:nvSpPr>
          <p:cNvPr id="4" name="TextBox 3">
            <a:extLst>
              <a:ext uri="{FF2B5EF4-FFF2-40B4-BE49-F238E27FC236}">
                <a16:creationId xmlns:a16="http://schemas.microsoft.com/office/drawing/2014/main" id="{545A5F83-4316-FBD1-FDA5-5823F489CF09}"/>
              </a:ext>
            </a:extLst>
          </p:cNvPr>
          <p:cNvSpPr txBox="1"/>
          <p:nvPr/>
        </p:nvSpPr>
        <p:spPr>
          <a:xfrm>
            <a:off x="4963354" y="5264146"/>
            <a:ext cx="355952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a:solidFill>
                  <a:schemeClr val="bg1"/>
                </a:solidFill>
                <a:effectLst/>
                <a:latin typeface="Helvetica" pitchFamily="2" charset="0"/>
              </a:rPr>
              <a:t>“I’m </a:t>
            </a:r>
            <a:r>
              <a:rPr lang="en-US" sz="2400" b="1" i="1" u="sng" dirty="0">
                <a:solidFill>
                  <a:srgbClr val="FFFF00"/>
                </a:solidFill>
                <a:effectLst/>
                <a:latin typeface="Helvetica" pitchFamily="2" charset="0"/>
              </a:rPr>
              <a:t>afraid</a:t>
            </a:r>
            <a:r>
              <a:rPr lang="en-US" sz="2400" b="1" i="1" dirty="0">
                <a:solidFill>
                  <a:schemeClr val="bg1"/>
                </a:solidFill>
                <a:effectLst/>
                <a:latin typeface="Helvetica" pitchFamily="2" charset="0"/>
              </a:rPr>
              <a:t>, I’m </a:t>
            </a:r>
            <a:r>
              <a:rPr lang="en-US" sz="2400" b="1" i="1" u="sng" dirty="0">
                <a:solidFill>
                  <a:srgbClr val="FFFF00"/>
                </a:solidFill>
                <a:effectLst/>
                <a:latin typeface="Helvetica" pitchFamily="2" charset="0"/>
              </a:rPr>
              <a:t>careful</a:t>
            </a:r>
            <a:r>
              <a:rPr lang="en-US" sz="2400" b="1" i="1" dirty="0">
                <a:solidFill>
                  <a:schemeClr val="bg1"/>
                </a:solidFill>
                <a:effectLst/>
                <a:latin typeface="Helvetica" pitchFamily="2" charset="0"/>
              </a:rPr>
              <a:t>, I've </a:t>
            </a:r>
            <a:r>
              <a:rPr lang="en-US" sz="2400" b="1" i="1" u="sng" dirty="0">
                <a:solidFill>
                  <a:srgbClr val="FFFF00"/>
                </a:solidFill>
                <a:effectLst/>
                <a:latin typeface="Helvetica" pitchFamily="2" charset="0"/>
              </a:rPr>
              <a:t>lost a lot of friends </a:t>
            </a:r>
            <a:r>
              <a:rPr lang="en-US" sz="2400" b="1" i="1" dirty="0">
                <a:solidFill>
                  <a:schemeClr val="bg1"/>
                </a:solidFill>
                <a:effectLst/>
                <a:latin typeface="Helvetica" pitchFamily="2" charset="0"/>
              </a:rPr>
              <a:t>that did the </a:t>
            </a:r>
            <a:r>
              <a:rPr lang="en-US" sz="2400" b="1" i="1" dirty="0" err="1">
                <a:solidFill>
                  <a:schemeClr val="bg1"/>
                </a:solidFill>
                <a:effectLst/>
                <a:latin typeface="Helvetica" pitchFamily="2" charset="0"/>
              </a:rPr>
              <a:t>tranq</a:t>
            </a:r>
            <a:r>
              <a:rPr lang="en-US" sz="2400" b="1" i="1" dirty="0">
                <a:solidFill>
                  <a:schemeClr val="bg1"/>
                </a:solidFill>
                <a:effectLst/>
                <a:latin typeface="Helvetica" pitchFamily="2" charset="0"/>
              </a:rPr>
              <a:t> dope”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1" dirty="0">
              <a:solidFill>
                <a:schemeClr val="bg1"/>
              </a:solidFill>
              <a:effectLst/>
              <a:latin typeface="Helvetica" pitchFamily="2" charset="0"/>
            </a:endParaRPr>
          </a:p>
        </p:txBody>
      </p:sp>
      <p:sp>
        <p:nvSpPr>
          <p:cNvPr id="7" name="TextBox 6">
            <a:extLst>
              <a:ext uri="{FF2B5EF4-FFF2-40B4-BE49-F238E27FC236}">
                <a16:creationId xmlns:a16="http://schemas.microsoft.com/office/drawing/2014/main" id="{17B155EB-A474-F73C-FA25-46E8AF40816E}"/>
              </a:ext>
            </a:extLst>
          </p:cNvPr>
          <p:cNvSpPr txBox="1"/>
          <p:nvPr/>
        </p:nvSpPr>
        <p:spPr>
          <a:xfrm>
            <a:off x="277181" y="5208597"/>
            <a:ext cx="442291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 subset of participants described a heightened awareness and fear of tranquilizers in the drug supply and tranquilizer-involved overdose</a:t>
            </a:r>
          </a:p>
        </p:txBody>
      </p:sp>
    </p:spTree>
    <p:extLst>
      <p:ext uri="{BB962C8B-B14F-4D97-AF65-F5344CB8AC3E}">
        <p14:creationId xmlns:p14="http://schemas.microsoft.com/office/powerpoint/2010/main" val="1943530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7C414-E92E-CB8A-7443-675E17C0DE8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6BE5B-7F57-5A46-4A53-E5F2720391F4}"/>
              </a:ext>
            </a:extLst>
          </p:cNvPr>
          <p:cNvSpPr>
            <a:spLocks noGrp="1"/>
          </p:cNvSpPr>
          <p:nvPr>
            <p:ph idx="1"/>
          </p:nvPr>
        </p:nvSpPr>
        <p:spPr>
          <a:xfrm>
            <a:off x="315818" y="1166422"/>
            <a:ext cx="8768547" cy="5122293"/>
          </a:xfrm>
        </p:spPr>
        <p:txBody>
          <a:bodyPr>
            <a:normAutofit/>
          </a:bodyPr>
          <a:lstStyle/>
          <a:p>
            <a:pPr marL="0" indent="0">
              <a:buNone/>
            </a:pPr>
            <a:r>
              <a:rPr lang="en-US" sz="2400" b="1" dirty="0">
                <a:latin typeface="+mn-lt"/>
              </a:rPr>
              <a:t>Theme 6: </a:t>
            </a:r>
            <a:r>
              <a:rPr lang="en-US" sz="2400" dirty="0">
                <a:latin typeface="+mn-lt"/>
              </a:rPr>
              <a:t>Patients advocated for increased take home dosing, longer dosing windows, and additional supports for patients who use IMF, especially patients traveling long distances with inconsistent cellular service.</a:t>
            </a:r>
          </a:p>
          <a:p>
            <a:pPr marL="0" indent="0">
              <a:buNone/>
            </a:pPr>
            <a:endParaRPr lang="en-US" sz="2400" dirty="0">
              <a:latin typeface="+mn-lt"/>
            </a:endParaRPr>
          </a:p>
          <a:p>
            <a:pPr marL="0" indent="0">
              <a:buNone/>
            </a:pPr>
            <a:endParaRPr lang="en-US" sz="2400" dirty="0">
              <a:latin typeface="+mn-lt"/>
            </a:endParaRPr>
          </a:p>
          <a:p>
            <a:pPr marL="0" indent="0">
              <a:buNone/>
            </a:pPr>
            <a:endParaRPr lang="en-US" sz="2400" dirty="0">
              <a:latin typeface="+mn-lt"/>
            </a:endParaRPr>
          </a:p>
          <a:p>
            <a:endParaRPr lang="en-US" sz="1600" dirty="0">
              <a:latin typeface="+mn-lt"/>
            </a:endParaRPr>
          </a:p>
        </p:txBody>
      </p:sp>
      <p:sp>
        <p:nvSpPr>
          <p:cNvPr id="8" name="Oval Callout 7">
            <a:extLst>
              <a:ext uri="{FF2B5EF4-FFF2-40B4-BE49-F238E27FC236}">
                <a16:creationId xmlns:a16="http://schemas.microsoft.com/office/drawing/2014/main" id="{E542A83B-EF5F-C744-2B53-81D5662698CF}"/>
              </a:ext>
            </a:extLst>
          </p:cNvPr>
          <p:cNvSpPr/>
          <p:nvPr/>
        </p:nvSpPr>
        <p:spPr>
          <a:xfrm flipH="1">
            <a:off x="5333454" y="3972978"/>
            <a:ext cx="3494723" cy="1097326"/>
          </a:xfrm>
          <a:prstGeom prst="wedgeEllipseCallout">
            <a:avLst>
              <a:gd name="adj1" fmla="val -51050"/>
              <a:gd name="adj2" fmla="val 3679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a:t>“I would try to make it more </a:t>
            </a:r>
            <a:r>
              <a:rPr lang="en-US" b="1" i="1" u="sng" dirty="0">
                <a:solidFill>
                  <a:srgbClr val="FFFF00"/>
                </a:solidFill>
              </a:rPr>
              <a:t>customizable</a:t>
            </a:r>
            <a:r>
              <a:rPr lang="en-US" b="1" i="1" dirty="0"/>
              <a:t> for the person.”</a:t>
            </a:r>
          </a:p>
        </p:txBody>
      </p:sp>
      <p:sp>
        <p:nvSpPr>
          <p:cNvPr id="12" name="TextBox 11">
            <a:extLst>
              <a:ext uri="{FF2B5EF4-FFF2-40B4-BE49-F238E27FC236}">
                <a16:creationId xmlns:a16="http://schemas.microsoft.com/office/drawing/2014/main" id="{47A7979D-0023-F0A9-FEC9-F4DC7D9E0033}"/>
              </a:ext>
            </a:extLst>
          </p:cNvPr>
          <p:cNvSpPr txBox="1"/>
          <p:nvPr/>
        </p:nvSpPr>
        <p:spPr>
          <a:xfrm>
            <a:off x="-96655" y="1897435"/>
            <a:ext cx="6122504" cy="830997"/>
          </a:xfrm>
          <a:prstGeom prst="rect">
            <a:avLst/>
          </a:prstGeom>
          <a:noFill/>
        </p:spPr>
        <p:txBody>
          <a:bodyPr wrap="square">
            <a:spAutoFit/>
          </a:bodyPr>
          <a:lstStyle/>
          <a:p>
            <a:endParaRPr lang="en-US" sz="2400" b="1" i="1" dirty="0">
              <a:solidFill>
                <a:schemeClr val="bg1"/>
              </a:solidFill>
            </a:endParaRPr>
          </a:p>
          <a:p>
            <a:endParaRPr lang="en-US" sz="2400" b="1" i="1" dirty="0">
              <a:solidFill>
                <a:schemeClr val="bg1"/>
              </a:solidFill>
            </a:endParaRPr>
          </a:p>
        </p:txBody>
      </p:sp>
      <p:sp>
        <p:nvSpPr>
          <p:cNvPr id="2" name="Oval Callout 1">
            <a:extLst>
              <a:ext uri="{FF2B5EF4-FFF2-40B4-BE49-F238E27FC236}">
                <a16:creationId xmlns:a16="http://schemas.microsoft.com/office/drawing/2014/main" id="{F98691A3-18D3-49EE-7798-0B842EFBA692}"/>
              </a:ext>
            </a:extLst>
          </p:cNvPr>
          <p:cNvSpPr/>
          <p:nvPr/>
        </p:nvSpPr>
        <p:spPr>
          <a:xfrm>
            <a:off x="110429" y="4183892"/>
            <a:ext cx="4256182" cy="2415209"/>
          </a:xfrm>
          <a:prstGeom prst="wedgeEllipseCallout">
            <a:avLst>
              <a:gd name="adj1" fmla="val -52298"/>
              <a:gd name="adj2" fmla="val 36497"/>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i="1" dirty="0"/>
          </a:p>
          <a:p>
            <a:pPr algn="ctr"/>
            <a:endParaRPr lang="en-US" b="1" i="1" dirty="0"/>
          </a:p>
          <a:p>
            <a:pPr algn="ctr"/>
            <a:endParaRPr lang="en-US" sz="1800" b="1" i="1" dirty="0"/>
          </a:p>
          <a:p>
            <a:pPr algn="ctr"/>
            <a:endParaRPr lang="en-US" sz="1800" b="1" i="1" dirty="0"/>
          </a:p>
          <a:p>
            <a:pPr algn="ctr"/>
            <a:r>
              <a:rPr lang="en-US" sz="1800" b="1" i="1" dirty="0"/>
              <a:t>“I would </a:t>
            </a:r>
            <a:r>
              <a:rPr lang="en-US" sz="1800" b="1" i="1" u="sng" dirty="0">
                <a:solidFill>
                  <a:srgbClr val="FFFF00"/>
                </a:solidFill>
              </a:rPr>
              <a:t>make the take home policies slightly more lax</a:t>
            </a:r>
            <a:r>
              <a:rPr lang="en-US" sz="1800" b="1" i="1" dirty="0"/>
              <a:t>…Other people that come from distances, hour, two hours or more, like that's got to be really hard.”</a:t>
            </a:r>
          </a:p>
          <a:p>
            <a:pPr algn="ctr"/>
            <a:endParaRPr lang="en-US" sz="1800" b="1" i="1" dirty="0"/>
          </a:p>
          <a:p>
            <a:pPr algn="ctr"/>
            <a:endParaRPr lang="en-US" sz="1800" b="1" i="1" dirty="0"/>
          </a:p>
          <a:p>
            <a:pPr algn="ctr"/>
            <a:endParaRPr lang="en-US" sz="1800" b="1" i="1" dirty="0"/>
          </a:p>
          <a:p>
            <a:pPr algn="ctr"/>
            <a:endParaRPr lang="en-US" sz="1800" b="1" i="1" dirty="0"/>
          </a:p>
        </p:txBody>
      </p:sp>
      <p:sp>
        <p:nvSpPr>
          <p:cNvPr id="5" name="Oval Callout 4">
            <a:extLst>
              <a:ext uri="{FF2B5EF4-FFF2-40B4-BE49-F238E27FC236}">
                <a16:creationId xmlns:a16="http://schemas.microsoft.com/office/drawing/2014/main" id="{F677C81F-7535-1004-F001-0B647BC29EDB}"/>
              </a:ext>
            </a:extLst>
          </p:cNvPr>
          <p:cNvSpPr/>
          <p:nvPr/>
        </p:nvSpPr>
        <p:spPr>
          <a:xfrm flipH="1">
            <a:off x="5534626" y="2376201"/>
            <a:ext cx="3494722" cy="1484324"/>
          </a:xfrm>
          <a:prstGeom prst="wedgeEllipseCallout">
            <a:avLst>
              <a:gd name="adj1" fmla="val -51050"/>
              <a:gd name="adj2" fmla="val 3679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i="1" dirty="0"/>
              <a:t>“I would offer morning </a:t>
            </a:r>
            <a:r>
              <a:rPr lang="en-US" sz="2000" b="1" i="1" u="sng" dirty="0">
                <a:solidFill>
                  <a:srgbClr val="FFFF00"/>
                </a:solidFill>
              </a:rPr>
              <a:t>and</a:t>
            </a:r>
            <a:r>
              <a:rPr lang="en-US" sz="2000" b="1" i="1" dirty="0"/>
              <a:t> evening hours </a:t>
            </a:r>
            <a:r>
              <a:rPr lang="en-US" sz="2000" b="1" i="1" u="sng" dirty="0">
                <a:solidFill>
                  <a:srgbClr val="FFFF00"/>
                </a:solidFill>
              </a:rPr>
              <a:t>and</a:t>
            </a:r>
            <a:r>
              <a:rPr lang="en-US" sz="2000" b="1" i="1" dirty="0"/>
              <a:t> split dosing.”</a:t>
            </a:r>
          </a:p>
        </p:txBody>
      </p:sp>
      <p:sp>
        <p:nvSpPr>
          <p:cNvPr id="4" name="Oval Callout 3">
            <a:extLst>
              <a:ext uri="{FF2B5EF4-FFF2-40B4-BE49-F238E27FC236}">
                <a16:creationId xmlns:a16="http://schemas.microsoft.com/office/drawing/2014/main" id="{DB7B5FFD-C793-1BF6-D02F-D3A439A73C08}"/>
              </a:ext>
            </a:extLst>
          </p:cNvPr>
          <p:cNvSpPr/>
          <p:nvPr/>
        </p:nvSpPr>
        <p:spPr>
          <a:xfrm flipH="1">
            <a:off x="1171130" y="2700110"/>
            <a:ext cx="4256181" cy="1484324"/>
          </a:xfrm>
          <a:prstGeom prst="wedgeEllipseCallout">
            <a:avLst>
              <a:gd name="adj1" fmla="val 45665"/>
              <a:gd name="adj2" fmla="val 3881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800" b="1" i="1" dirty="0">
              <a:solidFill>
                <a:schemeClr val="bg1"/>
              </a:solidFill>
            </a:endParaRPr>
          </a:p>
        </p:txBody>
      </p:sp>
      <p:sp>
        <p:nvSpPr>
          <p:cNvPr id="6" name="TextBox 5">
            <a:extLst>
              <a:ext uri="{FF2B5EF4-FFF2-40B4-BE49-F238E27FC236}">
                <a16:creationId xmlns:a16="http://schemas.microsoft.com/office/drawing/2014/main" id="{7B459634-2F4A-BDEF-B6DC-4D62624A6CA1}"/>
              </a:ext>
            </a:extLst>
          </p:cNvPr>
          <p:cNvSpPr txBox="1"/>
          <p:nvPr/>
        </p:nvSpPr>
        <p:spPr>
          <a:xfrm>
            <a:off x="1481244" y="2886976"/>
            <a:ext cx="3740680"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a:solidFill>
                  <a:schemeClr val="bg1"/>
                </a:solidFill>
                <a:effectLst/>
                <a:latin typeface="Helvetica" pitchFamily="2" charset="0"/>
              </a:rPr>
              <a:t>“The woods where I live on the weekends, </a:t>
            </a:r>
            <a:r>
              <a:rPr lang="en-US" sz="2000" b="1" i="1" u="sng" dirty="0">
                <a:solidFill>
                  <a:srgbClr val="FFFF00"/>
                </a:solidFill>
                <a:effectLst/>
                <a:latin typeface="Helvetica" pitchFamily="2" charset="0"/>
              </a:rPr>
              <a:t>there’s no bus</a:t>
            </a:r>
            <a:r>
              <a:rPr lang="en-US" sz="2000" b="1" i="1" dirty="0">
                <a:solidFill>
                  <a:schemeClr val="bg1"/>
                </a:solidFill>
                <a:effectLst/>
                <a:latin typeface="Helvetica" pitchFamily="2" charset="0"/>
              </a:rPr>
              <a:t>…it’s not walking distance”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1" dirty="0">
              <a:solidFill>
                <a:schemeClr val="bg1"/>
              </a:solidFill>
              <a:effectLst/>
              <a:latin typeface="Helvetica" pitchFamily="2" charset="0"/>
            </a:endParaRPr>
          </a:p>
        </p:txBody>
      </p:sp>
      <p:sp>
        <p:nvSpPr>
          <p:cNvPr id="7" name="Oval Callout 6">
            <a:extLst>
              <a:ext uri="{FF2B5EF4-FFF2-40B4-BE49-F238E27FC236}">
                <a16:creationId xmlns:a16="http://schemas.microsoft.com/office/drawing/2014/main" id="{A2BDFC31-FD12-D4A6-A37E-17F2E87AE4EE}"/>
              </a:ext>
            </a:extLst>
          </p:cNvPr>
          <p:cNvSpPr/>
          <p:nvPr/>
        </p:nvSpPr>
        <p:spPr>
          <a:xfrm flipH="1">
            <a:off x="4251959" y="5182757"/>
            <a:ext cx="4576215" cy="1675243"/>
          </a:xfrm>
          <a:prstGeom prst="wedgeEllipseCallout">
            <a:avLst>
              <a:gd name="adj1" fmla="val -51050"/>
              <a:gd name="adj2" fmla="val 3679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i="1" dirty="0"/>
          </a:p>
          <a:p>
            <a:pPr algn="ctr"/>
            <a:r>
              <a:rPr lang="en-US" sz="2000" b="1" i="1" dirty="0"/>
              <a:t>“I know my </a:t>
            </a:r>
            <a:r>
              <a:rPr lang="en-US" sz="2000" b="1" i="1" u="sng" dirty="0">
                <a:solidFill>
                  <a:srgbClr val="FFFF00"/>
                </a:solidFill>
              </a:rPr>
              <a:t>primary care </a:t>
            </a:r>
            <a:r>
              <a:rPr lang="en-US" sz="2000" b="1" i="1" dirty="0"/>
              <a:t>couldn't prescribe me methadone…</a:t>
            </a:r>
            <a:r>
              <a:rPr lang="en-US" sz="2000" b="1" i="1" u="sng" dirty="0">
                <a:solidFill>
                  <a:srgbClr val="FFFF00"/>
                </a:solidFill>
              </a:rPr>
              <a:t>but it would be nice if they could</a:t>
            </a:r>
            <a:r>
              <a:rPr lang="en-US" sz="2000" b="1" i="1" dirty="0"/>
              <a:t>.”</a:t>
            </a:r>
          </a:p>
          <a:p>
            <a:pPr algn="ctr"/>
            <a:endParaRPr lang="en-US" b="1" i="1" dirty="0"/>
          </a:p>
        </p:txBody>
      </p:sp>
    </p:spTree>
    <p:extLst>
      <p:ext uri="{BB962C8B-B14F-4D97-AF65-F5344CB8AC3E}">
        <p14:creationId xmlns:p14="http://schemas.microsoft.com/office/powerpoint/2010/main" val="220235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2CEA-C05C-BFDA-BB9C-EED75A15AE3D}"/>
              </a:ext>
            </a:extLst>
          </p:cNvPr>
          <p:cNvSpPr>
            <a:spLocks noGrp="1"/>
          </p:cNvSpPr>
          <p:nvPr>
            <p:ph type="title"/>
          </p:nvPr>
        </p:nvSpPr>
        <p:spPr>
          <a:xfrm>
            <a:off x="381504" y="723899"/>
            <a:ext cx="3008313" cy="1162050"/>
          </a:xfrm>
        </p:spPr>
        <p:txBody>
          <a:bodyPr anchor="b">
            <a:normAutofit/>
          </a:bodyPr>
          <a:lstStyle/>
          <a:p>
            <a:r>
              <a:rPr lang="en-US" sz="2800" dirty="0">
                <a:latin typeface="+mn-lt"/>
              </a:rPr>
              <a:t>Limitations</a:t>
            </a:r>
          </a:p>
        </p:txBody>
      </p:sp>
      <p:pic>
        <p:nvPicPr>
          <p:cNvPr id="7" name="Picture 6">
            <a:extLst>
              <a:ext uri="{FF2B5EF4-FFF2-40B4-BE49-F238E27FC236}">
                <a16:creationId xmlns:a16="http://schemas.microsoft.com/office/drawing/2014/main" id="{D7D74DDC-D2CC-09B8-CEB3-D3FC4C951CF8}"/>
              </a:ext>
            </a:extLst>
          </p:cNvPr>
          <p:cNvPicPr>
            <a:picLocks noChangeAspect="1"/>
          </p:cNvPicPr>
          <p:nvPr/>
        </p:nvPicPr>
        <p:blipFill>
          <a:blip r:embed="rId3"/>
          <a:stretch>
            <a:fillRect/>
          </a:stretch>
        </p:blipFill>
        <p:spPr>
          <a:xfrm>
            <a:off x="3572934" y="2146923"/>
            <a:ext cx="4802907" cy="3337721"/>
          </a:xfrm>
          <a:prstGeom prst="rect">
            <a:avLst/>
          </a:prstGeom>
          <a:noFill/>
        </p:spPr>
      </p:pic>
      <p:sp>
        <p:nvSpPr>
          <p:cNvPr id="3" name="Content Placeholder 2">
            <a:extLst>
              <a:ext uri="{FF2B5EF4-FFF2-40B4-BE49-F238E27FC236}">
                <a16:creationId xmlns:a16="http://schemas.microsoft.com/office/drawing/2014/main" id="{7635F0CD-2026-5DFC-F06B-6E56809C3C02}"/>
              </a:ext>
            </a:extLst>
          </p:cNvPr>
          <p:cNvSpPr>
            <a:spLocks noGrp="1"/>
          </p:cNvSpPr>
          <p:nvPr>
            <p:ph type="body" sz="half" idx="2"/>
          </p:nvPr>
        </p:nvSpPr>
        <p:spPr>
          <a:xfrm>
            <a:off x="381504" y="2083169"/>
            <a:ext cx="3191430" cy="4459986"/>
          </a:xfrm>
        </p:spPr>
        <p:txBody>
          <a:bodyPr>
            <a:norm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Data reflects two rural states in the Northeast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Sparse racial and ethnic diversity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Social desirability bias somewhat mitigated, though still a limitation</a:t>
            </a:r>
          </a:p>
        </p:txBody>
      </p:sp>
    </p:spTree>
    <p:extLst>
      <p:ext uri="{BB962C8B-B14F-4D97-AF65-F5344CB8AC3E}">
        <p14:creationId xmlns:p14="http://schemas.microsoft.com/office/powerpoint/2010/main" val="530178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A2CEA-C05C-BFDA-BB9C-EED75A15AE3D}"/>
              </a:ext>
            </a:extLst>
          </p:cNvPr>
          <p:cNvSpPr>
            <a:spLocks noGrp="1"/>
          </p:cNvSpPr>
          <p:nvPr>
            <p:ph type="title"/>
          </p:nvPr>
        </p:nvSpPr>
        <p:spPr>
          <a:xfrm>
            <a:off x="457200" y="1219199"/>
            <a:ext cx="8229600" cy="838201"/>
          </a:xfrm>
        </p:spPr>
        <p:txBody>
          <a:bodyPr anchor="ctr">
            <a:normAutofit/>
          </a:bodyPr>
          <a:lstStyle/>
          <a:p>
            <a:r>
              <a:rPr lang="en-US" b="1" dirty="0">
                <a:latin typeface="+mn-lt"/>
              </a:rPr>
              <a:t>Conclusion</a:t>
            </a:r>
          </a:p>
        </p:txBody>
      </p:sp>
      <p:graphicFrame>
        <p:nvGraphicFramePr>
          <p:cNvPr id="5" name="Content Placeholder 2">
            <a:extLst>
              <a:ext uri="{FF2B5EF4-FFF2-40B4-BE49-F238E27FC236}">
                <a16:creationId xmlns:a16="http://schemas.microsoft.com/office/drawing/2014/main" id="{8423EBCB-D5F4-A959-033F-9AB75598A1FC}"/>
              </a:ext>
            </a:extLst>
          </p:cNvPr>
          <p:cNvGraphicFramePr>
            <a:graphicFrameLocks noGrp="1"/>
          </p:cNvGraphicFramePr>
          <p:nvPr>
            <p:ph idx="1"/>
            <p:extLst>
              <p:ext uri="{D42A27DB-BD31-4B8C-83A1-F6EECF244321}">
                <p14:modId xmlns:p14="http://schemas.microsoft.com/office/powerpoint/2010/main" val="994605923"/>
              </p:ext>
            </p:extLst>
          </p:nvPr>
        </p:nvGraphicFramePr>
        <p:xfrm>
          <a:off x="457200" y="2297079"/>
          <a:ext cx="8229600" cy="3829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4805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62F"/>
        </a:solidFill>
        <a:effectLst/>
      </p:bgPr>
    </p:bg>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5A4B7EF8-36D3-FFAB-269A-4816C944009D}"/>
              </a:ext>
            </a:extLst>
          </p:cNvPr>
          <p:cNvSpPr>
            <a:spLocks noGrp="1"/>
          </p:cNvSpPr>
          <p:nvPr>
            <p:ph type="title"/>
          </p:nvPr>
        </p:nvSpPr>
        <p:spPr>
          <a:xfrm>
            <a:off x="194181" y="2348781"/>
            <a:ext cx="8755637" cy="2531891"/>
          </a:xfrm>
        </p:spPr>
        <p:txBody>
          <a:bodyPr>
            <a:normAutofit fontScale="90000"/>
          </a:bodyPr>
          <a:lstStyle/>
          <a:p>
            <a:r>
              <a:rPr lang="en-AU" sz="4800" b="1" dirty="0">
                <a:solidFill>
                  <a:schemeClr val="bg1"/>
                </a:solidFill>
                <a:latin typeface="+mn-lt"/>
              </a:rPr>
              <a:t>Thank you</a:t>
            </a:r>
            <a:br>
              <a:rPr lang="en-AU" sz="3600" dirty="0">
                <a:solidFill>
                  <a:schemeClr val="bg1"/>
                </a:solidFill>
                <a:latin typeface="+mn-lt"/>
              </a:rPr>
            </a:br>
            <a:br>
              <a:rPr lang="en-AU" sz="3600" dirty="0">
                <a:solidFill>
                  <a:schemeClr val="bg1"/>
                </a:solidFill>
                <a:latin typeface="+mn-lt"/>
              </a:rPr>
            </a:br>
            <a:r>
              <a:rPr lang="en-AU" sz="2800" u="sng" dirty="0">
                <a:solidFill>
                  <a:schemeClr val="bg1"/>
                </a:solidFill>
                <a:latin typeface="+mn-lt"/>
              </a:rPr>
              <a:t>Research Team:</a:t>
            </a:r>
            <a:r>
              <a:rPr lang="en-AU" sz="2800" dirty="0">
                <a:solidFill>
                  <a:schemeClr val="bg1"/>
                </a:solidFill>
                <a:latin typeface="+mn-lt"/>
              </a:rPr>
              <a:t> Elizabeth Saunders, PhD; Tess Gallant, BA; Lisa </a:t>
            </a:r>
            <a:r>
              <a:rPr lang="en-AU" sz="2800" dirty="0" err="1">
                <a:solidFill>
                  <a:schemeClr val="bg1"/>
                </a:solidFill>
                <a:latin typeface="+mn-lt"/>
              </a:rPr>
              <a:t>Marsch</a:t>
            </a:r>
            <a:r>
              <a:rPr lang="en-AU" sz="2800" dirty="0">
                <a:solidFill>
                  <a:schemeClr val="bg1"/>
                </a:solidFill>
                <a:latin typeface="+mn-lt"/>
              </a:rPr>
              <a:t>, PhD; Kristina Wolff, PhD; Cheri </a:t>
            </a:r>
            <a:r>
              <a:rPr lang="en-AU" sz="2800" dirty="0" err="1">
                <a:solidFill>
                  <a:schemeClr val="bg1"/>
                </a:solidFill>
                <a:latin typeface="+mn-lt"/>
              </a:rPr>
              <a:t>Bryer</a:t>
            </a:r>
            <a:r>
              <a:rPr lang="en-AU" sz="2800" dirty="0">
                <a:solidFill>
                  <a:schemeClr val="bg1"/>
                </a:solidFill>
                <a:latin typeface="+mn-lt"/>
              </a:rPr>
              <a:t>, CRSW; Ryan Fowler; &amp; Daisy Goodman, DNP, MPH</a:t>
            </a:r>
            <a:br>
              <a:rPr lang="en-AU" sz="2800" dirty="0">
                <a:solidFill>
                  <a:schemeClr val="bg1"/>
                </a:solidFill>
                <a:latin typeface="+mn-lt"/>
              </a:rPr>
            </a:br>
            <a:br>
              <a:rPr lang="en-AU" sz="2800" dirty="0">
                <a:solidFill>
                  <a:schemeClr val="bg1"/>
                </a:solidFill>
                <a:latin typeface="+mn-lt"/>
              </a:rPr>
            </a:br>
            <a:r>
              <a:rPr lang="en-AU" sz="2800" dirty="0">
                <a:solidFill>
                  <a:schemeClr val="bg1"/>
                </a:solidFill>
                <a:latin typeface="+mn-lt"/>
              </a:rPr>
              <a:t>&amp;</a:t>
            </a:r>
            <a:br>
              <a:rPr lang="en-AU" sz="2800" dirty="0">
                <a:solidFill>
                  <a:schemeClr val="bg1"/>
                </a:solidFill>
                <a:latin typeface="+mn-lt"/>
              </a:rPr>
            </a:br>
            <a:br>
              <a:rPr lang="en-AU" sz="2800" dirty="0">
                <a:solidFill>
                  <a:schemeClr val="bg1"/>
                </a:solidFill>
                <a:latin typeface="+mn-lt"/>
              </a:rPr>
            </a:br>
            <a:r>
              <a:rPr lang="en-AU" sz="2800" dirty="0">
                <a:solidFill>
                  <a:schemeClr val="bg1"/>
                </a:solidFill>
                <a:latin typeface="+mn-lt"/>
              </a:rPr>
              <a:t>Everyone who participated in this study</a:t>
            </a:r>
            <a:br>
              <a:rPr lang="en-AU" sz="2800" dirty="0">
                <a:solidFill>
                  <a:schemeClr val="bg1"/>
                </a:solidFill>
                <a:latin typeface="+mn-lt"/>
              </a:rPr>
            </a:br>
            <a:br>
              <a:rPr lang="en-AU" sz="2800" dirty="0">
                <a:solidFill>
                  <a:schemeClr val="bg1"/>
                </a:solidFill>
                <a:latin typeface="+mn-lt"/>
              </a:rPr>
            </a:br>
            <a:br>
              <a:rPr lang="en-AU" sz="2800" dirty="0">
                <a:solidFill>
                  <a:schemeClr val="bg1"/>
                </a:solidFill>
                <a:latin typeface="+mn-lt"/>
              </a:rPr>
            </a:br>
            <a:r>
              <a:rPr lang="en-AU" sz="2800" dirty="0">
                <a:solidFill>
                  <a:schemeClr val="bg1"/>
                </a:solidFill>
                <a:latin typeface="+mn-lt"/>
              </a:rPr>
              <a:t>Contact: </a:t>
            </a:r>
            <a:r>
              <a:rPr lang="en-AU" sz="2800" dirty="0" err="1">
                <a:solidFill>
                  <a:schemeClr val="bg1"/>
                </a:solidFill>
                <a:latin typeface="+mn-lt"/>
              </a:rPr>
              <a:t>jesse.s.boggis.gr@dartmouth.edu</a:t>
            </a:r>
            <a:endParaRPr lang="en-AU" sz="2800" dirty="0">
              <a:solidFill>
                <a:schemeClr val="bg1"/>
              </a:solidFill>
              <a:latin typeface="+mn-lt"/>
            </a:endParaRPr>
          </a:p>
        </p:txBody>
      </p:sp>
    </p:spTree>
    <p:extLst>
      <p:ext uri="{BB962C8B-B14F-4D97-AF65-F5344CB8AC3E}">
        <p14:creationId xmlns:p14="http://schemas.microsoft.com/office/powerpoint/2010/main" val="2388467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907C02-D202-E94C-5A96-DCBB0C3500BD}"/>
              </a:ext>
            </a:extLst>
          </p:cNvPr>
          <p:cNvSpPr>
            <a:spLocks noGrp="1"/>
          </p:cNvSpPr>
          <p:nvPr>
            <p:ph type="title"/>
          </p:nvPr>
        </p:nvSpPr>
        <p:spPr>
          <a:xfrm>
            <a:off x="304800" y="1560784"/>
            <a:ext cx="2730500" cy="4814616"/>
          </a:xfrm>
        </p:spPr>
        <p:txBody>
          <a:bodyPr>
            <a:normAutofit/>
          </a:bodyPr>
          <a:lstStyle/>
          <a:p>
            <a:r>
              <a:rPr lang="en-US" sz="3200" b="1" dirty="0">
                <a:effectLst/>
                <a:latin typeface="Arial" panose="020B0604020202020204" pitchFamily="34" charset="0"/>
                <a:ea typeface="Aptos" panose="020B0004020202020204" pitchFamily="34" charset="0"/>
              </a:rPr>
              <a:t>Disclosures</a:t>
            </a:r>
            <a:endParaRPr lang="en-US" sz="2800" b="1" dirty="0"/>
          </a:p>
        </p:txBody>
      </p:sp>
      <p:sp>
        <p:nvSpPr>
          <p:cNvPr id="8" name="TextBox 7">
            <a:extLst>
              <a:ext uri="{FF2B5EF4-FFF2-40B4-BE49-F238E27FC236}">
                <a16:creationId xmlns:a16="http://schemas.microsoft.com/office/drawing/2014/main" id="{1AEBCEB0-C00C-776F-10E5-06D6A198FAE1}"/>
              </a:ext>
            </a:extLst>
          </p:cNvPr>
          <p:cNvSpPr txBox="1"/>
          <p:nvPr/>
        </p:nvSpPr>
        <p:spPr>
          <a:xfrm>
            <a:off x="4736028" y="1542392"/>
            <a:ext cx="2237344" cy="646331"/>
          </a:xfrm>
          <a:prstGeom prst="rect">
            <a:avLst/>
          </a:prstGeom>
          <a:noFill/>
        </p:spPr>
        <p:txBody>
          <a:bodyPr wrap="none" rtlCol="0">
            <a:spAutoFit/>
          </a:bodyPr>
          <a:lstStyle/>
          <a:p>
            <a:pPr algn="ctr"/>
            <a:endParaRPr lang="en-US" dirty="0"/>
          </a:p>
          <a:p>
            <a:endParaRPr lang="en-US" dirty="0"/>
          </a:p>
        </p:txBody>
      </p:sp>
      <p:cxnSp>
        <p:nvCxnSpPr>
          <p:cNvPr id="3" name="Straight Connector 2">
            <a:extLst>
              <a:ext uri="{FF2B5EF4-FFF2-40B4-BE49-F238E27FC236}">
                <a16:creationId xmlns:a16="http://schemas.microsoft.com/office/drawing/2014/main" id="{F17A61F1-12D9-B8A8-AB83-FD758FEEDAA4}"/>
              </a:ext>
            </a:extLst>
          </p:cNvPr>
          <p:cNvCxnSpPr>
            <a:cxnSpLocks/>
          </p:cNvCxnSpPr>
          <p:nvPr/>
        </p:nvCxnSpPr>
        <p:spPr>
          <a:xfrm>
            <a:off x="3035300" y="1542392"/>
            <a:ext cx="0" cy="4667908"/>
          </a:xfrm>
          <a:prstGeom prst="line">
            <a:avLst/>
          </a:prstGeom>
          <a:ln>
            <a:solidFill>
              <a:schemeClr val="accent1"/>
            </a:solidFill>
          </a:ln>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259625FC-9877-6226-9B54-609B578DF4F4}"/>
              </a:ext>
            </a:extLst>
          </p:cNvPr>
          <p:cNvSpPr txBox="1"/>
          <p:nvPr/>
        </p:nvSpPr>
        <p:spPr>
          <a:xfrm>
            <a:off x="3302361" y="1865557"/>
            <a:ext cx="5536829"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I have no conflicts of interests to disclose</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Research supported by NIDA T32DA037202 (PI: </a:t>
            </a:r>
            <a:r>
              <a:rPr lang="en-US" sz="3200" dirty="0" err="1"/>
              <a:t>Budney</a:t>
            </a:r>
            <a:r>
              <a:rPr lang="en-US" sz="3200" dirty="0"/>
              <a:t>) and NIDA P30DA029926 (PI: </a:t>
            </a:r>
            <a:r>
              <a:rPr lang="en-US" sz="3200" dirty="0" err="1"/>
              <a:t>Marsch</a:t>
            </a:r>
            <a:r>
              <a:rPr lang="en-US" sz="3200" dirty="0"/>
              <a:t>)</a:t>
            </a:r>
          </a:p>
        </p:txBody>
      </p:sp>
    </p:spTree>
    <p:extLst>
      <p:ext uri="{BB962C8B-B14F-4D97-AF65-F5344CB8AC3E}">
        <p14:creationId xmlns:p14="http://schemas.microsoft.com/office/powerpoint/2010/main" val="65770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E59872B-5D7D-4629-5F9B-E08F01ACB04E}"/>
              </a:ext>
            </a:extLst>
          </p:cNvPr>
          <p:cNvSpPr>
            <a:spLocks noGrp="1"/>
          </p:cNvSpPr>
          <p:nvPr>
            <p:ph idx="1"/>
          </p:nvPr>
        </p:nvSpPr>
        <p:spPr>
          <a:xfrm>
            <a:off x="304800" y="1089527"/>
            <a:ext cx="5026904" cy="5512441"/>
          </a:xfrm>
        </p:spPr>
        <p:txBody>
          <a:bodyPr>
            <a:normAutofit fontScale="85000" lnSpcReduction="20000"/>
          </a:bodyPr>
          <a:lstStyle/>
          <a:p>
            <a:pPr marL="0" indent="0">
              <a:buNone/>
            </a:pPr>
            <a:r>
              <a:rPr lang="en-US" sz="3500" b="1" dirty="0">
                <a:latin typeface="+mn-lt"/>
              </a:rPr>
              <a:t>Background</a:t>
            </a:r>
          </a:p>
          <a:p>
            <a:pPr marL="0" indent="0">
              <a:buNone/>
            </a:pPr>
            <a:endParaRPr lang="en-US" sz="2600" b="1" dirty="0">
              <a:latin typeface="+mn-lt"/>
            </a:endParaRPr>
          </a:p>
          <a:p>
            <a:r>
              <a:rPr lang="en-US" sz="2600" dirty="0">
                <a:latin typeface="+mn-lt"/>
              </a:rPr>
              <a:t>Methadone significantly improves treatment outcomes and has proven highly effective in reducing opioid use and related harms </a:t>
            </a:r>
            <a:r>
              <a:rPr lang="en-US" sz="1600" dirty="0">
                <a:latin typeface="+mn-lt"/>
              </a:rPr>
              <a:t>(Rettig, 1995)</a:t>
            </a:r>
          </a:p>
          <a:p>
            <a:endParaRPr lang="en-US" sz="2600" dirty="0">
              <a:latin typeface="+mn-lt"/>
            </a:endParaRPr>
          </a:p>
          <a:p>
            <a:r>
              <a:rPr lang="en-US" sz="2600" dirty="0">
                <a:latin typeface="+mn-lt"/>
              </a:rPr>
              <a:t>During COVID-19, federal regulations were updated to increase take home dosing allowances </a:t>
            </a:r>
            <a:r>
              <a:rPr lang="en-US" sz="1600" dirty="0">
                <a:latin typeface="+mn-lt"/>
              </a:rPr>
              <a:t>(SAHMHSA, 2022)</a:t>
            </a:r>
          </a:p>
          <a:p>
            <a:pPr lvl="1"/>
            <a:r>
              <a:rPr lang="en-US" sz="2600" dirty="0">
                <a:latin typeface="+mn-lt"/>
              </a:rPr>
              <a:t>Up to 28 days for stable patients; Up to 14 days for less stable patients</a:t>
            </a:r>
          </a:p>
          <a:p>
            <a:pPr lvl="1"/>
            <a:endParaRPr lang="en-US" sz="2600" dirty="0">
              <a:latin typeface="+mn-lt"/>
            </a:endParaRPr>
          </a:p>
          <a:p>
            <a:r>
              <a:rPr lang="en-US" sz="2600" dirty="0">
                <a:latin typeface="+mn-lt"/>
              </a:rPr>
              <a:t>Despite this, high rates of overdose involving illicitly manufactured fentanyl (IMF) persist in VT and NH </a:t>
            </a:r>
          </a:p>
        </p:txBody>
      </p:sp>
      <p:pic>
        <p:nvPicPr>
          <p:cNvPr id="2" name="Picture 1">
            <a:extLst>
              <a:ext uri="{FF2B5EF4-FFF2-40B4-BE49-F238E27FC236}">
                <a16:creationId xmlns:a16="http://schemas.microsoft.com/office/drawing/2014/main" id="{1AF89FFE-C253-6592-4271-F770AA31DA85}"/>
              </a:ext>
            </a:extLst>
          </p:cNvPr>
          <p:cNvPicPr>
            <a:picLocks noChangeAspect="1"/>
          </p:cNvPicPr>
          <p:nvPr/>
        </p:nvPicPr>
        <p:blipFill>
          <a:blip r:embed="rId3"/>
          <a:stretch>
            <a:fillRect/>
          </a:stretch>
        </p:blipFill>
        <p:spPr>
          <a:xfrm>
            <a:off x="5304012" y="1484899"/>
            <a:ext cx="3724241" cy="1622114"/>
          </a:xfrm>
          <a:prstGeom prst="rect">
            <a:avLst/>
          </a:prstGeom>
        </p:spPr>
      </p:pic>
      <p:sp>
        <p:nvSpPr>
          <p:cNvPr id="3" name="TextBox 2">
            <a:extLst>
              <a:ext uri="{FF2B5EF4-FFF2-40B4-BE49-F238E27FC236}">
                <a16:creationId xmlns:a16="http://schemas.microsoft.com/office/drawing/2014/main" id="{92938530-C12E-4153-CE1A-1918564A0D73}"/>
              </a:ext>
            </a:extLst>
          </p:cNvPr>
          <p:cNvSpPr txBox="1"/>
          <p:nvPr/>
        </p:nvSpPr>
        <p:spPr>
          <a:xfrm>
            <a:off x="5418719" y="1021406"/>
            <a:ext cx="3463735" cy="369332"/>
          </a:xfrm>
          <a:prstGeom prst="rect">
            <a:avLst/>
          </a:prstGeom>
          <a:noFill/>
        </p:spPr>
        <p:txBody>
          <a:bodyPr wrap="square" rtlCol="0">
            <a:spAutoFit/>
          </a:bodyPr>
          <a:lstStyle/>
          <a:p>
            <a:pPr algn="ctr"/>
            <a:r>
              <a:rPr lang="en-US" b="1" dirty="0"/>
              <a:t>VT opioid overdose deaths</a:t>
            </a:r>
          </a:p>
        </p:txBody>
      </p:sp>
      <p:sp>
        <p:nvSpPr>
          <p:cNvPr id="4" name="TextBox 3">
            <a:extLst>
              <a:ext uri="{FF2B5EF4-FFF2-40B4-BE49-F238E27FC236}">
                <a16:creationId xmlns:a16="http://schemas.microsoft.com/office/drawing/2014/main" id="{F257CE35-85A3-E56B-1C27-578FB1FCE939}"/>
              </a:ext>
            </a:extLst>
          </p:cNvPr>
          <p:cNvSpPr txBox="1"/>
          <p:nvPr/>
        </p:nvSpPr>
        <p:spPr>
          <a:xfrm>
            <a:off x="5349471" y="3092526"/>
            <a:ext cx="3463736" cy="461665"/>
          </a:xfrm>
          <a:prstGeom prst="rect">
            <a:avLst/>
          </a:prstGeom>
          <a:noFill/>
        </p:spPr>
        <p:txBody>
          <a:bodyPr wrap="square">
            <a:spAutoFit/>
          </a:bodyPr>
          <a:lstStyle/>
          <a:p>
            <a:r>
              <a:rPr lang="en-US" sz="1200" dirty="0"/>
              <a:t>Vermont Department of Health Fatal Overdoses Among Vermonters 2022</a:t>
            </a:r>
          </a:p>
        </p:txBody>
      </p:sp>
      <p:pic>
        <p:nvPicPr>
          <p:cNvPr id="5" name="Picture 4">
            <a:extLst>
              <a:ext uri="{FF2B5EF4-FFF2-40B4-BE49-F238E27FC236}">
                <a16:creationId xmlns:a16="http://schemas.microsoft.com/office/drawing/2014/main" id="{9419DF17-776C-339E-91BA-4021634636CB}"/>
              </a:ext>
            </a:extLst>
          </p:cNvPr>
          <p:cNvPicPr>
            <a:picLocks noChangeAspect="1"/>
          </p:cNvPicPr>
          <p:nvPr/>
        </p:nvPicPr>
        <p:blipFill>
          <a:blip r:embed="rId4"/>
          <a:stretch>
            <a:fillRect/>
          </a:stretch>
        </p:blipFill>
        <p:spPr>
          <a:xfrm>
            <a:off x="5478358" y="4163006"/>
            <a:ext cx="2995849" cy="1845475"/>
          </a:xfrm>
          <a:prstGeom prst="rect">
            <a:avLst/>
          </a:prstGeom>
        </p:spPr>
      </p:pic>
      <p:sp>
        <p:nvSpPr>
          <p:cNvPr id="6" name="TextBox 5">
            <a:extLst>
              <a:ext uri="{FF2B5EF4-FFF2-40B4-BE49-F238E27FC236}">
                <a16:creationId xmlns:a16="http://schemas.microsoft.com/office/drawing/2014/main" id="{1FA498AC-7F58-F48F-322B-471850B70BF7}"/>
              </a:ext>
            </a:extLst>
          </p:cNvPr>
          <p:cNvSpPr txBox="1"/>
          <p:nvPr/>
        </p:nvSpPr>
        <p:spPr>
          <a:xfrm>
            <a:off x="5037791" y="3721504"/>
            <a:ext cx="4087096" cy="369332"/>
          </a:xfrm>
          <a:prstGeom prst="rect">
            <a:avLst/>
          </a:prstGeom>
          <a:noFill/>
        </p:spPr>
        <p:txBody>
          <a:bodyPr wrap="square" rtlCol="0">
            <a:spAutoFit/>
          </a:bodyPr>
          <a:lstStyle/>
          <a:p>
            <a:pPr algn="ctr"/>
            <a:r>
              <a:rPr lang="en-US" b="1" dirty="0"/>
              <a:t>NH opioid overdose deaths</a:t>
            </a:r>
          </a:p>
        </p:txBody>
      </p:sp>
      <p:sp>
        <p:nvSpPr>
          <p:cNvPr id="8" name="TextBox 7">
            <a:extLst>
              <a:ext uri="{FF2B5EF4-FFF2-40B4-BE49-F238E27FC236}">
                <a16:creationId xmlns:a16="http://schemas.microsoft.com/office/drawing/2014/main" id="{D3859EDA-F918-187C-A73B-A0BE86C1AF30}"/>
              </a:ext>
            </a:extLst>
          </p:cNvPr>
          <p:cNvSpPr txBox="1"/>
          <p:nvPr/>
        </p:nvSpPr>
        <p:spPr>
          <a:xfrm>
            <a:off x="5418719" y="6063282"/>
            <a:ext cx="3115125" cy="461665"/>
          </a:xfrm>
          <a:prstGeom prst="rect">
            <a:avLst/>
          </a:prstGeom>
          <a:noFill/>
        </p:spPr>
        <p:txBody>
          <a:bodyPr wrap="square">
            <a:spAutoFit/>
          </a:bodyPr>
          <a:lstStyle/>
          <a:p>
            <a:r>
              <a:rPr lang="en-US" sz="1200" dirty="0"/>
              <a:t>New Hampshire Office of Chief Medical Examiner Drug Data 2022</a:t>
            </a:r>
          </a:p>
        </p:txBody>
      </p:sp>
    </p:spTree>
    <p:extLst>
      <p:ext uri="{BB962C8B-B14F-4D97-AF65-F5344CB8AC3E}">
        <p14:creationId xmlns:p14="http://schemas.microsoft.com/office/powerpoint/2010/main" val="159549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927F-2682-7842-49FD-B9DE6666638C}"/>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9B5C2D25-8E70-5F48-F21D-F796EB91DF3C}"/>
              </a:ext>
            </a:extLst>
          </p:cNvPr>
          <p:cNvSpPr>
            <a:spLocks noGrp="1"/>
          </p:cNvSpPr>
          <p:nvPr>
            <p:ph idx="1"/>
          </p:nvPr>
        </p:nvSpPr>
        <p:spPr>
          <a:xfrm>
            <a:off x="457200" y="2297079"/>
            <a:ext cx="8503920" cy="3829084"/>
          </a:xfrm>
        </p:spPr>
        <p:txBody>
          <a:bodyPr>
            <a:normAutofit fontScale="85000" lnSpcReduction="20000"/>
          </a:bodyPr>
          <a:lstStyle/>
          <a:p>
            <a:r>
              <a:rPr lang="en-US" dirty="0">
                <a:latin typeface="+mn-lt"/>
              </a:rPr>
              <a:t>Conversations in our local community</a:t>
            </a:r>
          </a:p>
          <a:p>
            <a:endParaRPr lang="en-US" dirty="0">
              <a:latin typeface="+mn-lt"/>
            </a:endParaRPr>
          </a:p>
          <a:p>
            <a:r>
              <a:rPr lang="en-US" dirty="0">
                <a:latin typeface="+mn-lt"/>
              </a:rPr>
              <a:t>A national call for a critical evaluation of methadone regulations </a:t>
            </a:r>
          </a:p>
          <a:p>
            <a:endParaRPr lang="en-US" dirty="0">
              <a:latin typeface="+mn-lt"/>
            </a:endParaRPr>
          </a:p>
          <a:p>
            <a:r>
              <a:rPr lang="en-US" dirty="0">
                <a:latin typeface="+mn-lt"/>
              </a:rPr>
              <a:t>With the evolving nature of the illicit drug supply and overdose crisis, it was unknown if methadone treatment program dosing structures and protocols remain effective and if COVID-19 federal guidelines were adopted </a:t>
            </a:r>
            <a:endParaRPr lang="en-US" dirty="0"/>
          </a:p>
        </p:txBody>
      </p:sp>
    </p:spTree>
    <p:extLst>
      <p:ext uri="{BB962C8B-B14F-4D97-AF65-F5344CB8AC3E}">
        <p14:creationId xmlns:p14="http://schemas.microsoft.com/office/powerpoint/2010/main" val="399377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7365-B7AE-7C30-E9FB-080B70C85E47}"/>
              </a:ext>
            </a:extLst>
          </p:cNvPr>
          <p:cNvSpPr>
            <a:spLocks noGrp="1"/>
          </p:cNvSpPr>
          <p:nvPr>
            <p:ph type="title"/>
          </p:nvPr>
        </p:nvSpPr>
        <p:spPr>
          <a:xfrm>
            <a:off x="457200" y="3009899"/>
            <a:ext cx="8229600" cy="838201"/>
          </a:xfrm>
        </p:spPr>
        <p:txBody>
          <a:bodyPr>
            <a:normAutofit fontScale="90000"/>
          </a:bodyPr>
          <a:lstStyle/>
          <a:p>
            <a:pPr algn="l"/>
            <a:br>
              <a:rPr lang="en-US" sz="4400" dirty="0">
                <a:latin typeface="+mn-lt"/>
              </a:rPr>
            </a:br>
            <a:r>
              <a:rPr lang="en-US" sz="3600" b="1" dirty="0">
                <a:latin typeface="+mn-lt"/>
              </a:rPr>
              <a:t>Objective: </a:t>
            </a:r>
            <a:r>
              <a:rPr lang="en-US" sz="3600" dirty="0">
                <a:latin typeface="+mn-lt"/>
              </a:rPr>
              <a:t>To explore the experiences of patients who use IMF during methadone treatment for opioid use disorder and develop recommendations to improve care delivery.</a:t>
            </a:r>
          </a:p>
        </p:txBody>
      </p:sp>
    </p:spTree>
    <p:extLst>
      <p:ext uri="{BB962C8B-B14F-4D97-AF65-F5344CB8AC3E}">
        <p14:creationId xmlns:p14="http://schemas.microsoft.com/office/powerpoint/2010/main" val="3449675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F9B7-48BD-F95B-86DE-36572E0FA7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A466EFD-107F-3CFE-F119-643776DEC51C}"/>
              </a:ext>
            </a:extLst>
          </p:cNvPr>
          <p:cNvSpPr>
            <a:spLocks noGrp="1"/>
          </p:cNvSpPr>
          <p:nvPr>
            <p:ph type="title"/>
          </p:nvPr>
        </p:nvSpPr>
        <p:spPr>
          <a:xfrm>
            <a:off x="457200" y="1219200"/>
            <a:ext cx="8229600" cy="841248"/>
          </a:xfrm>
        </p:spPr>
        <p:txBody>
          <a:bodyPr anchor="ctr">
            <a:normAutofit/>
          </a:bodyPr>
          <a:lstStyle/>
          <a:p>
            <a:r>
              <a:rPr lang="en-US" b="1" dirty="0">
                <a:latin typeface="+mn-lt"/>
              </a:rPr>
              <a:t>Methods</a:t>
            </a:r>
          </a:p>
        </p:txBody>
      </p:sp>
      <p:pic>
        <p:nvPicPr>
          <p:cNvPr id="6" name="Picture 5" descr="A road going through a forest&#10;&#10;Description automatically generated">
            <a:extLst>
              <a:ext uri="{FF2B5EF4-FFF2-40B4-BE49-F238E27FC236}">
                <a16:creationId xmlns:a16="http://schemas.microsoft.com/office/drawing/2014/main" id="{6EBC39CE-09BD-6AF7-4312-42AEAFCE1FD7}"/>
              </a:ext>
            </a:extLst>
          </p:cNvPr>
          <p:cNvPicPr>
            <a:picLocks noChangeAspect="1"/>
          </p:cNvPicPr>
          <p:nvPr/>
        </p:nvPicPr>
        <p:blipFill>
          <a:blip r:embed="rId3"/>
          <a:srcRect l="11922" r="36921" b="-2"/>
          <a:stretch/>
        </p:blipFill>
        <p:spPr>
          <a:xfrm flipV="1">
            <a:off x="457200" y="2285999"/>
            <a:ext cx="2345635" cy="3840163"/>
          </a:xfrm>
          <a:prstGeom prst="rect">
            <a:avLst/>
          </a:prstGeom>
          <a:noFill/>
        </p:spPr>
      </p:pic>
      <p:sp>
        <p:nvSpPr>
          <p:cNvPr id="3" name="Content Placeholder 6">
            <a:extLst>
              <a:ext uri="{FF2B5EF4-FFF2-40B4-BE49-F238E27FC236}">
                <a16:creationId xmlns:a16="http://schemas.microsoft.com/office/drawing/2014/main" id="{977116F5-2235-A2B6-C11C-39D497A887AA}"/>
              </a:ext>
            </a:extLst>
          </p:cNvPr>
          <p:cNvSpPr>
            <a:spLocks noGrp="1"/>
          </p:cNvSpPr>
          <p:nvPr>
            <p:ph sz="half" idx="2"/>
          </p:nvPr>
        </p:nvSpPr>
        <p:spPr>
          <a:xfrm>
            <a:off x="3109291" y="2285999"/>
            <a:ext cx="5821017" cy="3840163"/>
          </a:xfrm>
        </p:spPr>
        <p:txBody>
          <a:bodyPr>
            <a:normAutofit lnSpcReduction="10000"/>
          </a:bodyPr>
          <a:lstStyle/>
          <a:p>
            <a:pPr>
              <a:lnSpc>
                <a:spcPct val="90000"/>
              </a:lnSpc>
            </a:pPr>
            <a:r>
              <a:rPr lang="en-US" sz="2600" dirty="0">
                <a:latin typeface="+mn-lt"/>
              </a:rPr>
              <a:t>Participants completed semi-structured 1-hour interviews (in-person or by telephone) and a brief survey</a:t>
            </a:r>
          </a:p>
          <a:p>
            <a:pPr>
              <a:lnSpc>
                <a:spcPct val="90000"/>
              </a:lnSpc>
            </a:pPr>
            <a:r>
              <a:rPr lang="en-US" sz="2600" dirty="0">
                <a:latin typeface="+mn-lt"/>
              </a:rPr>
              <a:t>Eligibility: English speaking, 18 years or older, and currently or had recently used fentanyl while receiving methadone treatment in VT or NH</a:t>
            </a:r>
          </a:p>
          <a:p>
            <a:pPr>
              <a:lnSpc>
                <a:spcPct val="90000"/>
              </a:lnSpc>
            </a:pPr>
            <a:r>
              <a:rPr lang="en-US" sz="2600" dirty="0">
                <a:latin typeface="+mn-lt"/>
              </a:rPr>
              <a:t>Flyers posted at clinics, in community, word of mouth</a:t>
            </a:r>
          </a:p>
          <a:p>
            <a:pPr marL="0" indent="0">
              <a:lnSpc>
                <a:spcPct val="90000"/>
              </a:lnSpc>
              <a:buNone/>
            </a:pPr>
            <a:endParaRPr lang="en-US" sz="1800" dirty="0"/>
          </a:p>
          <a:p>
            <a:pPr marL="0" indent="0">
              <a:lnSpc>
                <a:spcPct val="90000"/>
              </a:lnSpc>
              <a:buNone/>
            </a:pPr>
            <a:endParaRPr lang="en-US" sz="1800" dirty="0"/>
          </a:p>
          <a:p>
            <a:pPr marL="0" indent="0">
              <a:lnSpc>
                <a:spcPct val="90000"/>
              </a:lnSpc>
              <a:buNone/>
            </a:pPr>
            <a:endParaRPr lang="en-US" sz="1800" dirty="0"/>
          </a:p>
        </p:txBody>
      </p:sp>
    </p:spTree>
    <p:extLst>
      <p:ext uri="{BB962C8B-B14F-4D97-AF65-F5344CB8AC3E}">
        <p14:creationId xmlns:p14="http://schemas.microsoft.com/office/powerpoint/2010/main" val="366034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568C5948-6395-C5BC-7C24-EBD632DD12F0}"/>
              </a:ext>
            </a:extLst>
          </p:cNvPr>
          <p:cNvSpPr>
            <a:spLocks noGrp="1"/>
          </p:cNvSpPr>
          <p:nvPr>
            <p:ph idx="1"/>
          </p:nvPr>
        </p:nvSpPr>
        <p:spPr>
          <a:xfrm>
            <a:off x="192741" y="1541572"/>
            <a:ext cx="8951259" cy="5316428"/>
          </a:xfrm>
        </p:spPr>
        <p:txBody>
          <a:bodyPr>
            <a:normAutofit/>
          </a:bodyPr>
          <a:lstStyle/>
          <a:p>
            <a:pPr marL="0" indent="0">
              <a:buNone/>
            </a:pPr>
            <a:endParaRPr lang="en-US" sz="800" dirty="0">
              <a:latin typeface="+mn-lt"/>
            </a:endParaRPr>
          </a:p>
          <a:p>
            <a:r>
              <a:rPr lang="en-US" sz="2400" dirty="0">
                <a:latin typeface="+mn-lt"/>
              </a:rPr>
              <a:t>Interviews examined patient experiences with previous medication for opioid use disorder (MOUD) treatment, methadone dosing and experiences, drug supply trends, overdose experiences, harm reduction access, and recommendations to improve care</a:t>
            </a:r>
          </a:p>
          <a:p>
            <a:pPr marL="0" indent="0">
              <a:buNone/>
            </a:pPr>
            <a:endParaRPr lang="en-US" sz="2400" dirty="0">
              <a:latin typeface="+mn-lt"/>
            </a:endParaRPr>
          </a:p>
          <a:p>
            <a:r>
              <a:rPr lang="en-US" sz="2400" dirty="0">
                <a:latin typeface="+mn-lt"/>
              </a:rPr>
              <a:t>Interviews were audio recorded, transcribed, and coded using </a:t>
            </a:r>
            <a:r>
              <a:rPr lang="en-US" sz="2400" dirty="0" err="1">
                <a:latin typeface="+mn-lt"/>
              </a:rPr>
              <a:t>ATLAS.ti</a:t>
            </a:r>
            <a:r>
              <a:rPr lang="en-US" sz="2400" dirty="0">
                <a:latin typeface="+mn-lt"/>
              </a:rPr>
              <a:t>. </a:t>
            </a:r>
          </a:p>
          <a:p>
            <a:endParaRPr lang="en-US" sz="2400" dirty="0">
              <a:latin typeface="+mn-lt"/>
            </a:endParaRPr>
          </a:p>
          <a:p>
            <a:r>
              <a:rPr lang="en-US" sz="2400" dirty="0">
                <a:latin typeface="+mn-lt"/>
              </a:rPr>
              <a:t>Interviews were analyzed using general thematic analysis (mixed inductive deductive approach)</a:t>
            </a:r>
          </a:p>
          <a:p>
            <a:pPr marL="0" indent="0">
              <a:buNone/>
            </a:pPr>
            <a:endParaRPr lang="en-US" sz="1550" dirty="0">
              <a:latin typeface="+mn-lt"/>
            </a:endParaRPr>
          </a:p>
        </p:txBody>
      </p:sp>
      <p:sp>
        <p:nvSpPr>
          <p:cNvPr id="4" name="Title 1">
            <a:extLst>
              <a:ext uri="{FF2B5EF4-FFF2-40B4-BE49-F238E27FC236}">
                <a16:creationId xmlns:a16="http://schemas.microsoft.com/office/drawing/2014/main" id="{44D07EAF-F03D-59B3-DF1A-3A94F7EEE88A}"/>
              </a:ext>
            </a:extLst>
          </p:cNvPr>
          <p:cNvSpPr>
            <a:spLocks noGrp="1"/>
          </p:cNvSpPr>
          <p:nvPr>
            <p:ph type="title"/>
          </p:nvPr>
        </p:nvSpPr>
        <p:spPr>
          <a:xfrm>
            <a:off x="192741" y="721659"/>
            <a:ext cx="8229600" cy="838201"/>
          </a:xfrm>
        </p:spPr>
        <p:txBody>
          <a:bodyPr>
            <a:normAutofit/>
          </a:bodyPr>
          <a:lstStyle/>
          <a:p>
            <a:pPr algn="l"/>
            <a:r>
              <a:rPr lang="en-US" sz="3200" b="1" dirty="0">
                <a:latin typeface="+mn-lt"/>
              </a:rPr>
              <a:t>Interviews and Analysis</a:t>
            </a:r>
            <a:endParaRPr lang="en-US" sz="2800" b="1" dirty="0">
              <a:latin typeface="+mn-lt"/>
            </a:endParaRPr>
          </a:p>
        </p:txBody>
      </p:sp>
    </p:spTree>
    <p:extLst>
      <p:ext uri="{BB962C8B-B14F-4D97-AF65-F5344CB8AC3E}">
        <p14:creationId xmlns:p14="http://schemas.microsoft.com/office/powerpoint/2010/main" val="3245953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A010DF-95EC-1C2D-282B-F3F4F4CA505D}"/>
              </a:ext>
            </a:extLst>
          </p:cNvPr>
          <p:cNvSpPr>
            <a:spLocks noGrp="1"/>
          </p:cNvSpPr>
          <p:nvPr>
            <p:ph type="title"/>
          </p:nvPr>
        </p:nvSpPr>
        <p:spPr>
          <a:xfrm>
            <a:off x="137877" y="1087419"/>
            <a:ext cx="8229600" cy="838201"/>
          </a:xfrm>
        </p:spPr>
        <p:txBody>
          <a:bodyPr>
            <a:normAutofit/>
          </a:bodyPr>
          <a:lstStyle/>
          <a:p>
            <a:pPr algn="l"/>
            <a:r>
              <a:rPr lang="en-US" sz="3200" b="1" dirty="0">
                <a:latin typeface="+mn-lt"/>
              </a:rPr>
              <a:t>Participants</a:t>
            </a:r>
            <a:endParaRPr lang="en-US" sz="2800" b="1" dirty="0">
              <a:latin typeface="+mn-lt"/>
            </a:endParaRPr>
          </a:p>
        </p:txBody>
      </p:sp>
      <p:graphicFrame>
        <p:nvGraphicFramePr>
          <p:cNvPr id="2" name="Table 1">
            <a:extLst>
              <a:ext uri="{FF2B5EF4-FFF2-40B4-BE49-F238E27FC236}">
                <a16:creationId xmlns:a16="http://schemas.microsoft.com/office/drawing/2014/main" id="{101DE793-C451-F974-817F-395CD319114C}"/>
              </a:ext>
            </a:extLst>
          </p:cNvPr>
          <p:cNvGraphicFramePr>
            <a:graphicFrameLocks noGrp="1"/>
          </p:cNvGraphicFramePr>
          <p:nvPr>
            <p:extLst>
              <p:ext uri="{D42A27DB-BD31-4B8C-83A1-F6EECF244321}">
                <p14:modId xmlns:p14="http://schemas.microsoft.com/office/powerpoint/2010/main" val="3778263190"/>
              </p:ext>
            </p:extLst>
          </p:nvPr>
        </p:nvGraphicFramePr>
        <p:xfrm>
          <a:off x="2596662" y="883296"/>
          <a:ext cx="6419322" cy="5645520"/>
        </p:xfrm>
        <a:graphic>
          <a:graphicData uri="http://schemas.openxmlformats.org/drawingml/2006/table">
            <a:tbl>
              <a:tblPr>
                <a:tableStyleId>{2D5ABB26-0587-4C30-8999-92F81FD0307C}</a:tableStyleId>
              </a:tblPr>
              <a:tblGrid>
                <a:gridCol w="5181910">
                  <a:extLst>
                    <a:ext uri="{9D8B030D-6E8A-4147-A177-3AD203B41FA5}">
                      <a16:colId xmlns:a16="http://schemas.microsoft.com/office/drawing/2014/main" val="77937834"/>
                    </a:ext>
                  </a:extLst>
                </a:gridCol>
                <a:gridCol w="1237412">
                  <a:extLst>
                    <a:ext uri="{9D8B030D-6E8A-4147-A177-3AD203B41FA5}">
                      <a16:colId xmlns:a16="http://schemas.microsoft.com/office/drawing/2014/main" val="3156170490"/>
                    </a:ext>
                  </a:extLst>
                </a:gridCol>
              </a:tblGrid>
              <a:tr h="237995">
                <a:tc>
                  <a:txBody>
                    <a:bodyPr/>
                    <a:lstStyle/>
                    <a:p>
                      <a:pPr algn="l" fontAlgn="b"/>
                      <a:r>
                        <a:rPr lang="en-US" sz="2000" u="none" strike="noStrike" dirty="0">
                          <a:effectLst/>
                        </a:rPr>
                        <a:t>Characteristics, n (%)</a:t>
                      </a:r>
                      <a:endParaRPr lang="en-US" sz="2000" b="0" i="0" u="none" strike="noStrike" dirty="0">
                        <a:solidFill>
                          <a:srgbClr val="000000"/>
                        </a:solidFill>
                        <a:effectLst/>
                        <a:latin typeface="Aptos Narrow" panose="020B0004020202020204" pitchFamily="34" charset="0"/>
                      </a:endParaRPr>
                    </a:p>
                  </a:txBody>
                  <a:tcPr marL="8840" marR="8840" marT="884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88B"/>
                    </a:solidFill>
                  </a:tcPr>
                </a:tc>
                <a:tc>
                  <a:txBody>
                    <a:bodyPr/>
                    <a:lstStyle/>
                    <a:p>
                      <a:pPr algn="l" fontAlgn="b"/>
                      <a:r>
                        <a:rPr lang="en-US" sz="2000" u="none" strike="noStrike" dirty="0">
                          <a:effectLst/>
                        </a:rPr>
                        <a:t> (n = 30)</a:t>
                      </a:r>
                      <a:endParaRPr lang="en-US" sz="2000" b="0" i="0" u="none" strike="noStrike" dirty="0">
                        <a:solidFill>
                          <a:srgbClr val="000000"/>
                        </a:solidFill>
                        <a:effectLst/>
                        <a:latin typeface="Aptos Narrow" panose="020B0004020202020204" pitchFamily="34" charset="0"/>
                      </a:endParaRPr>
                    </a:p>
                  </a:txBody>
                  <a:tcPr marL="8840" marR="8840" marT="884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D88B"/>
                    </a:solidFill>
                  </a:tcPr>
                </a:tc>
                <a:extLst>
                  <a:ext uri="{0D108BD9-81ED-4DB2-BD59-A6C34878D82A}">
                    <a16:rowId xmlns:a16="http://schemas.microsoft.com/office/drawing/2014/main" val="3379580552"/>
                  </a:ext>
                </a:extLst>
              </a:tr>
              <a:tr h="237995">
                <a:tc>
                  <a:txBody>
                    <a:bodyPr/>
                    <a:lstStyle/>
                    <a:p>
                      <a:pPr algn="l" fontAlgn="b"/>
                      <a:r>
                        <a:rPr lang="en-US" sz="2000" u="none" strike="noStrike" dirty="0">
                          <a:effectLst/>
                        </a:rPr>
                        <a:t>     </a:t>
                      </a:r>
                      <a:r>
                        <a:rPr lang="en-US" sz="2000" b="1" u="none" strike="noStrike" dirty="0">
                          <a:effectLst/>
                        </a:rPr>
                        <a:t>Female</a:t>
                      </a:r>
                      <a:endParaRPr lang="en-US" sz="2000" b="1" i="0" u="none" strike="noStrike" dirty="0">
                        <a:solidFill>
                          <a:srgbClr val="000000"/>
                        </a:solidFill>
                        <a:effectLst/>
                        <a:latin typeface="Aptos Narrow" panose="020B0004020202020204" pitchFamily="34" charset="0"/>
                      </a:endParaRPr>
                    </a:p>
                  </a:txBody>
                  <a:tcPr marL="8840" marR="8840" marT="8840" marB="0" anchor="b">
                    <a:lnT w="12700" cap="flat" cmpd="sng" algn="ctr">
                      <a:solidFill>
                        <a:schemeClr val="tx1"/>
                      </a:solidFill>
                      <a:prstDash val="solid"/>
                      <a:round/>
                      <a:headEnd type="none" w="med" len="med"/>
                      <a:tailEnd type="none" w="med" len="med"/>
                    </a:lnT>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2000" u="none" strike="noStrike" dirty="0">
                          <a:effectLst/>
                        </a:rPr>
                        <a:t>14 (47%)</a:t>
                      </a:r>
                      <a:endParaRPr lang="en-US" sz="2000" b="0" i="0" u="none" strike="noStrike" dirty="0">
                        <a:solidFill>
                          <a:srgbClr val="000000"/>
                        </a:solidFill>
                        <a:effectLst/>
                        <a:latin typeface="Aptos Narrow" panose="020B0004020202020204" pitchFamily="34" charset="0"/>
                      </a:endParaRPr>
                    </a:p>
                  </a:txBody>
                  <a:tcPr marL="8840" marR="8840" marT="884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32587094"/>
                  </a:ext>
                </a:extLst>
              </a:tr>
              <a:tr h="237995">
                <a:tc>
                  <a:txBody>
                    <a:bodyPr/>
                    <a:lstStyle/>
                    <a:p>
                      <a:pPr algn="l" fontAlgn="b"/>
                      <a:r>
                        <a:rPr lang="en-US" sz="2000" u="none" strike="noStrike" dirty="0">
                          <a:effectLst/>
                        </a:rPr>
                        <a:t>     </a:t>
                      </a:r>
                      <a:r>
                        <a:rPr lang="en-US" sz="2000" b="1" u="none" strike="noStrike" dirty="0">
                          <a:effectLst/>
                        </a:rPr>
                        <a:t>Race, Ethnicity</a:t>
                      </a:r>
                      <a:endParaRPr lang="en-US" sz="2000" b="1"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8840" marR="8840" marT="8840" marB="0" anchor="b"/>
                </a:tc>
                <a:extLst>
                  <a:ext uri="{0D108BD9-81ED-4DB2-BD59-A6C34878D82A}">
                    <a16:rowId xmlns:a16="http://schemas.microsoft.com/office/drawing/2014/main" val="227309510"/>
                  </a:ext>
                </a:extLst>
              </a:tr>
              <a:tr h="237995">
                <a:tc>
                  <a:txBody>
                    <a:bodyPr/>
                    <a:lstStyle/>
                    <a:p>
                      <a:pPr algn="l" fontAlgn="b"/>
                      <a:r>
                        <a:rPr lang="en-US" sz="2000" u="none" strike="noStrike" dirty="0">
                          <a:effectLst/>
                        </a:rPr>
                        <a:t>               American Indian and White, N-H                                                       </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u="none" strike="noStrike" dirty="0">
                          <a:effectLst/>
                        </a:rPr>
                        <a:t>2 (7%)</a:t>
                      </a:r>
                      <a:endParaRPr lang="en-US" sz="2000" b="0" i="0" u="none" strike="noStrike" dirty="0">
                        <a:solidFill>
                          <a:srgbClr val="000000"/>
                        </a:solidFill>
                        <a:effectLst/>
                        <a:latin typeface="Aptos Narrow" panose="020B0004020202020204" pitchFamily="34" charset="0"/>
                      </a:endParaRPr>
                    </a:p>
                  </a:txBody>
                  <a:tcPr marL="8840" marR="8840" marT="8840" marB="0" anchor="b"/>
                </a:tc>
                <a:extLst>
                  <a:ext uri="{0D108BD9-81ED-4DB2-BD59-A6C34878D82A}">
                    <a16:rowId xmlns:a16="http://schemas.microsoft.com/office/drawing/2014/main" val="914397989"/>
                  </a:ext>
                </a:extLst>
              </a:tr>
              <a:tr h="237995">
                <a:tc>
                  <a:txBody>
                    <a:bodyPr/>
                    <a:lstStyle/>
                    <a:p>
                      <a:pPr algn="l" fontAlgn="b"/>
                      <a:r>
                        <a:rPr lang="en-US" sz="2000" u="none" strike="noStrike" dirty="0">
                          <a:effectLst/>
                        </a:rPr>
                        <a:t>               Black, N-H</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u="none" strike="noStrike" dirty="0">
                          <a:effectLst/>
                        </a:rPr>
                        <a:t>1 (3%)</a:t>
                      </a:r>
                      <a:endParaRPr lang="en-US" sz="2000" b="0" i="0" u="none" strike="noStrike" dirty="0">
                        <a:solidFill>
                          <a:srgbClr val="000000"/>
                        </a:solidFill>
                        <a:effectLst/>
                        <a:latin typeface="Aptos Narrow" panose="020B0004020202020204" pitchFamily="34" charset="0"/>
                      </a:endParaRPr>
                    </a:p>
                  </a:txBody>
                  <a:tcPr marL="8840" marR="8840" marT="8840" marB="0" anchor="b"/>
                </a:tc>
                <a:extLst>
                  <a:ext uri="{0D108BD9-81ED-4DB2-BD59-A6C34878D82A}">
                    <a16:rowId xmlns:a16="http://schemas.microsoft.com/office/drawing/2014/main" val="2123285696"/>
                  </a:ext>
                </a:extLst>
              </a:tr>
              <a:tr h="237995">
                <a:tc>
                  <a:txBody>
                    <a:bodyPr/>
                    <a:lstStyle/>
                    <a:p>
                      <a:pPr algn="l" fontAlgn="b"/>
                      <a:r>
                        <a:rPr lang="en-US" sz="2000" u="none" strike="noStrike" dirty="0">
                          <a:effectLst/>
                        </a:rPr>
                        <a:t>               White, N-H</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u="none" strike="noStrike" dirty="0">
                          <a:effectLst/>
                        </a:rPr>
                        <a:t>27 (90%)</a:t>
                      </a:r>
                      <a:endParaRPr lang="en-US" sz="2000" b="0" i="0" u="none" strike="noStrike" dirty="0">
                        <a:solidFill>
                          <a:srgbClr val="000000"/>
                        </a:solidFill>
                        <a:effectLst/>
                        <a:latin typeface="Aptos Narrow" panose="020B0004020202020204" pitchFamily="34" charset="0"/>
                      </a:endParaRPr>
                    </a:p>
                  </a:txBody>
                  <a:tcPr marL="8840" marR="8840" marT="8840" marB="0" anchor="b"/>
                </a:tc>
                <a:extLst>
                  <a:ext uri="{0D108BD9-81ED-4DB2-BD59-A6C34878D82A}">
                    <a16:rowId xmlns:a16="http://schemas.microsoft.com/office/drawing/2014/main" val="1259836519"/>
                  </a:ext>
                </a:extLst>
              </a:tr>
              <a:tr h="237995">
                <a:tc>
                  <a:txBody>
                    <a:bodyPr/>
                    <a:lstStyle/>
                    <a:p>
                      <a:pPr algn="l" fontAlgn="b"/>
                      <a:r>
                        <a:rPr lang="en-US" sz="2000" u="none" strike="noStrike" dirty="0">
                          <a:effectLst/>
                        </a:rPr>
                        <a:t>     </a:t>
                      </a:r>
                      <a:r>
                        <a:rPr lang="en-US" sz="2000" b="1" u="none" strike="noStrike" dirty="0">
                          <a:effectLst/>
                        </a:rPr>
                        <a:t>Age </a:t>
                      </a:r>
                      <a:r>
                        <a:rPr lang="en-US" sz="2000" b="0" u="none" strike="noStrike" dirty="0">
                          <a:effectLst/>
                        </a:rPr>
                        <a:t>(mean)</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b="0" i="0" u="none" strike="noStrike" dirty="0">
                          <a:solidFill>
                            <a:srgbClr val="000000"/>
                          </a:solidFill>
                          <a:effectLst/>
                          <a:latin typeface="Arial" panose="020B0604020202020204" pitchFamily="34" charset="0"/>
                          <a:cs typeface="Arial" panose="020B0604020202020204" pitchFamily="34" charset="0"/>
                        </a:rPr>
                        <a:t>40 years</a:t>
                      </a:r>
                    </a:p>
                  </a:txBody>
                  <a:tcPr marL="8840" marR="8840" marT="8840" marB="0" anchor="b"/>
                </a:tc>
                <a:extLst>
                  <a:ext uri="{0D108BD9-81ED-4DB2-BD59-A6C34878D82A}">
                    <a16:rowId xmlns:a16="http://schemas.microsoft.com/office/drawing/2014/main" val="2303900553"/>
                  </a:ext>
                </a:extLst>
              </a:tr>
              <a:tr h="237995">
                <a:tc>
                  <a:txBody>
                    <a:bodyPr/>
                    <a:lstStyle/>
                    <a:p>
                      <a:pPr algn="l" fontAlgn="b"/>
                      <a:r>
                        <a:rPr lang="en-US" sz="2000" u="none" strike="noStrike" dirty="0">
                          <a:effectLst/>
                        </a:rPr>
                        <a:t>     </a:t>
                      </a:r>
                      <a:r>
                        <a:rPr lang="en-US" sz="2000" b="1" u="none" strike="noStrike" dirty="0">
                          <a:effectLst/>
                        </a:rPr>
                        <a:t>State of clinic</a:t>
                      </a:r>
                      <a:endParaRPr lang="en-US" sz="2000" b="1"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endParaRPr lang="en-US" sz="2000" b="0" i="0" u="none" strike="noStrike" dirty="0">
                        <a:solidFill>
                          <a:srgbClr val="000000"/>
                        </a:solidFill>
                        <a:effectLst/>
                        <a:latin typeface="Aptos Narrow" panose="020B0004020202020204" pitchFamily="34" charset="0"/>
                      </a:endParaRPr>
                    </a:p>
                  </a:txBody>
                  <a:tcPr marL="8840" marR="8840" marT="8840" marB="0" anchor="b"/>
                </a:tc>
                <a:extLst>
                  <a:ext uri="{0D108BD9-81ED-4DB2-BD59-A6C34878D82A}">
                    <a16:rowId xmlns:a16="http://schemas.microsoft.com/office/drawing/2014/main" val="47381653"/>
                  </a:ext>
                </a:extLst>
              </a:tr>
              <a:tr h="237995">
                <a:tc>
                  <a:txBody>
                    <a:bodyPr/>
                    <a:lstStyle/>
                    <a:p>
                      <a:pPr algn="l" fontAlgn="b"/>
                      <a:r>
                        <a:rPr lang="en-US" sz="2000" u="none" strike="noStrike" dirty="0">
                          <a:effectLst/>
                        </a:rPr>
                        <a:t>               New Hampshire</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u="none" strike="noStrike" dirty="0">
                          <a:effectLst/>
                          <a:latin typeface="+mn-lt"/>
                        </a:rPr>
                        <a:t>16 (53%)</a:t>
                      </a:r>
                      <a:endParaRPr lang="en-US" sz="2000" b="0" i="0" u="none" strike="noStrike" dirty="0">
                        <a:solidFill>
                          <a:srgbClr val="000000"/>
                        </a:solidFill>
                        <a:effectLst/>
                        <a:latin typeface="+mn-lt"/>
                      </a:endParaRPr>
                    </a:p>
                  </a:txBody>
                  <a:tcPr marL="8840" marR="8840" marT="8840" marB="0" anchor="b"/>
                </a:tc>
                <a:extLst>
                  <a:ext uri="{0D108BD9-81ED-4DB2-BD59-A6C34878D82A}">
                    <a16:rowId xmlns:a16="http://schemas.microsoft.com/office/drawing/2014/main" val="4084495919"/>
                  </a:ext>
                </a:extLst>
              </a:tr>
              <a:tr h="237995">
                <a:tc>
                  <a:txBody>
                    <a:bodyPr/>
                    <a:lstStyle/>
                    <a:p>
                      <a:pPr algn="l" fontAlgn="b"/>
                      <a:r>
                        <a:rPr lang="en-US" sz="2000" u="none" strike="noStrike" dirty="0">
                          <a:effectLst/>
                        </a:rPr>
                        <a:t>               Vermont</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u="none" strike="noStrike" dirty="0">
                          <a:effectLst/>
                          <a:latin typeface="+mn-lt"/>
                        </a:rPr>
                        <a:t>14 (47%)</a:t>
                      </a:r>
                      <a:endParaRPr lang="en-US" sz="2000" b="0" i="0" u="none" strike="noStrike" dirty="0">
                        <a:solidFill>
                          <a:srgbClr val="000000"/>
                        </a:solidFill>
                        <a:effectLst/>
                        <a:latin typeface="+mn-lt"/>
                      </a:endParaRPr>
                    </a:p>
                  </a:txBody>
                  <a:tcPr marL="8840" marR="8840" marT="8840" marB="0" anchor="b"/>
                </a:tc>
                <a:extLst>
                  <a:ext uri="{0D108BD9-81ED-4DB2-BD59-A6C34878D82A}">
                    <a16:rowId xmlns:a16="http://schemas.microsoft.com/office/drawing/2014/main" val="772168042"/>
                  </a:ext>
                </a:extLst>
              </a:tr>
              <a:tr h="237995">
                <a:tc>
                  <a:txBody>
                    <a:bodyPr/>
                    <a:lstStyle/>
                    <a:p>
                      <a:pPr algn="l" fontAlgn="b"/>
                      <a:r>
                        <a:rPr lang="en-US" sz="2000" u="none" strike="noStrike" dirty="0">
                          <a:effectLst/>
                        </a:rPr>
                        <a:t>     </a:t>
                      </a:r>
                      <a:r>
                        <a:rPr lang="en-US" sz="2000" b="1" u="none" strike="noStrike" dirty="0">
                          <a:effectLst/>
                        </a:rPr>
                        <a:t>Unemployed or disabled</a:t>
                      </a:r>
                      <a:endParaRPr lang="en-US" sz="2000" b="1"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b="0" i="0" u="none" strike="noStrike" dirty="0">
                          <a:solidFill>
                            <a:srgbClr val="000000"/>
                          </a:solidFill>
                          <a:effectLst/>
                          <a:latin typeface="+mn-lt"/>
                        </a:rPr>
                        <a:t>22 (73%)</a:t>
                      </a:r>
                    </a:p>
                  </a:txBody>
                  <a:tcPr marL="8840" marR="8840" marT="8840" marB="0" anchor="b"/>
                </a:tc>
                <a:extLst>
                  <a:ext uri="{0D108BD9-81ED-4DB2-BD59-A6C34878D82A}">
                    <a16:rowId xmlns:a16="http://schemas.microsoft.com/office/drawing/2014/main" val="3304120016"/>
                  </a:ext>
                </a:extLst>
              </a:tr>
              <a:tr h="237995">
                <a:tc>
                  <a:txBody>
                    <a:bodyPr/>
                    <a:lstStyle/>
                    <a:p>
                      <a:pPr algn="l" fontAlgn="b"/>
                      <a:r>
                        <a:rPr lang="en-US" sz="2000" u="none" strike="noStrike" dirty="0">
                          <a:effectLst/>
                        </a:rPr>
                        <a:t>     </a:t>
                      </a:r>
                      <a:r>
                        <a:rPr lang="en-US" sz="2000" b="1" u="none" strike="noStrike" dirty="0">
                          <a:effectLst/>
                        </a:rPr>
                        <a:t>Housing</a:t>
                      </a:r>
                      <a:endParaRPr lang="en-US" sz="2000" b="1"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endParaRPr lang="en-US" sz="2000" b="0" i="0" u="none" strike="noStrike" dirty="0">
                        <a:solidFill>
                          <a:srgbClr val="000000"/>
                        </a:solidFill>
                        <a:effectLst/>
                        <a:latin typeface="+mn-lt"/>
                      </a:endParaRPr>
                    </a:p>
                  </a:txBody>
                  <a:tcPr marL="8840" marR="8840" marT="8840" marB="0" anchor="b"/>
                </a:tc>
                <a:extLst>
                  <a:ext uri="{0D108BD9-81ED-4DB2-BD59-A6C34878D82A}">
                    <a16:rowId xmlns:a16="http://schemas.microsoft.com/office/drawing/2014/main" val="3803225621"/>
                  </a:ext>
                </a:extLst>
              </a:tr>
              <a:tr h="237995">
                <a:tc>
                  <a:txBody>
                    <a:bodyPr/>
                    <a:lstStyle/>
                    <a:p>
                      <a:pPr algn="l" fontAlgn="b"/>
                      <a:r>
                        <a:rPr lang="en-US" sz="2000" u="none" strike="noStrike" dirty="0">
                          <a:effectLst/>
                        </a:rPr>
                        <a:t>               Rent or own</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b="0" i="0" u="none" strike="noStrike" dirty="0">
                          <a:solidFill>
                            <a:srgbClr val="000000"/>
                          </a:solidFill>
                          <a:effectLst/>
                          <a:latin typeface="+mn-lt"/>
                        </a:rPr>
                        <a:t>16 (53%)</a:t>
                      </a:r>
                    </a:p>
                  </a:txBody>
                  <a:tcPr marL="8840" marR="8840" marT="8840" marB="0" anchor="b"/>
                </a:tc>
                <a:extLst>
                  <a:ext uri="{0D108BD9-81ED-4DB2-BD59-A6C34878D82A}">
                    <a16:rowId xmlns:a16="http://schemas.microsoft.com/office/drawing/2014/main" val="1642098179"/>
                  </a:ext>
                </a:extLst>
              </a:tr>
              <a:tr h="237995">
                <a:tc>
                  <a:txBody>
                    <a:bodyPr/>
                    <a:lstStyle/>
                    <a:p>
                      <a:pPr algn="l" fontAlgn="b"/>
                      <a:r>
                        <a:rPr lang="en-US" sz="2000" u="none" strike="noStrike" dirty="0">
                          <a:effectLst/>
                        </a:rPr>
                        <a:t>     </a:t>
                      </a:r>
                      <a:r>
                        <a:rPr lang="en-US" sz="2000" b="1" u="none" strike="noStrike" dirty="0">
                          <a:effectLst/>
                        </a:rPr>
                        <a:t>Transportation to clinic</a:t>
                      </a:r>
                      <a:endParaRPr lang="en-US" sz="2000" b="1"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endParaRPr lang="en-US" sz="2000" b="0" i="0" u="none" strike="noStrike" dirty="0">
                        <a:solidFill>
                          <a:srgbClr val="000000"/>
                        </a:solidFill>
                        <a:effectLst/>
                        <a:latin typeface="+mn-lt"/>
                      </a:endParaRPr>
                    </a:p>
                  </a:txBody>
                  <a:tcPr marL="8840" marR="8840" marT="8840" marB="0" anchor="b"/>
                </a:tc>
                <a:extLst>
                  <a:ext uri="{0D108BD9-81ED-4DB2-BD59-A6C34878D82A}">
                    <a16:rowId xmlns:a16="http://schemas.microsoft.com/office/drawing/2014/main" val="1700724171"/>
                  </a:ext>
                </a:extLst>
              </a:tr>
              <a:tr h="237995">
                <a:tc>
                  <a:txBody>
                    <a:bodyPr/>
                    <a:lstStyle/>
                    <a:p>
                      <a:pPr algn="l" fontAlgn="b"/>
                      <a:r>
                        <a:rPr lang="en-US" sz="2000" u="none" strike="noStrike" dirty="0">
                          <a:effectLst/>
                        </a:rPr>
                        <a:t>               Public transportation</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b="0" i="0" u="none" strike="noStrike" dirty="0">
                          <a:solidFill>
                            <a:srgbClr val="000000"/>
                          </a:solidFill>
                          <a:effectLst/>
                          <a:latin typeface="+mn-lt"/>
                        </a:rPr>
                        <a:t>15 (50%)</a:t>
                      </a:r>
                    </a:p>
                  </a:txBody>
                  <a:tcPr marL="8840" marR="8840" marT="8840" marB="0" anchor="b"/>
                </a:tc>
                <a:extLst>
                  <a:ext uri="{0D108BD9-81ED-4DB2-BD59-A6C34878D82A}">
                    <a16:rowId xmlns:a16="http://schemas.microsoft.com/office/drawing/2014/main" val="1316797151"/>
                  </a:ext>
                </a:extLst>
              </a:tr>
              <a:tr h="237995">
                <a:tc>
                  <a:txBody>
                    <a:bodyPr/>
                    <a:lstStyle/>
                    <a:p>
                      <a:pPr algn="l" fontAlgn="b"/>
                      <a:r>
                        <a:rPr lang="en-US" sz="2000" u="none" strike="noStrike" dirty="0">
                          <a:effectLst/>
                        </a:rPr>
                        <a:t>     </a:t>
                      </a:r>
                      <a:r>
                        <a:rPr lang="en-US" sz="2000" b="1" u="none" strike="noStrike" dirty="0">
                          <a:effectLst/>
                        </a:rPr>
                        <a:t>Commute time (one-way)</a:t>
                      </a:r>
                      <a:endParaRPr lang="en-US" sz="2000" b="1"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endParaRPr lang="en-US" sz="2000" b="0" i="0" u="none" strike="noStrike" dirty="0">
                        <a:solidFill>
                          <a:srgbClr val="000000"/>
                        </a:solidFill>
                        <a:effectLst/>
                        <a:latin typeface="+mn-lt"/>
                      </a:endParaRPr>
                    </a:p>
                  </a:txBody>
                  <a:tcPr marL="8840" marR="8840" marT="8840" marB="0" anchor="b"/>
                </a:tc>
                <a:extLst>
                  <a:ext uri="{0D108BD9-81ED-4DB2-BD59-A6C34878D82A}">
                    <a16:rowId xmlns:a16="http://schemas.microsoft.com/office/drawing/2014/main" val="3827200135"/>
                  </a:ext>
                </a:extLst>
              </a:tr>
              <a:tr h="237995">
                <a:tc>
                  <a:txBody>
                    <a:bodyPr/>
                    <a:lstStyle/>
                    <a:p>
                      <a:pPr algn="l" fontAlgn="b"/>
                      <a:r>
                        <a:rPr lang="en-US" sz="2000" u="none" strike="noStrike" dirty="0">
                          <a:effectLst/>
                        </a:rPr>
                        <a:t>               &gt;30 minutes</a:t>
                      </a:r>
                      <a:endParaRPr lang="en-US" sz="2000" b="0"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b="0" i="0" u="none" strike="noStrike" dirty="0">
                          <a:solidFill>
                            <a:srgbClr val="000000"/>
                          </a:solidFill>
                          <a:effectLst/>
                          <a:latin typeface="+mn-lt"/>
                        </a:rPr>
                        <a:t>11 (37%)</a:t>
                      </a:r>
                    </a:p>
                  </a:txBody>
                  <a:tcPr marL="8840" marR="8840" marT="8840" marB="0" anchor="b"/>
                </a:tc>
                <a:extLst>
                  <a:ext uri="{0D108BD9-81ED-4DB2-BD59-A6C34878D82A}">
                    <a16:rowId xmlns:a16="http://schemas.microsoft.com/office/drawing/2014/main" val="2005966849"/>
                  </a:ext>
                </a:extLst>
              </a:tr>
              <a:tr h="237995">
                <a:tc>
                  <a:txBody>
                    <a:bodyPr/>
                    <a:lstStyle/>
                    <a:p>
                      <a:pPr algn="l" fontAlgn="b"/>
                      <a:r>
                        <a:rPr lang="en-US" sz="2000" u="none" strike="noStrike" dirty="0">
                          <a:effectLst/>
                        </a:rPr>
                        <a:t>     </a:t>
                      </a:r>
                      <a:r>
                        <a:rPr lang="en-US" sz="2000" b="1" u="none" strike="noStrike" dirty="0">
                          <a:effectLst/>
                        </a:rPr>
                        <a:t>Daily dose</a:t>
                      </a:r>
                      <a:endParaRPr lang="en-US" sz="2000" b="1" i="0" u="none" strike="noStrike" dirty="0">
                        <a:solidFill>
                          <a:srgbClr val="000000"/>
                        </a:solidFill>
                        <a:effectLst/>
                        <a:latin typeface="Aptos Narrow" panose="020B0004020202020204" pitchFamily="34" charset="0"/>
                      </a:endParaRPr>
                    </a:p>
                  </a:txBody>
                  <a:tcPr marL="8840" marR="8840" marT="8840" marB="0" anchor="b"/>
                </a:tc>
                <a:tc>
                  <a:txBody>
                    <a:bodyPr/>
                    <a:lstStyle/>
                    <a:p>
                      <a:pPr algn="l" fontAlgn="b"/>
                      <a:r>
                        <a:rPr lang="en-US" sz="2000" b="0" i="0" u="none" strike="noStrike" dirty="0">
                          <a:solidFill>
                            <a:srgbClr val="000000"/>
                          </a:solidFill>
                          <a:effectLst/>
                          <a:latin typeface="+mn-lt"/>
                        </a:rPr>
                        <a:t>35-220 mg</a:t>
                      </a:r>
                    </a:p>
                  </a:txBody>
                  <a:tcPr marL="8840" marR="8840" marT="8840" marB="0" anchor="b"/>
                </a:tc>
                <a:extLst>
                  <a:ext uri="{0D108BD9-81ED-4DB2-BD59-A6C34878D82A}">
                    <a16:rowId xmlns:a16="http://schemas.microsoft.com/office/drawing/2014/main" val="3258805202"/>
                  </a:ext>
                </a:extLst>
              </a:tr>
            </a:tbl>
          </a:graphicData>
        </a:graphic>
      </p:graphicFrame>
    </p:spTree>
    <p:extLst>
      <p:ext uri="{BB962C8B-B14F-4D97-AF65-F5344CB8AC3E}">
        <p14:creationId xmlns:p14="http://schemas.microsoft.com/office/powerpoint/2010/main" val="60786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9742E-5308-BCDB-7FB2-01181A22FF69}"/>
              </a:ext>
            </a:extLst>
          </p:cNvPr>
          <p:cNvSpPr>
            <a:spLocks noGrp="1"/>
          </p:cNvSpPr>
          <p:nvPr>
            <p:ph idx="1"/>
          </p:nvPr>
        </p:nvSpPr>
        <p:spPr>
          <a:xfrm>
            <a:off x="315818" y="1158472"/>
            <a:ext cx="8768547" cy="5122293"/>
          </a:xfrm>
        </p:spPr>
        <p:txBody>
          <a:bodyPr>
            <a:normAutofit/>
          </a:bodyPr>
          <a:lstStyle/>
          <a:p>
            <a:pPr marL="0" indent="0">
              <a:buNone/>
            </a:pPr>
            <a:r>
              <a:rPr lang="en-US" sz="2400" b="1" dirty="0">
                <a:latin typeface="+mn-lt"/>
              </a:rPr>
              <a:t>Theme 1: </a:t>
            </a:r>
            <a:r>
              <a:rPr lang="en-US" sz="2400" dirty="0">
                <a:latin typeface="+mn-lt"/>
              </a:rPr>
              <a:t>Patients had higher IMF use prior to dose stabilization, and some discussed how an accelerated induction could have helped reduce their IMF use. </a:t>
            </a:r>
          </a:p>
          <a:p>
            <a:endParaRPr lang="en-US" sz="1600" dirty="0">
              <a:latin typeface="+mn-lt"/>
            </a:endParaRPr>
          </a:p>
        </p:txBody>
      </p:sp>
      <p:sp>
        <p:nvSpPr>
          <p:cNvPr id="8" name="Oval Callout 7">
            <a:extLst>
              <a:ext uri="{FF2B5EF4-FFF2-40B4-BE49-F238E27FC236}">
                <a16:creationId xmlns:a16="http://schemas.microsoft.com/office/drawing/2014/main" id="{5B667884-2395-7C60-184F-0D305532A751}"/>
              </a:ext>
            </a:extLst>
          </p:cNvPr>
          <p:cNvSpPr/>
          <p:nvPr/>
        </p:nvSpPr>
        <p:spPr>
          <a:xfrm flipH="1">
            <a:off x="-2" y="2418538"/>
            <a:ext cx="6082749" cy="4260558"/>
          </a:xfrm>
          <a:prstGeom prst="wedgeEllipseCallout">
            <a:avLst>
              <a:gd name="adj1" fmla="val 45156"/>
              <a:gd name="adj2" fmla="val 45131"/>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75C0998-C092-806E-1A48-41DEA2FC197B}"/>
              </a:ext>
            </a:extLst>
          </p:cNvPr>
          <p:cNvSpPr txBox="1"/>
          <p:nvPr/>
        </p:nvSpPr>
        <p:spPr>
          <a:xfrm>
            <a:off x="673208" y="3209989"/>
            <a:ext cx="4909931" cy="2677656"/>
          </a:xfrm>
          <a:prstGeom prst="rect">
            <a:avLst/>
          </a:prstGeom>
          <a:noFill/>
        </p:spPr>
        <p:txBody>
          <a:bodyPr wrap="square">
            <a:spAutoFit/>
          </a:bodyPr>
          <a:lstStyle/>
          <a:p>
            <a:pPr algn="ctr"/>
            <a:r>
              <a:rPr lang="en-US" sz="2400" b="1" i="1" dirty="0">
                <a:solidFill>
                  <a:schemeClr val="bg1"/>
                </a:solidFill>
              </a:rPr>
              <a:t>“They started off at a </a:t>
            </a:r>
            <a:r>
              <a:rPr lang="en-US" sz="2400" b="1" i="1" u="sng" dirty="0">
                <a:solidFill>
                  <a:srgbClr val="FFFF00"/>
                </a:solidFill>
              </a:rPr>
              <a:t>low dose</a:t>
            </a:r>
            <a:r>
              <a:rPr lang="en-US" sz="2400" b="1" i="1" dirty="0">
                <a:solidFill>
                  <a:schemeClr val="bg1"/>
                </a:solidFill>
              </a:rPr>
              <a:t>. It cut my drug usage in half. But it didn't make me have no desire to use like they expect it to…I had to go for </a:t>
            </a:r>
            <a:r>
              <a:rPr lang="en-US" sz="2400" b="1" i="1" u="sng" dirty="0">
                <a:solidFill>
                  <a:srgbClr val="FFFF00"/>
                </a:solidFill>
              </a:rPr>
              <a:t>a few weeks</a:t>
            </a:r>
            <a:r>
              <a:rPr lang="en-US" sz="2400" b="1" i="1" dirty="0">
                <a:solidFill>
                  <a:srgbClr val="FFFF00"/>
                </a:solidFill>
              </a:rPr>
              <a:t> </a:t>
            </a:r>
            <a:r>
              <a:rPr lang="en-US" sz="2400" b="1" i="1" dirty="0">
                <a:solidFill>
                  <a:schemeClr val="bg1"/>
                </a:solidFill>
              </a:rPr>
              <a:t>and get my dose raised up </a:t>
            </a:r>
            <a:r>
              <a:rPr lang="en-US" sz="2400" b="1" i="1" u="sng" dirty="0">
                <a:solidFill>
                  <a:srgbClr val="FFFF00"/>
                </a:solidFill>
              </a:rPr>
              <a:t>a little bit </a:t>
            </a:r>
            <a:r>
              <a:rPr lang="en-US" sz="2400" b="1" i="1" dirty="0">
                <a:solidFill>
                  <a:schemeClr val="bg1"/>
                </a:solidFill>
              </a:rPr>
              <a:t>before I got to that point.”</a:t>
            </a:r>
          </a:p>
        </p:txBody>
      </p:sp>
      <p:sp>
        <p:nvSpPr>
          <p:cNvPr id="2" name="Oval Callout 1">
            <a:extLst>
              <a:ext uri="{FF2B5EF4-FFF2-40B4-BE49-F238E27FC236}">
                <a16:creationId xmlns:a16="http://schemas.microsoft.com/office/drawing/2014/main" id="{5BE2CF42-C779-BF69-1BFD-41949D323A0D}"/>
              </a:ext>
            </a:extLst>
          </p:cNvPr>
          <p:cNvSpPr/>
          <p:nvPr/>
        </p:nvSpPr>
        <p:spPr>
          <a:xfrm flipH="1">
            <a:off x="5940529" y="2236304"/>
            <a:ext cx="3123120" cy="2385391"/>
          </a:xfrm>
          <a:prstGeom prst="wedgeEllipseCallout">
            <a:avLst>
              <a:gd name="adj1" fmla="val -43927"/>
              <a:gd name="adj2" fmla="val 54910"/>
            </a:avLst>
          </a:prstGeom>
          <a:solidFill>
            <a:srgbClr val="00562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800" b="1" i="1" dirty="0">
              <a:solidFill>
                <a:schemeClr val="bg1"/>
              </a:solidFill>
            </a:endParaRPr>
          </a:p>
        </p:txBody>
      </p:sp>
      <p:sp>
        <p:nvSpPr>
          <p:cNvPr id="5" name="TextBox 4">
            <a:extLst>
              <a:ext uri="{FF2B5EF4-FFF2-40B4-BE49-F238E27FC236}">
                <a16:creationId xmlns:a16="http://schemas.microsoft.com/office/drawing/2014/main" id="{6578F981-32D3-C306-97C4-BED6112522E7}"/>
              </a:ext>
            </a:extLst>
          </p:cNvPr>
          <p:cNvSpPr txBox="1"/>
          <p:nvPr/>
        </p:nvSpPr>
        <p:spPr>
          <a:xfrm>
            <a:off x="6219382" y="2492400"/>
            <a:ext cx="256541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1" dirty="0">
                <a:solidFill>
                  <a:schemeClr val="bg1"/>
                </a:solidFill>
                <a:effectLst/>
                <a:latin typeface="Helvetica" pitchFamily="2" charset="0"/>
              </a:rPr>
              <a:t>“I would probably start people on a </a:t>
            </a:r>
            <a:r>
              <a:rPr lang="en-US" sz="2400" b="1" i="1" u="sng" dirty="0">
                <a:solidFill>
                  <a:srgbClr val="FFFF00"/>
                </a:solidFill>
                <a:effectLst/>
                <a:latin typeface="Helvetica" pitchFamily="2" charset="0"/>
              </a:rPr>
              <a:t>higher dose </a:t>
            </a:r>
            <a:r>
              <a:rPr lang="en-US" sz="2400" b="1" i="1" dirty="0">
                <a:solidFill>
                  <a:schemeClr val="bg1"/>
                </a:solidFill>
                <a:effectLst/>
                <a:latin typeface="Helvetica" pitchFamily="2" charset="0"/>
              </a:rPr>
              <a:t>than they do”</a:t>
            </a:r>
          </a:p>
        </p:txBody>
      </p:sp>
    </p:spTree>
    <p:extLst>
      <p:ext uri="{BB962C8B-B14F-4D97-AF65-F5344CB8AC3E}">
        <p14:creationId xmlns:p14="http://schemas.microsoft.com/office/powerpoint/2010/main" val="2397681087"/>
      </p:ext>
    </p:extLst>
  </p:cSld>
  <p:clrMapOvr>
    <a:masterClrMapping/>
  </p:clrMapOvr>
</p:sld>
</file>

<file path=ppt/theme/theme1.xml><?xml version="1.0" encoding="utf-8"?>
<a:theme xmlns:a="http://schemas.openxmlformats.org/drawingml/2006/main" name="Office Theme">
  <a:themeElements>
    <a:clrScheme name="TDI 2019 Final 1">
      <a:dk1>
        <a:srgbClr val="000000"/>
      </a:dk1>
      <a:lt1>
        <a:srgbClr val="FFFFFF"/>
      </a:lt1>
      <a:dk2>
        <a:srgbClr val="113B2B"/>
      </a:dk2>
      <a:lt2>
        <a:srgbClr val="EEECE1"/>
      </a:lt2>
      <a:accent1>
        <a:srgbClr val="00562F"/>
      </a:accent1>
      <a:accent2>
        <a:srgbClr val="9ECF7C"/>
      </a:accent2>
      <a:accent3>
        <a:srgbClr val="582800"/>
      </a:accent3>
      <a:accent4>
        <a:srgbClr val="F5DC69"/>
      </a:accent4>
      <a:accent5>
        <a:srgbClr val="9BCBEB"/>
      </a:accent5>
      <a:accent6>
        <a:srgbClr val="1B3E71"/>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di_draftTemplate_d" id="{66E0EB96-5844-4643-A4DD-501D234DAC9F}" vid="{4ECC0F65-ACCE-844F-84D3-FA206B70A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83A96D5666E548924151C71BC8FFD5" ma:contentTypeVersion="4" ma:contentTypeDescription="Create a new document." ma:contentTypeScope="" ma:versionID="ea05f2f727f2cb0c849c65e51cb9471d">
  <xsd:schema xmlns:xsd="http://www.w3.org/2001/XMLSchema" xmlns:xs="http://www.w3.org/2001/XMLSchema" xmlns:p="http://schemas.microsoft.com/office/2006/metadata/properties" xmlns:ns2="510de924-cf0e-49c6-a436-146875df774d" targetNamespace="http://schemas.microsoft.com/office/2006/metadata/properties" ma:root="true" ma:fieldsID="17c45bc6ae498b09fd9b0e9a5e485c36" ns2:_="">
    <xsd:import namespace="510de924-cf0e-49c6-a436-146875df774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0de924-cf0e-49c6-a436-146875df77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7756D2-416F-436F-BD63-E08D00DE038E}">
  <ds:schemaRefs>
    <ds:schemaRef ds:uri="http://schemas.microsoft.com/sharepoint/v3/contenttype/forms"/>
  </ds:schemaRefs>
</ds:datastoreItem>
</file>

<file path=customXml/itemProps2.xml><?xml version="1.0" encoding="utf-8"?>
<ds:datastoreItem xmlns:ds="http://schemas.openxmlformats.org/officeDocument/2006/customXml" ds:itemID="{40648EAE-7083-40E4-BB05-91E1E676DE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0de924-cf0e-49c6-a436-146875df77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736285-366E-48C4-8F20-E95F4F33670B}">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510de924-cf0e-49c6-a436-146875df774d"/>
  </ds:schemaRefs>
</ds:datastoreItem>
</file>

<file path=docProps/app.xml><?xml version="1.0" encoding="utf-8"?>
<Properties xmlns="http://schemas.openxmlformats.org/officeDocument/2006/extended-properties" xmlns:vt="http://schemas.openxmlformats.org/officeDocument/2006/docPropsVTypes">
  <Template>tdi_draftTemplate_d</Template>
  <TotalTime>24542</TotalTime>
  <Words>1317</Words>
  <Application>Microsoft Macintosh PowerPoint</Application>
  <PresentationFormat>On-screen Show (4:3)</PresentationFormat>
  <Paragraphs>141</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 Narrow</vt:lpstr>
      <vt:lpstr>Arial</vt:lpstr>
      <vt:lpstr>Calibri</vt:lpstr>
      <vt:lpstr>Helvetica</vt:lpstr>
      <vt:lpstr>National 2</vt:lpstr>
      <vt:lpstr>National 2 Medium</vt:lpstr>
      <vt:lpstr>Office Theme</vt:lpstr>
      <vt:lpstr>“It wasn’t to get high; it was just to get by”:  A study of the experience of patients who use illicitly manufactured fentanyl during methadone treatment and recommendations to improve care delivery in  Vermont and New Hampshire </vt:lpstr>
      <vt:lpstr>Disclosures</vt:lpstr>
      <vt:lpstr>PowerPoint Presentation</vt:lpstr>
      <vt:lpstr>Rationale</vt:lpstr>
      <vt:lpstr> Objective: To explore the experiences of patients who use IMF during methadone treatment for opioid use disorder and develop recommendations to improve care delivery.</vt:lpstr>
      <vt:lpstr>Methods</vt:lpstr>
      <vt:lpstr>Interviews and Analysis</vt:lpstr>
      <vt:lpstr>Participants</vt:lpstr>
      <vt:lpstr>PowerPoint Presentation</vt:lpstr>
      <vt:lpstr>PowerPoint Presentation</vt:lpstr>
      <vt:lpstr>PowerPoint Presentation</vt:lpstr>
      <vt:lpstr>PowerPoint Presentation</vt:lpstr>
      <vt:lpstr>PowerPoint Presentation</vt:lpstr>
      <vt:lpstr>PowerPoint Presentation</vt:lpstr>
      <vt:lpstr>Limitations</vt:lpstr>
      <vt:lpstr>Conclusion</vt:lpstr>
      <vt:lpstr>Thank you  Research Team: Elizabeth Saunders, PhD; Tess Gallant, BA; Lisa Marsch, PhD; Kristina Wolff, PhD; Cheri Bryer, CRSW; Ryan Fowler; &amp; Daisy Goodman, DNP, MPH  &amp;  Everyone who participated in this study   Contact: jesse.s.boggis.gr@dartmouth.edu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Gagne</dc:creator>
  <cp:lastModifiedBy>Jesse S. Boggis</cp:lastModifiedBy>
  <cp:revision>28</cp:revision>
  <cp:lastPrinted>2019-06-03T17:03:36Z</cp:lastPrinted>
  <dcterms:created xsi:type="dcterms:W3CDTF">2019-05-29T13:20:51Z</dcterms:created>
  <dcterms:modified xsi:type="dcterms:W3CDTF">2024-11-20T20:33:10Z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0x010100E283A96D5666E548924151C71BC8FFD5</vt:lpwstr>
  </property>
  <property fmtid="{D5CDD505-2E9C-101B-9397-08002B2CF9AE}" pid="3" name="Order">
    <vt:r8>14200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SharedWithUsers">
    <vt:lpwstr>1212;#Amy J. Rossi</vt:lpwstr>
  </property>
  <property fmtid="{D5CDD505-2E9C-101B-9397-08002B2CF9AE}" pid="11" name="xd_ProgID">
    <vt:lpwstr/>
  </property>
  <property fmtid="{D5CDD505-2E9C-101B-9397-08002B2CF9AE}" pid="12" name="TemplateUrl">
    <vt:lpwstr/>
  </property>
</Properties>
</file>