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3" r:id="rId2"/>
  </p:sldMasterIdLst>
  <p:notesMasterIdLst>
    <p:notesMasterId r:id="rId27"/>
  </p:notesMasterIdLst>
  <p:handoutMasterIdLst>
    <p:handoutMasterId r:id="rId28"/>
  </p:handoutMasterIdLst>
  <p:sldIdLst>
    <p:sldId id="294" r:id="rId3"/>
    <p:sldId id="404" r:id="rId4"/>
    <p:sldId id="330" r:id="rId5"/>
    <p:sldId id="405" r:id="rId6"/>
    <p:sldId id="266" r:id="rId7"/>
    <p:sldId id="401" r:id="rId8"/>
    <p:sldId id="368" r:id="rId9"/>
    <p:sldId id="369" r:id="rId10"/>
    <p:sldId id="268" r:id="rId11"/>
    <p:sldId id="387" r:id="rId12"/>
    <p:sldId id="380" r:id="rId13"/>
    <p:sldId id="271" r:id="rId14"/>
    <p:sldId id="272" r:id="rId15"/>
    <p:sldId id="383" r:id="rId16"/>
    <p:sldId id="406" r:id="rId17"/>
    <p:sldId id="407" r:id="rId18"/>
    <p:sldId id="360" r:id="rId19"/>
    <p:sldId id="385" r:id="rId20"/>
    <p:sldId id="281" r:id="rId21"/>
    <p:sldId id="402" r:id="rId22"/>
    <p:sldId id="403" r:id="rId23"/>
    <p:sldId id="276" r:id="rId24"/>
    <p:sldId id="366" r:id="rId25"/>
    <p:sldId id="400" r:id="rId26"/>
  </p:sldIdLst>
  <p:sldSz cx="9144000" cy="6858000" type="screen4x3"/>
  <p:notesSz cx="6950075" cy="9236075"/>
  <p:embeddedFontLst>
    <p:embeddedFont>
      <p:font typeface="Henriette" panose="00000500000000000000" pitchFamily="50" charset="0"/>
      <p:regular r:id="rId29"/>
      <p:bold r:id="rId30"/>
      <p:italic r:id="rId31"/>
      <p:boldItalic r:id="rId32"/>
    </p:embeddedFont>
    <p:embeddedFont>
      <p:font typeface="Henriette Heavy" panose="00000900000000000000" pitchFamily="50" charset="0"/>
      <p:bold r:id="rId33"/>
      <p:boldItalic r:id="rId34"/>
    </p:embeddedFont>
    <p:embeddedFont>
      <p:font typeface="Henriette Medium" panose="00000600000000000000" pitchFamily="50" charset="0"/>
      <p:regular r:id="rId35"/>
      <p:italic r:id="rId36"/>
    </p:embeddedFont>
    <p:embeddedFont>
      <p:font typeface="Henriette-Heavy" panose="00000900000000000000" pitchFamily="50" charset="0"/>
      <p:bold r:id="rId37"/>
    </p:embeddedFont>
    <p:embeddedFont>
      <p:font typeface="Henriette-Regular" panose="00000500000000000000" pitchFamily="50" charset="0"/>
      <p:regular r:id="rId38"/>
    </p:embeddedFont>
    <p:embeddedFont>
      <p:font typeface="Pinup" panose="020B0803040000060004" pitchFamily="34" charset="0"/>
      <p:bold r:id="rId39"/>
    </p:embeddedFont>
    <p:embeddedFont>
      <p:font typeface="Proxima Nova"/>
      <p:regular r:id="rId40"/>
      <p:bold r:id="rId41"/>
      <p:italic r:id="rId42"/>
      <p:boldItalic r:id="rId43"/>
    </p:embeddedFont>
    <p:embeddedFont>
      <p:font typeface="Proxima Nova Extrabold"/>
      <p:bold r:id="rId44"/>
    </p:embeddedFont>
    <p:embeddedFont>
      <p:font typeface="Proxima Nova Semibold"/>
      <p:regular r:id="rId45"/>
      <p:bold r:id="rId46"/>
      <p:boldItalic r:id="rId47"/>
    </p:embeddedFont>
    <p:embeddedFont>
      <p:font typeface="Spartan" pitchFamily="2" charset="0"/>
      <p:regular r:id="rId48"/>
      <p:bold r:id="rId49"/>
    </p:embeddedFont>
    <p:embeddedFont>
      <p:font typeface="Spartan Medium" pitchFamily="2" charset="0"/>
      <p:regular r:id="rId50"/>
    </p:embeddedFont>
    <p:embeddedFont>
      <p:font typeface="Verdana" panose="020B060403050404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B6A1"/>
    <a:srgbClr val="1B75BC"/>
    <a:srgbClr val="ED1A5C"/>
    <a:srgbClr val="70AC2E"/>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1893A-363A-4D29-8865-5542D9827E63}" v="23" dt="2023-04-27T19:32:41.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66106" autoAdjust="0"/>
  </p:normalViewPr>
  <p:slideViewPr>
    <p:cSldViewPr>
      <p:cViewPr>
        <p:scale>
          <a:sx n="55" d="100"/>
          <a:sy n="55" d="100"/>
        </p:scale>
        <p:origin x="989" y="38"/>
      </p:cViewPr>
      <p:guideLst>
        <p:guide orient="horz" pos="2160"/>
        <p:guide pos="2880"/>
      </p:guideLst>
    </p:cSldViewPr>
  </p:slideViewPr>
  <p:outlineViewPr>
    <p:cViewPr>
      <p:scale>
        <a:sx n="33" d="100"/>
        <a:sy n="33" d="100"/>
      </p:scale>
      <p:origin x="0" y="-12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076"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e Dawsey" userId="326ed2d4-6888-4af9-9caa-ba6751ae0748" providerId="ADAL" clId="{9731893A-363A-4D29-8865-5542D9827E63}"/>
    <pc:docChg chg="undo custSel addSld delSld modSld sldOrd">
      <pc:chgData name="Nichole Dawsey" userId="326ed2d4-6888-4af9-9caa-ba6751ae0748" providerId="ADAL" clId="{9731893A-363A-4D29-8865-5542D9827E63}" dt="2023-04-27T19:35:14.526" v="2439" actId="47"/>
      <pc:docMkLst>
        <pc:docMk/>
      </pc:docMkLst>
      <pc:sldChg chg="delSp del mod">
        <pc:chgData name="Nichole Dawsey" userId="326ed2d4-6888-4af9-9caa-ba6751ae0748" providerId="ADAL" clId="{9731893A-363A-4D29-8865-5542D9827E63}" dt="2023-04-14T18:00:58.229" v="1" actId="47"/>
        <pc:sldMkLst>
          <pc:docMk/>
          <pc:sldMk cId="1121662485" sldId="261"/>
        </pc:sldMkLst>
        <pc:picChg chg="del">
          <ac:chgData name="Nichole Dawsey" userId="326ed2d4-6888-4af9-9caa-ba6751ae0748" providerId="ADAL" clId="{9731893A-363A-4D29-8865-5542D9827E63}" dt="2023-04-14T18:00:13.752" v="0" actId="478"/>
          <ac:picMkLst>
            <pc:docMk/>
            <pc:sldMk cId="1121662485" sldId="261"/>
            <ac:picMk id="4" creationId="{00000000-0000-0000-0000-000000000000}"/>
          </ac:picMkLst>
        </pc:picChg>
      </pc:sldChg>
      <pc:sldChg chg="delSp modSp mod">
        <pc:chgData name="Nichole Dawsey" userId="326ed2d4-6888-4af9-9caa-ba6751ae0748" providerId="ADAL" clId="{9731893A-363A-4D29-8865-5542D9827E63}" dt="2023-04-14T18:48:20.212" v="842" actId="1076"/>
        <pc:sldMkLst>
          <pc:docMk/>
          <pc:sldMk cId="3215540682" sldId="266"/>
        </pc:sldMkLst>
        <pc:spChg chg="mod">
          <ac:chgData name="Nichole Dawsey" userId="326ed2d4-6888-4af9-9caa-ba6751ae0748" providerId="ADAL" clId="{9731893A-363A-4D29-8865-5542D9827E63}" dt="2023-04-14T18:48:20.212" v="842" actId="1076"/>
          <ac:spMkLst>
            <pc:docMk/>
            <pc:sldMk cId="3215540682" sldId="266"/>
            <ac:spMk id="2" creationId="{044BDD7C-1105-E7EE-43B9-6280AC5E30D6}"/>
          </ac:spMkLst>
        </pc:spChg>
        <pc:spChg chg="del mod">
          <ac:chgData name="Nichole Dawsey" userId="326ed2d4-6888-4af9-9caa-ba6751ae0748" providerId="ADAL" clId="{9731893A-363A-4D29-8865-5542D9827E63}" dt="2023-04-14T18:29:07.946" v="833" actId="478"/>
          <ac:spMkLst>
            <pc:docMk/>
            <pc:sldMk cId="3215540682" sldId="266"/>
            <ac:spMk id="3" creationId="{ACE33626-0933-45AF-862A-3FDCB7E3055F}"/>
          </ac:spMkLst>
        </pc:spChg>
        <pc:spChg chg="mod">
          <ac:chgData name="Nichole Dawsey" userId="326ed2d4-6888-4af9-9caa-ba6751ae0748" providerId="ADAL" clId="{9731893A-363A-4D29-8865-5542D9827E63}" dt="2023-04-14T18:23:46.018" v="762" actId="20577"/>
          <ac:spMkLst>
            <pc:docMk/>
            <pc:sldMk cId="3215540682" sldId="266"/>
            <ac:spMk id="4" creationId="{8781F860-07B7-7BA4-95F7-60111984F0E1}"/>
          </ac:spMkLst>
        </pc:spChg>
        <pc:spChg chg="mod">
          <ac:chgData name="Nichole Dawsey" userId="326ed2d4-6888-4af9-9caa-ba6751ae0748" providerId="ADAL" clId="{9731893A-363A-4D29-8865-5542D9827E63}" dt="2023-04-14T18:23:31.025" v="736" actId="1076"/>
          <ac:spMkLst>
            <pc:docMk/>
            <pc:sldMk cId="3215540682" sldId="266"/>
            <ac:spMk id="5" creationId="{51483DC0-EE30-4E3C-A888-3308C31E3123}"/>
          </ac:spMkLst>
        </pc:spChg>
        <pc:spChg chg="del">
          <ac:chgData name="Nichole Dawsey" userId="326ed2d4-6888-4af9-9caa-ba6751ae0748" providerId="ADAL" clId="{9731893A-363A-4D29-8865-5542D9827E63}" dt="2023-04-14T18:23:25.673" v="735" actId="478"/>
          <ac:spMkLst>
            <pc:docMk/>
            <pc:sldMk cId="3215540682" sldId="266"/>
            <ac:spMk id="6" creationId="{495763A7-ED57-D0B2-5395-10CEB2F531CE}"/>
          </ac:spMkLst>
        </pc:spChg>
        <pc:picChg chg="mod">
          <ac:chgData name="Nichole Dawsey" userId="326ed2d4-6888-4af9-9caa-ba6751ae0748" providerId="ADAL" clId="{9731893A-363A-4D29-8865-5542D9827E63}" dt="2023-04-14T18:25:48.790" v="832" actId="1076"/>
          <ac:picMkLst>
            <pc:docMk/>
            <pc:sldMk cId="3215540682" sldId="266"/>
            <ac:picMk id="7" creationId="{F217AAC7-37DB-5666-4D88-E7C75D1E99BE}"/>
          </ac:picMkLst>
        </pc:picChg>
      </pc:sldChg>
      <pc:sldChg chg="del">
        <pc:chgData name="Nichole Dawsey" userId="326ed2d4-6888-4af9-9caa-ba6751ae0748" providerId="ADAL" clId="{9731893A-363A-4D29-8865-5542D9827E63}" dt="2023-04-14T18:10:41.362" v="399" actId="47"/>
        <pc:sldMkLst>
          <pc:docMk/>
          <pc:sldMk cId="159147840" sldId="267"/>
        </pc:sldMkLst>
      </pc:sldChg>
      <pc:sldChg chg="addSp delSp modSp mod modClrScheme chgLayout">
        <pc:chgData name="Nichole Dawsey" userId="326ed2d4-6888-4af9-9caa-ba6751ae0748" providerId="ADAL" clId="{9731893A-363A-4D29-8865-5542D9827E63}" dt="2023-04-14T18:59:50.309" v="920" actId="1076"/>
        <pc:sldMkLst>
          <pc:docMk/>
          <pc:sldMk cId="2144948558" sldId="268"/>
        </pc:sldMkLst>
        <pc:spChg chg="add del mod ord">
          <ac:chgData name="Nichole Dawsey" userId="326ed2d4-6888-4af9-9caa-ba6751ae0748" providerId="ADAL" clId="{9731893A-363A-4D29-8865-5542D9827E63}" dt="2023-04-14T18:59:41.157" v="918" actId="478"/>
          <ac:spMkLst>
            <pc:docMk/>
            <pc:sldMk cId="2144948558" sldId="268"/>
            <ac:spMk id="3" creationId="{E03C8D98-F9E7-7DF7-080C-F1B9F2A3516A}"/>
          </ac:spMkLst>
        </pc:spChg>
        <pc:spChg chg="del mod">
          <ac:chgData name="Nichole Dawsey" userId="326ed2d4-6888-4af9-9caa-ba6751ae0748" providerId="ADAL" clId="{9731893A-363A-4D29-8865-5542D9827E63}" dt="2023-04-14T18:59:21.052" v="915" actId="700"/>
          <ac:spMkLst>
            <pc:docMk/>
            <pc:sldMk cId="2144948558" sldId="268"/>
            <ac:spMk id="4" creationId="{2BE5A4C8-0577-47A7-8CD1-2FBE64B2CA38}"/>
          </ac:spMkLst>
        </pc:spChg>
        <pc:spChg chg="mod ord">
          <ac:chgData name="Nichole Dawsey" userId="326ed2d4-6888-4af9-9caa-ba6751ae0748" providerId="ADAL" clId="{9731893A-363A-4D29-8865-5542D9827E63}" dt="2023-04-14T18:59:21.070" v="916" actId="27636"/>
          <ac:spMkLst>
            <pc:docMk/>
            <pc:sldMk cId="2144948558" sldId="268"/>
            <ac:spMk id="9" creationId="{7A05C8E7-396B-4430-8DF7-F585CD2C2816}"/>
          </ac:spMkLst>
        </pc:spChg>
        <pc:picChg chg="mod">
          <ac:chgData name="Nichole Dawsey" userId="326ed2d4-6888-4af9-9caa-ba6751ae0748" providerId="ADAL" clId="{9731893A-363A-4D29-8865-5542D9827E63}" dt="2023-04-14T18:59:50.309" v="920" actId="1076"/>
          <ac:picMkLst>
            <pc:docMk/>
            <pc:sldMk cId="2144948558" sldId="268"/>
            <ac:picMk id="2" creationId="{112919A8-2555-74F6-1C14-1BC0DB4F355D}"/>
          </ac:picMkLst>
        </pc:picChg>
      </pc:sldChg>
      <pc:sldChg chg="addSp delSp modSp mod modClrScheme chgLayout">
        <pc:chgData name="Nichole Dawsey" userId="326ed2d4-6888-4af9-9caa-ba6751ae0748" providerId="ADAL" clId="{9731893A-363A-4D29-8865-5542D9827E63}" dt="2023-04-14T19:01:41.157" v="931" actId="14100"/>
        <pc:sldMkLst>
          <pc:docMk/>
          <pc:sldMk cId="3193699528" sldId="270"/>
        </pc:sldMkLst>
        <pc:spChg chg="mod">
          <ac:chgData name="Nichole Dawsey" userId="326ed2d4-6888-4af9-9caa-ba6751ae0748" providerId="ADAL" clId="{9731893A-363A-4D29-8865-5542D9827E63}" dt="2023-04-14T19:01:41.157" v="931" actId="14100"/>
          <ac:spMkLst>
            <pc:docMk/>
            <pc:sldMk cId="3193699528" sldId="270"/>
            <ac:spMk id="2" creationId="{951FE74A-63FB-2E57-569B-968DE41BF44B}"/>
          </ac:spMkLst>
        </pc:spChg>
        <pc:spChg chg="del mod">
          <ac:chgData name="Nichole Dawsey" userId="326ed2d4-6888-4af9-9caa-ba6751ae0748" providerId="ADAL" clId="{9731893A-363A-4D29-8865-5542D9827E63}" dt="2023-04-14T19:01:08.365" v="923" actId="700"/>
          <ac:spMkLst>
            <pc:docMk/>
            <pc:sldMk cId="3193699528" sldId="270"/>
            <ac:spMk id="3" creationId="{2E0FD02B-13D1-415F-8BBB-EB16947BADC6}"/>
          </ac:spMkLst>
        </pc:spChg>
        <pc:spChg chg="mod ord">
          <ac:chgData name="Nichole Dawsey" userId="326ed2d4-6888-4af9-9caa-ba6751ae0748" providerId="ADAL" clId="{9731893A-363A-4D29-8865-5542D9827E63}" dt="2023-04-14T19:01:08.380" v="924" actId="27636"/>
          <ac:spMkLst>
            <pc:docMk/>
            <pc:sldMk cId="3193699528" sldId="270"/>
            <ac:spMk id="4" creationId="{2DAA72BF-7105-4AD1-8AF3-2971C963FC9B}"/>
          </ac:spMkLst>
        </pc:spChg>
        <pc:spChg chg="add del mod ord">
          <ac:chgData name="Nichole Dawsey" userId="326ed2d4-6888-4af9-9caa-ba6751ae0748" providerId="ADAL" clId="{9731893A-363A-4D29-8865-5542D9827E63}" dt="2023-04-14T19:01:14.758" v="926" actId="478"/>
          <ac:spMkLst>
            <pc:docMk/>
            <pc:sldMk cId="3193699528" sldId="270"/>
            <ac:spMk id="5" creationId="{455ADB45-D90E-C741-D8C7-9424B009C5F1}"/>
          </ac:spMkLst>
        </pc:spChg>
        <pc:picChg chg="del">
          <ac:chgData name="Nichole Dawsey" userId="326ed2d4-6888-4af9-9caa-ba6751ae0748" providerId="ADAL" clId="{9731893A-363A-4D29-8865-5542D9827E63}" dt="2023-04-14T18:59:57.252" v="921" actId="478"/>
          <ac:picMkLst>
            <pc:docMk/>
            <pc:sldMk cId="3193699528" sldId="270"/>
            <ac:picMk id="6" creationId="{B430EB7C-1BB5-B56D-84E9-ED983EF78F4C}"/>
          </ac:picMkLst>
        </pc:picChg>
      </pc:sldChg>
      <pc:sldChg chg="addSp delSp modSp mod modClrScheme chgLayout">
        <pc:chgData name="Nichole Dawsey" userId="326ed2d4-6888-4af9-9caa-ba6751ae0748" providerId="ADAL" clId="{9731893A-363A-4D29-8865-5542D9827E63}" dt="2023-04-14T19:39:11.624" v="1074" actId="1076"/>
        <pc:sldMkLst>
          <pc:docMk/>
          <pc:sldMk cId="2033915462" sldId="271"/>
        </pc:sldMkLst>
        <pc:spChg chg="mod ord">
          <ac:chgData name="Nichole Dawsey" userId="326ed2d4-6888-4af9-9caa-ba6751ae0748" providerId="ADAL" clId="{9731893A-363A-4D29-8865-5542D9827E63}" dt="2023-04-14T19:13:41.368" v="971" actId="20577"/>
          <ac:spMkLst>
            <pc:docMk/>
            <pc:sldMk cId="2033915462" sldId="271"/>
            <ac:spMk id="2" creationId="{77A6BD43-D469-4DC0-BD37-2184BF310EC3}"/>
          </ac:spMkLst>
        </pc:spChg>
        <pc:spChg chg="add del mod ord">
          <ac:chgData name="Nichole Dawsey" userId="326ed2d4-6888-4af9-9caa-ba6751ae0748" providerId="ADAL" clId="{9731893A-363A-4D29-8865-5542D9827E63}" dt="2023-04-14T19:12:25.268" v="964" actId="478"/>
          <ac:spMkLst>
            <pc:docMk/>
            <pc:sldMk cId="2033915462" sldId="271"/>
            <ac:spMk id="4" creationId="{50795A8C-E311-A79A-574B-7242937AC44F}"/>
          </ac:spMkLst>
        </pc:spChg>
        <pc:spChg chg="mod ord">
          <ac:chgData name="Nichole Dawsey" userId="326ed2d4-6888-4af9-9caa-ba6751ae0748" providerId="ADAL" clId="{9731893A-363A-4D29-8865-5542D9827E63}" dt="2023-04-14T19:13:29.321" v="970" actId="1076"/>
          <ac:spMkLst>
            <pc:docMk/>
            <pc:sldMk cId="2033915462" sldId="271"/>
            <ac:spMk id="6" creationId="{24976499-4CDF-4649-8915-21E92E7175A6}"/>
          </ac:spMkLst>
        </pc:spChg>
        <pc:graphicFrameChg chg="mod">
          <ac:chgData name="Nichole Dawsey" userId="326ed2d4-6888-4af9-9caa-ba6751ae0748" providerId="ADAL" clId="{9731893A-363A-4D29-8865-5542D9827E63}" dt="2023-04-14T19:39:11.624" v="1074" actId="1076"/>
          <ac:graphicFrameMkLst>
            <pc:docMk/>
            <pc:sldMk cId="2033915462" sldId="271"/>
            <ac:graphicFrameMk id="3" creationId="{AA9E42B7-1B88-6BF5-1D84-6B0DE3498F63}"/>
          </ac:graphicFrameMkLst>
        </pc:graphicFrameChg>
      </pc:sldChg>
      <pc:sldChg chg="addSp modSp mod modClrScheme chgLayout">
        <pc:chgData name="Nichole Dawsey" userId="326ed2d4-6888-4af9-9caa-ba6751ae0748" providerId="ADAL" clId="{9731893A-363A-4D29-8865-5542D9827E63}" dt="2023-04-14T18:04:53.850" v="375" actId="20577"/>
        <pc:sldMkLst>
          <pc:docMk/>
          <pc:sldMk cId="1243556561" sldId="272"/>
        </pc:sldMkLst>
        <pc:spChg chg="mod ord">
          <ac:chgData name="Nichole Dawsey" userId="326ed2d4-6888-4af9-9caa-ba6751ae0748" providerId="ADAL" clId="{9731893A-363A-4D29-8865-5542D9827E63}" dt="2023-04-14T18:04:48.029" v="374" actId="27636"/>
          <ac:spMkLst>
            <pc:docMk/>
            <pc:sldMk cId="1243556561" sldId="272"/>
            <ac:spMk id="2" creationId="{2219C997-40BC-4CB0-BC1B-AF821AD94E5D}"/>
          </ac:spMkLst>
        </pc:spChg>
        <pc:spChg chg="add mod ord">
          <ac:chgData name="Nichole Dawsey" userId="326ed2d4-6888-4af9-9caa-ba6751ae0748" providerId="ADAL" clId="{9731893A-363A-4D29-8865-5542D9827E63}" dt="2023-04-14T18:04:48.013" v="373" actId="700"/>
          <ac:spMkLst>
            <pc:docMk/>
            <pc:sldMk cId="1243556561" sldId="272"/>
            <ac:spMk id="3" creationId="{7E1A5079-5582-64DC-4324-C046517A7490}"/>
          </ac:spMkLst>
        </pc:spChg>
        <pc:spChg chg="mod ord">
          <ac:chgData name="Nichole Dawsey" userId="326ed2d4-6888-4af9-9caa-ba6751ae0748" providerId="ADAL" clId="{9731893A-363A-4D29-8865-5542D9827E63}" dt="2023-04-14T18:04:53.850" v="375" actId="20577"/>
          <ac:spMkLst>
            <pc:docMk/>
            <pc:sldMk cId="1243556561" sldId="272"/>
            <ac:spMk id="5" creationId="{B4C213AF-42AF-49CB-9A8F-1FF3C4727B7C}"/>
          </ac:spMkLst>
        </pc:spChg>
      </pc:sldChg>
      <pc:sldChg chg="addSp delSp modSp mod modClrScheme chgLayout">
        <pc:chgData name="Nichole Dawsey" userId="326ed2d4-6888-4af9-9caa-ba6751ae0748" providerId="ADAL" clId="{9731893A-363A-4D29-8865-5542D9827E63}" dt="2023-04-14T21:37:48.759" v="1215" actId="20577"/>
        <pc:sldMkLst>
          <pc:docMk/>
          <pc:sldMk cId="1698379108" sldId="276"/>
        </pc:sldMkLst>
        <pc:spChg chg="add del mod ord">
          <ac:chgData name="Nichole Dawsey" userId="326ed2d4-6888-4af9-9caa-ba6751ae0748" providerId="ADAL" clId="{9731893A-363A-4D29-8865-5542D9827E63}" dt="2023-04-14T18:06:14.661" v="384" actId="700"/>
          <ac:spMkLst>
            <pc:docMk/>
            <pc:sldMk cId="1698379108" sldId="276"/>
            <ac:spMk id="2" creationId="{1B888DF1-D1D0-03AE-AF13-56463FF6BE4A}"/>
          </ac:spMkLst>
        </pc:spChg>
        <pc:spChg chg="mod ord">
          <ac:chgData name="Nichole Dawsey" userId="326ed2d4-6888-4af9-9caa-ba6751ae0748" providerId="ADAL" clId="{9731893A-363A-4D29-8865-5542D9827E63}" dt="2023-04-14T18:06:14.661" v="384" actId="700"/>
          <ac:spMkLst>
            <pc:docMk/>
            <pc:sldMk cId="1698379108" sldId="276"/>
            <ac:spMk id="3" creationId="{77050C7A-F257-8864-D3D0-D308FAD60EB8}"/>
          </ac:spMkLst>
        </pc:spChg>
        <pc:spChg chg="mod ord">
          <ac:chgData name="Nichole Dawsey" userId="326ed2d4-6888-4af9-9caa-ba6751ae0748" providerId="ADAL" clId="{9731893A-363A-4D29-8865-5542D9827E63}" dt="2023-04-14T18:06:14.661" v="384" actId="700"/>
          <ac:spMkLst>
            <pc:docMk/>
            <pc:sldMk cId="1698379108" sldId="276"/>
            <ac:spMk id="4" creationId="{2604C227-3F1F-5BF0-A57C-7CCAB6CEB2C9}"/>
          </ac:spMkLst>
        </pc:spChg>
        <pc:spChg chg="mod">
          <ac:chgData name="Nichole Dawsey" userId="326ed2d4-6888-4af9-9caa-ba6751ae0748" providerId="ADAL" clId="{9731893A-363A-4D29-8865-5542D9827E63}" dt="2023-04-14T21:37:48.759" v="1215" actId="20577"/>
          <ac:spMkLst>
            <pc:docMk/>
            <pc:sldMk cId="1698379108" sldId="276"/>
            <ac:spMk id="5" creationId="{90640F68-4082-B357-F5E4-FBC19DDC53CF}"/>
          </ac:spMkLst>
        </pc:spChg>
        <pc:spChg chg="add del mod ord">
          <ac:chgData name="Nichole Dawsey" userId="326ed2d4-6888-4af9-9caa-ba6751ae0748" providerId="ADAL" clId="{9731893A-363A-4D29-8865-5542D9827E63}" dt="2023-04-14T18:06:14.661" v="384" actId="700"/>
          <ac:spMkLst>
            <pc:docMk/>
            <pc:sldMk cId="1698379108" sldId="276"/>
            <ac:spMk id="6" creationId="{E1D068A0-56A4-137C-61A7-B349630E6EFD}"/>
          </ac:spMkLst>
        </pc:spChg>
      </pc:sldChg>
      <pc:sldChg chg="delSp modSp del mod">
        <pc:chgData name="Nichole Dawsey" userId="326ed2d4-6888-4af9-9caa-ba6751ae0748" providerId="ADAL" clId="{9731893A-363A-4D29-8865-5542D9827E63}" dt="2023-04-14T21:34:44.373" v="1184" actId="47"/>
        <pc:sldMkLst>
          <pc:docMk/>
          <pc:sldMk cId="2363798071" sldId="278"/>
        </pc:sldMkLst>
        <pc:spChg chg="mod">
          <ac:chgData name="Nichole Dawsey" userId="326ed2d4-6888-4af9-9caa-ba6751ae0748" providerId="ADAL" clId="{9731893A-363A-4D29-8865-5542D9827E63}" dt="2023-04-14T18:48:43.260" v="866" actId="20577"/>
          <ac:spMkLst>
            <pc:docMk/>
            <pc:sldMk cId="2363798071" sldId="278"/>
            <ac:spMk id="2" creationId="{16A16C04-3C1E-5553-3B1A-DF6CB38EDD68}"/>
          </ac:spMkLst>
        </pc:spChg>
        <pc:spChg chg="del mod">
          <ac:chgData name="Nichole Dawsey" userId="326ed2d4-6888-4af9-9caa-ba6751ae0748" providerId="ADAL" clId="{9731893A-363A-4D29-8865-5542D9827E63}" dt="2023-04-14T18:53:15" v="887" actId="478"/>
          <ac:spMkLst>
            <pc:docMk/>
            <pc:sldMk cId="2363798071" sldId="278"/>
            <ac:spMk id="3" creationId="{ACE33626-0933-45AF-862A-3FDCB7E3055F}"/>
          </ac:spMkLst>
        </pc:spChg>
        <pc:spChg chg="mod">
          <ac:chgData name="Nichole Dawsey" userId="326ed2d4-6888-4af9-9caa-ba6751ae0748" providerId="ADAL" clId="{9731893A-363A-4D29-8865-5542D9827E63}" dt="2023-04-14T18:52:50.331" v="883" actId="1076"/>
          <ac:spMkLst>
            <pc:docMk/>
            <pc:sldMk cId="2363798071" sldId="278"/>
            <ac:spMk id="4" creationId="{5F629EDD-05B6-01CD-C317-E6AE8C9CA95D}"/>
          </ac:spMkLst>
        </pc:spChg>
        <pc:spChg chg="del mod">
          <ac:chgData name="Nichole Dawsey" userId="326ed2d4-6888-4af9-9caa-ba6751ae0748" providerId="ADAL" clId="{9731893A-363A-4D29-8865-5542D9827E63}" dt="2023-04-14T18:48:49.210" v="868" actId="478"/>
          <ac:spMkLst>
            <pc:docMk/>
            <pc:sldMk cId="2363798071" sldId="278"/>
            <ac:spMk id="5" creationId="{51483DC0-EE30-4E3C-A888-3308C31E3123}"/>
          </ac:spMkLst>
        </pc:spChg>
        <pc:spChg chg="del mod">
          <ac:chgData name="Nichole Dawsey" userId="326ed2d4-6888-4af9-9caa-ba6751ae0748" providerId="ADAL" clId="{9731893A-363A-4D29-8865-5542D9827E63}" dt="2023-04-14T18:49:06.621" v="872" actId="478"/>
          <ac:spMkLst>
            <pc:docMk/>
            <pc:sldMk cId="2363798071" sldId="278"/>
            <ac:spMk id="7" creationId="{EFF41AD1-4261-5FFB-2526-0ACBF4B6358A}"/>
          </ac:spMkLst>
        </pc:spChg>
        <pc:picChg chg="mod">
          <ac:chgData name="Nichole Dawsey" userId="326ed2d4-6888-4af9-9caa-ba6751ae0748" providerId="ADAL" clId="{9731893A-363A-4D29-8865-5542D9827E63}" dt="2023-04-14T18:53:01.522" v="885" actId="1076"/>
          <ac:picMkLst>
            <pc:docMk/>
            <pc:sldMk cId="2363798071" sldId="278"/>
            <ac:picMk id="6" creationId="{890EF98B-3346-804B-EF13-293B759C7A31}"/>
          </ac:picMkLst>
        </pc:picChg>
      </pc:sldChg>
      <pc:sldChg chg="addSp delSp modSp del mod modClrScheme chgLayout">
        <pc:chgData name="Nichole Dawsey" userId="326ed2d4-6888-4af9-9caa-ba6751ae0748" providerId="ADAL" clId="{9731893A-363A-4D29-8865-5542D9827E63}" dt="2023-04-14T19:42:29.691" v="1078" actId="47"/>
        <pc:sldMkLst>
          <pc:docMk/>
          <pc:sldMk cId="805793528" sldId="279"/>
        </pc:sldMkLst>
        <pc:spChg chg="add del mod ord">
          <ac:chgData name="Nichole Dawsey" userId="326ed2d4-6888-4af9-9caa-ba6751ae0748" providerId="ADAL" clId="{9731893A-363A-4D29-8865-5542D9827E63}" dt="2023-04-14T19:17:20.024" v="1002" actId="478"/>
          <ac:spMkLst>
            <pc:docMk/>
            <pc:sldMk cId="805793528" sldId="279"/>
            <ac:spMk id="2" creationId="{98908218-CD2C-F0B2-013A-264153061A59}"/>
          </ac:spMkLst>
        </pc:spChg>
        <pc:spChg chg="mod ord">
          <ac:chgData name="Nichole Dawsey" userId="326ed2d4-6888-4af9-9caa-ba6751ae0748" providerId="ADAL" clId="{9731893A-363A-4D29-8865-5542D9827E63}" dt="2023-04-14T18:04:57.920" v="376" actId="20577"/>
          <ac:spMkLst>
            <pc:docMk/>
            <pc:sldMk cId="805793528" sldId="279"/>
            <ac:spMk id="4" creationId="{D53894E2-190F-5B53-0368-F4EF7B3864AA}"/>
          </ac:spMkLst>
        </pc:spChg>
        <pc:spChg chg="del mod ord">
          <ac:chgData name="Nichole Dawsey" userId="326ed2d4-6888-4af9-9caa-ba6751ae0748" providerId="ADAL" clId="{9731893A-363A-4D29-8865-5542D9827E63}" dt="2023-04-14T19:17:18.142" v="1000" actId="478"/>
          <ac:spMkLst>
            <pc:docMk/>
            <pc:sldMk cId="805793528" sldId="279"/>
            <ac:spMk id="5" creationId="{4682A468-927B-05F1-7D08-927B1230102B}"/>
          </ac:spMkLst>
        </pc:spChg>
        <pc:spChg chg="add mod">
          <ac:chgData name="Nichole Dawsey" userId="326ed2d4-6888-4af9-9caa-ba6751ae0748" providerId="ADAL" clId="{9731893A-363A-4D29-8865-5542D9827E63}" dt="2023-04-14T19:17:33.548" v="1016" actId="20577"/>
          <ac:spMkLst>
            <pc:docMk/>
            <pc:sldMk cId="805793528" sldId="279"/>
            <ac:spMk id="6" creationId="{526D9795-39AB-997F-1137-7764E4C18ABE}"/>
          </ac:spMkLst>
        </pc:spChg>
        <pc:spChg chg="del mod">
          <ac:chgData name="Nichole Dawsey" userId="326ed2d4-6888-4af9-9caa-ba6751ae0748" providerId="ADAL" clId="{9731893A-363A-4D29-8865-5542D9827E63}" dt="2023-04-14T19:17:26.008" v="1006" actId="478"/>
          <ac:spMkLst>
            <pc:docMk/>
            <pc:sldMk cId="805793528" sldId="279"/>
            <ac:spMk id="7" creationId="{3601F22A-D608-D0B2-31B3-4C39E905E521}"/>
          </ac:spMkLst>
        </pc:spChg>
        <pc:spChg chg="del mod">
          <ac:chgData name="Nichole Dawsey" userId="326ed2d4-6888-4af9-9caa-ba6751ae0748" providerId="ADAL" clId="{9731893A-363A-4D29-8865-5542D9827E63}" dt="2023-04-14T19:16:15.609" v="984" actId="478"/>
          <ac:spMkLst>
            <pc:docMk/>
            <pc:sldMk cId="805793528" sldId="279"/>
            <ac:spMk id="9" creationId="{1A63DEE8-39DF-4DFA-4AE6-B4F0DA26CE3B}"/>
          </ac:spMkLst>
        </pc:spChg>
      </pc:sldChg>
      <pc:sldChg chg="addSp delSp modSp mod modClrScheme chgLayout">
        <pc:chgData name="Nichole Dawsey" userId="326ed2d4-6888-4af9-9caa-ba6751ae0748" providerId="ADAL" clId="{9731893A-363A-4D29-8865-5542D9827E63}" dt="2023-04-14T19:21:53.422" v="1028" actId="1076"/>
        <pc:sldMkLst>
          <pc:docMk/>
          <pc:sldMk cId="1042584717" sldId="281"/>
        </pc:sldMkLst>
        <pc:spChg chg="add del mod ord">
          <ac:chgData name="Nichole Dawsey" userId="326ed2d4-6888-4af9-9caa-ba6751ae0748" providerId="ADAL" clId="{9731893A-363A-4D29-8865-5542D9827E63}" dt="2023-04-14T19:21:48.291" v="1027" actId="478"/>
          <ac:spMkLst>
            <pc:docMk/>
            <pc:sldMk cId="1042584717" sldId="281"/>
            <ac:spMk id="3" creationId="{590C0ABB-FDEA-69FA-5D93-79E8AD9E2E28}"/>
          </ac:spMkLst>
        </pc:spChg>
        <pc:spChg chg="mod ord">
          <ac:chgData name="Nichole Dawsey" userId="326ed2d4-6888-4af9-9caa-ba6751ae0748" providerId="ADAL" clId="{9731893A-363A-4D29-8865-5542D9827E63}" dt="2023-04-14T18:05:35.547" v="379" actId="20577"/>
          <ac:spMkLst>
            <pc:docMk/>
            <pc:sldMk cId="1042584717" sldId="281"/>
            <ac:spMk id="4" creationId="{9265695E-5D71-D9B1-D971-DD8526E2300D}"/>
          </ac:spMkLst>
        </pc:spChg>
        <pc:spChg chg="mod ord">
          <ac:chgData name="Nichole Dawsey" userId="326ed2d4-6888-4af9-9caa-ba6751ae0748" providerId="ADAL" clId="{9731893A-363A-4D29-8865-5542D9827E63}" dt="2023-04-14T18:05:32.546" v="378" actId="27636"/>
          <ac:spMkLst>
            <pc:docMk/>
            <pc:sldMk cId="1042584717" sldId="281"/>
            <ac:spMk id="5" creationId="{C7031649-E608-76E3-A7B8-1237BB617859}"/>
          </ac:spMkLst>
        </pc:spChg>
        <pc:spChg chg="mod">
          <ac:chgData name="Nichole Dawsey" userId="326ed2d4-6888-4af9-9caa-ba6751ae0748" providerId="ADAL" clId="{9731893A-363A-4D29-8865-5542D9827E63}" dt="2023-04-14T19:21:53.422" v="1028" actId="1076"/>
          <ac:spMkLst>
            <pc:docMk/>
            <pc:sldMk cId="1042584717" sldId="281"/>
            <ac:spMk id="8" creationId="{C2FA08A2-D607-06C6-9B91-3FE89F1FEB92}"/>
          </ac:spMkLst>
        </pc:spChg>
        <pc:picChg chg="mod">
          <ac:chgData name="Nichole Dawsey" userId="326ed2d4-6888-4af9-9caa-ba6751ae0748" providerId="ADAL" clId="{9731893A-363A-4D29-8865-5542D9827E63}" dt="2023-04-14T18:05:45.667" v="381" actId="1076"/>
          <ac:picMkLst>
            <pc:docMk/>
            <pc:sldMk cId="1042584717" sldId="281"/>
            <ac:picMk id="2" creationId="{BBE7E9E7-25A2-77D7-2166-0EE37E79EC1E}"/>
          </ac:picMkLst>
        </pc:picChg>
      </pc:sldChg>
      <pc:sldChg chg="modSp mod">
        <pc:chgData name="Nichole Dawsey" userId="326ed2d4-6888-4af9-9caa-ba6751ae0748" providerId="ADAL" clId="{9731893A-363A-4D29-8865-5542D9827E63}" dt="2023-04-17T17:36:51.117" v="2164" actId="20577"/>
        <pc:sldMkLst>
          <pc:docMk/>
          <pc:sldMk cId="762431041" sldId="294"/>
        </pc:sldMkLst>
        <pc:spChg chg="mod">
          <ac:chgData name="Nichole Dawsey" userId="326ed2d4-6888-4af9-9caa-ba6751ae0748" providerId="ADAL" clId="{9731893A-363A-4D29-8865-5542D9827E63}" dt="2023-04-17T17:36:51.117" v="2164" actId="20577"/>
          <ac:spMkLst>
            <pc:docMk/>
            <pc:sldMk cId="762431041" sldId="294"/>
            <ac:spMk id="2" creationId="{00000000-0000-0000-0000-000000000000}"/>
          </ac:spMkLst>
        </pc:spChg>
        <pc:spChg chg="mod">
          <ac:chgData name="Nichole Dawsey" userId="326ed2d4-6888-4af9-9caa-ba6751ae0748" providerId="ADAL" clId="{9731893A-363A-4D29-8865-5542D9827E63}" dt="2023-04-17T17:35:26.270" v="2129" actId="20577"/>
          <ac:spMkLst>
            <pc:docMk/>
            <pc:sldMk cId="762431041" sldId="294"/>
            <ac:spMk id="3" creationId="{00000000-0000-0000-0000-000000000000}"/>
          </ac:spMkLst>
        </pc:spChg>
      </pc:sldChg>
      <pc:sldChg chg="delSp modSp add del mod ord modClrScheme chgLayout">
        <pc:chgData name="Nichole Dawsey" userId="326ed2d4-6888-4af9-9caa-ba6751ae0748" providerId="ADAL" clId="{9731893A-363A-4D29-8865-5542D9827E63}" dt="2023-04-27T19:11:17.448" v="2166" actId="478"/>
        <pc:sldMkLst>
          <pc:docMk/>
          <pc:sldMk cId="2591857045" sldId="330"/>
        </pc:sldMkLst>
        <pc:spChg chg="mod ord">
          <ac:chgData name="Nichole Dawsey" userId="326ed2d4-6888-4af9-9caa-ba6751ae0748" providerId="ADAL" clId="{9731893A-363A-4D29-8865-5542D9827E63}" dt="2023-04-14T19:27:04.865" v="1038" actId="27636"/>
          <ac:spMkLst>
            <pc:docMk/>
            <pc:sldMk cId="2591857045" sldId="330"/>
            <ac:spMk id="2" creationId="{00000000-0000-0000-0000-000000000000}"/>
          </ac:spMkLst>
        </pc:spChg>
        <pc:spChg chg="del mod ord">
          <ac:chgData name="Nichole Dawsey" userId="326ed2d4-6888-4af9-9caa-ba6751ae0748" providerId="ADAL" clId="{9731893A-363A-4D29-8865-5542D9827E63}" dt="2023-04-27T19:11:17.448" v="2166" actId="478"/>
          <ac:spMkLst>
            <pc:docMk/>
            <pc:sldMk cId="2591857045" sldId="330"/>
            <ac:spMk id="3" creationId="{00000000-0000-0000-0000-000000000000}"/>
          </ac:spMkLst>
        </pc:spChg>
        <pc:spChg chg="mod ord">
          <ac:chgData name="Nichole Dawsey" userId="326ed2d4-6888-4af9-9caa-ba6751ae0748" providerId="ADAL" clId="{9731893A-363A-4D29-8865-5542D9827E63}" dt="2023-04-14T18:08:08.231" v="393" actId="27636"/>
          <ac:spMkLst>
            <pc:docMk/>
            <pc:sldMk cId="2591857045" sldId="330"/>
            <ac:spMk id="4" creationId="{00000000-0000-0000-0000-000000000000}"/>
          </ac:spMkLst>
        </pc:spChg>
      </pc:sldChg>
      <pc:sldChg chg="delSp modSp mod modClrScheme chgLayout">
        <pc:chgData name="Nichole Dawsey" userId="326ed2d4-6888-4af9-9caa-ba6751ae0748" providerId="ADAL" clId="{9731893A-363A-4D29-8865-5542D9827E63}" dt="2023-04-14T19:44:43.344" v="1086" actId="1076"/>
        <pc:sldMkLst>
          <pc:docMk/>
          <pc:sldMk cId="2411166746" sldId="360"/>
        </pc:sldMkLst>
        <pc:spChg chg="del mod ord">
          <ac:chgData name="Nichole Dawsey" userId="326ed2d4-6888-4af9-9caa-ba6751ae0748" providerId="ADAL" clId="{9731893A-363A-4D29-8865-5542D9827E63}" dt="2023-04-14T19:42:27.160" v="1077" actId="478"/>
          <ac:spMkLst>
            <pc:docMk/>
            <pc:sldMk cId="2411166746" sldId="360"/>
            <ac:spMk id="3" creationId="{00000000-0000-0000-0000-000000000000}"/>
          </ac:spMkLst>
        </pc:spChg>
        <pc:spChg chg="mod ord">
          <ac:chgData name="Nichole Dawsey" userId="326ed2d4-6888-4af9-9caa-ba6751ae0748" providerId="ADAL" clId="{9731893A-363A-4D29-8865-5542D9827E63}" dt="2023-04-14T19:42:22.541" v="1076" actId="27636"/>
          <ac:spMkLst>
            <pc:docMk/>
            <pc:sldMk cId="2411166746" sldId="360"/>
            <ac:spMk id="4" creationId="{00000000-0000-0000-0000-000000000000}"/>
          </ac:spMkLst>
        </pc:spChg>
        <pc:spChg chg="mod ord">
          <ac:chgData name="Nichole Dawsey" userId="326ed2d4-6888-4af9-9caa-ba6751ae0748" providerId="ADAL" clId="{9731893A-363A-4D29-8865-5542D9827E63}" dt="2023-04-14T19:44:43.344" v="1086" actId="1076"/>
          <ac:spMkLst>
            <pc:docMk/>
            <pc:sldMk cId="2411166746" sldId="360"/>
            <ac:spMk id="8" creationId="{D6CBE881-CC6E-42F9-4A91-E5A56ACCB897}"/>
          </ac:spMkLst>
        </pc:spChg>
      </pc:sldChg>
      <pc:sldChg chg="modSp mod ord modClrScheme chgLayout">
        <pc:chgData name="Nichole Dawsey" userId="326ed2d4-6888-4af9-9caa-ba6751ae0748" providerId="ADAL" clId="{9731893A-363A-4D29-8865-5542D9827E63}" dt="2023-04-27T19:35:00.125" v="2438" actId="5793"/>
        <pc:sldMkLst>
          <pc:docMk/>
          <pc:sldMk cId="450637119" sldId="365"/>
        </pc:sldMkLst>
        <pc:spChg chg="mod ord">
          <ac:chgData name="Nichole Dawsey" userId="326ed2d4-6888-4af9-9caa-ba6751ae0748" providerId="ADAL" clId="{9731893A-363A-4D29-8865-5542D9827E63}" dt="2023-04-27T19:35:00.125" v="2438" actId="5793"/>
          <ac:spMkLst>
            <pc:docMk/>
            <pc:sldMk cId="450637119" sldId="365"/>
            <ac:spMk id="2" creationId="{00000000-0000-0000-0000-000000000000}"/>
          </ac:spMkLst>
        </pc:spChg>
        <pc:spChg chg="mod ord">
          <ac:chgData name="Nichole Dawsey" userId="326ed2d4-6888-4af9-9caa-ba6751ae0748" providerId="ADAL" clId="{9731893A-363A-4D29-8865-5542D9827E63}" dt="2023-04-14T18:08:45.940" v="394" actId="700"/>
          <ac:spMkLst>
            <pc:docMk/>
            <pc:sldMk cId="450637119" sldId="365"/>
            <ac:spMk id="3" creationId="{00000000-0000-0000-0000-000000000000}"/>
          </ac:spMkLst>
        </pc:spChg>
        <pc:spChg chg="mod ord">
          <ac:chgData name="Nichole Dawsey" userId="326ed2d4-6888-4af9-9caa-ba6751ae0748" providerId="ADAL" clId="{9731893A-363A-4D29-8865-5542D9827E63}" dt="2023-04-14T18:08:45.940" v="395" actId="27636"/>
          <ac:spMkLst>
            <pc:docMk/>
            <pc:sldMk cId="450637119" sldId="365"/>
            <ac:spMk id="4" creationId="{00000000-0000-0000-0000-000000000000}"/>
          </ac:spMkLst>
        </pc:spChg>
      </pc:sldChg>
      <pc:sldChg chg="addSp delSp modSp add mod modClrScheme chgLayout">
        <pc:chgData name="Nichole Dawsey" userId="326ed2d4-6888-4af9-9caa-ba6751ae0748" providerId="ADAL" clId="{9731893A-363A-4D29-8865-5542D9827E63}" dt="2023-04-14T21:59:04.390" v="1633" actId="255"/>
        <pc:sldMkLst>
          <pc:docMk/>
          <pc:sldMk cId="838246484" sldId="366"/>
        </pc:sldMkLst>
        <pc:spChg chg="del mod ord">
          <ac:chgData name="Nichole Dawsey" userId="326ed2d4-6888-4af9-9caa-ba6751ae0748" providerId="ADAL" clId="{9731893A-363A-4D29-8865-5542D9827E63}" dt="2023-04-14T19:26:40.660" v="1036" actId="478"/>
          <ac:spMkLst>
            <pc:docMk/>
            <pc:sldMk cId="838246484" sldId="366"/>
            <ac:spMk id="2" creationId="{4935DF0E-9664-8B26-C850-76A219DA2F2A}"/>
          </ac:spMkLst>
        </pc:spChg>
        <pc:spChg chg="mod ord">
          <ac:chgData name="Nichole Dawsey" userId="326ed2d4-6888-4af9-9caa-ba6751ae0748" providerId="ADAL" clId="{9731893A-363A-4D29-8865-5542D9827E63}" dt="2023-04-14T19:23:30.135" v="1030" actId="27636"/>
          <ac:spMkLst>
            <pc:docMk/>
            <pc:sldMk cId="838246484" sldId="366"/>
            <ac:spMk id="3" creationId="{5478DA1A-7817-A278-18FD-BEBFD729B16A}"/>
          </ac:spMkLst>
        </pc:spChg>
        <pc:spChg chg="add del mod ord">
          <ac:chgData name="Nichole Dawsey" userId="326ed2d4-6888-4af9-9caa-ba6751ae0748" providerId="ADAL" clId="{9731893A-363A-4D29-8865-5542D9827E63}" dt="2023-04-14T19:23:47.279" v="1032" actId="478"/>
          <ac:spMkLst>
            <pc:docMk/>
            <pc:sldMk cId="838246484" sldId="366"/>
            <ac:spMk id="4" creationId="{1F6D0C18-5BF7-3794-CA9C-EACB96B8C67B}"/>
          </ac:spMkLst>
        </pc:spChg>
        <pc:spChg chg="mod">
          <ac:chgData name="Nichole Dawsey" userId="326ed2d4-6888-4af9-9caa-ba6751ae0748" providerId="ADAL" clId="{9731893A-363A-4D29-8865-5542D9827E63}" dt="2023-04-14T21:59:04.390" v="1633" actId="255"/>
          <ac:spMkLst>
            <pc:docMk/>
            <pc:sldMk cId="838246484" sldId="366"/>
            <ac:spMk id="6" creationId="{189D2BCE-3F56-A912-51B3-FC9479B8E253}"/>
          </ac:spMkLst>
        </pc:spChg>
      </pc:sldChg>
      <pc:sldChg chg="delSp modSp add mod modClrScheme chgLayout">
        <pc:chgData name="Nichole Dawsey" userId="326ed2d4-6888-4af9-9caa-ba6751ae0748" providerId="ADAL" clId="{9731893A-363A-4D29-8865-5542D9827E63}" dt="2023-04-14T18:54:18.741" v="894" actId="14100"/>
        <pc:sldMkLst>
          <pc:docMk/>
          <pc:sldMk cId="346433031" sldId="368"/>
        </pc:sldMkLst>
        <pc:spChg chg="mod ord">
          <ac:chgData name="Nichole Dawsey" userId="326ed2d4-6888-4af9-9caa-ba6751ae0748" providerId="ADAL" clId="{9731893A-363A-4D29-8865-5542D9827E63}" dt="2023-04-14T18:54:18.741" v="894" actId="14100"/>
          <ac:spMkLst>
            <pc:docMk/>
            <pc:sldMk cId="346433031" sldId="368"/>
            <ac:spMk id="2" creationId="{5BEEC447-396C-32C5-902D-91F640F05063}"/>
          </ac:spMkLst>
        </pc:spChg>
        <pc:spChg chg="del mod ord">
          <ac:chgData name="Nichole Dawsey" userId="326ed2d4-6888-4af9-9caa-ba6751ae0748" providerId="ADAL" clId="{9731893A-363A-4D29-8865-5542D9827E63}" dt="2023-04-14T18:53:49.339" v="892" actId="478"/>
          <ac:spMkLst>
            <pc:docMk/>
            <pc:sldMk cId="346433031" sldId="368"/>
            <ac:spMk id="3" creationId="{34E9EB51-2798-7B72-564D-993B487E6DC3}"/>
          </ac:spMkLst>
        </pc:spChg>
        <pc:spChg chg="mod ord">
          <ac:chgData name="Nichole Dawsey" userId="326ed2d4-6888-4af9-9caa-ba6751ae0748" providerId="ADAL" clId="{9731893A-363A-4D29-8865-5542D9827E63}" dt="2023-04-14T18:53:42.105" v="890" actId="27636"/>
          <ac:spMkLst>
            <pc:docMk/>
            <pc:sldMk cId="346433031" sldId="368"/>
            <ac:spMk id="4" creationId="{4DC3105B-0E72-270D-7390-DD4E8A73386A}"/>
          </ac:spMkLst>
        </pc:spChg>
      </pc:sldChg>
      <pc:sldChg chg="modSp add mod modClrScheme chgLayout modNotesTx">
        <pc:chgData name="Nichole Dawsey" userId="326ed2d4-6888-4af9-9caa-ba6751ae0748" providerId="ADAL" clId="{9731893A-363A-4D29-8865-5542D9827E63}" dt="2023-04-14T19:45:19.847" v="1090" actId="5793"/>
        <pc:sldMkLst>
          <pc:docMk/>
          <pc:sldMk cId="4002154209" sldId="369"/>
        </pc:sldMkLst>
        <pc:spChg chg="mod ord">
          <ac:chgData name="Nichole Dawsey" userId="326ed2d4-6888-4af9-9caa-ba6751ae0748" providerId="ADAL" clId="{9731893A-363A-4D29-8865-5542D9827E63}" dt="2023-04-14T19:45:19.847" v="1090" actId="5793"/>
          <ac:spMkLst>
            <pc:docMk/>
            <pc:sldMk cId="4002154209" sldId="369"/>
            <ac:spMk id="2" creationId="{5BEEC447-396C-32C5-902D-91F640F05063}"/>
          </ac:spMkLst>
        </pc:spChg>
        <pc:spChg chg="mod ord">
          <ac:chgData name="Nichole Dawsey" userId="326ed2d4-6888-4af9-9caa-ba6751ae0748" providerId="ADAL" clId="{9731893A-363A-4D29-8865-5542D9827E63}" dt="2023-04-14T18:54:45.697" v="895" actId="700"/>
          <ac:spMkLst>
            <pc:docMk/>
            <pc:sldMk cId="4002154209" sldId="369"/>
            <ac:spMk id="3" creationId="{34E9EB51-2798-7B72-564D-993B487E6DC3}"/>
          </ac:spMkLst>
        </pc:spChg>
        <pc:spChg chg="mod ord">
          <ac:chgData name="Nichole Dawsey" userId="326ed2d4-6888-4af9-9caa-ba6751ae0748" providerId="ADAL" clId="{9731893A-363A-4D29-8865-5542D9827E63}" dt="2023-04-14T18:54:45.713" v="896" actId="27636"/>
          <ac:spMkLst>
            <pc:docMk/>
            <pc:sldMk cId="4002154209" sldId="369"/>
            <ac:spMk id="4" creationId="{4DC3105B-0E72-270D-7390-DD4E8A73386A}"/>
          </ac:spMkLst>
        </pc:spChg>
      </pc:sldChg>
      <pc:sldChg chg="del">
        <pc:chgData name="Nichole Dawsey" userId="326ed2d4-6888-4af9-9caa-ba6751ae0748" providerId="ADAL" clId="{9731893A-363A-4D29-8865-5542D9827E63}" dt="2023-04-14T18:19:11.399" v="411" actId="47"/>
        <pc:sldMkLst>
          <pc:docMk/>
          <pc:sldMk cId="1109518555" sldId="370"/>
        </pc:sldMkLst>
      </pc:sldChg>
      <pc:sldChg chg="addSp delSp modSp mod modClrScheme chgLayout">
        <pc:chgData name="Nichole Dawsey" userId="326ed2d4-6888-4af9-9caa-ba6751ae0748" providerId="ADAL" clId="{9731893A-363A-4D29-8865-5542D9827E63}" dt="2023-04-14T18:22:43.161" v="729" actId="478"/>
        <pc:sldMkLst>
          <pc:docMk/>
          <pc:sldMk cId="3381580857" sldId="371"/>
        </pc:sldMkLst>
        <pc:spChg chg="add del mod ord">
          <ac:chgData name="Nichole Dawsey" userId="326ed2d4-6888-4af9-9caa-ba6751ae0748" providerId="ADAL" clId="{9731893A-363A-4D29-8865-5542D9827E63}" dt="2023-04-14T18:22:37.039" v="728" actId="478"/>
          <ac:spMkLst>
            <pc:docMk/>
            <pc:sldMk cId="3381580857" sldId="371"/>
            <ac:spMk id="4" creationId="{40383D93-3FB3-8B67-2A00-99C04D95E591}"/>
          </ac:spMkLst>
        </pc:spChg>
        <pc:spChg chg="add del mod ord">
          <ac:chgData name="Nichole Dawsey" userId="326ed2d4-6888-4af9-9caa-ba6751ae0748" providerId="ADAL" clId="{9731893A-363A-4D29-8865-5542D9827E63}" dt="2023-04-14T18:22:43.161" v="729" actId="478"/>
          <ac:spMkLst>
            <pc:docMk/>
            <pc:sldMk cId="3381580857" sldId="371"/>
            <ac:spMk id="5" creationId="{2C26E41E-CC40-C500-CCD3-F036E49CD771}"/>
          </ac:spMkLst>
        </pc:spChg>
      </pc:sldChg>
      <pc:sldChg chg="del">
        <pc:chgData name="Nichole Dawsey" userId="326ed2d4-6888-4af9-9caa-ba6751ae0748" providerId="ADAL" clId="{9731893A-363A-4D29-8865-5542D9827E63}" dt="2023-04-14T18:06:22.635" v="385" actId="47"/>
        <pc:sldMkLst>
          <pc:docMk/>
          <pc:sldMk cId="2251937364" sldId="372"/>
        </pc:sldMkLst>
      </pc:sldChg>
      <pc:sldChg chg="modNotesTx">
        <pc:chgData name="Nichole Dawsey" userId="326ed2d4-6888-4af9-9caa-ba6751ae0748" providerId="ADAL" clId="{9731893A-363A-4D29-8865-5542D9827E63}" dt="2023-04-14T18:20:01.024" v="470" actId="20577"/>
        <pc:sldMkLst>
          <pc:docMk/>
          <pc:sldMk cId="183978460" sldId="374"/>
        </pc:sldMkLst>
      </pc:sldChg>
      <pc:sldChg chg="addSp delSp modSp new mod modClrScheme chgLayout modNotesTx">
        <pc:chgData name="Nichole Dawsey" userId="326ed2d4-6888-4af9-9caa-ba6751ae0748" providerId="ADAL" clId="{9731893A-363A-4D29-8865-5542D9827E63}" dt="2023-04-14T18:04:12.774" v="371" actId="20577"/>
        <pc:sldMkLst>
          <pc:docMk/>
          <pc:sldMk cId="839740362" sldId="375"/>
        </pc:sldMkLst>
        <pc:spChg chg="del">
          <ac:chgData name="Nichole Dawsey" userId="326ed2d4-6888-4af9-9caa-ba6751ae0748" providerId="ADAL" clId="{9731893A-363A-4D29-8865-5542D9827E63}" dt="2023-04-14T18:02:51.312" v="126" actId="700"/>
          <ac:spMkLst>
            <pc:docMk/>
            <pc:sldMk cId="839740362" sldId="375"/>
            <ac:spMk id="2" creationId="{706C77FB-B73E-7B2F-613A-2BD3ADB23853}"/>
          </ac:spMkLst>
        </pc:spChg>
        <pc:spChg chg="del">
          <ac:chgData name="Nichole Dawsey" userId="326ed2d4-6888-4af9-9caa-ba6751ae0748" providerId="ADAL" clId="{9731893A-363A-4D29-8865-5542D9827E63}" dt="2023-04-14T18:02:51.312" v="126" actId="700"/>
          <ac:spMkLst>
            <pc:docMk/>
            <pc:sldMk cId="839740362" sldId="375"/>
            <ac:spMk id="3" creationId="{49B0030F-30BD-E9D3-0210-40576498AEAC}"/>
          </ac:spMkLst>
        </pc:spChg>
        <pc:spChg chg="add mod ord">
          <ac:chgData name="Nichole Dawsey" userId="326ed2d4-6888-4af9-9caa-ba6751ae0748" providerId="ADAL" clId="{9731893A-363A-4D29-8865-5542D9827E63}" dt="2023-04-14T18:03:25.362" v="156" actId="1076"/>
          <ac:spMkLst>
            <pc:docMk/>
            <pc:sldMk cId="839740362" sldId="375"/>
            <ac:spMk id="4" creationId="{168608ED-734F-7F15-8811-4B08C876F5EE}"/>
          </ac:spMkLst>
        </pc:spChg>
        <pc:spChg chg="add del mod ord">
          <ac:chgData name="Nichole Dawsey" userId="326ed2d4-6888-4af9-9caa-ba6751ae0748" providerId="ADAL" clId="{9731893A-363A-4D29-8865-5542D9827E63}" dt="2023-04-14T18:03:11.993" v="153" actId="700"/>
          <ac:spMkLst>
            <pc:docMk/>
            <pc:sldMk cId="839740362" sldId="375"/>
            <ac:spMk id="5" creationId="{0EC06D45-1E3C-CD6A-C2B3-F6A720A42F3F}"/>
          </ac:spMkLst>
        </pc:spChg>
        <pc:spChg chg="add mod ord">
          <ac:chgData name="Nichole Dawsey" userId="326ed2d4-6888-4af9-9caa-ba6751ae0748" providerId="ADAL" clId="{9731893A-363A-4D29-8865-5542D9827E63}" dt="2023-04-14T18:03:11.993" v="153" actId="700"/>
          <ac:spMkLst>
            <pc:docMk/>
            <pc:sldMk cId="839740362" sldId="375"/>
            <ac:spMk id="6" creationId="{98475728-4D49-B7CE-3D6B-D6633BB1B455}"/>
          </ac:spMkLst>
        </pc:spChg>
      </pc:sldChg>
      <pc:sldChg chg="addSp modSp new del mod modClrScheme chgLayout">
        <pc:chgData name="Nichole Dawsey" userId="326ed2d4-6888-4af9-9caa-ba6751ae0748" providerId="ADAL" clId="{9731893A-363A-4D29-8865-5542D9827E63}" dt="2023-04-14T21:47:31.934" v="1319" actId="2696"/>
        <pc:sldMkLst>
          <pc:docMk/>
          <pc:sldMk cId="1159527311" sldId="376"/>
        </pc:sldMkLst>
        <pc:spChg chg="mod ord">
          <ac:chgData name="Nichole Dawsey" userId="326ed2d4-6888-4af9-9caa-ba6751ae0748" providerId="ADAL" clId="{9731893A-363A-4D29-8865-5542D9827E63}" dt="2023-04-14T21:46:44.314" v="1316" actId="20577"/>
          <ac:spMkLst>
            <pc:docMk/>
            <pc:sldMk cId="1159527311" sldId="376"/>
            <ac:spMk id="2" creationId="{60A4B2FD-8D0B-8687-1559-429E655575D9}"/>
          </ac:spMkLst>
        </pc:spChg>
        <pc:spChg chg="add mod ord">
          <ac:chgData name="Nichole Dawsey" userId="326ed2d4-6888-4af9-9caa-ba6751ae0748" providerId="ADAL" clId="{9731893A-363A-4D29-8865-5542D9827E63}" dt="2023-04-14T21:46:45.149" v="1317" actId="20577"/>
          <ac:spMkLst>
            <pc:docMk/>
            <pc:sldMk cId="1159527311" sldId="376"/>
            <ac:spMk id="3" creationId="{EE2B448C-77AC-016E-8F23-B38481B5892C}"/>
          </ac:spMkLst>
        </pc:spChg>
        <pc:spChg chg="add mod ord">
          <ac:chgData name="Nichole Dawsey" userId="326ed2d4-6888-4af9-9caa-ba6751ae0748" providerId="ADAL" clId="{9731893A-363A-4D29-8865-5542D9827E63}" dt="2023-04-14T21:45:47.055" v="1217" actId="700"/>
          <ac:spMkLst>
            <pc:docMk/>
            <pc:sldMk cId="1159527311" sldId="376"/>
            <ac:spMk id="4" creationId="{FCFE6EAF-8559-05D5-6661-50572FADC5F1}"/>
          </ac:spMkLst>
        </pc:spChg>
      </pc:sldChg>
      <pc:sldChg chg="delSp modSp add mod modClrScheme chgLayout">
        <pc:chgData name="Nichole Dawsey" userId="326ed2d4-6888-4af9-9caa-ba6751ae0748" providerId="ADAL" clId="{9731893A-363A-4D29-8865-5542D9827E63}" dt="2023-04-14T21:39:31.557" v="1216" actId="255"/>
        <pc:sldMkLst>
          <pc:docMk/>
          <pc:sldMk cId="1500122407" sldId="377"/>
        </pc:sldMkLst>
        <pc:spChg chg="mod ord">
          <ac:chgData name="Nichole Dawsey" userId="326ed2d4-6888-4af9-9caa-ba6751ae0748" providerId="ADAL" clId="{9731893A-363A-4D29-8865-5542D9827E63}" dt="2023-04-14T18:58:44.615" v="909" actId="27636"/>
          <ac:spMkLst>
            <pc:docMk/>
            <pc:sldMk cId="1500122407" sldId="377"/>
            <ac:spMk id="2" creationId="{00000000-0000-0000-0000-000000000000}"/>
          </ac:spMkLst>
        </pc:spChg>
        <pc:spChg chg="del mod ord">
          <ac:chgData name="Nichole Dawsey" userId="326ed2d4-6888-4af9-9caa-ba6751ae0748" providerId="ADAL" clId="{9731893A-363A-4D29-8865-5542D9827E63}" dt="2023-04-14T18:58:51.696" v="911" actId="478"/>
          <ac:spMkLst>
            <pc:docMk/>
            <pc:sldMk cId="1500122407" sldId="377"/>
            <ac:spMk id="3" creationId="{00000000-0000-0000-0000-000000000000}"/>
          </ac:spMkLst>
        </pc:spChg>
        <pc:spChg chg="mod ord">
          <ac:chgData name="Nichole Dawsey" userId="326ed2d4-6888-4af9-9caa-ba6751ae0748" providerId="ADAL" clId="{9731893A-363A-4D29-8865-5542D9827E63}" dt="2023-04-14T21:39:31.557" v="1216" actId="255"/>
          <ac:spMkLst>
            <pc:docMk/>
            <pc:sldMk cId="1500122407" sldId="377"/>
            <ac:spMk id="4" creationId="{00000000-0000-0000-0000-000000000000}"/>
          </ac:spMkLst>
        </pc:spChg>
      </pc:sldChg>
      <pc:sldChg chg="delSp modSp add del mod modClrScheme chgLayout">
        <pc:chgData name="Nichole Dawsey" userId="326ed2d4-6888-4af9-9caa-ba6751ae0748" providerId="ADAL" clId="{9731893A-363A-4D29-8865-5542D9827E63}" dt="2023-04-27T19:35:14.526" v="2439" actId="47"/>
        <pc:sldMkLst>
          <pc:docMk/>
          <pc:sldMk cId="3494842050" sldId="378"/>
        </pc:sldMkLst>
        <pc:spChg chg="mod ord">
          <ac:chgData name="Nichole Dawsey" userId="326ed2d4-6888-4af9-9caa-ba6751ae0748" providerId="ADAL" clId="{9731893A-363A-4D29-8865-5542D9827E63}" dt="2023-04-14T19:02:29.065" v="943" actId="27636"/>
          <ac:spMkLst>
            <pc:docMk/>
            <pc:sldMk cId="3494842050" sldId="378"/>
            <ac:spMk id="2" creationId="{8D8A0C98-5758-C2E0-A2E2-DC6C6EA6E417}"/>
          </ac:spMkLst>
        </pc:spChg>
        <pc:spChg chg="del mod ord">
          <ac:chgData name="Nichole Dawsey" userId="326ed2d4-6888-4af9-9caa-ba6751ae0748" providerId="ADAL" clId="{9731893A-363A-4D29-8865-5542D9827E63}" dt="2023-04-14T19:02:00.909" v="935" actId="478"/>
          <ac:spMkLst>
            <pc:docMk/>
            <pc:sldMk cId="3494842050" sldId="378"/>
            <ac:spMk id="3" creationId="{E3C22D0F-864C-2FB5-A933-75D8686B9AB5}"/>
          </ac:spMkLst>
        </pc:spChg>
        <pc:spChg chg="mod ord">
          <ac:chgData name="Nichole Dawsey" userId="326ed2d4-6888-4af9-9caa-ba6751ae0748" providerId="ADAL" clId="{9731893A-363A-4D29-8865-5542D9827E63}" dt="2023-04-14T19:01:56.920" v="933" actId="27636"/>
          <ac:spMkLst>
            <pc:docMk/>
            <pc:sldMk cId="3494842050" sldId="378"/>
            <ac:spMk id="4" creationId="{3D1C2937-036C-6330-C56E-671EDFAA11E5}"/>
          </ac:spMkLst>
        </pc:spChg>
      </pc:sldChg>
      <pc:sldChg chg="modSp add del mod modClrScheme chgLayout">
        <pc:chgData name="Nichole Dawsey" userId="326ed2d4-6888-4af9-9caa-ba6751ae0748" providerId="ADAL" clId="{9731893A-363A-4D29-8865-5542D9827E63}" dt="2023-04-14T19:36:57.977" v="1072" actId="47"/>
        <pc:sldMkLst>
          <pc:docMk/>
          <pc:sldMk cId="4149873934" sldId="379"/>
        </pc:sldMkLst>
        <pc:spChg chg="mod ord">
          <ac:chgData name="Nichole Dawsey" userId="326ed2d4-6888-4af9-9caa-ba6751ae0748" providerId="ADAL" clId="{9731893A-363A-4D29-8865-5542D9827E63}" dt="2023-04-14T19:35:04.049" v="1046" actId="1076"/>
          <ac:spMkLst>
            <pc:docMk/>
            <pc:sldMk cId="4149873934" sldId="379"/>
            <ac:spMk id="2" creationId="{8D8A0C98-5758-C2E0-A2E2-DC6C6EA6E417}"/>
          </ac:spMkLst>
        </pc:spChg>
        <pc:spChg chg="mod ord">
          <ac:chgData name="Nichole Dawsey" userId="326ed2d4-6888-4af9-9caa-ba6751ae0748" providerId="ADAL" clId="{9731893A-363A-4D29-8865-5542D9827E63}" dt="2023-04-14T19:02:47.574" v="944" actId="700"/>
          <ac:spMkLst>
            <pc:docMk/>
            <pc:sldMk cId="4149873934" sldId="379"/>
            <ac:spMk id="3" creationId="{E3C22D0F-864C-2FB5-A933-75D8686B9AB5}"/>
          </ac:spMkLst>
        </pc:spChg>
        <pc:spChg chg="mod ord">
          <ac:chgData name="Nichole Dawsey" userId="326ed2d4-6888-4af9-9caa-ba6751ae0748" providerId="ADAL" clId="{9731893A-363A-4D29-8865-5542D9827E63}" dt="2023-04-14T19:34:43.921" v="1042" actId="1076"/>
          <ac:spMkLst>
            <pc:docMk/>
            <pc:sldMk cId="4149873934" sldId="379"/>
            <ac:spMk id="4" creationId="{3D1C2937-036C-6330-C56E-671EDFAA11E5}"/>
          </ac:spMkLst>
        </pc:spChg>
      </pc:sldChg>
      <pc:sldChg chg="modSp add mod modClrScheme chgLayout">
        <pc:chgData name="Nichole Dawsey" userId="326ed2d4-6888-4af9-9caa-ba6751ae0748" providerId="ADAL" clId="{9731893A-363A-4D29-8865-5542D9827E63}" dt="2023-04-14T19:47:47.451" v="1100" actId="1076"/>
        <pc:sldMkLst>
          <pc:docMk/>
          <pc:sldMk cId="3077584479" sldId="380"/>
        </pc:sldMkLst>
        <pc:spChg chg="mod ord">
          <ac:chgData name="Nichole Dawsey" userId="326ed2d4-6888-4af9-9caa-ba6751ae0748" providerId="ADAL" clId="{9731893A-363A-4D29-8865-5542D9827E63}" dt="2023-04-14T19:47:47.451" v="1100" actId="1076"/>
          <ac:spMkLst>
            <pc:docMk/>
            <pc:sldMk cId="3077584479" sldId="380"/>
            <ac:spMk id="2" creationId="{00000000-0000-0000-0000-000000000000}"/>
          </ac:spMkLst>
        </pc:spChg>
        <pc:spChg chg="mod ord">
          <ac:chgData name="Nichole Dawsey" userId="326ed2d4-6888-4af9-9caa-ba6751ae0748" providerId="ADAL" clId="{9731893A-363A-4D29-8865-5542D9827E63}" dt="2023-04-14T19:11:30.760" v="953" actId="700"/>
          <ac:spMkLst>
            <pc:docMk/>
            <pc:sldMk cId="3077584479" sldId="380"/>
            <ac:spMk id="3" creationId="{00000000-0000-0000-0000-000000000000}"/>
          </ac:spMkLst>
        </pc:spChg>
        <pc:spChg chg="mod ord">
          <ac:chgData name="Nichole Dawsey" userId="326ed2d4-6888-4af9-9caa-ba6751ae0748" providerId="ADAL" clId="{9731893A-363A-4D29-8865-5542D9827E63}" dt="2023-04-14T19:11:30.760" v="953" actId="700"/>
          <ac:spMkLst>
            <pc:docMk/>
            <pc:sldMk cId="3077584479" sldId="380"/>
            <ac:spMk id="4" creationId="{00000000-0000-0000-0000-000000000000}"/>
          </ac:spMkLst>
        </pc:spChg>
      </pc:sldChg>
      <pc:sldChg chg="addSp delSp modSp add mod modClrScheme chgLayout">
        <pc:chgData name="Nichole Dawsey" userId="326ed2d4-6888-4af9-9caa-ba6751ae0748" providerId="ADAL" clId="{9731893A-363A-4D29-8865-5542D9827E63}" dt="2023-04-14T19:14:55.936" v="978" actId="700"/>
        <pc:sldMkLst>
          <pc:docMk/>
          <pc:sldMk cId="2624544822" sldId="381"/>
        </pc:sldMkLst>
        <pc:spChg chg="add del mod ord">
          <ac:chgData name="Nichole Dawsey" userId="326ed2d4-6888-4af9-9caa-ba6751ae0748" providerId="ADAL" clId="{9731893A-363A-4D29-8865-5542D9827E63}" dt="2023-04-14T19:14:55.936" v="978" actId="700"/>
          <ac:spMkLst>
            <pc:docMk/>
            <pc:sldMk cId="2624544822" sldId="381"/>
            <ac:spMk id="2" creationId="{7A207E5E-5602-9124-9AA9-83577E54A57E}"/>
          </ac:spMkLst>
        </pc:spChg>
        <pc:spChg chg="mod ord">
          <ac:chgData name="Nichole Dawsey" userId="326ed2d4-6888-4af9-9caa-ba6751ae0748" providerId="ADAL" clId="{9731893A-363A-4D29-8865-5542D9827E63}" dt="2023-04-14T19:14:55.936" v="978" actId="700"/>
          <ac:spMkLst>
            <pc:docMk/>
            <pc:sldMk cId="2624544822" sldId="381"/>
            <ac:spMk id="3" creationId="{7DCD22EB-3F9E-34B5-B174-C6EBF51C1FAC}"/>
          </ac:spMkLst>
        </pc:spChg>
        <pc:spChg chg="add del mod ord">
          <ac:chgData name="Nichole Dawsey" userId="326ed2d4-6888-4af9-9caa-ba6751ae0748" providerId="ADAL" clId="{9731893A-363A-4D29-8865-5542D9827E63}" dt="2023-04-14T19:14:55.936" v="978" actId="700"/>
          <ac:spMkLst>
            <pc:docMk/>
            <pc:sldMk cId="2624544822" sldId="381"/>
            <ac:spMk id="4" creationId="{EF5FEBDD-5DB6-2B48-0FEF-D5918AFAE035}"/>
          </ac:spMkLst>
        </pc:spChg>
      </pc:sldChg>
      <pc:sldChg chg="modSp add mod modClrScheme chgLayout">
        <pc:chgData name="Nichole Dawsey" userId="326ed2d4-6888-4af9-9caa-ba6751ae0748" providerId="ADAL" clId="{9731893A-363A-4D29-8865-5542D9827E63}" dt="2023-04-14T19:15:07.918" v="980" actId="700"/>
        <pc:sldMkLst>
          <pc:docMk/>
          <pc:sldMk cId="250498443" sldId="382"/>
        </pc:sldMkLst>
        <pc:spChg chg="mod ord">
          <ac:chgData name="Nichole Dawsey" userId="326ed2d4-6888-4af9-9caa-ba6751ae0748" providerId="ADAL" clId="{9731893A-363A-4D29-8865-5542D9827E63}" dt="2023-04-14T19:15:07.918" v="980" actId="700"/>
          <ac:spMkLst>
            <pc:docMk/>
            <pc:sldMk cId="250498443" sldId="382"/>
            <ac:spMk id="3" creationId="{7DCD22EB-3F9E-34B5-B174-C6EBF51C1FAC}"/>
          </ac:spMkLst>
        </pc:spChg>
      </pc:sldChg>
      <pc:sldChg chg="add">
        <pc:chgData name="Nichole Dawsey" userId="326ed2d4-6888-4af9-9caa-ba6751ae0748" providerId="ADAL" clId="{9731893A-363A-4D29-8865-5542D9827E63}" dt="2023-04-14T18:13:58.072" v="406"/>
        <pc:sldMkLst>
          <pc:docMk/>
          <pc:sldMk cId="738579385" sldId="383"/>
        </pc:sldMkLst>
      </pc:sldChg>
      <pc:sldChg chg="modSp add mod modClrScheme chgLayout">
        <pc:chgData name="Nichole Dawsey" userId="326ed2d4-6888-4af9-9caa-ba6751ae0748" providerId="ADAL" clId="{9731893A-363A-4D29-8865-5542D9827E63}" dt="2023-04-14T19:14:59.979" v="979" actId="700"/>
        <pc:sldMkLst>
          <pc:docMk/>
          <pc:sldMk cId="1336462024" sldId="384"/>
        </pc:sldMkLst>
        <pc:spChg chg="mod ord">
          <ac:chgData name="Nichole Dawsey" userId="326ed2d4-6888-4af9-9caa-ba6751ae0748" providerId="ADAL" clId="{9731893A-363A-4D29-8865-5542D9827E63}" dt="2023-04-14T19:14:59.979" v="979" actId="700"/>
          <ac:spMkLst>
            <pc:docMk/>
            <pc:sldMk cId="1336462024" sldId="384"/>
            <ac:spMk id="3" creationId="{7DCD22EB-3F9E-34B5-B174-C6EBF51C1FAC}"/>
          </ac:spMkLst>
        </pc:spChg>
      </pc:sldChg>
      <pc:sldChg chg="delSp modSp add mod modClrScheme chgLayout">
        <pc:chgData name="Nichole Dawsey" userId="326ed2d4-6888-4af9-9caa-ba6751ae0748" providerId="ADAL" clId="{9731893A-363A-4D29-8865-5542D9827E63}" dt="2023-04-14T19:21:15.980" v="1025" actId="255"/>
        <pc:sldMkLst>
          <pc:docMk/>
          <pc:sldMk cId="2511040492" sldId="385"/>
        </pc:sldMkLst>
        <pc:spChg chg="del mod ord">
          <ac:chgData name="Nichole Dawsey" userId="326ed2d4-6888-4af9-9caa-ba6751ae0748" providerId="ADAL" clId="{9731893A-363A-4D29-8865-5542D9827E63}" dt="2023-04-14T19:17:45.980" v="1018" actId="478"/>
          <ac:spMkLst>
            <pc:docMk/>
            <pc:sldMk cId="2511040492" sldId="385"/>
            <ac:spMk id="3" creationId="{00000000-0000-0000-0000-000000000000}"/>
          </ac:spMkLst>
        </pc:spChg>
        <pc:spChg chg="mod ord">
          <ac:chgData name="Nichole Dawsey" userId="326ed2d4-6888-4af9-9caa-ba6751ae0748" providerId="ADAL" clId="{9731893A-363A-4D29-8865-5542D9827E63}" dt="2023-04-14T19:21:15.980" v="1025" actId="255"/>
          <ac:spMkLst>
            <pc:docMk/>
            <pc:sldMk cId="2511040492" sldId="385"/>
            <ac:spMk id="4" creationId="{00000000-0000-0000-0000-000000000000}"/>
          </ac:spMkLst>
        </pc:spChg>
        <pc:spChg chg="mod ord">
          <ac:chgData name="Nichole Dawsey" userId="326ed2d4-6888-4af9-9caa-ba6751ae0748" providerId="ADAL" clId="{9731893A-363A-4D29-8865-5542D9827E63}" dt="2023-04-14T19:20:28.481" v="1021" actId="2711"/>
          <ac:spMkLst>
            <pc:docMk/>
            <pc:sldMk cId="2511040492" sldId="385"/>
            <ac:spMk id="8" creationId="{D6CBE881-CC6E-42F9-4A91-E5A56ACCB897}"/>
          </ac:spMkLst>
        </pc:spChg>
      </pc:sldChg>
      <pc:sldChg chg="modSp new del mod ord">
        <pc:chgData name="Nichole Dawsey" userId="326ed2d4-6888-4af9-9caa-ba6751ae0748" providerId="ADAL" clId="{9731893A-363A-4D29-8865-5542D9827E63}" dt="2023-04-14T21:54:41.805" v="1514" actId="2696"/>
        <pc:sldMkLst>
          <pc:docMk/>
          <pc:sldMk cId="3137534000" sldId="386"/>
        </pc:sldMkLst>
        <pc:spChg chg="mod">
          <ac:chgData name="Nichole Dawsey" userId="326ed2d4-6888-4af9-9caa-ba6751ae0748" providerId="ADAL" clId="{9731893A-363A-4D29-8865-5542D9827E63}" dt="2023-04-14T18:19:47.731" v="468" actId="20577"/>
          <ac:spMkLst>
            <pc:docMk/>
            <pc:sldMk cId="3137534000" sldId="386"/>
            <ac:spMk id="2" creationId="{417D6FDA-E4F0-2CF4-1B89-AFA6D89FA6FC}"/>
          </ac:spMkLst>
        </pc:spChg>
      </pc:sldChg>
      <pc:sldChg chg="new del">
        <pc:chgData name="Nichole Dawsey" userId="326ed2d4-6888-4af9-9caa-ba6751ae0748" providerId="ADAL" clId="{9731893A-363A-4D29-8865-5542D9827E63}" dt="2023-04-14T19:14:35.205" v="975" actId="47"/>
        <pc:sldMkLst>
          <pc:docMk/>
          <pc:sldMk cId="1419434900" sldId="387"/>
        </pc:sldMkLst>
      </pc:sldChg>
      <pc:sldChg chg="addSp delSp modSp new mod">
        <pc:chgData name="Nichole Dawsey" userId="326ed2d4-6888-4af9-9caa-ba6751ae0748" providerId="ADAL" clId="{9731893A-363A-4D29-8865-5542D9827E63}" dt="2023-04-14T21:31:54.600" v="1183" actId="1076"/>
        <pc:sldMkLst>
          <pc:docMk/>
          <pc:sldMk cId="2601755271" sldId="387"/>
        </pc:sldMkLst>
        <pc:spChg chg="del mod">
          <ac:chgData name="Nichole Dawsey" userId="326ed2d4-6888-4af9-9caa-ba6751ae0748" providerId="ADAL" clId="{9731893A-363A-4D29-8865-5542D9827E63}" dt="2023-04-14T19:48:18.446" v="1103" actId="478"/>
          <ac:spMkLst>
            <pc:docMk/>
            <pc:sldMk cId="2601755271" sldId="387"/>
            <ac:spMk id="2" creationId="{77FE2458-D6F0-63FE-8A82-88B2F20E108E}"/>
          </ac:spMkLst>
        </pc:spChg>
        <pc:spChg chg="mod">
          <ac:chgData name="Nichole Dawsey" userId="326ed2d4-6888-4af9-9caa-ba6751ae0748" providerId="ADAL" clId="{9731893A-363A-4D29-8865-5542D9827E63}" dt="2023-04-14T19:48:39.160" v="1105" actId="1076"/>
          <ac:spMkLst>
            <pc:docMk/>
            <pc:sldMk cId="2601755271" sldId="387"/>
            <ac:spMk id="3" creationId="{DD9A04FC-DB15-76C9-68F0-9F885D9E03F3}"/>
          </ac:spMkLst>
        </pc:spChg>
        <pc:spChg chg="add mod">
          <ac:chgData name="Nichole Dawsey" userId="326ed2d4-6888-4af9-9caa-ba6751ae0748" providerId="ADAL" clId="{9731893A-363A-4D29-8865-5542D9827E63}" dt="2023-04-14T21:31:54.600" v="1183" actId="1076"/>
          <ac:spMkLst>
            <pc:docMk/>
            <pc:sldMk cId="2601755271" sldId="387"/>
            <ac:spMk id="4" creationId="{44FEA66A-88CD-6F65-2C02-1DB5504CAD6F}"/>
          </ac:spMkLst>
        </pc:spChg>
      </pc:sldChg>
      <pc:sldChg chg="modSp new mod">
        <pc:chgData name="Nichole Dawsey" userId="326ed2d4-6888-4af9-9caa-ba6751ae0748" providerId="ADAL" clId="{9731893A-363A-4D29-8865-5542D9827E63}" dt="2023-04-27T19:13:25.931" v="2199" actId="20577"/>
        <pc:sldMkLst>
          <pc:docMk/>
          <pc:sldMk cId="3014083296" sldId="388"/>
        </pc:sldMkLst>
        <pc:spChg chg="mod">
          <ac:chgData name="Nichole Dawsey" userId="326ed2d4-6888-4af9-9caa-ba6751ae0748" providerId="ADAL" clId="{9731893A-363A-4D29-8865-5542D9827E63}" dt="2023-04-27T19:13:23.152" v="2198" actId="20577"/>
          <ac:spMkLst>
            <pc:docMk/>
            <pc:sldMk cId="3014083296" sldId="388"/>
            <ac:spMk id="2" creationId="{F75E6463-5322-66CA-D0F8-6FECCB25BCDA}"/>
          </ac:spMkLst>
        </pc:spChg>
        <pc:spChg chg="mod">
          <ac:chgData name="Nichole Dawsey" userId="326ed2d4-6888-4af9-9caa-ba6751ae0748" providerId="ADAL" clId="{9731893A-363A-4D29-8865-5542D9827E63}" dt="2023-04-27T19:13:25.931" v="2199" actId="20577"/>
          <ac:spMkLst>
            <pc:docMk/>
            <pc:sldMk cId="3014083296" sldId="388"/>
            <ac:spMk id="3" creationId="{46B126AB-2348-43F3-05F7-CDA394F99EF1}"/>
          </ac:spMkLst>
        </pc:spChg>
        <pc:spChg chg="mod">
          <ac:chgData name="Nichole Dawsey" userId="326ed2d4-6888-4af9-9caa-ba6751ae0748" providerId="ADAL" clId="{9731893A-363A-4D29-8865-5542D9827E63}" dt="2023-04-14T21:48:53.634" v="1338" actId="20577"/>
          <ac:spMkLst>
            <pc:docMk/>
            <pc:sldMk cId="3014083296" sldId="388"/>
            <ac:spMk id="4" creationId="{CFE3E77E-4DFD-0323-A3D6-FDE6B6A5C311}"/>
          </ac:spMkLst>
        </pc:spChg>
      </pc:sldChg>
      <pc:sldChg chg="addSp delSp modSp new mod modClrScheme chgLayout modNotesTx">
        <pc:chgData name="Nichole Dawsey" userId="326ed2d4-6888-4af9-9caa-ba6751ae0748" providerId="ADAL" clId="{9731893A-363A-4D29-8865-5542D9827E63}" dt="2023-04-27T19:13:45.420" v="2212" actId="20577"/>
        <pc:sldMkLst>
          <pc:docMk/>
          <pc:sldMk cId="1571469087" sldId="389"/>
        </pc:sldMkLst>
        <pc:spChg chg="del mod ord">
          <ac:chgData name="Nichole Dawsey" userId="326ed2d4-6888-4af9-9caa-ba6751ae0748" providerId="ADAL" clId="{9731893A-363A-4D29-8865-5542D9827E63}" dt="2023-04-14T21:55:38.920" v="1516" actId="700"/>
          <ac:spMkLst>
            <pc:docMk/>
            <pc:sldMk cId="1571469087" sldId="389"/>
            <ac:spMk id="2" creationId="{7860FA94-59CC-7272-E22B-95A1E61C2FA8}"/>
          </ac:spMkLst>
        </pc:spChg>
        <pc:spChg chg="del">
          <ac:chgData name="Nichole Dawsey" userId="326ed2d4-6888-4af9-9caa-ba6751ae0748" providerId="ADAL" clId="{9731893A-363A-4D29-8865-5542D9827E63}" dt="2023-04-14T21:55:38.920" v="1516" actId="700"/>
          <ac:spMkLst>
            <pc:docMk/>
            <pc:sldMk cId="1571469087" sldId="389"/>
            <ac:spMk id="3" creationId="{F815C431-124B-67EE-079E-520542433A19}"/>
          </ac:spMkLst>
        </pc:spChg>
        <pc:spChg chg="del mod ord">
          <ac:chgData name="Nichole Dawsey" userId="326ed2d4-6888-4af9-9caa-ba6751ae0748" providerId="ADAL" clId="{9731893A-363A-4D29-8865-5542D9827E63}" dt="2023-04-14T21:55:38.920" v="1516" actId="700"/>
          <ac:spMkLst>
            <pc:docMk/>
            <pc:sldMk cId="1571469087" sldId="389"/>
            <ac:spMk id="4" creationId="{3A6DA274-FE29-7804-2BB5-7ADBFFB1E0BE}"/>
          </ac:spMkLst>
        </pc:spChg>
        <pc:spChg chg="add mod ord">
          <ac:chgData name="Nichole Dawsey" userId="326ed2d4-6888-4af9-9caa-ba6751ae0748" providerId="ADAL" clId="{9731893A-363A-4D29-8865-5542D9827E63}" dt="2023-04-14T22:10:34.029" v="2036" actId="20577"/>
          <ac:spMkLst>
            <pc:docMk/>
            <pc:sldMk cId="1571469087" sldId="389"/>
            <ac:spMk id="5" creationId="{719EF58D-17BF-D6F3-F45B-6CDE843B0C92}"/>
          </ac:spMkLst>
        </pc:spChg>
        <pc:spChg chg="add mod ord">
          <ac:chgData name="Nichole Dawsey" userId="326ed2d4-6888-4af9-9caa-ba6751ae0748" providerId="ADAL" clId="{9731893A-363A-4D29-8865-5542D9827E63}" dt="2023-04-27T19:13:45.420" v="2212" actId="20577"/>
          <ac:spMkLst>
            <pc:docMk/>
            <pc:sldMk cId="1571469087" sldId="389"/>
            <ac:spMk id="6" creationId="{703EBFC4-AE08-A621-7BFE-0136D667F0BB}"/>
          </ac:spMkLst>
        </pc:spChg>
      </pc:sldChg>
      <pc:sldChg chg="addSp delSp modSp new mod modClrScheme chgLayout">
        <pc:chgData name="Nichole Dawsey" userId="326ed2d4-6888-4af9-9caa-ba6751ae0748" providerId="ADAL" clId="{9731893A-363A-4D29-8865-5542D9827E63}" dt="2023-04-27T19:34:20.929" v="2425" actId="948"/>
        <pc:sldMkLst>
          <pc:docMk/>
          <pc:sldMk cId="426242503" sldId="390"/>
        </pc:sldMkLst>
        <pc:spChg chg="del">
          <ac:chgData name="Nichole Dawsey" userId="326ed2d4-6888-4af9-9caa-ba6751ae0748" providerId="ADAL" clId="{9731893A-363A-4D29-8865-5542D9827E63}" dt="2023-04-27T19:32:41.729" v="2246"/>
          <ac:spMkLst>
            <pc:docMk/>
            <pc:sldMk cId="426242503" sldId="390"/>
            <ac:spMk id="2" creationId="{D29D2C36-0B7A-6375-9671-666DA3106AD1}"/>
          </ac:spMkLst>
        </pc:spChg>
        <pc:spChg chg="mod ord">
          <ac:chgData name="Nichole Dawsey" userId="326ed2d4-6888-4af9-9caa-ba6751ae0748" providerId="ADAL" clId="{9731893A-363A-4D29-8865-5542D9827E63}" dt="2023-04-27T19:33:07.955" v="2263" actId="700"/>
          <ac:spMkLst>
            <pc:docMk/>
            <pc:sldMk cId="426242503" sldId="390"/>
            <ac:spMk id="3" creationId="{1D06532A-87D1-B820-31F2-74FD6C6157AC}"/>
          </ac:spMkLst>
        </pc:spChg>
        <pc:spChg chg="add mod ord">
          <ac:chgData name="Nichole Dawsey" userId="326ed2d4-6888-4af9-9caa-ba6751ae0748" providerId="ADAL" clId="{9731893A-363A-4D29-8865-5542D9827E63}" dt="2023-04-27T19:34:20.929" v="2425" actId="948"/>
          <ac:spMkLst>
            <pc:docMk/>
            <pc:sldMk cId="426242503" sldId="390"/>
            <ac:spMk id="6" creationId="{7EA33D5D-A97E-DBD4-807A-35C587F7FE8F}"/>
          </ac:spMkLst>
        </pc:spChg>
        <pc:picChg chg="add mod ord">
          <ac:chgData name="Nichole Dawsey" userId="326ed2d4-6888-4af9-9caa-ba6751ae0748" providerId="ADAL" clId="{9731893A-363A-4D29-8865-5542D9827E63}" dt="2023-04-27T19:34:09.447" v="2424" actId="1076"/>
          <ac:picMkLst>
            <pc:docMk/>
            <pc:sldMk cId="426242503" sldId="390"/>
            <ac:picMk id="5" creationId="{4D03D982-3ACD-247D-D3E5-1BFB7897FEB7}"/>
          </ac:picMkLst>
        </pc:picChg>
      </pc:sldChg>
      <pc:sldMasterChg chg="delSldLayout">
        <pc:chgData name="Nichole Dawsey" userId="326ed2d4-6888-4af9-9caa-ba6751ae0748" providerId="ADAL" clId="{9731893A-363A-4D29-8865-5542D9827E63}" dt="2023-04-14T18:10:41.362" v="399" actId="47"/>
        <pc:sldMasterMkLst>
          <pc:docMk/>
          <pc:sldMasterMk cId="0" sldId="2147483648"/>
        </pc:sldMasterMkLst>
        <pc:sldLayoutChg chg="del">
          <pc:chgData name="Nichole Dawsey" userId="326ed2d4-6888-4af9-9caa-ba6751ae0748" providerId="ADAL" clId="{9731893A-363A-4D29-8865-5542D9827E63}" dt="2023-04-14T18:10:41.362" v="399" actId="47"/>
          <pc:sldLayoutMkLst>
            <pc:docMk/>
            <pc:sldMasterMk cId="0" sldId="2147483648"/>
            <pc:sldLayoutMk cId="1494680511"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Percent</a:t>
            </a:r>
            <a:r>
              <a:rPr lang="en-US" b="1" baseline="0" dirty="0">
                <a:solidFill>
                  <a:schemeClr val="tx1"/>
                </a:solidFill>
              </a:rPr>
              <a:t> Endorsing</a:t>
            </a:r>
            <a:r>
              <a:rPr lang="en-US" b="1" dirty="0">
                <a:solidFill>
                  <a:schemeClr val="tx1"/>
                </a:solidFill>
              </a:rPr>
              <a:t> “Agree” or “Strongly Agree”</a:t>
            </a:r>
          </a:p>
        </c:rich>
      </c:tx>
      <c:layout>
        <c:manualLayout>
          <c:xMode val="edge"/>
          <c:yMode val="edge"/>
          <c:x val="0.2573061994011312"/>
          <c:y val="3.90039003900390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9616205485525072"/>
          <c:y val="0.12836613558263044"/>
          <c:w val="0.49387282307200392"/>
          <c:h val="0.8497656982193064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CD06-46C8-AF85-E28128D36FA4}"/>
              </c:ext>
            </c:extLst>
          </c:dPt>
          <c:dPt>
            <c:idx val="1"/>
            <c:invertIfNegative val="0"/>
            <c:bubble3D val="0"/>
            <c:spPr>
              <a:solidFill>
                <a:srgbClr val="92D050"/>
              </a:solidFill>
              <a:ln>
                <a:noFill/>
              </a:ln>
              <a:effectLst/>
            </c:spPr>
            <c:extLst>
              <c:ext xmlns:c16="http://schemas.microsoft.com/office/drawing/2014/chart" uri="{C3380CC4-5D6E-409C-BE32-E72D297353CC}">
                <c16:uniqueId val="{00000003-CD06-46C8-AF85-E28128D36FA4}"/>
              </c:ext>
            </c:extLst>
          </c:dPt>
          <c:dPt>
            <c:idx val="2"/>
            <c:invertIfNegative val="0"/>
            <c:bubble3D val="0"/>
            <c:spPr>
              <a:solidFill>
                <a:srgbClr val="92D050"/>
              </a:solidFill>
              <a:ln>
                <a:noFill/>
              </a:ln>
              <a:effectLst/>
            </c:spPr>
            <c:extLst>
              <c:ext xmlns:c16="http://schemas.microsoft.com/office/drawing/2014/chart" uri="{C3380CC4-5D6E-409C-BE32-E72D297353CC}">
                <c16:uniqueId val="{00000005-CD06-46C8-AF85-E28128D36FA4}"/>
              </c:ext>
            </c:extLst>
          </c:dPt>
          <c:dPt>
            <c:idx val="3"/>
            <c:invertIfNegative val="0"/>
            <c:bubble3D val="0"/>
            <c:spPr>
              <a:solidFill>
                <a:srgbClr val="92D050"/>
              </a:solidFill>
              <a:ln>
                <a:noFill/>
              </a:ln>
              <a:effectLst/>
            </c:spPr>
            <c:extLst>
              <c:ext xmlns:c16="http://schemas.microsoft.com/office/drawing/2014/chart" uri="{C3380CC4-5D6E-409C-BE32-E72D297353CC}">
                <c16:uniqueId val="{00000007-CD06-46C8-AF85-E28128D36FA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D06-46C8-AF85-E28128D36FA4}"/>
              </c:ext>
            </c:extLst>
          </c:dPt>
          <c:dPt>
            <c:idx val="5"/>
            <c:invertIfNegative val="0"/>
            <c:bubble3D val="0"/>
            <c:spPr>
              <a:solidFill>
                <a:srgbClr val="92D050"/>
              </a:solidFill>
              <a:ln>
                <a:noFill/>
              </a:ln>
              <a:effectLst/>
            </c:spPr>
            <c:extLst>
              <c:ext xmlns:c16="http://schemas.microsoft.com/office/drawing/2014/chart" uri="{C3380CC4-5D6E-409C-BE32-E72D297353CC}">
                <c16:uniqueId val="{0000000B-CD06-46C8-AF85-E28128D36FA4}"/>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CD06-46C8-AF85-E28128D36FA4}"/>
              </c:ext>
            </c:extLst>
          </c:dPt>
          <c:dLbls>
            <c:dLbl>
              <c:idx val="3"/>
              <c:tx>
                <c:rich>
                  <a:bodyPr/>
                  <a:lstStyle/>
                  <a:p>
                    <a:r>
                      <a:rPr lang="en-US" baseline="0"/>
                      <a:t>     </a:t>
                    </a:r>
                    <a:r>
                      <a:rPr lang="en-US"/>
                      <a:t>96.7</a:t>
                    </a:r>
                    <a:r>
                      <a:rPr lang="en-US" baseline="0"/>
                      <a:t>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D06-46C8-AF85-E28128D36F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The information I learned about marijuana was useful</c:v>
                </c:pt>
                <c:pt idx="1">
                  <c:v>I was surprised by some of the things I learned about marijuana</c:v>
                </c:pt>
                <c:pt idx="2">
                  <c:v>This class changed the way I think about marijuana</c:v>
                </c:pt>
                <c:pt idx="3">
                  <c:v>If a friend had a problem with marijuana, I will know how to talk with them…</c:v>
                </c:pt>
                <c:pt idx="4">
                  <c:v>I did not learn anything useful in this class </c:v>
                </c:pt>
                <c:pt idx="5">
                  <c:v>The student teacher was effective at presenting the material</c:v>
                </c:pt>
                <c:pt idx="6">
                  <c:v>The lessons were boring  </c:v>
                </c:pt>
              </c:strCache>
            </c:strRef>
          </c:cat>
          <c:val>
            <c:numRef>
              <c:f>Sheet1!$B$1:$B$7</c:f>
              <c:numCache>
                <c:formatCode>0.0</c:formatCode>
                <c:ptCount val="7"/>
                <c:pt idx="0">
                  <c:v>93.85474860335195</c:v>
                </c:pt>
                <c:pt idx="1">
                  <c:v>79.888268156424573</c:v>
                </c:pt>
                <c:pt idx="2">
                  <c:v>54.748603351955303</c:v>
                </c:pt>
                <c:pt idx="3">
                  <c:v>96.089385474860336</c:v>
                </c:pt>
                <c:pt idx="4">
                  <c:v>3.9106145251396649</c:v>
                </c:pt>
                <c:pt idx="5">
                  <c:v>92.178770949720672</c:v>
                </c:pt>
                <c:pt idx="6">
                  <c:v>29.050279329608941</c:v>
                </c:pt>
              </c:numCache>
            </c:numRef>
          </c:val>
          <c:extLst>
            <c:ext xmlns:c16="http://schemas.microsoft.com/office/drawing/2014/chart" uri="{C3380CC4-5D6E-409C-BE32-E72D297353CC}">
              <c16:uniqueId val="{0000000E-CD06-46C8-AF85-E28128D36FA4}"/>
            </c:ext>
          </c:extLst>
        </c:ser>
        <c:dLbls>
          <c:showLegendKey val="0"/>
          <c:showVal val="0"/>
          <c:showCatName val="0"/>
          <c:showSerName val="0"/>
          <c:showPercent val="0"/>
          <c:showBubbleSize val="0"/>
        </c:dLbls>
        <c:gapWidth val="182"/>
        <c:axId val="357525296"/>
        <c:axId val="357526472"/>
      </c:barChart>
      <c:catAx>
        <c:axId val="35752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7526472"/>
        <c:crosses val="autoZero"/>
        <c:auto val="1"/>
        <c:lblAlgn val="ctr"/>
        <c:lblOffset val="100"/>
        <c:noMultiLvlLbl val="0"/>
      </c:catAx>
      <c:valAx>
        <c:axId val="35752647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5752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6131D-2764-49F2-BC0C-98DCDC4AAB6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EBA467E-373A-4B32-804C-158140E7EAE8}">
      <dgm:prSet phldrT="[Text]"/>
      <dgm:spPr/>
      <dgm:t>
        <a:bodyPr/>
        <a:lstStyle/>
        <a:p>
          <a:r>
            <a:rPr lang="en-US" dirty="0"/>
            <a:t>Lesson 1: Navigating the Cannabis Dilemma</a:t>
          </a:r>
        </a:p>
      </dgm:t>
    </dgm:pt>
    <dgm:pt modelId="{FFD3D3A2-ECAC-4424-977E-485A87B769B1}" type="parTrans" cxnId="{0FF270C3-A224-49E3-B82C-79B9614548CD}">
      <dgm:prSet/>
      <dgm:spPr/>
      <dgm:t>
        <a:bodyPr/>
        <a:lstStyle/>
        <a:p>
          <a:endParaRPr lang="en-US"/>
        </a:p>
      </dgm:t>
    </dgm:pt>
    <dgm:pt modelId="{8337519E-C563-4A37-8A65-267AD24204D1}" type="sibTrans" cxnId="{0FF270C3-A224-49E3-B82C-79B9614548CD}">
      <dgm:prSet/>
      <dgm:spPr/>
      <dgm:t>
        <a:bodyPr/>
        <a:lstStyle/>
        <a:p>
          <a:endParaRPr lang="en-US"/>
        </a:p>
      </dgm:t>
    </dgm:pt>
    <dgm:pt modelId="{7BF66C95-3038-4C9A-9DC3-D1E1848840CF}">
      <dgm:prSet phldrT="[Text]"/>
      <dgm:spPr/>
      <dgm:t>
        <a:bodyPr/>
        <a:lstStyle/>
        <a:p>
          <a:r>
            <a:rPr lang="en-US" dirty="0"/>
            <a:t>Lesson 2: What’s the Big Deal?</a:t>
          </a:r>
        </a:p>
      </dgm:t>
    </dgm:pt>
    <dgm:pt modelId="{76716508-7380-494F-A5E1-13A781AFAC90}" type="parTrans" cxnId="{5B833DCC-22EF-430C-BF3F-5B05A77FA4A1}">
      <dgm:prSet/>
      <dgm:spPr/>
      <dgm:t>
        <a:bodyPr/>
        <a:lstStyle/>
        <a:p>
          <a:endParaRPr lang="en-US"/>
        </a:p>
      </dgm:t>
    </dgm:pt>
    <dgm:pt modelId="{A1EF04F7-7685-4D83-A9AE-C4E40FBC012F}" type="sibTrans" cxnId="{5B833DCC-22EF-430C-BF3F-5B05A77FA4A1}">
      <dgm:prSet/>
      <dgm:spPr/>
      <dgm:t>
        <a:bodyPr/>
        <a:lstStyle/>
        <a:p>
          <a:endParaRPr lang="en-US"/>
        </a:p>
      </dgm:t>
    </dgm:pt>
    <dgm:pt modelId="{9713365D-5FA6-4EC4-B17F-A15311642478}">
      <dgm:prSet phldrT="[Text]"/>
      <dgm:spPr/>
      <dgm:t>
        <a:bodyPr/>
        <a:lstStyle/>
        <a:p>
          <a:r>
            <a:rPr lang="en-US" dirty="0"/>
            <a:t>Lesson 3: Now What?</a:t>
          </a:r>
        </a:p>
      </dgm:t>
    </dgm:pt>
    <dgm:pt modelId="{4947921F-309D-4C56-843B-625A4ADFB870}" type="parTrans" cxnId="{0E29CF01-21A6-4186-9FFB-9027CB5B6B36}">
      <dgm:prSet/>
      <dgm:spPr/>
      <dgm:t>
        <a:bodyPr/>
        <a:lstStyle/>
        <a:p>
          <a:endParaRPr lang="en-US"/>
        </a:p>
      </dgm:t>
    </dgm:pt>
    <dgm:pt modelId="{F32E4B0F-466B-49D6-9ED5-11EA775683BA}" type="sibTrans" cxnId="{0E29CF01-21A6-4186-9FFB-9027CB5B6B36}">
      <dgm:prSet/>
      <dgm:spPr/>
      <dgm:t>
        <a:bodyPr/>
        <a:lstStyle/>
        <a:p>
          <a:endParaRPr lang="en-US"/>
        </a:p>
      </dgm:t>
    </dgm:pt>
    <dgm:pt modelId="{F7A75133-71D5-482A-84F4-5BF9216B4A84}">
      <dgm:prSet/>
      <dgm:spPr/>
      <dgm:t>
        <a:bodyPr/>
        <a:lstStyle/>
        <a:p>
          <a:r>
            <a:rPr lang="en-US" dirty="0"/>
            <a:t>The science of cannabis (THC vs CBD)</a:t>
          </a:r>
        </a:p>
      </dgm:t>
    </dgm:pt>
    <dgm:pt modelId="{D8F6CEC0-75E8-45B7-87E3-A2ACA43BF37E}" type="parTrans" cxnId="{10AB5ADD-D0E4-437A-B7BE-6190443656C7}">
      <dgm:prSet/>
      <dgm:spPr/>
      <dgm:t>
        <a:bodyPr/>
        <a:lstStyle/>
        <a:p>
          <a:endParaRPr lang="en-US"/>
        </a:p>
      </dgm:t>
    </dgm:pt>
    <dgm:pt modelId="{ABCD2D22-2BBE-4E1E-BF51-294F527A92B8}" type="sibTrans" cxnId="{10AB5ADD-D0E4-437A-B7BE-6190443656C7}">
      <dgm:prSet/>
      <dgm:spPr/>
      <dgm:t>
        <a:bodyPr/>
        <a:lstStyle/>
        <a:p>
          <a:endParaRPr lang="en-US"/>
        </a:p>
      </dgm:t>
    </dgm:pt>
    <dgm:pt modelId="{007A19FC-59AF-4123-A85E-8416E83E7B4F}">
      <dgm:prSet/>
      <dgm:spPr/>
      <dgm:t>
        <a:bodyPr/>
        <a:lstStyle/>
        <a:p>
          <a:r>
            <a:rPr lang="en-US" dirty="0"/>
            <a:t>Adult use vs medical use</a:t>
          </a:r>
        </a:p>
      </dgm:t>
    </dgm:pt>
    <dgm:pt modelId="{6DFE4EA4-A711-4A72-9A4D-074C1DE80BA0}" type="parTrans" cxnId="{7C44DA81-10F4-496F-A8DD-02D7A4D8D019}">
      <dgm:prSet/>
      <dgm:spPr/>
      <dgm:t>
        <a:bodyPr/>
        <a:lstStyle/>
        <a:p>
          <a:endParaRPr lang="en-US"/>
        </a:p>
      </dgm:t>
    </dgm:pt>
    <dgm:pt modelId="{5AAE79D2-5B4B-4634-A756-D797816CB973}" type="sibTrans" cxnId="{7C44DA81-10F4-496F-A8DD-02D7A4D8D019}">
      <dgm:prSet/>
      <dgm:spPr/>
      <dgm:t>
        <a:bodyPr/>
        <a:lstStyle/>
        <a:p>
          <a:endParaRPr lang="en-US"/>
        </a:p>
      </dgm:t>
    </dgm:pt>
    <dgm:pt modelId="{B92841E6-FDCB-4DA7-B672-635DCFC8DB24}">
      <dgm:prSet/>
      <dgm:spPr/>
      <dgm:t>
        <a:bodyPr/>
        <a:lstStyle/>
        <a:p>
          <a:r>
            <a:rPr lang="en-US" dirty="0"/>
            <a:t>Reality behind industry marketing strategies</a:t>
          </a:r>
        </a:p>
      </dgm:t>
    </dgm:pt>
    <dgm:pt modelId="{451B6845-C4DA-4746-80B2-00B2AB655A44}" type="parTrans" cxnId="{DC45EAA1-BFFB-4859-A210-DD0FA1D7AAF1}">
      <dgm:prSet/>
      <dgm:spPr/>
      <dgm:t>
        <a:bodyPr/>
        <a:lstStyle/>
        <a:p>
          <a:endParaRPr lang="en-US"/>
        </a:p>
      </dgm:t>
    </dgm:pt>
    <dgm:pt modelId="{5CF81FDD-30AA-4F33-BA0F-4C7DF6D88A70}" type="sibTrans" cxnId="{DC45EAA1-BFFB-4859-A210-DD0FA1D7AAF1}">
      <dgm:prSet/>
      <dgm:spPr/>
      <dgm:t>
        <a:bodyPr/>
        <a:lstStyle/>
        <a:p>
          <a:endParaRPr lang="en-US"/>
        </a:p>
      </dgm:t>
    </dgm:pt>
    <dgm:pt modelId="{B3D4047F-EBEB-45C1-909F-62A5DC58EFB6}">
      <dgm:prSet/>
      <dgm:spPr/>
      <dgm:t>
        <a:bodyPr/>
        <a:lstStyle/>
        <a:p>
          <a:r>
            <a:rPr lang="en-US" dirty="0"/>
            <a:t>Effects of cannabis on the teen brain</a:t>
          </a:r>
        </a:p>
      </dgm:t>
    </dgm:pt>
    <dgm:pt modelId="{CFC1C35A-3A10-4150-BA71-305FFA569A0F}" type="parTrans" cxnId="{97524FF2-98B6-47D4-86E5-2DAC72B67CFB}">
      <dgm:prSet/>
      <dgm:spPr/>
      <dgm:t>
        <a:bodyPr/>
        <a:lstStyle/>
        <a:p>
          <a:endParaRPr lang="en-US"/>
        </a:p>
      </dgm:t>
    </dgm:pt>
    <dgm:pt modelId="{F0D27ABE-D6AF-4E49-A073-A4C077510871}" type="sibTrans" cxnId="{97524FF2-98B6-47D4-86E5-2DAC72B67CFB}">
      <dgm:prSet/>
      <dgm:spPr/>
      <dgm:t>
        <a:bodyPr/>
        <a:lstStyle/>
        <a:p>
          <a:endParaRPr lang="en-US"/>
        </a:p>
      </dgm:t>
    </dgm:pt>
    <dgm:pt modelId="{78B58F3B-3E0D-40E0-AF15-9E8726997AF3}">
      <dgm:prSet/>
      <dgm:spPr/>
      <dgm:t>
        <a:bodyPr/>
        <a:lstStyle/>
        <a:p>
          <a:r>
            <a:rPr lang="en-US" dirty="0"/>
            <a:t>Mental health implications</a:t>
          </a:r>
        </a:p>
      </dgm:t>
    </dgm:pt>
    <dgm:pt modelId="{1E191DDA-FB9F-403A-9F7A-5B75CCCB03B1}" type="parTrans" cxnId="{43D2ABE3-44F3-4EA2-8795-D4CFD4AEE70B}">
      <dgm:prSet/>
      <dgm:spPr/>
      <dgm:t>
        <a:bodyPr/>
        <a:lstStyle/>
        <a:p>
          <a:endParaRPr lang="en-US"/>
        </a:p>
      </dgm:t>
    </dgm:pt>
    <dgm:pt modelId="{28C37552-556D-441C-BCCD-3B4F05CD8885}" type="sibTrans" cxnId="{43D2ABE3-44F3-4EA2-8795-D4CFD4AEE70B}">
      <dgm:prSet/>
      <dgm:spPr/>
      <dgm:t>
        <a:bodyPr/>
        <a:lstStyle/>
        <a:p>
          <a:endParaRPr lang="en-US"/>
        </a:p>
      </dgm:t>
    </dgm:pt>
    <dgm:pt modelId="{047E111D-AD5F-4D52-BD70-EB47AA2490FA}">
      <dgm:prSet/>
      <dgm:spPr/>
      <dgm:t>
        <a:bodyPr/>
        <a:lstStyle/>
        <a:p>
          <a:r>
            <a:rPr lang="en-US" dirty="0"/>
            <a:t>Navigating risks (build appropriate coping skills)</a:t>
          </a:r>
        </a:p>
      </dgm:t>
    </dgm:pt>
    <dgm:pt modelId="{E798A109-E2D8-4A7B-B683-80624F10AA3F}" type="parTrans" cxnId="{3473AC19-41C0-43F0-B2BB-2CB0C5BF8785}">
      <dgm:prSet/>
      <dgm:spPr/>
      <dgm:t>
        <a:bodyPr/>
        <a:lstStyle/>
        <a:p>
          <a:endParaRPr lang="en-US"/>
        </a:p>
      </dgm:t>
    </dgm:pt>
    <dgm:pt modelId="{0A7F39A5-167E-4ED6-9365-B77343E380B1}" type="sibTrans" cxnId="{3473AC19-41C0-43F0-B2BB-2CB0C5BF8785}">
      <dgm:prSet/>
      <dgm:spPr/>
      <dgm:t>
        <a:bodyPr/>
        <a:lstStyle/>
        <a:p>
          <a:endParaRPr lang="en-US"/>
        </a:p>
      </dgm:t>
    </dgm:pt>
    <dgm:pt modelId="{71724DFD-75AF-47EA-808C-5B947477AF36}">
      <dgm:prSet/>
      <dgm:spPr/>
      <dgm:t>
        <a:bodyPr/>
        <a:lstStyle/>
        <a:p>
          <a:r>
            <a:rPr lang="en-US" dirty="0"/>
            <a:t>Expressing concern about friends</a:t>
          </a:r>
        </a:p>
      </dgm:t>
    </dgm:pt>
    <dgm:pt modelId="{5F01A36B-6D3C-404A-9080-8F17426DE98B}" type="parTrans" cxnId="{8557AF62-E215-4240-8AEF-4692D5C317D5}">
      <dgm:prSet/>
      <dgm:spPr/>
      <dgm:t>
        <a:bodyPr/>
        <a:lstStyle/>
        <a:p>
          <a:endParaRPr lang="en-US"/>
        </a:p>
      </dgm:t>
    </dgm:pt>
    <dgm:pt modelId="{C09DD77C-223B-4D20-8C14-BF0617EC5C10}" type="sibTrans" cxnId="{8557AF62-E215-4240-8AEF-4692D5C317D5}">
      <dgm:prSet/>
      <dgm:spPr/>
      <dgm:t>
        <a:bodyPr/>
        <a:lstStyle/>
        <a:p>
          <a:endParaRPr lang="en-US"/>
        </a:p>
      </dgm:t>
    </dgm:pt>
    <dgm:pt modelId="{F447CD76-3AD7-4B8B-8D05-49FAC72BA599}" type="pres">
      <dgm:prSet presAssocID="{E936131D-2764-49F2-BC0C-98DCDC4AAB6D}" presName="linear" presStyleCnt="0">
        <dgm:presLayoutVars>
          <dgm:dir/>
          <dgm:animLvl val="lvl"/>
          <dgm:resizeHandles val="exact"/>
        </dgm:presLayoutVars>
      </dgm:prSet>
      <dgm:spPr/>
    </dgm:pt>
    <dgm:pt modelId="{952F900D-320E-482A-BFC0-4BA1DF19F146}" type="pres">
      <dgm:prSet presAssocID="{BEBA467E-373A-4B32-804C-158140E7EAE8}" presName="parentLin" presStyleCnt="0"/>
      <dgm:spPr/>
    </dgm:pt>
    <dgm:pt modelId="{A3632C9B-8C90-4132-BB5D-2FBD0943AB77}" type="pres">
      <dgm:prSet presAssocID="{BEBA467E-373A-4B32-804C-158140E7EAE8}" presName="parentLeftMargin" presStyleLbl="node1" presStyleIdx="0" presStyleCnt="3"/>
      <dgm:spPr/>
    </dgm:pt>
    <dgm:pt modelId="{8825BF9C-D1F9-4F21-A9D4-E8F3AD382460}" type="pres">
      <dgm:prSet presAssocID="{BEBA467E-373A-4B32-804C-158140E7EAE8}" presName="parentText" presStyleLbl="node1" presStyleIdx="0" presStyleCnt="3">
        <dgm:presLayoutVars>
          <dgm:chMax val="0"/>
          <dgm:bulletEnabled val="1"/>
        </dgm:presLayoutVars>
      </dgm:prSet>
      <dgm:spPr/>
    </dgm:pt>
    <dgm:pt modelId="{F5CDD11A-D280-4E61-B6AB-B0C0D96250D1}" type="pres">
      <dgm:prSet presAssocID="{BEBA467E-373A-4B32-804C-158140E7EAE8}" presName="negativeSpace" presStyleCnt="0"/>
      <dgm:spPr/>
    </dgm:pt>
    <dgm:pt modelId="{3311A12B-7F90-4209-88E0-102DD1153AF6}" type="pres">
      <dgm:prSet presAssocID="{BEBA467E-373A-4B32-804C-158140E7EAE8}" presName="childText" presStyleLbl="conFgAcc1" presStyleIdx="0" presStyleCnt="3">
        <dgm:presLayoutVars>
          <dgm:bulletEnabled val="1"/>
        </dgm:presLayoutVars>
      </dgm:prSet>
      <dgm:spPr/>
    </dgm:pt>
    <dgm:pt modelId="{6A6F14F2-B26C-4E8A-9E14-206F8B7132FA}" type="pres">
      <dgm:prSet presAssocID="{8337519E-C563-4A37-8A65-267AD24204D1}" presName="spaceBetweenRectangles" presStyleCnt="0"/>
      <dgm:spPr/>
    </dgm:pt>
    <dgm:pt modelId="{B2147C81-C876-4D2A-BCA4-BEA1B8A96367}" type="pres">
      <dgm:prSet presAssocID="{7BF66C95-3038-4C9A-9DC3-D1E1848840CF}" presName="parentLin" presStyleCnt="0"/>
      <dgm:spPr/>
    </dgm:pt>
    <dgm:pt modelId="{AA5C716D-473A-426B-8E17-2D93E1EE7A45}" type="pres">
      <dgm:prSet presAssocID="{7BF66C95-3038-4C9A-9DC3-D1E1848840CF}" presName="parentLeftMargin" presStyleLbl="node1" presStyleIdx="0" presStyleCnt="3"/>
      <dgm:spPr/>
    </dgm:pt>
    <dgm:pt modelId="{8910E6B4-DFBE-4250-BA76-618A85ED644C}" type="pres">
      <dgm:prSet presAssocID="{7BF66C95-3038-4C9A-9DC3-D1E1848840CF}" presName="parentText" presStyleLbl="node1" presStyleIdx="1" presStyleCnt="3">
        <dgm:presLayoutVars>
          <dgm:chMax val="0"/>
          <dgm:bulletEnabled val="1"/>
        </dgm:presLayoutVars>
      </dgm:prSet>
      <dgm:spPr/>
    </dgm:pt>
    <dgm:pt modelId="{757B6B1E-C4FF-4DFB-93B0-F1CE023C5C48}" type="pres">
      <dgm:prSet presAssocID="{7BF66C95-3038-4C9A-9DC3-D1E1848840CF}" presName="negativeSpace" presStyleCnt="0"/>
      <dgm:spPr/>
    </dgm:pt>
    <dgm:pt modelId="{A553AEC1-C893-4656-82BD-4D0DF48D879F}" type="pres">
      <dgm:prSet presAssocID="{7BF66C95-3038-4C9A-9DC3-D1E1848840CF}" presName="childText" presStyleLbl="conFgAcc1" presStyleIdx="1" presStyleCnt="3">
        <dgm:presLayoutVars>
          <dgm:bulletEnabled val="1"/>
        </dgm:presLayoutVars>
      </dgm:prSet>
      <dgm:spPr/>
    </dgm:pt>
    <dgm:pt modelId="{E6F31D67-DE21-457C-B7A2-C4A59319468C}" type="pres">
      <dgm:prSet presAssocID="{A1EF04F7-7685-4D83-A9AE-C4E40FBC012F}" presName="spaceBetweenRectangles" presStyleCnt="0"/>
      <dgm:spPr/>
    </dgm:pt>
    <dgm:pt modelId="{BF581882-5C9E-4C21-90F8-7C3F33E97F46}" type="pres">
      <dgm:prSet presAssocID="{9713365D-5FA6-4EC4-B17F-A15311642478}" presName="parentLin" presStyleCnt="0"/>
      <dgm:spPr/>
    </dgm:pt>
    <dgm:pt modelId="{3677D888-0EAD-40C3-B007-0AFC98DD1D67}" type="pres">
      <dgm:prSet presAssocID="{9713365D-5FA6-4EC4-B17F-A15311642478}" presName="parentLeftMargin" presStyleLbl="node1" presStyleIdx="1" presStyleCnt="3"/>
      <dgm:spPr/>
    </dgm:pt>
    <dgm:pt modelId="{54557639-0BB8-4369-9B2F-8AD1B06444AA}" type="pres">
      <dgm:prSet presAssocID="{9713365D-5FA6-4EC4-B17F-A15311642478}" presName="parentText" presStyleLbl="node1" presStyleIdx="2" presStyleCnt="3">
        <dgm:presLayoutVars>
          <dgm:chMax val="0"/>
          <dgm:bulletEnabled val="1"/>
        </dgm:presLayoutVars>
      </dgm:prSet>
      <dgm:spPr/>
    </dgm:pt>
    <dgm:pt modelId="{8A979EA8-C9E8-4021-9698-AF6FC603968C}" type="pres">
      <dgm:prSet presAssocID="{9713365D-5FA6-4EC4-B17F-A15311642478}" presName="negativeSpace" presStyleCnt="0"/>
      <dgm:spPr/>
    </dgm:pt>
    <dgm:pt modelId="{556547D4-B2F8-4B3F-B364-3D60D5BA0BEB}" type="pres">
      <dgm:prSet presAssocID="{9713365D-5FA6-4EC4-B17F-A15311642478}" presName="childText" presStyleLbl="conFgAcc1" presStyleIdx="2" presStyleCnt="3">
        <dgm:presLayoutVars>
          <dgm:bulletEnabled val="1"/>
        </dgm:presLayoutVars>
      </dgm:prSet>
      <dgm:spPr/>
    </dgm:pt>
  </dgm:ptLst>
  <dgm:cxnLst>
    <dgm:cxn modelId="{0E29CF01-21A6-4186-9FFB-9027CB5B6B36}" srcId="{E936131D-2764-49F2-BC0C-98DCDC4AAB6D}" destId="{9713365D-5FA6-4EC4-B17F-A15311642478}" srcOrd="2" destOrd="0" parTransId="{4947921F-309D-4C56-843B-625A4ADFB870}" sibTransId="{F32E4B0F-466B-49D6-9ED5-11EA775683BA}"/>
    <dgm:cxn modelId="{C0F60D0E-5CC1-4557-969C-9BECF85E67B6}" type="presOf" srcId="{047E111D-AD5F-4D52-BD70-EB47AA2490FA}" destId="{556547D4-B2F8-4B3F-B364-3D60D5BA0BEB}" srcOrd="0" destOrd="1" presId="urn:microsoft.com/office/officeart/2005/8/layout/list1"/>
    <dgm:cxn modelId="{3473AC19-41C0-43F0-B2BB-2CB0C5BF8785}" srcId="{9713365D-5FA6-4EC4-B17F-A15311642478}" destId="{047E111D-AD5F-4D52-BD70-EB47AA2490FA}" srcOrd="1" destOrd="0" parTransId="{E798A109-E2D8-4A7B-B683-80624F10AA3F}" sibTransId="{0A7F39A5-167E-4ED6-9365-B77343E380B1}"/>
    <dgm:cxn modelId="{75C8AD2F-E900-48E3-B032-71B29E781820}" type="presOf" srcId="{BEBA467E-373A-4B32-804C-158140E7EAE8}" destId="{A3632C9B-8C90-4132-BB5D-2FBD0943AB77}" srcOrd="0" destOrd="0" presId="urn:microsoft.com/office/officeart/2005/8/layout/list1"/>
    <dgm:cxn modelId="{8557AF62-E215-4240-8AEF-4692D5C317D5}" srcId="{9713365D-5FA6-4EC4-B17F-A15311642478}" destId="{71724DFD-75AF-47EA-808C-5B947477AF36}" srcOrd="2" destOrd="0" parTransId="{5F01A36B-6D3C-404A-9080-8F17426DE98B}" sibTransId="{C09DD77C-223B-4D20-8C14-BF0617EC5C10}"/>
    <dgm:cxn modelId="{AAFB186F-6D59-4B63-BED5-BC5A37823302}" type="presOf" srcId="{B92841E6-FDCB-4DA7-B672-635DCFC8DB24}" destId="{A553AEC1-C893-4656-82BD-4D0DF48D879F}" srcOrd="0" destOrd="0" presId="urn:microsoft.com/office/officeart/2005/8/layout/list1"/>
    <dgm:cxn modelId="{1B95CE74-9F1D-451C-8456-1940280D0BAB}" type="presOf" srcId="{9713365D-5FA6-4EC4-B17F-A15311642478}" destId="{3677D888-0EAD-40C3-B007-0AFC98DD1D67}" srcOrd="0" destOrd="0" presId="urn:microsoft.com/office/officeart/2005/8/layout/list1"/>
    <dgm:cxn modelId="{BCAE6381-0D2B-490E-8D77-7962FA30804E}" type="presOf" srcId="{7BF66C95-3038-4C9A-9DC3-D1E1848840CF}" destId="{AA5C716D-473A-426B-8E17-2D93E1EE7A45}" srcOrd="0" destOrd="0" presId="urn:microsoft.com/office/officeart/2005/8/layout/list1"/>
    <dgm:cxn modelId="{7C44DA81-10F4-496F-A8DD-02D7A4D8D019}" srcId="{BEBA467E-373A-4B32-804C-158140E7EAE8}" destId="{007A19FC-59AF-4123-A85E-8416E83E7B4F}" srcOrd="1" destOrd="0" parTransId="{6DFE4EA4-A711-4A72-9A4D-074C1DE80BA0}" sibTransId="{5AAE79D2-5B4B-4634-A756-D797816CB973}"/>
    <dgm:cxn modelId="{B0678982-3A4B-4DE3-8CC1-141EB206B667}" type="presOf" srcId="{E936131D-2764-49F2-BC0C-98DCDC4AAB6D}" destId="{F447CD76-3AD7-4B8B-8D05-49FAC72BA599}" srcOrd="0" destOrd="0" presId="urn:microsoft.com/office/officeart/2005/8/layout/list1"/>
    <dgm:cxn modelId="{DC45EAA1-BFFB-4859-A210-DD0FA1D7AAF1}" srcId="{7BF66C95-3038-4C9A-9DC3-D1E1848840CF}" destId="{B92841E6-FDCB-4DA7-B672-635DCFC8DB24}" srcOrd="0" destOrd="0" parTransId="{451B6845-C4DA-4746-80B2-00B2AB655A44}" sibTransId="{5CF81FDD-30AA-4F33-BA0F-4C7DF6D88A70}"/>
    <dgm:cxn modelId="{4A8305B2-EF11-46B7-9733-E8F23EBEA349}" type="presOf" srcId="{B3D4047F-EBEB-45C1-909F-62A5DC58EFB6}" destId="{A553AEC1-C893-4656-82BD-4D0DF48D879F}" srcOrd="0" destOrd="1" presId="urn:microsoft.com/office/officeart/2005/8/layout/list1"/>
    <dgm:cxn modelId="{625E4AB6-646B-4E88-B112-9B9FC9E4AF08}" type="presOf" srcId="{007A19FC-59AF-4123-A85E-8416E83E7B4F}" destId="{3311A12B-7F90-4209-88E0-102DD1153AF6}" srcOrd="0" destOrd="1" presId="urn:microsoft.com/office/officeart/2005/8/layout/list1"/>
    <dgm:cxn modelId="{0FF270C3-A224-49E3-B82C-79B9614548CD}" srcId="{E936131D-2764-49F2-BC0C-98DCDC4AAB6D}" destId="{BEBA467E-373A-4B32-804C-158140E7EAE8}" srcOrd="0" destOrd="0" parTransId="{FFD3D3A2-ECAC-4424-977E-485A87B769B1}" sibTransId="{8337519E-C563-4A37-8A65-267AD24204D1}"/>
    <dgm:cxn modelId="{5B833DCC-22EF-430C-BF3F-5B05A77FA4A1}" srcId="{E936131D-2764-49F2-BC0C-98DCDC4AAB6D}" destId="{7BF66C95-3038-4C9A-9DC3-D1E1848840CF}" srcOrd="1" destOrd="0" parTransId="{76716508-7380-494F-A5E1-13A781AFAC90}" sibTransId="{A1EF04F7-7685-4D83-A9AE-C4E40FBC012F}"/>
    <dgm:cxn modelId="{E93FC9D2-A882-4D67-8FD0-156BA5BDDE9F}" type="presOf" srcId="{7BF66C95-3038-4C9A-9DC3-D1E1848840CF}" destId="{8910E6B4-DFBE-4250-BA76-618A85ED644C}" srcOrd="1" destOrd="0" presId="urn:microsoft.com/office/officeart/2005/8/layout/list1"/>
    <dgm:cxn modelId="{683AB4DB-D897-4A35-A675-7AAED81161B0}" type="presOf" srcId="{78B58F3B-3E0D-40E0-AF15-9E8726997AF3}" destId="{556547D4-B2F8-4B3F-B364-3D60D5BA0BEB}" srcOrd="0" destOrd="0" presId="urn:microsoft.com/office/officeart/2005/8/layout/list1"/>
    <dgm:cxn modelId="{10AB5ADD-D0E4-437A-B7BE-6190443656C7}" srcId="{BEBA467E-373A-4B32-804C-158140E7EAE8}" destId="{F7A75133-71D5-482A-84F4-5BF9216B4A84}" srcOrd="0" destOrd="0" parTransId="{D8F6CEC0-75E8-45B7-87E3-A2ACA43BF37E}" sibTransId="{ABCD2D22-2BBE-4E1E-BF51-294F527A92B8}"/>
    <dgm:cxn modelId="{43D2ABE3-44F3-4EA2-8795-D4CFD4AEE70B}" srcId="{9713365D-5FA6-4EC4-B17F-A15311642478}" destId="{78B58F3B-3E0D-40E0-AF15-9E8726997AF3}" srcOrd="0" destOrd="0" parTransId="{1E191DDA-FB9F-403A-9F7A-5B75CCCB03B1}" sibTransId="{28C37552-556D-441C-BCCD-3B4F05CD8885}"/>
    <dgm:cxn modelId="{706AF2E4-341F-486F-9C81-C55D2B21AE40}" type="presOf" srcId="{BEBA467E-373A-4B32-804C-158140E7EAE8}" destId="{8825BF9C-D1F9-4F21-A9D4-E8F3AD382460}" srcOrd="1" destOrd="0" presId="urn:microsoft.com/office/officeart/2005/8/layout/list1"/>
    <dgm:cxn modelId="{456499EE-E9DC-4A84-BABC-CD803272DC8A}" type="presOf" srcId="{F7A75133-71D5-482A-84F4-5BF9216B4A84}" destId="{3311A12B-7F90-4209-88E0-102DD1153AF6}" srcOrd="0" destOrd="0" presId="urn:microsoft.com/office/officeart/2005/8/layout/list1"/>
    <dgm:cxn modelId="{97524FF2-98B6-47D4-86E5-2DAC72B67CFB}" srcId="{7BF66C95-3038-4C9A-9DC3-D1E1848840CF}" destId="{B3D4047F-EBEB-45C1-909F-62A5DC58EFB6}" srcOrd="1" destOrd="0" parTransId="{CFC1C35A-3A10-4150-BA71-305FFA569A0F}" sibTransId="{F0D27ABE-D6AF-4E49-A073-A4C077510871}"/>
    <dgm:cxn modelId="{32FE8DF3-0AFF-4F6B-AC45-9228DEB17B10}" type="presOf" srcId="{9713365D-5FA6-4EC4-B17F-A15311642478}" destId="{54557639-0BB8-4369-9B2F-8AD1B06444AA}" srcOrd="1" destOrd="0" presId="urn:microsoft.com/office/officeart/2005/8/layout/list1"/>
    <dgm:cxn modelId="{FEE8CEF7-FB6A-409C-80E3-23FD5376CF5E}" type="presOf" srcId="{71724DFD-75AF-47EA-808C-5B947477AF36}" destId="{556547D4-B2F8-4B3F-B364-3D60D5BA0BEB}" srcOrd="0" destOrd="2" presId="urn:microsoft.com/office/officeart/2005/8/layout/list1"/>
    <dgm:cxn modelId="{D9BD82CD-EBB9-409F-AF95-546E0AD17C25}" type="presParOf" srcId="{F447CD76-3AD7-4B8B-8D05-49FAC72BA599}" destId="{952F900D-320E-482A-BFC0-4BA1DF19F146}" srcOrd="0" destOrd="0" presId="urn:microsoft.com/office/officeart/2005/8/layout/list1"/>
    <dgm:cxn modelId="{07DD9C1B-8104-47A0-ABD4-67E5EB39C5D8}" type="presParOf" srcId="{952F900D-320E-482A-BFC0-4BA1DF19F146}" destId="{A3632C9B-8C90-4132-BB5D-2FBD0943AB77}" srcOrd="0" destOrd="0" presId="urn:microsoft.com/office/officeart/2005/8/layout/list1"/>
    <dgm:cxn modelId="{02B9CDAD-14F2-4726-BA27-3039091A9F6D}" type="presParOf" srcId="{952F900D-320E-482A-BFC0-4BA1DF19F146}" destId="{8825BF9C-D1F9-4F21-A9D4-E8F3AD382460}" srcOrd="1" destOrd="0" presId="urn:microsoft.com/office/officeart/2005/8/layout/list1"/>
    <dgm:cxn modelId="{13DFE846-F11B-43F2-B169-E20B8E39990D}" type="presParOf" srcId="{F447CD76-3AD7-4B8B-8D05-49FAC72BA599}" destId="{F5CDD11A-D280-4E61-B6AB-B0C0D96250D1}" srcOrd="1" destOrd="0" presId="urn:microsoft.com/office/officeart/2005/8/layout/list1"/>
    <dgm:cxn modelId="{746B6B2E-0AB1-4A96-BDE3-DC20B9F4B020}" type="presParOf" srcId="{F447CD76-3AD7-4B8B-8D05-49FAC72BA599}" destId="{3311A12B-7F90-4209-88E0-102DD1153AF6}" srcOrd="2" destOrd="0" presId="urn:microsoft.com/office/officeart/2005/8/layout/list1"/>
    <dgm:cxn modelId="{C6BBDCC8-B0BE-46DF-AA45-297B514BA1C3}" type="presParOf" srcId="{F447CD76-3AD7-4B8B-8D05-49FAC72BA599}" destId="{6A6F14F2-B26C-4E8A-9E14-206F8B7132FA}" srcOrd="3" destOrd="0" presId="urn:microsoft.com/office/officeart/2005/8/layout/list1"/>
    <dgm:cxn modelId="{EF44B0DE-8CBA-4187-9021-2EE6E6ACFF0D}" type="presParOf" srcId="{F447CD76-3AD7-4B8B-8D05-49FAC72BA599}" destId="{B2147C81-C876-4D2A-BCA4-BEA1B8A96367}" srcOrd="4" destOrd="0" presId="urn:microsoft.com/office/officeart/2005/8/layout/list1"/>
    <dgm:cxn modelId="{61CFB996-9223-435E-8010-D897614D7FF1}" type="presParOf" srcId="{B2147C81-C876-4D2A-BCA4-BEA1B8A96367}" destId="{AA5C716D-473A-426B-8E17-2D93E1EE7A45}" srcOrd="0" destOrd="0" presId="urn:microsoft.com/office/officeart/2005/8/layout/list1"/>
    <dgm:cxn modelId="{885F5783-2687-4D1A-8D98-E1272EB41E6F}" type="presParOf" srcId="{B2147C81-C876-4D2A-BCA4-BEA1B8A96367}" destId="{8910E6B4-DFBE-4250-BA76-618A85ED644C}" srcOrd="1" destOrd="0" presId="urn:microsoft.com/office/officeart/2005/8/layout/list1"/>
    <dgm:cxn modelId="{56CBD3BD-7065-4F75-8BE6-499E35567600}" type="presParOf" srcId="{F447CD76-3AD7-4B8B-8D05-49FAC72BA599}" destId="{757B6B1E-C4FF-4DFB-93B0-F1CE023C5C48}" srcOrd="5" destOrd="0" presId="urn:microsoft.com/office/officeart/2005/8/layout/list1"/>
    <dgm:cxn modelId="{FD22A745-0292-4B11-AB4D-E796732E8652}" type="presParOf" srcId="{F447CD76-3AD7-4B8B-8D05-49FAC72BA599}" destId="{A553AEC1-C893-4656-82BD-4D0DF48D879F}" srcOrd="6" destOrd="0" presId="urn:microsoft.com/office/officeart/2005/8/layout/list1"/>
    <dgm:cxn modelId="{3AC3A607-5DDB-46AA-98D7-83CB666DA6E5}" type="presParOf" srcId="{F447CD76-3AD7-4B8B-8D05-49FAC72BA599}" destId="{E6F31D67-DE21-457C-B7A2-C4A59319468C}" srcOrd="7" destOrd="0" presId="urn:microsoft.com/office/officeart/2005/8/layout/list1"/>
    <dgm:cxn modelId="{A182A065-F3C6-4E92-B36E-9B43422BB9C8}" type="presParOf" srcId="{F447CD76-3AD7-4B8B-8D05-49FAC72BA599}" destId="{BF581882-5C9E-4C21-90F8-7C3F33E97F46}" srcOrd="8" destOrd="0" presId="urn:microsoft.com/office/officeart/2005/8/layout/list1"/>
    <dgm:cxn modelId="{94EF56BE-EE49-48AC-86FD-627C0467BF48}" type="presParOf" srcId="{BF581882-5C9E-4C21-90F8-7C3F33E97F46}" destId="{3677D888-0EAD-40C3-B007-0AFC98DD1D67}" srcOrd="0" destOrd="0" presId="urn:microsoft.com/office/officeart/2005/8/layout/list1"/>
    <dgm:cxn modelId="{EC61B2A4-496D-40FE-AE05-025C587B1F8C}" type="presParOf" srcId="{BF581882-5C9E-4C21-90F8-7C3F33E97F46}" destId="{54557639-0BB8-4369-9B2F-8AD1B06444AA}" srcOrd="1" destOrd="0" presId="urn:microsoft.com/office/officeart/2005/8/layout/list1"/>
    <dgm:cxn modelId="{735EF4C4-1B93-4414-BE48-0FD817469947}" type="presParOf" srcId="{F447CD76-3AD7-4B8B-8D05-49FAC72BA599}" destId="{8A979EA8-C9E8-4021-9698-AF6FC603968C}" srcOrd="9" destOrd="0" presId="urn:microsoft.com/office/officeart/2005/8/layout/list1"/>
    <dgm:cxn modelId="{C449ABF5-8DE5-4C04-98D9-65C857C15186}" type="presParOf" srcId="{F447CD76-3AD7-4B8B-8D05-49FAC72BA599}" destId="{556547D4-B2F8-4B3F-B364-3D60D5BA0BE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78A2C-FD57-4DF1-9BEC-75A999E7A05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A82BB77-F728-453A-8882-057EB6997A52}">
      <dgm:prSet/>
      <dgm:spPr/>
      <dgm:t>
        <a:bodyPr/>
        <a:lstStyle/>
        <a:p>
          <a:r>
            <a:rPr lang="en-US" dirty="0"/>
            <a:t>Because the school adopted the curriculum as part of the standard health class and student surveys were de-identified, the Western IRB determined the study to be exempt.</a:t>
          </a:r>
        </a:p>
      </dgm:t>
    </dgm:pt>
    <dgm:pt modelId="{32BD5637-5F4B-4127-AD4A-CCF47D52460D}" type="parTrans" cxnId="{48067D52-0FAE-452D-B002-BC665ACE80FC}">
      <dgm:prSet/>
      <dgm:spPr/>
      <dgm:t>
        <a:bodyPr/>
        <a:lstStyle/>
        <a:p>
          <a:endParaRPr lang="en-US"/>
        </a:p>
      </dgm:t>
    </dgm:pt>
    <dgm:pt modelId="{6A0EB0EA-9ED0-4272-B807-C838C497BA5B}" type="sibTrans" cxnId="{48067D52-0FAE-452D-B002-BC665ACE80FC}">
      <dgm:prSet/>
      <dgm:spPr/>
      <dgm:t>
        <a:bodyPr/>
        <a:lstStyle/>
        <a:p>
          <a:endParaRPr lang="en-US"/>
        </a:p>
      </dgm:t>
    </dgm:pt>
    <dgm:pt modelId="{D2E7EB66-70E4-422C-82E7-3E5EFB79497B}">
      <dgm:prSet/>
      <dgm:spPr/>
      <dgm:t>
        <a:bodyPr/>
        <a:lstStyle/>
        <a:p>
          <a:r>
            <a:rPr lang="en-US" dirty="0"/>
            <a:t>Nevertheless, written consent was obtained from the students’ parent/guardian, and assent from the student.</a:t>
          </a:r>
        </a:p>
      </dgm:t>
    </dgm:pt>
    <dgm:pt modelId="{C714A313-2FFA-4F79-BAFD-B3EE05EFB86C}" type="parTrans" cxnId="{4886ACE3-EB53-46F8-80BA-BF191EB6D545}">
      <dgm:prSet/>
      <dgm:spPr/>
      <dgm:t>
        <a:bodyPr/>
        <a:lstStyle/>
        <a:p>
          <a:endParaRPr lang="en-US"/>
        </a:p>
      </dgm:t>
    </dgm:pt>
    <dgm:pt modelId="{A70A43F0-10AF-4469-B9F3-33FE899800D1}" type="sibTrans" cxnId="{4886ACE3-EB53-46F8-80BA-BF191EB6D545}">
      <dgm:prSet/>
      <dgm:spPr/>
      <dgm:t>
        <a:bodyPr/>
        <a:lstStyle/>
        <a:p>
          <a:endParaRPr lang="en-US"/>
        </a:p>
      </dgm:t>
    </dgm:pt>
    <dgm:pt modelId="{83A24DD5-93B1-49B1-9CD9-2BF16ADD7C1F}">
      <dgm:prSet/>
      <dgm:spPr/>
      <dgm:t>
        <a:bodyPr/>
        <a:lstStyle/>
        <a:p>
          <a:r>
            <a:rPr lang="en-US" dirty="0"/>
            <a:t>Surveys were intentionally brief (one page front and back).</a:t>
          </a:r>
        </a:p>
      </dgm:t>
    </dgm:pt>
    <dgm:pt modelId="{D18BA590-187F-40A8-A37A-ACF7D786F396}" type="parTrans" cxnId="{0DEF9BC0-47CF-4957-8DFB-E675435D29C0}">
      <dgm:prSet/>
      <dgm:spPr/>
      <dgm:t>
        <a:bodyPr/>
        <a:lstStyle/>
        <a:p>
          <a:endParaRPr lang="en-US"/>
        </a:p>
      </dgm:t>
    </dgm:pt>
    <dgm:pt modelId="{8A4DBE87-8FD1-46CB-BCE8-33A2A52B579A}" type="sibTrans" cxnId="{0DEF9BC0-47CF-4957-8DFB-E675435D29C0}">
      <dgm:prSet/>
      <dgm:spPr/>
      <dgm:t>
        <a:bodyPr/>
        <a:lstStyle/>
        <a:p>
          <a:endParaRPr lang="en-US"/>
        </a:p>
      </dgm:t>
    </dgm:pt>
    <dgm:pt modelId="{2D06F6A2-BE50-485D-A565-2DCA160343E5}">
      <dgm:prSet/>
      <dgm:spPr/>
      <dgm:t>
        <a:bodyPr/>
        <a:lstStyle/>
        <a:p>
          <a:r>
            <a:rPr lang="en-US" dirty="0"/>
            <a:t>-Confidentiality protections</a:t>
          </a:r>
        </a:p>
      </dgm:t>
    </dgm:pt>
    <dgm:pt modelId="{32F2A669-462C-43E3-B57A-48B3E05D3C89}" type="parTrans" cxnId="{DD2F717E-5BCC-4EEE-9CFE-7A9DCC6936F6}">
      <dgm:prSet/>
      <dgm:spPr/>
      <dgm:t>
        <a:bodyPr/>
        <a:lstStyle/>
        <a:p>
          <a:endParaRPr lang="en-US"/>
        </a:p>
      </dgm:t>
    </dgm:pt>
    <dgm:pt modelId="{5B0715CB-1D38-403F-B2D1-A477E2B48ED4}" type="sibTrans" cxnId="{DD2F717E-5BCC-4EEE-9CFE-7A9DCC6936F6}">
      <dgm:prSet/>
      <dgm:spPr/>
      <dgm:t>
        <a:bodyPr/>
        <a:lstStyle/>
        <a:p>
          <a:endParaRPr lang="en-US"/>
        </a:p>
      </dgm:t>
    </dgm:pt>
    <dgm:pt modelId="{2A61F585-B0D4-4B04-96FA-D44FA7BCC8D7}">
      <dgm:prSet/>
      <dgm:spPr/>
      <dgm:t>
        <a:bodyPr/>
        <a:lstStyle/>
        <a:p>
          <a:r>
            <a:rPr lang="en-US" dirty="0"/>
            <a:t>-Surveys were carefully proctored</a:t>
          </a:r>
        </a:p>
      </dgm:t>
    </dgm:pt>
    <dgm:pt modelId="{27B44B84-20AA-474E-B562-C3FCB06A7CD9}" type="parTrans" cxnId="{89956AB4-CF42-48A2-ACB1-2BD71758E102}">
      <dgm:prSet/>
      <dgm:spPr/>
      <dgm:t>
        <a:bodyPr/>
        <a:lstStyle/>
        <a:p>
          <a:endParaRPr lang="en-US"/>
        </a:p>
      </dgm:t>
    </dgm:pt>
    <dgm:pt modelId="{7FBC6BBF-6094-47D9-8E2F-45A9C3554DD4}" type="sibTrans" cxnId="{89956AB4-CF42-48A2-ACB1-2BD71758E102}">
      <dgm:prSet/>
      <dgm:spPr/>
      <dgm:t>
        <a:bodyPr/>
        <a:lstStyle/>
        <a:p>
          <a:endParaRPr lang="en-US"/>
        </a:p>
      </dgm:t>
    </dgm:pt>
    <dgm:pt modelId="{6E6B1B42-AC82-4282-A8AD-365FE49D4E79}">
      <dgm:prSet/>
      <dgm:spPr/>
      <dgm:t>
        <a:bodyPr/>
        <a:lstStyle/>
        <a:p>
          <a:r>
            <a:rPr lang="en-US" dirty="0"/>
            <a:t>-$20 gift card</a:t>
          </a:r>
        </a:p>
      </dgm:t>
    </dgm:pt>
    <dgm:pt modelId="{EBF2EA37-C436-4CBF-885F-185643B54D8B}" type="parTrans" cxnId="{1FD8EB2C-5B21-457B-9A1C-3A36D32CB3CB}">
      <dgm:prSet/>
      <dgm:spPr/>
      <dgm:t>
        <a:bodyPr/>
        <a:lstStyle/>
        <a:p>
          <a:endParaRPr lang="en-US"/>
        </a:p>
      </dgm:t>
    </dgm:pt>
    <dgm:pt modelId="{FA60862E-7C17-4A3C-8F7C-632745784DB1}" type="sibTrans" cxnId="{1FD8EB2C-5B21-457B-9A1C-3A36D32CB3CB}">
      <dgm:prSet/>
      <dgm:spPr/>
      <dgm:t>
        <a:bodyPr/>
        <a:lstStyle/>
        <a:p>
          <a:endParaRPr lang="en-US"/>
        </a:p>
      </dgm:t>
    </dgm:pt>
    <dgm:pt modelId="{AAF86830-7014-4B88-BB92-349B69885666}" type="pres">
      <dgm:prSet presAssocID="{C8578A2C-FD57-4DF1-9BEC-75A999E7A05C}" presName="root" presStyleCnt="0">
        <dgm:presLayoutVars>
          <dgm:dir/>
          <dgm:resizeHandles val="exact"/>
        </dgm:presLayoutVars>
      </dgm:prSet>
      <dgm:spPr/>
    </dgm:pt>
    <dgm:pt modelId="{75176A89-C977-4A35-91BF-F2A4847925A2}" type="pres">
      <dgm:prSet presAssocID="{2A82BB77-F728-453A-8882-057EB6997A52}" presName="compNode" presStyleCnt="0"/>
      <dgm:spPr/>
    </dgm:pt>
    <dgm:pt modelId="{4625DB85-4235-47A7-B9DB-3E82F3678329}" type="pres">
      <dgm:prSet presAssocID="{2A82BB77-F728-453A-8882-057EB6997A52}" presName="bgRect" presStyleLbl="bgShp" presStyleIdx="0" presStyleCnt="3"/>
      <dgm:spPr/>
    </dgm:pt>
    <dgm:pt modelId="{2C134B99-03D3-4A3B-8770-53308C2C8E41}" type="pres">
      <dgm:prSet presAssocID="{2A82BB77-F728-453A-8882-057EB6997A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CA97801-1925-4A01-A968-30332DB52A69}" type="pres">
      <dgm:prSet presAssocID="{2A82BB77-F728-453A-8882-057EB6997A52}" presName="spaceRect" presStyleCnt="0"/>
      <dgm:spPr/>
    </dgm:pt>
    <dgm:pt modelId="{CE777A0B-8AEB-44F9-AEC9-769F497E4FCA}" type="pres">
      <dgm:prSet presAssocID="{2A82BB77-F728-453A-8882-057EB6997A52}" presName="parTx" presStyleLbl="revTx" presStyleIdx="0" presStyleCnt="4">
        <dgm:presLayoutVars>
          <dgm:chMax val="0"/>
          <dgm:chPref val="0"/>
        </dgm:presLayoutVars>
      </dgm:prSet>
      <dgm:spPr/>
    </dgm:pt>
    <dgm:pt modelId="{2E2C80B9-BBD6-4B20-86C5-F9C369453A78}" type="pres">
      <dgm:prSet presAssocID="{6A0EB0EA-9ED0-4272-B807-C838C497BA5B}" presName="sibTrans" presStyleCnt="0"/>
      <dgm:spPr/>
    </dgm:pt>
    <dgm:pt modelId="{E3E44A95-5647-4BD0-97FB-0CEFC8918579}" type="pres">
      <dgm:prSet presAssocID="{D2E7EB66-70E4-422C-82E7-3E5EFB79497B}" presName="compNode" presStyleCnt="0"/>
      <dgm:spPr/>
    </dgm:pt>
    <dgm:pt modelId="{583C55A1-522B-4313-8E53-F8649FA44585}" type="pres">
      <dgm:prSet presAssocID="{D2E7EB66-70E4-422C-82E7-3E5EFB79497B}" presName="bgRect" presStyleLbl="bgShp" presStyleIdx="1" presStyleCnt="3"/>
      <dgm:spPr/>
    </dgm:pt>
    <dgm:pt modelId="{E3820214-532A-422E-84D3-EA7E67AE7747}" type="pres">
      <dgm:prSet presAssocID="{D2E7EB66-70E4-422C-82E7-3E5EFB79497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gnature with solid fill"/>
        </a:ext>
      </dgm:extLst>
    </dgm:pt>
    <dgm:pt modelId="{7D8391D2-F52B-4423-B5C8-3D4E0241F110}" type="pres">
      <dgm:prSet presAssocID="{D2E7EB66-70E4-422C-82E7-3E5EFB79497B}" presName="spaceRect" presStyleCnt="0"/>
      <dgm:spPr/>
    </dgm:pt>
    <dgm:pt modelId="{C28BAF75-4C81-4D84-A4B4-A5C51B72AC5F}" type="pres">
      <dgm:prSet presAssocID="{D2E7EB66-70E4-422C-82E7-3E5EFB79497B}" presName="parTx" presStyleLbl="revTx" presStyleIdx="1" presStyleCnt="4">
        <dgm:presLayoutVars>
          <dgm:chMax val="0"/>
          <dgm:chPref val="0"/>
        </dgm:presLayoutVars>
      </dgm:prSet>
      <dgm:spPr/>
    </dgm:pt>
    <dgm:pt modelId="{7720BC50-639D-4386-8C27-1DCC6C203DD1}" type="pres">
      <dgm:prSet presAssocID="{A70A43F0-10AF-4469-B9F3-33FE899800D1}" presName="sibTrans" presStyleCnt="0"/>
      <dgm:spPr/>
    </dgm:pt>
    <dgm:pt modelId="{E1B8502B-36BA-41D0-84DC-613C539BF08B}" type="pres">
      <dgm:prSet presAssocID="{83A24DD5-93B1-49B1-9CD9-2BF16ADD7C1F}" presName="compNode" presStyleCnt="0"/>
      <dgm:spPr/>
    </dgm:pt>
    <dgm:pt modelId="{ADBDE1D4-6BFD-4000-A499-32A9FDE53582}" type="pres">
      <dgm:prSet presAssocID="{83A24DD5-93B1-49B1-9CD9-2BF16ADD7C1F}" presName="bgRect" presStyleLbl="bgShp" presStyleIdx="2" presStyleCnt="3"/>
      <dgm:spPr/>
    </dgm:pt>
    <dgm:pt modelId="{2D0AA523-F2BE-43A8-A54E-3B8E6D64625A}" type="pres">
      <dgm:prSet presAssocID="{83A24DD5-93B1-49B1-9CD9-2BF16ADD7C1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with solid fill"/>
        </a:ext>
      </dgm:extLst>
    </dgm:pt>
    <dgm:pt modelId="{4F8E14C1-B064-4EEC-8E88-F7D2AB7E17C6}" type="pres">
      <dgm:prSet presAssocID="{83A24DD5-93B1-49B1-9CD9-2BF16ADD7C1F}" presName="spaceRect" presStyleCnt="0"/>
      <dgm:spPr/>
    </dgm:pt>
    <dgm:pt modelId="{44B78FCD-3EE1-425E-B3EC-4D22DD5FF1B2}" type="pres">
      <dgm:prSet presAssocID="{83A24DD5-93B1-49B1-9CD9-2BF16ADD7C1F}" presName="parTx" presStyleLbl="revTx" presStyleIdx="2" presStyleCnt="4">
        <dgm:presLayoutVars>
          <dgm:chMax val="0"/>
          <dgm:chPref val="0"/>
        </dgm:presLayoutVars>
      </dgm:prSet>
      <dgm:spPr/>
    </dgm:pt>
    <dgm:pt modelId="{6AF434BE-7E0C-46D1-BCAB-0589D4531A5D}" type="pres">
      <dgm:prSet presAssocID="{83A24DD5-93B1-49B1-9CD9-2BF16ADD7C1F}" presName="desTx" presStyleLbl="revTx" presStyleIdx="3" presStyleCnt="4">
        <dgm:presLayoutVars/>
      </dgm:prSet>
      <dgm:spPr/>
    </dgm:pt>
  </dgm:ptLst>
  <dgm:cxnLst>
    <dgm:cxn modelId="{7419C509-379D-4D27-95E6-94035DF7C377}" type="presOf" srcId="{D2E7EB66-70E4-422C-82E7-3E5EFB79497B}" destId="{C28BAF75-4C81-4D84-A4B4-A5C51B72AC5F}" srcOrd="0" destOrd="0" presId="urn:microsoft.com/office/officeart/2018/2/layout/IconVerticalSolidList"/>
    <dgm:cxn modelId="{42004115-3558-4D60-9E14-3C25CBCB21AD}" type="presOf" srcId="{C8578A2C-FD57-4DF1-9BEC-75A999E7A05C}" destId="{AAF86830-7014-4B88-BB92-349B69885666}" srcOrd="0" destOrd="0" presId="urn:microsoft.com/office/officeart/2018/2/layout/IconVerticalSolidList"/>
    <dgm:cxn modelId="{1FD8EB2C-5B21-457B-9A1C-3A36D32CB3CB}" srcId="{83A24DD5-93B1-49B1-9CD9-2BF16ADD7C1F}" destId="{6E6B1B42-AC82-4282-A8AD-365FE49D4E79}" srcOrd="2" destOrd="0" parTransId="{EBF2EA37-C436-4CBF-885F-185643B54D8B}" sibTransId="{FA60862E-7C17-4A3C-8F7C-632745784DB1}"/>
    <dgm:cxn modelId="{48067D52-0FAE-452D-B002-BC665ACE80FC}" srcId="{C8578A2C-FD57-4DF1-9BEC-75A999E7A05C}" destId="{2A82BB77-F728-453A-8882-057EB6997A52}" srcOrd="0" destOrd="0" parTransId="{32BD5637-5F4B-4127-AD4A-CCF47D52460D}" sibTransId="{6A0EB0EA-9ED0-4272-B807-C838C497BA5B}"/>
    <dgm:cxn modelId="{DD2F717E-5BCC-4EEE-9CFE-7A9DCC6936F6}" srcId="{83A24DD5-93B1-49B1-9CD9-2BF16ADD7C1F}" destId="{2D06F6A2-BE50-485D-A565-2DCA160343E5}" srcOrd="0" destOrd="0" parTransId="{32F2A669-462C-43E3-B57A-48B3E05D3C89}" sibTransId="{5B0715CB-1D38-403F-B2D1-A477E2B48ED4}"/>
    <dgm:cxn modelId="{89956AB4-CF42-48A2-ACB1-2BD71758E102}" srcId="{83A24DD5-93B1-49B1-9CD9-2BF16ADD7C1F}" destId="{2A61F585-B0D4-4B04-96FA-D44FA7BCC8D7}" srcOrd="1" destOrd="0" parTransId="{27B44B84-20AA-474E-B562-C3FCB06A7CD9}" sibTransId="{7FBC6BBF-6094-47D9-8E2F-45A9C3554DD4}"/>
    <dgm:cxn modelId="{A11BCABE-8445-4559-927B-D66AC6D02364}" type="presOf" srcId="{83A24DD5-93B1-49B1-9CD9-2BF16ADD7C1F}" destId="{44B78FCD-3EE1-425E-B3EC-4D22DD5FF1B2}" srcOrd="0" destOrd="0" presId="urn:microsoft.com/office/officeart/2018/2/layout/IconVerticalSolidList"/>
    <dgm:cxn modelId="{0DEF9BC0-47CF-4957-8DFB-E675435D29C0}" srcId="{C8578A2C-FD57-4DF1-9BEC-75A999E7A05C}" destId="{83A24DD5-93B1-49B1-9CD9-2BF16ADD7C1F}" srcOrd="2" destOrd="0" parTransId="{D18BA590-187F-40A8-A37A-ACF7D786F396}" sibTransId="{8A4DBE87-8FD1-46CB-BCE8-33A2A52B579A}"/>
    <dgm:cxn modelId="{7DEE48CC-3850-4352-AEB2-83EE751B4567}" type="presOf" srcId="{2D06F6A2-BE50-485D-A565-2DCA160343E5}" destId="{6AF434BE-7E0C-46D1-BCAB-0589D4531A5D}" srcOrd="0" destOrd="0" presId="urn:microsoft.com/office/officeart/2018/2/layout/IconVerticalSolidList"/>
    <dgm:cxn modelId="{4886ACE3-EB53-46F8-80BA-BF191EB6D545}" srcId="{C8578A2C-FD57-4DF1-9BEC-75A999E7A05C}" destId="{D2E7EB66-70E4-422C-82E7-3E5EFB79497B}" srcOrd="1" destOrd="0" parTransId="{C714A313-2FFA-4F79-BAFD-B3EE05EFB86C}" sibTransId="{A70A43F0-10AF-4469-B9F3-33FE899800D1}"/>
    <dgm:cxn modelId="{FE2EA6EC-4F57-42C9-B1AB-1ADB335EFAB1}" type="presOf" srcId="{6E6B1B42-AC82-4282-A8AD-365FE49D4E79}" destId="{6AF434BE-7E0C-46D1-BCAB-0589D4531A5D}" srcOrd="0" destOrd="2" presId="urn:microsoft.com/office/officeart/2018/2/layout/IconVerticalSolidList"/>
    <dgm:cxn modelId="{657A97F6-C80A-4D88-B064-6C1B292F5F0C}" type="presOf" srcId="{2A61F585-B0D4-4B04-96FA-D44FA7BCC8D7}" destId="{6AF434BE-7E0C-46D1-BCAB-0589D4531A5D}" srcOrd="0" destOrd="1" presId="urn:microsoft.com/office/officeart/2018/2/layout/IconVerticalSolidList"/>
    <dgm:cxn modelId="{6CCBC3FB-4E54-4E09-926D-F043E5A1DA89}" type="presOf" srcId="{2A82BB77-F728-453A-8882-057EB6997A52}" destId="{CE777A0B-8AEB-44F9-AEC9-769F497E4FCA}" srcOrd="0" destOrd="0" presId="urn:microsoft.com/office/officeart/2018/2/layout/IconVerticalSolidList"/>
    <dgm:cxn modelId="{149B5BDC-92C3-44B9-85CA-B79D1AA89056}" type="presParOf" srcId="{AAF86830-7014-4B88-BB92-349B69885666}" destId="{75176A89-C977-4A35-91BF-F2A4847925A2}" srcOrd="0" destOrd="0" presId="urn:microsoft.com/office/officeart/2018/2/layout/IconVerticalSolidList"/>
    <dgm:cxn modelId="{D72624FC-E2CA-48B1-A8AC-0CA1159C8215}" type="presParOf" srcId="{75176A89-C977-4A35-91BF-F2A4847925A2}" destId="{4625DB85-4235-47A7-B9DB-3E82F3678329}" srcOrd="0" destOrd="0" presId="urn:microsoft.com/office/officeart/2018/2/layout/IconVerticalSolidList"/>
    <dgm:cxn modelId="{4AD30206-0417-47A1-9FE8-49799505C8ED}" type="presParOf" srcId="{75176A89-C977-4A35-91BF-F2A4847925A2}" destId="{2C134B99-03D3-4A3B-8770-53308C2C8E41}" srcOrd="1" destOrd="0" presId="urn:microsoft.com/office/officeart/2018/2/layout/IconVerticalSolidList"/>
    <dgm:cxn modelId="{66934DCE-667B-4C45-BB29-B5FF323E1C78}" type="presParOf" srcId="{75176A89-C977-4A35-91BF-F2A4847925A2}" destId="{FCA97801-1925-4A01-A968-30332DB52A69}" srcOrd="2" destOrd="0" presId="urn:microsoft.com/office/officeart/2018/2/layout/IconVerticalSolidList"/>
    <dgm:cxn modelId="{326A0F4B-E6DA-4C86-AD19-DAFB660D9648}" type="presParOf" srcId="{75176A89-C977-4A35-91BF-F2A4847925A2}" destId="{CE777A0B-8AEB-44F9-AEC9-769F497E4FCA}" srcOrd="3" destOrd="0" presId="urn:microsoft.com/office/officeart/2018/2/layout/IconVerticalSolidList"/>
    <dgm:cxn modelId="{248C7C28-61D6-4DC3-B3CB-24F2E6D7C248}" type="presParOf" srcId="{AAF86830-7014-4B88-BB92-349B69885666}" destId="{2E2C80B9-BBD6-4B20-86C5-F9C369453A78}" srcOrd="1" destOrd="0" presId="urn:microsoft.com/office/officeart/2018/2/layout/IconVerticalSolidList"/>
    <dgm:cxn modelId="{56DE0917-0ACF-456E-9E1C-64E1B07A6B0F}" type="presParOf" srcId="{AAF86830-7014-4B88-BB92-349B69885666}" destId="{E3E44A95-5647-4BD0-97FB-0CEFC8918579}" srcOrd="2" destOrd="0" presId="urn:microsoft.com/office/officeart/2018/2/layout/IconVerticalSolidList"/>
    <dgm:cxn modelId="{9DC2D71F-E5B1-44DA-ACBF-85377129FE5D}" type="presParOf" srcId="{E3E44A95-5647-4BD0-97FB-0CEFC8918579}" destId="{583C55A1-522B-4313-8E53-F8649FA44585}" srcOrd="0" destOrd="0" presId="urn:microsoft.com/office/officeart/2018/2/layout/IconVerticalSolidList"/>
    <dgm:cxn modelId="{6E9BCEF2-B62B-40DE-A306-B39D2B6380CF}" type="presParOf" srcId="{E3E44A95-5647-4BD0-97FB-0CEFC8918579}" destId="{E3820214-532A-422E-84D3-EA7E67AE7747}" srcOrd="1" destOrd="0" presId="urn:microsoft.com/office/officeart/2018/2/layout/IconVerticalSolidList"/>
    <dgm:cxn modelId="{1456B764-E10F-4439-8181-D554E1C5C41B}" type="presParOf" srcId="{E3E44A95-5647-4BD0-97FB-0CEFC8918579}" destId="{7D8391D2-F52B-4423-B5C8-3D4E0241F110}" srcOrd="2" destOrd="0" presId="urn:microsoft.com/office/officeart/2018/2/layout/IconVerticalSolidList"/>
    <dgm:cxn modelId="{7C475C08-F7A0-4009-804C-F81F4755AECA}" type="presParOf" srcId="{E3E44A95-5647-4BD0-97FB-0CEFC8918579}" destId="{C28BAF75-4C81-4D84-A4B4-A5C51B72AC5F}" srcOrd="3" destOrd="0" presId="urn:microsoft.com/office/officeart/2018/2/layout/IconVerticalSolidList"/>
    <dgm:cxn modelId="{3B23E9A6-DCB8-416C-8B72-6FD00A92B888}" type="presParOf" srcId="{AAF86830-7014-4B88-BB92-349B69885666}" destId="{7720BC50-639D-4386-8C27-1DCC6C203DD1}" srcOrd="3" destOrd="0" presId="urn:microsoft.com/office/officeart/2018/2/layout/IconVerticalSolidList"/>
    <dgm:cxn modelId="{1DA48E5C-9161-4AA4-A82A-CE6754F75A30}" type="presParOf" srcId="{AAF86830-7014-4B88-BB92-349B69885666}" destId="{E1B8502B-36BA-41D0-84DC-613C539BF08B}" srcOrd="4" destOrd="0" presId="urn:microsoft.com/office/officeart/2018/2/layout/IconVerticalSolidList"/>
    <dgm:cxn modelId="{BEB1F6BD-4342-409C-87AD-B33DA025F0D0}" type="presParOf" srcId="{E1B8502B-36BA-41D0-84DC-613C539BF08B}" destId="{ADBDE1D4-6BFD-4000-A499-32A9FDE53582}" srcOrd="0" destOrd="0" presId="urn:microsoft.com/office/officeart/2018/2/layout/IconVerticalSolidList"/>
    <dgm:cxn modelId="{7ABF27BF-978E-4D49-AD0E-E49D7D90A764}" type="presParOf" srcId="{E1B8502B-36BA-41D0-84DC-613C539BF08B}" destId="{2D0AA523-F2BE-43A8-A54E-3B8E6D64625A}" srcOrd="1" destOrd="0" presId="urn:microsoft.com/office/officeart/2018/2/layout/IconVerticalSolidList"/>
    <dgm:cxn modelId="{1EF56857-19EA-414C-B8FD-D254BE889D25}" type="presParOf" srcId="{E1B8502B-36BA-41D0-84DC-613C539BF08B}" destId="{4F8E14C1-B064-4EEC-8E88-F7D2AB7E17C6}" srcOrd="2" destOrd="0" presId="urn:microsoft.com/office/officeart/2018/2/layout/IconVerticalSolidList"/>
    <dgm:cxn modelId="{75654AB6-2ECC-43CE-83E6-FA141C5D2713}" type="presParOf" srcId="{E1B8502B-36BA-41D0-84DC-613C539BF08B}" destId="{44B78FCD-3EE1-425E-B3EC-4D22DD5FF1B2}" srcOrd="3" destOrd="0" presId="urn:microsoft.com/office/officeart/2018/2/layout/IconVerticalSolidList"/>
    <dgm:cxn modelId="{28D86E62-2FA5-4371-A32F-B101F80C69A3}" type="presParOf" srcId="{E1B8502B-36BA-41D0-84DC-613C539BF08B}" destId="{6AF434BE-7E0C-46D1-BCAB-0589D4531A5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CC772-9A2F-459D-A87F-AF524174AF06}"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0843DCD0-D06C-4FCB-97AB-630FE2586351}">
      <dgm:prSet custT="1"/>
      <dgm:spPr/>
      <dgm:t>
        <a:bodyPr/>
        <a:lstStyle/>
        <a:p>
          <a:pPr>
            <a:defRPr cap="all"/>
          </a:pPr>
          <a:r>
            <a:rPr lang="en-US" sz="1600" dirty="0"/>
            <a:t>Meeting students where they are</a:t>
          </a:r>
        </a:p>
      </dgm:t>
    </dgm:pt>
    <dgm:pt modelId="{330A8C18-2BCC-4A25-BA75-E4DCF1D3C427}" type="parTrans" cxnId="{A5872411-C4BE-4EAA-B072-91BA594CCF11}">
      <dgm:prSet/>
      <dgm:spPr/>
      <dgm:t>
        <a:bodyPr/>
        <a:lstStyle/>
        <a:p>
          <a:endParaRPr lang="en-US"/>
        </a:p>
      </dgm:t>
    </dgm:pt>
    <dgm:pt modelId="{7D34A7F7-393E-4447-B8AF-4F7B55C67526}" type="sibTrans" cxnId="{A5872411-C4BE-4EAA-B072-91BA594CCF11}">
      <dgm:prSet/>
      <dgm:spPr/>
      <dgm:t>
        <a:bodyPr/>
        <a:lstStyle/>
        <a:p>
          <a:endParaRPr lang="en-US"/>
        </a:p>
      </dgm:t>
    </dgm:pt>
    <dgm:pt modelId="{02EDD147-803D-4434-A24D-EB147B37DDA9}">
      <dgm:prSet custT="1"/>
      <dgm:spPr/>
      <dgm:t>
        <a:bodyPr/>
        <a:lstStyle/>
        <a:p>
          <a:pPr>
            <a:defRPr cap="all"/>
          </a:pPr>
          <a:r>
            <a:rPr lang="en-US" sz="1600" dirty="0"/>
            <a:t>Reflecting a wide range of experiences &amp; identities in the materials we teach</a:t>
          </a:r>
        </a:p>
      </dgm:t>
    </dgm:pt>
    <dgm:pt modelId="{E6E62225-195F-435E-978E-2FD18F7F9415}" type="parTrans" cxnId="{FBB0015C-009B-4FD3-A200-D556061418B8}">
      <dgm:prSet/>
      <dgm:spPr/>
      <dgm:t>
        <a:bodyPr/>
        <a:lstStyle/>
        <a:p>
          <a:endParaRPr lang="en-US"/>
        </a:p>
      </dgm:t>
    </dgm:pt>
    <dgm:pt modelId="{30FCC53C-58D1-4E99-8F0E-63EB02B63D53}" type="sibTrans" cxnId="{FBB0015C-009B-4FD3-A200-D556061418B8}">
      <dgm:prSet/>
      <dgm:spPr/>
      <dgm:t>
        <a:bodyPr/>
        <a:lstStyle/>
        <a:p>
          <a:endParaRPr lang="en-US"/>
        </a:p>
      </dgm:t>
    </dgm:pt>
    <dgm:pt modelId="{99D23788-3E78-4411-AD08-BAC1917DFE16}">
      <dgm:prSet custT="1"/>
      <dgm:spPr/>
      <dgm:t>
        <a:bodyPr/>
        <a:lstStyle/>
        <a:p>
          <a:pPr>
            <a:defRPr cap="all"/>
          </a:pPr>
          <a:r>
            <a:rPr lang="en-US" sz="1600" dirty="0"/>
            <a:t>Using language that is accurate &amp; representative</a:t>
          </a:r>
        </a:p>
      </dgm:t>
    </dgm:pt>
    <dgm:pt modelId="{50392A03-E73E-41FC-A9CF-38A9359CBF86}" type="parTrans" cxnId="{3BCA6691-C5FC-4FEA-B5A4-C0E359A9440F}">
      <dgm:prSet/>
      <dgm:spPr/>
      <dgm:t>
        <a:bodyPr/>
        <a:lstStyle/>
        <a:p>
          <a:endParaRPr lang="en-US"/>
        </a:p>
      </dgm:t>
    </dgm:pt>
    <dgm:pt modelId="{DB6C7803-DD0F-49FD-88F5-44FA5C9E4164}" type="sibTrans" cxnId="{3BCA6691-C5FC-4FEA-B5A4-C0E359A9440F}">
      <dgm:prSet/>
      <dgm:spPr/>
      <dgm:t>
        <a:bodyPr/>
        <a:lstStyle/>
        <a:p>
          <a:endParaRPr lang="en-US"/>
        </a:p>
      </dgm:t>
    </dgm:pt>
    <dgm:pt modelId="{2F62E036-DD68-4CFE-A8DC-8BC57C7264D8}">
      <dgm:prSet custT="1"/>
      <dgm:spPr/>
      <dgm:t>
        <a:bodyPr/>
        <a:lstStyle/>
        <a:p>
          <a:pPr>
            <a:defRPr cap="all"/>
          </a:pPr>
          <a:r>
            <a:rPr lang="en-US" sz="1600" dirty="0"/>
            <a:t>Expanding the list of school districts we work with</a:t>
          </a:r>
        </a:p>
      </dgm:t>
    </dgm:pt>
    <dgm:pt modelId="{E7D7CECA-9C3C-4ABE-B6C0-03A699A5662B}" type="parTrans" cxnId="{A5EA8EB4-FA46-4B1B-9C89-E5217EB1BC4C}">
      <dgm:prSet/>
      <dgm:spPr/>
      <dgm:t>
        <a:bodyPr/>
        <a:lstStyle/>
        <a:p>
          <a:endParaRPr lang="en-US"/>
        </a:p>
      </dgm:t>
    </dgm:pt>
    <dgm:pt modelId="{40DB2558-F706-44EC-9502-5F97AFC3533C}" type="sibTrans" cxnId="{A5EA8EB4-FA46-4B1B-9C89-E5217EB1BC4C}">
      <dgm:prSet/>
      <dgm:spPr/>
      <dgm:t>
        <a:bodyPr/>
        <a:lstStyle/>
        <a:p>
          <a:endParaRPr lang="en-US"/>
        </a:p>
      </dgm:t>
    </dgm:pt>
    <dgm:pt modelId="{45E942B8-4689-4380-9C48-04943239552F}" type="pres">
      <dgm:prSet presAssocID="{C82CC772-9A2F-459D-A87F-AF524174AF06}" presName="root" presStyleCnt="0">
        <dgm:presLayoutVars>
          <dgm:dir/>
          <dgm:resizeHandles val="exact"/>
        </dgm:presLayoutVars>
      </dgm:prSet>
      <dgm:spPr/>
    </dgm:pt>
    <dgm:pt modelId="{03331D52-9DF7-493F-BF0D-4634BFF8A2ED}" type="pres">
      <dgm:prSet presAssocID="{0843DCD0-D06C-4FCB-97AB-630FE2586351}" presName="compNode" presStyleCnt="0"/>
      <dgm:spPr/>
    </dgm:pt>
    <dgm:pt modelId="{B2EF6781-4AE4-4BA1-BA75-5361619AD7E5}" type="pres">
      <dgm:prSet presAssocID="{0843DCD0-D06C-4FCB-97AB-630FE2586351}" presName="iconBgRect" presStyleLbl="bgShp" presStyleIdx="0" presStyleCnt="4"/>
      <dgm:spPr/>
    </dgm:pt>
    <dgm:pt modelId="{3724121F-400A-4521-A258-8CD980038594}" type="pres">
      <dgm:prSet presAssocID="{0843DCD0-D06C-4FCB-97AB-630FE25863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3B6BF9F-007F-4CAB-BABD-2FA0C840B469}" type="pres">
      <dgm:prSet presAssocID="{0843DCD0-D06C-4FCB-97AB-630FE2586351}" presName="spaceRect" presStyleCnt="0"/>
      <dgm:spPr/>
    </dgm:pt>
    <dgm:pt modelId="{D6CDB99E-5AD2-4915-BAF0-04326CC1E459}" type="pres">
      <dgm:prSet presAssocID="{0843DCD0-D06C-4FCB-97AB-630FE2586351}" presName="textRect" presStyleLbl="revTx" presStyleIdx="0" presStyleCnt="4">
        <dgm:presLayoutVars>
          <dgm:chMax val="1"/>
          <dgm:chPref val="1"/>
        </dgm:presLayoutVars>
      </dgm:prSet>
      <dgm:spPr/>
    </dgm:pt>
    <dgm:pt modelId="{D31925E2-0312-4D7E-8B29-3BF2D255DBE3}" type="pres">
      <dgm:prSet presAssocID="{7D34A7F7-393E-4447-B8AF-4F7B55C67526}" presName="sibTrans" presStyleCnt="0"/>
      <dgm:spPr/>
    </dgm:pt>
    <dgm:pt modelId="{DCE6B11D-0B03-4474-92D2-AD19C4145285}" type="pres">
      <dgm:prSet presAssocID="{02EDD147-803D-4434-A24D-EB147B37DDA9}" presName="compNode" presStyleCnt="0"/>
      <dgm:spPr/>
    </dgm:pt>
    <dgm:pt modelId="{B50D2DC7-BF21-4678-A455-15FA9D48D60C}" type="pres">
      <dgm:prSet presAssocID="{02EDD147-803D-4434-A24D-EB147B37DDA9}" presName="iconBgRect" presStyleLbl="bgShp" presStyleIdx="1" presStyleCnt="4"/>
      <dgm:spPr/>
    </dgm:pt>
    <dgm:pt modelId="{E10E6F81-5002-4186-91F3-9D094F22F565}" type="pres">
      <dgm:prSet presAssocID="{02EDD147-803D-4434-A24D-EB147B37DD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62B447A-632B-48F8-9A70-623BAA9F3FDD}" type="pres">
      <dgm:prSet presAssocID="{02EDD147-803D-4434-A24D-EB147B37DDA9}" presName="spaceRect" presStyleCnt="0"/>
      <dgm:spPr/>
    </dgm:pt>
    <dgm:pt modelId="{D5225241-746B-4D88-B9DC-A9CC45A4B7BF}" type="pres">
      <dgm:prSet presAssocID="{02EDD147-803D-4434-A24D-EB147B37DDA9}" presName="textRect" presStyleLbl="revTx" presStyleIdx="1" presStyleCnt="4">
        <dgm:presLayoutVars>
          <dgm:chMax val="1"/>
          <dgm:chPref val="1"/>
        </dgm:presLayoutVars>
      </dgm:prSet>
      <dgm:spPr/>
    </dgm:pt>
    <dgm:pt modelId="{6501E181-762F-4A64-921E-D3ADD63A90C1}" type="pres">
      <dgm:prSet presAssocID="{30FCC53C-58D1-4E99-8F0E-63EB02B63D53}" presName="sibTrans" presStyleCnt="0"/>
      <dgm:spPr/>
    </dgm:pt>
    <dgm:pt modelId="{7BE7C154-6086-40C4-8BF2-E4DF938AD148}" type="pres">
      <dgm:prSet presAssocID="{99D23788-3E78-4411-AD08-BAC1917DFE16}" presName="compNode" presStyleCnt="0"/>
      <dgm:spPr/>
    </dgm:pt>
    <dgm:pt modelId="{A84BD5DC-D264-4960-9FC4-7DA854A77E28}" type="pres">
      <dgm:prSet presAssocID="{99D23788-3E78-4411-AD08-BAC1917DFE16}" presName="iconBgRect" presStyleLbl="bgShp" presStyleIdx="2" presStyleCnt="4"/>
      <dgm:spPr/>
    </dgm:pt>
    <dgm:pt modelId="{2CF6F6DA-FA1F-43B8-9E7F-EE83BC56BDB7}" type="pres">
      <dgm:prSet presAssocID="{99D23788-3E78-4411-AD08-BAC1917DFE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FECDF188-8C69-44BC-A542-B66AE0EEC0A1}" type="pres">
      <dgm:prSet presAssocID="{99D23788-3E78-4411-AD08-BAC1917DFE16}" presName="spaceRect" presStyleCnt="0"/>
      <dgm:spPr/>
    </dgm:pt>
    <dgm:pt modelId="{3A51187E-0B09-4230-ABA5-97FBD6CD509E}" type="pres">
      <dgm:prSet presAssocID="{99D23788-3E78-4411-AD08-BAC1917DFE16}" presName="textRect" presStyleLbl="revTx" presStyleIdx="2" presStyleCnt="4" custScaleX="117500">
        <dgm:presLayoutVars>
          <dgm:chMax val="1"/>
          <dgm:chPref val="1"/>
        </dgm:presLayoutVars>
      </dgm:prSet>
      <dgm:spPr/>
    </dgm:pt>
    <dgm:pt modelId="{55902495-4FC6-4491-A877-0389F0AE4BF5}" type="pres">
      <dgm:prSet presAssocID="{DB6C7803-DD0F-49FD-88F5-44FA5C9E4164}" presName="sibTrans" presStyleCnt="0"/>
      <dgm:spPr/>
    </dgm:pt>
    <dgm:pt modelId="{72BEAE35-6C4D-4796-ADC2-186593A5A09C}" type="pres">
      <dgm:prSet presAssocID="{2F62E036-DD68-4CFE-A8DC-8BC57C7264D8}" presName="compNode" presStyleCnt="0"/>
      <dgm:spPr/>
    </dgm:pt>
    <dgm:pt modelId="{46925B1F-A39B-49B7-A9AD-00D01FCD715D}" type="pres">
      <dgm:prSet presAssocID="{2F62E036-DD68-4CFE-A8DC-8BC57C7264D8}" presName="iconBgRect" presStyleLbl="bgShp" presStyleIdx="3" presStyleCnt="4"/>
      <dgm:spPr/>
    </dgm:pt>
    <dgm:pt modelId="{BCE891D2-4DC1-4151-9249-800370EADFBC}" type="pres">
      <dgm:prSet presAssocID="{2F62E036-DD68-4CFE-A8DC-8BC57C7264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BA65951F-24DD-4A82-9C75-CFBD9E05B6BF}" type="pres">
      <dgm:prSet presAssocID="{2F62E036-DD68-4CFE-A8DC-8BC57C7264D8}" presName="spaceRect" presStyleCnt="0"/>
      <dgm:spPr/>
    </dgm:pt>
    <dgm:pt modelId="{2428656E-DD4C-49D9-BE5B-28D2E868727D}" type="pres">
      <dgm:prSet presAssocID="{2F62E036-DD68-4CFE-A8DC-8BC57C7264D8}" presName="textRect" presStyleLbl="revTx" presStyleIdx="3" presStyleCnt="4">
        <dgm:presLayoutVars>
          <dgm:chMax val="1"/>
          <dgm:chPref val="1"/>
        </dgm:presLayoutVars>
      </dgm:prSet>
      <dgm:spPr/>
    </dgm:pt>
  </dgm:ptLst>
  <dgm:cxnLst>
    <dgm:cxn modelId="{A5872411-C4BE-4EAA-B072-91BA594CCF11}" srcId="{C82CC772-9A2F-459D-A87F-AF524174AF06}" destId="{0843DCD0-D06C-4FCB-97AB-630FE2586351}" srcOrd="0" destOrd="0" parTransId="{330A8C18-2BCC-4A25-BA75-E4DCF1D3C427}" sibTransId="{7D34A7F7-393E-4447-B8AF-4F7B55C67526}"/>
    <dgm:cxn modelId="{FBB0015C-009B-4FD3-A200-D556061418B8}" srcId="{C82CC772-9A2F-459D-A87F-AF524174AF06}" destId="{02EDD147-803D-4434-A24D-EB147B37DDA9}" srcOrd="1" destOrd="0" parTransId="{E6E62225-195F-435E-978E-2FD18F7F9415}" sibTransId="{30FCC53C-58D1-4E99-8F0E-63EB02B63D53}"/>
    <dgm:cxn modelId="{48619475-DAD9-47ED-9987-866D263634CF}" type="presOf" srcId="{C82CC772-9A2F-459D-A87F-AF524174AF06}" destId="{45E942B8-4689-4380-9C48-04943239552F}" srcOrd="0" destOrd="0" presId="urn:microsoft.com/office/officeart/2018/5/layout/IconCircleLabelList"/>
    <dgm:cxn modelId="{D592F080-A32E-4496-B678-70FE5805EAD3}" type="presOf" srcId="{99D23788-3E78-4411-AD08-BAC1917DFE16}" destId="{3A51187E-0B09-4230-ABA5-97FBD6CD509E}" srcOrd="0" destOrd="0" presId="urn:microsoft.com/office/officeart/2018/5/layout/IconCircleLabelList"/>
    <dgm:cxn modelId="{3BCA6691-C5FC-4FEA-B5A4-C0E359A9440F}" srcId="{C82CC772-9A2F-459D-A87F-AF524174AF06}" destId="{99D23788-3E78-4411-AD08-BAC1917DFE16}" srcOrd="2" destOrd="0" parTransId="{50392A03-E73E-41FC-A9CF-38A9359CBF86}" sibTransId="{DB6C7803-DD0F-49FD-88F5-44FA5C9E4164}"/>
    <dgm:cxn modelId="{1B15C396-9270-4BC6-A732-DCB7CB619907}" type="presOf" srcId="{0843DCD0-D06C-4FCB-97AB-630FE2586351}" destId="{D6CDB99E-5AD2-4915-BAF0-04326CC1E459}" srcOrd="0" destOrd="0" presId="urn:microsoft.com/office/officeart/2018/5/layout/IconCircleLabelList"/>
    <dgm:cxn modelId="{C42CFBA6-4D76-401B-955A-2EA716C03316}" type="presOf" srcId="{2F62E036-DD68-4CFE-A8DC-8BC57C7264D8}" destId="{2428656E-DD4C-49D9-BE5B-28D2E868727D}" srcOrd="0" destOrd="0" presId="urn:microsoft.com/office/officeart/2018/5/layout/IconCircleLabelList"/>
    <dgm:cxn modelId="{A5EA8EB4-FA46-4B1B-9C89-E5217EB1BC4C}" srcId="{C82CC772-9A2F-459D-A87F-AF524174AF06}" destId="{2F62E036-DD68-4CFE-A8DC-8BC57C7264D8}" srcOrd="3" destOrd="0" parTransId="{E7D7CECA-9C3C-4ABE-B6C0-03A699A5662B}" sibTransId="{40DB2558-F706-44EC-9502-5F97AFC3533C}"/>
    <dgm:cxn modelId="{89C25ACA-FD64-487D-B295-C56D4E1DCBA7}" type="presOf" srcId="{02EDD147-803D-4434-A24D-EB147B37DDA9}" destId="{D5225241-746B-4D88-B9DC-A9CC45A4B7BF}" srcOrd="0" destOrd="0" presId="urn:microsoft.com/office/officeart/2018/5/layout/IconCircleLabelList"/>
    <dgm:cxn modelId="{C5224D92-65B1-4ADF-81B8-EC25E8DD4CBD}" type="presParOf" srcId="{45E942B8-4689-4380-9C48-04943239552F}" destId="{03331D52-9DF7-493F-BF0D-4634BFF8A2ED}" srcOrd="0" destOrd="0" presId="urn:microsoft.com/office/officeart/2018/5/layout/IconCircleLabelList"/>
    <dgm:cxn modelId="{2DDFB433-99BB-483D-9C32-C9901A914EA3}" type="presParOf" srcId="{03331D52-9DF7-493F-BF0D-4634BFF8A2ED}" destId="{B2EF6781-4AE4-4BA1-BA75-5361619AD7E5}" srcOrd="0" destOrd="0" presId="urn:microsoft.com/office/officeart/2018/5/layout/IconCircleLabelList"/>
    <dgm:cxn modelId="{CC646029-CED1-4692-B00A-F685DE783DBD}" type="presParOf" srcId="{03331D52-9DF7-493F-BF0D-4634BFF8A2ED}" destId="{3724121F-400A-4521-A258-8CD980038594}" srcOrd="1" destOrd="0" presId="urn:microsoft.com/office/officeart/2018/5/layout/IconCircleLabelList"/>
    <dgm:cxn modelId="{B41A1B2C-2430-4D3A-8E56-3606852573CF}" type="presParOf" srcId="{03331D52-9DF7-493F-BF0D-4634BFF8A2ED}" destId="{03B6BF9F-007F-4CAB-BABD-2FA0C840B469}" srcOrd="2" destOrd="0" presId="urn:microsoft.com/office/officeart/2018/5/layout/IconCircleLabelList"/>
    <dgm:cxn modelId="{3F0EB3A3-035E-4B9F-BF76-BEFB102295A1}" type="presParOf" srcId="{03331D52-9DF7-493F-BF0D-4634BFF8A2ED}" destId="{D6CDB99E-5AD2-4915-BAF0-04326CC1E459}" srcOrd="3" destOrd="0" presId="urn:microsoft.com/office/officeart/2018/5/layout/IconCircleLabelList"/>
    <dgm:cxn modelId="{829E64C0-81EE-4735-AD43-B619EED8379D}" type="presParOf" srcId="{45E942B8-4689-4380-9C48-04943239552F}" destId="{D31925E2-0312-4D7E-8B29-3BF2D255DBE3}" srcOrd="1" destOrd="0" presId="urn:microsoft.com/office/officeart/2018/5/layout/IconCircleLabelList"/>
    <dgm:cxn modelId="{55B1448E-F904-4858-8EA4-8FD7E2F9C0D5}" type="presParOf" srcId="{45E942B8-4689-4380-9C48-04943239552F}" destId="{DCE6B11D-0B03-4474-92D2-AD19C4145285}" srcOrd="2" destOrd="0" presId="urn:microsoft.com/office/officeart/2018/5/layout/IconCircleLabelList"/>
    <dgm:cxn modelId="{23E235E1-D840-467D-ABAA-21628B2D9419}" type="presParOf" srcId="{DCE6B11D-0B03-4474-92D2-AD19C4145285}" destId="{B50D2DC7-BF21-4678-A455-15FA9D48D60C}" srcOrd="0" destOrd="0" presId="urn:microsoft.com/office/officeart/2018/5/layout/IconCircleLabelList"/>
    <dgm:cxn modelId="{5E2DECD1-A934-4DC1-985A-144E673EB62C}" type="presParOf" srcId="{DCE6B11D-0B03-4474-92D2-AD19C4145285}" destId="{E10E6F81-5002-4186-91F3-9D094F22F565}" srcOrd="1" destOrd="0" presId="urn:microsoft.com/office/officeart/2018/5/layout/IconCircleLabelList"/>
    <dgm:cxn modelId="{8F9473A1-149D-4535-9454-04412C1C6A80}" type="presParOf" srcId="{DCE6B11D-0B03-4474-92D2-AD19C4145285}" destId="{E62B447A-632B-48F8-9A70-623BAA9F3FDD}" srcOrd="2" destOrd="0" presId="urn:microsoft.com/office/officeart/2018/5/layout/IconCircleLabelList"/>
    <dgm:cxn modelId="{48F1DFC1-06F4-4943-8F12-6ED44BA9E296}" type="presParOf" srcId="{DCE6B11D-0B03-4474-92D2-AD19C4145285}" destId="{D5225241-746B-4D88-B9DC-A9CC45A4B7BF}" srcOrd="3" destOrd="0" presId="urn:microsoft.com/office/officeart/2018/5/layout/IconCircleLabelList"/>
    <dgm:cxn modelId="{619A5E63-511D-455D-8A47-9906921D5BB9}" type="presParOf" srcId="{45E942B8-4689-4380-9C48-04943239552F}" destId="{6501E181-762F-4A64-921E-D3ADD63A90C1}" srcOrd="3" destOrd="0" presId="urn:microsoft.com/office/officeart/2018/5/layout/IconCircleLabelList"/>
    <dgm:cxn modelId="{C96B95B6-43DC-4AB3-B513-007EA0EC0E43}" type="presParOf" srcId="{45E942B8-4689-4380-9C48-04943239552F}" destId="{7BE7C154-6086-40C4-8BF2-E4DF938AD148}" srcOrd="4" destOrd="0" presId="urn:microsoft.com/office/officeart/2018/5/layout/IconCircleLabelList"/>
    <dgm:cxn modelId="{39EEF386-964A-4730-BFCA-50F552E70714}" type="presParOf" srcId="{7BE7C154-6086-40C4-8BF2-E4DF938AD148}" destId="{A84BD5DC-D264-4960-9FC4-7DA854A77E28}" srcOrd="0" destOrd="0" presId="urn:microsoft.com/office/officeart/2018/5/layout/IconCircleLabelList"/>
    <dgm:cxn modelId="{F116E38B-B054-47B2-88E2-5722C39ED98A}" type="presParOf" srcId="{7BE7C154-6086-40C4-8BF2-E4DF938AD148}" destId="{2CF6F6DA-FA1F-43B8-9E7F-EE83BC56BDB7}" srcOrd="1" destOrd="0" presId="urn:microsoft.com/office/officeart/2018/5/layout/IconCircleLabelList"/>
    <dgm:cxn modelId="{5679425D-45C6-4F1F-8A4F-FAD0E7667766}" type="presParOf" srcId="{7BE7C154-6086-40C4-8BF2-E4DF938AD148}" destId="{FECDF188-8C69-44BC-A542-B66AE0EEC0A1}" srcOrd="2" destOrd="0" presId="urn:microsoft.com/office/officeart/2018/5/layout/IconCircleLabelList"/>
    <dgm:cxn modelId="{08A8BDEE-C743-4D89-898A-D1913CCDBE72}" type="presParOf" srcId="{7BE7C154-6086-40C4-8BF2-E4DF938AD148}" destId="{3A51187E-0B09-4230-ABA5-97FBD6CD509E}" srcOrd="3" destOrd="0" presId="urn:microsoft.com/office/officeart/2018/5/layout/IconCircleLabelList"/>
    <dgm:cxn modelId="{93D58EA5-58C6-4FFA-B819-01B2654652E0}" type="presParOf" srcId="{45E942B8-4689-4380-9C48-04943239552F}" destId="{55902495-4FC6-4491-A877-0389F0AE4BF5}" srcOrd="5" destOrd="0" presId="urn:microsoft.com/office/officeart/2018/5/layout/IconCircleLabelList"/>
    <dgm:cxn modelId="{21701A22-AD43-495C-A4A5-47C5A1752A64}" type="presParOf" srcId="{45E942B8-4689-4380-9C48-04943239552F}" destId="{72BEAE35-6C4D-4796-ADC2-186593A5A09C}" srcOrd="6" destOrd="0" presId="urn:microsoft.com/office/officeart/2018/5/layout/IconCircleLabelList"/>
    <dgm:cxn modelId="{F840C146-49C2-4ECE-B61C-14BE4A5C7B0C}" type="presParOf" srcId="{72BEAE35-6C4D-4796-ADC2-186593A5A09C}" destId="{46925B1F-A39B-49B7-A9AD-00D01FCD715D}" srcOrd="0" destOrd="0" presId="urn:microsoft.com/office/officeart/2018/5/layout/IconCircleLabelList"/>
    <dgm:cxn modelId="{B7D9ED47-5C65-4DC1-B0E5-2A3B56E4E49F}" type="presParOf" srcId="{72BEAE35-6C4D-4796-ADC2-186593A5A09C}" destId="{BCE891D2-4DC1-4151-9249-800370EADFBC}" srcOrd="1" destOrd="0" presId="urn:microsoft.com/office/officeart/2018/5/layout/IconCircleLabelList"/>
    <dgm:cxn modelId="{2A92BACF-5B56-4731-BDE4-786434869D48}" type="presParOf" srcId="{72BEAE35-6C4D-4796-ADC2-186593A5A09C}" destId="{BA65951F-24DD-4A82-9C75-CFBD9E05B6BF}" srcOrd="2" destOrd="0" presId="urn:microsoft.com/office/officeart/2018/5/layout/IconCircleLabelList"/>
    <dgm:cxn modelId="{2DAD9469-D1E7-4E04-AC06-D7158E9021C0}" type="presParOf" srcId="{72BEAE35-6C4D-4796-ADC2-186593A5A09C}" destId="{2428656E-DD4C-49D9-BE5B-28D2E868727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1A12B-7F90-4209-88E0-102DD1153AF6}">
      <dsp:nvSpPr>
        <dsp:cNvPr id="0" name=""/>
        <dsp:cNvSpPr/>
      </dsp:nvSpPr>
      <dsp:spPr>
        <a:xfrm>
          <a:off x="0" y="784982"/>
          <a:ext cx="7885972" cy="9906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39" tIns="354076" rIns="61203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science of cannabis (THC vs CBD)</a:t>
          </a:r>
        </a:p>
        <a:p>
          <a:pPr marL="171450" lvl="1" indent="-171450" algn="l" defTabSz="755650">
            <a:lnSpc>
              <a:spcPct val="90000"/>
            </a:lnSpc>
            <a:spcBef>
              <a:spcPct val="0"/>
            </a:spcBef>
            <a:spcAft>
              <a:spcPct val="15000"/>
            </a:spcAft>
            <a:buChar char="•"/>
          </a:pPr>
          <a:r>
            <a:rPr lang="en-US" sz="1700" kern="1200" dirty="0"/>
            <a:t>Adult use vs medical use</a:t>
          </a:r>
        </a:p>
      </dsp:txBody>
      <dsp:txXfrm>
        <a:off x="0" y="784982"/>
        <a:ext cx="7885972" cy="990675"/>
      </dsp:txXfrm>
    </dsp:sp>
    <dsp:sp modelId="{8825BF9C-D1F9-4F21-A9D4-E8F3AD382460}">
      <dsp:nvSpPr>
        <dsp:cNvPr id="0" name=""/>
        <dsp:cNvSpPr/>
      </dsp:nvSpPr>
      <dsp:spPr>
        <a:xfrm>
          <a:off x="394298" y="534062"/>
          <a:ext cx="552018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50" tIns="0" rIns="208650" bIns="0" numCol="1" spcCol="1270" anchor="ctr" anchorCtr="0">
          <a:noAutofit/>
        </a:bodyPr>
        <a:lstStyle/>
        <a:p>
          <a:pPr marL="0" lvl="0" indent="0" algn="l" defTabSz="755650">
            <a:lnSpc>
              <a:spcPct val="90000"/>
            </a:lnSpc>
            <a:spcBef>
              <a:spcPct val="0"/>
            </a:spcBef>
            <a:spcAft>
              <a:spcPct val="35000"/>
            </a:spcAft>
            <a:buNone/>
          </a:pPr>
          <a:r>
            <a:rPr lang="en-US" sz="1700" kern="1200" dirty="0"/>
            <a:t>Lesson 1: Navigating the Cannabis Dilemma</a:t>
          </a:r>
        </a:p>
      </dsp:txBody>
      <dsp:txXfrm>
        <a:off x="418796" y="558560"/>
        <a:ext cx="5471184" cy="452844"/>
      </dsp:txXfrm>
    </dsp:sp>
    <dsp:sp modelId="{A553AEC1-C893-4656-82BD-4D0DF48D879F}">
      <dsp:nvSpPr>
        <dsp:cNvPr id="0" name=""/>
        <dsp:cNvSpPr/>
      </dsp:nvSpPr>
      <dsp:spPr>
        <a:xfrm>
          <a:off x="0" y="2118377"/>
          <a:ext cx="7885972" cy="9906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39" tIns="354076" rIns="61203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Reality behind industry marketing strategies</a:t>
          </a:r>
        </a:p>
        <a:p>
          <a:pPr marL="171450" lvl="1" indent="-171450" algn="l" defTabSz="755650">
            <a:lnSpc>
              <a:spcPct val="90000"/>
            </a:lnSpc>
            <a:spcBef>
              <a:spcPct val="0"/>
            </a:spcBef>
            <a:spcAft>
              <a:spcPct val="15000"/>
            </a:spcAft>
            <a:buChar char="•"/>
          </a:pPr>
          <a:r>
            <a:rPr lang="en-US" sz="1700" kern="1200" dirty="0"/>
            <a:t>Effects of cannabis on the teen brain</a:t>
          </a:r>
        </a:p>
      </dsp:txBody>
      <dsp:txXfrm>
        <a:off x="0" y="2118377"/>
        <a:ext cx="7885972" cy="990675"/>
      </dsp:txXfrm>
    </dsp:sp>
    <dsp:sp modelId="{8910E6B4-DFBE-4250-BA76-618A85ED644C}">
      <dsp:nvSpPr>
        <dsp:cNvPr id="0" name=""/>
        <dsp:cNvSpPr/>
      </dsp:nvSpPr>
      <dsp:spPr>
        <a:xfrm>
          <a:off x="394298" y="1867457"/>
          <a:ext cx="5520180"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50" tIns="0" rIns="208650" bIns="0" numCol="1" spcCol="1270" anchor="ctr" anchorCtr="0">
          <a:noAutofit/>
        </a:bodyPr>
        <a:lstStyle/>
        <a:p>
          <a:pPr marL="0" lvl="0" indent="0" algn="l" defTabSz="755650">
            <a:lnSpc>
              <a:spcPct val="90000"/>
            </a:lnSpc>
            <a:spcBef>
              <a:spcPct val="0"/>
            </a:spcBef>
            <a:spcAft>
              <a:spcPct val="35000"/>
            </a:spcAft>
            <a:buNone/>
          </a:pPr>
          <a:r>
            <a:rPr lang="en-US" sz="1700" kern="1200" dirty="0"/>
            <a:t>Lesson 2: What’s the Big Deal?</a:t>
          </a:r>
        </a:p>
      </dsp:txBody>
      <dsp:txXfrm>
        <a:off x="418796" y="1891955"/>
        <a:ext cx="5471184" cy="452844"/>
      </dsp:txXfrm>
    </dsp:sp>
    <dsp:sp modelId="{556547D4-B2F8-4B3F-B364-3D60D5BA0BEB}">
      <dsp:nvSpPr>
        <dsp:cNvPr id="0" name=""/>
        <dsp:cNvSpPr/>
      </dsp:nvSpPr>
      <dsp:spPr>
        <a:xfrm>
          <a:off x="0" y="3451772"/>
          <a:ext cx="7885972" cy="1258424"/>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39" tIns="354076" rIns="61203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Mental health implications</a:t>
          </a:r>
        </a:p>
        <a:p>
          <a:pPr marL="171450" lvl="1" indent="-171450" algn="l" defTabSz="755650">
            <a:lnSpc>
              <a:spcPct val="90000"/>
            </a:lnSpc>
            <a:spcBef>
              <a:spcPct val="0"/>
            </a:spcBef>
            <a:spcAft>
              <a:spcPct val="15000"/>
            </a:spcAft>
            <a:buChar char="•"/>
          </a:pPr>
          <a:r>
            <a:rPr lang="en-US" sz="1700" kern="1200" dirty="0"/>
            <a:t>Navigating risks (build appropriate coping skills)</a:t>
          </a:r>
        </a:p>
        <a:p>
          <a:pPr marL="171450" lvl="1" indent="-171450" algn="l" defTabSz="755650">
            <a:lnSpc>
              <a:spcPct val="90000"/>
            </a:lnSpc>
            <a:spcBef>
              <a:spcPct val="0"/>
            </a:spcBef>
            <a:spcAft>
              <a:spcPct val="15000"/>
            </a:spcAft>
            <a:buChar char="•"/>
          </a:pPr>
          <a:r>
            <a:rPr lang="en-US" sz="1700" kern="1200" dirty="0"/>
            <a:t>Expressing concern about friends</a:t>
          </a:r>
        </a:p>
      </dsp:txBody>
      <dsp:txXfrm>
        <a:off x="0" y="3451772"/>
        <a:ext cx="7885972" cy="1258424"/>
      </dsp:txXfrm>
    </dsp:sp>
    <dsp:sp modelId="{54557639-0BB8-4369-9B2F-8AD1B06444AA}">
      <dsp:nvSpPr>
        <dsp:cNvPr id="0" name=""/>
        <dsp:cNvSpPr/>
      </dsp:nvSpPr>
      <dsp:spPr>
        <a:xfrm>
          <a:off x="394298" y="3200852"/>
          <a:ext cx="5520180"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50" tIns="0" rIns="208650" bIns="0" numCol="1" spcCol="1270" anchor="ctr" anchorCtr="0">
          <a:noAutofit/>
        </a:bodyPr>
        <a:lstStyle/>
        <a:p>
          <a:pPr marL="0" lvl="0" indent="0" algn="l" defTabSz="755650">
            <a:lnSpc>
              <a:spcPct val="90000"/>
            </a:lnSpc>
            <a:spcBef>
              <a:spcPct val="0"/>
            </a:spcBef>
            <a:spcAft>
              <a:spcPct val="35000"/>
            </a:spcAft>
            <a:buNone/>
          </a:pPr>
          <a:r>
            <a:rPr lang="en-US" sz="1700" kern="1200" dirty="0"/>
            <a:t>Lesson 3: Now What?</a:t>
          </a:r>
        </a:p>
      </dsp:txBody>
      <dsp:txXfrm>
        <a:off x="418796" y="3225350"/>
        <a:ext cx="547118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DB85-4235-47A7-B9DB-3E82F3678329}">
      <dsp:nvSpPr>
        <dsp:cNvPr id="0" name=""/>
        <dsp:cNvSpPr/>
      </dsp:nvSpPr>
      <dsp:spPr>
        <a:xfrm>
          <a:off x="0" y="571"/>
          <a:ext cx="8229600" cy="1336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34B99-03D3-4A3B-8770-53308C2C8E41}">
      <dsp:nvSpPr>
        <dsp:cNvPr id="0" name=""/>
        <dsp:cNvSpPr/>
      </dsp:nvSpPr>
      <dsp:spPr>
        <a:xfrm>
          <a:off x="404245" y="301249"/>
          <a:ext cx="734991" cy="734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77A0B-8AEB-44F9-AEC9-769F497E4FCA}">
      <dsp:nvSpPr>
        <dsp:cNvPr id="0" name=""/>
        <dsp:cNvSpPr/>
      </dsp:nvSpPr>
      <dsp:spPr>
        <a:xfrm>
          <a:off x="1543482" y="571"/>
          <a:ext cx="6686117" cy="133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30" tIns="141430" rIns="141430" bIns="141430" numCol="1" spcCol="1270" anchor="ctr" anchorCtr="0">
          <a:noAutofit/>
        </a:bodyPr>
        <a:lstStyle/>
        <a:p>
          <a:pPr marL="0" lvl="0" indent="0" algn="l" defTabSz="755650">
            <a:spcBef>
              <a:spcPct val="0"/>
            </a:spcBef>
            <a:spcAft>
              <a:spcPct val="35000"/>
            </a:spcAft>
            <a:buNone/>
          </a:pPr>
          <a:r>
            <a:rPr lang="en-US" sz="1700" kern="1200" dirty="0"/>
            <a:t>Because the school adopted the curriculum as part of the standard health class and student surveys were de-identified, the Western IRB determined the study to be exempt.</a:t>
          </a:r>
        </a:p>
      </dsp:txBody>
      <dsp:txXfrm>
        <a:off x="1543482" y="571"/>
        <a:ext cx="6686117" cy="1336348"/>
      </dsp:txXfrm>
    </dsp:sp>
    <dsp:sp modelId="{583C55A1-522B-4313-8E53-F8649FA44585}">
      <dsp:nvSpPr>
        <dsp:cNvPr id="0" name=""/>
        <dsp:cNvSpPr/>
      </dsp:nvSpPr>
      <dsp:spPr>
        <a:xfrm>
          <a:off x="0" y="1671007"/>
          <a:ext cx="8229600" cy="1336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20214-532A-422E-84D3-EA7E67AE7747}">
      <dsp:nvSpPr>
        <dsp:cNvPr id="0" name=""/>
        <dsp:cNvSpPr/>
      </dsp:nvSpPr>
      <dsp:spPr>
        <a:xfrm>
          <a:off x="404245" y="1971685"/>
          <a:ext cx="734991" cy="73499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8BAF75-4C81-4D84-A4B4-A5C51B72AC5F}">
      <dsp:nvSpPr>
        <dsp:cNvPr id="0" name=""/>
        <dsp:cNvSpPr/>
      </dsp:nvSpPr>
      <dsp:spPr>
        <a:xfrm>
          <a:off x="1543482" y="1671007"/>
          <a:ext cx="6686117" cy="133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30" tIns="141430" rIns="141430" bIns="141430" numCol="1" spcCol="1270" anchor="ctr" anchorCtr="0">
          <a:noAutofit/>
        </a:bodyPr>
        <a:lstStyle/>
        <a:p>
          <a:pPr marL="0" lvl="0" indent="0" algn="l" defTabSz="755650">
            <a:spcBef>
              <a:spcPct val="0"/>
            </a:spcBef>
            <a:spcAft>
              <a:spcPct val="35000"/>
            </a:spcAft>
            <a:buNone/>
          </a:pPr>
          <a:r>
            <a:rPr lang="en-US" sz="1700" kern="1200" dirty="0"/>
            <a:t>Nevertheless, written consent was obtained from the students’ parent/guardian, and assent from the student.</a:t>
          </a:r>
        </a:p>
      </dsp:txBody>
      <dsp:txXfrm>
        <a:off x="1543482" y="1671007"/>
        <a:ext cx="6686117" cy="1336348"/>
      </dsp:txXfrm>
    </dsp:sp>
    <dsp:sp modelId="{ADBDE1D4-6BFD-4000-A499-32A9FDE53582}">
      <dsp:nvSpPr>
        <dsp:cNvPr id="0" name=""/>
        <dsp:cNvSpPr/>
      </dsp:nvSpPr>
      <dsp:spPr>
        <a:xfrm>
          <a:off x="0" y="3341443"/>
          <a:ext cx="8229600" cy="1336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AA523-F2BE-43A8-A54E-3B8E6D64625A}">
      <dsp:nvSpPr>
        <dsp:cNvPr id="0" name=""/>
        <dsp:cNvSpPr/>
      </dsp:nvSpPr>
      <dsp:spPr>
        <a:xfrm>
          <a:off x="404245" y="3642121"/>
          <a:ext cx="734991" cy="73499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B78FCD-3EE1-425E-B3EC-4D22DD5FF1B2}">
      <dsp:nvSpPr>
        <dsp:cNvPr id="0" name=""/>
        <dsp:cNvSpPr/>
      </dsp:nvSpPr>
      <dsp:spPr>
        <a:xfrm>
          <a:off x="1543482" y="3341443"/>
          <a:ext cx="3703320" cy="133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30" tIns="141430" rIns="141430" bIns="141430" numCol="1" spcCol="1270" anchor="ctr" anchorCtr="0">
          <a:noAutofit/>
        </a:bodyPr>
        <a:lstStyle/>
        <a:p>
          <a:pPr marL="0" lvl="0" indent="0" algn="l" defTabSz="755650">
            <a:spcBef>
              <a:spcPct val="0"/>
            </a:spcBef>
            <a:spcAft>
              <a:spcPct val="35000"/>
            </a:spcAft>
            <a:buNone/>
          </a:pPr>
          <a:r>
            <a:rPr lang="en-US" sz="1700" kern="1200" dirty="0"/>
            <a:t>Surveys were intentionally brief (one page front and back).</a:t>
          </a:r>
        </a:p>
      </dsp:txBody>
      <dsp:txXfrm>
        <a:off x="1543482" y="3341443"/>
        <a:ext cx="3703320" cy="1336348"/>
      </dsp:txXfrm>
    </dsp:sp>
    <dsp:sp modelId="{6AF434BE-7E0C-46D1-BCAB-0589D4531A5D}">
      <dsp:nvSpPr>
        <dsp:cNvPr id="0" name=""/>
        <dsp:cNvSpPr/>
      </dsp:nvSpPr>
      <dsp:spPr>
        <a:xfrm>
          <a:off x="5246802" y="3341443"/>
          <a:ext cx="2982797" cy="133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30" tIns="141430" rIns="141430" bIns="141430" numCol="1" spcCol="1270" anchor="ctr" anchorCtr="0">
          <a:noAutofit/>
        </a:bodyPr>
        <a:lstStyle/>
        <a:p>
          <a:pPr marL="0" lvl="0" indent="0" algn="l" defTabSz="577850">
            <a:spcBef>
              <a:spcPct val="0"/>
            </a:spcBef>
            <a:spcAft>
              <a:spcPct val="35000"/>
            </a:spcAft>
            <a:buNone/>
          </a:pPr>
          <a:r>
            <a:rPr lang="en-US" sz="1300" kern="1200" dirty="0"/>
            <a:t>-Confidentiality protections</a:t>
          </a:r>
        </a:p>
        <a:p>
          <a:pPr marL="0" lvl="0" indent="0" algn="l" defTabSz="577850">
            <a:spcBef>
              <a:spcPct val="0"/>
            </a:spcBef>
            <a:spcAft>
              <a:spcPct val="35000"/>
            </a:spcAft>
            <a:buNone/>
          </a:pPr>
          <a:r>
            <a:rPr lang="en-US" sz="1300" kern="1200" dirty="0"/>
            <a:t>-Surveys were carefully proctored</a:t>
          </a:r>
        </a:p>
        <a:p>
          <a:pPr marL="0" lvl="0" indent="0" algn="l" defTabSz="577850">
            <a:spcBef>
              <a:spcPct val="0"/>
            </a:spcBef>
            <a:spcAft>
              <a:spcPct val="35000"/>
            </a:spcAft>
            <a:buNone/>
          </a:pPr>
          <a:r>
            <a:rPr lang="en-US" sz="1300" kern="1200" dirty="0"/>
            <a:t>-$20 gift card</a:t>
          </a:r>
        </a:p>
      </dsp:txBody>
      <dsp:txXfrm>
        <a:off x="5246802" y="3341443"/>
        <a:ext cx="2982797" cy="1336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F6781-4AE4-4BA1-BA75-5361619AD7E5}">
      <dsp:nvSpPr>
        <dsp:cNvPr id="0" name=""/>
        <dsp:cNvSpPr/>
      </dsp:nvSpPr>
      <dsp:spPr>
        <a:xfrm>
          <a:off x="606408" y="1209351"/>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4121F-400A-4521-A258-8CD980038594}">
      <dsp:nvSpPr>
        <dsp:cNvPr id="0" name=""/>
        <dsp:cNvSpPr/>
      </dsp:nvSpPr>
      <dsp:spPr>
        <a:xfrm>
          <a:off x="840409" y="144335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CDB99E-5AD2-4915-BAF0-04326CC1E459}">
      <dsp:nvSpPr>
        <dsp:cNvPr id="0" name=""/>
        <dsp:cNvSpPr/>
      </dsp:nvSpPr>
      <dsp:spPr>
        <a:xfrm>
          <a:off x="255408" y="2649351"/>
          <a:ext cx="1800000" cy="15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Meeting students where they are</a:t>
          </a:r>
        </a:p>
      </dsp:txBody>
      <dsp:txXfrm>
        <a:off x="255408" y="2649351"/>
        <a:ext cx="1800000" cy="1535625"/>
      </dsp:txXfrm>
    </dsp:sp>
    <dsp:sp modelId="{B50D2DC7-BF21-4678-A455-15FA9D48D60C}">
      <dsp:nvSpPr>
        <dsp:cNvPr id="0" name=""/>
        <dsp:cNvSpPr/>
      </dsp:nvSpPr>
      <dsp:spPr>
        <a:xfrm>
          <a:off x="2721409" y="1209351"/>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E6F81-5002-4186-91F3-9D094F22F565}">
      <dsp:nvSpPr>
        <dsp:cNvPr id="0" name=""/>
        <dsp:cNvSpPr/>
      </dsp:nvSpPr>
      <dsp:spPr>
        <a:xfrm>
          <a:off x="2955409" y="144335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225241-746B-4D88-B9DC-A9CC45A4B7BF}">
      <dsp:nvSpPr>
        <dsp:cNvPr id="0" name=""/>
        <dsp:cNvSpPr/>
      </dsp:nvSpPr>
      <dsp:spPr>
        <a:xfrm>
          <a:off x="2370409" y="2649351"/>
          <a:ext cx="1800000" cy="15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Reflecting a wide range of experiences &amp; identities in the materials we teach</a:t>
          </a:r>
        </a:p>
      </dsp:txBody>
      <dsp:txXfrm>
        <a:off x="2370409" y="2649351"/>
        <a:ext cx="1800000" cy="1535625"/>
      </dsp:txXfrm>
    </dsp:sp>
    <dsp:sp modelId="{A84BD5DC-D264-4960-9FC4-7DA854A77E28}">
      <dsp:nvSpPr>
        <dsp:cNvPr id="0" name=""/>
        <dsp:cNvSpPr/>
      </dsp:nvSpPr>
      <dsp:spPr>
        <a:xfrm>
          <a:off x="4993908" y="1209351"/>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6F6DA-FA1F-43B8-9E7F-EE83BC56BDB7}">
      <dsp:nvSpPr>
        <dsp:cNvPr id="0" name=""/>
        <dsp:cNvSpPr/>
      </dsp:nvSpPr>
      <dsp:spPr>
        <a:xfrm>
          <a:off x="5227908" y="144335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51187E-0B09-4230-ABA5-97FBD6CD509E}">
      <dsp:nvSpPr>
        <dsp:cNvPr id="0" name=""/>
        <dsp:cNvSpPr/>
      </dsp:nvSpPr>
      <dsp:spPr>
        <a:xfrm>
          <a:off x="4485409" y="2649351"/>
          <a:ext cx="2115000" cy="15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Using language that is accurate &amp; representative</a:t>
          </a:r>
        </a:p>
      </dsp:txBody>
      <dsp:txXfrm>
        <a:off x="4485409" y="2649351"/>
        <a:ext cx="2115000" cy="1535625"/>
      </dsp:txXfrm>
    </dsp:sp>
    <dsp:sp modelId="{46925B1F-A39B-49B7-A9AD-00D01FCD715D}">
      <dsp:nvSpPr>
        <dsp:cNvPr id="0" name=""/>
        <dsp:cNvSpPr/>
      </dsp:nvSpPr>
      <dsp:spPr>
        <a:xfrm>
          <a:off x="7266409" y="1209351"/>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891D2-4DC1-4151-9249-800370EADFBC}">
      <dsp:nvSpPr>
        <dsp:cNvPr id="0" name=""/>
        <dsp:cNvSpPr/>
      </dsp:nvSpPr>
      <dsp:spPr>
        <a:xfrm>
          <a:off x="7500409" y="144335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28656E-DD4C-49D9-BE5B-28D2E868727D}">
      <dsp:nvSpPr>
        <dsp:cNvPr id="0" name=""/>
        <dsp:cNvSpPr/>
      </dsp:nvSpPr>
      <dsp:spPr>
        <a:xfrm>
          <a:off x="6915409" y="2649351"/>
          <a:ext cx="1800000" cy="15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Expanding the list of school districts we work with</a:t>
          </a:r>
        </a:p>
      </dsp:txBody>
      <dsp:txXfrm>
        <a:off x="6915409" y="2649351"/>
        <a:ext cx="1800000" cy="15356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79" tIns="46239" rIns="92479" bIns="46239"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700" cy="461804"/>
          </a:xfrm>
          <a:prstGeom prst="rect">
            <a:avLst/>
          </a:prstGeom>
        </p:spPr>
        <p:txBody>
          <a:bodyPr vert="horz" lIns="92479" tIns="46239" rIns="92479" bIns="46239" rtlCol="0"/>
          <a:lstStyle>
            <a:lvl1pPr algn="r">
              <a:defRPr sz="1200"/>
            </a:lvl1pPr>
          </a:lstStyle>
          <a:p>
            <a:fld id="{E76FD9AB-5E3C-4A3C-A308-2B5B84EDADA2}" type="datetimeFigureOut">
              <a:rPr lang="en-US" smtClean="0"/>
              <a:pPr/>
              <a:t>11/13/2024</a:t>
            </a:fld>
            <a:endParaRPr lang="en-US" dirty="0"/>
          </a:p>
        </p:txBody>
      </p:sp>
      <p:sp>
        <p:nvSpPr>
          <p:cNvPr id="4" name="Footer Placeholder 3"/>
          <p:cNvSpPr>
            <a:spLocks noGrp="1"/>
          </p:cNvSpPr>
          <p:nvPr>
            <p:ph type="ftr" sz="quarter" idx="2"/>
          </p:nvPr>
        </p:nvSpPr>
        <p:spPr>
          <a:xfrm>
            <a:off x="0" y="8772669"/>
            <a:ext cx="3011700" cy="461804"/>
          </a:xfrm>
          <a:prstGeom prst="rect">
            <a:avLst/>
          </a:prstGeom>
        </p:spPr>
        <p:txBody>
          <a:bodyPr vert="horz" lIns="92479" tIns="46239" rIns="92479" bIns="4623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700" cy="461804"/>
          </a:xfrm>
          <a:prstGeom prst="rect">
            <a:avLst/>
          </a:prstGeom>
        </p:spPr>
        <p:txBody>
          <a:bodyPr vert="horz" lIns="92479" tIns="46239" rIns="92479" bIns="46239" rtlCol="0" anchor="b"/>
          <a:lstStyle>
            <a:lvl1pPr algn="r">
              <a:defRPr sz="1200"/>
            </a:lvl1pPr>
          </a:lstStyle>
          <a:p>
            <a:fld id="{A3F95CC3-95E7-43D5-95C1-5DAB7195E6F4}" type="slidenum">
              <a:rPr lang="en-US" smtClean="0"/>
              <a:pPr/>
              <a:t>‹#›</a:t>
            </a:fld>
            <a:endParaRPr lang="en-US" dirty="0"/>
          </a:p>
        </p:txBody>
      </p:sp>
    </p:spTree>
    <p:extLst>
      <p:ext uri="{BB962C8B-B14F-4D97-AF65-F5344CB8AC3E}">
        <p14:creationId xmlns:p14="http://schemas.microsoft.com/office/powerpoint/2010/main" val="199578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79" tIns="46239" rIns="92479" bIns="46239" rtlCol="0"/>
          <a:lstStyle>
            <a:lvl1pPr algn="l">
              <a:defRPr sz="1200"/>
            </a:lvl1pPr>
          </a:lstStyle>
          <a:p>
            <a:endParaRPr lang="en-US" dirty="0"/>
          </a:p>
        </p:txBody>
      </p:sp>
      <p:sp>
        <p:nvSpPr>
          <p:cNvPr id="3" name="Date Placeholder 2"/>
          <p:cNvSpPr>
            <a:spLocks noGrp="1"/>
          </p:cNvSpPr>
          <p:nvPr>
            <p:ph type="dt" idx="1"/>
          </p:nvPr>
        </p:nvSpPr>
        <p:spPr>
          <a:xfrm>
            <a:off x="3936768" y="0"/>
            <a:ext cx="3011700" cy="461804"/>
          </a:xfrm>
          <a:prstGeom prst="rect">
            <a:avLst/>
          </a:prstGeom>
        </p:spPr>
        <p:txBody>
          <a:bodyPr vert="horz" lIns="92479" tIns="46239" rIns="92479" bIns="46239" rtlCol="0"/>
          <a:lstStyle>
            <a:lvl1pPr algn="r">
              <a:defRPr sz="1200"/>
            </a:lvl1pPr>
          </a:lstStyle>
          <a:p>
            <a:fld id="{761FA3C0-A65B-49E7-9FF3-E8A3311D4974}" type="datetimeFigureOut">
              <a:rPr lang="en-US" smtClean="0"/>
              <a:pPr/>
              <a:t>11/13/2024</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79" tIns="46239" rIns="92479" bIns="4623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9" tIns="46239" rIns="92479" bIns="4623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700" cy="461804"/>
          </a:xfrm>
          <a:prstGeom prst="rect">
            <a:avLst/>
          </a:prstGeom>
        </p:spPr>
        <p:txBody>
          <a:bodyPr vert="horz" lIns="92479" tIns="46239" rIns="92479" bIns="462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700" cy="461804"/>
          </a:xfrm>
          <a:prstGeom prst="rect">
            <a:avLst/>
          </a:prstGeom>
        </p:spPr>
        <p:txBody>
          <a:bodyPr vert="horz" lIns="92479" tIns="46239" rIns="92479" bIns="46239" rtlCol="0" anchor="b"/>
          <a:lstStyle>
            <a:lvl1pPr algn="r">
              <a:defRPr sz="1200"/>
            </a:lvl1pPr>
          </a:lstStyle>
          <a:p>
            <a:fld id="{9C545F3C-6823-44D7-B51B-8062BB709D80}" type="slidenum">
              <a:rPr lang="en-US" smtClean="0"/>
              <a:pPr/>
              <a:t>‹#›</a:t>
            </a:fld>
            <a:endParaRPr lang="en-US" dirty="0"/>
          </a:p>
        </p:txBody>
      </p:sp>
    </p:spTree>
    <p:extLst>
      <p:ext uri="{BB962C8B-B14F-4D97-AF65-F5344CB8AC3E}">
        <p14:creationId xmlns:p14="http://schemas.microsoft.com/office/powerpoint/2010/main" val="253933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87"/>
            <a:r>
              <a:rPr lang="en-US" dirty="0"/>
              <a:t>Intro to who I am, education background, what my typical day is as prevention educator/managing this program, certified as a prevention specialist with the state of MO</a:t>
            </a:r>
          </a:p>
          <a:p>
            <a:endParaRPr lang="en-US" dirty="0"/>
          </a:p>
          <a:p>
            <a:r>
              <a:rPr lang="en-US" dirty="0"/>
              <a:t>*explanation of title here? </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800" i="1" dirty="0">
                <a:latin typeface="Calibri" panose="020F0502020204030204" pitchFamily="34" charset="0"/>
                <a:ea typeface="Calibri" panose="020F0502020204030204" pitchFamily="34" charset="0"/>
                <a:cs typeface="Times New Roman" panose="02020603050405020304" pitchFamily="18" charset="0"/>
              </a:rPr>
              <a:t>lots of misinformation; state and federal laws differ, still so much we don’t know, etc.)</a:t>
            </a:r>
          </a:p>
          <a:p>
            <a:endParaRPr lang="en-US" sz="1800" i="1" dirty="0">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FF"/>
                </a:highlight>
                <a:latin typeface="Verdana" panose="020B0604030504040204" pitchFamily="34" charset="0"/>
                <a:ea typeface="Aptos" panose="020B0004020202020204" pitchFamily="34" charset="0"/>
                <a:cs typeface="Aptos" panose="020B0004020202020204" pitchFamily="34" charset="0"/>
              </a:rPr>
              <a:t>An effective 10-minute presentation typically consists of 10-14 slides; with no more than 6 lines of text per slide and font sizes no smaller than 24 points.</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1</a:t>
            </a:fld>
            <a:endParaRPr lang="en-US" dirty="0"/>
          </a:p>
        </p:txBody>
      </p:sp>
    </p:spTree>
    <p:extLst>
      <p:ext uri="{BB962C8B-B14F-4D97-AF65-F5344CB8AC3E}">
        <p14:creationId xmlns:p14="http://schemas.microsoft.com/office/powerpoint/2010/main" val="354630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bars are actually great because it helps us recognize that hey, maybe students were being truthful; boring lessons are being addressed, could be attributed to an unprepared peer training who is reading off their script . . . But, even that was effective (*click next slide)</a:t>
            </a:r>
          </a:p>
        </p:txBody>
      </p:sp>
      <p:sp>
        <p:nvSpPr>
          <p:cNvPr id="4" name="Slide Number Placeholder 3"/>
          <p:cNvSpPr>
            <a:spLocks noGrp="1"/>
          </p:cNvSpPr>
          <p:nvPr>
            <p:ph type="sldNum" sz="quarter" idx="5"/>
          </p:nvPr>
        </p:nvSpPr>
        <p:spPr/>
        <p:txBody>
          <a:bodyPr/>
          <a:lstStyle/>
          <a:p>
            <a:fld id="{9C545F3C-6823-44D7-B51B-8062BB709D80}" type="slidenum">
              <a:rPr lang="en-US" smtClean="0"/>
              <a:pPr/>
              <a:t>12</a:t>
            </a:fld>
            <a:endParaRPr lang="en-US" dirty="0"/>
          </a:p>
        </p:txBody>
      </p:sp>
    </p:spTree>
    <p:extLst>
      <p:ext uri="{BB962C8B-B14F-4D97-AF65-F5344CB8AC3E}">
        <p14:creationId xmlns:p14="http://schemas.microsoft.com/office/powerpoint/2010/main" val="117900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indicates statistically significant results</a:t>
            </a:r>
          </a:p>
        </p:txBody>
      </p:sp>
      <p:sp>
        <p:nvSpPr>
          <p:cNvPr id="4" name="Slide Number Placeholder 3"/>
          <p:cNvSpPr>
            <a:spLocks noGrp="1"/>
          </p:cNvSpPr>
          <p:nvPr>
            <p:ph type="sldNum" sz="quarter" idx="5"/>
          </p:nvPr>
        </p:nvSpPr>
        <p:spPr/>
        <p:txBody>
          <a:bodyPr/>
          <a:lstStyle/>
          <a:p>
            <a:fld id="{9C545F3C-6823-44D7-B51B-8062BB709D80}" type="slidenum">
              <a:rPr lang="en-US" smtClean="0"/>
              <a:pPr/>
              <a:t>13</a:t>
            </a:fld>
            <a:endParaRPr lang="en-US" dirty="0"/>
          </a:p>
        </p:txBody>
      </p:sp>
    </p:spTree>
    <p:extLst>
      <p:ext uri="{BB962C8B-B14F-4D97-AF65-F5344CB8AC3E}">
        <p14:creationId xmlns:p14="http://schemas.microsoft.com/office/powerpoint/2010/main" val="4291417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861">
              <a:defRPr/>
            </a:pPr>
            <a:r>
              <a:rPr lang="en-US" dirty="0"/>
              <a:t>Sustained intervention</a:t>
            </a:r>
          </a:p>
          <a:p>
            <a:r>
              <a:rPr lang="en-US" sz="1800" u="sng" dirty="0">
                <a:latin typeface="+mj-lt"/>
              </a:rPr>
              <a:t>Generalized linear mixed models</a:t>
            </a:r>
          </a:p>
          <a:p>
            <a:pPr marL="449931" lvl="1" indent="-224965">
              <a:buFont typeface="Arial" panose="020B0604020202020204" pitchFamily="34" charset="0"/>
              <a:buChar char="•"/>
            </a:pPr>
            <a:r>
              <a:rPr lang="en-US" sz="1600" b="1" dirty="0">
                <a:latin typeface="+mj-lt"/>
              </a:rPr>
              <a:t>Dependent variables:</a:t>
            </a:r>
            <a:r>
              <a:rPr lang="en-US" sz="1600" dirty="0">
                <a:latin typeface="+mj-lt"/>
              </a:rPr>
              <a:t> Knowledge composite (mean of 7 knowledge items), individual knowledge items, risk perceptions, etc.</a:t>
            </a:r>
          </a:p>
          <a:p>
            <a:pPr marL="449931" lvl="1" indent="-224965">
              <a:buFont typeface="Arial" panose="020B0604020202020204" pitchFamily="34" charset="0"/>
              <a:buChar char="•"/>
            </a:pPr>
            <a:r>
              <a:rPr lang="en-US" sz="1600" b="1" dirty="0">
                <a:latin typeface="+mj-lt"/>
              </a:rPr>
              <a:t>Explanatory variables:</a:t>
            </a:r>
          </a:p>
          <a:p>
            <a:pPr marL="899861" lvl="2">
              <a:buFont typeface="Arial" panose="020B0604020202020204" pitchFamily="34" charset="0"/>
              <a:buChar char="•"/>
            </a:pPr>
            <a:r>
              <a:rPr lang="en-US" dirty="0">
                <a:latin typeface="+mj-lt"/>
              </a:rPr>
              <a:t>Wave (1 vs. 2 vs. 3)</a:t>
            </a:r>
          </a:p>
          <a:p>
            <a:pPr marL="899861" lvl="2">
              <a:buFont typeface="Arial" panose="020B0604020202020204" pitchFamily="34" charset="0"/>
              <a:buChar char="•"/>
            </a:pPr>
            <a:r>
              <a:rPr lang="en-US" dirty="0">
                <a:latin typeface="+mj-lt"/>
              </a:rPr>
              <a:t>Curriculum Timing (Early vs. Late)</a:t>
            </a:r>
          </a:p>
          <a:p>
            <a:pPr marL="899861" lvl="2">
              <a:buFont typeface="Arial" panose="020B0604020202020204" pitchFamily="34" charset="0"/>
              <a:buChar char="•"/>
            </a:pPr>
            <a:r>
              <a:rPr lang="en-US" dirty="0">
                <a:latin typeface="+mj-lt"/>
              </a:rPr>
              <a:t>Wave X Curriculum Timing interaction</a:t>
            </a:r>
          </a:p>
          <a:p>
            <a:pPr marL="449931">
              <a:buFont typeface="Arial" panose="020B0604020202020204" pitchFamily="34" charset="0"/>
              <a:buChar char="•"/>
            </a:pPr>
            <a:r>
              <a:rPr lang="en-US" b="1" dirty="0">
                <a:latin typeface="+mj-lt"/>
              </a:rPr>
              <a:t>Random intercepts:</a:t>
            </a:r>
          </a:p>
          <a:p>
            <a:pPr marL="899861" lvl="2">
              <a:buFont typeface="Arial" panose="020B0604020202020204" pitchFamily="34" charset="0"/>
              <a:buChar char="•"/>
            </a:pPr>
            <a:r>
              <a:rPr lang="en-US" dirty="0">
                <a:latin typeface="+mj-lt"/>
              </a:rPr>
              <a:t>Students nested in classrooms</a:t>
            </a:r>
          </a:p>
          <a:p>
            <a:pPr marL="899861" lvl="2">
              <a:buFont typeface="Arial" panose="020B0604020202020204" pitchFamily="34" charset="0"/>
              <a:buChar char="•"/>
            </a:pPr>
            <a:endParaRPr lang="en-US" dirty="0">
              <a:latin typeface="+mj-lt"/>
            </a:endParaRPr>
          </a:p>
          <a:p>
            <a:pPr marL="449931">
              <a:buFont typeface="Arial" panose="020B0604020202020204" pitchFamily="34" charset="0"/>
              <a:buChar char="•"/>
            </a:pPr>
            <a:r>
              <a:rPr lang="en-US" dirty="0">
                <a:latin typeface="+mj-lt"/>
              </a:rPr>
              <a:t>Accounts for both repeated measurement of the same student and the cluster-randomized design.</a:t>
            </a:r>
          </a:p>
          <a:p>
            <a:pPr marL="899861" lvl="2">
              <a:buFont typeface="Arial" panose="020B0604020202020204" pitchFamily="34" charset="0"/>
              <a:buChar char="•"/>
            </a:pPr>
            <a:endParaRPr lang="en-US" dirty="0">
              <a:latin typeface="+mj-lt"/>
            </a:endParaRPr>
          </a:p>
          <a:p>
            <a:endParaRPr lang="en-US" dirty="0"/>
          </a:p>
          <a:p>
            <a:endParaRPr lang="en-US" dirty="0"/>
          </a:p>
          <a:p>
            <a:endParaRPr lang="en-US" dirty="0"/>
          </a:p>
        </p:txBody>
      </p:sp>
    </p:spTree>
    <p:extLst>
      <p:ext uri="{BB962C8B-B14F-4D97-AF65-F5344CB8AC3E}">
        <p14:creationId xmlns:p14="http://schemas.microsoft.com/office/powerpoint/2010/main" val="418361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652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that affect health are often described as either “proximal” (downstream or directly affecting health) or “distal” (upstream or indirectly affecting health). For example, income is thought of as distal (upstream) because it doesn't directly affect health.”</a:t>
            </a:r>
          </a:p>
        </p:txBody>
      </p:sp>
    </p:spTree>
    <p:extLst>
      <p:ext uri="{BB962C8B-B14F-4D97-AF65-F5344CB8AC3E}">
        <p14:creationId xmlns:p14="http://schemas.microsoft.com/office/powerpoint/2010/main" val="329369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87"/>
            <a:r>
              <a:rPr lang="en-US" dirty="0">
                <a:latin typeface="+mj-lt"/>
              </a:rPr>
              <a:t>Despite these limitations, the study provides evidence to support the </a:t>
            </a:r>
            <a:r>
              <a:rPr lang="en-US" i="1" dirty="0">
                <a:latin typeface="+mj-lt"/>
              </a:rPr>
              <a:t>It’s Complicated </a:t>
            </a:r>
            <a:r>
              <a:rPr lang="en-US" dirty="0">
                <a:latin typeface="+mj-lt"/>
              </a:rPr>
              <a:t>curriculum, suggesting this is an effective approach to school-based education about cannabis. </a:t>
            </a:r>
          </a:p>
          <a:p>
            <a:pPr defTabSz="924787"/>
            <a:r>
              <a:rPr lang="en-US" dirty="0">
                <a:latin typeface="+mj-lt"/>
              </a:rPr>
              <a:t>Working with evaluator; how do we refine and expand, looking into learning management system; we need a larger sample size, the more we can around the state first before national dissemination</a:t>
            </a:r>
          </a:p>
          <a:p>
            <a:pPr defTabSz="924787"/>
            <a:r>
              <a:rPr lang="en-US" b="1" dirty="0">
                <a:latin typeface="+mj-lt"/>
              </a:rPr>
              <a:t>3 fold: really concentrate on our region, state, outside of state; across state working with PRCs for a reciprocal relationship</a:t>
            </a:r>
          </a:p>
          <a:p>
            <a:pPr defTabSz="924787"/>
            <a:endParaRPr lang="en-US" dirty="0">
              <a:latin typeface="+mj-lt"/>
            </a:endParaRPr>
          </a:p>
          <a:p>
            <a:pPr defTabSz="924787"/>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19</a:t>
            </a:fld>
            <a:endParaRPr lang="en-US" dirty="0"/>
          </a:p>
        </p:txBody>
      </p:sp>
    </p:spTree>
    <p:extLst>
      <p:ext uri="{BB962C8B-B14F-4D97-AF65-F5344CB8AC3E}">
        <p14:creationId xmlns:p14="http://schemas.microsoft.com/office/powerpoint/2010/main" val="123254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r>
              <a:rPr lang="en-US" b="0" i="0" dirty="0">
                <a:solidFill>
                  <a:srgbClr val="231F20"/>
                </a:solidFill>
                <a:effectLst/>
                <a:highlight>
                  <a:srgbClr val="FFFFFF"/>
                </a:highlight>
                <a:latin typeface="Henriette-Regular" panose="00000500000000000000" pitchFamily="50" charset="0"/>
              </a:rPr>
              <a:t>Our Prevention Educators are lifelong learners. We are committed to teaching both ourselves and our students, knowing that to best support young people in our community, we must first educate ourselves. This starts with the recognition that inequities are entrenched in the American education system. Schools are divided across racial and economic lines, intensifying the education gap between white students and students of color, and students experiencing financial stability and those who are not. </a:t>
            </a:r>
            <a:r>
              <a:rPr lang="en-US" b="1" i="0" dirty="0">
                <a:solidFill>
                  <a:srgbClr val="231F20"/>
                </a:solidFill>
                <a:effectLst/>
                <a:highlight>
                  <a:srgbClr val="FFFFFF"/>
                </a:highlight>
                <a:latin typeface="Henriette-Heavy" panose="00000900000000000000" pitchFamily="50" charset="0"/>
              </a:rPr>
              <a:t>Our educators are determined to close this gap in resources and support for our young people by:</a:t>
            </a:r>
            <a:endParaRPr lang="en-US" b="0" i="0" dirty="0">
              <a:solidFill>
                <a:srgbClr val="231F20"/>
              </a:solidFill>
              <a:effectLst/>
              <a:highlight>
                <a:srgbClr val="FFFFFF"/>
              </a:highlight>
              <a:latin typeface="Henriette-Regular" panose="00000500000000000000" pitchFamily="50" charset="0"/>
            </a:endParaRPr>
          </a:p>
          <a:p>
            <a:pPr algn="l">
              <a:buFont typeface="Arial" panose="020B0604020202020204" pitchFamily="34" charset="0"/>
              <a:buChar char="•"/>
            </a:pPr>
            <a:r>
              <a:rPr lang="en-US" b="1" i="0" dirty="0">
                <a:solidFill>
                  <a:srgbClr val="004C8A"/>
                </a:solidFill>
                <a:effectLst/>
                <a:highlight>
                  <a:srgbClr val="FFFFFF"/>
                </a:highlight>
                <a:latin typeface="Henriette-Heavy" panose="00000900000000000000" pitchFamily="50" charset="0"/>
              </a:rPr>
              <a:t>Meeting students where they are.</a:t>
            </a:r>
            <a:r>
              <a:rPr lang="en-US" b="0" i="0" dirty="0">
                <a:solidFill>
                  <a:srgbClr val="004C8A"/>
                </a:solidFill>
                <a:effectLst/>
                <a:highlight>
                  <a:srgbClr val="FFFFFF"/>
                </a:highlight>
                <a:latin typeface="Henriette-Regular" panose="00000500000000000000" pitchFamily="50" charset="0"/>
              </a:rPr>
              <a:t> We recognize that students have a diversity of backgrounds, interests, and experiences that have shaped who they are and how they can be supported. We strive to provide all students with the necessary life skills and tools to make decisions that are healthy for them.</a:t>
            </a:r>
          </a:p>
          <a:p>
            <a:pPr algn="l">
              <a:buFont typeface="Arial" panose="020B0604020202020204" pitchFamily="34" charset="0"/>
              <a:buChar char="•"/>
            </a:pPr>
            <a:r>
              <a:rPr lang="en-US" b="1" i="0" dirty="0">
                <a:solidFill>
                  <a:srgbClr val="004C8A"/>
                </a:solidFill>
                <a:effectLst/>
                <a:highlight>
                  <a:srgbClr val="FFFFFF"/>
                </a:highlight>
                <a:latin typeface="Henriette-Heavy" panose="00000900000000000000" pitchFamily="50" charset="0"/>
              </a:rPr>
              <a:t>Reflecting a wide range of experiences and identities in the materials we teach.</a:t>
            </a:r>
            <a:r>
              <a:rPr lang="en-US" b="0" i="0" dirty="0">
                <a:solidFill>
                  <a:srgbClr val="004C8A"/>
                </a:solidFill>
                <a:effectLst/>
                <a:highlight>
                  <a:srgbClr val="FFFFFF"/>
                </a:highlight>
                <a:latin typeface="Henriette-Regular" panose="00000500000000000000" pitchFamily="50" charset="0"/>
              </a:rPr>
              <a:t> From the books we read, to the presentations we give; we want all our students to feel recognized, represented, and supported.</a:t>
            </a:r>
          </a:p>
          <a:p>
            <a:pPr algn="l">
              <a:buFont typeface="Arial" panose="020B0604020202020204" pitchFamily="34" charset="0"/>
              <a:buChar char="•"/>
            </a:pPr>
            <a:r>
              <a:rPr lang="en-US" b="1" i="0" dirty="0">
                <a:solidFill>
                  <a:srgbClr val="004C8A"/>
                </a:solidFill>
                <a:effectLst/>
                <a:highlight>
                  <a:srgbClr val="FFFFFF"/>
                </a:highlight>
                <a:latin typeface="Henriette-Heavy" panose="00000900000000000000" pitchFamily="50" charset="0"/>
              </a:rPr>
              <a:t>Staying up to date on laws, policies, and research pertaining to substance use and consequences</a:t>
            </a:r>
            <a:r>
              <a:rPr lang="en-US" b="0" i="0" dirty="0">
                <a:solidFill>
                  <a:srgbClr val="004C8A"/>
                </a:solidFill>
                <a:effectLst/>
                <a:highlight>
                  <a:srgbClr val="FFFFFF"/>
                </a:highlight>
                <a:latin typeface="Henriette-Regular" panose="00000500000000000000" pitchFamily="50" charset="0"/>
              </a:rPr>
              <a:t>, including but not limited to health disparities and disproportionate involvement in the juvenile and criminal justice system through the school-to-prison pipeline. In working with young people of all backgrounds and identities, we must understand how institutional racism and other forms of systemic oppression have disproportionately harmed the health and well-being of people with disabilities, and Black and Latinx folk.</a:t>
            </a:r>
          </a:p>
          <a:p>
            <a:pPr algn="l">
              <a:buFont typeface="Arial" panose="020B0604020202020204" pitchFamily="34" charset="0"/>
              <a:buChar char="•"/>
            </a:pPr>
            <a:r>
              <a:rPr lang="en-US" b="1" i="0" dirty="0">
                <a:solidFill>
                  <a:srgbClr val="004C8A"/>
                </a:solidFill>
                <a:effectLst/>
                <a:highlight>
                  <a:srgbClr val="FFFFFF"/>
                </a:highlight>
                <a:latin typeface="Henriette-Heavy" panose="00000900000000000000" pitchFamily="50" charset="0"/>
              </a:rPr>
              <a:t>Using language that is accurate, representative, and authentic to the individuals and communities with whom we work</a:t>
            </a:r>
            <a:r>
              <a:rPr lang="en-US" b="0" i="0" dirty="0">
                <a:solidFill>
                  <a:srgbClr val="004C8A"/>
                </a:solidFill>
                <a:effectLst/>
                <a:highlight>
                  <a:srgbClr val="FFFFFF"/>
                </a:highlight>
                <a:latin typeface="Henriette-Regular" panose="00000500000000000000" pitchFamily="50" charset="0"/>
              </a:rPr>
              <a:t>. We want to be thoughtful and intentional about our language, as well as willing to make mistakes and learn from these mistakes. As we work towards becoming an anti-racist organization, we will continue to educate ourselves and hold one another accountable to dismantle our own biases, prejudices, and assumptions.</a:t>
            </a:r>
          </a:p>
          <a:p>
            <a:pPr algn="l">
              <a:buFont typeface="Arial" panose="020B0604020202020204" pitchFamily="34" charset="0"/>
              <a:buChar char="•"/>
            </a:pPr>
            <a:r>
              <a:rPr lang="en-US" b="1" i="0" dirty="0">
                <a:solidFill>
                  <a:srgbClr val="004C8A"/>
                </a:solidFill>
                <a:effectLst/>
                <a:highlight>
                  <a:srgbClr val="FFFFFF"/>
                </a:highlight>
                <a:latin typeface="Henriette-Heavy" panose="00000900000000000000" pitchFamily="50" charset="0"/>
              </a:rPr>
              <a:t>Expanding the list of school districts we work with</a:t>
            </a:r>
            <a:r>
              <a:rPr lang="en-US" b="0" i="0" dirty="0">
                <a:solidFill>
                  <a:srgbClr val="004C8A"/>
                </a:solidFill>
                <a:effectLst/>
                <a:highlight>
                  <a:srgbClr val="FFFFFF"/>
                </a:highlight>
                <a:latin typeface="Henriette-Regular" panose="00000500000000000000" pitchFamily="50" charset="0"/>
              </a:rPr>
              <a:t> to be more inclusive and representative of racially minoritized students, particularly Black, Latinx, and Asian and Pacific Islander students, and students of lower socioeconomic status.</a:t>
            </a: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20</a:t>
            </a:fld>
            <a:endParaRPr lang="en-US" dirty="0"/>
          </a:p>
        </p:txBody>
      </p:sp>
    </p:spTree>
    <p:extLst>
      <p:ext uri="{BB962C8B-B14F-4D97-AF65-F5344CB8AC3E}">
        <p14:creationId xmlns:p14="http://schemas.microsoft.com/office/powerpoint/2010/main" val="3265371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r>
              <a:rPr lang="en-US" b="1" i="0" dirty="0">
                <a:solidFill>
                  <a:srgbClr val="231F20"/>
                </a:solidFill>
                <a:effectLst/>
                <a:highlight>
                  <a:srgbClr val="FFFFFF"/>
                </a:highlight>
                <a:latin typeface="Henriette-Heavy" panose="00000900000000000000" pitchFamily="50" charset="0"/>
              </a:rPr>
              <a:t>Some of our ongoing goals include:</a:t>
            </a:r>
            <a:endParaRPr lang="en-US" b="0" i="0" dirty="0">
              <a:solidFill>
                <a:srgbClr val="231F20"/>
              </a:solidFill>
              <a:effectLst/>
              <a:highlight>
                <a:srgbClr val="FFFFFF"/>
              </a:highlight>
              <a:latin typeface="Henriette-Regular" panose="00000500000000000000" pitchFamily="50" charset="0"/>
            </a:endParaRPr>
          </a:p>
          <a:p>
            <a:pPr algn="l">
              <a:buFont typeface="Arial" panose="020B0604020202020204" pitchFamily="34" charset="0"/>
              <a:buChar char="•"/>
            </a:pPr>
            <a:r>
              <a:rPr lang="en-US" b="0" i="0" dirty="0">
                <a:solidFill>
                  <a:srgbClr val="004C8A"/>
                </a:solidFill>
                <a:effectLst/>
                <a:highlight>
                  <a:srgbClr val="FFFFFF"/>
                </a:highlight>
                <a:latin typeface="Henriette-Regular" panose="00000500000000000000" pitchFamily="50" charset="0"/>
              </a:rPr>
              <a:t>Assessing school materials annually to ensure that they are meeting the needs of all students. This includes, but is not limited to:</a:t>
            </a:r>
          </a:p>
          <a:p>
            <a:pPr marL="742950" lvl="1" indent="-285750" algn="l">
              <a:buFont typeface="Arial" panose="020B0604020202020204" pitchFamily="34" charset="0"/>
              <a:buChar char="•"/>
            </a:pPr>
            <a:r>
              <a:rPr lang="en-US" b="0" i="0" dirty="0">
                <a:solidFill>
                  <a:srgbClr val="004C8A"/>
                </a:solidFill>
                <a:effectLst/>
                <a:highlight>
                  <a:srgbClr val="FFFFFF"/>
                </a:highlight>
                <a:latin typeface="Henriette-Regular" panose="00000500000000000000" pitchFamily="50" charset="0"/>
              </a:rPr>
              <a:t>Reviewing word choice and phrasing in lessons to remove anything that is outdated, discriminatory, stereotypical, or offensive.</a:t>
            </a:r>
          </a:p>
          <a:p>
            <a:pPr marL="742950" lvl="1" indent="-285750" algn="l">
              <a:buFont typeface="Arial" panose="020B0604020202020204" pitchFamily="34" charset="0"/>
              <a:buChar char="•"/>
            </a:pPr>
            <a:r>
              <a:rPr lang="en-US" b="0" i="0" dirty="0">
                <a:solidFill>
                  <a:srgbClr val="004C8A"/>
                </a:solidFill>
                <a:effectLst/>
                <a:highlight>
                  <a:srgbClr val="FFFFFF"/>
                </a:highlight>
                <a:latin typeface="Henriette-Regular" panose="00000500000000000000" pitchFamily="50" charset="0"/>
              </a:rPr>
              <a:t>Using examples, when writing, speaking, and displaying images, that reflect a broad range of identities and perspectives. All students, no matter race/ethnicity, age, gender, gender identity, sexuality, ability, religion, or socioeconomic status, should feel seen, heard, and respected.</a:t>
            </a:r>
          </a:p>
          <a:p>
            <a:pPr marL="742950" lvl="1" indent="-285750" algn="l">
              <a:buFont typeface="Arial" panose="020B0604020202020204" pitchFamily="34" charset="0"/>
              <a:buChar char="•"/>
            </a:pPr>
            <a:r>
              <a:rPr lang="en-US" b="0" i="0" dirty="0">
                <a:solidFill>
                  <a:srgbClr val="004C8A"/>
                </a:solidFill>
                <a:effectLst/>
                <a:highlight>
                  <a:srgbClr val="FFFFFF"/>
                </a:highlight>
                <a:latin typeface="Henriette-Regular" panose="00000500000000000000" pitchFamily="50" charset="0"/>
              </a:rPr>
              <a:t>Adjusting lessons to reflect best practices in prevention education.</a:t>
            </a:r>
          </a:p>
          <a:p>
            <a:pPr algn="l">
              <a:buFont typeface="Arial" panose="020B0604020202020204" pitchFamily="34" charset="0"/>
              <a:buChar char="•"/>
            </a:pPr>
            <a:r>
              <a:rPr lang="en-US" b="0" i="0" dirty="0">
                <a:solidFill>
                  <a:srgbClr val="004C8A"/>
                </a:solidFill>
                <a:effectLst/>
                <a:highlight>
                  <a:srgbClr val="FFFFFF"/>
                </a:highlight>
                <a:latin typeface="Henriette-Regular" panose="00000500000000000000" pitchFamily="50" charset="0"/>
              </a:rPr>
              <a:t>Equitably serving school districts to provide prevention education to all communities, particularly those who have been most negatively impacted by racist practices and policies.</a:t>
            </a:r>
          </a:p>
          <a:p>
            <a:pPr algn="l">
              <a:buFont typeface="Arial" panose="020B0604020202020204" pitchFamily="34" charset="0"/>
              <a:buChar char="•"/>
            </a:pPr>
            <a:r>
              <a:rPr lang="en-US" b="0" i="0" dirty="0">
                <a:solidFill>
                  <a:srgbClr val="004C8A"/>
                </a:solidFill>
                <a:effectLst/>
                <a:highlight>
                  <a:srgbClr val="FFFFFF"/>
                </a:highlight>
                <a:latin typeface="Henriette-Regular" panose="00000500000000000000" pitchFamily="50" charset="0"/>
              </a:rPr>
              <a:t>Conducting regular check-ins with the Prevention Education Staff to discuss how we are incorporating racial equity and equity more broadly into our work, what barriers we are facing, and how we can overcome these obstacles. Looking ahead, we are excited and determined to use an intersectional equity framework to address overlapping and interdependent systems of discrimination.</a:t>
            </a:r>
          </a:p>
          <a:p>
            <a:pPr algn="l">
              <a:buFont typeface="Arial" panose="020B0604020202020204" pitchFamily="34" charset="0"/>
              <a:buChar char="•"/>
            </a:pPr>
            <a:r>
              <a:rPr lang="en-US" b="0" i="0" dirty="0">
                <a:solidFill>
                  <a:srgbClr val="004C8A"/>
                </a:solidFill>
                <a:effectLst/>
                <a:highlight>
                  <a:srgbClr val="FFFFFF"/>
                </a:highlight>
                <a:latin typeface="Henriette-Regular" panose="00000500000000000000" pitchFamily="50" charset="0"/>
              </a:rPr>
              <a:t>Expanding our professional development efforts to incorporate a more thorough intersectional frame. During our agency’s 2021 Staff Day Away, we had the opportunity to talk with Rabbi James Bennett from Congregation </a:t>
            </a:r>
            <a:r>
              <a:rPr lang="en-US" b="0" i="0" dirty="0" err="1">
                <a:solidFill>
                  <a:srgbClr val="004C8A"/>
                </a:solidFill>
                <a:effectLst/>
                <a:highlight>
                  <a:srgbClr val="FFFFFF"/>
                </a:highlight>
                <a:latin typeface="Henriette-Regular" panose="00000500000000000000" pitchFamily="50" charset="0"/>
              </a:rPr>
              <a:t>Shaare</a:t>
            </a:r>
            <a:r>
              <a:rPr lang="en-US" b="0" i="0" dirty="0">
                <a:solidFill>
                  <a:srgbClr val="004C8A"/>
                </a:solidFill>
                <a:effectLst/>
                <a:highlight>
                  <a:srgbClr val="FFFFFF"/>
                </a:highlight>
                <a:latin typeface="Henriette-Regular" panose="00000500000000000000" pitchFamily="50" charset="0"/>
              </a:rPr>
              <a:t> </a:t>
            </a:r>
            <a:r>
              <a:rPr lang="en-US" b="0" i="0" dirty="0" err="1">
                <a:solidFill>
                  <a:srgbClr val="004C8A"/>
                </a:solidFill>
                <a:effectLst/>
                <a:highlight>
                  <a:srgbClr val="FFFFFF"/>
                </a:highlight>
                <a:latin typeface="Henriette-Regular" panose="00000500000000000000" pitchFamily="50" charset="0"/>
              </a:rPr>
              <a:t>Emeth</a:t>
            </a:r>
            <a:r>
              <a:rPr lang="en-US" b="0" i="0" dirty="0">
                <a:solidFill>
                  <a:srgbClr val="004C8A"/>
                </a:solidFill>
                <a:effectLst/>
                <a:highlight>
                  <a:srgbClr val="FFFFFF"/>
                </a:highlight>
                <a:latin typeface="Henriette-Regular" panose="00000500000000000000" pitchFamily="50" charset="0"/>
              </a:rPr>
              <a:t>. What resulted was a powerful, informative, and engaging conversation about the Jewish faith and how to best support students of all religious backgrounds. We will continue to prioritize utilizing an intersectional frame to best understand, connect with, and support our students.</a:t>
            </a: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21</a:t>
            </a:fld>
            <a:endParaRPr lang="en-US" dirty="0"/>
          </a:p>
        </p:txBody>
      </p:sp>
    </p:spTree>
    <p:extLst>
      <p:ext uri="{BB962C8B-B14F-4D97-AF65-F5344CB8AC3E}">
        <p14:creationId xmlns:p14="http://schemas.microsoft.com/office/powerpoint/2010/main" val="1484206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45F3C-6823-44D7-B51B-8062BB709D80}" type="slidenum">
              <a:rPr lang="en-US" smtClean="0"/>
              <a:pPr/>
              <a:t>22</a:t>
            </a:fld>
            <a:endParaRPr lang="en-US" dirty="0"/>
          </a:p>
        </p:txBody>
      </p:sp>
    </p:spTree>
    <p:extLst>
      <p:ext uri="{BB962C8B-B14F-4D97-AF65-F5344CB8AC3E}">
        <p14:creationId xmlns:p14="http://schemas.microsoft.com/office/powerpoint/2010/main" val="121563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45F3C-6823-44D7-B51B-8062BB709D80}" type="slidenum">
              <a:rPr lang="en-US" smtClean="0"/>
              <a:pPr/>
              <a:t>23</a:t>
            </a:fld>
            <a:endParaRPr lang="en-US" dirty="0"/>
          </a:p>
        </p:txBody>
      </p:sp>
    </p:spTree>
    <p:extLst>
      <p:ext uri="{BB962C8B-B14F-4D97-AF65-F5344CB8AC3E}">
        <p14:creationId xmlns:p14="http://schemas.microsoft.com/office/powerpoint/2010/main" val="374210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72484" indent="-231197">
              <a:buFont typeface="+mj-lt"/>
              <a:buAutoNum type="arabicPeriod"/>
            </a:pPr>
            <a:r>
              <a:rPr lang="en-US" dirty="0"/>
              <a:t>For instance, in data from </a:t>
            </a:r>
            <a:r>
              <a:rPr lang="en-US" b="0" i="0" dirty="0">
                <a:solidFill>
                  <a:srgbClr val="4A4A4A"/>
                </a:solidFill>
                <a:effectLst/>
                <a:latin typeface="Source Sans Pro Web"/>
              </a:rPr>
              <a:t>the National Survey on Drug Use and Health survey, annually reported by team at SAMSHA (substance abuse and mental health services admin) over</a:t>
            </a:r>
            <a:r>
              <a:rPr lang="en-US" b="1" i="0" dirty="0">
                <a:solidFill>
                  <a:srgbClr val="4A4A4A"/>
                </a:solidFill>
                <a:effectLst/>
                <a:latin typeface="Source Sans Pro Web"/>
              </a:rPr>
              <a:t> 2.6 million people initiated cannabis use in 2021 and over 75% of these respondents were under the age of 26, 60% were under the age of 21</a:t>
            </a:r>
          </a:p>
          <a:p>
            <a:pPr marL="603680" lvl="1"/>
            <a:endParaRPr lang="en-US" dirty="0"/>
          </a:p>
          <a:p>
            <a:pPr marL="372484" indent="-231197">
              <a:buFont typeface="+mj-lt"/>
              <a:buAutoNum type="arabicPeriod"/>
            </a:pPr>
            <a:r>
              <a:rPr lang="en-US" dirty="0"/>
              <a:t>This is of concern because the </a:t>
            </a:r>
            <a:r>
              <a:rPr lang="en-US" b="1" dirty="0"/>
              <a:t>brain is still developing</a:t>
            </a:r>
            <a:r>
              <a:rPr lang="en-US" dirty="0"/>
              <a:t>; the brain is more vulnerable and susceptible to the deleterious effects of cannabis use. Various consequences including cannabis use disorder, overdose</a:t>
            </a:r>
          </a:p>
          <a:p>
            <a:pPr marL="834877" lvl="1" indent="-231197">
              <a:buFont typeface="+mj-lt"/>
              <a:buAutoNum type="alphaLcPeriod"/>
            </a:pPr>
            <a:r>
              <a:rPr lang="en-US" b="1" dirty="0"/>
              <a:t>17% of teens who use cannabis will develop a CUD (1 in 6);</a:t>
            </a:r>
            <a:r>
              <a:rPr lang="en-US" dirty="0"/>
              <a:t> *should I mention that the primary substance in adolescent diagnosis is cannabis?</a:t>
            </a:r>
          </a:p>
          <a:p>
            <a:pPr marL="1297271" lvl="2" indent="-231197">
              <a:buFont typeface="+mj-lt"/>
              <a:buAutoNum type="alphaLcPeriod"/>
            </a:pPr>
            <a:r>
              <a:rPr lang="en-US" dirty="0"/>
              <a:t>Of all youth age 12-17 in drug treatment, nearly 62% had a primary cannabis diagnosis; approx. half referred to treatment through criminal justice system and half through other sources including self-referral</a:t>
            </a:r>
          </a:p>
          <a:p>
            <a:pPr marL="834877" lvl="1" indent="-231197">
              <a:buFont typeface="+mj-lt"/>
              <a:buAutoNum type="alphaLcPeriod" startAt="2"/>
            </a:pPr>
            <a:r>
              <a:rPr lang="en-US" b="1" dirty="0"/>
              <a:t>Overdose or “greening out”</a:t>
            </a:r>
            <a:r>
              <a:rPr lang="en-US" dirty="0"/>
              <a:t>, 11 hydroxy THC</a:t>
            </a:r>
          </a:p>
          <a:p>
            <a:pPr marL="1297271" lvl="2" indent="-231197">
              <a:buFont typeface="+mj-lt"/>
              <a:buAutoNum type="arabicPeriod"/>
            </a:pPr>
            <a:r>
              <a:rPr lang="en-US" dirty="0"/>
              <a:t>Side effects: nausea/vomiting, psychosis, panic, rapid heartrate</a:t>
            </a:r>
          </a:p>
          <a:p>
            <a:pPr marL="1297271" lvl="2" indent="-231197">
              <a:buFont typeface="+mj-lt"/>
              <a:buAutoNum type="arabicPeriod"/>
            </a:pPr>
            <a:r>
              <a:rPr lang="en-US" dirty="0"/>
              <a:t>Easier accessibility, they think the other methods of ingestion outside of smoking are “safer” when in reality these products have more THC</a:t>
            </a:r>
          </a:p>
          <a:p>
            <a:pPr marL="1297271" lvl="2" indent="-231197">
              <a:buFont typeface="+mj-lt"/>
              <a:buAutoNum type="arabicPeriod"/>
            </a:pPr>
            <a:r>
              <a:rPr lang="en-US" dirty="0"/>
              <a:t>Likely to happen with THC concentrates such as carts (cartridges) that are vaped, dabbing waxes and oils, and edibles. These are the average THC levels:</a:t>
            </a:r>
          </a:p>
          <a:p>
            <a:pPr marL="1297271" lvl="2" indent="-231197">
              <a:buFont typeface="+mj-lt"/>
              <a:buAutoNum type="arabicPeriod"/>
            </a:pPr>
            <a:r>
              <a:rPr lang="en-US" dirty="0"/>
              <a:t>Cannabis Plant: 10-35% THC</a:t>
            </a:r>
          </a:p>
          <a:p>
            <a:pPr marL="1297271" lvl="2" indent="-231197">
              <a:buFont typeface="+mj-lt"/>
              <a:buAutoNum type="arabicPeriod"/>
            </a:pPr>
            <a:r>
              <a:rPr lang="en-US" dirty="0"/>
              <a:t>Cannabis Concentrates: 40-90% THC</a:t>
            </a:r>
          </a:p>
          <a:p>
            <a:pPr marL="1297271" lvl="2" indent="-231197">
              <a:buFont typeface="+mj-lt"/>
              <a:buAutoNum type="arabicPeriod"/>
            </a:pPr>
            <a:r>
              <a:rPr lang="en-US" dirty="0"/>
              <a:t>*Should I mention that the potency is increasing? 1995=3.96% THC, 2021=15.34%</a:t>
            </a:r>
          </a:p>
          <a:p>
            <a:pPr marL="1759664" lvl="3" indent="-231197">
              <a:buFont typeface="+mj-lt"/>
              <a:buAutoNum type="arabicPeriod"/>
            </a:pPr>
            <a:r>
              <a:rPr lang="en-US" dirty="0"/>
              <a:t>The attitudes then is not a resemblance of the risk today</a:t>
            </a:r>
          </a:p>
          <a:p>
            <a:pPr marL="1759664" lvl="3" indent="-231197">
              <a:buFont typeface="+mj-lt"/>
              <a:buAutoNum type="arabicPeriod"/>
            </a:pPr>
            <a:endParaRPr lang="en-US" dirty="0"/>
          </a:p>
          <a:p>
            <a:pPr marL="372484" indent="-231197">
              <a:buFont typeface="+mj-lt"/>
              <a:buAutoNum type="arabicPeriod"/>
            </a:pPr>
            <a:r>
              <a:rPr lang="en-US" b="0" i="0" dirty="0">
                <a:solidFill>
                  <a:srgbClr val="212121"/>
                </a:solidFill>
                <a:effectLst/>
                <a:latin typeface="BlinkMacSystemFont"/>
              </a:rPr>
              <a:t>*comparison to alcohol content programs, like </a:t>
            </a:r>
            <a:r>
              <a:rPr lang="en-US" b="0" i="0" dirty="0" err="1">
                <a:solidFill>
                  <a:srgbClr val="212121"/>
                </a:solidFill>
                <a:effectLst/>
                <a:latin typeface="BlinkMacSystemFont"/>
              </a:rPr>
              <a:t>TryPOD</a:t>
            </a:r>
            <a:r>
              <a:rPr lang="en-US" b="0" i="0" dirty="0">
                <a:solidFill>
                  <a:srgbClr val="212121"/>
                </a:solidFill>
                <a:effectLst/>
                <a:latin typeface="BlinkMacSystemFont"/>
              </a:rPr>
              <a:t>? In a meta-analysis of 17 studies analyzing school-based alcohol prevention programs, </a:t>
            </a:r>
            <a:r>
              <a:rPr lang="en-US" b="1" i="0" dirty="0">
                <a:solidFill>
                  <a:srgbClr val="212121"/>
                </a:solidFill>
                <a:effectLst/>
                <a:latin typeface="BlinkMacSystemFont"/>
              </a:rPr>
              <a:t>researchers found a significant decrease in alcohol consumption amongst adolescents who received the intervention or program</a:t>
            </a:r>
            <a:r>
              <a:rPr lang="en-US" b="0" i="0" dirty="0">
                <a:solidFill>
                  <a:srgbClr val="212121"/>
                </a:solidFill>
                <a:effectLst/>
                <a:latin typeface="BlinkMacSystemFont"/>
              </a:rPr>
              <a:t>; we expected a similar program but replaced with the topic of cannabis might yield similar results, minimizing cannabis use amongst teens </a:t>
            </a:r>
          </a:p>
          <a:p>
            <a:pPr marL="372484" indent="-231197">
              <a:buFont typeface="+mj-lt"/>
              <a:buAutoNum type="arabicPeriod"/>
            </a:pPr>
            <a:endParaRPr lang="en-US" b="0" i="0" dirty="0">
              <a:solidFill>
                <a:srgbClr val="212121"/>
              </a:solidFill>
              <a:effectLst/>
              <a:latin typeface="BlinkMacSystemFont"/>
            </a:endParaRPr>
          </a:p>
          <a:p>
            <a:pPr marL="372484" indent="-231197">
              <a:buFont typeface="+mj-lt"/>
              <a:buAutoNum type="arabicPeriod"/>
            </a:pPr>
            <a:r>
              <a:rPr lang="en-US" b="0" i="0" dirty="0">
                <a:solidFill>
                  <a:srgbClr val="212121"/>
                </a:solidFill>
                <a:effectLst/>
                <a:latin typeface="BlinkMacSystemFont"/>
              </a:rPr>
              <a:t>Last bullet point . . . curriculum has not been updated with the times; talk about the </a:t>
            </a:r>
            <a:r>
              <a:rPr lang="en-US" b="1" i="0" dirty="0">
                <a:solidFill>
                  <a:srgbClr val="212121"/>
                </a:solidFill>
                <a:effectLst/>
                <a:latin typeface="BlinkMacSystemFont"/>
              </a:rPr>
              <a:t>thick dusty binder</a:t>
            </a:r>
          </a:p>
          <a:p>
            <a:pPr marL="372484" indent="-231197">
              <a:buFont typeface="+mj-lt"/>
              <a:buAutoNum type="arabicPeriod"/>
            </a:pPr>
            <a:r>
              <a:rPr lang="en-US" b="0" i="0" dirty="0">
                <a:solidFill>
                  <a:srgbClr val="212121"/>
                </a:solidFill>
                <a:effectLst/>
                <a:latin typeface="BlinkMacSystemFont"/>
              </a:rPr>
              <a:t>Last bullet point . . . Recreational: This study's findings suggest that although marijuana legalization advanced social justice goals, </a:t>
            </a:r>
            <a:r>
              <a:rPr lang="en-US" b="1" i="0" dirty="0">
                <a:solidFill>
                  <a:srgbClr val="212121"/>
                </a:solidFill>
                <a:effectLst/>
                <a:latin typeface="BlinkMacSystemFont"/>
              </a:rPr>
              <a:t>the small post-RML (recreational marijuana legalization) increase in risk for CUD among respondents aged 12 to 17 years </a:t>
            </a:r>
            <a:r>
              <a:rPr lang="en-US" b="0" i="0" dirty="0">
                <a:solidFill>
                  <a:srgbClr val="212121"/>
                </a:solidFill>
                <a:effectLst/>
                <a:latin typeface="BlinkMacSystemFont"/>
                <a:sym typeface="Wingdings" panose="05000000000000000000" pitchFamily="2" charset="2"/>
              </a:rPr>
              <a:t> confounding variable could be there is more acceptability about being assessed</a:t>
            </a:r>
          </a:p>
          <a:p>
            <a:pPr marL="834877" lvl="1" indent="-231197">
              <a:buFont typeface="+mj-lt"/>
              <a:buAutoNum type="arabicPeriod"/>
            </a:pPr>
            <a:r>
              <a:rPr lang="en-US" b="0" i="0" dirty="0">
                <a:solidFill>
                  <a:srgbClr val="212121"/>
                </a:solidFill>
                <a:effectLst/>
                <a:latin typeface="BlinkMacSystemFont"/>
                <a:sym typeface="Wingdings" panose="05000000000000000000" pitchFamily="2" charset="2"/>
              </a:rPr>
              <a:t>Normalizes, reduces perception of harm, eases access</a:t>
            </a:r>
          </a:p>
          <a:p>
            <a:pPr marL="834877" lvl="1" indent="-231197">
              <a:buFont typeface="+mj-lt"/>
              <a:buAutoNum type="arabicPeriod"/>
            </a:pPr>
            <a:r>
              <a:rPr lang="en-US" b="0" i="0" dirty="0">
                <a:solidFill>
                  <a:srgbClr val="212121"/>
                </a:solidFill>
                <a:effectLst/>
                <a:latin typeface="BlinkMacSystemFont"/>
                <a:sym typeface="Wingdings" panose="05000000000000000000" pitchFamily="2" charset="2"/>
              </a:rPr>
              <a:t>Increased rates of intensity </a:t>
            </a:r>
            <a:endParaRPr lang="en-US" dirty="0"/>
          </a:p>
        </p:txBody>
      </p:sp>
    </p:spTree>
    <p:extLst>
      <p:ext uri="{BB962C8B-B14F-4D97-AF65-F5344CB8AC3E}">
        <p14:creationId xmlns:p14="http://schemas.microsoft.com/office/powerpoint/2010/main" val="314800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45F3C-6823-44D7-B51B-8062BB709D80}" type="slidenum">
              <a:rPr lang="en-US" smtClean="0"/>
              <a:pPr/>
              <a:t>24</a:t>
            </a:fld>
            <a:endParaRPr lang="en-US" dirty="0"/>
          </a:p>
        </p:txBody>
      </p:sp>
    </p:spTree>
    <p:extLst>
      <p:ext uri="{BB962C8B-B14F-4D97-AF65-F5344CB8AC3E}">
        <p14:creationId xmlns:p14="http://schemas.microsoft.com/office/powerpoint/2010/main" val="196156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partan Medium" pitchFamily="2" charset="0"/>
              </a:rPr>
              <a:t>Originally planned as 4 sessions </a:t>
            </a:r>
            <a:r>
              <a:rPr lang="en-US" sz="1200" dirty="0">
                <a:latin typeface="Spartan Medium" pitchFamily="2" charset="0"/>
                <a:sym typeface="Wingdings" panose="05000000000000000000" pitchFamily="2" charset="2"/>
              </a:rPr>
              <a:t> </a:t>
            </a:r>
            <a:r>
              <a:rPr lang="en-US" sz="1200" dirty="0">
                <a:latin typeface="Spartan Medium" pitchFamily="2" charset="0"/>
              </a:rPr>
              <a:t>consolidated to 3 sessions to improve fit with the class schedule.</a:t>
            </a: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5</a:t>
            </a:fld>
            <a:endParaRPr lang="en-US" dirty="0"/>
          </a:p>
        </p:txBody>
      </p:sp>
    </p:spTree>
    <p:extLst>
      <p:ext uri="{BB962C8B-B14F-4D97-AF65-F5344CB8AC3E}">
        <p14:creationId xmlns:p14="http://schemas.microsoft.com/office/powerpoint/2010/main" val="306337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partan Medium" pitchFamily="2" charset="0"/>
              </a:rPr>
              <a:t>Originally planned as 4 sessions </a:t>
            </a:r>
            <a:r>
              <a:rPr lang="en-US" sz="1200" dirty="0">
                <a:latin typeface="Spartan Medium" pitchFamily="2" charset="0"/>
                <a:sym typeface="Wingdings" panose="05000000000000000000" pitchFamily="2" charset="2"/>
              </a:rPr>
              <a:t> </a:t>
            </a:r>
            <a:r>
              <a:rPr lang="en-US" sz="1200" dirty="0">
                <a:latin typeface="Spartan Medium" pitchFamily="2" charset="0"/>
              </a:rPr>
              <a:t>consolidated to 3 sessions to improve fit with the class schedule.</a:t>
            </a: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6</a:t>
            </a:fld>
            <a:endParaRPr lang="en-US" dirty="0"/>
          </a:p>
        </p:txBody>
      </p:sp>
    </p:spTree>
    <p:extLst>
      <p:ext uri="{BB962C8B-B14F-4D97-AF65-F5344CB8AC3E}">
        <p14:creationId xmlns:p14="http://schemas.microsoft.com/office/powerpoint/2010/main" val="64202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determining that a traditional RCT would be impractical, a cluster-randomized delayed intervention trial was chosen</a:t>
            </a:r>
          </a:p>
          <a:p>
            <a:pPr marL="618654" lvl="1" indent="-168724">
              <a:buFont typeface="Arial" panose="020B0604020202020204" pitchFamily="34" charset="0"/>
              <a:buChar char="•"/>
            </a:pPr>
            <a:r>
              <a:rPr lang="en-US" dirty="0"/>
              <a:t>In a traditional randomized trial, we randomly assign students to groups; randomization occurs at the individual level.</a:t>
            </a:r>
          </a:p>
          <a:p>
            <a:pPr marL="618654" lvl="1" indent="-168724">
              <a:buFont typeface="Arial" panose="020B0604020202020204" pitchFamily="34" charset="0"/>
              <a:buChar char="•"/>
            </a:pPr>
            <a:r>
              <a:rPr lang="en-US" dirty="0"/>
              <a:t>Not always practical in a school setting</a:t>
            </a:r>
          </a:p>
          <a:p>
            <a:pPr marL="618654" lvl="1" indent="-168724">
              <a:buFont typeface="Arial" panose="020B0604020202020204" pitchFamily="34" charset="0"/>
              <a:buChar char="•"/>
            </a:pPr>
            <a:r>
              <a:rPr lang="en-US" dirty="0"/>
              <a:t>Cluster-randomized trial simply means that we assign groups of students to the experimental or comparison groups</a:t>
            </a:r>
          </a:p>
          <a:p>
            <a:pPr marL="618654" lvl="1" indent="-168724">
              <a:buFont typeface="Arial" panose="020B0604020202020204" pitchFamily="34" charset="0"/>
              <a:buChar char="•"/>
            </a:pPr>
            <a:r>
              <a:rPr lang="en-US" dirty="0"/>
              <a:t>In schools, classrooms are a natural unit of clustering</a:t>
            </a:r>
          </a:p>
        </p:txBody>
      </p:sp>
    </p:spTree>
    <p:extLst>
      <p:ext uri="{BB962C8B-B14F-4D97-AF65-F5344CB8AC3E}">
        <p14:creationId xmlns:p14="http://schemas.microsoft.com/office/powerpoint/2010/main" val="55630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393" indent="-321107" defTabSz="924787">
              <a:buClr>
                <a:srgbClr val="000000"/>
              </a:buClr>
              <a:buSzPts val="1400"/>
              <a:buFont typeface="Arial"/>
              <a:buChar char="●"/>
              <a:defRPr/>
            </a:pPr>
            <a:r>
              <a:rPr lang="en-US" dirty="0"/>
              <a:t>Confidentiality protections: Individually numbered surveys with detachable face page for student assent; names were kept separate from data.</a:t>
            </a:r>
          </a:p>
          <a:p>
            <a:pPr marL="462393" indent="-321107" defTabSz="924787">
              <a:buClr>
                <a:srgbClr val="000000"/>
              </a:buClr>
              <a:buSzPts val="1400"/>
              <a:buFont typeface="Arial"/>
              <a:buChar char="●"/>
              <a:defRPr/>
            </a:pPr>
            <a:r>
              <a:rPr lang="en-US" dirty="0" err="1"/>
              <a:t>PreventEd</a:t>
            </a:r>
            <a:r>
              <a:rPr lang="en-US" dirty="0"/>
              <a:t> staff proctored the surveys with training from FRI evaluators.</a:t>
            </a:r>
          </a:p>
          <a:p>
            <a:r>
              <a:rPr lang="en-US" dirty="0"/>
              <a:t>All students received the curriculum (standard as part of health class – only those who had parental consent and youth assent were invited to participate in the evaluation;</a:t>
            </a:r>
          </a:p>
          <a:p>
            <a:r>
              <a:rPr lang="en-US" dirty="0"/>
              <a:t>There were a few instances of youth turning in surveys where a parent did not return a consent – these were removed from the analytical sample. </a:t>
            </a:r>
          </a:p>
        </p:txBody>
      </p:sp>
    </p:spTree>
    <p:extLst>
      <p:ext uri="{BB962C8B-B14F-4D97-AF65-F5344CB8AC3E}">
        <p14:creationId xmlns:p14="http://schemas.microsoft.com/office/powerpoint/2010/main" val="85472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semesters: Fall 2019, Spring 2020, Spring 2021.</a:t>
            </a:r>
          </a:p>
          <a:p>
            <a:pPr marL="0" indent="0">
              <a:buNone/>
            </a:pPr>
            <a:r>
              <a:rPr lang="en-US" sz="2400" b="1" dirty="0"/>
              <a:t>Advantages:</a:t>
            </a:r>
          </a:p>
          <a:p>
            <a:pPr marL="364048" lvl="1">
              <a:buFont typeface="Arial" panose="020B0604020202020204" pitchFamily="34" charset="0"/>
              <a:buChar char="•"/>
            </a:pPr>
            <a:r>
              <a:rPr lang="en-US" dirty="0"/>
              <a:t>All students would have access to the curriculum.</a:t>
            </a:r>
          </a:p>
          <a:p>
            <a:pPr marL="364048" lvl="1">
              <a:buFont typeface="Arial" panose="020B0604020202020204" pitchFamily="34" charset="0"/>
              <a:buChar char="•"/>
            </a:pPr>
            <a:r>
              <a:rPr lang="en-US" dirty="0"/>
              <a:t>Avoids disruption of breaking up classrooms.</a:t>
            </a:r>
          </a:p>
          <a:p>
            <a:pPr marL="364048" lvl="1">
              <a:buFont typeface="Arial" panose="020B0604020202020204" pitchFamily="34" charset="0"/>
              <a:buChar char="•"/>
            </a:pPr>
            <a:r>
              <a:rPr lang="en-US" dirty="0"/>
              <a:t>Greater acceptability to stakeholders</a:t>
            </a:r>
            <a:endParaRPr lang="en-US" sz="2133" dirty="0">
              <a:latin typeface="+mj-lt"/>
            </a:endParaRPr>
          </a:p>
          <a:p>
            <a:pPr marL="0" indent="0">
              <a:buNone/>
            </a:pPr>
            <a:r>
              <a:rPr lang="en-US" sz="2400" b="1" dirty="0"/>
              <a:t>Drawbacks:</a:t>
            </a:r>
          </a:p>
          <a:p>
            <a:pPr marL="364048" lvl="1">
              <a:buFont typeface="Arial" panose="020B0604020202020204" pitchFamily="34" charset="0"/>
              <a:buChar char="•"/>
            </a:pPr>
            <a:r>
              <a:rPr lang="en-US" dirty="0"/>
              <a:t>Required a very short follow-up period.</a:t>
            </a:r>
          </a:p>
          <a:p>
            <a:pPr marL="364048" lvl="1">
              <a:buFont typeface="Arial" panose="020B0604020202020204" pitchFamily="34" charset="0"/>
              <a:buChar char="•"/>
            </a:pPr>
            <a:r>
              <a:rPr lang="en-US" dirty="0"/>
              <a:t>Measurement was limited to proximate effects and antecedents of behavior, but not cannabis use itself.</a:t>
            </a:r>
          </a:p>
          <a:p>
            <a:endParaRPr lang="en-US" dirty="0"/>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9</a:t>
            </a:fld>
            <a:endParaRPr lang="en-US" dirty="0"/>
          </a:p>
        </p:txBody>
      </p:sp>
    </p:spTree>
    <p:extLst>
      <p:ext uri="{BB962C8B-B14F-4D97-AF65-F5344CB8AC3E}">
        <p14:creationId xmlns:p14="http://schemas.microsoft.com/office/powerpoint/2010/main" val="106667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latin typeface="+mj-lt"/>
              </a:rPr>
              <a:t>Generalized linear mixed models</a:t>
            </a:r>
          </a:p>
          <a:p>
            <a:pPr marL="449931" lvl="1" indent="-224965">
              <a:buFont typeface="Arial" panose="020B0604020202020204" pitchFamily="34" charset="0"/>
              <a:buChar char="•"/>
            </a:pPr>
            <a:r>
              <a:rPr lang="en-US" sz="1600" b="1" dirty="0">
                <a:latin typeface="+mj-lt"/>
              </a:rPr>
              <a:t>Dependent variables:</a:t>
            </a:r>
            <a:r>
              <a:rPr lang="en-US" sz="1600" dirty="0">
                <a:latin typeface="+mj-lt"/>
              </a:rPr>
              <a:t> Knowledge composite (mean of 7 knowledge items), individual knowledge items, risk perceptions, etc.</a:t>
            </a:r>
          </a:p>
          <a:p>
            <a:pPr marL="449931" lvl="1" indent="-224965">
              <a:buFont typeface="Arial" panose="020B0604020202020204" pitchFamily="34" charset="0"/>
              <a:buChar char="•"/>
            </a:pPr>
            <a:r>
              <a:rPr lang="en-US" sz="1600" b="1" dirty="0">
                <a:latin typeface="+mj-lt"/>
              </a:rPr>
              <a:t>Explanatory variables:</a:t>
            </a:r>
          </a:p>
          <a:p>
            <a:pPr marL="899861" lvl="2">
              <a:buFont typeface="Arial" panose="020B0604020202020204" pitchFamily="34" charset="0"/>
              <a:buChar char="•"/>
            </a:pPr>
            <a:r>
              <a:rPr lang="en-US" dirty="0">
                <a:latin typeface="+mj-lt"/>
              </a:rPr>
              <a:t>Wave (1 vs. 2 vs. 3)</a:t>
            </a:r>
          </a:p>
          <a:p>
            <a:pPr marL="899861" lvl="2">
              <a:buFont typeface="Arial" panose="020B0604020202020204" pitchFamily="34" charset="0"/>
              <a:buChar char="•"/>
            </a:pPr>
            <a:r>
              <a:rPr lang="en-US" dirty="0">
                <a:latin typeface="+mj-lt"/>
              </a:rPr>
              <a:t>Curriculum Timing (Early vs. Late)</a:t>
            </a:r>
          </a:p>
          <a:p>
            <a:pPr marL="899861" lvl="2">
              <a:buFont typeface="Arial" panose="020B0604020202020204" pitchFamily="34" charset="0"/>
              <a:buChar char="•"/>
            </a:pPr>
            <a:r>
              <a:rPr lang="en-US" dirty="0">
                <a:latin typeface="+mj-lt"/>
              </a:rPr>
              <a:t>Wave X Curriculum Timing interaction</a:t>
            </a:r>
          </a:p>
          <a:p>
            <a:pPr marL="449931">
              <a:buFont typeface="Arial" panose="020B0604020202020204" pitchFamily="34" charset="0"/>
              <a:buChar char="•"/>
            </a:pPr>
            <a:r>
              <a:rPr lang="en-US" b="1" dirty="0">
                <a:latin typeface="+mj-lt"/>
              </a:rPr>
              <a:t>Random intercepts:</a:t>
            </a:r>
          </a:p>
          <a:p>
            <a:pPr marL="899861" lvl="2">
              <a:buFont typeface="Arial" panose="020B0604020202020204" pitchFamily="34" charset="0"/>
              <a:buChar char="•"/>
            </a:pPr>
            <a:r>
              <a:rPr lang="en-US" dirty="0">
                <a:latin typeface="+mj-lt"/>
              </a:rPr>
              <a:t>Students nested in classrooms</a:t>
            </a:r>
          </a:p>
          <a:p>
            <a:pPr marL="899861" lvl="2">
              <a:buFont typeface="Arial" panose="020B0604020202020204" pitchFamily="34" charset="0"/>
              <a:buChar char="•"/>
            </a:pPr>
            <a:endParaRPr lang="en-US" dirty="0">
              <a:latin typeface="+mj-lt"/>
            </a:endParaRPr>
          </a:p>
          <a:p>
            <a:pPr marL="449931">
              <a:buFont typeface="Arial" panose="020B0604020202020204" pitchFamily="34" charset="0"/>
              <a:buChar char="•"/>
            </a:pPr>
            <a:r>
              <a:rPr lang="en-US" dirty="0">
                <a:latin typeface="+mj-lt"/>
              </a:rPr>
              <a:t>Accounts for both repeated measurement of the same student and the cluster-randomized design.</a:t>
            </a:r>
          </a:p>
          <a:p>
            <a:pPr marL="899861" lvl="2">
              <a:buFont typeface="Arial" panose="020B0604020202020204" pitchFamily="34" charset="0"/>
              <a:buChar char="•"/>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10</a:t>
            </a:fld>
            <a:endParaRPr lang="en-US" dirty="0"/>
          </a:p>
        </p:txBody>
      </p:sp>
    </p:spTree>
    <p:extLst>
      <p:ext uri="{BB962C8B-B14F-4D97-AF65-F5344CB8AC3E}">
        <p14:creationId xmlns:p14="http://schemas.microsoft.com/office/powerpoint/2010/main" val="40935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1287" defTabSz="899861">
              <a:defRPr/>
            </a:pPr>
            <a:r>
              <a:rPr lang="en-US" dirty="0"/>
              <a:t>57% thought “most” or “all” of their friends used cannabis </a:t>
            </a:r>
            <a:r>
              <a:rPr lang="en-US" dirty="0">
                <a:sym typeface="Wingdings" panose="05000000000000000000" pitchFamily="2" charset="2"/>
              </a:rPr>
              <a:t> recall that by 12</a:t>
            </a:r>
            <a:r>
              <a:rPr lang="en-US" baseline="30000" dirty="0">
                <a:sym typeface="Wingdings" panose="05000000000000000000" pitchFamily="2" charset="2"/>
              </a:rPr>
              <a:t>th</a:t>
            </a:r>
            <a:r>
              <a:rPr lang="en-US" dirty="0">
                <a:sym typeface="Wingdings" panose="05000000000000000000" pitchFamily="2" charset="2"/>
              </a:rPr>
              <a:t> grade, roughly 15% have tried cannabis  suggests the emerging normalization of this substance</a:t>
            </a:r>
            <a:endParaRPr lang="en-US" dirty="0"/>
          </a:p>
        </p:txBody>
      </p:sp>
    </p:spTree>
    <p:extLst>
      <p:ext uri="{BB962C8B-B14F-4D97-AF65-F5344CB8AC3E}">
        <p14:creationId xmlns:p14="http://schemas.microsoft.com/office/powerpoint/2010/main" val="1850210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4519" y="1524000"/>
            <a:ext cx="8153400" cy="1470025"/>
          </a:xfrm>
        </p:spPr>
        <p:txBody>
          <a:bodyPr>
            <a:normAutofit/>
          </a:bodyPr>
          <a:lstStyle>
            <a:lvl1pPr>
              <a:defRPr sz="4400" b="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50819" y="2743200"/>
            <a:ext cx="6400800" cy="1066800"/>
          </a:xfrm>
          <a:ln>
            <a:noFill/>
          </a:ln>
        </p:spPr>
        <p:txBody>
          <a:bodyPr/>
          <a:lstStyle>
            <a:lvl1pPr marL="0" indent="0" algn="ctr">
              <a:buNone/>
              <a:defRPr>
                <a:solidFill>
                  <a:schemeClr val="accent2"/>
                </a:solidFill>
                <a:latin typeface="Spartan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8765" y="4800600"/>
            <a:ext cx="3369481" cy="1686613"/>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731839"/>
            <a:ext cx="5111750" cy="5394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203" y="731836"/>
            <a:ext cx="3008313" cy="703264"/>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9757810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767949"/>
            <a:ext cx="5486400" cy="3959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4727575"/>
            <a:ext cx="5486400" cy="639764"/>
          </a:xfrm>
        </p:spPr>
        <p:txBody>
          <a:bodyPr anchor="ctr">
            <a:normAutofit/>
          </a:bodyPr>
          <a:lstStyle>
            <a:lvl1pPr marL="0" indent="0">
              <a:buNone/>
              <a:defRPr sz="2000" b="1"/>
            </a:lvl1pPr>
          </a:lstStyle>
          <a:p>
            <a:pPr lvl="0"/>
            <a:endParaRPr lang="en-US" dirty="0"/>
          </a:p>
        </p:txBody>
      </p:sp>
      <p:pic>
        <p:nvPicPr>
          <p:cNvPr id="8" name="Picture 7"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32241704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50"/>
            <a:ext cx="9143999" cy="5358215"/>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1333759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609509" lvl="0" indent="-440202" rtl="0">
              <a:spcBef>
                <a:spcPts val="0"/>
              </a:spcBef>
              <a:spcAft>
                <a:spcPts val="0"/>
              </a:spcAft>
              <a:buClr>
                <a:srgbClr val="626262"/>
              </a:buClr>
              <a:buSzPts val="1600"/>
              <a:buChar char="●"/>
              <a:defRPr sz="2133" b="1">
                <a:solidFill>
                  <a:srgbClr val="626262"/>
                </a:solidFill>
              </a:defRPr>
            </a:lvl1pPr>
            <a:lvl2pPr marL="1219018" lvl="1" indent="-423271" rtl="0">
              <a:spcBef>
                <a:spcPts val="2133"/>
              </a:spcBef>
              <a:spcAft>
                <a:spcPts val="0"/>
              </a:spcAft>
              <a:buClr>
                <a:srgbClr val="626262"/>
              </a:buClr>
              <a:buSzPts val="1400"/>
              <a:buChar char="○"/>
              <a:defRPr>
                <a:solidFill>
                  <a:srgbClr val="626262"/>
                </a:solidFill>
              </a:defRPr>
            </a:lvl2pPr>
            <a:lvl3pPr marL="1828528" lvl="2" indent="-406341" rtl="0">
              <a:spcBef>
                <a:spcPts val="2133"/>
              </a:spcBef>
              <a:spcAft>
                <a:spcPts val="0"/>
              </a:spcAft>
              <a:buClr>
                <a:srgbClr val="626262"/>
              </a:buClr>
              <a:buSzPts val="1200"/>
              <a:buFont typeface="Proxima Nova Semibold"/>
              <a:buChar char="■"/>
              <a:defRPr sz="1600">
                <a:solidFill>
                  <a:srgbClr val="626262"/>
                </a:solidFill>
                <a:latin typeface="Proxima Nova Semibold"/>
                <a:ea typeface="Proxima Nova Semibold"/>
                <a:cs typeface="Proxima Nova Semibold"/>
                <a:sym typeface="Proxima Nova Semibold"/>
              </a:defRPr>
            </a:lvl3pPr>
            <a:lvl4pPr marL="2438035" lvl="3" indent="-397875" rtl="0">
              <a:spcBef>
                <a:spcPts val="2133"/>
              </a:spcBef>
              <a:spcAft>
                <a:spcPts val="0"/>
              </a:spcAft>
              <a:buClr>
                <a:srgbClr val="626262"/>
              </a:buClr>
              <a:buSzPts val="1100"/>
              <a:buChar char="●"/>
              <a:defRPr sz="1467">
                <a:solidFill>
                  <a:srgbClr val="626262"/>
                </a:solidFill>
              </a:defRPr>
            </a:lvl4pPr>
            <a:lvl5pPr marL="3047544" lvl="4" indent="-406341" rtl="0">
              <a:spcBef>
                <a:spcPts val="2133"/>
              </a:spcBef>
              <a:spcAft>
                <a:spcPts val="0"/>
              </a:spcAft>
              <a:buClr>
                <a:srgbClr val="626262"/>
              </a:buClr>
              <a:buSzPts val="1200"/>
              <a:buChar char="○"/>
              <a:defRPr sz="1600">
                <a:solidFill>
                  <a:srgbClr val="626262"/>
                </a:solidFill>
              </a:defRPr>
            </a:lvl5pPr>
            <a:lvl6pPr marL="3657053" lvl="5" indent="-440202" rtl="0">
              <a:spcBef>
                <a:spcPts val="2133"/>
              </a:spcBef>
              <a:spcAft>
                <a:spcPts val="0"/>
              </a:spcAft>
              <a:buClr>
                <a:srgbClr val="626262"/>
              </a:buClr>
              <a:buSzPts val="1600"/>
              <a:buChar char="■"/>
              <a:defRPr sz="2133">
                <a:solidFill>
                  <a:srgbClr val="626262"/>
                </a:solidFill>
              </a:defRPr>
            </a:lvl6pPr>
            <a:lvl7pPr marL="4266561" lvl="6" indent="-423271" rtl="0">
              <a:spcBef>
                <a:spcPts val="2133"/>
              </a:spcBef>
              <a:spcAft>
                <a:spcPts val="0"/>
              </a:spcAft>
              <a:buClr>
                <a:srgbClr val="626262"/>
              </a:buClr>
              <a:buSzPts val="1400"/>
              <a:buFont typeface="Proxima Nova Semibold"/>
              <a:buChar char="●"/>
              <a:defRPr>
                <a:solidFill>
                  <a:srgbClr val="626262"/>
                </a:solidFill>
                <a:latin typeface="Proxima Nova Semibold"/>
                <a:ea typeface="Proxima Nova Semibold"/>
                <a:cs typeface="Proxima Nova Semibold"/>
                <a:sym typeface="Proxima Nova Semibold"/>
              </a:defRPr>
            </a:lvl7pPr>
            <a:lvl8pPr marL="4876069" lvl="7" indent="-406341" rtl="0">
              <a:spcBef>
                <a:spcPts val="2133"/>
              </a:spcBef>
              <a:spcAft>
                <a:spcPts val="0"/>
              </a:spcAft>
              <a:buClr>
                <a:srgbClr val="626262"/>
              </a:buClr>
              <a:buSzPts val="1200"/>
              <a:buChar char="○"/>
              <a:defRPr sz="1600" b="1">
                <a:solidFill>
                  <a:srgbClr val="626262"/>
                </a:solidFill>
              </a:defRPr>
            </a:lvl8pPr>
            <a:lvl9pPr marL="5485578" lvl="8" indent="-440202" rtl="0">
              <a:spcBef>
                <a:spcPts val="2133"/>
              </a:spcBef>
              <a:spcAft>
                <a:spcPts val="2133"/>
              </a:spcAft>
              <a:buClr>
                <a:srgbClr val="626262"/>
              </a:buClr>
              <a:buSzPts val="1600"/>
              <a:buChar char="■"/>
              <a:defRPr sz="2133">
                <a:solidFill>
                  <a:srgbClr val="626262"/>
                </a:solidFill>
              </a:defRPr>
            </a:lvl9pPr>
          </a:lstStyle>
          <a:p>
            <a:endParaRPr dirty="0"/>
          </a:p>
        </p:txBody>
      </p:sp>
      <p:sp>
        <p:nvSpPr>
          <p:cNvPr id="23" name="Google Shape;23;p4"/>
          <p:cNvSpPr txBox="1">
            <a:spLocks noGrp="1"/>
          </p:cNvSpPr>
          <p:nvPr>
            <p:ph type="sldNum" idx="12"/>
          </p:nvPr>
        </p:nvSpPr>
        <p:spPr>
          <a:xfrm>
            <a:off x="8472459" y="6319223"/>
            <a:ext cx="548700" cy="524800"/>
          </a:xfrm>
          <a:prstGeom prst="rect">
            <a:avLst/>
          </a:prstGeom>
        </p:spPr>
        <p:txBody>
          <a:bodyPr spcFirstLastPara="1" wrap="square" lIns="91425" tIns="91425" rIns="91425" bIns="91425" anchor="ctr" anchorCtr="0">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fld id="{00000000-1234-1234-1234-123412341234}" type="slidenum">
              <a:rPr lang="en" smtClean="0"/>
              <a:pPr/>
              <a:t>‹#›</a:t>
            </a:fld>
            <a:endParaRPr lang="en"/>
          </a:p>
        </p:txBody>
      </p:sp>
      <p:sp>
        <p:nvSpPr>
          <p:cNvPr id="25" name="Google Shape;25;p4"/>
          <p:cNvSpPr txBox="1">
            <a:spLocks noGrp="1"/>
          </p:cNvSpPr>
          <p:nvPr>
            <p:ph type="title"/>
          </p:nvPr>
        </p:nvSpPr>
        <p:spPr>
          <a:xfrm>
            <a:off x="352075" y="82967"/>
            <a:ext cx="7712768"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8762"/>
              </a:buClr>
              <a:buSzPts val="2800"/>
              <a:buNone/>
              <a:defRPr>
                <a:solidFill>
                  <a:schemeClr val="accent6"/>
                </a:solidFill>
              </a:defRPr>
            </a:lvl1pPr>
            <a:lvl2pPr lvl="1" rtl="0">
              <a:spcBef>
                <a:spcPts val="0"/>
              </a:spcBef>
              <a:spcAft>
                <a:spcPts val="0"/>
              </a:spcAft>
              <a:buClr>
                <a:srgbClr val="118762"/>
              </a:buClr>
              <a:buSzPts val="2800"/>
              <a:buNone/>
              <a:defRPr>
                <a:solidFill>
                  <a:srgbClr val="118762"/>
                </a:solidFill>
              </a:defRPr>
            </a:lvl2pPr>
            <a:lvl3pPr lvl="2" rtl="0">
              <a:spcBef>
                <a:spcPts val="0"/>
              </a:spcBef>
              <a:spcAft>
                <a:spcPts val="0"/>
              </a:spcAft>
              <a:buClr>
                <a:srgbClr val="118762"/>
              </a:buClr>
              <a:buSzPts val="2800"/>
              <a:buNone/>
              <a:defRPr>
                <a:solidFill>
                  <a:srgbClr val="118762"/>
                </a:solidFill>
              </a:defRPr>
            </a:lvl3pPr>
            <a:lvl4pPr lvl="3" rtl="0">
              <a:spcBef>
                <a:spcPts val="0"/>
              </a:spcBef>
              <a:spcAft>
                <a:spcPts val="0"/>
              </a:spcAft>
              <a:buClr>
                <a:srgbClr val="118762"/>
              </a:buClr>
              <a:buSzPts val="2800"/>
              <a:buNone/>
              <a:defRPr>
                <a:solidFill>
                  <a:srgbClr val="118762"/>
                </a:solidFill>
              </a:defRPr>
            </a:lvl4pPr>
            <a:lvl5pPr lvl="4" rtl="0">
              <a:spcBef>
                <a:spcPts val="0"/>
              </a:spcBef>
              <a:spcAft>
                <a:spcPts val="0"/>
              </a:spcAft>
              <a:buClr>
                <a:srgbClr val="118762"/>
              </a:buClr>
              <a:buSzPts val="2800"/>
              <a:buNone/>
              <a:defRPr>
                <a:solidFill>
                  <a:srgbClr val="118762"/>
                </a:solidFill>
              </a:defRPr>
            </a:lvl5pPr>
            <a:lvl6pPr lvl="5" rtl="0">
              <a:spcBef>
                <a:spcPts val="0"/>
              </a:spcBef>
              <a:spcAft>
                <a:spcPts val="0"/>
              </a:spcAft>
              <a:buClr>
                <a:srgbClr val="118762"/>
              </a:buClr>
              <a:buSzPts val="2800"/>
              <a:buNone/>
              <a:defRPr>
                <a:solidFill>
                  <a:srgbClr val="118762"/>
                </a:solidFill>
              </a:defRPr>
            </a:lvl6pPr>
            <a:lvl7pPr lvl="6" rtl="0">
              <a:spcBef>
                <a:spcPts val="0"/>
              </a:spcBef>
              <a:spcAft>
                <a:spcPts val="0"/>
              </a:spcAft>
              <a:buClr>
                <a:srgbClr val="118762"/>
              </a:buClr>
              <a:buSzPts val="2800"/>
              <a:buNone/>
              <a:defRPr>
                <a:solidFill>
                  <a:srgbClr val="118762"/>
                </a:solidFill>
              </a:defRPr>
            </a:lvl7pPr>
            <a:lvl8pPr lvl="7" rtl="0">
              <a:spcBef>
                <a:spcPts val="0"/>
              </a:spcBef>
              <a:spcAft>
                <a:spcPts val="0"/>
              </a:spcAft>
              <a:buClr>
                <a:srgbClr val="118762"/>
              </a:buClr>
              <a:buSzPts val="2800"/>
              <a:buNone/>
              <a:defRPr>
                <a:solidFill>
                  <a:srgbClr val="118762"/>
                </a:solidFill>
              </a:defRPr>
            </a:lvl8pPr>
            <a:lvl9pPr lvl="8" rtl="0">
              <a:spcBef>
                <a:spcPts val="0"/>
              </a:spcBef>
              <a:spcAft>
                <a:spcPts val="0"/>
              </a:spcAft>
              <a:buClr>
                <a:srgbClr val="118762"/>
              </a:buClr>
              <a:buSzPts val="2800"/>
              <a:buNone/>
              <a:defRPr>
                <a:solidFill>
                  <a:srgbClr val="118762"/>
                </a:solidFill>
              </a:defRPr>
            </a:lvl9pPr>
          </a:lstStyle>
          <a:p>
            <a:endParaRPr dirty="0"/>
          </a:p>
        </p:txBody>
      </p:sp>
      <p:sp>
        <p:nvSpPr>
          <p:cNvPr id="26" name="Google Shape;26;p4"/>
          <p:cNvSpPr/>
          <p:nvPr/>
        </p:nvSpPr>
        <p:spPr>
          <a:xfrm>
            <a:off x="0" y="6801403"/>
            <a:ext cx="9144000" cy="6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405" y="166948"/>
            <a:ext cx="821903" cy="776241"/>
          </a:xfrm>
          <a:prstGeom prst="rect">
            <a:avLst/>
          </a:prstGeom>
        </p:spPr>
      </p:pic>
    </p:spTree>
    <p:extLst>
      <p:ext uri="{BB962C8B-B14F-4D97-AF65-F5344CB8AC3E}">
        <p14:creationId xmlns:p14="http://schemas.microsoft.com/office/powerpoint/2010/main" val="226068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0" name="Google Shape;30;p5"/>
          <p:cNvSpPr txBox="1">
            <a:spLocks noGrp="1"/>
          </p:cNvSpPr>
          <p:nvPr>
            <p:ph type="title"/>
          </p:nvPr>
        </p:nvSpPr>
        <p:spPr>
          <a:xfrm>
            <a:off x="352075" y="82964"/>
            <a:ext cx="6618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8762"/>
              </a:buClr>
              <a:buSzPts val="2800"/>
              <a:buNone/>
              <a:defRPr>
                <a:solidFill>
                  <a:schemeClr val="accent6"/>
                </a:solidFill>
              </a:defRPr>
            </a:lvl1pPr>
            <a:lvl2pPr lvl="1" rtl="0">
              <a:spcBef>
                <a:spcPts val="0"/>
              </a:spcBef>
              <a:spcAft>
                <a:spcPts val="0"/>
              </a:spcAft>
              <a:buClr>
                <a:srgbClr val="118762"/>
              </a:buClr>
              <a:buSzPts val="2800"/>
              <a:buNone/>
              <a:defRPr>
                <a:solidFill>
                  <a:srgbClr val="118762"/>
                </a:solidFill>
              </a:defRPr>
            </a:lvl2pPr>
            <a:lvl3pPr lvl="2" rtl="0">
              <a:spcBef>
                <a:spcPts val="0"/>
              </a:spcBef>
              <a:spcAft>
                <a:spcPts val="0"/>
              </a:spcAft>
              <a:buClr>
                <a:srgbClr val="118762"/>
              </a:buClr>
              <a:buSzPts val="2800"/>
              <a:buNone/>
              <a:defRPr>
                <a:solidFill>
                  <a:srgbClr val="118762"/>
                </a:solidFill>
              </a:defRPr>
            </a:lvl3pPr>
            <a:lvl4pPr lvl="3" rtl="0">
              <a:spcBef>
                <a:spcPts val="0"/>
              </a:spcBef>
              <a:spcAft>
                <a:spcPts val="0"/>
              </a:spcAft>
              <a:buClr>
                <a:srgbClr val="118762"/>
              </a:buClr>
              <a:buSzPts val="2800"/>
              <a:buNone/>
              <a:defRPr>
                <a:solidFill>
                  <a:srgbClr val="118762"/>
                </a:solidFill>
              </a:defRPr>
            </a:lvl4pPr>
            <a:lvl5pPr lvl="4" rtl="0">
              <a:spcBef>
                <a:spcPts val="0"/>
              </a:spcBef>
              <a:spcAft>
                <a:spcPts val="0"/>
              </a:spcAft>
              <a:buClr>
                <a:srgbClr val="118762"/>
              </a:buClr>
              <a:buSzPts val="2800"/>
              <a:buNone/>
              <a:defRPr>
                <a:solidFill>
                  <a:srgbClr val="118762"/>
                </a:solidFill>
              </a:defRPr>
            </a:lvl5pPr>
            <a:lvl6pPr lvl="5" rtl="0">
              <a:spcBef>
                <a:spcPts val="0"/>
              </a:spcBef>
              <a:spcAft>
                <a:spcPts val="0"/>
              </a:spcAft>
              <a:buClr>
                <a:srgbClr val="118762"/>
              </a:buClr>
              <a:buSzPts val="2800"/>
              <a:buNone/>
              <a:defRPr>
                <a:solidFill>
                  <a:srgbClr val="118762"/>
                </a:solidFill>
              </a:defRPr>
            </a:lvl6pPr>
            <a:lvl7pPr lvl="6" rtl="0">
              <a:spcBef>
                <a:spcPts val="0"/>
              </a:spcBef>
              <a:spcAft>
                <a:spcPts val="0"/>
              </a:spcAft>
              <a:buClr>
                <a:srgbClr val="118762"/>
              </a:buClr>
              <a:buSzPts val="2800"/>
              <a:buNone/>
              <a:defRPr>
                <a:solidFill>
                  <a:srgbClr val="118762"/>
                </a:solidFill>
              </a:defRPr>
            </a:lvl7pPr>
            <a:lvl8pPr lvl="7" rtl="0">
              <a:spcBef>
                <a:spcPts val="0"/>
              </a:spcBef>
              <a:spcAft>
                <a:spcPts val="0"/>
              </a:spcAft>
              <a:buClr>
                <a:srgbClr val="118762"/>
              </a:buClr>
              <a:buSzPts val="2800"/>
              <a:buNone/>
              <a:defRPr>
                <a:solidFill>
                  <a:srgbClr val="118762"/>
                </a:solidFill>
              </a:defRPr>
            </a:lvl8pPr>
            <a:lvl9pPr lvl="8" rtl="0">
              <a:spcBef>
                <a:spcPts val="0"/>
              </a:spcBef>
              <a:spcAft>
                <a:spcPts val="0"/>
              </a:spcAft>
              <a:buClr>
                <a:srgbClr val="118762"/>
              </a:buClr>
              <a:buSzPts val="2800"/>
              <a:buNone/>
              <a:defRPr>
                <a:solidFill>
                  <a:srgbClr val="118762"/>
                </a:solidFill>
              </a:defRPr>
            </a:lvl9pPr>
          </a:lstStyle>
          <a:p>
            <a:endParaRPr dirty="0"/>
          </a:p>
        </p:txBody>
      </p:sp>
      <p:sp>
        <p:nvSpPr>
          <p:cNvPr id="31" name="Google Shape;31;p5"/>
          <p:cNvSpPr txBox="1">
            <a:spLocks noGrp="1"/>
          </p:cNvSpPr>
          <p:nvPr>
            <p:ph type="body" idx="1"/>
          </p:nvPr>
        </p:nvSpPr>
        <p:spPr>
          <a:xfrm>
            <a:off x="311703" y="1536633"/>
            <a:ext cx="3999900" cy="4555200"/>
          </a:xfrm>
          <a:prstGeom prst="rect">
            <a:avLst/>
          </a:prstGeom>
        </p:spPr>
        <p:txBody>
          <a:bodyPr spcFirstLastPara="1" wrap="square" lIns="91425" tIns="91425" rIns="91425" bIns="91425" anchor="t" anchorCtr="0">
            <a:noAutofit/>
          </a:bodyPr>
          <a:lstStyle>
            <a:lvl1pPr marL="609509" lvl="0" indent="-440202" rtl="0">
              <a:spcBef>
                <a:spcPts val="0"/>
              </a:spcBef>
              <a:spcAft>
                <a:spcPts val="0"/>
              </a:spcAft>
              <a:buSzPts val="1600"/>
              <a:buChar char="●"/>
              <a:defRPr sz="2133" b="1"/>
            </a:lvl1pPr>
            <a:lvl2pPr marL="1219018" lvl="1" indent="-423271" rtl="0">
              <a:spcBef>
                <a:spcPts val="2133"/>
              </a:spcBef>
              <a:spcAft>
                <a:spcPts val="0"/>
              </a:spcAft>
              <a:buSzPts val="1400"/>
              <a:buChar char="○"/>
              <a:defRPr/>
            </a:lvl2pPr>
            <a:lvl3pPr marL="1828528" lvl="2" indent="-406341" rtl="0">
              <a:spcBef>
                <a:spcPts val="2133"/>
              </a:spcBef>
              <a:spcAft>
                <a:spcPts val="0"/>
              </a:spcAft>
              <a:buSzPts val="1200"/>
              <a:buFont typeface="Proxima Nova Semibold"/>
              <a:buChar char="■"/>
              <a:defRPr sz="1600">
                <a:latin typeface="Proxima Nova Semibold"/>
                <a:ea typeface="Proxima Nova Semibold"/>
                <a:cs typeface="Proxima Nova Semibold"/>
                <a:sym typeface="Proxima Nova Semibold"/>
              </a:defRPr>
            </a:lvl3pPr>
            <a:lvl4pPr marL="2438035" lvl="3" indent="-397875" rtl="0">
              <a:spcBef>
                <a:spcPts val="2133"/>
              </a:spcBef>
              <a:spcAft>
                <a:spcPts val="0"/>
              </a:spcAft>
              <a:buSzPts val="1100"/>
              <a:buChar char="●"/>
              <a:defRPr sz="1467"/>
            </a:lvl4pPr>
            <a:lvl5pPr marL="3047544" lvl="4" indent="-406341" rtl="0">
              <a:spcBef>
                <a:spcPts val="2133"/>
              </a:spcBef>
              <a:spcAft>
                <a:spcPts val="0"/>
              </a:spcAft>
              <a:buSzPts val="1200"/>
              <a:buChar char="○"/>
              <a:defRPr sz="1600"/>
            </a:lvl5pPr>
            <a:lvl6pPr marL="3657053" lvl="5" indent="-440202" rtl="0">
              <a:spcBef>
                <a:spcPts val="2133"/>
              </a:spcBef>
              <a:spcAft>
                <a:spcPts val="0"/>
              </a:spcAft>
              <a:buSzPts val="1600"/>
              <a:buChar char="■"/>
              <a:defRPr sz="2133"/>
            </a:lvl6pPr>
            <a:lvl7pPr marL="4266561" lvl="6" indent="-423271" rtl="0">
              <a:spcBef>
                <a:spcPts val="2133"/>
              </a:spcBef>
              <a:spcAft>
                <a:spcPts val="0"/>
              </a:spcAft>
              <a:buSzPts val="1400"/>
              <a:buFont typeface="Proxima Nova Semibold"/>
              <a:buChar char="●"/>
              <a:defRPr>
                <a:latin typeface="Proxima Nova Semibold"/>
                <a:ea typeface="Proxima Nova Semibold"/>
                <a:cs typeface="Proxima Nova Semibold"/>
                <a:sym typeface="Proxima Nova Semibold"/>
              </a:defRPr>
            </a:lvl7pPr>
            <a:lvl8pPr marL="4876069" lvl="7" indent="-406341" rtl="0">
              <a:spcBef>
                <a:spcPts val="2133"/>
              </a:spcBef>
              <a:spcAft>
                <a:spcPts val="0"/>
              </a:spcAft>
              <a:buSzPts val="1200"/>
              <a:buChar char="○"/>
              <a:defRPr sz="1600" b="1"/>
            </a:lvl8pPr>
            <a:lvl9pPr marL="5485578" lvl="8" indent="-440202" rtl="0">
              <a:spcBef>
                <a:spcPts val="2133"/>
              </a:spcBef>
              <a:spcAft>
                <a:spcPts val="2133"/>
              </a:spcAft>
              <a:buSzPts val="1600"/>
              <a:buChar char="■"/>
              <a:defRPr sz="2133"/>
            </a:lvl9pPr>
          </a:lstStyle>
          <a:p>
            <a:endParaRPr/>
          </a:p>
        </p:txBody>
      </p:sp>
      <p:sp>
        <p:nvSpPr>
          <p:cNvPr id="32" name="Google Shape;32;p5"/>
          <p:cNvSpPr txBox="1">
            <a:spLocks noGrp="1"/>
          </p:cNvSpPr>
          <p:nvPr>
            <p:ph type="body" idx="2"/>
          </p:nvPr>
        </p:nvSpPr>
        <p:spPr>
          <a:xfrm>
            <a:off x="4832403" y="1536633"/>
            <a:ext cx="3999900" cy="4555200"/>
          </a:xfrm>
          <a:prstGeom prst="rect">
            <a:avLst/>
          </a:prstGeom>
        </p:spPr>
        <p:txBody>
          <a:bodyPr spcFirstLastPara="1" wrap="square" lIns="91425" tIns="91425" rIns="91425" bIns="91425" anchor="t" anchorCtr="0">
            <a:noAutofit/>
          </a:bodyPr>
          <a:lstStyle>
            <a:lvl1pPr marL="609509" lvl="0" indent="-440202" rtl="0">
              <a:spcBef>
                <a:spcPts val="0"/>
              </a:spcBef>
              <a:spcAft>
                <a:spcPts val="0"/>
              </a:spcAft>
              <a:buSzPts val="1600"/>
              <a:buChar char="●"/>
              <a:defRPr sz="2133" b="1"/>
            </a:lvl1pPr>
            <a:lvl2pPr marL="1219018" lvl="1" indent="-423271" rtl="0">
              <a:spcBef>
                <a:spcPts val="2133"/>
              </a:spcBef>
              <a:spcAft>
                <a:spcPts val="0"/>
              </a:spcAft>
              <a:buSzPts val="1400"/>
              <a:buChar char="○"/>
              <a:defRPr/>
            </a:lvl2pPr>
            <a:lvl3pPr marL="1828528" lvl="2" indent="-406341" rtl="0">
              <a:spcBef>
                <a:spcPts val="2133"/>
              </a:spcBef>
              <a:spcAft>
                <a:spcPts val="0"/>
              </a:spcAft>
              <a:buSzPts val="1200"/>
              <a:buFont typeface="Proxima Nova Semibold"/>
              <a:buChar char="■"/>
              <a:defRPr sz="1600">
                <a:latin typeface="Proxima Nova Semibold"/>
                <a:ea typeface="Proxima Nova Semibold"/>
                <a:cs typeface="Proxima Nova Semibold"/>
                <a:sym typeface="Proxima Nova Semibold"/>
              </a:defRPr>
            </a:lvl3pPr>
            <a:lvl4pPr marL="2438035" lvl="3" indent="-397875" rtl="0">
              <a:spcBef>
                <a:spcPts val="2133"/>
              </a:spcBef>
              <a:spcAft>
                <a:spcPts val="0"/>
              </a:spcAft>
              <a:buSzPts val="1100"/>
              <a:buChar char="●"/>
              <a:defRPr sz="1467"/>
            </a:lvl4pPr>
            <a:lvl5pPr marL="3047544" lvl="4" indent="-406341" rtl="0">
              <a:spcBef>
                <a:spcPts val="2133"/>
              </a:spcBef>
              <a:spcAft>
                <a:spcPts val="0"/>
              </a:spcAft>
              <a:buSzPts val="1200"/>
              <a:buChar char="○"/>
              <a:defRPr sz="1600"/>
            </a:lvl5pPr>
            <a:lvl6pPr marL="3657053" lvl="5" indent="-440202" rtl="0">
              <a:spcBef>
                <a:spcPts val="2133"/>
              </a:spcBef>
              <a:spcAft>
                <a:spcPts val="0"/>
              </a:spcAft>
              <a:buSzPts val="1600"/>
              <a:buChar char="■"/>
              <a:defRPr sz="2133"/>
            </a:lvl6pPr>
            <a:lvl7pPr marL="4266561" lvl="6" indent="-423271" rtl="0">
              <a:spcBef>
                <a:spcPts val="2133"/>
              </a:spcBef>
              <a:spcAft>
                <a:spcPts val="0"/>
              </a:spcAft>
              <a:buSzPts val="1400"/>
              <a:buFont typeface="Proxima Nova Semibold"/>
              <a:buChar char="●"/>
              <a:defRPr>
                <a:latin typeface="Proxima Nova Semibold"/>
                <a:ea typeface="Proxima Nova Semibold"/>
                <a:cs typeface="Proxima Nova Semibold"/>
                <a:sym typeface="Proxima Nova Semibold"/>
              </a:defRPr>
            </a:lvl7pPr>
            <a:lvl8pPr marL="4876069" lvl="7" indent="-406341" rtl="0">
              <a:spcBef>
                <a:spcPts val="2133"/>
              </a:spcBef>
              <a:spcAft>
                <a:spcPts val="0"/>
              </a:spcAft>
              <a:buSzPts val="1200"/>
              <a:buChar char="○"/>
              <a:defRPr sz="1600" b="1"/>
            </a:lvl8pPr>
            <a:lvl9pPr marL="5485578" lvl="8" indent="-440202" rtl="0">
              <a:spcBef>
                <a:spcPts val="2133"/>
              </a:spcBef>
              <a:spcAft>
                <a:spcPts val="2133"/>
              </a:spcAft>
              <a:buSzPts val="1600"/>
              <a:buChar char="■"/>
              <a:defRPr sz="2133"/>
            </a:lvl9pPr>
          </a:lstStyle>
          <a:p>
            <a:endParaRPr/>
          </a:p>
        </p:txBody>
      </p:sp>
      <p:sp>
        <p:nvSpPr>
          <p:cNvPr id="33" name="Google Shape;33;p5"/>
          <p:cNvSpPr/>
          <p:nvPr/>
        </p:nvSpPr>
        <p:spPr>
          <a:xfrm>
            <a:off x="0" y="6801403"/>
            <a:ext cx="9144000" cy="6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405" y="166948"/>
            <a:ext cx="821903" cy="776241"/>
          </a:xfrm>
          <a:prstGeom prst="rect">
            <a:avLst/>
          </a:prstGeom>
        </p:spPr>
      </p:pic>
    </p:spTree>
    <p:extLst>
      <p:ext uri="{BB962C8B-B14F-4D97-AF65-F5344CB8AC3E}">
        <p14:creationId xmlns:p14="http://schemas.microsoft.com/office/powerpoint/2010/main" val="66093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accent6"/>
        </a:solidFill>
        <a:effectLst/>
      </p:bgPr>
    </p:bg>
    <p:spTree>
      <p:nvGrpSpPr>
        <p:cNvPr id="1" name="Shape 68"/>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75" y="0"/>
            <a:ext cx="9142800" cy="6858000"/>
          </a:xfrm>
          <a:prstGeom prst="rect">
            <a:avLst/>
          </a:prstGeom>
        </p:spPr>
      </p:pic>
      <p:sp>
        <p:nvSpPr>
          <p:cNvPr id="69" name="Google Shape;69;p14"/>
          <p:cNvSpPr/>
          <p:nvPr/>
        </p:nvSpPr>
        <p:spPr>
          <a:xfrm>
            <a:off x="25" y="5799437"/>
            <a:ext cx="9144000" cy="1058715"/>
          </a:xfrm>
          <a:prstGeom prst="rect">
            <a:avLst/>
          </a:prstGeom>
          <a:solidFill>
            <a:srgbClr val="FFFFFF"/>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sp>
        <p:nvSpPr>
          <p:cNvPr id="70" name="Google Shape;70;p14"/>
          <p:cNvSpPr txBox="1">
            <a:spLocks noGrp="1"/>
          </p:cNvSpPr>
          <p:nvPr>
            <p:ph type="sldNum" idx="12"/>
          </p:nvPr>
        </p:nvSpPr>
        <p:spPr>
          <a:xfrm>
            <a:off x="8472459" y="6217623"/>
            <a:ext cx="548700" cy="524800"/>
          </a:xfrm>
          <a:prstGeom prst="rect">
            <a:avLst/>
          </a:prstGeom>
        </p:spPr>
        <p:txBody>
          <a:bodyPr spcFirstLastPara="1" wrap="square" lIns="94800" tIns="94800" rIns="94800" bIns="94800"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71" name="Google Shape;71;p14"/>
          <p:cNvSpPr txBox="1">
            <a:spLocks noGrp="1"/>
          </p:cNvSpPr>
          <p:nvPr>
            <p:ph type="title"/>
          </p:nvPr>
        </p:nvSpPr>
        <p:spPr>
          <a:xfrm>
            <a:off x="913800" y="1577033"/>
            <a:ext cx="7316400" cy="1096000"/>
          </a:xfrm>
          <a:prstGeom prst="rect">
            <a:avLst/>
          </a:prstGeom>
        </p:spPr>
        <p:txBody>
          <a:bodyPr spcFirstLastPara="1" wrap="square" lIns="94800" tIns="94800" rIns="94800" bIns="94800" anchor="t" anchorCtr="0">
            <a:noAutofit/>
          </a:bodyPr>
          <a:lstStyle>
            <a:lvl1pPr lvl="0" rtl="0">
              <a:spcBef>
                <a:spcPts val="0"/>
              </a:spcBef>
              <a:spcAft>
                <a:spcPts val="0"/>
              </a:spcAft>
              <a:buNone/>
              <a:defRPr sz="4800"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72" name="Google Shape;72;p14"/>
          <p:cNvSpPr txBox="1">
            <a:spLocks noGrp="1"/>
          </p:cNvSpPr>
          <p:nvPr>
            <p:ph type="subTitle" idx="1"/>
          </p:nvPr>
        </p:nvSpPr>
        <p:spPr>
          <a:xfrm>
            <a:off x="913825" y="2673033"/>
            <a:ext cx="7316400" cy="946400"/>
          </a:xfrm>
          <a:prstGeom prst="rect">
            <a:avLst/>
          </a:prstGeom>
        </p:spPr>
        <p:txBody>
          <a:bodyPr spcFirstLastPara="1" wrap="square" lIns="94800" tIns="94800" rIns="94800" bIns="94800" anchor="b" anchorCtr="0">
            <a:noAutofit/>
          </a:bodyPr>
          <a:lstStyle>
            <a:lvl1pPr lvl="0" rtl="0">
              <a:lnSpc>
                <a:spcPct val="100000"/>
              </a:lnSpc>
              <a:spcBef>
                <a:spcPts val="0"/>
              </a:spcBef>
              <a:spcAft>
                <a:spcPts val="0"/>
              </a:spcAft>
              <a:buNone/>
              <a:defRPr sz="2667" b="0">
                <a:solidFill>
                  <a:srgbClr val="FFFFFF"/>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dirty="0"/>
          </a:p>
        </p:txBody>
      </p:sp>
      <p:pic>
        <p:nvPicPr>
          <p:cNvPr id="8"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066" y="5948757"/>
            <a:ext cx="4308940" cy="8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hasCustomPrompt="1"/>
          </p:nvPr>
        </p:nvSpPr>
        <p:spPr>
          <a:xfrm>
            <a:off x="4934464" y="4695565"/>
            <a:ext cx="4068691" cy="962128"/>
          </a:xfrm>
        </p:spPr>
        <p:txBody>
          <a:bodyPr/>
          <a:lstStyle>
            <a:lvl1pPr marL="169329" indent="0" algn="r">
              <a:buClr>
                <a:srgbClr val="FFFFFF"/>
              </a:buClr>
              <a:buNone/>
              <a:defRPr sz="2400">
                <a:solidFill>
                  <a:srgbClr val="FFFFFF"/>
                </a:solidFill>
              </a:defRPr>
            </a:lvl1pPr>
          </a:lstStyle>
          <a:p>
            <a:pPr lvl="0"/>
            <a:r>
              <a:rPr lang="en-US" dirty="0"/>
              <a:t>Click to add author</a:t>
            </a:r>
          </a:p>
          <a:p>
            <a:pPr lvl="0"/>
            <a:r>
              <a:rPr lang="en-US" dirty="0"/>
              <a:t>and title</a:t>
            </a:r>
          </a:p>
        </p:txBody>
      </p:sp>
      <p:sp>
        <p:nvSpPr>
          <p:cNvPr id="10" name="Text Placeholder 3"/>
          <p:cNvSpPr>
            <a:spLocks noGrp="1"/>
          </p:cNvSpPr>
          <p:nvPr>
            <p:ph type="body" sz="quarter" idx="14" hasCustomPrompt="1"/>
          </p:nvPr>
        </p:nvSpPr>
        <p:spPr>
          <a:xfrm>
            <a:off x="4968943" y="6102045"/>
            <a:ext cx="4068691" cy="614212"/>
          </a:xfrm>
        </p:spPr>
        <p:txBody>
          <a:bodyPr/>
          <a:lstStyle>
            <a:lvl1pPr marL="169329" indent="0" algn="r">
              <a:buClr>
                <a:srgbClr val="FFFFFF"/>
              </a:buClr>
              <a:buNone/>
              <a:defRPr sz="1200" b="0">
                <a:solidFill>
                  <a:schemeClr val="accent1"/>
                </a:solidFill>
              </a:defRPr>
            </a:lvl1pPr>
          </a:lstStyle>
          <a:p>
            <a:pPr lvl="0"/>
            <a:r>
              <a:rPr lang="en-US" dirty="0"/>
              <a:t>Click to add Grant and Support Numbers</a:t>
            </a:r>
          </a:p>
        </p:txBody>
      </p:sp>
    </p:spTree>
    <p:extLst>
      <p:ext uri="{BB962C8B-B14F-4D97-AF65-F5344CB8AC3E}">
        <p14:creationId xmlns:p14="http://schemas.microsoft.com/office/powerpoint/2010/main" val="207354938"/>
      </p:ext>
    </p:extLst>
  </p:cSld>
  <p:clrMapOvr>
    <a:masterClrMapping/>
  </p:clrMapOvr>
  <p:transition/>
  <p:extLst>
    <p:ext uri="{DCECCB84-F9BA-43D5-87BE-67443E8EF086}">
      <p15:sldGuideLst xmlns:p15="http://schemas.microsoft.com/office/powerpoint/2012/main">
        <p15:guide id="1" pos="432">
          <p15:clr>
            <a:srgbClr val="F9AD4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accent6"/>
        </a:solidFill>
        <a:effectLst/>
      </p:bgPr>
    </p:bg>
    <p:spTree>
      <p:nvGrpSpPr>
        <p:cNvPr id="1" name="Shape 68"/>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75" y="0"/>
            <a:ext cx="9142800" cy="6858000"/>
          </a:xfrm>
          <a:prstGeom prst="rect">
            <a:avLst/>
          </a:prstGeom>
        </p:spPr>
      </p:pic>
      <p:sp>
        <p:nvSpPr>
          <p:cNvPr id="69" name="Google Shape;69;p14"/>
          <p:cNvSpPr/>
          <p:nvPr/>
        </p:nvSpPr>
        <p:spPr>
          <a:xfrm>
            <a:off x="25" y="5486400"/>
            <a:ext cx="9144000" cy="1371752"/>
          </a:xfrm>
          <a:prstGeom prst="rect">
            <a:avLst/>
          </a:prstGeom>
          <a:solidFill>
            <a:srgbClr val="FFFFFF"/>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sp>
        <p:nvSpPr>
          <p:cNvPr id="70" name="Google Shape;70;p14"/>
          <p:cNvSpPr txBox="1">
            <a:spLocks noGrp="1"/>
          </p:cNvSpPr>
          <p:nvPr>
            <p:ph type="sldNum" idx="12"/>
          </p:nvPr>
        </p:nvSpPr>
        <p:spPr>
          <a:xfrm>
            <a:off x="8472459" y="6217623"/>
            <a:ext cx="548700" cy="524800"/>
          </a:xfrm>
          <a:prstGeom prst="rect">
            <a:avLst/>
          </a:prstGeom>
        </p:spPr>
        <p:txBody>
          <a:bodyPr spcFirstLastPara="1" wrap="square" lIns="94800" tIns="94800" rIns="94800" bIns="94800"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71" name="Google Shape;71;p14"/>
          <p:cNvSpPr txBox="1">
            <a:spLocks noGrp="1"/>
          </p:cNvSpPr>
          <p:nvPr>
            <p:ph type="title"/>
          </p:nvPr>
        </p:nvSpPr>
        <p:spPr>
          <a:xfrm>
            <a:off x="913800" y="1577033"/>
            <a:ext cx="7316400" cy="1096000"/>
          </a:xfrm>
          <a:prstGeom prst="rect">
            <a:avLst/>
          </a:prstGeom>
        </p:spPr>
        <p:txBody>
          <a:bodyPr spcFirstLastPara="1" wrap="square" lIns="94800" tIns="94800" rIns="94800" bIns="94800" anchor="t" anchorCtr="0">
            <a:noAutofit/>
          </a:bodyPr>
          <a:lstStyle>
            <a:lvl1pPr lvl="0" rtl="0">
              <a:spcBef>
                <a:spcPts val="0"/>
              </a:spcBef>
              <a:spcAft>
                <a:spcPts val="0"/>
              </a:spcAft>
              <a:buNone/>
              <a:defRPr sz="3733"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72" name="Google Shape;72;p14"/>
          <p:cNvSpPr txBox="1">
            <a:spLocks noGrp="1"/>
          </p:cNvSpPr>
          <p:nvPr>
            <p:ph type="subTitle" idx="1"/>
          </p:nvPr>
        </p:nvSpPr>
        <p:spPr>
          <a:xfrm>
            <a:off x="913825" y="2673033"/>
            <a:ext cx="7316400" cy="946400"/>
          </a:xfrm>
          <a:prstGeom prst="rect">
            <a:avLst/>
          </a:prstGeom>
        </p:spPr>
        <p:txBody>
          <a:bodyPr spcFirstLastPara="1" wrap="square" lIns="94800" tIns="94800" rIns="94800" bIns="94800" anchor="b" anchorCtr="0">
            <a:noAutofit/>
          </a:bodyPr>
          <a:lstStyle>
            <a:lvl1pPr lvl="0" rtl="0">
              <a:lnSpc>
                <a:spcPct val="100000"/>
              </a:lnSpc>
              <a:spcBef>
                <a:spcPts val="0"/>
              </a:spcBef>
              <a:spcAft>
                <a:spcPts val="0"/>
              </a:spcAft>
              <a:buNone/>
              <a:defRPr sz="2667" b="0">
                <a:solidFill>
                  <a:srgbClr val="FFFFFF"/>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dirty="0"/>
          </a:p>
        </p:txBody>
      </p:sp>
      <p:sp>
        <p:nvSpPr>
          <p:cNvPr id="4" name="Text Placeholder 3"/>
          <p:cNvSpPr>
            <a:spLocks noGrp="1"/>
          </p:cNvSpPr>
          <p:nvPr>
            <p:ph type="body" sz="quarter" idx="13" hasCustomPrompt="1"/>
          </p:nvPr>
        </p:nvSpPr>
        <p:spPr>
          <a:xfrm>
            <a:off x="2360599" y="5517895"/>
            <a:ext cx="4068691" cy="962128"/>
          </a:xfrm>
        </p:spPr>
        <p:txBody>
          <a:bodyPr/>
          <a:lstStyle>
            <a:lvl1pPr marL="169329" indent="0" algn="ctr">
              <a:buClr>
                <a:srgbClr val="FFFFFF"/>
              </a:buClr>
              <a:buNone/>
              <a:defRPr sz="2400" b="0">
                <a:solidFill>
                  <a:schemeClr val="accent1"/>
                </a:solidFill>
              </a:defRPr>
            </a:lvl1pPr>
          </a:lstStyle>
          <a:p>
            <a:pPr lvl="0"/>
            <a:r>
              <a:rPr lang="en-US" dirty="0"/>
              <a:t>Click to add author</a:t>
            </a:r>
          </a:p>
          <a:p>
            <a:pPr lvl="0"/>
            <a:r>
              <a:rPr lang="en-US" dirty="0"/>
              <a:t>and title</a:t>
            </a:r>
          </a:p>
        </p:txBody>
      </p:sp>
      <p:sp>
        <p:nvSpPr>
          <p:cNvPr id="10" name="Text Placeholder 3"/>
          <p:cNvSpPr>
            <a:spLocks noGrp="1"/>
          </p:cNvSpPr>
          <p:nvPr>
            <p:ph type="body" sz="quarter" idx="14" hasCustomPrompt="1"/>
          </p:nvPr>
        </p:nvSpPr>
        <p:spPr>
          <a:xfrm>
            <a:off x="4968943" y="6102045"/>
            <a:ext cx="4068691" cy="614212"/>
          </a:xfrm>
        </p:spPr>
        <p:txBody>
          <a:bodyPr/>
          <a:lstStyle>
            <a:lvl1pPr marL="169329" indent="0" algn="r">
              <a:buClr>
                <a:srgbClr val="FFFFFF"/>
              </a:buClr>
              <a:buNone/>
              <a:defRPr sz="1200" b="0">
                <a:solidFill>
                  <a:schemeClr val="tx1"/>
                </a:solidFill>
              </a:defRPr>
            </a:lvl1pPr>
          </a:lstStyle>
          <a:p>
            <a:pPr lvl="0"/>
            <a:r>
              <a:rPr lang="en-US" dirty="0"/>
              <a:t>Click to add Grant and Support Numbers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5055" y="5682959"/>
            <a:ext cx="518100" cy="489317"/>
          </a:xfrm>
          <a:prstGeom prst="rect">
            <a:avLst/>
          </a:prstGeom>
        </p:spPr>
      </p:pic>
      <p:sp>
        <p:nvSpPr>
          <p:cNvPr id="12" name="Text Placeholder 3"/>
          <p:cNvSpPr>
            <a:spLocks noGrp="1"/>
          </p:cNvSpPr>
          <p:nvPr>
            <p:ph type="body" sz="quarter" idx="15" hasCustomPrompt="1"/>
          </p:nvPr>
        </p:nvSpPr>
        <p:spPr>
          <a:xfrm>
            <a:off x="100685" y="5515288"/>
            <a:ext cx="4068691" cy="962128"/>
          </a:xfrm>
        </p:spPr>
        <p:txBody>
          <a:bodyPr/>
          <a:lstStyle>
            <a:lvl1pPr marL="169329" indent="0" algn="l">
              <a:buClr>
                <a:srgbClr val="FFFFFF"/>
              </a:buClr>
              <a:buNone/>
              <a:defRPr sz="2400" b="0">
                <a:solidFill>
                  <a:schemeClr val="tx1"/>
                </a:solidFill>
              </a:defRPr>
            </a:lvl1pPr>
          </a:lstStyle>
          <a:p>
            <a:pPr lvl="0"/>
            <a:r>
              <a:rPr lang="en-US" dirty="0"/>
              <a:t>Click to add </a:t>
            </a:r>
          </a:p>
          <a:p>
            <a:pPr lvl="0"/>
            <a:r>
              <a:rPr lang="en-US" dirty="0"/>
              <a:t>Conference name</a:t>
            </a:r>
          </a:p>
        </p:txBody>
      </p:sp>
    </p:spTree>
    <p:extLst>
      <p:ext uri="{BB962C8B-B14F-4D97-AF65-F5344CB8AC3E}">
        <p14:creationId xmlns:p14="http://schemas.microsoft.com/office/powerpoint/2010/main" val="2842849311"/>
      </p:ext>
    </p:extLst>
  </p:cSld>
  <p:clrMapOvr>
    <a:masterClrMapping/>
  </p:clrMapOvr>
  <p:transition/>
  <p:extLst>
    <p:ext uri="{DCECCB84-F9BA-43D5-87BE-67443E8EF086}">
      <p15:sldGuideLst xmlns:p15="http://schemas.microsoft.com/office/powerpoint/2012/main">
        <p15:guide id="1" pos="432">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userDrawn="1">
  <p:cSld name="1_Agenda">
    <p:spTree>
      <p:nvGrpSpPr>
        <p:cNvPr id="1" name="Shape 76"/>
        <p:cNvGrpSpPr/>
        <p:nvPr/>
      </p:nvGrpSpPr>
      <p:grpSpPr>
        <a:xfrm>
          <a:off x="0" y="0"/>
          <a:ext cx="0" cy="0"/>
          <a:chOff x="0" y="0"/>
          <a:chExt cx="0" cy="0"/>
        </a:xfrm>
      </p:grpSpPr>
      <p:sp>
        <p:nvSpPr>
          <p:cNvPr id="9" name="Google Shape;90;p18"/>
          <p:cNvSpPr txBox="1">
            <a:spLocks noGrp="1"/>
          </p:cNvSpPr>
          <p:nvPr>
            <p:ph type="body" idx="13"/>
          </p:nvPr>
        </p:nvSpPr>
        <p:spPr>
          <a:xfrm>
            <a:off x="914400" y="1446023"/>
            <a:ext cx="5486400" cy="5242560"/>
          </a:xfrm>
          <a:prstGeom prst="rect">
            <a:avLst/>
          </a:prstGeom>
          <a:noFill/>
        </p:spPr>
        <p:txBody>
          <a:bodyPr spcFirstLastPara="1" wrap="square" lIns="94800" tIns="94800" rIns="94800" bIns="94800" anchor="t" anchorCtr="0">
            <a:noAutofit/>
          </a:bodyPr>
          <a:lstStyle>
            <a:lvl1pPr marL="304792" lvl="0" indent="-304792" rtl="0">
              <a:lnSpc>
                <a:spcPct val="100000"/>
              </a:lnSpc>
              <a:spcBef>
                <a:spcPts val="0"/>
              </a:spcBef>
              <a:spcAft>
                <a:spcPts val="800"/>
              </a:spcAft>
              <a:buClr>
                <a:srgbClr val="434343"/>
              </a:buClr>
              <a:buSzPts val="1600"/>
              <a:buChar char="●"/>
              <a:defRPr sz="2133" b="0">
                <a:solidFill>
                  <a:srgbClr val="434343"/>
                </a:solidFill>
              </a:defRPr>
            </a:lvl1pPr>
            <a:lvl2pPr marL="304792" lvl="1" indent="0" rtl="0">
              <a:lnSpc>
                <a:spcPct val="100000"/>
              </a:lnSpc>
              <a:spcBef>
                <a:spcPts val="0"/>
              </a:spcBef>
              <a:spcAft>
                <a:spcPts val="800"/>
              </a:spcAft>
              <a:buClr>
                <a:srgbClr val="434343"/>
              </a:buClr>
              <a:buSzPts val="1500"/>
              <a:buNone/>
              <a:defRPr>
                <a:solidFill>
                  <a:srgbClr val="434343"/>
                </a:solidFill>
              </a:defRPr>
            </a:lvl2pPr>
            <a:lvl3pPr marL="914377" lvl="2" indent="-304792" rtl="0">
              <a:lnSpc>
                <a:spcPct val="100000"/>
              </a:lnSpc>
              <a:spcBef>
                <a:spcPts val="0"/>
              </a:spcBef>
              <a:spcAft>
                <a:spcPts val="800"/>
              </a:spcAft>
              <a:buClr>
                <a:srgbClr val="434343"/>
              </a:buClr>
              <a:buSzPts val="1200"/>
              <a:buChar char="■"/>
              <a:defRPr sz="1600">
                <a:solidFill>
                  <a:srgbClr val="434343"/>
                </a:solidFill>
              </a:defRPr>
            </a:lvl3pPr>
            <a:lvl4pPr marL="2438035" lvl="3" indent="-406341" rtl="0">
              <a:spcBef>
                <a:spcPts val="2133"/>
              </a:spcBef>
              <a:spcAft>
                <a:spcPts val="0"/>
              </a:spcAft>
              <a:buClr>
                <a:srgbClr val="434343"/>
              </a:buClr>
              <a:buSzPts val="1200"/>
              <a:buChar char="●"/>
              <a:defRPr sz="1600">
                <a:solidFill>
                  <a:srgbClr val="434343"/>
                </a:solidFill>
              </a:defRPr>
            </a:lvl4pPr>
            <a:lvl5pPr marL="3047544" lvl="4" indent="-406341" rtl="0">
              <a:spcBef>
                <a:spcPts val="2133"/>
              </a:spcBef>
              <a:spcAft>
                <a:spcPts val="0"/>
              </a:spcAft>
              <a:buClr>
                <a:srgbClr val="434343"/>
              </a:buClr>
              <a:buSzPts val="1200"/>
              <a:buChar char="○"/>
              <a:defRPr sz="1600">
                <a:solidFill>
                  <a:srgbClr val="434343"/>
                </a:solidFill>
              </a:defRPr>
            </a:lvl5pPr>
            <a:lvl6pPr marL="3657053" lvl="5" indent="-440202" rtl="0">
              <a:spcBef>
                <a:spcPts val="2133"/>
              </a:spcBef>
              <a:spcAft>
                <a:spcPts val="0"/>
              </a:spcAft>
              <a:buClr>
                <a:srgbClr val="434343"/>
              </a:buClr>
              <a:buSzPts val="1600"/>
              <a:buChar char="■"/>
              <a:defRPr sz="2133">
                <a:solidFill>
                  <a:srgbClr val="434343"/>
                </a:solidFill>
              </a:defRPr>
            </a:lvl6pPr>
            <a:lvl7pPr marL="4266561" lvl="6" indent="-431737" rtl="0">
              <a:spcBef>
                <a:spcPts val="2133"/>
              </a:spcBef>
              <a:spcAft>
                <a:spcPts val="0"/>
              </a:spcAft>
              <a:buClr>
                <a:srgbClr val="434343"/>
              </a:buClr>
              <a:buSzPts val="1500"/>
              <a:buChar char="●"/>
              <a:defRPr>
                <a:solidFill>
                  <a:srgbClr val="434343"/>
                </a:solidFill>
              </a:defRPr>
            </a:lvl7pPr>
            <a:lvl8pPr marL="4876069" lvl="7" indent="-406341" rtl="0">
              <a:spcBef>
                <a:spcPts val="2133"/>
              </a:spcBef>
              <a:spcAft>
                <a:spcPts val="0"/>
              </a:spcAft>
              <a:buClr>
                <a:srgbClr val="434343"/>
              </a:buClr>
              <a:buSzPts val="1200"/>
              <a:buChar char="○"/>
              <a:defRPr sz="1600" b="0">
                <a:solidFill>
                  <a:srgbClr val="434343"/>
                </a:solidFill>
              </a:defRPr>
            </a:lvl8pPr>
            <a:lvl9pPr marL="5485578" lvl="8" indent="-440202" rtl="0">
              <a:spcBef>
                <a:spcPts val="2133"/>
              </a:spcBef>
              <a:spcAft>
                <a:spcPts val="2133"/>
              </a:spcAft>
              <a:buClr>
                <a:srgbClr val="434343"/>
              </a:buClr>
              <a:buSzPts val="1600"/>
              <a:buChar char="■"/>
              <a:defRPr sz="2133">
                <a:solidFill>
                  <a:srgbClr val="434343"/>
                </a:solidFill>
              </a:defRPr>
            </a:lvl9pPr>
          </a:lstStyle>
          <a:p>
            <a:endParaRPr lang="en-US" dirty="0"/>
          </a:p>
        </p:txBody>
      </p:sp>
      <p:sp>
        <p:nvSpPr>
          <p:cNvPr id="81" name="Google Shape;81;p16"/>
          <p:cNvSpPr txBox="1">
            <a:spLocks noGrp="1"/>
          </p:cNvSpPr>
          <p:nvPr>
            <p:ph type="sldNum" idx="12"/>
          </p:nvPr>
        </p:nvSpPr>
        <p:spPr>
          <a:xfrm>
            <a:off x="7680911" y="6248119"/>
            <a:ext cx="548700" cy="524800"/>
          </a:xfrm>
          <a:prstGeom prst="rect">
            <a:avLst/>
          </a:prstGeom>
          <a:solidFill>
            <a:schemeClr val="tx2"/>
          </a:solidFill>
        </p:spPr>
        <p:txBody>
          <a:bodyPr spcFirstLastPara="1" wrap="square" lIns="94800" tIns="94800" rIns="94800" bIns="94800" anchor="ctr" anchorCtr="0">
            <a:noAutofit/>
          </a:bodyPr>
          <a:lstStyle>
            <a:lvl1pPr lvl="0" rtl="0">
              <a:buNone/>
              <a:defRPr>
                <a:solidFill>
                  <a:schemeClr val="accent6"/>
                </a:solidFill>
                <a:latin typeface="Proxima Nova Semibold"/>
                <a:ea typeface="Proxima Nova Semibold"/>
                <a:cs typeface="Proxima Nova Semibold"/>
                <a:sym typeface="Proxima Nova Semibold"/>
              </a:defRPr>
            </a:lvl1pPr>
            <a:lvl2pPr lvl="1" rtl="0">
              <a:buNone/>
              <a:defRPr>
                <a:solidFill>
                  <a:srgbClr val="36B77D"/>
                </a:solidFill>
                <a:latin typeface="Proxima Nova Semibold"/>
                <a:ea typeface="Proxima Nova Semibold"/>
                <a:cs typeface="Proxima Nova Semibold"/>
                <a:sym typeface="Proxima Nova Semibold"/>
              </a:defRPr>
            </a:lvl2pPr>
            <a:lvl3pPr lvl="2" rtl="0">
              <a:buNone/>
              <a:defRPr>
                <a:solidFill>
                  <a:srgbClr val="36B77D"/>
                </a:solidFill>
                <a:latin typeface="Proxima Nova Semibold"/>
                <a:ea typeface="Proxima Nova Semibold"/>
                <a:cs typeface="Proxima Nova Semibold"/>
                <a:sym typeface="Proxima Nova Semibold"/>
              </a:defRPr>
            </a:lvl3pPr>
            <a:lvl4pPr lvl="3" rtl="0">
              <a:buNone/>
              <a:defRPr>
                <a:solidFill>
                  <a:srgbClr val="36B77D"/>
                </a:solidFill>
                <a:latin typeface="Proxima Nova Semibold"/>
                <a:ea typeface="Proxima Nova Semibold"/>
                <a:cs typeface="Proxima Nova Semibold"/>
                <a:sym typeface="Proxima Nova Semibold"/>
              </a:defRPr>
            </a:lvl4pPr>
            <a:lvl5pPr lvl="4" rtl="0">
              <a:buNone/>
              <a:defRPr>
                <a:solidFill>
                  <a:srgbClr val="36B77D"/>
                </a:solidFill>
                <a:latin typeface="Proxima Nova Semibold"/>
                <a:ea typeface="Proxima Nova Semibold"/>
                <a:cs typeface="Proxima Nova Semibold"/>
                <a:sym typeface="Proxima Nova Semibold"/>
              </a:defRPr>
            </a:lvl5pPr>
            <a:lvl6pPr lvl="5" rtl="0">
              <a:buNone/>
              <a:defRPr>
                <a:solidFill>
                  <a:srgbClr val="36B77D"/>
                </a:solidFill>
                <a:latin typeface="Proxima Nova Semibold"/>
                <a:ea typeface="Proxima Nova Semibold"/>
                <a:cs typeface="Proxima Nova Semibold"/>
                <a:sym typeface="Proxima Nova Semibold"/>
              </a:defRPr>
            </a:lvl6pPr>
            <a:lvl7pPr lvl="6" rtl="0">
              <a:buNone/>
              <a:defRPr>
                <a:solidFill>
                  <a:srgbClr val="36B77D"/>
                </a:solidFill>
                <a:latin typeface="Proxima Nova Semibold"/>
                <a:ea typeface="Proxima Nova Semibold"/>
                <a:cs typeface="Proxima Nova Semibold"/>
                <a:sym typeface="Proxima Nova Semibold"/>
              </a:defRPr>
            </a:lvl7pPr>
            <a:lvl8pPr lvl="7" rtl="0">
              <a:buNone/>
              <a:defRPr>
                <a:solidFill>
                  <a:srgbClr val="36B77D"/>
                </a:solidFill>
                <a:latin typeface="Proxima Nova Semibold"/>
                <a:ea typeface="Proxima Nova Semibold"/>
                <a:cs typeface="Proxima Nova Semibold"/>
                <a:sym typeface="Proxima Nova Semibold"/>
              </a:defRPr>
            </a:lvl8pPr>
            <a:lvl9pPr lvl="8" rtl="0">
              <a:buNone/>
              <a:defRPr>
                <a:solidFill>
                  <a:srgbClr val="36B77D"/>
                </a:solidFill>
                <a:latin typeface="Proxima Nova Semibold"/>
                <a:ea typeface="Proxima Nova Semibold"/>
                <a:cs typeface="Proxima Nova Semibold"/>
                <a:sym typeface="Proxima Nova Semibold"/>
              </a:defRPr>
            </a:lvl9pPr>
          </a:lstStyle>
          <a:p>
            <a:fld id="{00000000-1234-1234-1234-123412341234}" type="slidenum">
              <a:rPr lang="en" smtClean="0"/>
              <a:pPr/>
              <a:t>‹#›</a:t>
            </a:fld>
            <a:endParaRPr lang="en" dirty="0"/>
          </a:p>
        </p:txBody>
      </p:sp>
      <p:sp>
        <p:nvSpPr>
          <p:cNvPr id="77" name="Google Shape;77;p16"/>
          <p:cNvSpPr txBox="1">
            <a:spLocks noGrp="1"/>
          </p:cNvSpPr>
          <p:nvPr>
            <p:ph type="title"/>
          </p:nvPr>
        </p:nvSpPr>
        <p:spPr>
          <a:xfrm>
            <a:off x="914400" y="390167"/>
            <a:ext cx="7315200" cy="763600"/>
          </a:xfrm>
          <a:prstGeom prst="rect">
            <a:avLst/>
          </a:prstGeom>
        </p:spPr>
        <p:txBody>
          <a:bodyPr spcFirstLastPara="1" wrap="square" lIns="94800" tIns="94800" rIns="94800" bIns="94800" anchor="t" anchorCtr="0">
            <a:noAutofit/>
          </a:bodyPr>
          <a:lstStyle>
            <a:lvl1pPr lvl="0" rtl="0">
              <a:spcBef>
                <a:spcPts val="0"/>
              </a:spcBef>
              <a:spcAft>
                <a:spcPts val="0"/>
              </a:spcAft>
              <a:buNone/>
              <a:defRPr>
                <a:solidFill>
                  <a:schemeClr val="accent6"/>
                </a:solidFill>
                <a:latin typeface="Proxima Nova Extrabold"/>
                <a:ea typeface="Proxima Nova Extrabold"/>
                <a:cs typeface="Proxima Nova Extrabold"/>
                <a:sym typeface="Proxima Nova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80" name="Google Shape;80;p16"/>
          <p:cNvSpPr/>
          <p:nvPr/>
        </p:nvSpPr>
        <p:spPr>
          <a:xfrm>
            <a:off x="0" y="6801403"/>
            <a:ext cx="9144000" cy="68000"/>
          </a:xfrm>
          <a:prstGeom prst="rect">
            <a:avLst/>
          </a:prstGeom>
          <a:solidFill>
            <a:schemeClr val="accent6"/>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773" y="5871690"/>
            <a:ext cx="821903" cy="776241"/>
          </a:xfrm>
          <a:prstGeom prst="rect">
            <a:avLst/>
          </a:prstGeom>
        </p:spPr>
      </p:pic>
    </p:spTree>
    <p:extLst>
      <p:ext uri="{BB962C8B-B14F-4D97-AF65-F5344CB8AC3E}">
        <p14:creationId xmlns:p14="http://schemas.microsoft.com/office/powerpoint/2010/main" val="13279236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914400" y="387767"/>
            <a:ext cx="7315200" cy="763600"/>
          </a:xfrm>
          <a:prstGeom prst="rect">
            <a:avLst/>
          </a:prstGeom>
        </p:spPr>
        <p:txBody>
          <a:bodyPr spcFirstLastPara="1" wrap="square" lIns="94800" tIns="94800" rIns="94800" bIns="94800" anchor="t" anchorCtr="0">
            <a:noAutofit/>
          </a:bodyPr>
          <a:lstStyle>
            <a:lvl1pPr lvl="0" rtl="0">
              <a:spcBef>
                <a:spcPts val="0"/>
              </a:spcBef>
              <a:spcAft>
                <a:spcPts val="0"/>
              </a:spcAft>
              <a:buClr>
                <a:srgbClr val="118762"/>
              </a:buClr>
              <a:buSzPts val="2900"/>
              <a:buFont typeface="Proxima Nova Extrabold"/>
              <a:buNone/>
              <a:defRPr>
                <a:solidFill>
                  <a:schemeClr val="accent6"/>
                </a:solidFill>
                <a:latin typeface="Proxima Nova Extrabold"/>
                <a:ea typeface="Proxima Nova Extrabold"/>
                <a:cs typeface="Proxima Nova Extrabold"/>
                <a:sym typeface="Proxima Nova Extrabold"/>
              </a:defRPr>
            </a:lvl1pPr>
            <a:lvl2pPr lvl="1" rtl="0">
              <a:spcBef>
                <a:spcPts val="0"/>
              </a:spcBef>
              <a:spcAft>
                <a:spcPts val="0"/>
              </a:spcAft>
              <a:buClr>
                <a:srgbClr val="118762"/>
              </a:buClr>
              <a:buSzPts val="2900"/>
              <a:buNone/>
              <a:defRPr>
                <a:solidFill>
                  <a:srgbClr val="118762"/>
                </a:solidFill>
              </a:defRPr>
            </a:lvl2pPr>
            <a:lvl3pPr lvl="2" rtl="0">
              <a:spcBef>
                <a:spcPts val="0"/>
              </a:spcBef>
              <a:spcAft>
                <a:spcPts val="0"/>
              </a:spcAft>
              <a:buClr>
                <a:srgbClr val="118762"/>
              </a:buClr>
              <a:buSzPts val="2900"/>
              <a:buNone/>
              <a:defRPr>
                <a:solidFill>
                  <a:srgbClr val="118762"/>
                </a:solidFill>
              </a:defRPr>
            </a:lvl3pPr>
            <a:lvl4pPr lvl="3" rtl="0">
              <a:spcBef>
                <a:spcPts val="0"/>
              </a:spcBef>
              <a:spcAft>
                <a:spcPts val="0"/>
              </a:spcAft>
              <a:buClr>
                <a:srgbClr val="118762"/>
              </a:buClr>
              <a:buSzPts val="2900"/>
              <a:buNone/>
              <a:defRPr>
                <a:solidFill>
                  <a:srgbClr val="118762"/>
                </a:solidFill>
              </a:defRPr>
            </a:lvl4pPr>
            <a:lvl5pPr lvl="4" rtl="0">
              <a:spcBef>
                <a:spcPts val="0"/>
              </a:spcBef>
              <a:spcAft>
                <a:spcPts val="0"/>
              </a:spcAft>
              <a:buClr>
                <a:srgbClr val="118762"/>
              </a:buClr>
              <a:buSzPts val="2900"/>
              <a:buNone/>
              <a:defRPr>
                <a:solidFill>
                  <a:srgbClr val="118762"/>
                </a:solidFill>
              </a:defRPr>
            </a:lvl5pPr>
            <a:lvl6pPr lvl="5" rtl="0">
              <a:spcBef>
                <a:spcPts val="0"/>
              </a:spcBef>
              <a:spcAft>
                <a:spcPts val="0"/>
              </a:spcAft>
              <a:buClr>
                <a:srgbClr val="118762"/>
              </a:buClr>
              <a:buSzPts val="2900"/>
              <a:buNone/>
              <a:defRPr>
                <a:solidFill>
                  <a:srgbClr val="118762"/>
                </a:solidFill>
              </a:defRPr>
            </a:lvl6pPr>
            <a:lvl7pPr lvl="6" rtl="0">
              <a:spcBef>
                <a:spcPts val="0"/>
              </a:spcBef>
              <a:spcAft>
                <a:spcPts val="0"/>
              </a:spcAft>
              <a:buClr>
                <a:srgbClr val="118762"/>
              </a:buClr>
              <a:buSzPts val="2900"/>
              <a:buNone/>
              <a:defRPr>
                <a:solidFill>
                  <a:srgbClr val="118762"/>
                </a:solidFill>
              </a:defRPr>
            </a:lvl7pPr>
            <a:lvl8pPr lvl="7" rtl="0">
              <a:spcBef>
                <a:spcPts val="0"/>
              </a:spcBef>
              <a:spcAft>
                <a:spcPts val="0"/>
              </a:spcAft>
              <a:buClr>
                <a:srgbClr val="118762"/>
              </a:buClr>
              <a:buSzPts val="2900"/>
              <a:buNone/>
              <a:defRPr>
                <a:solidFill>
                  <a:srgbClr val="118762"/>
                </a:solidFill>
              </a:defRPr>
            </a:lvl8pPr>
            <a:lvl9pPr lvl="8" rtl="0">
              <a:spcBef>
                <a:spcPts val="0"/>
              </a:spcBef>
              <a:spcAft>
                <a:spcPts val="0"/>
              </a:spcAft>
              <a:buClr>
                <a:srgbClr val="118762"/>
              </a:buClr>
              <a:buSzPts val="2900"/>
              <a:buNone/>
              <a:defRPr>
                <a:solidFill>
                  <a:srgbClr val="118762"/>
                </a:solidFill>
              </a:defRPr>
            </a:lvl9pPr>
          </a:lstStyle>
          <a:p>
            <a:endParaRPr dirty="0"/>
          </a:p>
        </p:txBody>
      </p:sp>
      <p:sp>
        <p:nvSpPr>
          <p:cNvPr id="90" name="Google Shape;90;p18"/>
          <p:cNvSpPr txBox="1">
            <a:spLocks noGrp="1"/>
          </p:cNvSpPr>
          <p:nvPr>
            <p:ph type="body" idx="1"/>
          </p:nvPr>
        </p:nvSpPr>
        <p:spPr>
          <a:xfrm>
            <a:off x="914402" y="1536633"/>
            <a:ext cx="3545100" cy="4555200"/>
          </a:xfrm>
          <a:prstGeom prst="rect">
            <a:avLst/>
          </a:prstGeom>
        </p:spPr>
        <p:txBody>
          <a:bodyPr spcFirstLastPara="1" wrap="square" lIns="94800" tIns="94800" rIns="94800" bIns="94800" anchor="t" anchorCtr="0">
            <a:noAutofit/>
          </a:bodyPr>
          <a:lstStyle>
            <a:lvl1pPr marL="304792" lvl="0" indent="-304792" rtl="0">
              <a:lnSpc>
                <a:spcPct val="100000"/>
              </a:lnSpc>
              <a:spcBef>
                <a:spcPts val="0"/>
              </a:spcBef>
              <a:spcAft>
                <a:spcPts val="800"/>
              </a:spcAft>
              <a:buClr>
                <a:srgbClr val="434343"/>
              </a:buClr>
              <a:buSzPts val="1600"/>
              <a:buChar char="●"/>
              <a:defRPr sz="2133" b="0">
                <a:solidFill>
                  <a:srgbClr val="434343"/>
                </a:solidFill>
              </a:defRPr>
            </a:lvl1pPr>
            <a:lvl2pPr marL="304792" lvl="1" indent="0" rtl="0">
              <a:lnSpc>
                <a:spcPct val="100000"/>
              </a:lnSpc>
              <a:spcBef>
                <a:spcPts val="0"/>
              </a:spcBef>
              <a:spcAft>
                <a:spcPts val="800"/>
              </a:spcAft>
              <a:buClr>
                <a:srgbClr val="434343"/>
              </a:buClr>
              <a:buSzPts val="1500"/>
              <a:buNone/>
              <a:defRPr>
                <a:solidFill>
                  <a:srgbClr val="434343"/>
                </a:solidFill>
              </a:defRPr>
            </a:lvl2pPr>
            <a:lvl3pPr marL="914377" lvl="2" indent="-304792" rtl="0">
              <a:lnSpc>
                <a:spcPct val="100000"/>
              </a:lnSpc>
              <a:spcBef>
                <a:spcPts val="0"/>
              </a:spcBef>
              <a:spcAft>
                <a:spcPts val="800"/>
              </a:spcAft>
              <a:buClr>
                <a:srgbClr val="434343"/>
              </a:buClr>
              <a:buSzPts val="1200"/>
              <a:buChar char="■"/>
              <a:defRPr sz="1600">
                <a:solidFill>
                  <a:srgbClr val="434343"/>
                </a:solidFill>
              </a:defRPr>
            </a:lvl3pPr>
            <a:lvl4pPr marL="2438035" lvl="3" indent="-406341" rtl="0">
              <a:spcBef>
                <a:spcPts val="2133"/>
              </a:spcBef>
              <a:spcAft>
                <a:spcPts val="0"/>
              </a:spcAft>
              <a:buClr>
                <a:srgbClr val="434343"/>
              </a:buClr>
              <a:buSzPts val="1200"/>
              <a:buChar char="●"/>
              <a:defRPr sz="1600">
                <a:solidFill>
                  <a:srgbClr val="434343"/>
                </a:solidFill>
              </a:defRPr>
            </a:lvl4pPr>
            <a:lvl5pPr marL="3047544" lvl="4" indent="-406341" rtl="0">
              <a:spcBef>
                <a:spcPts val="2133"/>
              </a:spcBef>
              <a:spcAft>
                <a:spcPts val="0"/>
              </a:spcAft>
              <a:buClr>
                <a:srgbClr val="434343"/>
              </a:buClr>
              <a:buSzPts val="1200"/>
              <a:buChar char="○"/>
              <a:defRPr sz="1600">
                <a:solidFill>
                  <a:srgbClr val="434343"/>
                </a:solidFill>
              </a:defRPr>
            </a:lvl5pPr>
            <a:lvl6pPr marL="3657053" lvl="5" indent="-440202" rtl="0">
              <a:spcBef>
                <a:spcPts val="2133"/>
              </a:spcBef>
              <a:spcAft>
                <a:spcPts val="0"/>
              </a:spcAft>
              <a:buClr>
                <a:srgbClr val="434343"/>
              </a:buClr>
              <a:buSzPts val="1600"/>
              <a:buChar char="■"/>
              <a:defRPr sz="2133">
                <a:solidFill>
                  <a:srgbClr val="434343"/>
                </a:solidFill>
              </a:defRPr>
            </a:lvl6pPr>
            <a:lvl7pPr marL="4266561" lvl="6" indent="-431737" rtl="0">
              <a:spcBef>
                <a:spcPts val="2133"/>
              </a:spcBef>
              <a:spcAft>
                <a:spcPts val="0"/>
              </a:spcAft>
              <a:buClr>
                <a:srgbClr val="434343"/>
              </a:buClr>
              <a:buSzPts val="1500"/>
              <a:buChar char="●"/>
              <a:defRPr>
                <a:solidFill>
                  <a:srgbClr val="434343"/>
                </a:solidFill>
              </a:defRPr>
            </a:lvl7pPr>
            <a:lvl8pPr marL="4876069" lvl="7" indent="-406341" rtl="0">
              <a:spcBef>
                <a:spcPts val="2133"/>
              </a:spcBef>
              <a:spcAft>
                <a:spcPts val="0"/>
              </a:spcAft>
              <a:buClr>
                <a:srgbClr val="434343"/>
              </a:buClr>
              <a:buSzPts val="1200"/>
              <a:buChar char="○"/>
              <a:defRPr sz="1600" b="0">
                <a:solidFill>
                  <a:srgbClr val="434343"/>
                </a:solidFill>
              </a:defRPr>
            </a:lvl8pPr>
            <a:lvl9pPr marL="5485578" lvl="8" indent="-440202" rtl="0">
              <a:spcBef>
                <a:spcPts val="2133"/>
              </a:spcBef>
              <a:spcAft>
                <a:spcPts val="2133"/>
              </a:spcAft>
              <a:buClr>
                <a:srgbClr val="434343"/>
              </a:buClr>
              <a:buSzPts val="1600"/>
              <a:buChar char="■"/>
              <a:defRPr sz="2133">
                <a:solidFill>
                  <a:srgbClr val="434343"/>
                </a:solidFill>
              </a:defRPr>
            </a:lvl9pPr>
          </a:lstStyle>
          <a:p>
            <a:endParaRPr lang="en-US" dirty="0"/>
          </a:p>
        </p:txBody>
      </p:sp>
      <p:sp>
        <p:nvSpPr>
          <p:cNvPr id="92" name="Google Shape;92;p18"/>
          <p:cNvSpPr/>
          <p:nvPr/>
        </p:nvSpPr>
        <p:spPr>
          <a:xfrm>
            <a:off x="0" y="6801403"/>
            <a:ext cx="9144000" cy="68000"/>
          </a:xfrm>
          <a:prstGeom prst="rect">
            <a:avLst/>
          </a:prstGeom>
          <a:solidFill>
            <a:schemeClr val="accent6"/>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sp>
        <p:nvSpPr>
          <p:cNvPr id="94" name="Google Shape;94;p18"/>
          <p:cNvSpPr txBox="1">
            <a:spLocks noGrp="1"/>
          </p:cNvSpPr>
          <p:nvPr>
            <p:ph type="sldNum" idx="12"/>
          </p:nvPr>
        </p:nvSpPr>
        <p:spPr>
          <a:xfrm>
            <a:off x="7680911" y="6319239"/>
            <a:ext cx="548700" cy="524800"/>
          </a:xfrm>
          <a:prstGeom prst="rect">
            <a:avLst/>
          </a:prstGeom>
        </p:spPr>
        <p:txBody>
          <a:bodyPr spcFirstLastPara="1" wrap="square" lIns="94800" tIns="94800" rIns="94800" bIns="94800" anchor="ctr" anchorCtr="0">
            <a:noAutofit/>
          </a:bodyPr>
          <a:lstStyle>
            <a:lvl1pPr lvl="0" rtl="0">
              <a:buNone/>
              <a:defRPr>
                <a:solidFill>
                  <a:schemeClr val="accent6"/>
                </a:solidFill>
                <a:latin typeface="Proxima Nova Semibold"/>
                <a:ea typeface="Proxima Nova Semibold"/>
                <a:cs typeface="Proxima Nova Semibold"/>
                <a:sym typeface="Proxima Nova Semibold"/>
              </a:defRPr>
            </a:lvl1pPr>
            <a:lvl2pPr lvl="1" rtl="0">
              <a:buNone/>
              <a:defRPr>
                <a:solidFill>
                  <a:srgbClr val="36B77D"/>
                </a:solidFill>
                <a:latin typeface="Proxima Nova Semibold"/>
                <a:ea typeface="Proxima Nova Semibold"/>
                <a:cs typeface="Proxima Nova Semibold"/>
                <a:sym typeface="Proxima Nova Semibold"/>
              </a:defRPr>
            </a:lvl2pPr>
            <a:lvl3pPr lvl="2" rtl="0">
              <a:buNone/>
              <a:defRPr>
                <a:solidFill>
                  <a:srgbClr val="36B77D"/>
                </a:solidFill>
                <a:latin typeface="Proxima Nova Semibold"/>
                <a:ea typeface="Proxima Nova Semibold"/>
                <a:cs typeface="Proxima Nova Semibold"/>
                <a:sym typeface="Proxima Nova Semibold"/>
              </a:defRPr>
            </a:lvl3pPr>
            <a:lvl4pPr lvl="3" rtl="0">
              <a:buNone/>
              <a:defRPr>
                <a:solidFill>
                  <a:srgbClr val="36B77D"/>
                </a:solidFill>
                <a:latin typeface="Proxima Nova Semibold"/>
                <a:ea typeface="Proxima Nova Semibold"/>
                <a:cs typeface="Proxima Nova Semibold"/>
                <a:sym typeface="Proxima Nova Semibold"/>
              </a:defRPr>
            </a:lvl4pPr>
            <a:lvl5pPr lvl="4" rtl="0">
              <a:buNone/>
              <a:defRPr>
                <a:solidFill>
                  <a:srgbClr val="36B77D"/>
                </a:solidFill>
                <a:latin typeface="Proxima Nova Semibold"/>
                <a:ea typeface="Proxima Nova Semibold"/>
                <a:cs typeface="Proxima Nova Semibold"/>
                <a:sym typeface="Proxima Nova Semibold"/>
              </a:defRPr>
            </a:lvl5pPr>
            <a:lvl6pPr lvl="5" rtl="0">
              <a:buNone/>
              <a:defRPr>
                <a:solidFill>
                  <a:srgbClr val="36B77D"/>
                </a:solidFill>
                <a:latin typeface="Proxima Nova Semibold"/>
                <a:ea typeface="Proxima Nova Semibold"/>
                <a:cs typeface="Proxima Nova Semibold"/>
                <a:sym typeface="Proxima Nova Semibold"/>
              </a:defRPr>
            </a:lvl6pPr>
            <a:lvl7pPr lvl="6" rtl="0">
              <a:buNone/>
              <a:defRPr>
                <a:solidFill>
                  <a:srgbClr val="36B77D"/>
                </a:solidFill>
                <a:latin typeface="Proxima Nova Semibold"/>
                <a:ea typeface="Proxima Nova Semibold"/>
                <a:cs typeface="Proxima Nova Semibold"/>
                <a:sym typeface="Proxima Nova Semibold"/>
              </a:defRPr>
            </a:lvl7pPr>
            <a:lvl8pPr lvl="7" rtl="0">
              <a:buNone/>
              <a:defRPr>
                <a:solidFill>
                  <a:srgbClr val="36B77D"/>
                </a:solidFill>
                <a:latin typeface="Proxima Nova Semibold"/>
                <a:ea typeface="Proxima Nova Semibold"/>
                <a:cs typeface="Proxima Nova Semibold"/>
                <a:sym typeface="Proxima Nova Semibold"/>
              </a:defRPr>
            </a:lvl8pPr>
            <a:lvl9pPr lvl="8" rtl="0">
              <a:buNone/>
              <a:defRPr>
                <a:solidFill>
                  <a:srgbClr val="36B77D"/>
                </a:solidFill>
                <a:latin typeface="Proxima Nova Semibold"/>
                <a:ea typeface="Proxima Nova Semibold"/>
                <a:cs typeface="Proxima Nova Semibold"/>
                <a:sym typeface="Proxima Nova Semibold"/>
              </a:defRPr>
            </a:lvl9pPr>
          </a:lstStyle>
          <a:p>
            <a:fld id="{00000000-1234-1234-1234-123412341234}" type="slidenum">
              <a:rPr lang="en" smtClean="0"/>
              <a:pPr/>
              <a:t>‹#›</a:t>
            </a:fld>
            <a:endParaRPr lang="en" dirty="0"/>
          </a:p>
        </p:txBody>
      </p:sp>
      <p:sp>
        <p:nvSpPr>
          <p:cNvPr id="8" name="Google Shape;90;p18"/>
          <p:cNvSpPr txBox="1">
            <a:spLocks noGrp="1"/>
          </p:cNvSpPr>
          <p:nvPr>
            <p:ph type="body" idx="13"/>
          </p:nvPr>
        </p:nvSpPr>
        <p:spPr>
          <a:xfrm>
            <a:off x="4832400" y="1522957"/>
            <a:ext cx="3401568" cy="4555200"/>
          </a:xfrm>
          <a:prstGeom prst="rect">
            <a:avLst/>
          </a:prstGeom>
        </p:spPr>
        <p:txBody>
          <a:bodyPr spcFirstLastPara="1" wrap="square" lIns="94800" tIns="94800" rIns="94800" bIns="94800" anchor="t" anchorCtr="0">
            <a:noAutofit/>
          </a:bodyPr>
          <a:lstStyle>
            <a:lvl1pPr marL="304792" lvl="0" indent="-304792" rtl="0">
              <a:lnSpc>
                <a:spcPct val="100000"/>
              </a:lnSpc>
              <a:spcBef>
                <a:spcPts val="0"/>
              </a:spcBef>
              <a:spcAft>
                <a:spcPts val="800"/>
              </a:spcAft>
              <a:buClr>
                <a:srgbClr val="434343"/>
              </a:buClr>
              <a:buSzPts val="1600"/>
              <a:buChar char="●"/>
              <a:defRPr sz="2133" b="0">
                <a:solidFill>
                  <a:srgbClr val="434343"/>
                </a:solidFill>
              </a:defRPr>
            </a:lvl1pPr>
            <a:lvl2pPr marL="304792" lvl="1" indent="0" rtl="0">
              <a:lnSpc>
                <a:spcPct val="100000"/>
              </a:lnSpc>
              <a:spcBef>
                <a:spcPts val="0"/>
              </a:spcBef>
              <a:spcAft>
                <a:spcPts val="800"/>
              </a:spcAft>
              <a:buClr>
                <a:srgbClr val="434343"/>
              </a:buClr>
              <a:buSzPts val="1500"/>
              <a:buNone/>
              <a:defRPr>
                <a:solidFill>
                  <a:srgbClr val="434343"/>
                </a:solidFill>
              </a:defRPr>
            </a:lvl2pPr>
            <a:lvl3pPr marL="914377" lvl="2" indent="-304792" rtl="0">
              <a:lnSpc>
                <a:spcPct val="100000"/>
              </a:lnSpc>
              <a:spcBef>
                <a:spcPts val="0"/>
              </a:spcBef>
              <a:spcAft>
                <a:spcPts val="800"/>
              </a:spcAft>
              <a:buClr>
                <a:srgbClr val="434343"/>
              </a:buClr>
              <a:buSzPts val="1200"/>
              <a:buChar char="■"/>
              <a:defRPr sz="1600">
                <a:solidFill>
                  <a:srgbClr val="434343"/>
                </a:solidFill>
              </a:defRPr>
            </a:lvl3pPr>
            <a:lvl4pPr marL="2438035" lvl="3" indent="-406341" rtl="0">
              <a:spcBef>
                <a:spcPts val="2133"/>
              </a:spcBef>
              <a:spcAft>
                <a:spcPts val="0"/>
              </a:spcAft>
              <a:buClr>
                <a:srgbClr val="434343"/>
              </a:buClr>
              <a:buSzPts val="1200"/>
              <a:buChar char="●"/>
              <a:defRPr sz="1600">
                <a:solidFill>
                  <a:srgbClr val="434343"/>
                </a:solidFill>
              </a:defRPr>
            </a:lvl4pPr>
            <a:lvl5pPr marL="3047544" lvl="4" indent="-406341" rtl="0">
              <a:spcBef>
                <a:spcPts val="2133"/>
              </a:spcBef>
              <a:spcAft>
                <a:spcPts val="0"/>
              </a:spcAft>
              <a:buClr>
                <a:srgbClr val="434343"/>
              </a:buClr>
              <a:buSzPts val="1200"/>
              <a:buChar char="○"/>
              <a:defRPr sz="1600">
                <a:solidFill>
                  <a:srgbClr val="434343"/>
                </a:solidFill>
              </a:defRPr>
            </a:lvl5pPr>
            <a:lvl6pPr marL="3657053" lvl="5" indent="-440202" rtl="0">
              <a:spcBef>
                <a:spcPts val="2133"/>
              </a:spcBef>
              <a:spcAft>
                <a:spcPts val="0"/>
              </a:spcAft>
              <a:buClr>
                <a:srgbClr val="434343"/>
              </a:buClr>
              <a:buSzPts val="1600"/>
              <a:buChar char="■"/>
              <a:defRPr sz="2133">
                <a:solidFill>
                  <a:srgbClr val="434343"/>
                </a:solidFill>
              </a:defRPr>
            </a:lvl6pPr>
            <a:lvl7pPr marL="4266561" lvl="6" indent="-431737" rtl="0">
              <a:spcBef>
                <a:spcPts val="2133"/>
              </a:spcBef>
              <a:spcAft>
                <a:spcPts val="0"/>
              </a:spcAft>
              <a:buClr>
                <a:srgbClr val="434343"/>
              </a:buClr>
              <a:buSzPts val="1500"/>
              <a:buChar char="●"/>
              <a:defRPr>
                <a:solidFill>
                  <a:srgbClr val="434343"/>
                </a:solidFill>
              </a:defRPr>
            </a:lvl7pPr>
            <a:lvl8pPr marL="4876069" lvl="7" indent="-406341" rtl="0">
              <a:spcBef>
                <a:spcPts val="2133"/>
              </a:spcBef>
              <a:spcAft>
                <a:spcPts val="0"/>
              </a:spcAft>
              <a:buClr>
                <a:srgbClr val="434343"/>
              </a:buClr>
              <a:buSzPts val="1200"/>
              <a:buChar char="○"/>
              <a:defRPr sz="1600" b="0">
                <a:solidFill>
                  <a:srgbClr val="434343"/>
                </a:solidFill>
              </a:defRPr>
            </a:lvl8pPr>
            <a:lvl9pPr marL="5485578" lvl="8" indent="-440202" rtl="0">
              <a:spcBef>
                <a:spcPts val="2133"/>
              </a:spcBef>
              <a:spcAft>
                <a:spcPts val="2133"/>
              </a:spcAft>
              <a:buClr>
                <a:srgbClr val="434343"/>
              </a:buClr>
              <a:buSzPts val="1600"/>
              <a:buChar char="■"/>
              <a:defRPr sz="2133">
                <a:solidFill>
                  <a:srgbClr val="434343"/>
                </a:solidFill>
              </a:defRPr>
            </a:lvl9pPr>
          </a:lstStyle>
          <a:p>
            <a:endParaRPr lang="en-US" dirty="0"/>
          </a:p>
        </p:txBody>
      </p:sp>
    </p:spTree>
    <p:extLst>
      <p:ext uri="{BB962C8B-B14F-4D97-AF65-F5344CB8AC3E}">
        <p14:creationId xmlns:p14="http://schemas.microsoft.com/office/powerpoint/2010/main" val="41549904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6" name="Picture 18" descr="Picture 18"/>
          <p:cNvPicPr>
            <a:picLocks noChangeAspect="1"/>
          </p:cNvPicPr>
          <p:nvPr/>
        </p:nvPicPr>
        <p:blipFill>
          <a:blip r:embed="rId2"/>
          <a:stretch>
            <a:fillRect/>
          </a:stretch>
        </p:blipFill>
        <p:spPr>
          <a:xfrm>
            <a:off x="5042973" y="4406901"/>
            <a:ext cx="4050227" cy="2027369"/>
          </a:xfrm>
          <a:prstGeom prst="rect">
            <a:avLst/>
          </a:prstGeom>
          <a:ln w="12700">
            <a:miter lim="400000"/>
          </a:ln>
        </p:spPr>
      </p:pic>
      <p:sp>
        <p:nvSpPr>
          <p:cNvPr id="17" name="Rectangle 8"/>
          <p:cNvSpPr/>
          <p:nvPr/>
        </p:nvSpPr>
        <p:spPr>
          <a:xfrm flipH="1">
            <a:off x="0" y="1810018"/>
            <a:ext cx="9144000" cy="1822788"/>
          </a:xfrm>
          <a:prstGeom prst="rect">
            <a:avLst/>
          </a:prstGeom>
          <a:gradFill>
            <a:gsLst>
              <a:gs pos="36000">
                <a:schemeClr val="accent1"/>
              </a:gs>
              <a:gs pos="100000">
                <a:schemeClr val="accent2"/>
              </a:gs>
            </a:gsLst>
            <a:lin ang="2700000"/>
          </a:gradFill>
          <a:ln w="12700">
            <a:miter lim="400000"/>
          </a:ln>
          <a:effectLst>
            <a:outerShdw blurRad="50800" dist="38100" dir="2700000" rotWithShape="0">
              <a:srgbClr val="000000">
                <a:alpha val="40000"/>
              </a:srgbClr>
            </a:outerShdw>
          </a:effectLst>
        </p:spPr>
        <p:txBody>
          <a:bodyPr lIns="45718" tIns="45718" rIns="45718" bIns="45718" anchor="ctr"/>
          <a:lstStyle/>
          <a:p>
            <a:pPr algn="ctr" hangingPunct="0">
              <a:buClrTx/>
              <a:buFontTx/>
              <a:buNone/>
              <a:defRPr b="1">
                <a:solidFill>
                  <a:srgbClr val="FFFFFF"/>
                </a:solidFill>
                <a:latin typeface="+mj-lt"/>
                <a:ea typeface="+mj-ea"/>
                <a:cs typeface="+mj-cs"/>
                <a:sym typeface="Calibri"/>
              </a:defRPr>
            </a:pPr>
            <a:endParaRPr sz="1800" b="1">
              <a:solidFill>
                <a:srgbClr val="FFFFFF"/>
              </a:solidFill>
              <a:latin typeface="Calibri"/>
              <a:ea typeface="+mj-ea"/>
              <a:cs typeface="Calibri"/>
              <a:sym typeface="Calibri"/>
            </a:endParaRPr>
          </a:p>
        </p:txBody>
      </p:sp>
      <p:sp>
        <p:nvSpPr>
          <p:cNvPr id="18" name="Title Text"/>
          <p:cNvSpPr txBox="1">
            <a:spLocks noGrp="1"/>
          </p:cNvSpPr>
          <p:nvPr>
            <p:ph type="title"/>
          </p:nvPr>
        </p:nvSpPr>
        <p:spPr>
          <a:xfrm>
            <a:off x="628650" y="2058632"/>
            <a:ext cx="7886700" cy="1325568"/>
          </a:xfrm>
          <a:prstGeom prst="rect">
            <a:avLst/>
          </a:prstGeom>
        </p:spPr>
        <p:txBody>
          <a:bodyPr/>
          <a:lstStyle>
            <a:lvl1pPr>
              <a:defRPr sz="4800">
                <a:latin typeface="Henriette Heavy"/>
                <a:ea typeface="Henriette Heavy"/>
                <a:cs typeface="Henriette Heavy"/>
                <a:sym typeface="Henriette Heavy"/>
              </a:defRPr>
            </a:lvl1pPr>
          </a:lstStyle>
          <a:p>
            <a:r>
              <a:t>Title Text</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518502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rot="5400000">
            <a:off x="4038599" y="-4038601"/>
            <a:ext cx="1066800" cy="914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447800"/>
            <a:ext cx="8229600" cy="4678363"/>
          </a:xfrm>
          <a:ln>
            <a:noFill/>
          </a:ln>
        </p:spPr>
        <p:txBody>
          <a:bodyPr/>
          <a:lstStyle>
            <a:lvl1pPr marL="342900" indent="-342900">
              <a:buClr>
                <a:schemeClr val="accent1"/>
              </a:buClr>
              <a:buFont typeface="Arial" panose="020B0604020202020204" pitchFamily="34" charset="0"/>
              <a:buChar char="•"/>
              <a:defRPr>
                <a:latin typeface="Spartan Medium" pitchFamily="2" charset="0"/>
              </a:defRPr>
            </a:lvl1pPr>
            <a:lvl2pPr marL="742950" indent="-285750">
              <a:buClr>
                <a:schemeClr val="accent1"/>
              </a:buClr>
              <a:buFont typeface="Wingdings" panose="05000000000000000000" pitchFamily="2" charset="2"/>
              <a:buChar char="§"/>
              <a:defRPr>
                <a:latin typeface="Spartan Medium" pitchFamily="2" charset="0"/>
              </a:defRPr>
            </a:lvl2pPr>
            <a:lvl3pPr marL="1143000" indent="-228600">
              <a:buClr>
                <a:schemeClr val="accent1"/>
              </a:buClr>
              <a:buSzPct val="100000"/>
              <a:buFont typeface="Arial" panose="020B0604020202020204" pitchFamily="34" charset="0"/>
              <a:buChar char="•"/>
              <a:defRPr>
                <a:latin typeface="Spartan Medium" pitchFamily="2" charset="0"/>
              </a:defRPr>
            </a:lvl3pPr>
            <a:lvl4pPr marL="1600200" indent="-228600">
              <a:buClr>
                <a:schemeClr val="accent1"/>
              </a:buClr>
              <a:buSzPct val="100000"/>
              <a:buFont typeface="Wingdings" panose="05000000000000000000" pitchFamily="2" charset="2"/>
              <a:buChar char="§"/>
              <a:defRPr>
                <a:latin typeface="Spartan Medium" pitchFamily="2" charset="0"/>
              </a:defRPr>
            </a:lvl4pPr>
            <a:lvl5pPr marL="2057400" indent="-228600">
              <a:buClr>
                <a:schemeClr val="accent1"/>
              </a:buClr>
              <a:buSzPct val="100000"/>
              <a:buFont typeface="Arial" panose="020B0604020202020204" pitchFamily="34" charset="0"/>
              <a:buChar char="•"/>
              <a:defRPr>
                <a:latin typeface="Spartan Mediu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725" y="6276975"/>
            <a:ext cx="549275" cy="549275"/>
          </a:xfrm>
          <a:prstGeom prst="rect">
            <a:avLst/>
          </a:prstGeom>
        </p:spPr>
      </p:pic>
      <p:sp>
        <p:nvSpPr>
          <p:cNvPr id="8" name="Title 1"/>
          <p:cNvSpPr>
            <a:spLocks noGrp="1"/>
          </p:cNvSpPr>
          <p:nvPr>
            <p:ph type="title"/>
          </p:nvPr>
        </p:nvSpPr>
        <p:spPr>
          <a:xfrm>
            <a:off x="457200" y="198438"/>
            <a:ext cx="8229600" cy="715962"/>
          </a:xfrm>
        </p:spPr>
        <p:txBody>
          <a:bodyPr anchor="t" anchorCtr="0"/>
          <a:lstStyle>
            <a:lvl1pPr>
              <a:defRPr>
                <a:solidFill>
                  <a:schemeClr val="bg1"/>
                </a:solidFill>
              </a:defRPr>
            </a:lvl1pPr>
          </a:lstStyle>
          <a:p>
            <a:r>
              <a:rPr lang="en-US"/>
              <a:t>Click to edit Master title style</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1089625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sp>
        <p:nvSpPr>
          <p:cNvPr id="3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 name="Rectangle 6"/>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sp>
        <p:nvSpPr>
          <p:cNvPr id="37" name="Title Text"/>
          <p:cNvSpPr txBox="1">
            <a:spLocks noGrp="1"/>
          </p:cNvSpPr>
          <p:nvPr>
            <p:ph type="title"/>
          </p:nvPr>
        </p:nvSpPr>
        <p:spPr>
          <a:prstGeom prst="rect">
            <a:avLst/>
          </a:prstGeom>
        </p:spPr>
        <p:txBody>
          <a:bodyPr/>
          <a:lstStyle/>
          <a:p>
            <a:r>
              <a:t>Title Text</a:t>
            </a:r>
          </a:p>
        </p:txBody>
      </p:sp>
      <p:grpSp>
        <p:nvGrpSpPr>
          <p:cNvPr id="41" name="Group 16"/>
          <p:cNvGrpSpPr/>
          <p:nvPr/>
        </p:nvGrpSpPr>
        <p:grpSpPr>
          <a:xfrm>
            <a:off x="-5" y="6100652"/>
            <a:ext cx="9144011" cy="757353"/>
            <a:chOff x="-1" y="0"/>
            <a:chExt cx="9144010" cy="757352"/>
          </a:xfrm>
        </p:grpSpPr>
        <p:sp>
          <p:nvSpPr>
            <p:cNvPr id="38" name="Rectangle 17"/>
            <p:cNvSpPr/>
            <p:nvPr/>
          </p:nvSpPr>
          <p:spPr>
            <a:xfrm flipH="1">
              <a:off x="-2" y="398020"/>
              <a:ext cx="9144011" cy="359333"/>
            </a:xfrm>
            <a:prstGeom prst="rect">
              <a:avLst/>
            </a:prstGeom>
            <a:gradFill flip="none" rotWithShape="1">
              <a:gsLst>
                <a:gs pos="36000">
                  <a:schemeClr val="accent1"/>
                </a:gs>
                <a:gs pos="100000">
                  <a:schemeClr val="accent2"/>
                </a:gs>
              </a:gsLst>
              <a:lin ang="2700000" scaled="0"/>
            </a:gradFill>
            <a:ln w="12700" cap="flat">
              <a:noFill/>
              <a:miter lim="400000"/>
            </a:ln>
            <a:effectLst/>
          </p:spPr>
          <p:txBody>
            <a:bodyPr wrap="square" lIns="45718" tIns="45718" rIns="45718" bIns="45718" numCol="1" anchor="ctr">
              <a:noAutofit/>
            </a:bodyPr>
            <a:lstStyle/>
            <a:p>
              <a:pPr algn="ctr" hangingPunct="0">
                <a:buClrTx/>
                <a:buFontTx/>
                <a:buNone/>
                <a:defRPr>
                  <a:solidFill>
                    <a:srgbClr val="FFFFFF"/>
                  </a:solidFill>
                  <a:latin typeface="+mj-lt"/>
                  <a:ea typeface="+mj-ea"/>
                  <a:cs typeface="+mj-cs"/>
                  <a:sym typeface="Calibri"/>
                </a:defRPr>
              </a:pPr>
              <a:endParaRPr sz="1800">
                <a:solidFill>
                  <a:srgbClr val="FFFFFF"/>
                </a:solidFill>
                <a:latin typeface="Calibri"/>
                <a:ea typeface="+mj-ea"/>
                <a:cs typeface="Calibri"/>
                <a:sym typeface="Calibri"/>
              </a:endParaRPr>
            </a:p>
          </p:txBody>
        </p:sp>
        <p:sp>
          <p:nvSpPr>
            <p:cNvPr id="39" name="TextBox 18"/>
            <p:cNvSpPr txBox="1"/>
            <p:nvPr/>
          </p:nvSpPr>
          <p:spPr>
            <a:xfrm>
              <a:off x="6995339" y="373624"/>
              <a:ext cx="2119275" cy="294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600" spc="50">
                  <a:latin typeface="Henriette Heavy"/>
                  <a:ea typeface="Henriette Heavy"/>
                  <a:cs typeface="Henriette Heavy"/>
                  <a:sym typeface="Henriette Heavy"/>
                </a:defRPr>
              </a:lvl1pPr>
            </a:lstStyle>
            <a:p>
              <a:pPr hangingPunct="0">
                <a:buClrTx/>
                <a:buFontTx/>
                <a:buNone/>
              </a:pPr>
              <a:r>
                <a:rPr>
                  <a:solidFill>
                    <a:srgbClr val="042F44"/>
                  </a:solidFill>
                </a:rPr>
                <a:t>prevented.org</a:t>
              </a:r>
            </a:p>
          </p:txBody>
        </p:sp>
        <p:pic>
          <p:nvPicPr>
            <p:cNvPr id="40" name="Picture 19" descr="Picture 19"/>
            <p:cNvPicPr>
              <a:picLocks noChangeAspect="1"/>
            </p:cNvPicPr>
            <p:nvPr/>
          </p:nvPicPr>
          <p:blipFill>
            <a:blip r:embed="rId2"/>
            <a:srcRect l="20684" r="7042" b="4958"/>
            <a:stretch>
              <a:fillRect/>
            </a:stretch>
          </p:blipFill>
          <p:spPr>
            <a:xfrm>
              <a:off x="8696313" y="0"/>
              <a:ext cx="307273" cy="404357"/>
            </a:xfrm>
            <a:prstGeom prst="rect">
              <a:avLst/>
            </a:prstGeom>
            <a:ln w="12700" cap="flat">
              <a:noFill/>
              <a:miter lim="400000"/>
            </a:ln>
            <a:effectLst/>
          </p:spPr>
        </p:pic>
      </p:grpSp>
      <p:sp>
        <p:nvSpPr>
          <p:cNvPr id="4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088156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9" name="Picture 16" descr="Picture 16"/>
          <p:cNvPicPr>
            <a:picLocks noChangeAspect="1"/>
          </p:cNvPicPr>
          <p:nvPr/>
        </p:nvPicPr>
        <p:blipFill>
          <a:blip r:embed="rId2"/>
          <a:stretch>
            <a:fillRect/>
          </a:stretch>
        </p:blipFill>
        <p:spPr>
          <a:xfrm>
            <a:off x="7123238" y="5805282"/>
            <a:ext cx="2084262" cy="1043294"/>
          </a:xfrm>
          <a:prstGeom prst="rect">
            <a:avLst/>
          </a:prstGeom>
          <a:ln w="12700">
            <a:miter lim="400000"/>
          </a:ln>
        </p:spPr>
      </p:pic>
      <p:sp>
        <p:nvSpPr>
          <p:cNvPr id="50" name="Rectangle 10"/>
          <p:cNvSpPr/>
          <p:nvPr/>
        </p:nvSpPr>
        <p:spPr>
          <a:xfrm flipH="1">
            <a:off x="0" y="3502640"/>
            <a:ext cx="9144000" cy="1492761"/>
          </a:xfrm>
          <a:prstGeom prst="rect">
            <a:avLst/>
          </a:prstGeom>
          <a:solidFill>
            <a:srgbClr val="042C44"/>
          </a:solidFill>
          <a:ln w="12700">
            <a:miter lim="400000"/>
          </a:ln>
        </p:spPr>
        <p:txBody>
          <a:bodyPr lIns="45718" tIns="45718" rIns="45718" bIns="45718" anchor="ctr"/>
          <a:lstStyle/>
          <a:p>
            <a:pPr algn="ctr" hangingPunct="0">
              <a:buClrTx/>
              <a:buFontTx/>
              <a:buNone/>
              <a:defRPr b="1">
                <a:solidFill>
                  <a:srgbClr val="FFFFFF"/>
                </a:solidFill>
                <a:latin typeface="+mj-lt"/>
                <a:ea typeface="+mj-ea"/>
                <a:cs typeface="+mj-cs"/>
                <a:sym typeface="Calibri"/>
              </a:defRPr>
            </a:pPr>
            <a:endParaRPr sz="1800" b="1">
              <a:solidFill>
                <a:srgbClr val="FFFFFF"/>
              </a:solidFill>
              <a:latin typeface="Calibri"/>
              <a:ea typeface="+mj-ea"/>
              <a:cs typeface="Calibri"/>
              <a:sym typeface="Calibri"/>
            </a:endParaRPr>
          </a:p>
        </p:txBody>
      </p:sp>
      <p:sp>
        <p:nvSpPr>
          <p:cNvPr id="51" name="Rectangle 6"/>
          <p:cNvSpPr/>
          <p:nvPr/>
        </p:nvSpPr>
        <p:spPr>
          <a:xfrm flipH="1">
            <a:off x="0" y="3584502"/>
            <a:ext cx="9144000" cy="1329040"/>
          </a:xfrm>
          <a:prstGeom prst="rect">
            <a:avLst/>
          </a:prstGeom>
          <a:gradFill>
            <a:gsLst>
              <a:gs pos="36000">
                <a:schemeClr val="accent1"/>
              </a:gs>
              <a:gs pos="100000">
                <a:schemeClr val="accent2"/>
              </a:gs>
            </a:gsLst>
            <a:lin ang="2700000"/>
          </a:gradFill>
          <a:ln w="12700">
            <a:miter lim="400000"/>
          </a:ln>
          <a:effectLst>
            <a:outerShdw blurRad="50800" dist="38100" dir="2700000" rotWithShape="0">
              <a:srgbClr val="000000">
                <a:alpha val="40000"/>
              </a:srgbClr>
            </a:outerShdw>
          </a:effectLst>
        </p:spPr>
        <p:txBody>
          <a:bodyPr lIns="45718" tIns="45718" rIns="45718" bIns="45718" anchor="ctr"/>
          <a:lstStyle/>
          <a:p>
            <a:pPr algn="ctr" hangingPunct="0">
              <a:buClrTx/>
              <a:buFontTx/>
              <a:buNone/>
              <a:defRPr b="1">
                <a:solidFill>
                  <a:srgbClr val="FFFFFF"/>
                </a:solidFill>
                <a:latin typeface="+mj-lt"/>
                <a:ea typeface="+mj-ea"/>
                <a:cs typeface="+mj-cs"/>
                <a:sym typeface="Calibri"/>
              </a:defRPr>
            </a:pPr>
            <a:endParaRPr sz="1800" b="1">
              <a:solidFill>
                <a:srgbClr val="FFFFFF"/>
              </a:solidFill>
              <a:latin typeface="Calibri"/>
              <a:ea typeface="+mj-ea"/>
              <a:cs typeface="Calibri"/>
              <a:sym typeface="Calibri"/>
            </a:endParaRPr>
          </a:p>
        </p:txBody>
      </p:sp>
      <p:sp>
        <p:nvSpPr>
          <p:cNvPr id="52" name="Title Text"/>
          <p:cNvSpPr txBox="1">
            <a:spLocks noGrp="1"/>
          </p:cNvSpPr>
          <p:nvPr>
            <p:ph type="title"/>
          </p:nvPr>
        </p:nvSpPr>
        <p:spPr>
          <a:xfrm>
            <a:off x="628650" y="3763171"/>
            <a:ext cx="7886700" cy="971701"/>
          </a:xfrm>
          <a:prstGeom prst="rect">
            <a:avLst/>
          </a:prstGeom>
        </p:spPr>
        <p:txBody>
          <a:bodyPr/>
          <a:lstStyle>
            <a:lvl1pPr algn="ctr">
              <a:defRPr>
                <a:latin typeface="Henriette Heavy"/>
                <a:ea typeface="Henriette Heavy"/>
                <a:cs typeface="Henriette Heavy"/>
                <a:sym typeface="Henriette Heavy"/>
              </a:defRPr>
            </a:lvl1p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5735319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0" name="Rectangle 9"/>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sp>
        <p:nvSpPr>
          <p:cNvPr id="61" name="Title Text"/>
          <p:cNvSpPr txBox="1">
            <a:spLocks noGrp="1"/>
          </p:cNvSpPr>
          <p:nvPr>
            <p:ph type="title"/>
          </p:nvPr>
        </p:nvSpPr>
        <p:spPr>
          <a:prstGeom prst="rect">
            <a:avLst/>
          </a:prstGeom>
        </p:spPr>
        <p:txBody>
          <a:bodyPr/>
          <a:lstStyle/>
          <a:p>
            <a:r>
              <a:t>Title Text</a:t>
            </a:r>
          </a:p>
        </p:txBody>
      </p:sp>
      <p:sp>
        <p:nvSpPr>
          <p:cNvPr id="62" name="Body Level One…"/>
          <p:cNvSpPr txBox="1">
            <a:spLocks noGrp="1"/>
          </p:cNvSpPr>
          <p:nvPr>
            <p:ph type="body" sz="half" idx="1"/>
          </p:nvPr>
        </p:nvSpPr>
        <p:spPr>
          <a:xfrm>
            <a:off x="555174" y="1289957"/>
            <a:ext cx="3902527" cy="47400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66" name="Group 19"/>
          <p:cNvGrpSpPr/>
          <p:nvPr/>
        </p:nvGrpSpPr>
        <p:grpSpPr>
          <a:xfrm>
            <a:off x="-5" y="6100652"/>
            <a:ext cx="9144011" cy="757353"/>
            <a:chOff x="-1" y="0"/>
            <a:chExt cx="9144010" cy="757352"/>
          </a:xfrm>
        </p:grpSpPr>
        <p:sp>
          <p:nvSpPr>
            <p:cNvPr id="63" name="Rectangle 20"/>
            <p:cNvSpPr/>
            <p:nvPr/>
          </p:nvSpPr>
          <p:spPr>
            <a:xfrm flipH="1">
              <a:off x="-2" y="398020"/>
              <a:ext cx="9144011" cy="359333"/>
            </a:xfrm>
            <a:prstGeom prst="rect">
              <a:avLst/>
            </a:prstGeom>
            <a:gradFill flip="none" rotWithShape="1">
              <a:gsLst>
                <a:gs pos="36000">
                  <a:schemeClr val="accent1"/>
                </a:gs>
                <a:gs pos="100000">
                  <a:schemeClr val="accent2"/>
                </a:gs>
              </a:gsLst>
              <a:lin ang="2700000" scaled="0"/>
            </a:gradFill>
            <a:ln w="12700" cap="flat">
              <a:noFill/>
              <a:miter lim="400000"/>
            </a:ln>
            <a:effectLst/>
          </p:spPr>
          <p:txBody>
            <a:bodyPr wrap="square" lIns="45718" tIns="45718" rIns="45718" bIns="45718" numCol="1" anchor="ctr">
              <a:noAutofit/>
            </a:bodyPr>
            <a:lstStyle/>
            <a:p>
              <a:pPr algn="ctr" hangingPunct="0">
                <a:buClrTx/>
                <a:buFontTx/>
                <a:buNone/>
                <a:defRPr>
                  <a:solidFill>
                    <a:srgbClr val="FFFFFF"/>
                  </a:solidFill>
                  <a:latin typeface="+mj-lt"/>
                  <a:ea typeface="+mj-ea"/>
                  <a:cs typeface="+mj-cs"/>
                  <a:sym typeface="Calibri"/>
                </a:defRPr>
              </a:pPr>
              <a:endParaRPr sz="1800">
                <a:solidFill>
                  <a:srgbClr val="FFFFFF"/>
                </a:solidFill>
                <a:latin typeface="Calibri"/>
                <a:ea typeface="+mj-ea"/>
                <a:cs typeface="Calibri"/>
                <a:sym typeface="Calibri"/>
              </a:endParaRPr>
            </a:p>
          </p:txBody>
        </p:sp>
        <p:sp>
          <p:nvSpPr>
            <p:cNvPr id="64" name="TextBox 21"/>
            <p:cNvSpPr txBox="1"/>
            <p:nvPr/>
          </p:nvSpPr>
          <p:spPr>
            <a:xfrm>
              <a:off x="6995339" y="373624"/>
              <a:ext cx="2119275" cy="294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600" spc="50">
                  <a:latin typeface="Henriette Heavy"/>
                  <a:ea typeface="Henriette Heavy"/>
                  <a:cs typeface="Henriette Heavy"/>
                  <a:sym typeface="Henriette Heavy"/>
                </a:defRPr>
              </a:lvl1pPr>
            </a:lstStyle>
            <a:p>
              <a:pPr hangingPunct="0">
                <a:buClrTx/>
                <a:buFontTx/>
                <a:buNone/>
              </a:pPr>
              <a:r>
                <a:rPr>
                  <a:solidFill>
                    <a:srgbClr val="042F44"/>
                  </a:solidFill>
                </a:rPr>
                <a:t>prevented.org</a:t>
              </a:r>
            </a:p>
          </p:txBody>
        </p:sp>
        <p:pic>
          <p:nvPicPr>
            <p:cNvPr id="65" name="Picture 22" descr="Picture 22"/>
            <p:cNvPicPr>
              <a:picLocks noChangeAspect="1"/>
            </p:cNvPicPr>
            <p:nvPr/>
          </p:nvPicPr>
          <p:blipFill>
            <a:blip r:embed="rId2"/>
            <a:srcRect l="20684" r="7042" b="4958"/>
            <a:stretch>
              <a:fillRect/>
            </a:stretch>
          </p:blipFill>
          <p:spPr>
            <a:xfrm>
              <a:off x="8696313" y="0"/>
              <a:ext cx="307273" cy="404357"/>
            </a:xfrm>
            <a:prstGeom prst="rect">
              <a:avLst/>
            </a:prstGeom>
            <a:ln w="12700" cap="flat">
              <a:noFill/>
              <a:miter lim="400000"/>
            </a:ln>
            <a:effectLst/>
          </p:spPr>
        </p:pic>
      </p:grpSp>
      <p:sp>
        <p:nvSpPr>
          <p:cNvPr id="6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6938765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4" name="Body Level One…"/>
          <p:cNvSpPr txBox="1">
            <a:spLocks noGrp="1"/>
          </p:cNvSpPr>
          <p:nvPr>
            <p:ph type="body" sz="quarter" idx="1"/>
          </p:nvPr>
        </p:nvSpPr>
        <p:spPr>
          <a:xfrm>
            <a:off x="555174" y="1330103"/>
            <a:ext cx="3902527" cy="823914"/>
          </a:xfrm>
          <a:prstGeom prst="rect">
            <a:avLst/>
          </a:prstGeom>
        </p:spPr>
        <p:txBody>
          <a:bodyPr anchor="b"/>
          <a:lstStyle>
            <a:lvl1pPr marL="0" indent="0">
              <a:buClrTx/>
              <a:buSzTx/>
              <a:buFontTx/>
              <a:buNone/>
              <a:defRPr sz="2400">
                <a:solidFill>
                  <a:schemeClr val="accent1"/>
                </a:solidFill>
                <a:latin typeface="Pinup"/>
                <a:ea typeface="Pinup"/>
                <a:cs typeface="Pinup"/>
                <a:sym typeface="Pinup"/>
              </a:defRPr>
            </a:lvl1pPr>
            <a:lvl2pPr marL="0" indent="0">
              <a:buClrTx/>
              <a:buSzTx/>
              <a:buFontTx/>
              <a:buNone/>
              <a:defRPr sz="2400">
                <a:solidFill>
                  <a:schemeClr val="accent1"/>
                </a:solidFill>
                <a:latin typeface="Pinup"/>
                <a:ea typeface="Pinup"/>
                <a:cs typeface="Pinup"/>
                <a:sym typeface="Pinup"/>
              </a:defRPr>
            </a:lvl2pPr>
            <a:lvl3pPr marL="0" indent="0">
              <a:buClrTx/>
              <a:buSzTx/>
              <a:buFontTx/>
              <a:buNone/>
              <a:defRPr sz="2400">
                <a:solidFill>
                  <a:schemeClr val="accent1"/>
                </a:solidFill>
                <a:latin typeface="Pinup"/>
                <a:ea typeface="Pinup"/>
                <a:cs typeface="Pinup"/>
                <a:sym typeface="Pinup"/>
              </a:defRPr>
            </a:lvl3pPr>
            <a:lvl4pPr marL="0" indent="0">
              <a:buClrTx/>
              <a:buSzTx/>
              <a:buFontTx/>
              <a:buNone/>
              <a:defRPr sz="2400">
                <a:solidFill>
                  <a:schemeClr val="accent1"/>
                </a:solidFill>
                <a:latin typeface="Pinup"/>
                <a:ea typeface="Pinup"/>
                <a:cs typeface="Pinup"/>
                <a:sym typeface="Pinup"/>
              </a:defRPr>
            </a:lvl4pPr>
            <a:lvl5pPr marL="0" indent="0">
              <a:buClrTx/>
              <a:buSzTx/>
              <a:buFontTx/>
              <a:buNone/>
              <a:defRPr sz="2400">
                <a:solidFill>
                  <a:schemeClr val="accent1"/>
                </a:solidFill>
                <a:latin typeface="Pinup"/>
                <a:ea typeface="Pinup"/>
                <a:cs typeface="Pinup"/>
                <a:sym typeface="Pinup"/>
              </a:defRPr>
            </a:lvl5pPr>
          </a:lstStyle>
          <a:p>
            <a:r>
              <a:t>Body Level One</a:t>
            </a:r>
          </a:p>
          <a:p>
            <a:pPr lvl="1"/>
            <a:r>
              <a:t>Body Level Two</a:t>
            </a:r>
          </a:p>
          <a:p>
            <a:pPr lvl="2"/>
            <a:r>
              <a:t>Body Level Three</a:t>
            </a:r>
          </a:p>
          <a:p>
            <a:pPr lvl="3"/>
            <a:r>
              <a:t>Body Level Four</a:t>
            </a:r>
          </a:p>
          <a:p>
            <a:pPr lvl="4"/>
            <a:r>
              <a:t>Body Level Five</a:t>
            </a:r>
          </a:p>
        </p:txBody>
      </p:sp>
      <p:sp>
        <p:nvSpPr>
          <p:cNvPr id="75" name="Rectangle 9"/>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sp>
        <p:nvSpPr>
          <p:cNvPr id="76" name="Title 1"/>
          <p:cNvSpPr txBox="1"/>
          <p:nvPr/>
        </p:nvSpPr>
        <p:spPr>
          <a:xfrm>
            <a:off x="225333" y="125413"/>
            <a:ext cx="8404861" cy="7533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nSpc>
                <a:spcPct val="90000"/>
              </a:lnSpc>
              <a:defRPr sz="4400">
                <a:solidFill>
                  <a:srgbClr val="FFFFFF"/>
                </a:solidFill>
                <a:latin typeface="Henriette Medium"/>
                <a:ea typeface="Henriette Medium"/>
                <a:cs typeface="Henriette Medium"/>
                <a:sym typeface="Henriette Medium"/>
              </a:defRPr>
            </a:lvl1pPr>
          </a:lstStyle>
          <a:p>
            <a:pPr hangingPunct="0">
              <a:buClrTx/>
              <a:buFontTx/>
              <a:buNone/>
            </a:pPr>
            <a:r>
              <a:t>Click to edit Master title style</a:t>
            </a:r>
          </a:p>
        </p:txBody>
      </p:sp>
      <p:sp>
        <p:nvSpPr>
          <p:cNvPr id="77" name="Text Placeholder 2"/>
          <p:cNvSpPr>
            <a:spLocks noGrp="1"/>
          </p:cNvSpPr>
          <p:nvPr>
            <p:ph type="body" sz="quarter" idx="21"/>
          </p:nvPr>
        </p:nvSpPr>
        <p:spPr>
          <a:xfrm>
            <a:off x="4765226" y="1319218"/>
            <a:ext cx="3902529" cy="823914"/>
          </a:xfrm>
          <a:prstGeom prst="rect">
            <a:avLst/>
          </a:prstGeom>
        </p:spPr>
        <p:txBody>
          <a:bodyPr anchor="b"/>
          <a:lstStyle/>
          <a:p>
            <a:endParaRPr/>
          </a:p>
        </p:txBody>
      </p:sp>
      <p:grpSp>
        <p:nvGrpSpPr>
          <p:cNvPr id="81" name="Group 18"/>
          <p:cNvGrpSpPr/>
          <p:nvPr/>
        </p:nvGrpSpPr>
        <p:grpSpPr>
          <a:xfrm>
            <a:off x="-5" y="6100652"/>
            <a:ext cx="9144011" cy="757353"/>
            <a:chOff x="-1" y="0"/>
            <a:chExt cx="9144010" cy="757352"/>
          </a:xfrm>
        </p:grpSpPr>
        <p:sp>
          <p:nvSpPr>
            <p:cNvPr id="78" name="Rectangle 21"/>
            <p:cNvSpPr/>
            <p:nvPr/>
          </p:nvSpPr>
          <p:spPr>
            <a:xfrm flipH="1">
              <a:off x="-2" y="398020"/>
              <a:ext cx="9144011" cy="359333"/>
            </a:xfrm>
            <a:prstGeom prst="rect">
              <a:avLst/>
            </a:prstGeom>
            <a:gradFill flip="none" rotWithShape="1">
              <a:gsLst>
                <a:gs pos="36000">
                  <a:schemeClr val="accent1"/>
                </a:gs>
                <a:gs pos="100000">
                  <a:schemeClr val="accent2"/>
                </a:gs>
              </a:gsLst>
              <a:lin ang="2700000" scaled="0"/>
            </a:gradFill>
            <a:ln w="12700" cap="flat">
              <a:noFill/>
              <a:miter lim="400000"/>
            </a:ln>
            <a:effectLst/>
          </p:spPr>
          <p:txBody>
            <a:bodyPr wrap="square" lIns="45718" tIns="45718" rIns="45718" bIns="45718" numCol="1" anchor="ctr">
              <a:noAutofit/>
            </a:bodyPr>
            <a:lstStyle/>
            <a:p>
              <a:pPr algn="ctr" hangingPunct="0">
                <a:buClrTx/>
                <a:buFontTx/>
                <a:buNone/>
                <a:defRPr>
                  <a:solidFill>
                    <a:srgbClr val="FFFFFF"/>
                  </a:solidFill>
                  <a:latin typeface="+mj-lt"/>
                  <a:ea typeface="+mj-ea"/>
                  <a:cs typeface="+mj-cs"/>
                  <a:sym typeface="Calibri"/>
                </a:defRPr>
              </a:pPr>
              <a:endParaRPr sz="1800">
                <a:solidFill>
                  <a:srgbClr val="FFFFFF"/>
                </a:solidFill>
                <a:latin typeface="Calibri"/>
                <a:ea typeface="+mj-ea"/>
                <a:cs typeface="Calibri"/>
                <a:sym typeface="Calibri"/>
              </a:endParaRPr>
            </a:p>
          </p:txBody>
        </p:sp>
        <p:sp>
          <p:nvSpPr>
            <p:cNvPr id="79" name="TextBox 22"/>
            <p:cNvSpPr txBox="1"/>
            <p:nvPr/>
          </p:nvSpPr>
          <p:spPr>
            <a:xfrm>
              <a:off x="6995339" y="373624"/>
              <a:ext cx="2119275" cy="294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600" spc="50">
                  <a:latin typeface="Henriette Heavy"/>
                  <a:ea typeface="Henriette Heavy"/>
                  <a:cs typeface="Henriette Heavy"/>
                  <a:sym typeface="Henriette Heavy"/>
                </a:defRPr>
              </a:lvl1pPr>
            </a:lstStyle>
            <a:p>
              <a:pPr hangingPunct="0">
                <a:buClrTx/>
                <a:buFontTx/>
                <a:buNone/>
              </a:pPr>
              <a:r>
                <a:rPr>
                  <a:solidFill>
                    <a:srgbClr val="042F44"/>
                  </a:solidFill>
                </a:rPr>
                <a:t>prevented.org</a:t>
              </a:r>
            </a:p>
          </p:txBody>
        </p:sp>
        <p:pic>
          <p:nvPicPr>
            <p:cNvPr id="80" name="Picture 23" descr="Picture 23"/>
            <p:cNvPicPr>
              <a:picLocks noChangeAspect="1"/>
            </p:cNvPicPr>
            <p:nvPr/>
          </p:nvPicPr>
          <p:blipFill>
            <a:blip r:embed="rId2"/>
            <a:srcRect l="20684" r="7042" b="4958"/>
            <a:stretch>
              <a:fillRect/>
            </a:stretch>
          </p:blipFill>
          <p:spPr>
            <a:xfrm>
              <a:off x="8696313" y="0"/>
              <a:ext cx="307273" cy="404357"/>
            </a:xfrm>
            <a:prstGeom prst="rect">
              <a:avLst/>
            </a:prstGeom>
            <a:ln w="12700" cap="flat">
              <a:noFill/>
              <a:miter lim="400000"/>
            </a:ln>
            <a:effectLst/>
          </p:spPr>
        </p:pic>
      </p:grpSp>
      <p:sp>
        <p:nvSpPr>
          <p:cNvPr id="8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6050425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9" name="Rectangle 7"/>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310252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Footer Only">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3422294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946197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685800" y="5316308"/>
            <a:ext cx="7772400" cy="444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725" y="6276975"/>
            <a:ext cx="549275" cy="549275"/>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Clr>
                <a:schemeClr val="accent1"/>
              </a:buClr>
              <a:buFont typeface="Arial" panose="020B0604020202020204" pitchFamily="34" charset="0"/>
              <a:buChar char="•"/>
              <a:defRPr sz="2800">
                <a:latin typeface="Spartan Medium" pitchFamily="2" charset="0"/>
              </a:defRPr>
            </a:lvl1pPr>
            <a:lvl2pPr marL="742950" indent="-285750">
              <a:buClr>
                <a:schemeClr val="accent1"/>
              </a:buClr>
              <a:buFont typeface="Wingdings" panose="05000000000000000000" pitchFamily="2" charset="2"/>
              <a:buChar char="§"/>
              <a:defRPr sz="2400">
                <a:latin typeface="Spartan Medium" pitchFamily="2" charset="0"/>
              </a:defRPr>
            </a:lvl2pPr>
            <a:lvl3pPr marL="1143000" indent="-228600">
              <a:buClr>
                <a:schemeClr val="accent1"/>
              </a:buClr>
              <a:buSzPct val="100000"/>
              <a:buFont typeface="Arial" panose="020B0604020202020204" pitchFamily="34" charset="0"/>
              <a:buChar char="•"/>
              <a:defRPr sz="2000">
                <a:latin typeface="Spartan Medium" pitchFamily="2" charset="0"/>
              </a:defRPr>
            </a:lvl3pPr>
            <a:lvl4pPr marL="1600200" indent="-228600">
              <a:buClr>
                <a:schemeClr val="accent1"/>
              </a:buClr>
              <a:buSzPct val="100000"/>
              <a:buFont typeface="Wingdings" panose="05000000000000000000" pitchFamily="2" charset="2"/>
              <a:buChar char="§"/>
              <a:defRPr sz="1800">
                <a:latin typeface="Spartan Medium" pitchFamily="2" charset="0"/>
              </a:defRPr>
            </a:lvl4pPr>
            <a:lvl5pPr marL="2057400" indent="-228600">
              <a:buClr>
                <a:schemeClr val="accent1"/>
              </a:buClr>
              <a:buSzPct val="100000"/>
              <a:buFont typeface="Arial" panose="020B0604020202020204" pitchFamily="34" charset="0"/>
              <a:buChar char="•"/>
              <a:defRPr sz="1800">
                <a:latin typeface="Spartan Medium"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4648200" y="1600200"/>
            <a:ext cx="4038600" cy="4525963"/>
          </a:xfrm>
        </p:spPr>
        <p:txBody>
          <a:bodyPr/>
          <a:lstStyle>
            <a:lvl1pPr marL="342900" indent="-342900">
              <a:buClr>
                <a:schemeClr val="accent1"/>
              </a:buClr>
              <a:buFont typeface="Arial" panose="020B0604020202020204" pitchFamily="34" charset="0"/>
              <a:buChar char="•"/>
              <a:defRPr sz="2800">
                <a:latin typeface="Spartan Medium" pitchFamily="2" charset="0"/>
              </a:defRPr>
            </a:lvl1pPr>
            <a:lvl2pPr marL="742950" indent="-285750">
              <a:buClr>
                <a:schemeClr val="accent1"/>
              </a:buClr>
              <a:buFont typeface="Wingdings" panose="05000000000000000000" pitchFamily="2" charset="2"/>
              <a:buChar char="§"/>
              <a:defRPr sz="2400">
                <a:latin typeface="Spartan Medium" pitchFamily="2" charset="0"/>
              </a:defRPr>
            </a:lvl2pPr>
            <a:lvl3pPr marL="1143000" indent="-228600">
              <a:buClr>
                <a:schemeClr val="accent1"/>
              </a:buClr>
              <a:buSzPct val="100000"/>
              <a:buFont typeface="Arial" panose="020B0604020202020204" pitchFamily="34" charset="0"/>
              <a:buChar char="•"/>
              <a:defRPr sz="2000">
                <a:latin typeface="Spartan Medium" pitchFamily="2" charset="0"/>
              </a:defRPr>
            </a:lvl3pPr>
            <a:lvl4pPr marL="1600200" indent="-228600">
              <a:buClr>
                <a:schemeClr val="accent1"/>
              </a:buClr>
              <a:buSzPct val="100000"/>
              <a:buFont typeface="Wingdings" panose="05000000000000000000" pitchFamily="2" charset="2"/>
              <a:buChar char="§"/>
              <a:defRPr sz="1800">
                <a:latin typeface="Spartan Medium" pitchFamily="2" charset="0"/>
              </a:defRPr>
            </a:lvl4pPr>
            <a:lvl5pPr marL="2057400" indent="-228600">
              <a:buClr>
                <a:schemeClr val="accent1"/>
              </a:buClr>
              <a:buSzPct val="100000"/>
              <a:buFont typeface="Arial" panose="020B0604020202020204" pitchFamily="34" charset="0"/>
              <a:buChar char="•"/>
              <a:defRPr sz="1800">
                <a:latin typeface="Spartan Medium"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725" y="6276975"/>
            <a:ext cx="549275" cy="549275"/>
          </a:xfrm>
          <a:prstGeom prst="rect">
            <a:avLst/>
          </a:prstGeom>
        </p:spPr>
      </p:pic>
      <p:sp>
        <p:nvSpPr>
          <p:cNvPr id="10" name="Rectangle 9"/>
          <p:cNvSpPr/>
          <p:nvPr userDrawn="1"/>
        </p:nvSpPr>
        <p:spPr>
          <a:xfrm rot="5400000">
            <a:off x="4038599" y="-4038601"/>
            <a:ext cx="1066800" cy="914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198438"/>
            <a:ext cx="8229600" cy="715962"/>
          </a:xfrm>
        </p:spPr>
        <p:txBody>
          <a:bodyPr anchor="t" anchorCtr="0"/>
          <a:lstStyle>
            <a:lvl1pPr>
              <a:defRPr>
                <a:solidFill>
                  <a:schemeClr val="bg1"/>
                </a:solidFill>
              </a:defRPr>
            </a:lvl1pPr>
          </a:lstStyle>
          <a:p>
            <a:r>
              <a:rPr lang="en-US"/>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rot="5400000">
            <a:off x="4038599" y="-4038601"/>
            <a:ext cx="1066800" cy="914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57200" y="198438"/>
            <a:ext cx="8229600" cy="715962"/>
          </a:xfrm>
        </p:spPr>
        <p:txBody>
          <a:bodyPr anchor="t" anchorCtr="0"/>
          <a:lstStyle>
            <a:lvl1pPr>
              <a:defRPr>
                <a:solidFill>
                  <a:schemeClr val="bg1"/>
                </a:solidFill>
              </a:defRPr>
            </a:lvl1pPr>
          </a:lstStyle>
          <a:p>
            <a:r>
              <a:rPr lang="en-US"/>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Rectangle 1"/>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725" y="6276975"/>
            <a:ext cx="549275" cy="549275"/>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3500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268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843"/>
            <a:ext cx="4040188"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26268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970843"/>
            <a:ext cx="4041775"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22622071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26680040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8.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1"/>
          <p:cNvSpPr/>
          <p:nvPr userDrawn="1"/>
        </p:nvSpPr>
        <p:spPr>
          <a:xfrm flipH="1">
            <a:off x="15773400" y="415698"/>
            <a:ext cx="3124200" cy="533400"/>
          </a:xfrm>
          <a:custGeom>
            <a:avLst/>
            <a:gdLst>
              <a:gd name="connsiteX0" fmla="*/ 0 w 6248400"/>
              <a:gd name="connsiteY0" fmla="*/ 0 h 533400"/>
              <a:gd name="connsiteX1" fmla="*/ 6248400 w 6248400"/>
              <a:gd name="connsiteY1" fmla="*/ 0 h 533400"/>
              <a:gd name="connsiteX2" fmla="*/ 6248400 w 6248400"/>
              <a:gd name="connsiteY2" fmla="*/ 533400 h 533400"/>
              <a:gd name="connsiteX3" fmla="*/ 0 w 6248400"/>
              <a:gd name="connsiteY3" fmla="*/ 533400 h 533400"/>
              <a:gd name="connsiteX4" fmla="*/ 0 w 6248400"/>
              <a:gd name="connsiteY4" fmla="*/ 0 h 533400"/>
              <a:gd name="connsiteX0" fmla="*/ 0 w 6248400"/>
              <a:gd name="connsiteY0" fmla="*/ 0 h 533400"/>
              <a:gd name="connsiteX1" fmla="*/ 5737860 w 6248400"/>
              <a:gd name="connsiteY1" fmla="*/ 0 h 533400"/>
              <a:gd name="connsiteX2" fmla="*/ 6248400 w 6248400"/>
              <a:gd name="connsiteY2" fmla="*/ 533400 h 533400"/>
              <a:gd name="connsiteX3" fmla="*/ 0 w 6248400"/>
              <a:gd name="connsiteY3" fmla="*/ 533400 h 533400"/>
              <a:gd name="connsiteX4" fmla="*/ 0 w 6248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533400">
                <a:moveTo>
                  <a:pt x="0" y="0"/>
                </a:moveTo>
                <a:lnTo>
                  <a:pt x="5737860" y="0"/>
                </a:lnTo>
                <a:lnTo>
                  <a:pt x="6248400" y="533400"/>
                </a:lnTo>
                <a:lnTo>
                  <a:pt x="0" y="533400"/>
                </a:lnTo>
                <a:lnTo>
                  <a:pt x="0" y="0"/>
                </a:lnTo>
                <a:close/>
              </a:path>
            </a:pathLst>
          </a:cu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9" r:id="rId7"/>
    <p:sldLayoutId id="2147483661" r:id="rId8"/>
    <p:sldLayoutId id="2147483662" r:id="rId9"/>
    <p:sldLayoutId id="2147483663" r:id="rId10"/>
    <p:sldLayoutId id="2147483664" r:id="rId11"/>
    <p:sldLayoutId id="2147483665" r:id="rId12"/>
    <p:sldLayoutId id="2147483667" r:id="rId13"/>
    <p:sldLayoutId id="2147483668" r:id="rId14"/>
    <p:sldLayoutId id="2147483670" r:id="rId15"/>
    <p:sldLayoutId id="2147483671" r:id="rId16"/>
    <p:sldLayoutId id="2147483681" r:id="rId17"/>
    <p:sldLayoutId id="2147483682" r:id="rId18"/>
  </p:sldLayoutIdLst>
  <p:transition/>
  <p:txStyles>
    <p:titleStyle>
      <a:lvl1pPr algn="l" defTabSz="914400" rtl="0" eaLnBrk="1" latinLnBrk="0" hangingPunct="1">
        <a:spcBef>
          <a:spcPct val="0"/>
        </a:spcBef>
        <a:buNone/>
        <a:defRPr sz="4400" b="1" kern="1200">
          <a:solidFill>
            <a:srgbClr val="10B6A1"/>
          </a:solidFill>
          <a:effectLst/>
          <a:latin typeface="Henriette Medium" panose="00000600000000000000" pitchFamily="50" charset="0"/>
          <a:ea typeface="+mj-ea"/>
          <a:cs typeface="+mj-cs"/>
        </a:defRPr>
      </a:lvl1pPr>
    </p:titleStyle>
    <p:bodyStyle>
      <a:lvl1pPr marL="342900" indent="-3429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3200" kern="1200">
          <a:solidFill>
            <a:schemeClr val="tx1"/>
          </a:solidFill>
          <a:latin typeface="Spartan Medium" pitchFamily="2" charset="0"/>
          <a:ea typeface="+mn-ea"/>
          <a:cs typeface="+mn-cs"/>
        </a:defRPr>
      </a:lvl1pPr>
      <a:lvl2pPr marL="742950" indent="-285750" algn="l" defTabSz="914400" rtl="0" eaLnBrk="1" latinLnBrk="0" hangingPunct="1">
        <a:lnSpc>
          <a:spcPct val="100000"/>
        </a:lnSpc>
        <a:spcBef>
          <a:spcPts val="400"/>
        </a:spcBef>
        <a:spcAft>
          <a:spcPts val="700"/>
        </a:spcAft>
        <a:buClr>
          <a:schemeClr val="accent1"/>
        </a:buClr>
        <a:buSzPct val="100000"/>
        <a:buFont typeface="Wingdings" panose="05000000000000000000" pitchFamily="2" charset="2"/>
        <a:buChar char="§"/>
        <a:defRPr sz="2800" kern="1200">
          <a:solidFill>
            <a:schemeClr val="tx1"/>
          </a:solidFill>
          <a:latin typeface="Spartan Medium" pitchFamily="2" charset="0"/>
          <a:ea typeface="+mn-ea"/>
          <a:cs typeface="+mn-cs"/>
        </a:defRPr>
      </a:lvl2pPr>
      <a:lvl3pPr marL="11430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400" kern="1200">
          <a:solidFill>
            <a:schemeClr val="tx1"/>
          </a:solidFill>
          <a:latin typeface="Spartan Medium" pitchFamily="2" charset="0"/>
          <a:ea typeface="+mn-ea"/>
          <a:cs typeface="+mn-cs"/>
        </a:defRPr>
      </a:lvl3pPr>
      <a:lvl4pPr marL="1600200" indent="-228600" algn="l" defTabSz="914400" rtl="0" eaLnBrk="1" latinLnBrk="0" hangingPunct="1">
        <a:lnSpc>
          <a:spcPct val="100000"/>
        </a:lnSpc>
        <a:spcBef>
          <a:spcPts val="400"/>
        </a:spcBef>
        <a:spcAft>
          <a:spcPts val="700"/>
        </a:spcAft>
        <a:buClr>
          <a:schemeClr val="accent1"/>
        </a:buClr>
        <a:buSzPct val="100000"/>
        <a:buFont typeface="Wingdings" pitchFamily="2" charset="2"/>
        <a:buChar char="§"/>
        <a:defRPr sz="2000" kern="1200">
          <a:solidFill>
            <a:schemeClr val="tx1"/>
          </a:solidFill>
          <a:latin typeface="Spartan Medium" pitchFamily="2" charset="0"/>
          <a:ea typeface="+mn-ea"/>
          <a:cs typeface="+mn-cs"/>
        </a:defRPr>
      </a:lvl4pPr>
      <a:lvl5pPr marL="20574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000" kern="1200">
          <a:solidFill>
            <a:schemeClr val="tx1"/>
          </a:solidFill>
          <a:latin typeface="Spartan Medium"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42F44"/>
        </a:solidFill>
        <a:effectLst/>
      </p:bgPr>
    </p:bg>
    <p:spTree>
      <p:nvGrpSpPr>
        <p:cNvPr id="1" name=""/>
        <p:cNvGrpSpPr/>
        <p:nvPr/>
      </p:nvGrpSpPr>
      <p:grpSpPr>
        <a:xfrm>
          <a:off x="0" y="0"/>
          <a:ext cx="0" cy="0"/>
          <a:chOff x="0" y="0"/>
          <a:chExt cx="0" cy="0"/>
        </a:xfrm>
      </p:grpSpPr>
      <p:sp>
        <p:nvSpPr>
          <p:cNvPr id="2" name="Rectangle 24"/>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grpSp>
        <p:nvGrpSpPr>
          <p:cNvPr id="6" name="Group 31"/>
          <p:cNvGrpSpPr/>
          <p:nvPr/>
        </p:nvGrpSpPr>
        <p:grpSpPr>
          <a:xfrm>
            <a:off x="-5" y="6100652"/>
            <a:ext cx="9144011" cy="757353"/>
            <a:chOff x="-1" y="0"/>
            <a:chExt cx="9144010" cy="757352"/>
          </a:xfrm>
        </p:grpSpPr>
        <p:sp>
          <p:nvSpPr>
            <p:cNvPr id="3" name="Rectangle 32"/>
            <p:cNvSpPr/>
            <p:nvPr/>
          </p:nvSpPr>
          <p:spPr>
            <a:xfrm flipH="1">
              <a:off x="-2" y="398020"/>
              <a:ext cx="9144011" cy="359333"/>
            </a:xfrm>
            <a:prstGeom prst="rect">
              <a:avLst/>
            </a:prstGeom>
            <a:gradFill flip="none" rotWithShape="1">
              <a:gsLst>
                <a:gs pos="36000">
                  <a:schemeClr val="accent1"/>
                </a:gs>
                <a:gs pos="100000">
                  <a:schemeClr val="accent2"/>
                </a:gs>
              </a:gsLst>
              <a:lin ang="2700000" scaled="0"/>
            </a:gradFill>
            <a:ln w="12700" cap="flat">
              <a:noFill/>
              <a:miter lim="400000"/>
            </a:ln>
            <a:effectLst/>
          </p:spPr>
          <p:txBody>
            <a:bodyPr wrap="square" lIns="45718" tIns="45718" rIns="45718" bIns="45718" numCol="1" anchor="ctr">
              <a:noAutofit/>
            </a:bodyPr>
            <a:lstStyle/>
            <a:p>
              <a:pPr algn="ctr" hangingPunct="0">
                <a:buClrTx/>
                <a:buFontTx/>
                <a:buNone/>
                <a:defRPr>
                  <a:solidFill>
                    <a:srgbClr val="FFFFFF"/>
                  </a:solidFill>
                  <a:latin typeface="+mj-lt"/>
                  <a:ea typeface="+mj-ea"/>
                  <a:cs typeface="+mj-cs"/>
                  <a:sym typeface="Calibri"/>
                </a:defRPr>
              </a:pPr>
              <a:endParaRPr sz="1800">
                <a:solidFill>
                  <a:srgbClr val="FFFFFF"/>
                </a:solidFill>
                <a:latin typeface="Calibri"/>
                <a:ea typeface="+mj-ea"/>
                <a:cs typeface="Calibri"/>
                <a:sym typeface="Calibri"/>
              </a:endParaRPr>
            </a:p>
          </p:txBody>
        </p:sp>
        <p:sp>
          <p:nvSpPr>
            <p:cNvPr id="4" name="TextBox 33"/>
            <p:cNvSpPr txBox="1"/>
            <p:nvPr/>
          </p:nvSpPr>
          <p:spPr>
            <a:xfrm>
              <a:off x="6995339" y="373624"/>
              <a:ext cx="2119275" cy="294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600" spc="50">
                  <a:latin typeface="Henriette Heavy"/>
                  <a:ea typeface="Henriette Heavy"/>
                  <a:cs typeface="Henriette Heavy"/>
                  <a:sym typeface="Henriette Heavy"/>
                </a:defRPr>
              </a:lvl1pPr>
            </a:lstStyle>
            <a:p>
              <a:pPr hangingPunct="0">
                <a:buClrTx/>
                <a:buFontTx/>
                <a:buNone/>
              </a:pPr>
              <a:r>
                <a:rPr>
                  <a:solidFill>
                    <a:srgbClr val="042F44"/>
                  </a:solidFill>
                </a:rPr>
                <a:t>prevented.org</a:t>
              </a:r>
            </a:p>
          </p:txBody>
        </p:sp>
        <p:pic>
          <p:nvPicPr>
            <p:cNvPr id="5" name="Picture 34" descr="Picture 34"/>
            <p:cNvPicPr>
              <a:picLocks noChangeAspect="1"/>
            </p:cNvPicPr>
            <p:nvPr/>
          </p:nvPicPr>
          <p:blipFill>
            <a:blip r:embed="rId11"/>
            <a:srcRect l="20684" r="7042" b="4958"/>
            <a:stretch>
              <a:fillRect/>
            </a:stretch>
          </p:blipFill>
          <p:spPr>
            <a:xfrm>
              <a:off x="8696313" y="0"/>
              <a:ext cx="307273" cy="404357"/>
            </a:xfrm>
            <a:prstGeom prst="rect">
              <a:avLst/>
            </a:prstGeom>
            <a:ln w="12700" cap="flat">
              <a:noFill/>
              <a:miter lim="400000"/>
            </a:ln>
            <a:effectLst/>
          </p:spPr>
        </p:pic>
      </p:grpSp>
      <p:sp>
        <p:nvSpPr>
          <p:cNvPr id="7" name="Title Text"/>
          <p:cNvSpPr txBox="1">
            <a:spLocks noGrp="1"/>
          </p:cNvSpPr>
          <p:nvPr>
            <p:ph type="title"/>
          </p:nvPr>
        </p:nvSpPr>
        <p:spPr>
          <a:xfrm>
            <a:off x="179614" y="125412"/>
            <a:ext cx="8496301" cy="753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8" name="Body Level One…"/>
          <p:cNvSpPr txBox="1">
            <a:spLocks noGrp="1"/>
          </p:cNvSpPr>
          <p:nvPr>
            <p:ph type="body" idx="1"/>
          </p:nvPr>
        </p:nvSpPr>
        <p:spPr>
          <a:xfrm>
            <a:off x="627728" y="1436914"/>
            <a:ext cx="7886701" cy="4523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6294582" y="6232199"/>
            <a:ext cx="258621" cy="248302"/>
          </a:xfrm>
          <a:prstGeom prst="rect">
            <a:avLst/>
          </a:prstGeom>
          <a:ln w="12700">
            <a:miter lim="400000"/>
          </a:ln>
        </p:spPr>
        <p:txBody>
          <a:bodyPr wrap="none" lIns="45718" tIns="45718" rIns="45718" bIns="45718" anchor="ctr">
            <a:spAutoFit/>
          </a:bodyPr>
          <a:lstStyle>
            <a:lvl1pPr algn="r">
              <a:defRPr sz="1200">
                <a:solidFill>
                  <a:srgbClr val="888C91"/>
                </a:solidFill>
                <a:latin typeface="+mj-lt"/>
                <a:ea typeface="+mj-ea"/>
                <a:cs typeface="+mj-cs"/>
                <a:sym typeface="Calibri"/>
              </a:defRPr>
            </a:lvl1pPr>
          </a:lstStyle>
          <a:p>
            <a:pPr hangingPunct="0">
              <a:buClrTx/>
              <a:buFontTx/>
              <a:buNone/>
            </a:pPr>
            <a:fld id="{86CB4B4D-7CA3-9044-876B-883B54F8677D}" type="slidenum">
              <a:rPr/>
              <a:pPr hangingPunct="0">
                <a:buClrTx/>
                <a:buFontTx/>
                <a:buNone/>
              </a:pPr>
              <a:t>‹#›</a:t>
            </a:fld>
            <a:endParaRPr/>
          </a:p>
        </p:txBody>
      </p:sp>
    </p:spTree>
    <p:extLst>
      <p:ext uri="{BB962C8B-B14F-4D97-AF65-F5344CB8AC3E}">
        <p14:creationId xmlns:p14="http://schemas.microsoft.com/office/powerpoint/2010/main" val="60088221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9pPr>
    </p:titleStyle>
    <p:bodyStyle>
      <a:lvl1pPr marL="228600" marR="0" indent="-228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1pPr>
      <a:lvl2pPr marL="723900" marR="0" indent="-2667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2pPr>
      <a:lvl3pPr marL="1234438" marR="0" indent="-320038"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3pPr>
      <a:lvl4pPr marL="17272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4pPr>
      <a:lvl5pPr marL="21844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5pPr>
      <a:lvl6pPr marL="26416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6pPr>
      <a:lvl7pPr marL="30988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7pPr>
      <a:lvl8pPr marL="35560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8pPr>
      <a:lvl9pPr marL="40132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revented.org/" TargetMode="External"/><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299" y="2653507"/>
            <a:ext cx="8153400" cy="1420813"/>
          </a:xfrm>
        </p:spPr>
        <p:txBody>
          <a:bodyPr>
            <a:normAutofit fontScale="90000"/>
          </a:bodyPr>
          <a:lstStyle/>
          <a:p>
            <a:pPr algn="ctr"/>
            <a:br>
              <a:rPr lang="en-US" sz="3600" dirty="0">
                <a:solidFill>
                  <a:schemeClr val="tx1"/>
                </a:solidFill>
                <a:effectLst/>
                <a:latin typeface="Henriette Medium" panose="00000600000000000000" pitchFamily="50" charset="0"/>
                <a:ea typeface="Times New Roman" panose="02020603050405020304" pitchFamily="18" charset="0"/>
                <a:cs typeface="Calibri" panose="020F0502020204030204" pitchFamily="34" charset="0"/>
              </a:rPr>
            </a:br>
            <a:r>
              <a:rPr lang="en-US" sz="3600" dirty="0">
                <a:solidFill>
                  <a:schemeClr val="tx1"/>
                </a:solidFill>
                <a:effectLst/>
                <a:latin typeface="Henriette Medium" panose="00000600000000000000" pitchFamily="50" charset="0"/>
                <a:ea typeface="Times New Roman" panose="02020603050405020304" pitchFamily="18" charset="0"/>
                <a:cs typeface="Calibri" panose="020F0502020204030204" pitchFamily="34" charset="0"/>
              </a:rPr>
              <a:t>Evaluation of a brief peer-facilitated cannabis education curriculum in high school health class</a:t>
            </a:r>
            <a:br>
              <a:rPr lang="en-US" sz="4900" dirty="0">
                <a:solidFill>
                  <a:schemeClr val="tx1"/>
                </a:solidFill>
                <a:latin typeface="Spartan Medium" pitchFamily="2" charset="0"/>
              </a:rPr>
            </a:br>
            <a:endParaRPr lang="en-US" sz="4900" dirty="0">
              <a:solidFill>
                <a:schemeClr val="tx1"/>
              </a:solidFill>
              <a:latin typeface="Spartan Medium" pitchFamily="2" charset="0"/>
            </a:endParaRPr>
          </a:p>
        </p:txBody>
      </p:sp>
      <p:sp>
        <p:nvSpPr>
          <p:cNvPr id="3" name="Subtitle 2"/>
          <p:cNvSpPr>
            <a:spLocks noGrp="1"/>
          </p:cNvSpPr>
          <p:nvPr>
            <p:ph type="subTitle" idx="1"/>
          </p:nvPr>
        </p:nvSpPr>
        <p:spPr>
          <a:xfrm>
            <a:off x="228600" y="4572000"/>
            <a:ext cx="5334000" cy="1474787"/>
          </a:xfrm>
        </p:spPr>
        <p:txBody>
          <a:bodyPr>
            <a:noAutofit/>
          </a:bodyPr>
          <a:lstStyle/>
          <a:p>
            <a:pPr algn="l"/>
            <a:endParaRPr lang="en-US" sz="2000" b="1" dirty="0"/>
          </a:p>
          <a:p>
            <a:pPr algn="l"/>
            <a:endParaRPr lang="en-US" sz="1800" b="1" dirty="0">
              <a:solidFill>
                <a:schemeClr val="accent3"/>
              </a:solidFill>
            </a:endParaRPr>
          </a:p>
          <a:p>
            <a:pPr algn="l"/>
            <a:r>
              <a:rPr lang="en-US" sz="1800" b="1" dirty="0">
                <a:solidFill>
                  <a:schemeClr val="accent3"/>
                </a:solidFill>
              </a:rPr>
              <a:t>Emma Wilson (she/her/hers)</a:t>
            </a:r>
          </a:p>
          <a:p>
            <a:pPr algn="l"/>
            <a:r>
              <a:rPr lang="en-US" sz="1800" b="1" dirty="0">
                <a:solidFill>
                  <a:schemeClr val="accent3"/>
                </a:solidFill>
              </a:rPr>
              <a:t>Prevention Educator II</a:t>
            </a:r>
          </a:p>
        </p:txBody>
      </p:sp>
      <p:pic>
        <p:nvPicPr>
          <p:cNvPr id="4" name="image1.jpeg">
            <a:extLst>
              <a:ext uri="{FF2B5EF4-FFF2-40B4-BE49-F238E27FC236}">
                <a16:creationId xmlns:a16="http://schemas.microsoft.com/office/drawing/2014/main" id="{9D2AEC26-B182-D567-9C59-606ACB21A666}"/>
              </a:ext>
            </a:extLst>
          </p:cNvPr>
          <p:cNvPicPr>
            <a:picLocks noChangeAspect="1"/>
          </p:cNvPicPr>
          <p:nvPr/>
        </p:nvPicPr>
        <p:blipFill>
          <a:blip r:embed="rId3" cstate="print"/>
          <a:stretch>
            <a:fillRect/>
          </a:stretch>
        </p:blipFill>
        <p:spPr>
          <a:xfrm>
            <a:off x="2467832" y="1021954"/>
            <a:ext cx="4208333" cy="1420813"/>
          </a:xfrm>
          <a:prstGeom prst="rect">
            <a:avLst/>
          </a:prstGeom>
        </p:spPr>
      </p:pic>
    </p:spTree>
    <p:extLst>
      <p:ext uri="{BB962C8B-B14F-4D97-AF65-F5344CB8AC3E}">
        <p14:creationId xmlns:p14="http://schemas.microsoft.com/office/powerpoint/2010/main" val="7624310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A04FC-DB15-76C9-68F0-9F885D9E03F3}"/>
              </a:ext>
            </a:extLst>
          </p:cNvPr>
          <p:cNvSpPr>
            <a:spLocks noGrp="1"/>
          </p:cNvSpPr>
          <p:nvPr>
            <p:ph type="title"/>
          </p:nvPr>
        </p:nvSpPr>
        <p:spPr/>
        <p:txBody>
          <a:bodyPr>
            <a:normAutofit fontScale="90000"/>
          </a:bodyPr>
          <a:lstStyle/>
          <a:p>
            <a:r>
              <a:rPr lang="en-US" dirty="0"/>
              <a:t>Analysis </a:t>
            </a:r>
          </a:p>
        </p:txBody>
      </p:sp>
      <p:sp>
        <p:nvSpPr>
          <p:cNvPr id="4" name="Text Placeholder 1">
            <a:extLst>
              <a:ext uri="{FF2B5EF4-FFF2-40B4-BE49-F238E27FC236}">
                <a16:creationId xmlns:a16="http://schemas.microsoft.com/office/drawing/2014/main" id="{44FEA66A-88CD-6F65-2C02-1DB5504CAD6F}"/>
              </a:ext>
            </a:extLst>
          </p:cNvPr>
          <p:cNvSpPr txBox="1">
            <a:spLocks/>
          </p:cNvSpPr>
          <p:nvPr/>
        </p:nvSpPr>
        <p:spPr>
          <a:xfrm>
            <a:off x="228600" y="1219200"/>
            <a:ext cx="8229600" cy="4678363"/>
          </a:xfrm>
          <a:prstGeom prst="rect">
            <a:avLst/>
          </a:prstGeom>
          <a:ln>
            <a:noFill/>
          </a:ln>
          <a:effectLst/>
        </p:spPr>
        <p:txBody>
          <a:bodyPr vert="horz" lIns="91440" tIns="45720" rIns="91440" bIns="45720" rtlCol="0">
            <a:noAutofit/>
          </a:bodyPr>
          <a:lstStyle>
            <a:lvl1pPr marL="342900" indent="-3429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3200" kern="1200">
                <a:solidFill>
                  <a:schemeClr val="tx1"/>
                </a:solidFill>
                <a:latin typeface="Spartan Medium" pitchFamily="2" charset="0"/>
                <a:ea typeface="+mn-ea"/>
                <a:cs typeface="+mn-cs"/>
              </a:defRPr>
            </a:lvl1pPr>
            <a:lvl2pPr marL="742950" indent="-285750" algn="l" defTabSz="914400" rtl="0" eaLnBrk="1" latinLnBrk="0" hangingPunct="1">
              <a:lnSpc>
                <a:spcPct val="100000"/>
              </a:lnSpc>
              <a:spcBef>
                <a:spcPts val="400"/>
              </a:spcBef>
              <a:spcAft>
                <a:spcPts val="700"/>
              </a:spcAft>
              <a:buClr>
                <a:schemeClr val="accent1"/>
              </a:buClr>
              <a:buSzPct val="100000"/>
              <a:buFont typeface="Wingdings" panose="05000000000000000000" pitchFamily="2" charset="2"/>
              <a:buChar char="§"/>
              <a:defRPr sz="2800" kern="1200">
                <a:solidFill>
                  <a:schemeClr val="tx1"/>
                </a:solidFill>
                <a:latin typeface="Spartan Medium" pitchFamily="2" charset="0"/>
                <a:ea typeface="+mn-ea"/>
                <a:cs typeface="+mn-cs"/>
              </a:defRPr>
            </a:lvl2pPr>
            <a:lvl3pPr marL="11430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400" kern="1200">
                <a:solidFill>
                  <a:schemeClr val="tx1"/>
                </a:solidFill>
                <a:latin typeface="Spartan Medium" pitchFamily="2" charset="0"/>
                <a:ea typeface="+mn-ea"/>
                <a:cs typeface="+mn-cs"/>
              </a:defRPr>
            </a:lvl3pPr>
            <a:lvl4pPr marL="1600200" indent="-228600" algn="l" defTabSz="914400" rtl="0" eaLnBrk="1" latinLnBrk="0" hangingPunct="1">
              <a:lnSpc>
                <a:spcPct val="100000"/>
              </a:lnSpc>
              <a:spcBef>
                <a:spcPts val="400"/>
              </a:spcBef>
              <a:spcAft>
                <a:spcPts val="700"/>
              </a:spcAft>
              <a:buClr>
                <a:schemeClr val="accent1"/>
              </a:buClr>
              <a:buSzPct val="100000"/>
              <a:buFont typeface="Wingdings" panose="05000000000000000000" pitchFamily="2" charset="2"/>
              <a:buChar char="§"/>
              <a:defRPr sz="2000" kern="1200">
                <a:solidFill>
                  <a:schemeClr val="tx1"/>
                </a:solidFill>
                <a:latin typeface="Spartan Medium" pitchFamily="2" charset="0"/>
                <a:ea typeface="+mn-ea"/>
                <a:cs typeface="+mn-cs"/>
              </a:defRPr>
            </a:lvl4pPr>
            <a:lvl5pPr marL="20574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000" kern="1200">
                <a:solidFill>
                  <a:schemeClr val="tx1"/>
                </a:solidFill>
                <a:latin typeface="Spartan Medium"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585"/>
            <a:r>
              <a:rPr lang="en-US" sz="1800" dirty="0"/>
              <a:t>Intention to treat (</a:t>
            </a:r>
            <a:r>
              <a:rPr lang="en-US" sz="1800" i="1" dirty="0"/>
              <a:t>N= </a:t>
            </a:r>
            <a:r>
              <a:rPr lang="en-US" sz="1800" dirty="0"/>
              <a:t>195)</a:t>
            </a:r>
          </a:p>
          <a:p>
            <a:pPr marL="1219170" lvl="2"/>
            <a:r>
              <a:rPr lang="en-US" sz="1800" dirty="0"/>
              <a:t>Analyze students in the groups to which they were assigned.</a:t>
            </a:r>
          </a:p>
          <a:p>
            <a:pPr marL="609585"/>
            <a:r>
              <a:rPr lang="en-US" sz="1800" dirty="0"/>
              <a:t>Sequence per Protocol (</a:t>
            </a:r>
            <a:r>
              <a:rPr lang="en-US" sz="1800" i="1" dirty="0"/>
              <a:t>N= </a:t>
            </a:r>
            <a:r>
              <a:rPr lang="en-US" sz="1800" dirty="0"/>
              <a:t>165)</a:t>
            </a:r>
          </a:p>
          <a:p>
            <a:pPr marL="1219170" lvl="2"/>
            <a:r>
              <a:rPr lang="en-US" sz="1800" dirty="0"/>
              <a:t>Drop cases if there were problems with the sequence of the curriculum and surveys (e.g., reported receiving </a:t>
            </a:r>
            <a:r>
              <a:rPr lang="en-US" sz="1800" i="1" dirty="0"/>
              <a:t>It’s Complicated</a:t>
            </a:r>
            <a:r>
              <a:rPr lang="en-US" sz="1800" dirty="0"/>
              <a:t> before they were supposed to).</a:t>
            </a:r>
          </a:p>
          <a:p>
            <a:pPr marL="609585"/>
            <a:r>
              <a:rPr lang="en-US" sz="1800" dirty="0"/>
              <a:t>Sensitivity </a:t>
            </a:r>
          </a:p>
          <a:p>
            <a:pPr marL="1219170" lvl="2"/>
            <a:r>
              <a:rPr lang="en-US" sz="1800" dirty="0"/>
              <a:t>Restricted sample with complete data for all three survey waves.</a:t>
            </a:r>
          </a:p>
          <a:p>
            <a:pPr marL="1219170" lvl="2"/>
            <a:r>
              <a:rPr lang="en-US" sz="1800" i="1" dirty="0"/>
              <a:t>N</a:t>
            </a:r>
            <a:r>
              <a:rPr lang="en-US" sz="1800" dirty="0"/>
              <a:t>= 150 (Intention to Treat)</a:t>
            </a:r>
          </a:p>
          <a:p>
            <a:pPr marL="1219170" lvl="2"/>
            <a:r>
              <a:rPr lang="en-US" sz="1800" i="1" dirty="0"/>
              <a:t>N</a:t>
            </a:r>
            <a:r>
              <a:rPr lang="en-US" sz="1800" dirty="0"/>
              <a:t>= 123 (Sequence per Protocol)</a:t>
            </a:r>
          </a:p>
          <a:p>
            <a:pPr marL="1219170" lvl="2"/>
            <a:r>
              <a:rPr lang="en-US" sz="1800" dirty="0"/>
              <a:t>Restricted sample to those who reported being ‘very truthful’</a:t>
            </a:r>
          </a:p>
        </p:txBody>
      </p:sp>
    </p:spTree>
    <p:extLst>
      <p:ext uri="{BB962C8B-B14F-4D97-AF65-F5344CB8AC3E}">
        <p14:creationId xmlns:p14="http://schemas.microsoft.com/office/powerpoint/2010/main" val="26017552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457200" y="1295400"/>
            <a:ext cx="8229600" cy="4678363"/>
          </a:xfrm>
        </p:spPr>
        <p:txBody>
          <a:bodyPr>
            <a:normAutofit fontScale="77500" lnSpcReduction="20000"/>
          </a:bodyPr>
          <a:lstStyle/>
          <a:p>
            <a:pPr>
              <a:buFont typeface="Arial" panose="020B0604020202020204" pitchFamily="34" charset="0"/>
              <a:buChar char="•"/>
            </a:pPr>
            <a:r>
              <a:rPr lang="en-US" dirty="0"/>
              <a:t>52% female</a:t>
            </a:r>
          </a:p>
          <a:p>
            <a:pPr>
              <a:buFont typeface="Arial" panose="020B0604020202020204" pitchFamily="34" charset="0"/>
              <a:buChar char="•"/>
            </a:pPr>
            <a:r>
              <a:rPr lang="en-US" dirty="0"/>
              <a:t>82% first or second year in high school</a:t>
            </a:r>
          </a:p>
          <a:p>
            <a:pPr>
              <a:buFont typeface="Arial" panose="020B0604020202020204" pitchFamily="34" charset="0"/>
              <a:buChar char="•"/>
            </a:pPr>
            <a:r>
              <a:rPr lang="en-US" dirty="0"/>
              <a:t>30% reported cannabis use in the past year</a:t>
            </a:r>
          </a:p>
          <a:p>
            <a:pPr lvl="2">
              <a:buFont typeface="Arial" panose="020B0604020202020204" pitchFamily="34" charset="0"/>
              <a:buChar char="•"/>
            </a:pPr>
            <a:r>
              <a:rPr lang="en-US" sz="3200" dirty="0"/>
              <a:t>Most of these youth (24% overall) met thresholds for needing intervention based on the CRAFFT screener.</a:t>
            </a:r>
          </a:p>
          <a:p>
            <a:pPr>
              <a:buFont typeface="Arial" panose="020B0604020202020204" pitchFamily="34" charset="0"/>
              <a:buChar char="•"/>
            </a:pPr>
            <a:r>
              <a:rPr lang="en-US" dirty="0"/>
              <a:t>57% thought “most” or “all” of their friends used cannabis</a:t>
            </a:r>
          </a:p>
          <a:p>
            <a:pPr>
              <a:buFont typeface="Arial" panose="020B0604020202020204" pitchFamily="34" charset="0"/>
              <a:buChar char="•"/>
            </a:pPr>
            <a:r>
              <a:rPr lang="en-US" dirty="0"/>
              <a:t>85% completed all three survey waves</a:t>
            </a:r>
          </a:p>
          <a:p>
            <a:pPr>
              <a:buFont typeface="Arial" panose="020B0604020202020204" pitchFamily="34" charset="0"/>
              <a:buChar char="•"/>
            </a:pPr>
            <a:r>
              <a:rPr lang="en-US" dirty="0"/>
              <a:t>&gt; 95% reported being ‘very truthful’ in their responses at each survey.</a:t>
            </a:r>
          </a:p>
          <a:p>
            <a:pPr>
              <a:buFont typeface="Arial" panose="020B0604020202020204" pitchFamily="34" charset="0"/>
              <a:buChar char="•"/>
            </a:pPr>
            <a:endParaRPr lang="en-US" dirty="0">
              <a:latin typeface="+mj-lt"/>
            </a:endParaRPr>
          </a:p>
          <a:p>
            <a:pPr>
              <a:buFont typeface="Arial" panose="020B0604020202020204" pitchFamily="34" charset="0"/>
              <a:buChar char="•"/>
            </a:pPr>
            <a:endParaRPr lang="en-US" dirty="0">
              <a:latin typeface="+mj-lt"/>
            </a:endParaRPr>
          </a:p>
          <a:p>
            <a:pPr marL="1530311" lvl="3" indent="0">
              <a:spcBef>
                <a:spcPts val="0"/>
              </a:spcBef>
              <a:buNone/>
            </a:pPr>
            <a:endParaRPr lang="en-US" sz="2133" dirty="0">
              <a:latin typeface="+mj-lt"/>
            </a:endParaRPr>
          </a:p>
        </p:txBody>
      </p:sp>
      <p:sp>
        <p:nvSpPr>
          <p:cNvPr id="4" name="Title 3"/>
          <p:cNvSpPr>
            <a:spLocks noGrp="1"/>
          </p:cNvSpPr>
          <p:nvPr>
            <p:ph type="title"/>
          </p:nvPr>
        </p:nvSpPr>
        <p:spPr/>
        <p:txBody>
          <a:bodyPr/>
          <a:lstStyle/>
          <a:p>
            <a:r>
              <a:rPr lang="en-US" sz="3200" dirty="0"/>
              <a:t>Sample characteristics (</a:t>
            </a:r>
            <a:r>
              <a:rPr lang="en-US" sz="3200" i="1" dirty="0"/>
              <a:t>N= </a:t>
            </a:r>
            <a:r>
              <a:rPr lang="en-US" sz="3200" dirty="0"/>
              <a:t>195 students)</a:t>
            </a:r>
          </a:p>
        </p:txBody>
      </p:sp>
      <p:sp>
        <p:nvSpPr>
          <p:cNvPr id="3" name="Slide Number Placeholder 2"/>
          <p:cNvSpPr>
            <a:spLocks noGrp="1"/>
          </p:cNvSpPr>
          <p:nvPr>
            <p:ph type="sldNum" idx="4294967295"/>
          </p:nvPr>
        </p:nvSpPr>
        <p:spPr>
          <a:xfrm>
            <a:off x="8594725" y="6221413"/>
            <a:ext cx="549275" cy="525462"/>
          </a:xfrm>
          <a:prstGeom prst="rect">
            <a:avLst/>
          </a:prstGeom>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30775844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976499-4CDF-4649-8915-21E92E7175A6}"/>
              </a:ext>
            </a:extLst>
          </p:cNvPr>
          <p:cNvSpPr>
            <a:spLocks noGrp="1"/>
          </p:cNvSpPr>
          <p:nvPr>
            <p:ph type="title"/>
          </p:nvPr>
        </p:nvSpPr>
        <p:spPr>
          <a:xfrm>
            <a:off x="479351" y="228600"/>
            <a:ext cx="8261498" cy="648003"/>
          </a:xfrm>
        </p:spPr>
        <p:txBody>
          <a:bodyPr>
            <a:normAutofit fontScale="90000"/>
          </a:bodyPr>
          <a:lstStyle/>
          <a:p>
            <a:r>
              <a:rPr lang="en-US" dirty="0"/>
              <a:t>Post-Curriculum Survey Results</a:t>
            </a:r>
          </a:p>
        </p:txBody>
      </p:sp>
      <p:sp>
        <p:nvSpPr>
          <p:cNvPr id="2" name="Slide Number Placeholder 1">
            <a:extLst>
              <a:ext uri="{FF2B5EF4-FFF2-40B4-BE49-F238E27FC236}">
                <a16:creationId xmlns:a16="http://schemas.microsoft.com/office/drawing/2014/main" id="{77A6BD43-D469-4DC0-BD37-2184BF310EC3}"/>
              </a:ext>
            </a:extLst>
          </p:cNvPr>
          <p:cNvSpPr>
            <a:spLocks noGrp="1"/>
          </p:cNvSpPr>
          <p:nvPr>
            <p:ph type="sldNum" sz="quarter" idx="4294967295"/>
          </p:nvPr>
        </p:nvSpPr>
        <p:spPr>
          <a:xfrm>
            <a:off x="0" y="0"/>
            <a:ext cx="0" cy="0"/>
          </a:xfrm>
        </p:spPr>
        <p:txBody>
          <a:bodyPr/>
          <a:lstStyle/>
          <a:p>
            <a:r>
              <a:rPr lang="en-US" dirty="0"/>
              <a:t> </a:t>
            </a:r>
          </a:p>
        </p:txBody>
      </p:sp>
      <p:graphicFrame>
        <p:nvGraphicFramePr>
          <p:cNvPr id="3" name="Chart 2">
            <a:extLst>
              <a:ext uri="{FF2B5EF4-FFF2-40B4-BE49-F238E27FC236}">
                <a16:creationId xmlns:a16="http://schemas.microsoft.com/office/drawing/2014/main" id="{AA9E42B7-1B88-6BF5-1D84-6B0DE3498F63}"/>
              </a:ext>
            </a:extLst>
          </p:cNvPr>
          <p:cNvGraphicFramePr>
            <a:graphicFrameLocks/>
          </p:cNvGraphicFramePr>
          <p:nvPr>
            <p:extLst>
              <p:ext uri="{D42A27DB-BD31-4B8C-83A1-F6EECF244321}">
                <p14:modId xmlns:p14="http://schemas.microsoft.com/office/powerpoint/2010/main" val="443839268"/>
              </p:ext>
            </p:extLst>
          </p:nvPr>
        </p:nvGraphicFramePr>
        <p:xfrm>
          <a:off x="422201" y="1371600"/>
          <a:ext cx="8299598" cy="4613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39154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C997-40BC-4CB0-BC1B-AF821AD94E5D}"/>
              </a:ext>
            </a:extLst>
          </p:cNvPr>
          <p:cNvSpPr>
            <a:spLocks noGrp="1"/>
          </p:cNvSpPr>
          <p:nvPr>
            <p:ph type="title"/>
          </p:nvPr>
        </p:nvSpPr>
        <p:spPr/>
        <p:txBody>
          <a:bodyPr>
            <a:normAutofit fontScale="90000"/>
          </a:bodyPr>
          <a:lstStyle/>
          <a:p>
            <a:r>
              <a:rPr lang="en-US" dirty="0"/>
              <a:t>Summary of Outcomes</a:t>
            </a:r>
          </a:p>
        </p:txBody>
      </p:sp>
      <p:sp>
        <p:nvSpPr>
          <p:cNvPr id="5" name="Slide Number Placeholder 4">
            <a:extLst>
              <a:ext uri="{FF2B5EF4-FFF2-40B4-BE49-F238E27FC236}">
                <a16:creationId xmlns:a16="http://schemas.microsoft.com/office/drawing/2014/main" id="{B4C213AF-42AF-49CB-9A8F-1FF3C4727B7C}"/>
              </a:ext>
            </a:extLst>
          </p:cNvPr>
          <p:cNvSpPr>
            <a:spLocks noGrp="1"/>
          </p:cNvSpPr>
          <p:nvPr>
            <p:ph type="sldNum" sz="quarter" idx="4294967295"/>
          </p:nvPr>
        </p:nvSpPr>
        <p:spPr>
          <a:xfrm>
            <a:off x="0" y="0"/>
            <a:ext cx="0" cy="0"/>
          </a:xfrm>
        </p:spPr>
        <p:txBody>
          <a:bodyPr/>
          <a:lstStyle/>
          <a:p>
            <a:r>
              <a:rPr lang="en-US" dirty="0"/>
              <a:t> </a:t>
            </a:r>
          </a:p>
        </p:txBody>
      </p:sp>
      <p:pic>
        <p:nvPicPr>
          <p:cNvPr id="7" name="Picture 6">
            <a:extLst>
              <a:ext uri="{FF2B5EF4-FFF2-40B4-BE49-F238E27FC236}">
                <a16:creationId xmlns:a16="http://schemas.microsoft.com/office/drawing/2014/main" id="{B233F533-3EEF-E3E0-9AF3-0877E31DF8BB}"/>
              </a:ext>
            </a:extLst>
          </p:cNvPr>
          <p:cNvPicPr>
            <a:picLocks noChangeAspect="1"/>
          </p:cNvPicPr>
          <p:nvPr/>
        </p:nvPicPr>
        <p:blipFill rotWithShape="1">
          <a:blip r:embed="rId3"/>
          <a:srcRect r="27465"/>
          <a:stretch/>
        </p:blipFill>
        <p:spPr>
          <a:xfrm>
            <a:off x="1974312" y="1143000"/>
            <a:ext cx="5195375" cy="5036432"/>
          </a:xfrm>
          <a:prstGeom prst="rect">
            <a:avLst/>
          </a:prstGeom>
        </p:spPr>
      </p:pic>
    </p:spTree>
    <p:extLst>
      <p:ext uri="{BB962C8B-B14F-4D97-AF65-F5344CB8AC3E}">
        <p14:creationId xmlns:p14="http://schemas.microsoft.com/office/powerpoint/2010/main" val="12435565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8ED73B-52C5-B8AF-A3E2-D079881B390E}"/>
              </a:ext>
            </a:extLst>
          </p:cNvPr>
          <p:cNvPicPr>
            <a:picLocks noChangeAspect="1"/>
          </p:cNvPicPr>
          <p:nvPr/>
        </p:nvPicPr>
        <p:blipFill>
          <a:blip r:embed="rId3"/>
          <a:stretch>
            <a:fillRect/>
          </a:stretch>
        </p:blipFill>
        <p:spPr>
          <a:xfrm>
            <a:off x="0" y="0"/>
            <a:ext cx="9144000" cy="6294120"/>
          </a:xfrm>
          <a:prstGeom prst="rect">
            <a:avLst/>
          </a:prstGeom>
        </p:spPr>
      </p:pic>
      <p:sp>
        <p:nvSpPr>
          <p:cNvPr id="4" name="TextBox 3">
            <a:extLst>
              <a:ext uri="{FF2B5EF4-FFF2-40B4-BE49-F238E27FC236}">
                <a16:creationId xmlns:a16="http://schemas.microsoft.com/office/drawing/2014/main" id="{E9076BF8-B471-05B7-6986-FD6F06C00195}"/>
              </a:ext>
            </a:extLst>
          </p:cNvPr>
          <p:cNvSpPr txBox="1"/>
          <p:nvPr/>
        </p:nvSpPr>
        <p:spPr>
          <a:xfrm>
            <a:off x="1447800" y="1600200"/>
            <a:ext cx="1592103" cy="400110"/>
          </a:xfrm>
          <a:prstGeom prst="rect">
            <a:avLst/>
          </a:prstGeom>
          <a:noFill/>
        </p:spPr>
        <p:txBody>
          <a:bodyPr wrap="none" rtlCol="0">
            <a:spAutoFit/>
          </a:bodyPr>
          <a:lstStyle/>
          <a:p>
            <a:r>
              <a:rPr lang="en-US" sz="2000" dirty="0"/>
              <a:t>curriculum</a:t>
            </a:r>
          </a:p>
        </p:txBody>
      </p:sp>
      <p:cxnSp>
        <p:nvCxnSpPr>
          <p:cNvPr id="6" name="Straight Arrow Connector 5">
            <a:extLst>
              <a:ext uri="{FF2B5EF4-FFF2-40B4-BE49-F238E27FC236}">
                <a16:creationId xmlns:a16="http://schemas.microsoft.com/office/drawing/2014/main" id="{62A54B57-1942-E547-9F26-91574C079912}"/>
              </a:ext>
            </a:extLst>
          </p:cNvPr>
          <p:cNvCxnSpPr>
            <a:cxnSpLocks/>
            <a:stCxn id="4" idx="2"/>
          </p:cNvCxnSpPr>
          <p:nvPr/>
        </p:nvCxnSpPr>
        <p:spPr>
          <a:xfrm flipH="1">
            <a:off x="1547552" y="2000310"/>
            <a:ext cx="696300" cy="53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6972908-A731-C570-E5AE-C0158A2DE46B}"/>
              </a:ext>
            </a:extLst>
          </p:cNvPr>
          <p:cNvSpPr txBox="1"/>
          <p:nvPr/>
        </p:nvSpPr>
        <p:spPr>
          <a:xfrm>
            <a:off x="4953000" y="3228945"/>
            <a:ext cx="1592103" cy="400110"/>
          </a:xfrm>
          <a:prstGeom prst="rect">
            <a:avLst/>
          </a:prstGeom>
          <a:noFill/>
        </p:spPr>
        <p:txBody>
          <a:bodyPr wrap="none" rtlCol="0">
            <a:spAutoFit/>
          </a:bodyPr>
          <a:lstStyle/>
          <a:p>
            <a:r>
              <a:rPr lang="en-US" sz="2000" dirty="0">
                <a:solidFill>
                  <a:schemeClr val="accent6">
                    <a:lumMod val="50000"/>
                  </a:schemeClr>
                </a:solidFill>
              </a:rPr>
              <a:t>curriculum</a:t>
            </a:r>
            <a:endParaRPr lang="en-US" sz="2400" dirty="0">
              <a:solidFill>
                <a:schemeClr val="accent6">
                  <a:lumMod val="50000"/>
                </a:schemeClr>
              </a:solidFill>
            </a:endParaRPr>
          </a:p>
        </p:txBody>
      </p:sp>
      <p:cxnSp>
        <p:nvCxnSpPr>
          <p:cNvPr id="9" name="Straight Arrow Connector 8">
            <a:extLst>
              <a:ext uri="{FF2B5EF4-FFF2-40B4-BE49-F238E27FC236}">
                <a16:creationId xmlns:a16="http://schemas.microsoft.com/office/drawing/2014/main" id="{FB8CD3BB-C5BE-8F28-5A65-50677C48897C}"/>
              </a:ext>
            </a:extLst>
          </p:cNvPr>
          <p:cNvCxnSpPr>
            <a:cxnSpLocks/>
            <a:stCxn id="7" idx="0"/>
          </p:cNvCxnSpPr>
          <p:nvPr/>
        </p:nvCxnSpPr>
        <p:spPr>
          <a:xfrm flipH="1" flipV="1">
            <a:off x="5037976" y="2814693"/>
            <a:ext cx="711076" cy="41425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5793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BF7341-EFD6-D229-6C0C-A6D083F60736}"/>
              </a:ext>
            </a:extLst>
          </p:cNvPr>
          <p:cNvPicPr>
            <a:picLocks noChangeAspect="1"/>
          </p:cNvPicPr>
          <p:nvPr/>
        </p:nvPicPr>
        <p:blipFill>
          <a:blip r:embed="rId2"/>
          <a:stretch>
            <a:fillRect/>
          </a:stretch>
        </p:blipFill>
        <p:spPr>
          <a:xfrm>
            <a:off x="100233" y="181447"/>
            <a:ext cx="4577945" cy="3200400"/>
          </a:xfrm>
          <a:prstGeom prst="rect">
            <a:avLst/>
          </a:prstGeom>
        </p:spPr>
      </p:pic>
      <p:pic>
        <p:nvPicPr>
          <p:cNvPr id="5" name="Picture 4">
            <a:extLst>
              <a:ext uri="{FF2B5EF4-FFF2-40B4-BE49-F238E27FC236}">
                <a16:creationId xmlns:a16="http://schemas.microsoft.com/office/drawing/2014/main" id="{38223A40-EB14-6653-67D7-77DB81476512}"/>
              </a:ext>
            </a:extLst>
          </p:cNvPr>
          <p:cNvPicPr>
            <a:picLocks noChangeAspect="1"/>
          </p:cNvPicPr>
          <p:nvPr/>
        </p:nvPicPr>
        <p:blipFill>
          <a:blip r:embed="rId3"/>
          <a:stretch>
            <a:fillRect/>
          </a:stretch>
        </p:blipFill>
        <p:spPr>
          <a:xfrm>
            <a:off x="4419600" y="2819400"/>
            <a:ext cx="4724400" cy="3319501"/>
          </a:xfrm>
          <a:prstGeom prst="rect">
            <a:avLst/>
          </a:prstGeom>
        </p:spPr>
      </p:pic>
    </p:spTree>
    <p:extLst>
      <p:ext uri="{BB962C8B-B14F-4D97-AF65-F5344CB8AC3E}">
        <p14:creationId xmlns:p14="http://schemas.microsoft.com/office/powerpoint/2010/main" val="39946145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7FA09-FA37-50E7-97B1-D0D8B629FDC3}"/>
              </a:ext>
            </a:extLst>
          </p:cNvPr>
          <p:cNvPicPr>
            <a:picLocks noChangeAspect="1"/>
          </p:cNvPicPr>
          <p:nvPr/>
        </p:nvPicPr>
        <p:blipFill>
          <a:blip r:embed="rId2"/>
          <a:stretch>
            <a:fillRect/>
          </a:stretch>
        </p:blipFill>
        <p:spPr>
          <a:xfrm>
            <a:off x="0" y="3025839"/>
            <a:ext cx="4495800" cy="3188306"/>
          </a:xfrm>
          <a:prstGeom prst="rect">
            <a:avLst/>
          </a:prstGeom>
        </p:spPr>
      </p:pic>
      <p:pic>
        <p:nvPicPr>
          <p:cNvPr id="5" name="Picture 4">
            <a:extLst>
              <a:ext uri="{FF2B5EF4-FFF2-40B4-BE49-F238E27FC236}">
                <a16:creationId xmlns:a16="http://schemas.microsoft.com/office/drawing/2014/main" id="{AC4B6A4A-90B9-C218-9B4B-282BE06F1E15}"/>
              </a:ext>
            </a:extLst>
          </p:cNvPr>
          <p:cNvPicPr>
            <a:picLocks noChangeAspect="1"/>
          </p:cNvPicPr>
          <p:nvPr/>
        </p:nvPicPr>
        <p:blipFill>
          <a:blip r:embed="rId3"/>
          <a:stretch>
            <a:fillRect/>
          </a:stretch>
        </p:blipFill>
        <p:spPr>
          <a:xfrm>
            <a:off x="4292472" y="55037"/>
            <a:ext cx="4851528" cy="3394745"/>
          </a:xfrm>
          <a:prstGeom prst="rect">
            <a:avLst/>
          </a:prstGeom>
        </p:spPr>
      </p:pic>
    </p:spTree>
    <p:extLst>
      <p:ext uri="{BB962C8B-B14F-4D97-AF65-F5344CB8AC3E}">
        <p14:creationId xmlns:p14="http://schemas.microsoft.com/office/powerpoint/2010/main" val="10633813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CBE881-CC6E-42F9-4A91-E5A56ACCB897}"/>
              </a:ext>
            </a:extLst>
          </p:cNvPr>
          <p:cNvSpPr>
            <a:spLocks noGrp="1"/>
          </p:cNvSpPr>
          <p:nvPr>
            <p:ph idx="1"/>
          </p:nvPr>
        </p:nvSpPr>
        <p:spPr>
          <a:xfrm>
            <a:off x="0" y="1089818"/>
            <a:ext cx="8686800" cy="4678363"/>
          </a:xfrm>
        </p:spPr>
        <p:txBody>
          <a:bodyPr>
            <a:noAutofit/>
          </a:bodyPr>
          <a:lstStyle/>
          <a:p>
            <a:pPr lvl="1">
              <a:lnSpc>
                <a:spcPct val="100000"/>
              </a:lnSpc>
              <a:buFont typeface="Arial" panose="020B0604020202020204" pitchFamily="34" charset="0"/>
              <a:buChar char="•"/>
            </a:pPr>
            <a:r>
              <a:rPr lang="en-US" sz="2200" dirty="0"/>
              <a:t>The evaluation of </a:t>
            </a:r>
            <a:r>
              <a:rPr lang="en-US" sz="2200" i="1" dirty="0"/>
              <a:t>It’s Complicated </a:t>
            </a:r>
            <a:r>
              <a:rPr lang="en-US" sz="2200" dirty="0"/>
              <a:t>found significant curriculum effects using a methodologically strong random assignment design.</a:t>
            </a:r>
          </a:p>
          <a:p>
            <a:pPr lvl="1">
              <a:lnSpc>
                <a:spcPct val="100000"/>
              </a:lnSpc>
              <a:buFont typeface="Arial" panose="020B0604020202020204" pitchFamily="34" charset="0"/>
              <a:buChar char="•"/>
            </a:pPr>
            <a:r>
              <a:rPr lang="en-US" sz="2200" dirty="0"/>
              <a:t>Significant curriculum effects for self-rated cannabis knowledge (overall and across multiple knowledge items) and perceived risks of infrequent cannabis use.</a:t>
            </a:r>
          </a:p>
          <a:p>
            <a:pPr lvl="1">
              <a:lnSpc>
                <a:spcPct val="100000"/>
              </a:lnSpc>
              <a:buFont typeface="Arial" panose="020B0604020202020204" pitchFamily="34" charset="0"/>
              <a:buChar char="•"/>
            </a:pPr>
            <a:r>
              <a:rPr lang="en-US" sz="2200" dirty="0"/>
              <a:t>No effects on behavioral intentions regarding cannabis use or expressing concern to a friend, perceived risk of frequent cannabis use, or perceived health risks.</a:t>
            </a:r>
          </a:p>
          <a:p>
            <a:pPr lvl="1">
              <a:lnSpc>
                <a:spcPct val="100000"/>
              </a:lnSpc>
              <a:buFont typeface="Arial" panose="020B0604020202020204" pitchFamily="34" charset="0"/>
              <a:buChar char="•"/>
            </a:pPr>
            <a:r>
              <a:rPr lang="en-US" sz="2200" dirty="0"/>
              <a:t>Findings were generally robust across different approaches to analysis (intention to treat, sequence per protocol) and sensitivity analyses.</a:t>
            </a:r>
          </a:p>
        </p:txBody>
      </p:sp>
      <p:sp>
        <p:nvSpPr>
          <p:cNvPr id="4" name="Title 3"/>
          <p:cNvSpPr>
            <a:spLocks noGrp="1"/>
          </p:cNvSpPr>
          <p:nvPr>
            <p:ph type="title"/>
          </p:nvPr>
        </p:nvSpPr>
        <p:spPr/>
        <p:txBody>
          <a:bodyPr>
            <a:normAutofit fontScale="90000"/>
          </a:bodyPr>
          <a:lstStyle/>
          <a:p>
            <a:r>
              <a:rPr lang="en-US" dirty="0"/>
              <a:t>Discussion</a:t>
            </a:r>
          </a:p>
        </p:txBody>
      </p:sp>
    </p:spTree>
    <p:extLst>
      <p:ext uri="{BB962C8B-B14F-4D97-AF65-F5344CB8AC3E}">
        <p14:creationId xmlns:p14="http://schemas.microsoft.com/office/powerpoint/2010/main" val="24111667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CBE881-CC6E-42F9-4A91-E5A56ACCB897}"/>
              </a:ext>
            </a:extLst>
          </p:cNvPr>
          <p:cNvSpPr>
            <a:spLocks noGrp="1"/>
          </p:cNvSpPr>
          <p:nvPr>
            <p:ph idx="1"/>
          </p:nvPr>
        </p:nvSpPr>
        <p:spPr>
          <a:xfrm>
            <a:off x="0" y="1447800"/>
            <a:ext cx="8686800" cy="4678363"/>
          </a:xfrm>
        </p:spPr>
        <p:txBody>
          <a:bodyPr/>
          <a:lstStyle/>
          <a:p>
            <a:pPr lvl="1">
              <a:lnSpc>
                <a:spcPct val="100000"/>
              </a:lnSpc>
              <a:buFont typeface="Arial" panose="020B0604020202020204" pitchFamily="34" charset="0"/>
              <a:buChar char="•"/>
            </a:pPr>
            <a:r>
              <a:rPr lang="en-US" sz="2133" dirty="0"/>
              <a:t>Compromises to design in order to ensure feasibility.</a:t>
            </a:r>
          </a:p>
          <a:p>
            <a:pPr lvl="1">
              <a:lnSpc>
                <a:spcPct val="100000"/>
              </a:lnSpc>
              <a:buFont typeface="Arial" panose="020B0604020202020204" pitchFamily="34" charset="0"/>
              <a:buChar char="•"/>
            </a:pPr>
            <a:r>
              <a:rPr lang="en-US" sz="2133" dirty="0"/>
              <a:t>Relatively small sample, possibly underpowered to detect differences.</a:t>
            </a:r>
          </a:p>
          <a:p>
            <a:pPr lvl="1">
              <a:lnSpc>
                <a:spcPct val="100000"/>
              </a:lnSpc>
              <a:buFont typeface="Arial" panose="020B0604020202020204" pitchFamily="34" charset="0"/>
              <a:buChar char="•"/>
            </a:pPr>
            <a:r>
              <a:rPr lang="en-US" sz="2133" dirty="0"/>
              <a:t>Limited to self-report on proximal outcomes.</a:t>
            </a:r>
          </a:p>
          <a:p>
            <a:pPr lvl="1">
              <a:lnSpc>
                <a:spcPct val="100000"/>
              </a:lnSpc>
              <a:buFont typeface="Arial" panose="020B0604020202020204" pitchFamily="34" charset="0"/>
              <a:buChar char="•"/>
            </a:pPr>
            <a:r>
              <a:rPr lang="en-US" sz="2133" dirty="0"/>
              <a:t>Some protocol deviations regarding sequence.</a:t>
            </a:r>
          </a:p>
          <a:p>
            <a:pPr lvl="1">
              <a:lnSpc>
                <a:spcPct val="100000"/>
              </a:lnSpc>
              <a:buFont typeface="Arial" panose="020B0604020202020204" pitchFamily="34" charset="0"/>
              <a:buChar char="•"/>
            </a:pPr>
            <a:r>
              <a:rPr lang="en-US" sz="2133" dirty="0"/>
              <a:t>The COVID-19 pandemic and related closures were a significant disruption to delivering the curriculum and conducting the study.</a:t>
            </a:r>
          </a:p>
          <a:p>
            <a:pPr marL="1138647" lvl="1" indent="-342900">
              <a:buFont typeface="Arial" panose="020B0604020202020204" pitchFamily="34" charset="0"/>
              <a:buChar char="•"/>
            </a:pPr>
            <a:endParaRPr lang="en-US" sz="2133" dirty="0">
              <a:latin typeface="+mj-lt"/>
            </a:endParaRPr>
          </a:p>
        </p:txBody>
      </p:sp>
      <p:sp>
        <p:nvSpPr>
          <p:cNvPr id="4" name="Title 3"/>
          <p:cNvSpPr>
            <a:spLocks noGrp="1"/>
          </p:cNvSpPr>
          <p:nvPr>
            <p:ph type="title"/>
          </p:nvPr>
        </p:nvSpPr>
        <p:spPr/>
        <p:txBody>
          <a:bodyPr>
            <a:noAutofit/>
          </a:bodyPr>
          <a:lstStyle/>
          <a:p>
            <a:r>
              <a:rPr lang="en-US" dirty="0"/>
              <a:t>Limitations</a:t>
            </a:r>
          </a:p>
        </p:txBody>
      </p:sp>
    </p:spTree>
    <p:extLst>
      <p:ext uri="{BB962C8B-B14F-4D97-AF65-F5344CB8AC3E}">
        <p14:creationId xmlns:p14="http://schemas.microsoft.com/office/powerpoint/2010/main" val="25110404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31649-E608-76E3-A7B8-1237BB617859}"/>
              </a:ext>
            </a:extLst>
          </p:cNvPr>
          <p:cNvSpPr>
            <a:spLocks noGrp="1"/>
          </p:cNvSpPr>
          <p:nvPr>
            <p:ph type="title"/>
          </p:nvPr>
        </p:nvSpPr>
        <p:spPr/>
        <p:txBody>
          <a:bodyPr>
            <a:normAutofit fontScale="90000"/>
          </a:bodyPr>
          <a:lstStyle/>
          <a:p>
            <a:r>
              <a:rPr lang="en-US" dirty="0"/>
              <a:t>What’s Next?</a:t>
            </a:r>
          </a:p>
        </p:txBody>
      </p:sp>
      <p:sp>
        <p:nvSpPr>
          <p:cNvPr id="4" name="Slide Number Placeholder 3">
            <a:extLst>
              <a:ext uri="{FF2B5EF4-FFF2-40B4-BE49-F238E27FC236}">
                <a16:creationId xmlns:a16="http://schemas.microsoft.com/office/drawing/2014/main" id="{9265695E-5D71-D9B1-D971-DD8526E2300D}"/>
              </a:ext>
            </a:extLst>
          </p:cNvPr>
          <p:cNvSpPr>
            <a:spLocks noGrp="1"/>
          </p:cNvSpPr>
          <p:nvPr>
            <p:ph type="sldNum" sz="quarter" idx="4294967295"/>
          </p:nvPr>
        </p:nvSpPr>
        <p:spPr>
          <a:xfrm>
            <a:off x="0" y="0"/>
            <a:ext cx="0" cy="0"/>
          </a:xfrm>
        </p:spPr>
        <p:txBody>
          <a:bodyPr/>
          <a:lstStyle/>
          <a:p>
            <a:r>
              <a:rPr lang="en-US" dirty="0"/>
              <a:t> </a:t>
            </a:r>
          </a:p>
        </p:txBody>
      </p:sp>
      <p:pic>
        <p:nvPicPr>
          <p:cNvPr id="2" name="Picture 1" descr="A picture containing text, clipart">
            <a:extLst>
              <a:ext uri="{FF2B5EF4-FFF2-40B4-BE49-F238E27FC236}">
                <a16:creationId xmlns:a16="http://schemas.microsoft.com/office/drawing/2014/main" id="{BBE7E9E7-25A2-77D7-2166-0EE37E79EC1E}"/>
              </a:ext>
            </a:extLst>
          </p:cNvPr>
          <p:cNvPicPr>
            <a:picLocks noChangeAspect="1"/>
          </p:cNvPicPr>
          <p:nvPr/>
        </p:nvPicPr>
        <p:blipFill>
          <a:blip r:embed="rId3"/>
          <a:stretch>
            <a:fillRect/>
          </a:stretch>
        </p:blipFill>
        <p:spPr>
          <a:xfrm>
            <a:off x="1563677" y="3962400"/>
            <a:ext cx="6016646" cy="2230347"/>
          </a:xfrm>
          <a:prstGeom prst="rect">
            <a:avLst/>
          </a:prstGeom>
        </p:spPr>
      </p:pic>
      <p:sp>
        <p:nvSpPr>
          <p:cNvPr id="7" name="Text Placeholder 7">
            <a:extLst>
              <a:ext uri="{FF2B5EF4-FFF2-40B4-BE49-F238E27FC236}">
                <a16:creationId xmlns:a16="http://schemas.microsoft.com/office/drawing/2014/main" id="{A11DEDB2-79F4-4A16-5CAB-9C349319A583}"/>
              </a:ext>
            </a:extLst>
          </p:cNvPr>
          <p:cNvSpPr>
            <a:spLocks noGrp="1"/>
          </p:cNvSpPr>
          <p:nvPr>
            <p:ph idx="1"/>
          </p:nvPr>
        </p:nvSpPr>
        <p:spPr>
          <a:xfrm>
            <a:off x="-457200" y="1295400"/>
            <a:ext cx="9372599" cy="4678363"/>
          </a:xfrm>
        </p:spPr>
        <p:txBody>
          <a:bodyPr>
            <a:noAutofit/>
          </a:bodyPr>
          <a:lstStyle/>
          <a:p>
            <a:pPr lvl="2"/>
            <a:r>
              <a:rPr lang="en-US" sz="2000" dirty="0">
                <a:latin typeface="Spartan Medium" pitchFamily="2" charset="0"/>
              </a:rPr>
              <a:t>Presentation of the findings at scientific and practitioner meetings</a:t>
            </a:r>
          </a:p>
          <a:p>
            <a:pPr lvl="2"/>
            <a:r>
              <a:rPr lang="en-US" sz="2000" dirty="0">
                <a:latin typeface="Spartan Medium" pitchFamily="2" charset="0"/>
              </a:rPr>
              <a:t>Publication of the findings in the peer-reviewed literature</a:t>
            </a:r>
          </a:p>
          <a:p>
            <a:pPr lvl="2"/>
            <a:r>
              <a:rPr lang="en-US" sz="2000" dirty="0">
                <a:latin typeface="Spartan Medium" pitchFamily="2" charset="0"/>
              </a:rPr>
              <a:t>Further refinement and expansion of </a:t>
            </a:r>
            <a:r>
              <a:rPr lang="en-US" sz="2000" i="1" dirty="0">
                <a:latin typeface="Spartan Medium" pitchFamily="2" charset="0"/>
              </a:rPr>
              <a:t>It’s Complicated</a:t>
            </a:r>
            <a:r>
              <a:rPr lang="en-US" sz="2000" dirty="0">
                <a:latin typeface="Spartan Medium" pitchFamily="2" charset="0"/>
              </a:rPr>
              <a:t> to other schools</a:t>
            </a:r>
            <a:r>
              <a:rPr lang="en-US" sz="2000" dirty="0"/>
              <a:t> </a:t>
            </a:r>
            <a:r>
              <a:rPr lang="en-US" sz="2000" dirty="0">
                <a:sym typeface="Wingdings" panose="05000000000000000000" pitchFamily="2" charset="2"/>
              </a:rPr>
              <a:t> Training of Trainers</a:t>
            </a:r>
            <a:endParaRPr lang="en-US" sz="2000" dirty="0">
              <a:latin typeface="Spartan Medium" pitchFamily="2" charset="0"/>
            </a:endParaRPr>
          </a:p>
          <a:p>
            <a:pPr lvl="2"/>
            <a:r>
              <a:rPr lang="en-US" sz="2000" dirty="0">
                <a:latin typeface="Spartan Medium" pitchFamily="2" charset="0"/>
              </a:rPr>
              <a:t>Larger trial of </a:t>
            </a:r>
            <a:r>
              <a:rPr lang="en-US" sz="2000" i="1" dirty="0">
                <a:latin typeface="Spartan Medium" pitchFamily="2" charset="0"/>
              </a:rPr>
              <a:t>It’s Complicated</a:t>
            </a:r>
            <a:r>
              <a:rPr lang="en-US" sz="2000" dirty="0">
                <a:latin typeface="Spartan Medium" pitchFamily="2" charset="0"/>
              </a:rPr>
              <a:t> to support statewide or national dissemination</a:t>
            </a:r>
          </a:p>
        </p:txBody>
      </p:sp>
    </p:spTree>
    <p:extLst>
      <p:ext uri="{BB962C8B-B14F-4D97-AF65-F5344CB8AC3E}">
        <p14:creationId xmlns:p14="http://schemas.microsoft.com/office/powerpoint/2010/main" val="10425847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51BF6-0926-7E3F-7DED-B3FAC01B9F23}"/>
              </a:ext>
            </a:extLst>
          </p:cNvPr>
          <p:cNvSpPr>
            <a:spLocks noGrp="1"/>
          </p:cNvSpPr>
          <p:nvPr>
            <p:ph idx="1"/>
          </p:nvPr>
        </p:nvSpPr>
        <p:spPr/>
        <p:txBody>
          <a:bodyPr/>
          <a:lstStyle/>
          <a:p>
            <a:r>
              <a:rPr lang="en-US" dirty="0"/>
              <a:t>None</a:t>
            </a:r>
          </a:p>
        </p:txBody>
      </p:sp>
      <p:sp>
        <p:nvSpPr>
          <p:cNvPr id="3" name="Title 2">
            <a:extLst>
              <a:ext uri="{FF2B5EF4-FFF2-40B4-BE49-F238E27FC236}">
                <a16:creationId xmlns:a16="http://schemas.microsoft.com/office/drawing/2014/main" id="{1885FCF7-FFCC-87F6-23C6-1E7C9854D229}"/>
              </a:ext>
            </a:extLst>
          </p:cNvPr>
          <p:cNvSpPr>
            <a:spLocks noGrp="1"/>
          </p:cNvSpPr>
          <p:nvPr>
            <p:ph type="title"/>
          </p:nvPr>
        </p:nvSpPr>
        <p:spPr/>
        <p:txBody>
          <a:bodyPr>
            <a:normAutofit fontScale="90000"/>
          </a:bodyPr>
          <a:lstStyle/>
          <a:p>
            <a:r>
              <a:rPr lang="en-US" dirty="0"/>
              <a:t>Disclosures</a:t>
            </a:r>
          </a:p>
        </p:txBody>
      </p:sp>
    </p:spTree>
    <p:extLst>
      <p:ext uri="{BB962C8B-B14F-4D97-AF65-F5344CB8AC3E}">
        <p14:creationId xmlns:p14="http://schemas.microsoft.com/office/powerpoint/2010/main" val="30422624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355B37-B889-AC0A-F17B-319ACE3C2B28}"/>
              </a:ext>
            </a:extLst>
          </p:cNvPr>
          <p:cNvSpPr>
            <a:spLocks noGrp="1"/>
          </p:cNvSpPr>
          <p:nvPr>
            <p:ph type="title"/>
          </p:nvPr>
        </p:nvSpPr>
        <p:spPr/>
        <p:txBody>
          <a:bodyPr>
            <a:noAutofit/>
          </a:bodyPr>
          <a:lstStyle/>
          <a:p>
            <a:r>
              <a:rPr lang="en-US" sz="3200"/>
              <a:t>Racial Equity in Prevention Education</a:t>
            </a:r>
            <a:endParaRPr lang="en-US" sz="3200" dirty="0"/>
          </a:p>
        </p:txBody>
      </p:sp>
      <p:graphicFrame>
        <p:nvGraphicFramePr>
          <p:cNvPr id="10" name="Content Placeholder 1">
            <a:extLst>
              <a:ext uri="{FF2B5EF4-FFF2-40B4-BE49-F238E27FC236}">
                <a16:creationId xmlns:a16="http://schemas.microsoft.com/office/drawing/2014/main" id="{861019B8-4392-448D-C764-731ECA89E548}"/>
              </a:ext>
            </a:extLst>
          </p:cNvPr>
          <p:cNvGraphicFramePr>
            <a:graphicFrameLocks/>
          </p:cNvGraphicFramePr>
          <p:nvPr>
            <p:extLst>
              <p:ext uri="{D42A27DB-BD31-4B8C-83A1-F6EECF244321}">
                <p14:modId xmlns:p14="http://schemas.microsoft.com/office/powerpoint/2010/main" val="586718347"/>
              </p:ext>
            </p:extLst>
          </p:nvPr>
        </p:nvGraphicFramePr>
        <p:xfrm>
          <a:off x="86591" y="731836"/>
          <a:ext cx="8970818" cy="5394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80042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posing for a photo&#10;&#10;Description automatically generated">
            <a:extLst>
              <a:ext uri="{FF2B5EF4-FFF2-40B4-BE49-F238E27FC236}">
                <a16:creationId xmlns:a16="http://schemas.microsoft.com/office/drawing/2014/main" id="{17836F7C-C2E3-3B98-EF8F-0DB18D9F96B3}"/>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3918" r="19160" b="3"/>
          <a:stretch/>
        </p:blipFill>
        <p:spPr>
          <a:xfrm>
            <a:off x="304800" y="1219200"/>
            <a:ext cx="4038600" cy="4754563"/>
          </a:xfrm>
          <a:prstGeom prst="rect">
            <a:avLst/>
          </a:prstGeom>
          <a:ln>
            <a:noFill/>
          </a:ln>
          <a:effectLst>
            <a:outerShdw blurRad="292100" dist="139700" dir="2700000" algn="tl" rotWithShape="0">
              <a:srgbClr val="333333">
                <a:alpha val="65000"/>
              </a:srgbClr>
            </a:outerShdw>
          </a:effectLst>
        </p:spPr>
      </p:pic>
      <p:sp>
        <p:nvSpPr>
          <p:cNvPr id="7" name="Text Placeholder 7">
            <a:extLst>
              <a:ext uri="{FF2B5EF4-FFF2-40B4-BE49-F238E27FC236}">
                <a16:creationId xmlns:a16="http://schemas.microsoft.com/office/drawing/2014/main" id="{D913DBD2-03F1-9651-2295-35915A58F76B}"/>
              </a:ext>
            </a:extLst>
          </p:cNvPr>
          <p:cNvSpPr txBox="1">
            <a:spLocks/>
          </p:cNvSpPr>
          <p:nvPr/>
        </p:nvSpPr>
        <p:spPr>
          <a:xfrm>
            <a:off x="4648200" y="1371600"/>
            <a:ext cx="4343400" cy="4754563"/>
          </a:xfrm>
          <a:prstGeom prst="rect">
            <a:avLst/>
          </a:prstGeom>
          <a:ln>
            <a:noFill/>
          </a:ln>
          <a:effectLst/>
        </p:spPr>
        <p:txBody>
          <a:bodyPr vert="horz" lIns="91440" tIns="45720" rIns="91440" bIns="45720" rtlCol="0">
            <a:normAutofit lnSpcReduction="10000"/>
          </a:bodyPr>
          <a:lstStyle>
            <a:lvl1pPr marL="342900" indent="-3429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3200" kern="1200">
                <a:solidFill>
                  <a:schemeClr val="tx1"/>
                </a:solidFill>
                <a:latin typeface="Spartan Medium" pitchFamily="2" charset="0"/>
                <a:ea typeface="+mn-ea"/>
                <a:cs typeface="+mn-cs"/>
              </a:defRPr>
            </a:lvl1pPr>
            <a:lvl2pPr marL="742950" indent="-285750" algn="l" defTabSz="914400" rtl="0" eaLnBrk="1" latinLnBrk="0" hangingPunct="1">
              <a:lnSpc>
                <a:spcPct val="100000"/>
              </a:lnSpc>
              <a:spcBef>
                <a:spcPts val="400"/>
              </a:spcBef>
              <a:spcAft>
                <a:spcPts val="700"/>
              </a:spcAft>
              <a:buClr>
                <a:schemeClr val="accent1"/>
              </a:buClr>
              <a:buSzPct val="100000"/>
              <a:buFont typeface="Wingdings" panose="05000000000000000000" pitchFamily="2" charset="2"/>
              <a:buChar char="§"/>
              <a:defRPr sz="2800" kern="1200">
                <a:solidFill>
                  <a:schemeClr val="tx1"/>
                </a:solidFill>
                <a:latin typeface="Spartan Medium" pitchFamily="2" charset="0"/>
                <a:ea typeface="+mn-ea"/>
                <a:cs typeface="+mn-cs"/>
              </a:defRPr>
            </a:lvl2pPr>
            <a:lvl3pPr marL="11430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400" kern="1200">
                <a:solidFill>
                  <a:schemeClr val="tx1"/>
                </a:solidFill>
                <a:latin typeface="Spartan Medium" pitchFamily="2" charset="0"/>
                <a:ea typeface="+mn-ea"/>
                <a:cs typeface="+mn-cs"/>
              </a:defRPr>
            </a:lvl3pPr>
            <a:lvl4pPr marL="1600200" indent="-228600" algn="l" defTabSz="914400" rtl="0" eaLnBrk="1" latinLnBrk="0" hangingPunct="1">
              <a:lnSpc>
                <a:spcPct val="100000"/>
              </a:lnSpc>
              <a:spcBef>
                <a:spcPts val="400"/>
              </a:spcBef>
              <a:spcAft>
                <a:spcPts val="700"/>
              </a:spcAft>
              <a:buClr>
                <a:schemeClr val="accent1"/>
              </a:buClr>
              <a:buSzPct val="100000"/>
              <a:buFont typeface="Wingdings" panose="05000000000000000000" pitchFamily="2" charset="2"/>
              <a:buChar char="§"/>
              <a:defRPr sz="2000" kern="1200">
                <a:solidFill>
                  <a:schemeClr val="tx1"/>
                </a:solidFill>
                <a:latin typeface="Spartan Medium" pitchFamily="2" charset="0"/>
                <a:ea typeface="+mn-ea"/>
                <a:cs typeface="+mn-cs"/>
              </a:defRPr>
            </a:lvl4pPr>
            <a:lvl5pPr marL="20574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000" kern="1200">
                <a:solidFill>
                  <a:schemeClr val="tx1"/>
                </a:solidFill>
                <a:latin typeface="Spartan Medium"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lnSpc>
                <a:spcPct val="90000"/>
              </a:lnSpc>
            </a:pPr>
            <a:r>
              <a:rPr lang="en-US" sz="2000" dirty="0"/>
              <a:t>Assessing school materials annually to ensure that they are meeting the needs of all students</a:t>
            </a:r>
          </a:p>
          <a:p>
            <a:pPr marL="342900" lvl="2" indent="-342900">
              <a:lnSpc>
                <a:spcPct val="90000"/>
              </a:lnSpc>
            </a:pPr>
            <a:r>
              <a:rPr lang="en-US" sz="2000" dirty="0"/>
              <a:t>Equitably serving school districts to provide prevention education to all communities, particularly those who have been most negatively impacted by racist practices and policies.</a:t>
            </a:r>
          </a:p>
          <a:p>
            <a:pPr marL="342900" lvl="2" indent="-342900">
              <a:lnSpc>
                <a:spcPct val="90000"/>
              </a:lnSpc>
            </a:pPr>
            <a:r>
              <a:rPr lang="en-US" sz="2000" dirty="0"/>
              <a:t>Expanding our professional development efforts to incorporate a more thorough intersectional frame</a:t>
            </a:r>
          </a:p>
        </p:txBody>
      </p:sp>
      <p:sp>
        <p:nvSpPr>
          <p:cNvPr id="3" name="Title 2">
            <a:extLst>
              <a:ext uri="{FF2B5EF4-FFF2-40B4-BE49-F238E27FC236}">
                <a16:creationId xmlns:a16="http://schemas.microsoft.com/office/drawing/2014/main" id="{0ACF0A9C-82CF-E525-651A-5E054DCE8DAA}"/>
              </a:ext>
            </a:extLst>
          </p:cNvPr>
          <p:cNvSpPr>
            <a:spLocks noGrp="1"/>
          </p:cNvSpPr>
          <p:nvPr>
            <p:ph type="title"/>
          </p:nvPr>
        </p:nvSpPr>
        <p:spPr>
          <a:xfrm>
            <a:off x="457200" y="198438"/>
            <a:ext cx="8229600" cy="715962"/>
          </a:xfrm>
        </p:spPr>
        <p:txBody>
          <a:bodyPr vert="horz" lIns="91440" tIns="45720" rIns="91440" bIns="45720" rtlCol="0" anchor="t" anchorCtr="0">
            <a:normAutofit/>
          </a:bodyPr>
          <a:lstStyle/>
          <a:p>
            <a:pPr>
              <a:lnSpc>
                <a:spcPct val="90000"/>
              </a:lnSpc>
            </a:pPr>
            <a:r>
              <a:rPr lang="en-US" b="1" kern="1200">
                <a:effectLst/>
                <a:latin typeface="Henriette Medium" panose="00000600000000000000" pitchFamily="50" charset="0"/>
                <a:ea typeface="+mj-ea"/>
                <a:cs typeface="+mj-cs"/>
              </a:rPr>
              <a:t>Ongoing Racial Equity Goals </a:t>
            </a:r>
          </a:p>
        </p:txBody>
      </p:sp>
    </p:spTree>
    <p:extLst>
      <p:ext uri="{BB962C8B-B14F-4D97-AF65-F5344CB8AC3E}">
        <p14:creationId xmlns:p14="http://schemas.microsoft.com/office/powerpoint/2010/main" val="5991776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4C227-3F1F-5BF0-A57C-7CCAB6CEB2C9}"/>
              </a:ext>
            </a:extLst>
          </p:cNvPr>
          <p:cNvSpPr>
            <a:spLocks noGrp="1"/>
          </p:cNvSpPr>
          <p:nvPr>
            <p:ph type="title"/>
          </p:nvPr>
        </p:nvSpPr>
        <p:spPr/>
        <p:txBody>
          <a:bodyPr>
            <a:normAutofit fontScale="90000"/>
          </a:bodyPr>
          <a:lstStyle/>
          <a:p>
            <a:r>
              <a:rPr lang="en-US" dirty="0"/>
              <a:t>Acknowledgements</a:t>
            </a:r>
          </a:p>
        </p:txBody>
      </p:sp>
      <p:sp>
        <p:nvSpPr>
          <p:cNvPr id="3" name="Slide Number Placeholder 2">
            <a:extLst>
              <a:ext uri="{FF2B5EF4-FFF2-40B4-BE49-F238E27FC236}">
                <a16:creationId xmlns:a16="http://schemas.microsoft.com/office/drawing/2014/main" id="{77050C7A-F257-8864-D3D0-D308FAD60EB8}"/>
              </a:ext>
            </a:extLst>
          </p:cNvPr>
          <p:cNvSpPr>
            <a:spLocks noGrp="1"/>
          </p:cNvSpPr>
          <p:nvPr>
            <p:ph type="sldNum" sz="quarter" idx="4294967295"/>
          </p:nvPr>
        </p:nvSpPr>
        <p:spPr>
          <a:xfrm>
            <a:off x="0" y="0"/>
            <a:ext cx="0" cy="0"/>
          </a:xfrm>
        </p:spPr>
        <p:txBody>
          <a:bodyPr/>
          <a:lstStyle/>
          <a:p>
            <a:r>
              <a:rPr lang="en-US" dirty="0"/>
              <a:t> </a:t>
            </a:r>
          </a:p>
        </p:txBody>
      </p:sp>
      <p:sp>
        <p:nvSpPr>
          <p:cNvPr id="5" name="Text Placeholder 2">
            <a:extLst>
              <a:ext uri="{FF2B5EF4-FFF2-40B4-BE49-F238E27FC236}">
                <a16:creationId xmlns:a16="http://schemas.microsoft.com/office/drawing/2014/main" id="{90640F68-4082-B357-F5E4-FBC19DDC53CF}"/>
              </a:ext>
            </a:extLst>
          </p:cNvPr>
          <p:cNvSpPr txBox="1">
            <a:spLocks/>
          </p:cNvSpPr>
          <p:nvPr/>
        </p:nvSpPr>
        <p:spPr>
          <a:xfrm>
            <a:off x="457200" y="1143000"/>
            <a:ext cx="8229600" cy="487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400" dirty="0">
              <a:latin typeface="Spartan Medium" pitchFamily="2" charset="0"/>
            </a:endParaRPr>
          </a:p>
          <a:p>
            <a:pPr marL="0" indent="0" algn="ctr">
              <a:buNone/>
            </a:pPr>
            <a:r>
              <a:rPr lang="en-US" sz="1800" i="1" dirty="0">
                <a:latin typeface="Spartan Medium" pitchFamily="2" charset="0"/>
              </a:rPr>
              <a:t>This project would not have been possible without the support and contributions of: </a:t>
            </a:r>
          </a:p>
          <a:p>
            <a:pPr marL="0" indent="0" algn="ctr">
              <a:buNone/>
            </a:pPr>
            <a:endParaRPr lang="en-US" sz="1800" dirty="0">
              <a:latin typeface="Spartan Medium" pitchFamily="2" charset="0"/>
            </a:endParaRPr>
          </a:p>
          <a:p>
            <a:pPr>
              <a:buClr>
                <a:srgbClr val="10B6A1"/>
              </a:buClr>
              <a:buFont typeface="Arial" panose="020B0604020202020204" pitchFamily="34" charset="0"/>
              <a:buChar char="•"/>
            </a:pPr>
            <a:r>
              <a:rPr lang="en-US" sz="1800" dirty="0">
                <a:latin typeface="Spartan Medium" pitchFamily="2" charset="0"/>
              </a:rPr>
              <a:t>The Missouri Foundation for Health, which provided funding support for program delivery and the evaluation</a:t>
            </a:r>
          </a:p>
          <a:p>
            <a:pPr>
              <a:buClr>
                <a:srgbClr val="10B6A1"/>
              </a:buClr>
              <a:buFont typeface="Arial" panose="020B0604020202020204" pitchFamily="34" charset="0"/>
              <a:buChar char="•"/>
            </a:pPr>
            <a:r>
              <a:rPr lang="en-US" sz="1800" dirty="0">
                <a:latin typeface="Spartan Medium" pitchFamily="2" charset="0"/>
              </a:rPr>
              <a:t>Hillsboro High School (especially Counselor Sarah Dix)</a:t>
            </a:r>
          </a:p>
          <a:p>
            <a:pPr>
              <a:buClr>
                <a:srgbClr val="10B6A1"/>
              </a:buClr>
              <a:buFont typeface="Arial" panose="020B0604020202020204" pitchFamily="34" charset="0"/>
              <a:buChar char="•"/>
            </a:pPr>
            <a:r>
              <a:rPr lang="en-US" sz="1800" dirty="0">
                <a:latin typeface="Spartan Medium" pitchFamily="2" charset="0"/>
              </a:rPr>
              <a:t>Friends Research Institute for project evaluation and analysis (especially Jan Gryczynski and Kristi </a:t>
            </a:r>
            <a:r>
              <a:rPr lang="en-US" sz="1800" dirty="0" err="1">
                <a:latin typeface="Spartan Medium" pitchFamily="2" charset="0"/>
              </a:rPr>
              <a:t>Dusek</a:t>
            </a:r>
            <a:r>
              <a:rPr lang="en-US" sz="1800" dirty="0">
                <a:latin typeface="Spartan Medium" pitchFamily="2" charset="0"/>
              </a:rPr>
              <a:t>)</a:t>
            </a:r>
          </a:p>
          <a:p>
            <a:pPr>
              <a:buClr>
                <a:srgbClr val="10B6A1"/>
              </a:buClr>
              <a:buFont typeface="Arial" panose="020B0604020202020204" pitchFamily="34" charset="0"/>
              <a:buChar char="•"/>
            </a:pPr>
            <a:r>
              <a:rPr lang="en-US" sz="1800" dirty="0">
                <a:latin typeface="Spartan Medium" pitchFamily="2" charset="0"/>
              </a:rPr>
              <a:t>The peer teachers who delivered the curriculum</a:t>
            </a:r>
          </a:p>
          <a:p>
            <a:pPr>
              <a:buClr>
                <a:srgbClr val="10B6A1"/>
              </a:buClr>
              <a:buFont typeface="Arial" panose="020B0604020202020204" pitchFamily="34" charset="0"/>
              <a:buChar char="•"/>
            </a:pPr>
            <a:r>
              <a:rPr lang="en-US" sz="1800" dirty="0">
                <a:latin typeface="Spartan Medium" pitchFamily="2" charset="0"/>
              </a:rPr>
              <a:t>The Hillsboro High School students who participated in the evaluation</a:t>
            </a:r>
          </a:p>
          <a:p>
            <a:pPr>
              <a:buClr>
                <a:srgbClr val="10B6A1"/>
              </a:buClr>
              <a:buFont typeface="Arial" panose="020B0604020202020204" pitchFamily="34" charset="0"/>
              <a:buChar char="•"/>
            </a:pPr>
            <a:r>
              <a:rPr lang="en-US" sz="1800" dirty="0">
                <a:latin typeface="Spartan Medium" pitchFamily="2" charset="0"/>
              </a:rPr>
              <a:t>Nichole Dawsey</a:t>
            </a:r>
          </a:p>
          <a:p>
            <a:pPr>
              <a:buClr>
                <a:srgbClr val="10B6A1"/>
              </a:buClr>
              <a:buFont typeface="Arial" panose="020B0604020202020204" pitchFamily="34" charset="0"/>
              <a:buChar char="•"/>
            </a:pPr>
            <a:r>
              <a:rPr lang="en-US" sz="1800" dirty="0">
                <a:latin typeface="Spartan Medium" pitchFamily="2" charset="0"/>
              </a:rPr>
              <a:t>Leah </a:t>
            </a:r>
            <a:r>
              <a:rPr lang="en-US" sz="1800" dirty="0" err="1">
                <a:latin typeface="Spartan Medium" pitchFamily="2" charset="0"/>
              </a:rPr>
              <a:t>Maniaci</a:t>
            </a:r>
            <a:endParaRPr lang="en-US" sz="1800" dirty="0">
              <a:latin typeface="Spartan Medium" pitchFamily="2" charset="0"/>
            </a:endParaRPr>
          </a:p>
          <a:p>
            <a:pPr>
              <a:buClr>
                <a:srgbClr val="10B6A1"/>
              </a:buClr>
              <a:buFont typeface="Arial" panose="020B0604020202020204" pitchFamily="34" charset="0"/>
              <a:buChar char="•"/>
            </a:pPr>
            <a:r>
              <a:rPr lang="en-US" sz="1800" dirty="0">
                <a:latin typeface="Spartan Medium" pitchFamily="2" charset="0"/>
              </a:rPr>
              <a:t>Jaime Hoff</a:t>
            </a:r>
          </a:p>
          <a:p>
            <a:pPr marL="0" indent="0" algn="ctr">
              <a:buNone/>
            </a:pPr>
            <a:endParaRPr lang="en-US" sz="1400" dirty="0">
              <a:latin typeface="+mj-lt"/>
            </a:endParaRPr>
          </a:p>
          <a:p>
            <a:pPr marL="0" indent="0" algn="ctr">
              <a:buNone/>
            </a:pPr>
            <a:endParaRPr lang="en-US" sz="1400" dirty="0">
              <a:latin typeface="+mj-lt"/>
            </a:endParaRPr>
          </a:p>
        </p:txBody>
      </p:sp>
    </p:spTree>
    <p:extLst>
      <p:ext uri="{BB962C8B-B14F-4D97-AF65-F5344CB8AC3E}">
        <p14:creationId xmlns:p14="http://schemas.microsoft.com/office/powerpoint/2010/main" val="16983791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8DA1A-7817-A278-18FD-BEBFD729B16A}"/>
              </a:ext>
            </a:extLst>
          </p:cNvPr>
          <p:cNvSpPr>
            <a:spLocks noGrp="1"/>
          </p:cNvSpPr>
          <p:nvPr>
            <p:ph type="title"/>
          </p:nvPr>
        </p:nvSpPr>
        <p:spPr/>
        <p:txBody>
          <a:bodyPr>
            <a:normAutofit fontScale="90000"/>
          </a:bodyPr>
          <a:lstStyle/>
          <a:p>
            <a:r>
              <a:rPr lang="en-US" dirty="0"/>
              <a:t>References</a:t>
            </a:r>
          </a:p>
        </p:txBody>
      </p:sp>
      <p:sp>
        <p:nvSpPr>
          <p:cNvPr id="6" name="TextBox 5">
            <a:extLst>
              <a:ext uri="{FF2B5EF4-FFF2-40B4-BE49-F238E27FC236}">
                <a16:creationId xmlns:a16="http://schemas.microsoft.com/office/drawing/2014/main" id="{189D2BCE-3F56-A912-51B3-FC9479B8E253}"/>
              </a:ext>
            </a:extLst>
          </p:cNvPr>
          <p:cNvSpPr txBox="1"/>
          <p:nvPr/>
        </p:nvSpPr>
        <p:spPr>
          <a:xfrm>
            <a:off x="573747" y="1208133"/>
            <a:ext cx="7786219" cy="4647426"/>
          </a:xfrm>
          <a:prstGeom prst="rect">
            <a:avLst/>
          </a:prstGeom>
          <a:noFill/>
        </p:spPr>
        <p:txBody>
          <a:bodyPr wrap="square" rtlCol="0">
            <a:spAutoFit/>
          </a:bodyPr>
          <a:lstStyle/>
          <a:p>
            <a:r>
              <a:rPr lang="en-US" sz="1200" dirty="0">
                <a:ea typeface="Calibri" panose="020F0502020204030204" pitchFamily="34" charset="0"/>
              </a:rPr>
              <a:t>1. Substance Abuse and Mental Health Services Administration (SAMHSA).(2020). Key substance use and mental health indicators in the United States: Results from the 2019 National Survey on Drug Use and Health (HHS Publication No. PEP20-07-01-001, NSDUH Series H-55). Rockville, MD: Center for Behavioral Health Statistics and Quality. </a:t>
            </a:r>
            <a:r>
              <a:rPr lang="en-US" sz="1200" i="1" dirty="0">
                <a:ea typeface="Calibri" panose="020F0502020204030204" pitchFamily="34" charset="0"/>
              </a:rPr>
              <a:t>Retrieved from https://www.samhsa.gov/data</a:t>
            </a:r>
            <a:r>
              <a:rPr lang="en-US" sz="1200" dirty="0">
                <a:ea typeface="Calibri" panose="020F0502020204030204" pitchFamily="34" charset="0"/>
              </a:rPr>
              <a:t>.</a:t>
            </a:r>
          </a:p>
          <a:p>
            <a:endParaRPr lang="en-US" sz="1200" dirty="0">
              <a:ea typeface="Calibri" panose="020F0502020204030204" pitchFamily="34" charset="0"/>
            </a:endParaRPr>
          </a:p>
          <a:p>
            <a:r>
              <a:rPr lang="en-US" sz="1200" dirty="0">
                <a:ea typeface="Calibri" panose="020F0502020204030204" pitchFamily="34" charset="0"/>
              </a:rPr>
              <a:t>2. Connor, J. P., </a:t>
            </a:r>
            <a:r>
              <a:rPr lang="en-US" sz="1200" dirty="0" err="1">
                <a:ea typeface="Calibri" panose="020F0502020204030204" pitchFamily="34" charset="0"/>
              </a:rPr>
              <a:t>Stjepanović</a:t>
            </a:r>
            <a:r>
              <a:rPr lang="en-US" sz="1200" dirty="0">
                <a:ea typeface="Calibri" panose="020F0502020204030204" pitchFamily="34" charset="0"/>
              </a:rPr>
              <a:t>, D., Le </a:t>
            </a:r>
            <a:r>
              <a:rPr lang="en-US" sz="1200" dirty="0" err="1">
                <a:ea typeface="Calibri" panose="020F0502020204030204" pitchFamily="34" charset="0"/>
              </a:rPr>
              <a:t>Foll</a:t>
            </a:r>
            <a:r>
              <a:rPr lang="en-US" sz="1200" dirty="0">
                <a:ea typeface="Calibri" panose="020F0502020204030204" pitchFamily="34" charset="0"/>
              </a:rPr>
              <a:t>, B., Hoch, E., </a:t>
            </a:r>
            <a:r>
              <a:rPr lang="en-US" sz="1200" dirty="0" err="1">
                <a:ea typeface="Calibri" panose="020F0502020204030204" pitchFamily="34" charset="0"/>
              </a:rPr>
              <a:t>Budney</a:t>
            </a:r>
            <a:r>
              <a:rPr lang="en-US" sz="1200" dirty="0">
                <a:ea typeface="Calibri" panose="020F0502020204030204" pitchFamily="34" charset="0"/>
              </a:rPr>
              <a:t>, A. J., &amp; Hall, W. D. (2021). Marijuana use and marijuana use disorder. </a:t>
            </a:r>
            <a:r>
              <a:rPr lang="en-US" sz="1200" i="1" dirty="0">
                <a:ea typeface="Calibri" panose="020F0502020204030204" pitchFamily="34" charset="0"/>
              </a:rPr>
              <a:t>Nature Reviews Disease Primers</a:t>
            </a:r>
            <a:r>
              <a:rPr lang="en-US" sz="1200" dirty="0">
                <a:ea typeface="Calibri" panose="020F0502020204030204" pitchFamily="34" charset="0"/>
              </a:rPr>
              <a:t>, </a:t>
            </a:r>
            <a:r>
              <a:rPr lang="en-US" sz="1200" i="1" dirty="0">
                <a:ea typeface="Calibri" panose="020F0502020204030204" pitchFamily="34" charset="0"/>
              </a:rPr>
              <a:t>7</a:t>
            </a:r>
            <a:r>
              <a:rPr lang="en-US" sz="1200" dirty="0">
                <a:ea typeface="Calibri" panose="020F0502020204030204" pitchFamily="34" charset="0"/>
              </a:rPr>
              <a:t>(1), 1-24.</a:t>
            </a:r>
          </a:p>
          <a:p>
            <a:endParaRPr lang="en-US" sz="1200" baseline="30000" dirty="0"/>
          </a:p>
          <a:p>
            <a:r>
              <a:rPr lang="en-US" sz="1200" dirty="0">
                <a:ea typeface="Calibri" panose="020F0502020204030204" pitchFamily="34" charset="0"/>
              </a:rPr>
              <a:t>3. Hennessy, E. A., &amp; Tanner-Smith, E. E. (2015). Effectiveness of brief school-based interventions for adolescents: A meta-analysis of alcohol use prevention programs. </a:t>
            </a:r>
            <a:r>
              <a:rPr lang="en-US" sz="1200" i="1" dirty="0">
                <a:ea typeface="Calibri" panose="020F0502020204030204" pitchFamily="34" charset="0"/>
              </a:rPr>
              <a:t>Prevention Science</a:t>
            </a:r>
            <a:r>
              <a:rPr lang="en-US" sz="1200" dirty="0">
                <a:ea typeface="Calibri" panose="020F0502020204030204" pitchFamily="34" charset="0"/>
              </a:rPr>
              <a:t>, </a:t>
            </a:r>
            <a:r>
              <a:rPr lang="en-US" sz="1200" i="1" dirty="0">
                <a:ea typeface="Calibri" panose="020F0502020204030204" pitchFamily="34" charset="0"/>
              </a:rPr>
              <a:t>16</a:t>
            </a:r>
            <a:r>
              <a:rPr lang="en-US" sz="1200" dirty="0">
                <a:ea typeface="Calibri" panose="020F0502020204030204" pitchFamily="34" charset="0"/>
              </a:rPr>
              <a:t>(3), 463-474.</a:t>
            </a:r>
          </a:p>
          <a:p>
            <a:endParaRPr lang="en-US" sz="1200" dirty="0">
              <a:ea typeface="Calibri" panose="020F0502020204030204" pitchFamily="34" charset="0"/>
            </a:endParaRPr>
          </a:p>
          <a:p>
            <a:r>
              <a:rPr lang="en-US" sz="1200" dirty="0">
                <a:ea typeface="Calibri" panose="020F0502020204030204" pitchFamily="34" charset="0"/>
              </a:rPr>
              <a:t>4. </a:t>
            </a:r>
            <a:r>
              <a:rPr lang="en-US" sz="1200" dirty="0" err="1">
                <a:ea typeface="Calibri" panose="020F0502020204030204" pitchFamily="34" charset="0"/>
              </a:rPr>
              <a:t>Cerdá</a:t>
            </a:r>
            <a:r>
              <a:rPr lang="en-US" sz="1200" dirty="0">
                <a:ea typeface="Calibri" panose="020F0502020204030204" pitchFamily="34" charset="0"/>
              </a:rPr>
              <a:t>, M., Mauro, C., Hamilton, A., Levy, N. S., </a:t>
            </a:r>
            <a:r>
              <a:rPr lang="en-US" sz="1200" dirty="0" err="1">
                <a:ea typeface="Calibri" panose="020F0502020204030204" pitchFamily="34" charset="0"/>
              </a:rPr>
              <a:t>Santaella</a:t>
            </a:r>
            <a:r>
              <a:rPr lang="en-US" sz="1200" dirty="0">
                <a:ea typeface="Calibri" panose="020F0502020204030204" pitchFamily="34" charset="0"/>
              </a:rPr>
              <a:t>-Tenorio, J., </a:t>
            </a:r>
            <a:r>
              <a:rPr lang="en-US" sz="1200" dirty="0" err="1">
                <a:ea typeface="Calibri" panose="020F0502020204030204" pitchFamily="34" charset="0"/>
              </a:rPr>
              <a:t>Hasin</a:t>
            </a:r>
            <a:r>
              <a:rPr lang="en-US" sz="1200" dirty="0">
                <a:ea typeface="Calibri" panose="020F0502020204030204" pitchFamily="34" charset="0"/>
              </a:rPr>
              <a:t>, D., ... &amp; Martins, S. S. (2020). Association between recreational marijuana legalization in the United States and changes in marijuana use and marijuana use disorder from 2008 to 2016. </a:t>
            </a:r>
            <a:r>
              <a:rPr lang="en-US" sz="1200" i="1" dirty="0">
                <a:ea typeface="Calibri" panose="020F0502020204030204" pitchFamily="34" charset="0"/>
              </a:rPr>
              <a:t>JAMA psychiatry</a:t>
            </a:r>
            <a:r>
              <a:rPr lang="en-US" sz="1200" dirty="0">
                <a:ea typeface="Calibri" panose="020F0502020204030204" pitchFamily="34" charset="0"/>
              </a:rPr>
              <a:t>, </a:t>
            </a:r>
            <a:r>
              <a:rPr lang="en-US" sz="1200" i="1" dirty="0">
                <a:ea typeface="Calibri" panose="020F0502020204030204" pitchFamily="34" charset="0"/>
              </a:rPr>
              <a:t>77</a:t>
            </a:r>
            <a:r>
              <a:rPr lang="en-US" sz="1200" dirty="0">
                <a:ea typeface="Calibri" panose="020F0502020204030204" pitchFamily="34" charset="0"/>
              </a:rPr>
              <a:t>(2), 165-171.</a:t>
            </a:r>
          </a:p>
          <a:p>
            <a:endParaRPr lang="en-US" sz="1200" dirty="0">
              <a:ea typeface="Calibri" panose="020F0502020204030204" pitchFamily="34" charset="0"/>
            </a:endParaRPr>
          </a:p>
          <a:p>
            <a:r>
              <a:rPr lang="en-US" sz="1200" dirty="0">
                <a:ea typeface="Calibri" panose="020F0502020204030204" pitchFamily="34" charset="0"/>
              </a:rPr>
              <a:t>5. </a:t>
            </a:r>
            <a:r>
              <a:rPr lang="en-US" sz="1200" dirty="0" err="1">
                <a:ea typeface="Calibri" panose="020F0502020204030204" pitchFamily="34" charset="0"/>
              </a:rPr>
              <a:t>Hasin</a:t>
            </a:r>
            <a:r>
              <a:rPr lang="en-US" sz="1200" dirty="0">
                <a:ea typeface="Calibri" panose="020F0502020204030204" pitchFamily="34" charset="0"/>
              </a:rPr>
              <a:t>, D. S., Wall, M., Keyes, K. M., </a:t>
            </a:r>
            <a:r>
              <a:rPr lang="en-US" sz="1200" dirty="0" err="1">
                <a:ea typeface="Calibri" panose="020F0502020204030204" pitchFamily="34" charset="0"/>
              </a:rPr>
              <a:t>Cerdá</a:t>
            </a:r>
            <a:r>
              <a:rPr lang="en-US" sz="1200" dirty="0">
                <a:ea typeface="Calibri" panose="020F0502020204030204" pitchFamily="34" charset="0"/>
              </a:rPr>
              <a:t>, M., Schulenberg, J., O'Malley, P. M., ... &amp; Feng, T. (2015). Medical marijuana laws and adolescent marijuana use in the USA from 1991 to 2014: results from annual, repeated cross-sectional surveys. </a:t>
            </a:r>
            <a:r>
              <a:rPr lang="en-US" sz="1200" i="1" dirty="0">
                <a:ea typeface="Calibri" panose="020F0502020204030204" pitchFamily="34" charset="0"/>
              </a:rPr>
              <a:t>The Lancet Psychiatry</a:t>
            </a:r>
            <a:r>
              <a:rPr lang="en-US" sz="1200" dirty="0">
                <a:ea typeface="Calibri" panose="020F0502020204030204" pitchFamily="34" charset="0"/>
              </a:rPr>
              <a:t>, </a:t>
            </a:r>
            <a:r>
              <a:rPr lang="en-US" sz="1200" i="1" dirty="0">
                <a:ea typeface="Calibri" panose="020F0502020204030204" pitchFamily="34" charset="0"/>
              </a:rPr>
              <a:t>2</a:t>
            </a:r>
            <a:r>
              <a:rPr lang="en-US" sz="1200" dirty="0">
                <a:ea typeface="Calibri" panose="020F0502020204030204" pitchFamily="34" charset="0"/>
              </a:rPr>
              <a:t>(7), 601-608.</a:t>
            </a:r>
          </a:p>
          <a:p>
            <a:endParaRPr lang="en-US" sz="1200" dirty="0">
              <a:ea typeface="Calibri" panose="020F0502020204030204" pitchFamily="34" charset="0"/>
            </a:endParaRPr>
          </a:p>
          <a:p>
            <a:endParaRPr lang="en-US" sz="1200" dirty="0">
              <a:ea typeface="Calibri" panose="020F0502020204030204" pitchFamily="34" charset="0"/>
            </a:endParaRPr>
          </a:p>
          <a:p>
            <a:endParaRPr lang="en-US" sz="1200" dirty="0">
              <a:ea typeface="Calibri" panose="020F0502020204030204" pitchFamily="34" charset="0"/>
            </a:endParaRPr>
          </a:p>
        </p:txBody>
      </p:sp>
    </p:spTree>
    <p:extLst>
      <p:ext uri="{BB962C8B-B14F-4D97-AF65-F5344CB8AC3E}">
        <p14:creationId xmlns:p14="http://schemas.microsoft.com/office/powerpoint/2010/main" val="8382464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nect with Us"/>
          <p:cNvSpPr txBox="1"/>
          <p:nvPr/>
        </p:nvSpPr>
        <p:spPr>
          <a:xfrm>
            <a:off x="824183" y="1268556"/>
            <a:ext cx="5846173" cy="745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000">
                <a:solidFill>
                  <a:srgbClr val="FFFFFF"/>
                </a:solidFill>
                <a:latin typeface="Henriette Medium"/>
                <a:ea typeface="Henriette Medium"/>
                <a:cs typeface="Henriette Medium"/>
                <a:sym typeface="Henriette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5000" b="0" i="0" u="none" strike="noStrike" kern="0" cap="none" spc="0" normalizeH="0" baseline="0" noProof="0">
                <a:ln>
                  <a:noFill/>
                </a:ln>
                <a:solidFill>
                  <a:srgbClr val="FFFFFF"/>
                </a:solidFill>
                <a:effectLst/>
                <a:uLnTx/>
                <a:uFillTx/>
                <a:latin typeface="Henriette Medium"/>
                <a:sym typeface="Henriette Medium"/>
              </a:rPr>
              <a:t>Connect with Us</a:t>
            </a:r>
          </a:p>
        </p:txBody>
      </p:sp>
      <p:sp>
        <p:nvSpPr>
          <p:cNvPr id="115" name="9355 Olive Boulevard…"/>
          <p:cNvSpPr txBox="1"/>
          <p:nvPr/>
        </p:nvSpPr>
        <p:spPr>
          <a:xfrm>
            <a:off x="914821" y="3910155"/>
            <a:ext cx="3241676" cy="1443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200">
                <a:solidFill>
                  <a:srgbClr val="FFFFFF"/>
                </a:solidFill>
                <a:latin typeface="Henriette Medium"/>
                <a:ea typeface="Henriette Medium"/>
                <a:cs typeface="Henriette Medium"/>
                <a:sym typeface="Henriette Medium"/>
              </a:defRPr>
            </a:pPr>
            <a:r>
              <a:rPr kumimoji="0" sz="2200" b="0" i="0" u="none" strike="noStrike" kern="0" cap="none" spc="0" normalizeH="0" baseline="0" noProof="0">
                <a:ln>
                  <a:noFill/>
                </a:ln>
                <a:solidFill>
                  <a:srgbClr val="FFFFFF"/>
                </a:solidFill>
                <a:effectLst/>
                <a:uLnTx/>
                <a:uFillTx/>
                <a:latin typeface="Henriette Medium"/>
                <a:ea typeface="Henriette Medium"/>
                <a:cs typeface="Henriette Medium"/>
                <a:sym typeface="Henriette Medium"/>
              </a:rPr>
              <a:t>9355 Olive Boulevard</a:t>
            </a:r>
          </a:p>
          <a:p>
            <a:pPr marL="0" marR="0" lvl="0" indent="0" algn="l" defTabSz="914400" rtl="0" eaLnBrk="1" fontAlgn="auto" latinLnBrk="0" hangingPunct="0">
              <a:lnSpc>
                <a:spcPct val="100000"/>
              </a:lnSpc>
              <a:spcBef>
                <a:spcPts val="0"/>
              </a:spcBef>
              <a:spcAft>
                <a:spcPts val="0"/>
              </a:spcAft>
              <a:buClrTx/>
              <a:buSzTx/>
              <a:buFontTx/>
              <a:buNone/>
              <a:tabLst/>
              <a:defRPr sz="2200">
                <a:solidFill>
                  <a:srgbClr val="FFFFFF"/>
                </a:solidFill>
                <a:latin typeface="Henriette Medium"/>
                <a:ea typeface="Henriette Medium"/>
                <a:cs typeface="Henriette Medium"/>
                <a:sym typeface="Henriette Medium"/>
              </a:defRPr>
            </a:pPr>
            <a:r>
              <a:rPr kumimoji="0" sz="2200" b="0" i="0" u="none" strike="noStrike" kern="0" cap="none" spc="0" normalizeH="0" baseline="0" noProof="0">
                <a:ln>
                  <a:noFill/>
                </a:ln>
                <a:solidFill>
                  <a:srgbClr val="FFFFFF"/>
                </a:solidFill>
                <a:effectLst/>
                <a:uLnTx/>
                <a:uFillTx/>
                <a:latin typeface="Henriette Medium"/>
                <a:ea typeface="Henriette Medium"/>
                <a:cs typeface="Henriette Medium"/>
                <a:sym typeface="Henriette Medium"/>
              </a:rPr>
              <a:t>St. Louis, MO 63132</a:t>
            </a:r>
          </a:p>
          <a:p>
            <a:pPr marL="0" marR="0" lvl="0" indent="0" algn="l" defTabSz="914400" rtl="0" eaLnBrk="1" fontAlgn="auto" latinLnBrk="0" hangingPunct="0">
              <a:lnSpc>
                <a:spcPct val="100000"/>
              </a:lnSpc>
              <a:spcBef>
                <a:spcPts val="0"/>
              </a:spcBef>
              <a:spcAft>
                <a:spcPts val="0"/>
              </a:spcAft>
              <a:buClrTx/>
              <a:buSzTx/>
              <a:buFontTx/>
              <a:buNone/>
              <a:tabLst/>
              <a:defRPr sz="2200">
                <a:solidFill>
                  <a:srgbClr val="FFFFFF"/>
                </a:solidFill>
                <a:latin typeface="Henriette Medium"/>
                <a:ea typeface="Henriette Medium"/>
                <a:cs typeface="Henriette Medium"/>
                <a:sym typeface="Henriette Medium"/>
              </a:defRPr>
            </a:pPr>
            <a:r>
              <a:rPr kumimoji="0" sz="2200" b="0" i="0" u="none" strike="noStrike" kern="0" cap="none" spc="0" normalizeH="0" baseline="0" noProof="0">
                <a:ln>
                  <a:noFill/>
                </a:ln>
                <a:solidFill>
                  <a:srgbClr val="FFFFFF"/>
                </a:solidFill>
                <a:effectLst/>
                <a:uLnTx/>
                <a:uFillTx/>
                <a:latin typeface="Henriette Medium"/>
                <a:ea typeface="Henriette Medium"/>
                <a:cs typeface="Henriette Medium"/>
                <a:sym typeface="Henriette Medium"/>
              </a:rPr>
              <a:t>314.962.3456</a:t>
            </a:r>
            <a:endParaRPr kumimoji="0" sz="2200" b="0" i="0" u="sng" strike="noStrike" kern="0" cap="none" spc="0" normalizeH="0" baseline="0" noProof="0">
              <a:ln>
                <a:noFill/>
              </a:ln>
              <a:solidFill>
                <a:srgbClr val="FFFFFF"/>
              </a:solidFill>
              <a:effectLst/>
              <a:uLnTx/>
              <a:uFillTx/>
              <a:latin typeface="Henriette Medium"/>
              <a:ea typeface="Henriette Medium"/>
              <a:cs typeface="Henriette Medium"/>
              <a:sym typeface="Henriette Medium"/>
            </a:endParaRPr>
          </a:p>
          <a:p>
            <a:pPr marL="0" marR="0" lvl="0" indent="0" algn="l" defTabSz="914400" rtl="0" eaLnBrk="1" fontAlgn="auto" latinLnBrk="0" hangingPunct="0">
              <a:lnSpc>
                <a:spcPct val="100000"/>
              </a:lnSpc>
              <a:spcBef>
                <a:spcPts val="0"/>
              </a:spcBef>
              <a:spcAft>
                <a:spcPts val="0"/>
              </a:spcAft>
              <a:buClrTx/>
              <a:buSzTx/>
              <a:buFontTx/>
              <a:buNone/>
              <a:tabLst/>
              <a:defRPr sz="2200">
                <a:solidFill>
                  <a:srgbClr val="10B6A1"/>
                </a:solidFill>
                <a:uFill>
                  <a:solidFill>
                    <a:srgbClr val="0000FF"/>
                  </a:solidFill>
                </a:uFill>
                <a:latin typeface="Henriette Medium"/>
                <a:ea typeface="Henriette Medium"/>
                <a:cs typeface="Henriette Medium"/>
                <a:sym typeface="Henriette Medium"/>
              </a:defRPr>
            </a:pPr>
            <a:r>
              <a:rPr kumimoji="0" sz="2200" b="0" i="0" u="none" strike="noStrike" kern="0" cap="none" spc="0" normalizeH="0" baseline="0" noProof="0">
                <a:ln>
                  <a:noFill/>
                </a:ln>
                <a:solidFill>
                  <a:srgbClr val="10B6A1"/>
                </a:solidFill>
                <a:effectLst/>
                <a:uLnTx/>
                <a:uFill>
                  <a:solidFill>
                    <a:srgbClr val="0000FF"/>
                  </a:solidFill>
                </a:uFill>
                <a:latin typeface="Henriette Medium"/>
                <a:ea typeface="Henriette Medium"/>
                <a:cs typeface="Henriette Medium"/>
                <a:sym typeface="Henriette Medium"/>
                <a:hlinkClick r:id="rId3"/>
              </a:rPr>
              <a:t>prevented.org</a:t>
            </a:r>
          </a:p>
        </p:txBody>
      </p:sp>
      <p:sp>
        <p:nvSpPr>
          <p:cNvPr id="116" name="Rectangle"/>
          <p:cNvSpPr/>
          <p:nvPr/>
        </p:nvSpPr>
        <p:spPr>
          <a:xfrm>
            <a:off x="939800" y="3353423"/>
            <a:ext cx="1270000" cy="123285"/>
          </a:xfrm>
          <a:prstGeom prst="rect">
            <a:avLst/>
          </a:prstGeom>
          <a:solidFill>
            <a:schemeClr val="accent3"/>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j-lt"/>
                <a:ea typeface="+mj-ea"/>
                <a:cs typeface="+mj-cs"/>
                <a:sym typeface="Calibri"/>
              </a:defRPr>
            </a:pPr>
            <a:endParaRPr kumimoji="0" sz="1800" b="0" i="0" u="none" strike="noStrike" kern="0" cap="none" spc="0" normalizeH="0" baseline="0" noProof="0">
              <a:ln>
                <a:noFill/>
              </a:ln>
              <a:solidFill>
                <a:srgbClr val="FFFFFF"/>
              </a:solidFill>
              <a:effectLst/>
              <a:uLnTx/>
              <a:uFillTx/>
              <a:latin typeface="Calibri"/>
              <a:ea typeface="+mj-ea"/>
              <a:cs typeface="Calibri"/>
              <a:sym typeface="Calibri"/>
            </a:endParaRPr>
          </a:p>
        </p:txBody>
      </p:sp>
      <p:pic>
        <p:nvPicPr>
          <p:cNvPr id="117" name="Image" descr="Image"/>
          <p:cNvPicPr>
            <a:picLocks noChangeAspect="1"/>
          </p:cNvPicPr>
          <p:nvPr/>
        </p:nvPicPr>
        <p:blipFill>
          <a:blip r:embed="rId4"/>
          <a:stretch>
            <a:fillRect/>
          </a:stretch>
        </p:blipFill>
        <p:spPr>
          <a:xfrm>
            <a:off x="-459305" y="3805405"/>
            <a:ext cx="9673009" cy="11191428"/>
          </a:xfrm>
          <a:prstGeom prst="rect">
            <a:avLst/>
          </a:prstGeom>
          <a:ln w="12700">
            <a:miter lim="400000"/>
          </a:ln>
        </p:spPr>
      </p:pic>
      <p:pic>
        <p:nvPicPr>
          <p:cNvPr id="118" name="Image" descr="Image"/>
          <p:cNvPicPr>
            <a:picLocks noChangeAspect="1"/>
          </p:cNvPicPr>
          <p:nvPr/>
        </p:nvPicPr>
        <p:blipFill>
          <a:blip r:embed="rId5"/>
          <a:stretch>
            <a:fillRect/>
          </a:stretch>
        </p:blipFill>
        <p:spPr>
          <a:xfrm>
            <a:off x="6673012" y="5590368"/>
            <a:ext cx="2042463" cy="943398"/>
          </a:xfrm>
          <a:prstGeom prst="rect">
            <a:avLst/>
          </a:prstGeom>
          <a:ln w="12700">
            <a:miter lim="400000"/>
          </a:ln>
        </p:spPr>
      </p:pic>
      <p:pic>
        <p:nvPicPr>
          <p:cNvPr id="119" name="Image" descr="Image"/>
          <p:cNvPicPr>
            <a:picLocks noChangeAspect="1"/>
          </p:cNvPicPr>
          <p:nvPr/>
        </p:nvPicPr>
        <p:blipFill>
          <a:blip r:embed="rId6"/>
          <a:stretch>
            <a:fillRect/>
          </a:stretch>
        </p:blipFill>
        <p:spPr>
          <a:xfrm>
            <a:off x="920050" y="2185422"/>
            <a:ext cx="1616920" cy="353620"/>
          </a:xfrm>
          <a:prstGeom prst="rect">
            <a:avLst/>
          </a:prstGeom>
          <a:ln w="12700">
            <a:miter lim="400000"/>
          </a:ln>
        </p:spPr>
      </p:pic>
      <p:sp>
        <p:nvSpPr>
          <p:cNvPr id="120" name="9355 Olive Boulevard…"/>
          <p:cNvSpPr txBox="1"/>
          <p:nvPr/>
        </p:nvSpPr>
        <p:spPr>
          <a:xfrm>
            <a:off x="914821" y="2647539"/>
            <a:ext cx="3241676" cy="377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200">
                <a:solidFill>
                  <a:srgbClr val="FFFFFF"/>
                </a:solidFill>
                <a:latin typeface="Henriette Medium"/>
                <a:ea typeface="Henriette Medium"/>
                <a:cs typeface="Henriette Medium"/>
                <a:sym typeface="Henriette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200" b="0" i="0" u="none" strike="noStrike" kern="0" cap="none" spc="0" normalizeH="0" baseline="0" noProof="0" dirty="0">
                <a:ln>
                  <a:noFill/>
                </a:ln>
                <a:solidFill>
                  <a:srgbClr val="FFFFFF"/>
                </a:solidFill>
                <a:effectLst/>
                <a:uLnTx/>
                <a:uFillTx/>
                <a:latin typeface="Henriette Medium"/>
                <a:sym typeface="Henriette Medium"/>
              </a:rPr>
              <a:t>@</a:t>
            </a:r>
            <a:r>
              <a:rPr kumimoji="0" sz="2200" b="0" i="0" u="none" strike="noStrike" kern="0" cap="none" spc="0" normalizeH="0" baseline="0" noProof="0" dirty="0" err="1">
                <a:ln>
                  <a:noFill/>
                </a:ln>
                <a:solidFill>
                  <a:srgbClr val="FFFFFF"/>
                </a:solidFill>
                <a:effectLst/>
                <a:uLnTx/>
                <a:uFillTx/>
                <a:latin typeface="Henriette Medium"/>
                <a:sym typeface="Henriette Medium"/>
              </a:rPr>
              <a:t>Prevent_Ed</a:t>
            </a:r>
            <a:endParaRPr kumimoji="0" sz="2200" b="0" i="0" u="none" strike="noStrike" kern="0" cap="none" spc="0" normalizeH="0" baseline="0" noProof="0" dirty="0">
              <a:ln>
                <a:noFill/>
              </a:ln>
              <a:solidFill>
                <a:srgbClr val="FFFFFF"/>
              </a:solidFill>
              <a:effectLst/>
              <a:uLnTx/>
              <a:uFillTx/>
              <a:latin typeface="Henriette Medium"/>
              <a:sym typeface="Henriette Medium"/>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4082" y="2067430"/>
            <a:ext cx="906454" cy="657163"/>
          </a:xfrm>
          <a:prstGeom prst="rect">
            <a:avLst/>
          </a:prstGeom>
        </p:spPr>
      </p:pic>
      <p:sp>
        <p:nvSpPr>
          <p:cNvPr id="3" name="Rectangle 2"/>
          <p:cNvSpPr/>
          <p:nvPr/>
        </p:nvSpPr>
        <p:spPr>
          <a:xfrm>
            <a:off x="5004689" y="2539042"/>
            <a:ext cx="2535181" cy="53174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Henriette Medium" panose="00000600000000000000" pitchFamily="50" charset="0"/>
                <a:cs typeface="Helvetica"/>
                <a:sym typeface="Arial"/>
              </a:rPr>
              <a:t>talkaboutitmo.com</a:t>
            </a:r>
          </a:p>
        </p:txBody>
      </p:sp>
      <p:sp>
        <p:nvSpPr>
          <p:cNvPr id="4" name="TextBox 3">
            <a:extLst>
              <a:ext uri="{FF2B5EF4-FFF2-40B4-BE49-F238E27FC236}">
                <a16:creationId xmlns:a16="http://schemas.microsoft.com/office/drawing/2014/main" id="{EBDAE549-3740-2D0D-BE1B-E2D165154EAE}"/>
              </a:ext>
            </a:extLst>
          </p:cNvPr>
          <p:cNvSpPr txBox="1"/>
          <p:nvPr/>
        </p:nvSpPr>
        <p:spPr>
          <a:xfrm>
            <a:off x="5004689" y="3906691"/>
            <a:ext cx="3031393"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FFFF"/>
                </a:solidFill>
                <a:effectLst/>
                <a:uFillTx/>
                <a:latin typeface="Henriette" panose="00000500000000000000" pitchFamily="50" charset="0"/>
                <a:sym typeface="Helvetica"/>
              </a:rPr>
              <a:t>ewilson@prevented.org</a:t>
            </a:r>
          </a:p>
          <a:p>
            <a:pPr marL="0" marR="0" indent="0" algn="l" defTabSz="914400" rtl="0" fontAlgn="auto" latinLnBrk="0" hangingPunct="0">
              <a:lnSpc>
                <a:spcPct val="100000"/>
              </a:lnSpc>
              <a:spcBef>
                <a:spcPts val="0"/>
              </a:spcBef>
              <a:spcAft>
                <a:spcPts val="0"/>
              </a:spcAft>
              <a:buClrTx/>
              <a:buSzTx/>
              <a:buFontTx/>
              <a:buNone/>
              <a:tabLst/>
            </a:pPr>
            <a:r>
              <a:rPr lang="en-US" sz="2000" dirty="0">
                <a:solidFill>
                  <a:srgbClr val="FFFFFF"/>
                </a:solidFill>
                <a:latin typeface="Henriette" panose="00000500000000000000" pitchFamily="50" charset="0"/>
                <a:sym typeface="Helvetica"/>
              </a:rPr>
              <a:t>(314)912-9190</a:t>
            </a:r>
            <a:endParaRPr kumimoji="0" lang="en-US" sz="2000" b="0" i="0" u="none" strike="noStrike" cap="none" spc="0" normalizeH="0" baseline="0" dirty="0">
              <a:ln>
                <a:noFill/>
              </a:ln>
              <a:solidFill>
                <a:srgbClr val="FFFFFF"/>
              </a:solidFill>
              <a:effectLst/>
              <a:uFillTx/>
              <a:latin typeface="Henriette" panose="00000500000000000000" pitchFamily="50" charset="0"/>
              <a:sym typeface="Helvetica"/>
            </a:endParaRPr>
          </a:p>
        </p:txBody>
      </p:sp>
    </p:spTree>
    <p:extLst>
      <p:ext uri="{BB962C8B-B14F-4D97-AF65-F5344CB8AC3E}">
        <p14:creationId xmlns:p14="http://schemas.microsoft.com/office/powerpoint/2010/main" val="21760343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lnSpcReduction="10000"/>
          </a:bodyPr>
          <a:lstStyle/>
          <a:p>
            <a:pPr>
              <a:spcAft>
                <a:spcPts val="1600"/>
              </a:spcAft>
              <a:buFont typeface="Arial" panose="020B0604020202020204" pitchFamily="34" charset="0"/>
              <a:buChar char="•"/>
            </a:pPr>
            <a:r>
              <a:rPr lang="en-US" sz="2400" dirty="0"/>
              <a:t>Initiation of cannabis use often begins during the high school years.</a:t>
            </a:r>
            <a:r>
              <a:rPr lang="en-US" sz="2400" baseline="30000" dirty="0"/>
              <a:t>1</a:t>
            </a:r>
            <a:endParaRPr lang="en-US" sz="2400" dirty="0"/>
          </a:p>
          <a:p>
            <a:pPr>
              <a:spcAft>
                <a:spcPts val="1600"/>
              </a:spcAft>
              <a:buFont typeface="Arial" panose="020B0604020202020204" pitchFamily="34" charset="0"/>
              <a:buChar char="•"/>
            </a:pPr>
            <a:r>
              <a:rPr lang="en-US" sz="2400" dirty="0"/>
              <a:t>High school students are at risk of experiencing various consequences from cannabis use.</a:t>
            </a:r>
            <a:r>
              <a:rPr lang="en-US" sz="2400" baseline="30000" dirty="0"/>
              <a:t>2</a:t>
            </a:r>
            <a:endParaRPr lang="en-US" sz="2400" dirty="0"/>
          </a:p>
          <a:p>
            <a:pPr>
              <a:spcAft>
                <a:spcPts val="1600"/>
              </a:spcAft>
              <a:buFont typeface="Arial" panose="020B0604020202020204" pitchFamily="34" charset="0"/>
              <a:buChar char="•"/>
            </a:pPr>
            <a:r>
              <a:rPr lang="en-US" sz="2400" dirty="0"/>
              <a:t>School-based interventions and programming have the potential to reduce risky cannabis use.</a:t>
            </a:r>
            <a:r>
              <a:rPr lang="en-US" sz="2400" baseline="30000" dirty="0"/>
              <a:t>3</a:t>
            </a:r>
            <a:endParaRPr lang="en-US" sz="2400" dirty="0"/>
          </a:p>
          <a:p>
            <a:pPr>
              <a:spcAft>
                <a:spcPts val="1600"/>
              </a:spcAft>
              <a:buFont typeface="Arial" panose="020B0604020202020204" pitchFamily="34" charset="0"/>
              <a:buChar char="•"/>
            </a:pPr>
            <a:r>
              <a:rPr lang="en-US" sz="2400" dirty="0"/>
              <a:t>Most of the existing programming did not reflect changes in the legal status of cannabis in many states across the U.S.</a:t>
            </a:r>
            <a:r>
              <a:rPr lang="en-US" sz="2400" baseline="30000" dirty="0"/>
              <a:t>4,5</a:t>
            </a:r>
            <a:endParaRPr lang="en-US" sz="2400" dirty="0"/>
          </a:p>
          <a:p>
            <a:pPr marL="0" indent="0">
              <a:spcAft>
                <a:spcPts val="1600"/>
              </a:spcAft>
              <a:buNone/>
            </a:pPr>
            <a:endParaRPr lang="en-US" sz="2400" dirty="0">
              <a:latin typeface="+mj-lt"/>
            </a:endParaRPr>
          </a:p>
        </p:txBody>
      </p:sp>
      <p:sp>
        <p:nvSpPr>
          <p:cNvPr id="4" name="Title 3"/>
          <p:cNvSpPr>
            <a:spLocks noGrp="1"/>
          </p:cNvSpPr>
          <p:nvPr>
            <p:ph type="title"/>
          </p:nvPr>
        </p:nvSpPr>
        <p:spPr/>
        <p:txBody>
          <a:bodyPr>
            <a:normAutofit fontScale="90000"/>
          </a:bodyPr>
          <a:lstStyle/>
          <a:p>
            <a:r>
              <a:rPr lang="en-US" dirty="0"/>
              <a:t>Background</a:t>
            </a:r>
          </a:p>
        </p:txBody>
      </p:sp>
    </p:spTree>
    <p:extLst>
      <p:ext uri="{BB962C8B-B14F-4D97-AF65-F5344CB8AC3E}">
        <p14:creationId xmlns:p14="http://schemas.microsoft.com/office/powerpoint/2010/main" val="25918570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27A7DF-14DB-65FE-C266-151BCB8738E8}"/>
              </a:ext>
            </a:extLst>
          </p:cNvPr>
          <p:cNvSpPr>
            <a:spLocks noGrp="1"/>
          </p:cNvSpPr>
          <p:nvPr>
            <p:ph idx="1"/>
          </p:nvPr>
        </p:nvSpPr>
        <p:spPr/>
        <p:txBody>
          <a:bodyPr>
            <a:normAutofit/>
          </a:bodyPr>
          <a:lstStyle/>
          <a:p>
            <a:r>
              <a:rPr lang="en-US" sz="2400" dirty="0"/>
              <a:t>To examine youth cannabis use trends following medicinal and/or recreational legalization</a:t>
            </a:r>
          </a:p>
          <a:p>
            <a:r>
              <a:rPr lang="en-US" sz="2400" dirty="0"/>
              <a:t>To understand the benefits of implementing peer education programs among high school youth </a:t>
            </a:r>
          </a:p>
          <a:p>
            <a:r>
              <a:rPr lang="en-US" sz="2400" dirty="0"/>
              <a:t>To better utilize youth in prevention work</a:t>
            </a:r>
          </a:p>
        </p:txBody>
      </p:sp>
      <p:sp>
        <p:nvSpPr>
          <p:cNvPr id="3" name="Title 2">
            <a:extLst>
              <a:ext uri="{FF2B5EF4-FFF2-40B4-BE49-F238E27FC236}">
                <a16:creationId xmlns:a16="http://schemas.microsoft.com/office/drawing/2014/main" id="{E51AB834-30B6-FE8C-F61D-782100E30C16}"/>
              </a:ext>
            </a:extLst>
          </p:cNvPr>
          <p:cNvSpPr>
            <a:spLocks noGrp="1"/>
          </p:cNvSpPr>
          <p:nvPr>
            <p:ph type="title"/>
          </p:nvPr>
        </p:nvSpPr>
        <p:spPr/>
        <p:txBody>
          <a:bodyPr>
            <a:normAutofit fontScale="90000"/>
          </a:bodyPr>
          <a:lstStyle/>
          <a:p>
            <a:r>
              <a:rPr lang="en-US" dirty="0"/>
              <a:t>Objectives</a:t>
            </a:r>
          </a:p>
        </p:txBody>
      </p:sp>
    </p:spTree>
    <p:extLst>
      <p:ext uri="{BB962C8B-B14F-4D97-AF65-F5344CB8AC3E}">
        <p14:creationId xmlns:p14="http://schemas.microsoft.com/office/powerpoint/2010/main" val="37090069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81F860-07B7-7BA4-95F7-60111984F0E1}"/>
              </a:ext>
            </a:extLst>
          </p:cNvPr>
          <p:cNvSpPr>
            <a:spLocks noGrp="1"/>
          </p:cNvSpPr>
          <p:nvPr>
            <p:ph type="title"/>
          </p:nvPr>
        </p:nvSpPr>
        <p:spPr/>
        <p:txBody>
          <a:bodyPr>
            <a:normAutofit fontScale="90000"/>
          </a:bodyPr>
          <a:lstStyle/>
          <a:p>
            <a:r>
              <a:rPr lang="en-US" dirty="0"/>
              <a:t>Curriculum Design </a:t>
            </a:r>
          </a:p>
        </p:txBody>
      </p:sp>
      <p:sp>
        <p:nvSpPr>
          <p:cNvPr id="5" name="Title 4">
            <a:extLst>
              <a:ext uri="{FF2B5EF4-FFF2-40B4-BE49-F238E27FC236}">
                <a16:creationId xmlns:a16="http://schemas.microsoft.com/office/drawing/2014/main" id="{51483DC0-EE30-4E3C-A888-3308C31E3123}"/>
              </a:ext>
            </a:extLst>
          </p:cNvPr>
          <p:cNvSpPr txBox="1">
            <a:spLocks/>
          </p:cNvSpPr>
          <p:nvPr/>
        </p:nvSpPr>
        <p:spPr>
          <a:xfrm rot="10800000" flipV="1">
            <a:off x="531458" y="1053942"/>
            <a:ext cx="8369294" cy="7081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r>
              <a:rPr lang="en-US" dirty="0">
                <a:solidFill>
                  <a:schemeClr val="bg1"/>
                </a:solidFill>
                <a:latin typeface="Henriette Medium" panose="00000600000000000000" pitchFamily="50" charset="0"/>
              </a:rPr>
              <a:t>It’s Complicated Curriculum Design</a:t>
            </a:r>
          </a:p>
        </p:txBody>
      </p:sp>
      <p:sp>
        <p:nvSpPr>
          <p:cNvPr id="2" name="Text Placeholder 1">
            <a:extLst>
              <a:ext uri="{FF2B5EF4-FFF2-40B4-BE49-F238E27FC236}">
                <a16:creationId xmlns:a16="http://schemas.microsoft.com/office/drawing/2014/main" id="{044BDD7C-1105-E7EE-43B9-6280AC5E30D6}"/>
              </a:ext>
            </a:extLst>
          </p:cNvPr>
          <p:cNvSpPr txBox="1">
            <a:spLocks/>
          </p:cNvSpPr>
          <p:nvPr/>
        </p:nvSpPr>
        <p:spPr>
          <a:xfrm>
            <a:off x="402973" y="1408025"/>
            <a:ext cx="4397627" cy="460295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chemeClr val="accent1"/>
              </a:buClr>
              <a:buFont typeface="Arial" panose="020B0604020202020204" pitchFamily="34" charset="0"/>
              <a:buChar char="•"/>
            </a:pPr>
            <a:r>
              <a:rPr lang="en-US" sz="2400" dirty="0">
                <a:latin typeface="Spartan Medium" pitchFamily="2" charset="0"/>
              </a:rPr>
              <a:t>Peer educator training</a:t>
            </a:r>
          </a:p>
          <a:p>
            <a:pPr>
              <a:spcAft>
                <a:spcPts val="600"/>
              </a:spcAft>
              <a:buClr>
                <a:schemeClr val="accent1"/>
              </a:buClr>
              <a:buFont typeface="Arial" panose="020B0604020202020204" pitchFamily="34" charset="0"/>
              <a:buChar char="•"/>
            </a:pPr>
            <a:r>
              <a:rPr lang="en-US" sz="2400" dirty="0">
                <a:latin typeface="Spartan Medium" pitchFamily="2" charset="0"/>
              </a:rPr>
              <a:t>Delivered by peer teachers in health class</a:t>
            </a:r>
            <a:endParaRPr lang="en-US" sz="2400" b="1" i="1" dirty="0">
              <a:latin typeface="Spartan Medium" pitchFamily="2" charset="0"/>
            </a:endParaRPr>
          </a:p>
          <a:p>
            <a:pPr>
              <a:spcAft>
                <a:spcPts val="600"/>
              </a:spcAft>
              <a:buClr>
                <a:schemeClr val="accent1"/>
              </a:buClr>
              <a:buFont typeface="Arial" panose="020B0604020202020204" pitchFamily="34" charset="0"/>
              <a:buChar char="•"/>
            </a:pPr>
            <a:r>
              <a:rPr lang="en-US" sz="2400" dirty="0">
                <a:latin typeface="Spartan Medium" pitchFamily="2" charset="0"/>
              </a:rPr>
              <a:t>Support from </a:t>
            </a:r>
            <a:r>
              <a:rPr lang="en-US" sz="2400" dirty="0" err="1">
                <a:latin typeface="Spartan Medium" pitchFamily="2" charset="0"/>
              </a:rPr>
              <a:t>PreventEd</a:t>
            </a:r>
            <a:r>
              <a:rPr lang="en-US" sz="2400" dirty="0">
                <a:latin typeface="Spartan Medium" pitchFamily="2" charset="0"/>
              </a:rPr>
              <a:t> staff and the school sponsor (e.g., counselor, principal, local champion, favorite teacher)</a:t>
            </a:r>
          </a:p>
          <a:p>
            <a:pPr marL="233363">
              <a:spcAft>
                <a:spcPts val="1200"/>
              </a:spcAft>
              <a:buClr>
                <a:schemeClr val="accent1"/>
              </a:buClr>
              <a:buFont typeface="Arial" panose="020B0604020202020204" pitchFamily="34" charset="0"/>
              <a:buChar char="•"/>
            </a:pPr>
            <a:endParaRPr lang="en-US" sz="2400" dirty="0">
              <a:latin typeface="+mj-lt"/>
            </a:endParaRPr>
          </a:p>
          <a:p>
            <a:pPr>
              <a:spcAft>
                <a:spcPts val="1200"/>
              </a:spcAft>
              <a:buClr>
                <a:schemeClr val="accent1"/>
              </a:buClr>
              <a:buFont typeface="Arial" panose="020B0604020202020204" pitchFamily="34" charset="0"/>
              <a:buChar char="•"/>
            </a:pPr>
            <a:endParaRPr lang="en-US" sz="2400" dirty="0">
              <a:latin typeface="+mj-lt"/>
            </a:endParaRPr>
          </a:p>
          <a:p>
            <a:pPr marL="1028700" lvl="2" indent="-342900">
              <a:spcAft>
                <a:spcPts val="1200"/>
              </a:spcAft>
              <a:buClr>
                <a:schemeClr val="accent1"/>
              </a:buClr>
              <a:buFont typeface="Arial" panose="020B0604020202020204" pitchFamily="34" charset="0"/>
              <a:buChar char="•"/>
            </a:pPr>
            <a:endParaRPr lang="en-US" dirty="0">
              <a:latin typeface="+mj-lt"/>
            </a:endParaRPr>
          </a:p>
          <a:p>
            <a:pPr>
              <a:spcAft>
                <a:spcPts val="1200"/>
              </a:spcAft>
              <a:buClr>
                <a:schemeClr val="accent1"/>
              </a:buClr>
              <a:buFont typeface="Arial" panose="020B0604020202020204" pitchFamily="34" charset="0"/>
              <a:buChar char="•"/>
            </a:pPr>
            <a:endParaRPr lang="en-US" sz="2400" dirty="0">
              <a:latin typeface="+mj-lt"/>
            </a:endParaRPr>
          </a:p>
        </p:txBody>
      </p:sp>
      <p:pic>
        <p:nvPicPr>
          <p:cNvPr id="3" name="Picture 2" descr="A person and person standing in front of a whiteboard&#10;&#10;Description automatically generated">
            <a:extLst>
              <a:ext uri="{FF2B5EF4-FFF2-40B4-BE49-F238E27FC236}">
                <a16:creationId xmlns:a16="http://schemas.microsoft.com/office/drawing/2014/main" id="{4C2260EB-AD1B-DAF9-766F-C2391DBEAF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23" r="7350"/>
          <a:stretch/>
        </p:blipFill>
        <p:spPr>
          <a:xfrm>
            <a:off x="5063043" y="1408025"/>
            <a:ext cx="3810000" cy="3870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55406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81F860-07B7-7BA4-95F7-60111984F0E1}"/>
              </a:ext>
            </a:extLst>
          </p:cNvPr>
          <p:cNvSpPr>
            <a:spLocks noGrp="1"/>
          </p:cNvSpPr>
          <p:nvPr>
            <p:ph type="title"/>
          </p:nvPr>
        </p:nvSpPr>
        <p:spPr/>
        <p:txBody>
          <a:bodyPr>
            <a:normAutofit fontScale="90000"/>
          </a:bodyPr>
          <a:lstStyle/>
          <a:p>
            <a:r>
              <a:rPr lang="en-US" dirty="0"/>
              <a:t>Curriculum Design </a:t>
            </a:r>
          </a:p>
        </p:txBody>
      </p:sp>
      <p:sp>
        <p:nvSpPr>
          <p:cNvPr id="5" name="Title 4">
            <a:extLst>
              <a:ext uri="{FF2B5EF4-FFF2-40B4-BE49-F238E27FC236}">
                <a16:creationId xmlns:a16="http://schemas.microsoft.com/office/drawing/2014/main" id="{51483DC0-EE30-4E3C-A888-3308C31E3123}"/>
              </a:ext>
            </a:extLst>
          </p:cNvPr>
          <p:cNvSpPr txBox="1">
            <a:spLocks/>
          </p:cNvSpPr>
          <p:nvPr/>
        </p:nvSpPr>
        <p:spPr>
          <a:xfrm rot="10800000" flipV="1">
            <a:off x="531458" y="1053942"/>
            <a:ext cx="8369294" cy="7081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r>
              <a:rPr lang="en-US" dirty="0">
                <a:solidFill>
                  <a:schemeClr val="bg1"/>
                </a:solidFill>
                <a:latin typeface="Henriette Medium" panose="00000600000000000000" pitchFamily="50" charset="0"/>
              </a:rPr>
              <a:t>It’s Complicated Curriculum Design</a:t>
            </a:r>
          </a:p>
        </p:txBody>
      </p:sp>
      <p:graphicFrame>
        <p:nvGraphicFramePr>
          <p:cNvPr id="8" name="Diagram 7">
            <a:extLst>
              <a:ext uri="{FF2B5EF4-FFF2-40B4-BE49-F238E27FC236}">
                <a16:creationId xmlns:a16="http://schemas.microsoft.com/office/drawing/2014/main" id="{47B7E6B3-89C9-5971-BF50-BECC6774FD79}"/>
              </a:ext>
            </a:extLst>
          </p:cNvPr>
          <p:cNvGraphicFramePr/>
          <p:nvPr>
            <p:extLst>
              <p:ext uri="{D42A27DB-BD31-4B8C-83A1-F6EECF244321}">
                <p14:modId xmlns:p14="http://schemas.microsoft.com/office/powerpoint/2010/main" val="449054446"/>
              </p:ext>
            </p:extLst>
          </p:nvPr>
        </p:nvGraphicFramePr>
        <p:xfrm>
          <a:off x="629014" y="914400"/>
          <a:ext cx="7885972" cy="5244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71074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EC447-396C-32C5-902D-91F640F05063}"/>
              </a:ext>
            </a:extLst>
          </p:cNvPr>
          <p:cNvSpPr>
            <a:spLocks noGrp="1"/>
          </p:cNvSpPr>
          <p:nvPr>
            <p:ph idx="1"/>
          </p:nvPr>
        </p:nvSpPr>
        <p:spPr>
          <a:xfrm>
            <a:off x="457200" y="1295400"/>
            <a:ext cx="8229600" cy="4830763"/>
          </a:xfrm>
        </p:spPr>
        <p:txBody>
          <a:bodyPr>
            <a:normAutofit/>
          </a:bodyPr>
          <a:lstStyle/>
          <a:p>
            <a:pPr>
              <a:spcAft>
                <a:spcPts val="600"/>
              </a:spcAft>
              <a:buFont typeface="Arial" panose="020B0604020202020204" pitchFamily="34" charset="0"/>
              <a:buChar char="•"/>
            </a:pPr>
            <a:r>
              <a:rPr lang="en-US" sz="2400" dirty="0"/>
              <a:t>Cluster-randomized, delayed intervention randomized trial.</a:t>
            </a:r>
          </a:p>
          <a:p>
            <a:pPr>
              <a:spcAft>
                <a:spcPts val="600"/>
              </a:spcAft>
              <a:buFont typeface="Arial" panose="020B0604020202020204" pitchFamily="34" charset="0"/>
              <a:buChar char="•"/>
            </a:pPr>
            <a:r>
              <a:rPr lang="en-US" sz="2400" dirty="0"/>
              <a:t>At the beginning of each semester, health classes were randomized to receive </a:t>
            </a:r>
            <a:r>
              <a:rPr lang="en-US" sz="2400" i="1" dirty="0"/>
              <a:t>It’s Complicated</a:t>
            </a:r>
            <a:r>
              <a:rPr lang="en-US" sz="2400" dirty="0"/>
              <a:t> either: </a:t>
            </a:r>
            <a:r>
              <a:rPr lang="en-US" sz="2400" b="1" dirty="0"/>
              <a:t>(a)</a:t>
            </a:r>
            <a:r>
              <a:rPr lang="en-US" sz="2400" dirty="0"/>
              <a:t> Early, or </a:t>
            </a:r>
            <a:r>
              <a:rPr lang="en-US" sz="2400" b="1" dirty="0"/>
              <a:t>(b)</a:t>
            </a:r>
            <a:r>
              <a:rPr lang="en-US" sz="2400" dirty="0"/>
              <a:t> Later in the semester.</a:t>
            </a:r>
          </a:p>
          <a:p>
            <a:pPr>
              <a:spcAft>
                <a:spcPts val="600"/>
              </a:spcAft>
              <a:buFont typeface="Arial" panose="020B0604020202020204" pitchFamily="34" charset="0"/>
              <a:buChar char="•"/>
            </a:pPr>
            <a:r>
              <a:rPr lang="en-US" sz="2400" dirty="0"/>
              <a:t>A series of surveys were conducted among all classes (three survey waves administered on the same schedule).</a:t>
            </a:r>
          </a:p>
          <a:p>
            <a:pPr>
              <a:spcAft>
                <a:spcPts val="600"/>
              </a:spcAft>
              <a:buFont typeface="Arial" panose="020B0604020202020204" pitchFamily="34" charset="0"/>
              <a:buChar char="•"/>
            </a:pPr>
            <a:endParaRPr lang="en-US" sz="2400" dirty="0"/>
          </a:p>
          <a:p>
            <a:pPr>
              <a:spcAft>
                <a:spcPts val="600"/>
              </a:spcAft>
              <a:buFont typeface="Arial" panose="020B0604020202020204" pitchFamily="34" charset="0"/>
              <a:buChar char="•"/>
            </a:pPr>
            <a:endParaRPr lang="en-US" sz="2400" dirty="0"/>
          </a:p>
        </p:txBody>
      </p:sp>
      <p:sp>
        <p:nvSpPr>
          <p:cNvPr id="4" name="Title 3">
            <a:extLst>
              <a:ext uri="{FF2B5EF4-FFF2-40B4-BE49-F238E27FC236}">
                <a16:creationId xmlns:a16="http://schemas.microsoft.com/office/drawing/2014/main" id="{4DC3105B-0E72-270D-7390-DD4E8A73386A}"/>
              </a:ext>
            </a:extLst>
          </p:cNvPr>
          <p:cNvSpPr>
            <a:spLocks noGrp="1"/>
          </p:cNvSpPr>
          <p:nvPr>
            <p:ph type="title"/>
          </p:nvPr>
        </p:nvSpPr>
        <p:spPr/>
        <p:txBody>
          <a:bodyPr>
            <a:normAutofit fontScale="90000"/>
          </a:bodyPr>
          <a:lstStyle/>
          <a:p>
            <a:r>
              <a:rPr lang="en-US"/>
              <a:t>Evaluation Methods</a:t>
            </a:r>
            <a:endParaRPr lang="en-US" dirty="0"/>
          </a:p>
        </p:txBody>
      </p:sp>
    </p:spTree>
    <p:extLst>
      <p:ext uri="{BB962C8B-B14F-4D97-AF65-F5344CB8AC3E}">
        <p14:creationId xmlns:p14="http://schemas.microsoft.com/office/powerpoint/2010/main" val="3464330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3105B-0E72-270D-7390-DD4E8A73386A}"/>
              </a:ext>
            </a:extLst>
          </p:cNvPr>
          <p:cNvSpPr>
            <a:spLocks noGrp="1"/>
          </p:cNvSpPr>
          <p:nvPr>
            <p:ph type="title"/>
          </p:nvPr>
        </p:nvSpPr>
        <p:spPr>
          <a:xfrm>
            <a:off x="457200" y="198438"/>
            <a:ext cx="8229600" cy="715962"/>
          </a:xfrm>
        </p:spPr>
        <p:txBody>
          <a:bodyPr anchor="t">
            <a:normAutofit/>
          </a:bodyPr>
          <a:lstStyle/>
          <a:p>
            <a:pPr>
              <a:lnSpc>
                <a:spcPct val="90000"/>
              </a:lnSpc>
            </a:pPr>
            <a:r>
              <a:rPr lang="en-US" dirty="0"/>
              <a:t>Evaluation Methods (cont.)</a:t>
            </a:r>
            <a:endParaRPr lang="en-US"/>
          </a:p>
        </p:txBody>
      </p:sp>
      <p:graphicFrame>
        <p:nvGraphicFramePr>
          <p:cNvPr id="6" name="Text Placeholder 1">
            <a:extLst>
              <a:ext uri="{FF2B5EF4-FFF2-40B4-BE49-F238E27FC236}">
                <a16:creationId xmlns:a16="http://schemas.microsoft.com/office/drawing/2014/main" id="{56EFB408-29F4-AF0E-6766-F382A38F67DF}"/>
              </a:ext>
            </a:extLst>
          </p:cNvPr>
          <p:cNvGraphicFramePr>
            <a:graphicFrameLocks noGrp="1"/>
          </p:cNvGraphicFramePr>
          <p:nvPr>
            <p:ph idx="1"/>
            <p:extLst>
              <p:ext uri="{D42A27DB-BD31-4B8C-83A1-F6EECF244321}">
                <p14:modId xmlns:p14="http://schemas.microsoft.com/office/powerpoint/2010/main" val="1278869554"/>
              </p:ext>
            </p:extLst>
          </p:nvPr>
        </p:nvGraphicFramePr>
        <p:xfrm>
          <a:off x="457200" y="129540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1542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05C8E7-396B-4430-8DF7-F585CD2C2816}"/>
              </a:ext>
            </a:extLst>
          </p:cNvPr>
          <p:cNvSpPr>
            <a:spLocks noGrp="1"/>
          </p:cNvSpPr>
          <p:nvPr>
            <p:ph type="title"/>
          </p:nvPr>
        </p:nvSpPr>
        <p:spPr/>
        <p:txBody>
          <a:bodyPr>
            <a:normAutofit fontScale="90000"/>
          </a:bodyPr>
          <a:lstStyle/>
          <a:p>
            <a:r>
              <a:rPr lang="en-US" dirty="0"/>
              <a:t>Sample Schedule</a:t>
            </a:r>
          </a:p>
        </p:txBody>
      </p:sp>
      <p:pic>
        <p:nvPicPr>
          <p:cNvPr id="2" name="Picture 1">
            <a:extLst>
              <a:ext uri="{FF2B5EF4-FFF2-40B4-BE49-F238E27FC236}">
                <a16:creationId xmlns:a16="http://schemas.microsoft.com/office/drawing/2014/main" id="{112919A8-2555-74F6-1C14-1BC0DB4F355D}"/>
              </a:ext>
            </a:extLst>
          </p:cNvPr>
          <p:cNvPicPr>
            <a:picLocks noChangeAspect="1"/>
          </p:cNvPicPr>
          <p:nvPr/>
        </p:nvPicPr>
        <p:blipFill rotWithShape="1">
          <a:blip r:embed="rId3"/>
          <a:srcRect l="13332" r="13156"/>
          <a:stretch/>
        </p:blipFill>
        <p:spPr>
          <a:xfrm>
            <a:off x="580874" y="1219200"/>
            <a:ext cx="7982251" cy="4886355"/>
          </a:xfrm>
          <a:prstGeom prst="rect">
            <a:avLst/>
          </a:prstGeom>
        </p:spPr>
      </p:pic>
    </p:spTree>
    <p:extLst>
      <p:ext uri="{BB962C8B-B14F-4D97-AF65-F5344CB8AC3E}">
        <p14:creationId xmlns:p14="http://schemas.microsoft.com/office/powerpoint/2010/main" val="2144948558"/>
      </p:ext>
    </p:extLst>
  </p:cSld>
  <p:clrMapOvr>
    <a:masterClrMapping/>
  </p:clrMapOvr>
  <p:transition/>
</p:sld>
</file>

<file path=ppt/theme/theme1.xml><?xml version="1.0" encoding="utf-8"?>
<a:theme xmlns:a="http://schemas.openxmlformats.org/drawingml/2006/main" name="Office Theme">
  <a:themeElements>
    <a:clrScheme name="Prevent+Ed">
      <a:dk1>
        <a:srgbClr val="042F44"/>
      </a:dk1>
      <a:lt1>
        <a:srgbClr val="FFFFFF"/>
      </a:lt1>
      <a:dk2>
        <a:srgbClr val="042F44"/>
      </a:dk2>
      <a:lt2>
        <a:srgbClr val="FFFFFF"/>
      </a:lt2>
      <a:accent1>
        <a:srgbClr val="10B6A1"/>
      </a:accent1>
      <a:accent2>
        <a:srgbClr val="1B75BC"/>
      </a:accent2>
      <a:accent3>
        <a:srgbClr val="ED1A5C"/>
      </a:accent3>
      <a:accent4>
        <a:srgbClr val="10B6A1"/>
      </a:accent4>
      <a:accent5>
        <a:srgbClr val="1B75BC"/>
      </a:accent5>
      <a:accent6>
        <a:srgbClr val="ED1A5C"/>
      </a:accent6>
      <a:hlink>
        <a:srgbClr val="ED1A5C"/>
      </a:hlink>
      <a:folHlink>
        <a:srgbClr val="ED1A5C"/>
      </a:folHlink>
    </a:clrScheme>
    <a:fontScheme name="Prevent+Ed 2">
      <a:majorFont>
        <a:latin typeface="Henriette Heavy"/>
        <a:ea typeface=""/>
        <a:cs typeface=""/>
      </a:majorFont>
      <a:minorFont>
        <a:latin typeface="Spart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vent+Ed Teal with Light Background" id="{B90390C1-4DA6-4CA4-8C38-D3623495E939}" vid="{2F0F0AC2-FFC3-444C-B331-870269CD2475}"/>
    </a:ext>
  </a:extLst>
</a:theme>
</file>

<file path=ppt/theme/theme2.xml><?xml version="1.0" encoding="utf-8"?>
<a:theme xmlns:a="http://schemas.openxmlformats.org/drawingml/2006/main" name="1_Office Theme">
  <a:themeElements>
    <a:clrScheme name="Office Theme">
      <a:dk1>
        <a:srgbClr val="042F44"/>
      </a:dk1>
      <a:lt1>
        <a:srgbClr val="042F44"/>
      </a:lt1>
      <a:dk2>
        <a:srgbClr val="A7A7A7"/>
      </a:dk2>
      <a:lt2>
        <a:srgbClr val="535353"/>
      </a:lt2>
      <a:accent1>
        <a:srgbClr val="10B6A1"/>
      </a:accent1>
      <a:accent2>
        <a:srgbClr val="1B75BC"/>
      </a:accent2>
      <a:accent3>
        <a:srgbClr val="ED1A5C"/>
      </a:accent3>
      <a:accent4>
        <a:srgbClr val="09665A"/>
      </a:accent4>
      <a:accent5>
        <a:srgbClr val="0F4269"/>
      </a:accent5>
      <a:accent6>
        <a:srgbClr val="850F34"/>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2F4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42F4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42F4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preventedtheme</Template>
  <TotalTime>16508</TotalTime>
  <Words>3122</Words>
  <Application>Microsoft Office PowerPoint</Application>
  <PresentationFormat>On-screen Show (4:3)</PresentationFormat>
  <Paragraphs>236</Paragraphs>
  <Slides>24</Slides>
  <Notes>20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24</vt:i4>
      </vt:variant>
    </vt:vector>
  </HeadingPairs>
  <TitlesOfParts>
    <vt:vector size="44" baseType="lpstr">
      <vt:lpstr>Proxima Nova Semibold</vt:lpstr>
      <vt:lpstr>Proxima Nova</vt:lpstr>
      <vt:lpstr>Source Sans Pro Web</vt:lpstr>
      <vt:lpstr>Henriette</vt:lpstr>
      <vt:lpstr>Verdana</vt:lpstr>
      <vt:lpstr>Henriette Heavy</vt:lpstr>
      <vt:lpstr>Proxima Nova Extrabold</vt:lpstr>
      <vt:lpstr>Henriette-Heavy</vt:lpstr>
      <vt:lpstr>Calibri</vt:lpstr>
      <vt:lpstr>Pinup</vt:lpstr>
      <vt:lpstr>Henriette Medium</vt:lpstr>
      <vt:lpstr>BlinkMacSystemFont</vt:lpstr>
      <vt:lpstr>Wingdings</vt:lpstr>
      <vt:lpstr>Spartan Medium</vt:lpstr>
      <vt:lpstr>Spartan</vt:lpstr>
      <vt:lpstr>Arial</vt:lpstr>
      <vt:lpstr>Henriette-Regular</vt:lpstr>
      <vt:lpstr>Aptos</vt:lpstr>
      <vt:lpstr>Office Theme</vt:lpstr>
      <vt:lpstr>1_Office Theme</vt:lpstr>
      <vt:lpstr> Evaluation of a brief peer-facilitated cannabis education curriculum in high school health class </vt:lpstr>
      <vt:lpstr>Disclosures</vt:lpstr>
      <vt:lpstr>Background</vt:lpstr>
      <vt:lpstr>Objectives</vt:lpstr>
      <vt:lpstr>Curriculum Design </vt:lpstr>
      <vt:lpstr>Curriculum Design </vt:lpstr>
      <vt:lpstr>Evaluation Methods</vt:lpstr>
      <vt:lpstr>Evaluation Methods (cont.)</vt:lpstr>
      <vt:lpstr>Sample Schedule</vt:lpstr>
      <vt:lpstr>Analysis </vt:lpstr>
      <vt:lpstr>Sample characteristics (N= 195 students)</vt:lpstr>
      <vt:lpstr>Post-Curriculum Survey Results</vt:lpstr>
      <vt:lpstr>Summary of Outcomes</vt:lpstr>
      <vt:lpstr>PowerPoint Presentation</vt:lpstr>
      <vt:lpstr>PowerPoint Presentation</vt:lpstr>
      <vt:lpstr>PowerPoint Presentation</vt:lpstr>
      <vt:lpstr>Discussion</vt:lpstr>
      <vt:lpstr>Limitations</vt:lpstr>
      <vt:lpstr>What’s Next?</vt:lpstr>
      <vt:lpstr>Racial Equity in Prevention Education</vt:lpstr>
      <vt:lpstr>Ongoing Racial Equity Goals </vt:lpstr>
      <vt:lpstr>Acknowledgements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Intervention for Substance Use Disorder</dc:title>
  <dc:creator>Jenny Armbruster</dc:creator>
  <cp:lastModifiedBy>Emma Wilson</cp:lastModifiedBy>
  <cp:revision>41</cp:revision>
  <cp:lastPrinted>2024-11-13T21:13:24Z</cp:lastPrinted>
  <dcterms:created xsi:type="dcterms:W3CDTF">2021-03-22T13:44:56Z</dcterms:created>
  <dcterms:modified xsi:type="dcterms:W3CDTF">2024-11-15T14:26:05Z</dcterms:modified>
</cp:coreProperties>
</file>