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93" r:id="rId7"/>
    <p:sldId id="394" r:id="rId8"/>
    <p:sldId id="395" r:id="rId9"/>
    <p:sldId id="364" r:id="rId10"/>
    <p:sldId id="371" r:id="rId11"/>
    <p:sldId id="396" r:id="rId12"/>
    <p:sldId id="365" r:id="rId13"/>
    <p:sldId id="397" r:id="rId14"/>
    <p:sldId id="366" r:id="rId15"/>
    <p:sldId id="372" r:id="rId16"/>
    <p:sldId id="367" r:id="rId17"/>
    <p:sldId id="383" r:id="rId18"/>
    <p:sldId id="374" r:id="rId19"/>
    <p:sldId id="379" r:id="rId20"/>
    <p:sldId id="369" r:id="rId21"/>
    <p:sldId id="373" r:id="rId22"/>
    <p:sldId id="385" r:id="rId23"/>
    <p:sldId id="391" r:id="rId24"/>
    <p:sldId id="361" r:id="rId25"/>
    <p:sldId id="377" r:id="rId26"/>
    <p:sldId id="387" r:id="rId27"/>
    <p:sldId id="386" r:id="rId28"/>
    <p:sldId id="370" r:id="rId29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 userDrawn="1">
          <p15:clr>
            <a:srgbClr val="A4A3A4"/>
          </p15:clr>
        </p15:guide>
        <p15:guide id="2" orient="horz" pos="2608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orient="horz" pos="1637" userDrawn="1">
          <p15:clr>
            <a:srgbClr val="A4A3A4"/>
          </p15:clr>
        </p15:guide>
        <p15:guide id="5" orient="horz" pos="215" userDrawn="1">
          <p15:clr>
            <a:srgbClr val="A4A3A4"/>
          </p15:clr>
        </p15:guide>
        <p15:guide id="6" orient="horz" pos="1103" userDrawn="1">
          <p15:clr>
            <a:srgbClr val="A4A3A4"/>
          </p15:clr>
        </p15:guide>
        <p15:guide id="7" orient="horz" pos="401" userDrawn="1">
          <p15:clr>
            <a:srgbClr val="A4A3A4"/>
          </p15:clr>
        </p15:guide>
        <p15:guide id="8" orient="horz" pos="2954" userDrawn="1">
          <p15:clr>
            <a:srgbClr val="A4A3A4"/>
          </p15:clr>
        </p15:guide>
        <p15:guide id="9" orient="horz" pos="173" userDrawn="1">
          <p15:clr>
            <a:srgbClr val="A4A3A4"/>
          </p15:clr>
        </p15:guide>
        <p15:guide id="10" pos="175" userDrawn="1">
          <p15:clr>
            <a:srgbClr val="A4A3A4"/>
          </p15:clr>
        </p15:guide>
        <p15:guide id="11" pos="5590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3" pos="776" userDrawn="1">
          <p15:clr>
            <a:srgbClr val="A4A3A4"/>
          </p15:clr>
        </p15:guide>
        <p15:guide id="14" pos="1411" userDrawn="1">
          <p15:clr>
            <a:srgbClr val="A4A3A4"/>
          </p15:clr>
        </p15:guide>
        <p15:guide id="15" pos="5287" userDrawn="1">
          <p15:clr>
            <a:srgbClr val="A4A3A4"/>
          </p15:clr>
        </p15:guide>
        <p15:guide id="16" pos="346" userDrawn="1">
          <p15:clr>
            <a:srgbClr val="A4A3A4"/>
          </p15:clr>
        </p15:guide>
        <p15:guide id="17" pos="40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E09407-47B9-59EE-8265-89B53CBD3130}" name="Bryson Gomez" initials="BG" userId="S::bryson_gomez@BERKELEY.EDU::352d9c45-5425-48cf-a09c-574cd80719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C62D0"/>
    <a:srgbClr val="052049"/>
    <a:srgbClr val="90BD31"/>
    <a:srgbClr val="18A3AC"/>
    <a:srgbClr val="178CCB"/>
    <a:srgbClr val="EC1848"/>
    <a:srgbClr val="F48024"/>
    <a:srgbClr val="E8E7DE"/>
    <a:srgbClr val="F5F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DF5E8-0A3A-4DE0-9B11-D026B5B76399}" v="9" dt="2024-10-30T22:11:08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48" d="100"/>
          <a:sy n="148" d="100"/>
        </p:scale>
        <p:origin x="504" y="192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Bazazi" userId="pOb4b8u2ZzbN4xLtyG+c9+suC/nCxFMTZ6oO61r3rXc=" providerId="None" clId="Web-{F799B8F7-6B1F-462E-871E-24DC2146B2E9}"/>
    <pc:docChg chg="addSld modSld">
      <pc:chgData name="Alexander Bazazi" userId="pOb4b8u2ZzbN4xLtyG+c9+suC/nCxFMTZ6oO61r3rXc=" providerId="None" clId="Web-{F799B8F7-6B1F-462E-871E-24DC2146B2E9}" dt="2024-10-11T19:54:50.467" v="1867"/>
      <pc:docMkLst>
        <pc:docMk/>
      </pc:docMkLst>
      <pc:sldChg chg="modSp">
        <pc:chgData name="Alexander Bazazi" userId="pOb4b8u2ZzbN4xLtyG+c9+suC/nCxFMTZ6oO61r3rXc=" providerId="None" clId="Web-{F799B8F7-6B1F-462E-871E-24DC2146B2E9}" dt="2024-10-11T18:21:02.245" v="3" actId="20577"/>
        <pc:sldMkLst>
          <pc:docMk/>
          <pc:sldMk cId="355519452" sldId="256"/>
        </pc:sldMkLst>
        <pc:spChg chg="mod">
          <ac:chgData name="Alexander Bazazi" userId="pOb4b8u2ZzbN4xLtyG+c9+suC/nCxFMTZ6oO61r3rXc=" providerId="None" clId="Web-{F799B8F7-6B1F-462E-871E-24DC2146B2E9}" dt="2024-10-11T18:21:02.245" v="3" actId="20577"/>
          <ac:spMkLst>
            <pc:docMk/>
            <pc:sldMk cId="355519452" sldId="256"/>
            <ac:spMk id="6" creationId="{4F04A7E0-CBED-6E25-6E5C-17ACF1F6B3DE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48:55.872" v="154" actId="20577"/>
        <pc:sldMkLst>
          <pc:docMk/>
          <pc:sldMk cId="3073550269" sldId="278"/>
        </pc:sldMkLst>
        <pc:spChg chg="mod">
          <ac:chgData name="Alexander Bazazi" userId="pOb4b8u2ZzbN4xLtyG+c9+suC/nCxFMTZ6oO61r3rXc=" providerId="None" clId="Web-{F799B8F7-6B1F-462E-871E-24DC2146B2E9}" dt="2024-10-11T18:48:55.872" v="154" actId="20577"/>
          <ac:spMkLst>
            <pc:docMk/>
            <pc:sldMk cId="3073550269" sldId="278"/>
            <ac:spMk id="3" creationId="{085EFD80-3F64-6259-6048-86E75DF979D2}"/>
          </ac:spMkLst>
        </pc:spChg>
      </pc:sldChg>
      <pc:sldChg chg="delSp modSp delAnim modNotes">
        <pc:chgData name="Alexander Bazazi" userId="pOb4b8u2ZzbN4xLtyG+c9+suC/nCxFMTZ6oO61r3rXc=" providerId="None" clId="Web-{F799B8F7-6B1F-462E-871E-24DC2146B2E9}" dt="2024-10-11T18:35:03.231" v="79"/>
        <pc:sldMkLst>
          <pc:docMk/>
          <pc:sldMk cId="1866853577" sldId="357"/>
        </pc:sldMkLst>
        <pc:spChg chg="mod">
          <ac:chgData name="Alexander Bazazi" userId="pOb4b8u2ZzbN4xLtyG+c9+suC/nCxFMTZ6oO61r3rXc=" providerId="None" clId="Web-{F799B8F7-6B1F-462E-871E-24DC2146B2E9}" dt="2024-10-11T18:32:46.210" v="71" actId="20577"/>
          <ac:spMkLst>
            <pc:docMk/>
            <pc:sldMk cId="1866853577" sldId="357"/>
            <ac:spMk id="6" creationId="{E814D936-138F-7FD5-B17A-C67EF6FD653E}"/>
          </ac:spMkLst>
        </pc:spChg>
        <pc:spChg chg="mod">
          <ac:chgData name="Alexander Bazazi" userId="pOb4b8u2ZzbN4xLtyG+c9+suC/nCxFMTZ6oO61r3rXc=" providerId="None" clId="Web-{F799B8F7-6B1F-462E-871E-24DC2146B2E9}" dt="2024-10-11T18:33:49.415" v="76" actId="20577"/>
          <ac:spMkLst>
            <pc:docMk/>
            <pc:sldMk cId="1866853577" sldId="357"/>
            <ac:spMk id="8" creationId="{B4E6B04E-7680-D4F5-5505-A457DB57606D}"/>
          </ac:spMkLst>
        </pc:spChg>
        <pc:spChg chg="del">
          <ac:chgData name="Alexander Bazazi" userId="pOb4b8u2ZzbN4xLtyG+c9+suC/nCxFMTZ6oO61r3rXc=" providerId="None" clId="Web-{F799B8F7-6B1F-462E-871E-24DC2146B2E9}" dt="2024-10-11T18:33:10.992" v="72"/>
          <ac:spMkLst>
            <pc:docMk/>
            <pc:sldMk cId="1866853577" sldId="357"/>
            <ac:spMk id="11" creationId="{0825060D-1BCC-53B6-C20C-8E6A28BA813F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35:47.857" v="82" actId="20577"/>
        <pc:sldMkLst>
          <pc:docMk/>
          <pc:sldMk cId="3093022607" sldId="358"/>
        </pc:sldMkLst>
        <pc:spChg chg="mod">
          <ac:chgData name="Alexander Bazazi" userId="pOb4b8u2ZzbN4xLtyG+c9+suC/nCxFMTZ6oO61r3rXc=" providerId="None" clId="Web-{F799B8F7-6B1F-462E-871E-24DC2146B2E9}" dt="2024-10-11T18:35:47.857" v="82" actId="20577"/>
          <ac:spMkLst>
            <pc:docMk/>
            <pc:sldMk cId="3093022607" sldId="358"/>
            <ac:spMk id="6" creationId="{56BD0FBA-8919-3F7E-D26A-4DF6044826D5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37:35.658" v="101" actId="20577"/>
        <pc:sldMkLst>
          <pc:docMk/>
          <pc:sldMk cId="3119686496" sldId="359"/>
        </pc:sldMkLst>
        <pc:spChg chg="mod">
          <ac:chgData name="Alexander Bazazi" userId="pOb4b8u2ZzbN4xLtyG+c9+suC/nCxFMTZ6oO61r3rXc=" providerId="None" clId="Web-{F799B8F7-6B1F-462E-871E-24DC2146B2E9}" dt="2024-10-11T18:37:35.658" v="101" actId="20577"/>
          <ac:spMkLst>
            <pc:docMk/>
            <pc:sldMk cId="3119686496" sldId="359"/>
            <ac:spMk id="2" creationId="{8EC9134E-1457-8366-A2A2-3FFB00938D90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24:17.721" v="40" actId="20577"/>
        <pc:sldMkLst>
          <pc:docMk/>
          <pc:sldMk cId="2863647641" sldId="361"/>
        </pc:sldMkLst>
        <pc:spChg chg="mod">
          <ac:chgData name="Alexander Bazazi" userId="pOb4b8u2ZzbN4xLtyG+c9+suC/nCxFMTZ6oO61r3rXc=" providerId="None" clId="Web-{F799B8F7-6B1F-462E-871E-24DC2146B2E9}" dt="2024-10-11T18:24:17.721" v="40" actId="20577"/>
          <ac:spMkLst>
            <pc:docMk/>
            <pc:sldMk cId="2863647641" sldId="361"/>
            <ac:spMk id="3" creationId="{930952A0-2907-3735-33B7-1A160BC31465}"/>
          </ac:spMkLst>
        </pc:spChg>
        <pc:spChg chg="mod">
          <ac:chgData name="Alexander Bazazi" userId="pOb4b8u2ZzbN4xLtyG+c9+suC/nCxFMTZ6oO61r3rXc=" providerId="None" clId="Web-{F799B8F7-6B1F-462E-871E-24DC2146B2E9}" dt="2024-10-11T18:23:43.079" v="27" actId="20577"/>
          <ac:spMkLst>
            <pc:docMk/>
            <pc:sldMk cId="2863647641" sldId="361"/>
            <ac:spMk id="21" creationId="{961B3C15-64A1-FD13-AE3C-7773C39B33A9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47:11.790" v="116" actId="1076"/>
        <pc:sldMkLst>
          <pc:docMk/>
          <pc:sldMk cId="1199020368" sldId="362"/>
        </pc:sldMkLst>
        <pc:spChg chg="mod">
          <ac:chgData name="Alexander Bazazi" userId="pOb4b8u2ZzbN4xLtyG+c9+suC/nCxFMTZ6oO61r3rXc=" providerId="None" clId="Web-{F799B8F7-6B1F-462E-871E-24DC2146B2E9}" dt="2024-10-11T18:47:11.790" v="116" actId="1076"/>
          <ac:spMkLst>
            <pc:docMk/>
            <pc:sldMk cId="1199020368" sldId="362"/>
            <ac:spMk id="6" creationId="{61488FF4-8667-689B-5279-85B34D855E7A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8:48:27.184" v="117" actId="20577"/>
        <pc:sldMkLst>
          <pc:docMk/>
          <pc:sldMk cId="1304299315" sldId="363"/>
        </pc:sldMkLst>
        <pc:spChg chg="mod">
          <ac:chgData name="Alexander Bazazi" userId="pOb4b8u2ZzbN4xLtyG+c9+suC/nCxFMTZ6oO61r3rXc=" providerId="None" clId="Web-{F799B8F7-6B1F-462E-871E-24DC2146B2E9}" dt="2024-10-11T18:48:27.184" v="117" actId="20577"/>
          <ac:spMkLst>
            <pc:docMk/>
            <pc:sldMk cId="1304299315" sldId="363"/>
            <ac:spMk id="2" creationId="{16D141A1-4BC7-1540-60C3-0A156F97BBB6}"/>
          </ac:spMkLst>
        </pc:spChg>
      </pc:sldChg>
      <pc:sldChg chg="addSp delSp modSp modNotes">
        <pc:chgData name="Alexander Bazazi" userId="pOb4b8u2ZzbN4xLtyG+c9+suC/nCxFMTZ6oO61r3rXc=" providerId="None" clId="Web-{F799B8F7-6B1F-462E-871E-24DC2146B2E9}" dt="2024-10-11T18:56:36.531" v="256" actId="20577"/>
        <pc:sldMkLst>
          <pc:docMk/>
          <pc:sldMk cId="3610762362" sldId="364"/>
        </pc:sldMkLst>
        <pc:spChg chg="del">
          <ac:chgData name="Alexander Bazazi" userId="pOb4b8u2ZzbN4xLtyG+c9+suC/nCxFMTZ6oO61r3rXc=" providerId="None" clId="Web-{F799B8F7-6B1F-462E-871E-24DC2146B2E9}" dt="2024-10-11T18:51:20.909" v="159"/>
          <ac:spMkLst>
            <pc:docMk/>
            <pc:sldMk cId="3610762362" sldId="364"/>
            <ac:spMk id="5" creationId="{868F3650-FA90-3F70-D065-83C2AA2E5210}"/>
          </ac:spMkLst>
        </pc:spChg>
        <pc:spChg chg="mod">
          <ac:chgData name="Alexander Bazazi" userId="pOb4b8u2ZzbN4xLtyG+c9+suC/nCxFMTZ6oO61r3rXc=" providerId="None" clId="Web-{F799B8F7-6B1F-462E-871E-24DC2146B2E9}" dt="2024-10-11T18:56:36.531" v="256" actId="20577"/>
          <ac:spMkLst>
            <pc:docMk/>
            <pc:sldMk cId="3610762362" sldId="364"/>
            <ac:spMk id="6" creationId="{E9735749-8670-B3FB-28F5-3905C5480EE5}"/>
          </ac:spMkLst>
        </pc:spChg>
        <pc:spChg chg="add mod">
          <ac:chgData name="Alexander Bazazi" userId="pOb4b8u2ZzbN4xLtyG+c9+suC/nCxFMTZ6oO61r3rXc=" providerId="None" clId="Web-{F799B8F7-6B1F-462E-871E-24DC2146B2E9}" dt="2024-10-11T18:51:20.909" v="159"/>
          <ac:spMkLst>
            <pc:docMk/>
            <pc:sldMk cId="3610762362" sldId="364"/>
            <ac:spMk id="8" creationId="{7A1FAF5F-991E-677A-A07E-DABBE225930B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9:01:27.449" v="352" actId="20577"/>
        <pc:sldMkLst>
          <pc:docMk/>
          <pc:sldMk cId="2584768340" sldId="365"/>
        </pc:sldMkLst>
        <pc:spChg chg="mod">
          <ac:chgData name="Alexander Bazazi" userId="pOb4b8u2ZzbN4xLtyG+c9+suC/nCxFMTZ6oO61r3rXc=" providerId="None" clId="Web-{F799B8F7-6B1F-462E-871E-24DC2146B2E9}" dt="2024-10-11T19:01:27.449" v="352" actId="20577"/>
          <ac:spMkLst>
            <pc:docMk/>
            <pc:sldMk cId="2584768340" sldId="365"/>
            <ac:spMk id="4" creationId="{63B4EEAE-D787-B66E-D836-A1B1BEAD573C}"/>
          </ac:spMkLst>
        </pc:spChg>
        <pc:graphicFrameChg chg="mod">
          <ac:chgData name="Alexander Bazazi" userId="pOb4b8u2ZzbN4xLtyG+c9+suC/nCxFMTZ6oO61r3rXc=" providerId="None" clId="Web-{F799B8F7-6B1F-462E-871E-24DC2146B2E9}" dt="2024-10-11T19:00:18.665" v="345" actId="1076"/>
          <ac:graphicFrameMkLst>
            <pc:docMk/>
            <pc:sldMk cId="2584768340" sldId="365"/>
            <ac:graphicFrameMk id="14" creationId="{20A521CB-37C2-69B8-AB21-7301427B2ADC}"/>
          </ac:graphicFrameMkLst>
        </pc:graphicFrameChg>
      </pc:sldChg>
      <pc:sldChg chg="delSp modSp modNotes">
        <pc:chgData name="Alexander Bazazi" userId="pOb4b8u2ZzbN4xLtyG+c9+suC/nCxFMTZ6oO61r3rXc=" providerId="None" clId="Web-{F799B8F7-6B1F-462E-871E-24DC2146B2E9}" dt="2024-10-11T19:15:32.857" v="438" actId="1076"/>
        <pc:sldMkLst>
          <pc:docMk/>
          <pc:sldMk cId="3092323299" sldId="366"/>
        </pc:sldMkLst>
        <pc:spChg chg="mod">
          <ac:chgData name="Alexander Bazazi" userId="pOb4b8u2ZzbN4xLtyG+c9+suC/nCxFMTZ6oO61r3rXc=" providerId="None" clId="Web-{F799B8F7-6B1F-462E-871E-24DC2146B2E9}" dt="2024-10-11T19:02:24.576" v="371" actId="20577"/>
          <ac:spMkLst>
            <pc:docMk/>
            <pc:sldMk cId="3092323299" sldId="366"/>
            <ac:spMk id="4" creationId="{0EFAA1DE-C801-1F3A-5929-6AD2D3A25132}"/>
          </ac:spMkLst>
        </pc:spChg>
        <pc:spChg chg="del mod">
          <ac:chgData name="Alexander Bazazi" userId="pOb4b8u2ZzbN4xLtyG+c9+suC/nCxFMTZ6oO61r3rXc=" providerId="None" clId="Web-{F799B8F7-6B1F-462E-871E-24DC2146B2E9}" dt="2024-10-11T19:02:18.326" v="370"/>
          <ac:spMkLst>
            <pc:docMk/>
            <pc:sldMk cId="3092323299" sldId="366"/>
            <ac:spMk id="5" creationId="{4C798AB9-6240-41DA-9EBD-5D73E7BD09D5}"/>
          </ac:spMkLst>
        </pc:spChg>
        <pc:spChg chg="mod">
          <ac:chgData name="Alexander Bazazi" userId="pOb4b8u2ZzbN4xLtyG+c9+suC/nCxFMTZ6oO61r3rXc=" providerId="None" clId="Web-{F799B8F7-6B1F-462E-871E-24DC2146B2E9}" dt="2024-10-11T19:09:43.671" v="426"/>
          <ac:spMkLst>
            <pc:docMk/>
            <pc:sldMk cId="3092323299" sldId="366"/>
            <ac:spMk id="6" creationId="{155F477D-F43D-8D0F-942A-D3BEA21CC4F9}"/>
          </ac:spMkLst>
        </pc:spChg>
        <pc:spChg chg="mod">
          <ac:chgData name="Alexander Bazazi" userId="pOb4b8u2ZzbN4xLtyG+c9+suC/nCxFMTZ6oO61r3rXc=" providerId="None" clId="Web-{F799B8F7-6B1F-462E-871E-24DC2146B2E9}" dt="2024-10-11T19:09:51.593" v="428" actId="1076"/>
          <ac:spMkLst>
            <pc:docMk/>
            <pc:sldMk cId="3092323299" sldId="366"/>
            <ac:spMk id="11" creationId="{C0AE0EBC-B76E-F27A-16EB-2B199DC58143}"/>
          </ac:spMkLst>
        </pc:spChg>
        <pc:spChg chg="mod">
          <ac:chgData name="Alexander Bazazi" userId="pOb4b8u2ZzbN4xLtyG+c9+suC/nCxFMTZ6oO61r3rXc=" providerId="None" clId="Web-{F799B8F7-6B1F-462E-871E-24DC2146B2E9}" dt="2024-10-11T19:15:32.857" v="438" actId="1076"/>
          <ac:spMkLst>
            <pc:docMk/>
            <pc:sldMk cId="3092323299" sldId="366"/>
            <ac:spMk id="13" creationId="{E6ACB52D-9584-4D40-239B-6CF3771BCBC0}"/>
          </ac:spMkLst>
        </pc:spChg>
      </pc:sldChg>
      <pc:sldChg chg="addSp delSp modSp modNotes">
        <pc:chgData name="Alexander Bazazi" userId="pOb4b8u2ZzbN4xLtyG+c9+suC/nCxFMTZ6oO61r3rXc=" providerId="None" clId="Web-{F799B8F7-6B1F-462E-871E-24DC2146B2E9}" dt="2024-10-11T19:32:25.146" v="1073"/>
        <pc:sldMkLst>
          <pc:docMk/>
          <pc:sldMk cId="1909605168" sldId="367"/>
        </pc:sldMkLst>
        <pc:spChg chg="mod">
          <ac:chgData name="Alexander Bazazi" userId="pOb4b8u2ZzbN4xLtyG+c9+suC/nCxFMTZ6oO61r3rXc=" providerId="None" clId="Web-{F799B8F7-6B1F-462E-871E-24DC2146B2E9}" dt="2024-10-11T19:32:22.037" v="1072" actId="20577"/>
          <ac:spMkLst>
            <pc:docMk/>
            <pc:sldMk cId="1909605168" sldId="367"/>
            <ac:spMk id="4" creationId="{7AFA7B48-E5A6-5CDA-B28D-0CA12209D073}"/>
          </ac:spMkLst>
        </pc:spChg>
        <pc:spChg chg="del mod">
          <ac:chgData name="Alexander Bazazi" userId="pOb4b8u2ZzbN4xLtyG+c9+suC/nCxFMTZ6oO61r3rXc=" providerId="None" clId="Web-{F799B8F7-6B1F-462E-871E-24DC2146B2E9}" dt="2024-10-11T19:21:25.449" v="504"/>
          <ac:spMkLst>
            <pc:docMk/>
            <pc:sldMk cId="1909605168" sldId="367"/>
            <ac:spMk id="5" creationId="{0563C07C-123A-7B8B-2B72-61AE06A0D650}"/>
          </ac:spMkLst>
        </pc:spChg>
        <pc:spChg chg="mod">
          <ac:chgData name="Alexander Bazazi" userId="pOb4b8u2ZzbN4xLtyG+c9+suC/nCxFMTZ6oO61r3rXc=" providerId="None" clId="Web-{F799B8F7-6B1F-462E-871E-24DC2146B2E9}" dt="2024-10-11T19:32:03.427" v="1044" actId="1076"/>
          <ac:spMkLst>
            <pc:docMk/>
            <pc:sldMk cId="1909605168" sldId="367"/>
            <ac:spMk id="6" creationId="{CC01E3F1-15FE-FBAD-3A85-735010975960}"/>
          </ac:spMkLst>
        </pc:spChg>
        <pc:spChg chg="add del mod">
          <ac:chgData name="Alexander Bazazi" userId="pOb4b8u2ZzbN4xLtyG+c9+suC/nCxFMTZ6oO61r3rXc=" providerId="None" clId="Web-{F799B8F7-6B1F-462E-871E-24DC2146B2E9}" dt="2024-10-11T19:24:26.846" v="737"/>
          <ac:spMkLst>
            <pc:docMk/>
            <pc:sldMk cId="1909605168" sldId="367"/>
            <ac:spMk id="7" creationId="{3C108F74-7822-4117-02A1-DFFF07EF3390}"/>
          </ac:spMkLst>
        </pc:spChg>
        <pc:spChg chg="mod">
          <ac:chgData name="Alexander Bazazi" userId="pOb4b8u2ZzbN4xLtyG+c9+suC/nCxFMTZ6oO61r3rXc=" providerId="None" clId="Web-{F799B8F7-6B1F-462E-871E-24DC2146B2E9}" dt="2024-10-11T19:32:03.458" v="1046" actId="1076"/>
          <ac:spMkLst>
            <pc:docMk/>
            <pc:sldMk cId="1909605168" sldId="367"/>
            <ac:spMk id="8" creationId="{E44A05A0-07DB-BE3E-B970-52CA2DD71826}"/>
          </ac:spMkLst>
        </pc:spChg>
        <pc:spChg chg="mod">
          <ac:chgData name="Alexander Bazazi" userId="pOb4b8u2ZzbN4xLtyG+c9+suC/nCxFMTZ6oO61r3rXc=" providerId="None" clId="Web-{F799B8F7-6B1F-462E-871E-24DC2146B2E9}" dt="2024-10-11T19:32:03.442" v="1045" actId="1076"/>
          <ac:spMkLst>
            <pc:docMk/>
            <pc:sldMk cId="1909605168" sldId="367"/>
            <ac:spMk id="10" creationId="{0D9DAFC5-4B1F-A995-7DB7-3758372FE199}"/>
          </ac:spMkLst>
        </pc:spChg>
        <pc:spChg chg="mod">
          <ac:chgData name="Alexander Bazazi" userId="pOb4b8u2ZzbN4xLtyG+c9+suC/nCxFMTZ6oO61r3rXc=" providerId="None" clId="Web-{F799B8F7-6B1F-462E-871E-24DC2146B2E9}" dt="2024-10-11T19:32:03.474" v="1047" actId="1076"/>
          <ac:spMkLst>
            <pc:docMk/>
            <pc:sldMk cId="1909605168" sldId="367"/>
            <ac:spMk id="11" creationId="{C16C24D7-D01A-FF58-8F31-24DD5659F9F8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9:37:06.548" v="1184" actId="20577"/>
        <pc:sldMkLst>
          <pc:docMk/>
          <pc:sldMk cId="285874886" sldId="368"/>
        </pc:sldMkLst>
        <pc:spChg chg="mod">
          <ac:chgData name="Alexander Bazazi" userId="pOb4b8u2ZzbN4xLtyG+c9+suC/nCxFMTZ6oO61r3rXc=" providerId="None" clId="Web-{F799B8F7-6B1F-462E-871E-24DC2146B2E9}" dt="2024-10-11T19:37:06.548" v="1184" actId="20577"/>
          <ac:spMkLst>
            <pc:docMk/>
            <pc:sldMk cId="285874886" sldId="368"/>
            <ac:spMk id="4" creationId="{15266642-0B5E-73D5-770A-3BEABF4EA200}"/>
          </ac:spMkLst>
        </pc:spChg>
        <pc:spChg chg="mod">
          <ac:chgData name="Alexander Bazazi" userId="pOb4b8u2ZzbN4xLtyG+c9+suC/nCxFMTZ6oO61r3rXc=" providerId="None" clId="Web-{F799B8F7-6B1F-462E-871E-24DC2146B2E9}" dt="2024-10-11T19:35:32.154" v="1158" actId="20577"/>
          <ac:spMkLst>
            <pc:docMk/>
            <pc:sldMk cId="285874886" sldId="368"/>
            <ac:spMk id="6" creationId="{084D2330-FD94-5897-7B39-72B78FCD24CC}"/>
          </ac:spMkLst>
        </pc:spChg>
      </pc:sldChg>
      <pc:sldChg chg="modSp modNotes">
        <pc:chgData name="Alexander Bazazi" userId="pOb4b8u2ZzbN4xLtyG+c9+suC/nCxFMTZ6oO61r3rXc=" providerId="None" clId="Web-{F799B8F7-6B1F-462E-871E-24DC2146B2E9}" dt="2024-10-11T18:59:16.772" v="343"/>
        <pc:sldMkLst>
          <pc:docMk/>
          <pc:sldMk cId="221262433" sldId="371"/>
        </pc:sldMkLst>
        <pc:spChg chg="mod">
          <ac:chgData name="Alexander Bazazi" userId="pOb4b8u2ZzbN4xLtyG+c9+suC/nCxFMTZ6oO61r3rXc=" providerId="None" clId="Web-{F799B8F7-6B1F-462E-871E-24DC2146B2E9}" dt="2024-10-11T18:58:53.521" v="263" actId="20577"/>
          <ac:spMkLst>
            <pc:docMk/>
            <pc:sldMk cId="221262433" sldId="371"/>
            <ac:spMk id="6" creationId="{C4F04675-A6FA-F1F8-9D4E-49DCF1C5812C}"/>
          </ac:spMkLst>
        </pc:spChg>
      </pc:sldChg>
      <pc:sldChg chg="addSp delSp modSp delAnim">
        <pc:chgData name="Alexander Bazazi" userId="pOb4b8u2ZzbN4xLtyG+c9+suC/nCxFMTZ6oO61r3rXc=" providerId="None" clId="Web-{F799B8F7-6B1F-462E-871E-24DC2146B2E9}" dt="2024-10-11T19:54:03.043" v="1838" actId="20577"/>
        <pc:sldMkLst>
          <pc:docMk/>
          <pc:sldMk cId="3714897256" sldId="372"/>
        </pc:sldMkLst>
        <pc:spChg chg="mod">
          <ac:chgData name="Alexander Bazazi" userId="pOb4b8u2ZzbN4xLtyG+c9+suC/nCxFMTZ6oO61r3rXc=" providerId="None" clId="Web-{F799B8F7-6B1F-462E-871E-24DC2146B2E9}" dt="2024-10-11T19:19:42.757" v="490" actId="20577"/>
          <ac:spMkLst>
            <pc:docMk/>
            <pc:sldMk cId="3714897256" sldId="372"/>
            <ac:spMk id="4" creationId="{4992BB27-31E5-2D19-4C85-B8410E42974A}"/>
          </ac:spMkLst>
        </pc:spChg>
        <pc:spChg chg="del mod">
          <ac:chgData name="Alexander Bazazi" userId="pOb4b8u2ZzbN4xLtyG+c9+suC/nCxFMTZ6oO61r3rXc=" providerId="None" clId="Web-{F799B8F7-6B1F-462E-871E-24DC2146B2E9}" dt="2024-10-11T19:15:17.169" v="437"/>
          <ac:spMkLst>
            <pc:docMk/>
            <pc:sldMk cId="3714897256" sldId="372"/>
            <ac:spMk id="5" creationId="{F18241D8-C5BC-7D97-CEAC-63DD89D807DC}"/>
          </ac:spMkLst>
        </pc:spChg>
        <pc:spChg chg="add mod">
          <ac:chgData name="Alexander Bazazi" userId="pOb4b8u2ZzbN4xLtyG+c9+suC/nCxFMTZ6oO61r3rXc=" providerId="None" clId="Web-{F799B8F7-6B1F-462E-871E-24DC2146B2E9}" dt="2024-10-11T19:54:03.043" v="1838" actId="20577"/>
          <ac:spMkLst>
            <pc:docMk/>
            <pc:sldMk cId="3714897256" sldId="372"/>
            <ac:spMk id="6" creationId="{AA13A048-B217-5D4D-AB2B-5ACF61015BBC}"/>
          </ac:spMkLst>
        </pc:spChg>
        <pc:spChg chg="del">
          <ac:chgData name="Alexander Bazazi" userId="pOb4b8u2ZzbN4xLtyG+c9+suC/nCxFMTZ6oO61r3rXc=" providerId="None" clId="Web-{F799B8F7-6B1F-462E-871E-24DC2146B2E9}" dt="2024-10-11T19:19:30.350" v="484"/>
          <ac:spMkLst>
            <pc:docMk/>
            <pc:sldMk cId="3714897256" sldId="372"/>
            <ac:spMk id="7" creationId="{80D8C94D-558D-B2FA-A755-C3B0BD9D4523}"/>
          </ac:spMkLst>
        </pc:spChg>
        <pc:spChg chg="mod">
          <ac:chgData name="Alexander Bazazi" userId="pOb4b8u2ZzbN4xLtyG+c9+suC/nCxFMTZ6oO61r3rXc=" providerId="None" clId="Web-{F799B8F7-6B1F-462E-871E-24DC2146B2E9}" dt="2024-10-11T19:20:38.759" v="496" actId="20577"/>
          <ac:spMkLst>
            <pc:docMk/>
            <pc:sldMk cId="3714897256" sldId="372"/>
            <ac:spMk id="10" creationId="{54EFC382-1063-339D-0202-851E1B590EEC}"/>
          </ac:spMkLst>
        </pc:spChg>
        <pc:spChg chg="mod">
          <ac:chgData name="Alexander Bazazi" userId="pOb4b8u2ZzbN4xLtyG+c9+suC/nCxFMTZ6oO61r3rXc=" providerId="None" clId="Web-{F799B8F7-6B1F-462E-871E-24DC2146B2E9}" dt="2024-10-11T19:19:48.929" v="492" actId="1076"/>
          <ac:spMkLst>
            <pc:docMk/>
            <pc:sldMk cId="3714897256" sldId="372"/>
            <ac:spMk id="11" creationId="{D7B38E0F-AF37-7C64-1A79-832D816C498C}"/>
          </ac:spMkLst>
        </pc:spChg>
        <pc:spChg chg="del">
          <ac:chgData name="Alexander Bazazi" userId="pOb4b8u2ZzbN4xLtyG+c9+suC/nCxFMTZ6oO61r3rXc=" providerId="None" clId="Web-{F799B8F7-6B1F-462E-871E-24DC2146B2E9}" dt="2024-10-11T19:19:28.194" v="483"/>
          <ac:spMkLst>
            <pc:docMk/>
            <pc:sldMk cId="3714897256" sldId="372"/>
            <ac:spMk id="12" creationId="{49A28BB6-30BD-F4F3-2576-43EE8E2AE4D6}"/>
          </ac:spMkLst>
        </pc:spChg>
      </pc:sldChg>
      <pc:sldChg chg="addSp delSp modSp">
        <pc:chgData name="Alexander Bazazi" userId="pOb4b8u2ZzbN4xLtyG+c9+suC/nCxFMTZ6oO61r3rXc=" providerId="None" clId="Web-{F799B8F7-6B1F-462E-871E-24DC2146B2E9}" dt="2024-10-11T19:47:06.322" v="1617" actId="20577"/>
        <pc:sldMkLst>
          <pc:docMk/>
          <pc:sldMk cId="585898722" sldId="374"/>
        </pc:sldMkLst>
        <pc:spChg chg="mod">
          <ac:chgData name="Alexander Bazazi" userId="pOb4b8u2ZzbN4xLtyG+c9+suC/nCxFMTZ6oO61r3rXc=" providerId="None" clId="Web-{F799B8F7-6B1F-462E-871E-24DC2146B2E9}" dt="2024-10-11T19:37:57.034" v="1276" actId="14100"/>
          <ac:spMkLst>
            <pc:docMk/>
            <pc:sldMk cId="585898722" sldId="374"/>
            <ac:spMk id="4" creationId="{945CBC4F-7420-A659-31D1-24B442C33B2C}"/>
          </ac:spMkLst>
        </pc:spChg>
        <pc:spChg chg="del mod">
          <ac:chgData name="Alexander Bazazi" userId="pOb4b8u2ZzbN4xLtyG+c9+suC/nCxFMTZ6oO61r3rXc=" providerId="None" clId="Web-{F799B8F7-6B1F-462E-871E-24DC2146B2E9}" dt="2024-10-11T19:37:53.691" v="1275"/>
          <ac:spMkLst>
            <pc:docMk/>
            <pc:sldMk cId="585898722" sldId="374"/>
            <ac:spMk id="5" creationId="{518B2FFF-36D6-A9EA-E82E-4A477161F7A3}"/>
          </ac:spMkLst>
        </pc:spChg>
        <pc:spChg chg="add mod">
          <ac:chgData name="Alexander Bazazi" userId="pOb4b8u2ZzbN4xLtyG+c9+suC/nCxFMTZ6oO61r3rXc=" providerId="None" clId="Web-{F799B8F7-6B1F-462E-871E-24DC2146B2E9}" dt="2024-10-11T19:47:06.322" v="1617" actId="20577"/>
          <ac:spMkLst>
            <pc:docMk/>
            <pc:sldMk cId="585898722" sldId="374"/>
            <ac:spMk id="6" creationId="{D903D7C6-6430-CCAA-32CF-52B4CBF47879}"/>
          </ac:spMkLst>
        </pc:spChg>
        <pc:spChg chg="mod">
          <ac:chgData name="Alexander Bazazi" userId="pOb4b8u2ZzbN4xLtyG+c9+suC/nCxFMTZ6oO61r3rXc=" providerId="None" clId="Web-{F799B8F7-6B1F-462E-871E-24DC2146B2E9}" dt="2024-10-11T19:41:13.589" v="1292" actId="1076"/>
          <ac:spMkLst>
            <pc:docMk/>
            <pc:sldMk cId="585898722" sldId="374"/>
            <ac:spMk id="7" creationId="{365BBA9F-D294-0DB6-6E0D-B82F6C7CBB09}"/>
          </ac:spMkLst>
        </pc:spChg>
        <pc:spChg chg="mod">
          <ac:chgData name="Alexander Bazazi" userId="pOb4b8u2ZzbN4xLtyG+c9+suC/nCxFMTZ6oO61r3rXc=" providerId="None" clId="Web-{F799B8F7-6B1F-462E-871E-24DC2146B2E9}" dt="2024-10-11T19:41:10.261" v="1291" actId="14100"/>
          <ac:spMkLst>
            <pc:docMk/>
            <pc:sldMk cId="585898722" sldId="374"/>
            <ac:spMk id="10" creationId="{4BD5196F-5B9F-F5AB-4EF5-EF43509DACD9}"/>
          </ac:spMkLst>
        </pc:spChg>
      </pc:sldChg>
      <pc:sldChg chg="delSp modSp delAnim">
        <pc:chgData name="Alexander Bazazi" userId="pOb4b8u2ZzbN4xLtyG+c9+suC/nCxFMTZ6oO61r3rXc=" providerId="None" clId="Web-{F799B8F7-6B1F-462E-871E-24DC2146B2E9}" dt="2024-10-11T19:53:04.416" v="1761" actId="20577"/>
        <pc:sldMkLst>
          <pc:docMk/>
          <pc:sldMk cId="3381235698" sldId="375"/>
        </pc:sldMkLst>
        <pc:spChg chg="mod">
          <ac:chgData name="Alexander Bazazi" userId="pOb4b8u2ZzbN4xLtyG+c9+suC/nCxFMTZ6oO61r3rXc=" providerId="None" clId="Web-{F799B8F7-6B1F-462E-871E-24DC2146B2E9}" dt="2024-10-11T19:53:04.416" v="1761" actId="20577"/>
          <ac:spMkLst>
            <pc:docMk/>
            <pc:sldMk cId="3381235698" sldId="375"/>
            <ac:spMk id="7" creationId="{224EDB0A-18FB-3D13-7B02-DC63DD148A35}"/>
          </ac:spMkLst>
        </pc:spChg>
        <pc:spChg chg="del">
          <ac:chgData name="Alexander Bazazi" userId="pOb4b8u2ZzbN4xLtyG+c9+suC/nCxFMTZ6oO61r3rXc=" providerId="None" clId="Web-{F799B8F7-6B1F-462E-871E-24DC2146B2E9}" dt="2024-10-11T19:52:50.821" v="1718"/>
          <ac:spMkLst>
            <pc:docMk/>
            <pc:sldMk cId="3381235698" sldId="375"/>
            <ac:spMk id="8" creationId="{9941665E-3887-572E-1708-3884CA961340}"/>
          </ac:spMkLst>
        </pc:spChg>
        <pc:spChg chg="del mod">
          <ac:chgData name="Alexander Bazazi" userId="pOb4b8u2ZzbN4xLtyG+c9+suC/nCxFMTZ6oO61r3rXc=" providerId="None" clId="Web-{F799B8F7-6B1F-462E-871E-24DC2146B2E9}" dt="2024-10-11T19:52:50.821" v="1717"/>
          <ac:spMkLst>
            <pc:docMk/>
            <pc:sldMk cId="3381235698" sldId="375"/>
            <ac:spMk id="11" creationId="{7B5FDE80-4B72-6C15-4F55-258AFF0C44D2}"/>
          </ac:spMkLst>
        </pc:spChg>
      </pc:sldChg>
      <pc:sldChg chg="delSp modSp delAnim">
        <pc:chgData name="Alexander Bazazi" userId="pOb4b8u2ZzbN4xLtyG+c9+suC/nCxFMTZ6oO61r3rXc=" providerId="None" clId="Web-{F799B8F7-6B1F-462E-871E-24DC2146B2E9}" dt="2024-10-11T19:54:50.467" v="1867"/>
        <pc:sldMkLst>
          <pc:docMk/>
          <pc:sldMk cId="59235099" sldId="376"/>
        </pc:sldMkLst>
        <pc:spChg chg="mod">
          <ac:chgData name="Alexander Bazazi" userId="pOb4b8u2ZzbN4xLtyG+c9+suC/nCxFMTZ6oO61r3rXc=" providerId="None" clId="Web-{F799B8F7-6B1F-462E-871E-24DC2146B2E9}" dt="2024-10-11T19:53:37.464" v="1784" actId="20577"/>
          <ac:spMkLst>
            <pc:docMk/>
            <pc:sldMk cId="59235099" sldId="376"/>
            <ac:spMk id="8" creationId="{0E7A4E60-CDB3-5E66-2F46-959DA6CE62BB}"/>
          </ac:spMkLst>
        </pc:spChg>
        <pc:spChg chg="del mod">
          <ac:chgData name="Alexander Bazazi" userId="pOb4b8u2ZzbN4xLtyG+c9+suC/nCxFMTZ6oO61r3rXc=" providerId="None" clId="Web-{F799B8F7-6B1F-462E-871E-24DC2146B2E9}" dt="2024-10-11T19:54:50.467" v="1867"/>
          <ac:spMkLst>
            <pc:docMk/>
            <pc:sldMk cId="59235099" sldId="376"/>
            <ac:spMk id="9" creationId="{E9389A6B-F22C-872F-78E1-9C6004E69371}"/>
          </ac:spMkLst>
        </pc:spChg>
        <pc:spChg chg="del">
          <ac:chgData name="Alexander Bazazi" userId="pOb4b8u2ZzbN4xLtyG+c9+suC/nCxFMTZ6oO61r3rXc=" providerId="None" clId="Web-{F799B8F7-6B1F-462E-871E-24DC2146B2E9}" dt="2024-10-11T19:54:50.467" v="1866"/>
          <ac:spMkLst>
            <pc:docMk/>
            <pc:sldMk cId="59235099" sldId="376"/>
            <ac:spMk id="12" creationId="{6D00FDE3-3BC6-4E2C-274A-D5205977F0B6}"/>
          </ac:spMkLst>
        </pc:spChg>
      </pc:sldChg>
      <pc:sldChg chg="modSp modNotes">
        <pc:chgData name="Alexander Bazazi" userId="pOb4b8u2ZzbN4xLtyG+c9+suC/nCxFMTZ6oO61r3rXc=" providerId="None" clId="Web-{F799B8F7-6B1F-462E-871E-24DC2146B2E9}" dt="2024-10-11T18:55:32.950" v="247"/>
        <pc:sldMkLst>
          <pc:docMk/>
          <pc:sldMk cId="2295169304" sldId="378"/>
        </pc:sldMkLst>
        <pc:spChg chg="mod">
          <ac:chgData name="Alexander Bazazi" userId="pOb4b8u2ZzbN4xLtyG+c9+suC/nCxFMTZ6oO61r3rXc=" providerId="None" clId="Web-{F799B8F7-6B1F-462E-871E-24DC2146B2E9}" dt="2024-10-11T18:55:13.653" v="237" actId="20577"/>
          <ac:spMkLst>
            <pc:docMk/>
            <pc:sldMk cId="2295169304" sldId="378"/>
            <ac:spMk id="6" creationId="{B49A5B7A-059B-7DB4-D325-97C948C8C781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9:51:22.253" v="1686" actId="20577"/>
        <pc:sldMkLst>
          <pc:docMk/>
          <pc:sldMk cId="2383799317" sldId="379"/>
        </pc:sldMkLst>
        <pc:spChg chg="mod">
          <ac:chgData name="Alexander Bazazi" userId="pOb4b8u2ZzbN4xLtyG+c9+suC/nCxFMTZ6oO61r3rXc=" providerId="None" clId="Web-{F799B8F7-6B1F-462E-871E-24DC2146B2E9}" dt="2024-10-11T19:50:55.174" v="1677" actId="20577"/>
          <ac:spMkLst>
            <pc:docMk/>
            <pc:sldMk cId="2383799317" sldId="379"/>
            <ac:spMk id="4" creationId="{EA86368A-7DFF-63C9-4D54-C3784735E2F3}"/>
          </ac:spMkLst>
        </pc:spChg>
        <pc:spChg chg="mod">
          <ac:chgData name="Alexander Bazazi" userId="pOb4b8u2ZzbN4xLtyG+c9+suC/nCxFMTZ6oO61r3rXc=" providerId="None" clId="Web-{F799B8F7-6B1F-462E-871E-24DC2146B2E9}" dt="2024-10-11T19:51:22.253" v="1686" actId="20577"/>
          <ac:spMkLst>
            <pc:docMk/>
            <pc:sldMk cId="2383799317" sldId="379"/>
            <ac:spMk id="6" creationId="{D0C75B98-5DFD-236B-2C5D-693693758D52}"/>
          </ac:spMkLst>
        </pc:spChg>
        <pc:spChg chg="mod">
          <ac:chgData name="Alexander Bazazi" userId="pOb4b8u2ZzbN4xLtyG+c9+suC/nCxFMTZ6oO61r3rXc=" providerId="None" clId="Web-{F799B8F7-6B1F-462E-871E-24DC2146B2E9}" dt="2024-10-11T19:50:01.375" v="1645" actId="20577"/>
          <ac:spMkLst>
            <pc:docMk/>
            <pc:sldMk cId="2383799317" sldId="379"/>
            <ac:spMk id="7" creationId="{540E844E-79C8-1D6A-A925-88CEBB10F4E7}"/>
          </ac:spMkLst>
        </pc:spChg>
        <pc:spChg chg="mod">
          <ac:chgData name="Alexander Bazazi" userId="pOb4b8u2ZzbN4xLtyG+c9+suC/nCxFMTZ6oO61r3rXc=" providerId="None" clId="Web-{F799B8F7-6B1F-462E-871E-24DC2146B2E9}" dt="2024-10-11T19:50:29.048" v="1666" actId="1076"/>
          <ac:spMkLst>
            <pc:docMk/>
            <pc:sldMk cId="2383799317" sldId="379"/>
            <ac:spMk id="11" creationId="{BF3BE38C-9778-5370-EBEC-EC95883D1C45}"/>
          </ac:spMkLst>
        </pc:spChg>
      </pc:sldChg>
      <pc:sldChg chg="modSp">
        <pc:chgData name="Alexander Bazazi" userId="pOb4b8u2ZzbN4xLtyG+c9+suC/nCxFMTZ6oO61r3rXc=" providerId="None" clId="Web-{F799B8F7-6B1F-462E-871E-24DC2146B2E9}" dt="2024-10-11T19:48:56.701" v="1644" actId="20577"/>
        <pc:sldMkLst>
          <pc:docMk/>
          <pc:sldMk cId="1047209932" sldId="380"/>
        </pc:sldMkLst>
        <pc:spChg chg="mod">
          <ac:chgData name="Alexander Bazazi" userId="pOb4b8u2ZzbN4xLtyG+c9+suC/nCxFMTZ6oO61r3rXc=" providerId="None" clId="Web-{F799B8F7-6B1F-462E-871E-24DC2146B2E9}" dt="2024-10-11T19:48:40.747" v="1640" actId="20577"/>
          <ac:spMkLst>
            <pc:docMk/>
            <pc:sldMk cId="1047209932" sldId="380"/>
            <ac:spMk id="5" creationId="{7D86B90D-19F2-D94A-9C11-95481108D70E}"/>
          </ac:spMkLst>
        </pc:spChg>
        <pc:spChg chg="mod">
          <ac:chgData name="Alexander Bazazi" userId="pOb4b8u2ZzbN4xLtyG+c9+suC/nCxFMTZ6oO61r3rXc=" providerId="None" clId="Web-{F799B8F7-6B1F-462E-871E-24DC2146B2E9}" dt="2024-10-11T19:48:56.701" v="1644" actId="20577"/>
          <ac:spMkLst>
            <pc:docMk/>
            <pc:sldMk cId="1047209932" sldId="380"/>
            <ac:spMk id="6" creationId="{92C08F48-D296-4491-FCBB-9BB90BB53EF5}"/>
          </ac:spMkLst>
        </pc:spChg>
      </pc:sldChg>
      <pc:sldChg chg="addSp modSp">
        <pc:chgData name="Alexander Bazazi" userId="pOb4b8u2ZzbN4xLtyG+c9+suC/nCxFMTZ6oO61r3rXc=" providerId="None" clId="Web-{F799B8F7-6B1F-462E-871E-24DC2146B2E9}" dt="2024-10-11T19:45:49.678" v="1558" actId="14100"/>
        <pc:sldMkLst>
          <pc:docMk/>
          <pc:sldMk cId="653200301" sldId="382"/>
        </pc:sldMkLst>
        <pc:spChg chg="mod">
          <ac:chgData name="Alexander Bazazi" userId="pOb4b8u2ZzbN4xLtyG+c9+suC/nCxFMTZ6oO61r3rXc=" providerId="None" clId="Web-{F799B8F7-6B1F-462E-871E-24DC2146B2E9}" dt="2024-10-11T19:03:30.579" v="381" actId="20577"/>
          <ac:spMkLst>
            <pc:docMk/>
            <pc:sldMk cId="653200301" sldId="382"/>
            <ac:spMk id="5" creationId="{E08A19A7-5D32-4D8C-8184-9A5609DA39FD}"/>
          </ac:spMkLst>
        </pc:spChg>
        <pc:spChg chg="add mod">
          <ac:chgData name="Alexander Bazazi" userId="pOb4b8u2ZzbN4xLtyG+c9+suC/nCxFMTZ6oO61r3rXc=" providerId="None" clId="Web-{F799B8F7-6B1F-462E-871E-24DC2146B2E9}" dt="2024-10-11T19:45:49.678" v="1558" actId="14100"/>
          <ac:spMkLst>
            <pc:docMk/>
            <pc:sldMk cId="653200301" sldId="382"/>
            <ac:spMk id="6" creationId="{69283BE7-A6A5-A2C6-41CC-1B5AC35F4940}"/>
          </ac:spMkLst>
        </pc:spChg>
        <pc:spChg chg="mod">
          <ac:chgData name="Alexander Bazazi" userId="pOb4b8u2ZzbN4xLtyG+c9+suC/nCxFMTZ6oO61r3rXc=" providerId="None" clId="Web-{F799B8F7-6B1F-462E-871E-24DC2146B2E9}" dt="2024-10-11T19:45:06.332" v="1484" actId="20577"/>
          <ac:spMkLst>
            <pc:docMk/>
            <pc:sldMk cId="653200301" sldId="382"/>
            <ac:spMk id="12" creationId="{66DC6073-1CCE-2342-BABA-5583FBA52F57}"/>
          </ac:spMkLst>
        </pc:spChg>
      </pc:sldChg>
      <pc:sldChg chg="addSp delSp modSp add replId delAnim modNotes">
        <pc:chgData name="Alexander Bazazi" userId="pOb4b8u2ZzbN4xLtyG+c9+suC/nCxFMTZ6oO61r3rXc=" providerId="None" clId="Web-{F799B8F7-6B1F-462E-871E-24DC2146B2E9}" dt="2024-10-11T19:34:51.605" v="1152" actId="20577"/>
        <pc:sldMkLst>
          <pc:docMk/>
          <pc:sldMk cId="1157762517" sldId="383"/>
        </pc:sldMkLst>
        <pc:spChg chg="mod">
          <ac:chgData name="Alexander Bazazi" userId="pOb4b8u2ZzbN4xLtyG+c9+suC/nCxFMTZ6oO61r3rXc=" providerId="None" clId="Web-{F799B8F7-6B1F-462E-871E-24DC2146B2E9}" dt="2024-10-11T19:34:51.605" v="1152" actId="20577"/>
          <ac:spMkLst>
            <pc:docMk/>
            <pc:sldMk cId="1157762517" sldId="383"/>
            <ac:spMk id="4" creationId="{7AFA7B48-E5A6-5CDA-B28D-0CA12209D073}"/>
          </ac:spMkLst>
        </pc:spChg>
        <pc:spChg chg="del">
          <ac:chgData name="Alexander Bazazi" userId="pOb4b8u2ZzbN4xLtyG+c9+suC/nCxFMTZ6oO61r3rXc=" providerId="None" clId="Web-{F799B8F7-6B1F-462E-871E-24DC2146B2E9}" dt="2024-10-11T19:22:34.873" v="596"/>
          <ac:spMkLst>
            <pc:docMk/>
            <pc:sldMk cId="1157762517" sldId="383"/>
            <ac:spMk id="6" creationId="{CC01E3F1-15FE-FBAD-3A85-735010975960}"/>
          </ac:spMkLst>
        </pc:spChg>
        <pc:spChg chg="mod">
          <ac:chgData name="Alexander Bazazi" userId="pOb4b8u2ZzbN4xLtyG+c9+suC/nCxFMTZ6oO61r3rXc=" providerId="None" clId="Web-{F799B8F7-6B1F-462E-871E-24DC2146B2E9}" dt="2024-10-11T19:34:00.056" v="1074" actId="20577"/>
          <ac:spMkLst>
            <pc:docMk/>
            <pc:sldMk cId="1157762517" sldId="383"/>
            <ac:spMk id="7" creationId="{3C108F74-7822-4117-02A1-DFFF07EF3390}"/>
          </ac:spMkLst>
        </pc:spChg>
        <pc:spChg chg="del">
          <ac:chgData name="Alexander Bazazi" userId="pOb4b8u2ZzbN4xLtyG+c9+suC/nCxFMTZ6oO61r3rXc=" providerId="None" clId="Web-{F799B8F7-6B1F-462E-871E-24DC2146B2E9}" dt="2024-10-11T19:22:32.561" v="595"/>
          <ac:spMkLst>
            <pc:docMk/>
            <pc:sldMk cId="1157762517" sldId="383"/>
            <ac:spMk id="8" creationId="{E44A05A0-07DB-BE3E-B970-52CA2DD71826}"/>
          </ac:spMkLst>
        </pc:spChg>
        <pc:spChg chg="add del mod">
          <ac:chgData name="Alexander Bazazi" userId="pOb4b8u2ZzbN4xLtyG+c9+suC/nCxFMTZ6oO61r3rXc=" providerId="None" clId="Web-{F799B8F7-6B1F-462E-871E-24DC2146B2E9}" dt="2024-10-11T19:22:36.905" v="597"/>
          <ac:spMkLst>
            <pc:docMk/>
            <pc:sldMk cId="1157762517" sldId="383"/>
            <ac:spMk id="9" creationId="{2EE1E47A-6A58-2E46-E328-6D4E38ECC77E}"/>
          </ac:spMkLst>
        </pc:spChg>
        <pc:spChg chg="mod">
          <ac:chgData name="Alexander Bazazi" userId="pOb4b8u2ZzbN4xLtyG+c9+suC/nCxFMTZ6oO61r3rXc=" providerId="None" clId="Web-{F799B8F7-6B1F-462E-871E-24DC2146B2E9}" dt="2024-10-11T19:27:01.790" v="880" actId="20577"/>
          <ac:spMkLst>
            <pc:docMk/>
            <pc:sldMk cId="1157762517" sldId="383"/>
            <ac:spMk id="10" creationId="{0D9DAFC5-4B1F-A995-7DB7-3758372FE199}"/>
          </ac:spMkLst>
        </pc:spChg>
        <pc:spChg chg="mod">
          <ac:chgData name="Alexander Bazazi" userId="pOb4b8u2ZzbN4xLtyG+c9+suC/nCxFMTZ6oO61r3rXc=" providerId="None" clId="Web-{F799B8F7-6B1F-462E-871E-24DC2146B2E9}" dt="2024-10-11T19:26:45.696" v="878" actId="1076"/>
          <ac:spMkLst>
            <pc:docMk/>
            <pc:sldMk cId="1157762517" sldId="383"/>
            <ac:spMk id="11" creationId="{C16C24D7-D01A-FF58-8F31-24DD5659F9F8}"/>
          </ac:spMkLst>
        </pc:spChg>
      </pc:sldChg>
    </pc:docChg>
  </pc:docChgLst>
  <pc:docChgLst>
    <pc:chgData name="Alexander Bazazi" userId="pOb4b8u2ZzbN4xLtyG+c9+suC/nCxFMTZ6oO61r3rXc=" providerId="None" clId="Web-{475AE875-FC87-42C4-BE9A-034AEEA0AFEF}"/>
    <pc:docChg chg="modSld">
      <pc:chgData name="Alexander Bazazi" userId="pOb4b8u2ZzbN4xLtyG+c9+suC/nCxFMTZ6oO61r3rXc=" providerId="None" clId="Web-{475AE875-FC87-42C4-BE9A-034AEEA0AFEF}" dt="2024-10-08T21:29:48.931" v="150"/>
      <pc:docMkLst>
        <pc:docMk/>
      </pc:docMkLst>
      <pc:sldChg chg="modNotes">
        <pc:chgData name="Alexander Bazazi" userId="pOb4b8u2ZzbN4xLtyG+c9+suC/nCxFMTZ6oO61r3rXc=" providerId="None" clId="Web-{475AE875-FC87-42C4-BE9A-034AEEA0AFEF}" dt="2024-10-08T21:29:48.931" v="150"/>
        <pc:sldMkLst>
          <pc:docMk/>
          <pc:sldMk cId="2040772626" sldId="345"/>
        </pc:sldMkLst>
      </pc:sldChg>
      <pc:sldChg chg="modNotes">
        <pc:chgData name="Alexander Bazazi" userId="pOb4b8u2ZzbN4xLtyG+c9+suC/nCxFMTZ6oO61r3rXc=" providerId="None" clId="Web-{475AE875-FC87-42C4-BE9A-034AEEA0AFEF}" dt="2024-10-08T21:18:21.549" v="15"/>
        <pc:sldMkLst>
          <pc:docMk/>
          <pc:sldMk cId="1866853577" sldId="357"/>
        </pc:sldMkLst>
      </pc:sldChg>
      <pc:sldChg chg="modNotes">
        <pc:chgData name="Alexander Bazazi" userId="pOb4b8u2ZzbN4xLtyG+c9+suC/nCxFMTZ6oO61r3rXc=" providerId="None" clId="Web-{475AE875-FC87-42C4-BE9A-034AEEA0AFEF}" dt="2024-10-08T21:29:07.177" v="109"/>
        <pc:sldMkLst>
          <pc:docMk/>
          <pc:sldMk cId="3119686496" sldId="359"/>
        </pc:sldMkLst>
      </pc:sldChg>
      <pc:sldChg chg="modSp">
        <pc:chgData name="Alexander Bazazi" userId="pOb4b8u2ZzbN4xLtyG+c9+suC/nCxFMTZ6oO61r3rXc=" providerId="None" clId="Web-{475AE875-FC87-42C4-BE9A-034AEEA0AFEF}" dt="2024-10-08T21:27:23.544" v="75" actId="20577"/>
        <pc:sldMkLst>
          <pc:docMk/>
          <pc:sldMk cId="2863647641" sldId="361"/>
        </pc:sldMkLst>
        <pc:spChg chg="mod">
          <ac:chgData name="Alexander Bazazi" userId="pOb4b8u2ZzbN4xLtyG+c9+suC/nCxFMTZ6oO61r3rXc=" providerId="None" clId="Web-{475AE875-FC87-42C4-BE9A-034AEEA0AFEF}" dt="2024-10-08T21:27:23.544" v="75" actId="20577"/>
          <ac:spMkLst>
            <pc:docMk/>
            <pc:sldMk cId="2863647641" sldId="361"/>
            <ac:spMk id="21" creationId="{961B3C15-64A1-FD13-AE3C-7773C39B33A9}"/>
          </ac:spMkLst>
        </pc:spChg>
      </pc:sldChg>
      <pc:sldChg chg="modNotes">
        <pc:chgData name="Alexander Bazazi" userId="pOb4b8u2ZzbN4xLtyG+c9+suC/nCxFMTZ6oO61r3rXc=" providerId="None" clId="Web-{475AE875-FC87-42C4-BE9A-034AEEA0AFEF}" dt="2024-10-08T21:25:41.349" v="67"/>
        <pc:sldMkLst>
          <pc:docMk/>
          <pc:sldMk cId="3714897256" sldId="372"/>
        </pc:sldMkLst>
      </pc:sldChg>
      <pc:sldChg chg="modSp">
        <pc:chgData name="Alexander Bazazi" userId="pOb4b8u2ZzbN4xLtyG+c9+suC/nCxFMTZ6oO61r3rXc=" providerId="None" clId="Web-{475AE875-FC87-42C4-BE9A-034AEEA0AFEF}" dt="2024-10-08T21:23:24.588" v="36" actId="20577"/>
        <pc:sldMkLst>
          <pc:docMk/>
          <pc:sldMk cId="410862063" sldId="373"/>
        </pc:sldMkLst>
        <pc:spChg chg="mod">
          <ac:chgData name="Alexander Bazazi" userId="pOb4b8u2ZzbN4xLtyG+c9+suC/nCxFMTZ6oO61r3rXc=" providerId="None" clId="Web-{475AE875-FC87-42C4-BE9A-034AEEA0AFEF}" dt="2024-10-08T21:23:24.588" v="36" actId="20577"/>
          <ac:spMkLst>
            <pc:docMk/>
            <pc:sldMk cId="410862063" sldId="373"/>
            <ac:spMk id="4" creationId="{710DE4CA-1BCF-58AA-8EC3-0D15A819E528}"/>
          </ac:spMkLst>
        </pc:spChg>
      </pc:sldChg>
    </pc:docChg>
  </pc:docChgLst>
  <pc:docChgLst>
    <pc:chgData name="Alexander Bazazi" userId="pOb4b8u2ZzbN4xLtyG+c9+suC/nCxFMTZ6oO61r3rXc=" providerId="None" clId="Web-{05B8B3A6-DA4F-4ED7-AFF9-4CF4FDBF3C6F}"/>
    <pc:docChg chg="addSld modSld sldOrd">
      <pc:chgData name="Alexander Bazazi" userId="pOb4b8u2ZzbN4xLtyG+c9+suC/nCxFMTZ6oO61r3rXc=" providerId="None" clId="Web-{05B8B3A6-DA4F-4ED7-AFF9-4CF4FDBF3C6F}" dt="2024-10-15T20:03:57.008" v="422" actId="1076"/>
      <pc:docMkLst>
        <pc:docMk/>
      </pc:docMkLst>
      <pc:sldChg chg="delSp">
        <pc:chgData name="Alexander Bazazi" userId="pOb4b8u2ZzbN4xLtyG+c9+suC/nCxFMTZ6oO61r3rXc=" providerId="None" clId="Web-{05B8B3A6-DA4F-4ED7-AFF9-4CF4FDBF3C6F}" dt="2024-10-15T19:13:51.214" v="45"/>
        <pc:sldMkLst>
          <pc:docMk/>
          <pc:sldMk cId="2863647641" sldId="361"/>
        </pc:sldMkLst>
        <pc:spChg chg="del">
          <ac:chgData name="Alexander Bazazi" userId="pOb4b8u2ZzbN4xLtyG+c9+suC/nCxFMTZ6oO61r3rXc=" providerId="None" clId="Web-{05B8B3A6-DA4F-4ED7-AFF9-4CF4FDBF3C6F}" dt="2024-10-15T19:13:51.214" v="45"/>
          <ac:spMkLst>
            <pc:docMk/>
            <pc:sldMk cId="2863647641" sldId="361"/>
            <ac:spMk id="3" creationId="{930952A0-2907-3735-33B7-1A160BC31465}"/>
          </ac:spMkLst>
        </pc:spChg>
      </pc:sldChg>
      <pc:sldChg chg="ord">
        <pc:chgData name="Alexander Bazazi" userId="pOb4b8u2ZzbN4xLtyG+c9+suC/nCxFMTZ6oO61r3rXc=" providerId="None" clId="Web-{05B8B3A6-DA4F-4ED7-AFF9-4CF4FDBF3C6F}" dt="2024-10-15T20:03:14.022" v="415"/>
        <pc:sldMkLst>
          <pc:docMk/>
          <pc:sldMk cId="2401985439" sldId="384"/>
        </pc:sldMkLst>
      </pc:sldChg>
      <pc:sldChg chg="ord">
        <pc:chgData name="Alexander Bazazi" userId="pOb4b8u2ZzbN4xLtyG+c9+suC/nCxFMTZ6oO61r3rXc=" providerId="None" clId="Web-{05B8B3A6-DA4F-4ED7-AFF9-4CF4FDBF3C6F}" dt="2024-10-15T20:03:17.163" v="416"/>
        <pc:sldMkLst>
          <pc:docMk/>
          <pc:sldMk cId="4041438263" sldId="388"/>
        </pc:sldMkLst>
      </pc:sldChg>
      <pc:sldChg chg="modSp ord">
        <pc:chgData name="Alexander Bazazi" userId="pOb4b8u2ZzbN4xLtyG+c9+suC/nCxFMTZ6oO61r3rXc=" providerId="None" clId="Web-{05B8B3A6-DA4F-4ED7-AFF9-4CF4FDBF3C6F}" dt="2024-10-15T20:03:57.008" v="422" actId="1076"/>
        <pc:sldMkLst>
          <pc:docMk/>
          <pc:sldMk cId="1684082631" sldId="389"/>
        </pc:sldMkLst>
        <pc:spChg chg="mod">
          <ac:chgData name="Alexander Bazazi" userId="pOb4b8u2ZzbN4xLtyG+c9+suC/nCxFMTZ6oO61r3rXc=" providerId="None" clId="Web-{05B8B3A6-DA4F-4ED7-AFF9-4CF4FDBF3C6F}" dt="2024-10-15T20:03:57.008" v="422" actId="1076"/>
          <ac:spMkLst>
            <pc:docMk/>
            <pc:sldMk cId="1684082631" sldId="389"/>
            <ac:spMk id="13" creationId="{3FBEA576-FF2B-A8DA-9788-9A5DBF00B5B1}"/>
          </ac:spMkLst>
        </pc:spChg>
      </pc:sldChg>
      <pc:sldChg chg="modSp">
        <pc:chgData name="Alexander Bazazi" userId="pOb4b8u2ZzbN4xLtyG+c9+suC/nCxFMTZ6oO61r3rXc=" providerId="None" clId="Web-{05B8B3A6-DA4F-4ED7-AFF9-4CF4FDBF3C6F}" dt="2024-10-15T19:48:15.876" v="413" actId="20577"/>
        <pc:sldMkLst>
          <pc:docMk/>
          <pc:sldMk cId="1466984498" sldId="390"/>
        </pc:sldMkLst>
        <pc:spChg chg="mod">
          <ac:chgData name="Alexander Bazazi" userId="pOb4b8u2ZzbN4xLtyG+c9+suC/nCxFMTZ6oO61r3rXc=" providerId="None" clId="Web-{05B8B3A6-DA4F-4ED7-AFF9-4CF4FDBF3C6F}" dt="2024-10-15T19:48:15.876" v="413" actId="20577"/>
          <ac:spMkLst>
            <pc:docMk/>
            <pc:sldMk cId="1466984498" sldId="390"/>
            <ac:spMk id="3" creationId="{16E41FCA-C89C-635B-B9CF-4D0F367822D0}"/>
          </ac:spMkLst>
        </pc:spChg>
      </pc:sldChg>
      <pc:sldChg chg="addSp delSp modSp new">
        <pc:chgData name="Alexander Bazazi" userId="pOb4b8u2ZzbN4xLtyG+c9+suC/nCxFMTZ6oO61r3rXc=" providerId="None" clId="Web-{05B8B3A6-DA4F-4ED7-AFF9-4CF4FDBF3C6F}" dt="2024-10-15T19:17:04.957" v="114"/>
        <pc:sldMkLst>
          <pc:docMk/>
          <pc:sldMk cId="942996984" sldId="393"/>
        </pc:sldMkLst>
        <pc:spChg chg="mod">
          <ac:chgData name="Alexander Bazazi" userId="pOb4b8u2ZzbN4xLtyG+c9+suC/nCxFMTZ6oO61r3rXc=" providerId="None" clId="Web-{05B8B3A6-DA4F-4ED7-AFF9-4CF4FDBF3C6F}" dt="2024-10-15T19:17:04.957" v="114"/>
          <ac:spMkLst>
            <pc:docMk/>
            <pc:sldMk cId="942996984" sldId="393"/>
            <ac:spMk id="2" creationId="{F9160BA4-0DFB-E858-6CCE-40F0D07FFEEA}"/>
          </ac:spMkLst>
        </pc:spChg>
        <pc:spChg chg="mod">
          <ac:chgData name="Alexander Bazazi" userId="pOb4b8u2ZzbN4xLtyG+c9+suC/nCxFMTZ6oO61r3rXc=" providerId="None" clId="Web-{05B8B3A6-DA4F-4ED7-AFF9-4CF4FDBF3C6F}" dt="2024-10-15T19:14:58.514" v="112" actId="20577"/>
          <ac:spMkLst>
            <pc:docMk/>
            <pc:sldMk cId="942996984" sldId="393"/>
            <ac:spMk id="3" creationId="{FA0B8EFE-66D9-F663-E4AE-6D151A82C88F}"/>
          </ac:spMkLst>
        </pc:spChg>
        <pc:spChg chg="add del mod">
          <ac:chgData name="Alexander Bazazi" userId="pOb4b8u2ZzbN4xLtyG+c9+suC/nCxFMTZ6oO61r3rXc=" providerId="None" clId="Web-{05B8B3A6-DA4F-4ED7-AFF9-4CF4FDBF3C6F}" dt="2024-10-15T19:14:26.325" v="97"/>
          <ac:spMkLst>
            <pc:docMk/>
            <pc:sldMk cId="942996984" sldId="393"/>
            <ac:spMk id="7" creationId="{930952A0-2907-3735-33B7-1A160BC31465}"/>
          </ac:spMkLst>
        </pc:spChg>
      </pc:sldChg>
      <pc:sldChg chg="modSp add replId">
        <pc:chgData name="Alexander Bazazi" userId="pOb4b8u2ZzbN4xLtyG+c9+suC/nCxFMTZ6oO61r3rXc=" providerId="None" clId="Web-{05B8B3A6-DA4F-4ED7-AFF9-4CF4FDBF3C6F}" dt="2024-10-15T19:36:48.833" v="411" actId="20577"/>
        <pc:sldMkLst>
          <pc:docMk/>
          <pc:sldMk cId="1354073027" sldId="394"/>
        </pc:sldMkLst>
        <pc:spChg chg="mod">
          <ac:chgData name="Alexander Bazazi" userId="pOb4b8u2ZzbN4xLtyG+c9+suC/nCxFMTZ6oO61r3rXc=" providerId="None" clId="Web-{05B8B3A6-DA4F-4ED7-AFF9-4CF4FDBF3C6F}" dt="2024-10-15T19:36:48.833" v="411" actId="20577"/>
          <ac:spMkLst>
            <pc:docMk/>
            <pc:sldMk cId="1354073027" sldId="394"/>
            <ac:spMk id="3" creationId="{598BE012-440A-B09E-18EC-0B33FCB6DB3E}"/>
          </ac:spMkLst>
        </pc:spChg>
      </pc:sldChg>
    </pc:docChg>
  </pc:docChgLst>
  <pc:docChgLst>
    <pc:chgData name="Alexander Bazazi" userId="pOb4b8u2ZzbN4xLtyG+c9+suC/nCxFMTZ6oO61r3rXc=" providerId="None" clId="Web-{6470F582-00E5-423C-B84A-109FF3819164}"/>
    <pc:docChg chg="delSld modSld">
      <pc:chgData name="Alexander Bazazi" userId="pOb4b8u2ZzbN4xLtyG+c9+suC/nCxFMTZ6oO61r3rXc=" providerId="None" clId="Web-{6470F582-00E5-423C-B84A-109FF3819164}" dt="2024-10-15T23:27:22.865" v="388"/>
      <pc:docMkLst>
        <pc:docMk/>
      </pc:docMkLst>
      <pc:sldChg chg="del">
        <pc:chgData name="Alexander Bazazi" userId="pOb4b8u2ZzbN4xLtyG+c9+suC/nCxFMTZ6oO61r3rXc=" providerId="None" clId="Web-{6470F582-00E5-423C-B84A-109FF3819164}" dt="2024-10-15T20:59:55.607" v="50"/>
        <pc:sldMkLst>
          <pc:docMk/>
          <pc:sldMk cId="2040772626" sldId="345"/>
        </pc:sldMkLst>
      </pc:sldChg>
      <pc:sldChg chg="modSp">
        <pc:chgData name="Alexander Bazazi" userId="pOb4b8u2ZzbN4xLtyG+c9+suC/nCxFMTZ6oO61r3rXc=" providerId="None" clId="Web-{6470F582-00E5-423C-B84A-109FF3819164}" dt="2024-10-15T20:56:34.819" v="6"/>
        <pc:sldMkLst>
          <pc:docMk/>
          <pc:sldMk cId="1866853577" sldId="357"/>
        </pc:sldMkLst>
        <pc:spChg chg="mod">
          <ac:chgData name="Alexander Bazazi" userId="pOb4b8u2ZzbN4xLtyG+c9+suC/nCxFMTZ6oO61r3rXc=" providerId="None" clId="Web-{6470F582-00E5-423C-B84A-109FF3819164}" dt="2024-10-15T20:56:34.819" v="6"/>
          <ac:spMkLst>
            <pc:docMk/>
            <pc:sldMk cId="1866853577" sldId="357"/>
            <ac:spMk id="6" creationId="{E814D936-138F-7FD5-B17A-C67EF6FD653E}"/>
          </ac:spMkLst>
        </pc:spChg>
        <pc:spChg chg="mod">
          <ac:chgData name="Alexander Bazazi" userId="pOb4b8u2ZzbN4xLtyG+c9+suC/nCxFMTZ6oO61r3rXc=" providerId="None" clId="Web-{6470F582-00E5-423C-B84A-109FF3819164}" dt="2024-10-15T20:56:34.725" v="5"/>
          <ac:spMkLst>
            <pc:docMk/>
            <pc:sldMk cId="1866853577" sldId="357"/>
            <ac:spMk id="8" creationId="{B4E6B04E-7680-D4F5-5505-A457DB57606D}"/>
          </ac:spMkLst>
        </pc:spChg>
      </pc:sldChg>
      <pc:sldChg chg="modSp">
        <pc:chgData name="Alexander Bazazi" userId="pOb4b8u2ZzbN4xLtyG+c9+suC/nCxFMTZ6oO61r3rXc=" providerId="None" clId="Web-{6470F582-00E5-423C-B84A-109FF3819164}" dt="2024-10-15T23:17:23.046" v="284" actId="20577"/>
        <pc:sldMkLst>
          <pc:docMk/>
          <pc:sldMk cId="3119686496" sldId="359"/>
        </pc:sldMkLst>
        <pc:spChg chg="mod">
          <ac:chgData name="Alexander Bazazi" userId="pOb4b8u2ZzbN4xLtyG+c9+suC/nCxFMTZ6oO61r3rXc=" providerId="None" clId="Web-{6470F582-00E5-423C-B84A-109FF3819164}" dt="2024-10-15T23:17:23.046" v="284" actId="20577"/>
          <ac:spMkLst>
            <pc:docMk/>
            <pc:sldMk cId="3119686496" sldId="359"/>
            <ac:spMk id="4" creationId="{A3633096-9F25-EF06-9537-E64805E68155}"/>
          </ac:spMkLst>
        </pc:spChg>
      </pc:sldChg>
      <pc:sldChg chg="addSp modSp addAnim delAnim">
        <pc:chgData name="Alexander Bazazi" userId="pOb4b8u2ZzbN4xLtyG+c9+suC/nCxFMTZ6oO61r3rXc=" providerId="None" clId="Web-{6470F582-00E5-423C-B84A-109FF3819164}" dt="2024-10-15T21:41:56.759" v="274" actId="20577"/>
        <pc:sldMkLst>
          <pc:docMk/>
          <pc:sldMk cId="858647127" sldId="360"/>
        </pc:sldMkLst>
        <pc:spChg chg="mod">
          <ac:chgData name="Alexander Bazazi" userId="pOb4b8u2ZzbN4xLtyG+c9+suC/nCxFMTZ6oO61r3rXc=" providerId="None" clId="Web-{6470F582-00E5-423C-B84A-109FF3819164}" dt="2024-10-15T21:31:00.626" v="223" actId="1076"/>
          <ac:spMkLst>
            <pc:docMk/>
            <pc:sldMk cId="858647127" sldId="360"/>
            <ac:spMk id="6" creationId="{3BA98193-1623-12EB-E562-9ADBA77C1D14}"/>
          </ac:spMkLst>
        </pc:spChg>
        <pc:spChg chg="add mod">
          <ac:chgData name="Alexander Bazazi" userId="pOb4b8u2ZzbN4xLtyG+c9+suC/nCxFMTZ6oO61r3rXc=" providerId="None" clId="Web-{6470F582-00E5-423C-B84A-109FF3819164}" dt="2024-10-15T21:29:53.421" v="204" actId="1076"/>
          <ac:spMkLst>
            <pc:docMk/>
            <pc:sldMk cId="858647127" sldId="360"/>
            <ac:spMk id="7" creationId="{3064B68F-E249-F6DD-8D7A-068D4C85DFD4}"/>
          </ac:spMkLst>
        </pc:spChg>
        <pc:spChg chg="add mod">
          <ac:chgData name="Alexander Bazazi" userId="pOb4b8u2ZzbN4xLtyG+c9+suC/nCxFMTZ6oO61r3rXc=" providerId="None" clId="Web-{6470F582-00E5-423C-B84A-109FF3819164}" dt="2024-10-15T21:31:45.597" v="231" actId="1076"/>
          <ac:spMkLst>
            <pc:docMk/>
            <pc:sldMk cId="858647127" sldId="360"/>
            <ac:spMk id="8" creationId="{E7309D2C-5875-97DB-FDF7-F8216AD2B946}"/>
          </ac:spMkLst>
        </pc:spChg>
        <pc:spChg chg="add mod">
          <ac:chgData name="Alexander Bazazi" userId="pOb4b8u2ZzbN4xLtyG+c9+suC/nCxFMTZ6oO61r3rXc=" providerId="None" clId="Web-{6470F582-00E5-423C-B84A-109FF3819164}" dt="2024-10-15T21:31:37.096" v="230" actId="1076"/>
          <ac:spMkLst>
            <pc:docMk/>
            <pc:sldMk cId="858647127" sldId="360"/>
            <ac:spMk id="9" creationId="{BD315C42-2886-5D0D-957B-A3800E8834E6}"/>
          </ac:spMkLst>
        </pc:spChg>
        <pc:spChg chg="add mod">
          <ac:chgData name="Alexander Bazazi" userId="pOb4b8u2ZzbN4xLtyG+c9+suC/nCxFMTZ6oO61r3rXc=" providerId="None" clId="Web-{6470F582-00E5-423C-B84A-109FF3819164}" dt="2024-10-15T21:41:56.759" v="274" actId="20577"/>
          <ac:spMkLst>
            <pc:docMk/>
            <pc:sldMk cId="858647127" sldId="360"/>
            <ac:spMk id="10" creationId="{891EE61D-9561-DC31-B5FA-39A66F8D59B6}"/>
          </ac:spMkLst>
        </pc:spChg>
      </pc:sldChg>
      <pc:sldChg chg="modSp">
        <pc:chgData name="Alexander Bazazi" userId="pOb4b8u2ZzbN4xLtyG+c9+suC/nCxFMTZ6oO61r3rXc=" providerId="None" clId="Web-{6470F582-00E5-423C-B84A-109FF3819164}" dt="2024-10-15T23:19:56.661" v="291" actId="20577"/>
        <pc:sldMkLst>
          <pc:docMk/>
          <pc:sldMk cId="3192517490" sldId="369"/>
        </pc:sldMkLst>
        <pc:spChg chg="mod">
          <ac:chgData name="Alexander Bazazi" userId="pOb4b8u2ZzbN4xLtyG+c9+suC/nCxFMTZ6oO61r3rXc=" providerId="None" clId="Web-{6470F582-00E5-423C-B84A-109FF3819164}" dt="2024-10-15T23:19:56.661" v="291" actId="20577"/>
          <ac:spMkLst>
            <pc:docMk/>
            <pc:sldMk cId="3192517490" sldId="369"/>
            <ac:spMk id="6" creationId="{E7CD5958-6B7B-C699-C22E-0A495D9BB257}"/>
          </ac:spMkLst>
        </pc:spChg>
      </pc:sldChg>
      <pc:sldChg chg="modSp">
        <pc:chgData name="Alexander Bazazi" userId="pOb4b8u2ZzbN4xLtyG+c9+suC/nCxFMTZ6oO61r3rXc=" providerId="None" clId="Web-{6470F582-00E5-423C-B84A-109FF3819164}" dt="2024-10-15T23:27:22.865" v="388"/>
        <pc:sldMkLst>
          <pc:docMk/>
          <pc:sldMk cId="1745241294" sldId="377"/>
        </pc:sldMkLst>
        <pc:graphicFrameChg chg="mod modGraphic">
          <ac:chgData name="Alexander Bazazi" userId="pOb4b8u2ZzbN4xLtyG+c9+suC/nCxFMTZ6oO61r3rXc=" providerId="None" clId="Web-{6470F582-00E5-423C-B84A-109FF3819164}" dt="2024-10-15T23:27:22.865" v="388"/>
          <ac:graphicFrameMkLst>
            <pc:docMk/>
            <pc:sldMk cId="1745241294" sldId="377"/>
            <ac:graphicFrameMk id="9" creationId="{ED41093F-8D97-FBDE-CC49-CAB5F08A62AE}"/>
          </ac:graphicFrameMkLst>
        </pc:graphicFrameChg>
      </pc:sldChg>
      <pc:sldChg chg="modSp addAnim delAnim">
        <pc:chgData name="Alexander Bazazi" userId="pOb4b8u2ZzbN4xLtyG+c9+suC/nCxFMTZ6oO61r3rXc=" providerId="None" clId="Web-{6470F582-00E5-423C-B84A-109FF3819164}" dt="2024-10-15T23:22:04.541" v="303" actId="20577"/>
        <pc:sldMkLst>
          <pc:docMk/>
          <pc:sldMk cId="3017049562" sldId="381"/>
        </pc:sldMkLst>
        <pc:spChg chg="mod">
          <ac:chgData name="Alexander Bazazi" userId="pOb4b8u2ZzbN4xLtyG+c9+suC/nCxFMTZ6oO61r3rXc=" providerId="None" clId="Web-{6470F582-00E5-423C-B84A-109FF3819164}" dt="2024-10-15T23:22:04.541" v="303" actId="20577"/>
          <ac:spMkLst>
            <pc:docMk/>
            <pc:sldMk cId="3017049562" sldId="381"/>
            <ac:spMk id="6" creationId="{2091FEF2-BC36-BFA0-AF61-B45C0BCDB9DA}"/>
          </ac:spMkLst>
        </pc:spChg>
      </pc:sldChg>
      <pc:sldChg chg="addSp modSp">
        <pc:chgData name="Alexander Bazazi" userId="pOb4b8u2ZzbN4xLtyG+c9+suC/nCxFMTZ6oO61r3rXc=" providerId="None" clId="Web-{6470F582-00E5-423C-B84A-109FF3819164}" dt="2024-10-15T21:38:54.424" v="256" actId="14100"/>
        <pc:sldMkLst>
          <pc:docMk/>
          <pc:sldMk cId="2401985439" sldId="384"/>
        </pc:sldMkLst>
        <pc:spChg chg="add mod">
          <ac:chgData name="Alexander Bazazi" userId="pOb4b8u2ZzbN4xLtyG+c9+suC/nCxFMTZ6oO61r3rXc=" providerId="None" clId="Web-{6470F582-00E5-423C-B84A-109FF3819164}" dt="2024-10-15T21:38:54.424" v="256" actId="14100"/>
          <ac:spMkLst>
            <pc:docMk/>
            <pc:sldMk cId="2401985439" sldId="384"/>
            <ac:spMk id="3" creationId="{9A27219E-4FD7-34F3-4071-C9D795CCE14C}"/>
          </ac:spMkLst>
        </pc:spChg>
        <pc:grpChg chg="mod">
          <ac:chgData name="Alexander Bazazi" userId="pOb4b8u2ZzbN4xLtyG+c9+suC/nCxFMTZ6oO61r3rXc=" providerId="None" clId="Web-{6470F582-00E5-423C-B84A-109FF3819164}" dt="2024-10-15T21:38:37.299" v="243" actId="1076"/>
          <ac:grpSpMkLst>
            <pc:docMk/>
            <pc:sldMk cId="2401985439" sldId="384"/>
            <ac:grpSpMk id="38" creationId="{D055E07F-9187-8CFB-A505-E5DBE655BD37}"/>
          </ac:grpSpMkLst>
        </pc:grpChg>
      </pc:sldChg>
      <pc:sldChg chg="modSp">
        <pc:chgData name="Alexander Bazazi" userId="pOb4b8u2ZzbN4xLtyG+c9+suC/nCxFMTZ6oO61r3rXc=" providerId="None" clId="Web-{6470F582-00E5-423C-B84A-109FF3819164}" dt="2024-10-15T21:37:55" v="241" actId="20577"/>
        <pc:sldMkLst>
          <pc:docMk/>
          <pc:sldMk cId="347871768" sldId="385"/>
        </pc:sldMkLst>
        <pc:spChg chg="mod">
          <ac:chgData name="Alexander Bazazi" userId="pOb4b8u2ZzbN4xLtyG+c9+suC/nCxFMTZ6oO61r3rXc=" providerId="None" clId="Web-{6470F582-00E5-423C-B84A-109FF3819164}" dt="2024-10-15T21:37:55" v="241" actId="20577"/>
          <ac:spMkLst>
            <pc:docMk/>
            <pc:sldMk cId="347871768" sldId="385"/>
            <ac:spMk id="2" creationId="{18DF4FCF-CD6F-56BE-D6DA-85311DF6C73C}"/>
          </ac:spMkLst>
        </pc:spChg>
      </pc:sldChg>
      <pc:sldChg chg="modSp modNotes">
        <pc:chgData name="Alexander Bazazi" userId="pOb4b8u2ZzbN4xLtyG+c9+suC/nCxFMTZ6oO61r3rXc=" providerId="None" clId="Web-{6470F582-00E5-423C-B84A-109FF3819164}" dt="2024-10-15T21:26:42.055" v="159"/>
        <pc:sldMkLst>
          <pc:docMk/>
          <pc:sldMk cId="1466984498" sldId="390"/>
        </pc:sldMkLst>
        <pc:spChg chg="mod">
          <ac:chgData name="Alexander Bazazi" userId="pOb4b8u2ZzbN4xLtyG+c9+suC/nCxFMTZ6oO61r3rXc=" providerId="None" clId="Web-{6470F582-00E5-423C-B84A-109FF3819164}" dt="2024-10-15T21:01:23.329" v="75" actId="20577"/>
          <ac:spMkLst>
            <pc:docMk/>
            <pc:sldMk cId="1466984498" sldId="390"/>
            <ac:spMk id="3" creationId="{16E41FCA-C89C-635B-B9CF-4D0F367822D0}"/>
          </ac:spMkLst>
        </pc:spChg>
      </pc:sldChg>
      <pc:sldChg chg="modSp">
        <pc:chgData name="Alexander Bazazi" userId="pOb4b8u2ZzbN4xLtyG+c9+suC/nCxFMTZ6oO61r3rXc=" providerId="None" clId="Web-{6470F582-00E5-423C-B84A-109FF3819164}" dt="2024-10-15T20:57:30.867" v="11" actId="20577"/>
        <pc:sldMkLst>
          <pc:docMk/>
          <pc:sldMk cId="1354073027" sldId="394"/>
        </pc:sldMkLst>
        <pc:spChg chg="mod">
          <ac:chgData name="Alexander Bazazi" userId="pOb4b8u2ZzbN4xLtyG+c9+suC/nCxFMTZ6oO61r3rXc=" providerId="None" clId="Web-{6470F582-00E5-423C-B84A-109FF3819164}" dt="2024-10-15T20:57:30.867" v="11" actId="20577"/>
          <ac:spMkLst>
            <pc:docMk/>
            <pc:sldMk cId="1354073027" sldId="394"/>
            <ac:spMk id="3" creationId="{598BE012-440A-B09E-18EC-0B33FCB6DB3E}"/>
          </ac:spMkLst>
        </pc:spChg>
      </pc:sldChg>
    </pc:docChg>
  </pc:docChgLst>
  <pc:docChgLst>
    <pc:chgData name="Alexander Bazazi" userId="pOb4b8u2ZzbN4xLtyG+c9+suC/nCxFMTZ6oO61r3rXc=" providerId="None" clId="Web-{E8CAB9A5-6E95-4497-980C-36ADFBA5AEAA}"/>
    <pc:docChg chg="modSld">
      <pc:chgData name="Alexander Bazazi" userId="pOb4b8u2ZzbN4xLtyG+c9+suC/nCxFMTZ6oO61r3rXc=" providerId="None" clId="Web-{E8CAB9A5-6E95-4497-980C-36ADFBA5AEAA}" dt="2024-10-16T03:44:21.305" v="100"/>
      <pc:docMkLst>
        <pc:docMk/>
      </pc:docMkLst>
      <pc:sldChg chg="modSp">
        <pc:chgData name="Alexander Bazazi" userId="pOb4b8u2ZzbN4xLtyG+c9+suC/nCxFMTZ6oO61r3rXc=" providerId="None" clId="Web-{E8CAB9A5-6E95-4497-980C-36ADFBA5AEAA}" dt="2024-10-16T03:40:37.578" v="15" actId="1076"/>
        <pc:sldMkLst>
          <pc:docMk/>
          <pc:sldMk cId="1909605168" sldId="367"/>
        </pc:sldMkLst>
        <pc:spChg chg="mod">
          <ac:chgData name="Alexander Bazazi" userId="pOb4b8u2ZzbN4xLtyG+c9+suC/nCxFMTZ6oO61r3rXc=" providerId="None" clId="Web-{E8CAB9A5-6E95-4497-980C-36ADFBA5AEAA}" dt="2024-10-16T03:40:37.578" v="15" actId="1076"/>
          <ac:spMkLst>
            <pc:docMk/>
            <pc:sldMk cId="1909605168" sldId="367"/>
            <ac:spMk id="4" creationId="{7AFA7B48-E5A6-5CDA-B28D-0CA12209D073}"/>
          </ac:spMkLst>
        </pc:spChg>
      </pc:sldChg>
      <pc:sldChg chg="modSp addAnim delAnim">
        <pc:chgData name="Alexander Bazazi" userId="pOb4b8u2ZzbN4xLtyG+c9+suC/nCxFMTZ6oO61r3rXc=" providerId="None" clId="Web-{E8CAB9A5-6E95-4497-980C-36ADFBA5AEAA}" dt="2024-10-16T03:40:27.249" v="14"/>
        <pc:sldMkLst>
          <pc:docMk/>
          <pc:sldMk cId="3714897256" sldId="372"/>
        </pc:sldMkLst>
        <pc:spChg chg="mod">
          <ac:chgData name="Alexander Bazazi" userId="pOb4b8u2ZzbN4xLtyG+c9+suC/nCxFMTZ6oO61r3rXc=" providerId="None" clId="Web-{E8CAB9A5-6E95-4497-980C-36ADFBA5AEAA}" dt="2024-10-16T03:39:11.637" v="6" actId="1076"/>
          <ac:spMkLst>
            <pc:docMk/>
            <pc:sldMk cId="3714897256" sldId="372"/>
            <ac:spMk id="4" creationId="{4992BB27-31E5-2D19-4C85-B8410E42974A}"/>
          </ac:spMkLst>
        </pc:spChg>
        <pc:spChg chg="mod">
          <ac:chgData name="Alexander Bazazi" userId="pOb4b8u2ZzbN4xLtyG+c9+suC/nCxFMTZ6oO61r3rXc=" providerId="None" clId="Web-{E8CAB9A5-6E95-4497-980C-36ADFBA5AEAA}" dt="2024-10-16T03:39:05.121" v="5" actId="14100"/>
          <ac:spMkLst>
            <pc:docMk/>
            <pc:sldMk cId="3714897256" sldId="372"/>
            <ac:spMk id="6" creationId="{AA13A048-B217-5D4D-AB2B-5ACF61015BBC}"/>
          </ac:spMkLst>
        </pc:spChg>
        <pc:spChg chg="mod">
          <ac:chgData name="Alexander Bazazi" userId="pOb4b8u2ZzbN4xLtyG+c9+suC/nCxFMTZ6oO61r3rXc=" providerId="None" clId="Web-{E8CAB9A5-6E95-4497-980C-36ADFBA5AEAA}" dt="2024-10-16T03:38:50.042" v="2" actId="14100"/>
          <ac:spMkLst>
            <pc:docMk/>
            <pc:sldMk cId="3714897256" sldId="372"/>
            <ac:spMk id="7" creationId="{4E43535E-0B29-D6EB-B183-0081A7940C42}"/>
          </ac:spMkLst>
        </pc:spChg>
        <pc:spChg chg="mod">
          <ac:chgData name="Alexander Bazazi" userId="pOb4b8u2ZzbN4xLtyG+c9+suC/nCxFMTZ6oO61r3rXc=" providerId="None" clId="Web-{E8CAB9A5-6E95-4497-980C-36ADFBA5AEAA}" dt="2024-10-16T03:40:27.249" v="14"/>
          <ac:spMkLst>
            <pc:docMk/>
            <pc:sldMk cId="3714897256" sldId="372"/>
            <ac:spMk id="10" creationId="{54EFC382-1063-339D-0202-851E1B590EEC}"/>
          </ac:spMkLst>
        </pc:spChg>
      </pc:sldChg>
      <pc:sldChg chg="modSp modNotes">
        <pc:chgData name="Alexander Bazazi" userId="pOb4b8u2ZzbN4xLtyG+c9+suC/nCxFMTZ6oO61r3rXc=" providerId="None" clId="Web-{E8CAB9A5-6E95-4497-980C-36ADFBA5AEAA}" dt="2024-10-16T03:44:21.305" v="100"/>
        <pc:sldMkLst>
          <pc:docMk/>
          <pc:sldMk cId="1745241294" sldId="377"/>
        </pc:sldMkLst>
        <pc:graphicFrameChg chg="mod modGraphic">
          <ac:chgData name="Alexander Bazazi" userId="pOb4b8u2ZzbN4xLtyG+c9+suC/nCxFMTZ6oO61r3rXc=" providerId="None" clId="Web-{E8CAB9A5-6E95-4497-980C-36ADFBA5AEAA}" dt="2024-10-16T03:43:50.648" v="63"/>
          <ac:graphicFrameMkLst>
            <pc:docMk/>
            <pc:sldMk cId="1745241294" sldId="377"/>
            <ac:graphicFrameMk id="9" creationId="{ED41093F-8D97-FBDE-CC49-CAB5F08A62AE}"/>
          </ac:graphicFrameMkLst>
        </pc:graphicFrameChg>
      </pc:sldChg>
      <pc:sldChg chg="modSp">
        <pc:chgData name="Alexander Bazazi" userId="pOb4b8u2ZzbN4xLtyG+c9+suC/nCxFMTZ6oO61r3rXc=" providerId="None" clId="Web-{E8CAB9A5-6E95-4497-980C-36ADFBA5AEAA}" dt="2024-10-16T03:40:54.110" v="19" actId="1076"/>
        <pc:sldMkLst>
          <pc:docMk/>
          <pc:sldMk cId="1157762517" sldId="383"/>
        </pc:sldMkLst>
        <pc:spChg chg="mod">
          <ac:chgData name="Alexander Bazazi" userId="pOb4b8u2ZzbN4xLtyG+c9+suC/nCxFMTZ6oO61r3rXc=" providerId="None" clId="Web-{E8CAB9A5-6E95-4497-980C-36ADFBA5AEAA}" dt="2024-10-16T03:40:54.063" v="16" actId="1076"/>
          <ac:spMkLst>
            <pc:docMk/>
            <pc:sldMk cId="1157762517" sldId="383"/>
            <ac:spMk id="10" creationId="{0D9DAFC5-4B1F-A995-7DB7-3758372FE199}"/>
          </ac:spMkLst>
        </pc:spChg>
        <pc:spChg chg="mod">
          <ac:chgData name="Alexander Bazazi" userId="pOb4b8u2ZzbN4xLtyG+c9+suC/nCxFMTZ6oO61r3rXc=" providerId="None" clId="Web-{E8CAB9A5-6E95-4497-980C-36ADFBA5AEAA}" dt="2024-10-16T03:40:54.078" v="17" actId="1076"/>
          <ac:spMkLst>
            <pc:docMk/>
            <pc:sldMk cId="1157762517" sldId="383"/>
            <ac:spMk id="11" creationId="{C16C24D7-D01A-FF58-8F31-24DD5659F9F8}"/>
          </ac:spMkLst>
        </pc:spChg>
        <pc:spChg chg="mod">
          <ac:chgData name="Alexander Bazazi" userId="pOb4b8u2ZzbN4xLtyG+c9+suC/nCxFMTZ6oO61r3rXc=" providerId="None" clId="Web-{E8CAB9A5-6E95-4497-980C-36ADFBA5AEAA}" dt="2024-10-16T03:40:54.094" v="18" actId="1076"/>
          <ac:spMkLst>
            <pc:docMk/>
            <pc:sldMk cId="1157762517" sldId="383"/>
            <ac:spMk id="13" creationId="{805FFCDC-1DE0-A17A-C569-890C42999C1D}"/>
          </ac:spMkLst>
        </pc:spChg>
        <pc:spChg chg="mod">
          <ac:chgData name="Alexander Bazazi" userId="pOb4b8u2ZzbN4xLtyG+c9+suC/nCxFMTZ6oO61r3rXc=" providerId="None" clId="Web-{E8CAB9A5-6E95-4497-980C-36ADFBA5AEAA}" dt="2024-10-16T03:40:54.110" v="19" actId="1076"/>
          <ac:spMkLst>
            <pc:docMk/>
            <pc:sldMk cId="1157762517" sldId="383"/>
            <ac:spMk id="15" creationId="{B58160DB-C70E-F422-1166-D6B258099C8B}"/>
          </ac:spMkLst>
        </pc:spChg>
      </pc:sldChg>
      <pc:sldChg chg="modSp">
        <pc:chgData name="Alexander Bazazi" userId="pOb4b8u2ZzbN4xLtyG+c9+suC/nCxFMTZ6oO61r3rXc=" providerId="None" clId="Web-{E8CAB9A5-6E95-4497-980C-36ADFBA5AEAA}" dt="2024-10-16T03:41:58.972" v="42" actId="20577"/>
        <pc:sldMkLst>
          <pc:docMk/>
          <pc:sldMk cId="602607965" sldId="392"/>
        </pc:sldMkLst>
        <pc:spChg chg="mod">
          <ac:chgData name="Alexander Bazazi" userId="pOb4b8u2ZzbN4xLtyG+c9+suC/nCxFMTZ6oO61r3rXc=" providerId="None" clId="Web-{E8CAB9A5-6E95-4497-980C-36ADFBA5AEAA}" dt="2024-10-16T03:41:58.972" v="42" actId="20577"/>
          <ac:spMkLst>
            <pc:docMk/>
            <pc:sldMk cId="602607965" sldId="392"/>
            <ac:spMk id="6" creationId="{65390406-3DC5-531A-B4FD-2B0ABAC0B509}"/>
          </ac:spMkLst>
        </pc:spChg>
      </pc:sldChg>
    </pc:docChg>
  </pc:docChgLst>
  <pc:docChgLst>
    <pc:chgData name="Alexander Bazazi" userId="pOb4b8u2ZzbN4xLtyG+c9+suC/nCxFMTZ6oO61r3rXc=" providerId="None" clId="Web-{551EEB5B-40BE-496A-8267-3334EF68D122}"/>
    <pc:docChg chg="modSld">
      <pc:chgData name="Alexander Bazazi" userId="pOb4b8u2ZzbN4xLtyG+c9+suC/nCxFMTZ6oO61r3rXc=" providerId="None" clId="Web-{551EEB5B-40BE-496A-8267-3334EF68D122}" dt="2024-10-16T18:20:24.757" v="41"/>
      <pc:docMkLst>
        <pc:docMk/>
      </pc:docMkLst>
      <pc:sldChg chg="modSp">
        <pc:chgData name="Alexander Bazazi" userId="pOb4b8u2ZzbN4xLtyG+c9+suC/nCxFMTZ6oO61r3rXc=" providerId="None" clId="Web-{551EEB5B-40BE-496A-8267-3334EF68D122}" dt="2024-10-16T17:28:25.046" v="3" actId="1076"/>
        <pc:sldMkLst>
          <pc:docMk/>
          <pc:sldMk cId="3629790150" sldId="356"/>
        </pc:sldMkLst>
        <pc:picChg chg="mod">
          <ac:chgData name="Alexander Bazazi" userId="pOb4b8u2ZzbN4xLtyG+c9+suC/nCxFMTZ6oO61r3rXc=" providerId="None" clId="Web-{551EEB5B-40BE-496A-8267-3334EF68D122}" dt="2024-10-16T17:28:25.046" v="3" actId="1076"/>
          <ac:picMkLst>
            <pc:docMk/>
            <pc:sldMk cId="3629790150" sldId="356"/>
            <ac:picMk id="3" creationId="{7D513325-951A-4743-6E78-2CB3A348EBBD}"/>
          </ac:picMkLst>
        </pc:picChg>
      </pc:sldChg>
      <pc:sldChg chg="modSp">
        <pc:chgData name="Alexander Bazazi" userId="pOb4b8u2ZzbN4xLtyG+c9+suC/nCxFMTZ6oO61r3rXc=" providerId="None" clId="Web-{551EEB5B-40BE-496A-8267-3334EF68D122}" dt="2024-10-16T17:28:46.579" v="5" actId="20577"/>
        <pc:sldMkLst>
          <pc:docMk/>
          <pc:sldMk cId="3093022607" sldId="358"/>
        </pc:sldMkLst>
        <pc:spChg chg="mod">
          <ac:chgData name="Alexander Bazazi" userId="pOb4b8u2ZzbN4xLtyG+c9+suC/nCxFMTZ6oO61r3rXc=" providerId="None" clId="Web-{551EEB5B-40BE-496A-8267-3334EF68D122}" dt="2024-10-16T17:28:46.579" v="5" actId="20577"/>
          <ac:spMkLst>
            <pc:docMk/>
            <pc:sldMk cId="3093022607" sldId="358"/>
            <ac:spMk id="4" creationId="{AADBF4FF-2396-D28D-49A9-4586DC6A30BA}"/>
          </ac:spMkLst>
        </pc:spChg>
      </pc:sldChg>
      <pc:sldChg chg="modSp">
        <pc:chgData name="Alexander Bazazi" userId="pOb4b8u2ZzbN4xLtyG+c9+suC/nCxFMTZ6oO61r3rXc=" providerId="None" clId="Web-{551EEB5B-40BE-496A-8267-3334EF68D122}" dt="2024-10-16T17:53:16.029" v="37" actId="1076"/>
        <pc:sldMkLst>
          <pc:docMk/>
          <pc:sldMk cId="3119686496" sldId="359"/>
        </pc:sldMkLst>
        <pc:spChg chg="mod">
          <ac:chgData name="Alexander Bazazi" userId="pOb4b8u2ZzbN4xLtyG+c9+suC/nCxFMTZ6oO61r3rXc=" providerId="None" clId="Web-{551EEB5B-40BE-496A-8267-3334EF68D122}" dt="2024-10-16T17:53:16.029" v="37" actId="1076"/>
          <ac:spMkLst>
            <pc:docMk/>
            <pc:sldMk cId="3119686496" sldId="359"/>
            <ac:spMk id="4" creationId="{A3633096-9F25-EF06-9537-E64805E68155}"/>
          </ac:spMkLst>
        </pc:spChg>
        <pc:picChg chg="mod">
          <ac:chgData name="Alexander Bazazi" userId="pOb4b8u2ZzbN4xLtyG+c9+suC/nCxFMTZ6oO61r3rXc=" providerId="None" clId="Web-{551EEB5B-40BE-496A-8267-3334EF68D122}" dt="2024-10-16T17:53:12.670" v="36" actId="1076"/>
          <ac:picMkLst>
            <pc:docMk/>
            <pc:sldMk cId="3119686496" sldId="359"/>
            <ac:picMk id="5" creationId="{BF5A5BA1-5A8D-4241-B0AC-C0EE2DF4E732}"/>
          </ac:picMkLst>
        </pc:picChg>
      </pc:sldChg>
      <pc:sldChg chg="modSp">
        <pc:chgData name="Alexander Bazazi" userId="pOb4b8u2ZzbN4xLtyG+c9+suC/nCxFMTZ6oO61r3rXc=" providerId="None" clId="Web-{551EEB5B-40BE-496A-8267-3334EF68D122}" dt="2024-10-16T17:27:55.278" v="1" actId="20577"/>
        <pc:sldMkLst>
          <pc:docMk/>
          <pc:sldMk cId="2863647641" sldId="361"/>
        </pc:sldMkLst>
        <pc:spChg chg="mod">
          <ac:chgData name="Alexander Bazazi" userId="pOb4b8u2ZzbN4xLtyG+c9+suC/nCxFMTZ6oO61r3rXc=" providerId="None" clId="Web-{551EEB5B-40BE-496A-8267-3334EF68D122}" dt="2024-10-16T17:27:55.278" v="1" actId="20577"/>
          <ac:spMkLst>
            <pc:docMk/>
            <pc:sldMk cId="2863647641" sldId="361"/>
            <ac:spMk id="21" creationId="{961B3C15-64A1-FD13-AE3C-7773C39B33A9}"/>
          </ac:spMkLst>
        </pc:spChg>
      </pc:sldChg>
      <pc:sldChg chg="modSp">
        <pc:chgData name="Alexander Bazazi" userId="pOb4b8u2ZzbN4xLtyG+c9+suC/nCxFMTZ6oO61r3rXc=" providerId="None" clId="Web-{551EEB5B-40BE-496A-8267-3334EF68D122}" dt="2024-10-16T17:43:46.644" v="34" actId="20577"/>
        <pc:sldMkLst>
          <pc:docMk/>
          <pc:sldMk cId="1466984498" sldId="390"/>
        </pc:sldMkLst>
        <pc:spChg chg="mod">
          <ac:chgData name="Alexander Bazazi" userId="pOb4b8u2ZzbN4xLtyG+c9+suC/nCxFMTZ6oO61r3rXc=" providerId="None" clId="Web-{551EEB5B-40BE-496A-8267-3334EF68D122}" dt="2024-10-16T17:43:46.644" v="34" actId="20577"/>
          <ac:spMkLst>
            <pc:docMk/>
            <pc:sldMk cId="1466984498" sldId="390"/>
            <ac:spMk id="3" creationId="{16E41FCA-C89C-635B-B9CF-4D0F367822D0}"/>
          </ac:spMkLst>
        </pc:spChg>
      </pc:sldChg>
      <pc:sldChg chg="addAnim delAnim">
        <pc:chgData name="Alexander Bazazi" userId="pOb4b8u2ZzbN4xLtyG+c9+suC/nCxFMTZ6oO61r3rXc=" providerId="None" clId="Web-{551EEB5B-40BE-496A-8267-3334EF68D122}" dt="2024-10-16T18:20:24.757" v="41"/>
        <pc:sldMkLst>
          <pc:docMk/>
          <pc:sldMk cId="984026114" sldId="391"/>
        </pc:sldMkLst>
      </pc:sldChg>
      <pc:sldChg chg="addAnim">
        <pc:chgData name="Alexander Bazazi" userId="pOb4b8u2ZzbN4xLtyG+c9+suC/nCxFMTZ6oO61r3rXc=" providerId="None" clId="Web-{551EEB5B-40BE-496A-8267-3334EF68D122}" dt="2024-10-16T18:18:39.015" v="38"/>
        <pc:sldMkLst>
          <pc:docMk/>
          <pc:sldMk cId="1354073027" sldId="394"/>
        </pc:sldMkLst>
      </pc:sldChg>
    </pc:docChg>
  </pc:docChgLst>
  <pc:docChgLst>
    <pc:chgData name="Bryson Gomez" userId="2PLz4dkB2EURLQ4bDpJGz+5mn5oztNvhdZ3+wAnKt5I=" providerId="None" clId="Web-{BD7DF5E8-0A3A-4DE0-9B11-D026B5B76399}"/>
    <pc:docChg chg="modSld">
      <pc:chgData name="Bryson Gomez" userId="2PLz4dkB2EURLQ4bDpJGz+5mn5oztNvhdZ3+wAnKt5I=" providerId="None" clId="Web-{BD7DF5E8-0A3A-4DE0-9B11-D026B5B76399}" dt="2024-10-30T22:11:08.119" v="8" actId="20577"/>
      <pc:docMkLst>
        <pc:docMk/>
      </pc:docMkLst>
      <pc:sldChg chg="modSp">
        <pc:chgData name="Bryson Gomez" userId="2PLz4dkB2EURLQ4bDpJGz+5mn5oztNvhdZ3+wAnKt5I=" providerId="None" clId="Web-{BD7DF5E8-0A3A-4DE0-9B11-D026B5B76399}" dt="2024-10-30T22:11:08.119" v="8" actId="20577"/>
        <pc:sldMkLst>
          <pc:docMk/>
          <pc:sldMk cId="1354073027" sldId="394"/>
        </pc:sldMkLst>
        <pc:spChg chg="mod">
          <ac:chgData name="Bryson Gomez" userId="2PLz4dkB2EURLQ4bDpJGz+5mn5oztNvhdZ3+wAnKt5I=" providerId="None" clId="Web-{BD7DF5E8-0A3A-4DE0-9B11-D026B5B76399}" dt="2024-10-30T22:11:08.119" v="8" actId="20577"/>
          <ac:spMkLst>
            <pc:docMk/>
            <pc:sldMk cId="1354073027" sldId="394"/>
            <ac:spMk id="3" creationId="{598BE012-440A-B09E-18EC-0B33FCB6DB3E}"/>
          </ac:spMkLst>
        </pc:spChg>
      </pc:sldChg>
    </pc:docChg>
  </pc:docChgLst>
  <pc:docChgLst>
    <pc:chgData name="Bryson Gomez" userId="2PLz4dkB2EURLQ4bDpJGz+5mn5oztNvhdZ3+wAnKt5I=" providerId="None" clId="Web-{4EF0FD74-7B08-4FDF-9C4E-0D6A883BC6C1}"/>
    <pc:docChg chg="modSld">
      <pc:chgData name="Bryson Gomez" userId="2PLz4dkB2EURLQ4bDpJGz+5mn5oztNvhdZ3+wAnKt5I=" providerId="None" clId="Web-{4EF0FD74-7B08-4FDF-9C4E-0D6A883BC6C1}" dt="2024-10-11T19:28:14.831" v="60" actId="20577"/>
      <pc:docMkLst>
        <pc:docMk/>
      </pc:docMkLst>
      <pc:sldChg chg="modSp">
        <pc:chgData name="Bryson Gomez" userId="2PLz4dkB2EURLQ4bDpJGz+5mn5oztNvhdZ3+wAnKt5I=" providerId="None" clId="Web-{4EF0FD74-7B08-4FDF-9C4E-0D6A883BC6C1}" dt="2024-10-11T19:28:14.831" v="60" actId="20577"/>
        <pc:sldMkLst>
          <pc:docMk/>
          <pc:sldMk cId="1909605168" sldId="367"/>
        </pc:sldMkLst>
        <pc:spChg chg="mod">
          <ac:chgData name="Bryson Gomez" userId="2PLz4dkB2EURLQ4bDpJGz+5mn5oztNvhdZ3+wAnKt5I=" providerId="None" clId="Web-{4EF0FD74-7B08-4FDF-9C4E-0D6A883BC6C1}" dt="2024-10-11T19:28:14.831" v="60" actId="20577"/>
          <ac:spMkLst>
            <pc:docMk/>
            <pc:sldMk cId="1909605168" sldId="367"/>
            <ac:spMk id="10" creationId="{0D9DAFC5-4B1F-A995-7DB7-3758372FE199}"/>
          </ac:spMkLst>
        </pc:spChg>
      </pc:sldChg>
    </pc:docChg>
  </pc:docChgLst>
  <pc:docChgLst>
    <pc:chgData name="Alexander Bazazi" userId="pOb4b8u2ZzbN4xLtyG+c9+suC/nCxFMTZ6oO61r3rXc=" providerId="None" clId="Web-{C9ECE754-F7C1-41F8-BE0A-164E7A3459AE}"/>
    <pc:docChg chg="addSld modSld sldOrd">
      <pc:chgData name="Alexander Bazazi" userId="pOb4b8u2ZzbN4xLtyG+c9+suC/nCxFMTZ6oO61r3rXc=" providerId="None" clId="Web-{C9ECE754-F7C1-41F8-BE0A-164E7A3459AE}" dt="2024-10-13T20:38:23.009" v="1437"/>
      <pc:docMkLst>
        <pc:docMk/>
      </pc:docMkLst>
      <pc:sldChg chg="modNotes">
        <pc:chgData name="Alexander Bazazi" userId="pOb4b8u2ZzbN4xLtyG+c9+suC/nCxFMTZ6oO61r3rXc=" providerId="None" clId="Web-{C9ECE754-F7C1-41F8-BE0A-164E7A3459AE}" dt="2024-10-13T19:13:37.683" v="392"/>
        <pc:sldMkLst>
          <pc:docMk/>
          <pc:sldMk cId="2040772626" sldId="345"/>
        </pc:sldMkLst>
      </pc:sldChg>
      <pc:sldChg chg="modSp">
        <pc:chgData name="Alexander Bazazi" userId="pOb4b8u2ZzbN4xLtyG+c9+suC/nCxFMTZ6oO61r3rXc=" providerId="None" clId="Web-{C9ECE754-F7C1-41F8-BE0A-164E7A3459AE}" dt="2024-10-13T20:34:27.641" v="1301" actId="1076"/>
        <pc:sldMkLst>
          <pc:docMk/>
          <pc:sldMk cId="3366289640" sldId="351"/>
        </pc:sldMkLst>
        <pc:spChg chg="mod">
          <ac:chgData name="Alexander Bazazi" userId="pOb4b8u2ZzbN4xLtyG+c9+suC/nCxFMTZ6oO61r3rXc=" providerId="None" clId="Web-{C9ECE754-F7C1-41F8-BE0A-164E7A3459AE}" dt="2024-10-13T20:34:27.641" v="1301" actId="1076"/>
          <ac:spMkLst>
            <pc:docMk/>
            <pc:sldMk cId="3366289640" sldId="351"/>
            <ac:spMk id="5" creationId="{5F7662BF-399F-2372-CA18-632F21FD4BD1}"/>
          </ac:spMkLst>
        </pc:spChg>
        <pc:picChg chg="mod modCrop">
          <ac:chgData name="Alexander Bazazi" userId="pOb4b8u2ZzbN4xLtyG+c9+suC/nCxFMTZ6oO61r3rXc=" providerId="None" clId="Web-{C9ECE754-F7C1-41F8-BE0A-164E7A3459AE}" dt="2024-10-13T20:32:57.981" v="1235" actId="1076"/>
          <ac:picMkLst>
            <pc:docMk/>
            <pc:sldMk cId="3366289640" sldId="351"/>
            <ac:picMk id="8" creationId="{60F0F7C6-39E2-4166-0816-AF712E7254D1}"/>
          </ac:picMkLst>
        </pc:picChg>
        <pc:cxnChg chg="mod">
          <ac:chgData name="Alexander Bazazi" userId="pOb4b8u2ZzbN4xLtyG+c9+suC/nCxFMTZ6oO61r3rXc=" providerId="None" clId="Web-{C9ECE754-F7C1-41F8-BE0A-164E7A3459AE}" dt="2024-10-13T20:32:57.981" v="1236" actId="1076"/>
          <ac:cxnSpMkLst>
            <pc:docMk/>
            <pc:sldMk cId="3366289640" sldId="351"/>
            <ac:cxnSpMk id="7" creationId="{6B09F419-9BF5-5651-0652-B18946D189F6}"/>
          </ac:cxnSpMkLst>
        </pc:cxnChg>
        <pc:cxnChg chg="mod">
          <ac:chgData name="Alexander Bazazi" userId="pOb4b8u2ZzbN4xLtyG+c9+suC/nCxFMTZ6oO61r3rXc=" providerId="None" clId="Web-{C9ECE754-F7C1-41F8-BE0A-164E7A3459AE}" dt="2024-10-13T20:32:57.981" v="1237" actId="1076"/>
          <ac:cxnSpMkLst>
            <pc:docMk/>
            <pc:sldMk cId="3366289640" sldId="351"/>
            <ac:cxnSpMk id="9" creationId="{E88B40C6-0140-B3FD-00C3-1200C6E3A082}"/>
          </ac:cxnSpMkLst>
        </pc:cxnChg>
        <pc:cxnChg chg="mod">
          <ac:chgData name="Alexander Bazazi" userId="pOb4b8u2ZzbN4xLtyG+c9+suC/nCxFMTZ6oO61r3rXc=" providerId="None" clId="Web-{C9ECE754-F7C1-41F8-BE0A-164E7A3459AE}" dt="2024-10-13T20:32:57.981" v="1238" actId="1076"/>
          <ac:cxnSpMkLst>
            <pc:docMk/>
            <pc:sldMk cId="3366289640" sldId="351"/>
            <ac:cxnSpMk id="10" creationId="{4BD17124-06D8-4AEA-8343-1FEEBD2810F3}"/>
          </ac:cxnSpMkLst>
        </pc:cxnChg>
      </pc:sldChg>
      <pc:sldChg chg="modSp">
        <pc:chgData name="Alexander Bazazi" userId="pOb4b8u2ZzbN4xLtyG+c9+suC/nCxFMTZ6oO61r3rXc=" providerId="None" clId="Web-{C9ECE754-F7C1-41F8-BE0A-164E7A3459AE}" dt="2024-10-13T20:29:57.693" v="1175" actId="20577"/>
        <pc:sldMkLst>
          <pc:docMk/>
          <pc:sldMk cId="858647127" sldId="360"/>
        </pc:sldMkLst>
        <pc:spChg chg="mod">
          <ac:chgData name="Alexander Bazazi" userId="pOb4b8u2ZzbN4xLtyG+c9+suC/nCxFMTZ6oO61r3rXc=" providerId="None" clId="Web-{C9ECE754-F7C1-41F8-BE0A-164E7A3459AE}" dt="2024-10-13T20:29:57.693" v="1175" actId="20577"/>
          <ac:spMkLst>
            <pc:docMk/>
            <pc:sldMk cId="858647127" sldId="360"/>
            <ac:spMk id="6" creationId="{3BA98193-1623-12EB-E562-9ADBA77C1D14}"/>
          </ac:spMkLst>
        </pc:spChg>
      </pc:sldChg>
      <pc:sldChg chg="modSp">
        <pc:chgData name="Alexander Bazazi" userId="pOb4b8u2ZzbN4xLtyG+c9+suC/nCxFMTZ6oO61r3rXc=" providerId="None" clId="Web-{C9ECE754-F7C1-41F8-BE0A-164E7A3459AE}" dt="2024-10-13T20:35:42.206" v="1390" actId="20577"/>
        <pc:sldMkLst>
          <pc:docMk/>
          <pc:sldMk cId="1199020368" sldId="362"/>
        </pc:sldMkLst>
        <pc:spChg chg="mod">
          <ac:chgData name="Alexander Bazazi" userId="pOb4b8u2ZzbN4xLtyG+c9+suC/nCxFMTZ6oO61r3rXc=" providerId="None" clId="Web-{C9ECE754-F7C1-41F8-BE0A-164E7A3459AE}" dt="2024-10-13T20:35:42.206" v="1390" actId="20577"/>
          <ac:spMkLst>
            <pc:docMk/>
            <pc:sldMk cId="1199020368" sldId="362"/>
            <ac:spMk id="6" creationId="{61488FF4-8667-689B-5279-85B34D855E7A}"/>
          </ac:spMkLst>
        </pc:spChg>
      </pc:sldChg>
      <pc:sldChg chg="addSp delSp modSp new addAnim delAnim modNotes">
        <pc:chgData name="Alexander Bazazi" userId="pOb4b8u2ZzbN4xLtyG+c9+suC/nCxFMTZ6oO61r3rXc=" providerId="None" clId="Web-{C9ECE754-F7C1-41F8-BE0A-164E7A3459AE}" dt="2024-10-13T20:17:50.790" v="1114" actId="1076"/>
        <pc:sldMkLst>
          <pc:docMk/>
          <pc:sldMk cId="2401985439" sldId="384"/>
        </pc:sldMkLst>
        <pc:spChg chg="mod">
          <ac:chgData name="Alexander Bazazi" userId="pOb4b8u2ZzbN4xLtyG+c9+suC/nCxFMTZ6oO61r3rXc=" providerId="None" clId="Web-{C9ECE754-F7C1-41F8-BE0A-164E7A3459AE}" dt="2024-10-13T20:16:29.881" v="1081" actId="20577"/>
          <ac:spMkLst>
            <pc:docMk/>
            <pc:sldMk cId="2401985439" sldId="384"/>
            <ac:spMk id="2" creationId="{6099F1DB-F8C6-ECD3-1267-0AE30E3C5F47}"/>
          </ac:spMkLst>
        </pc:spChg>
        <pc:spChg chg="del mod">
          <ac:chgData name="Alexander Bazazi" userId="pOb4b8u2ZzbN4xLtyG+c9+suC/nCxFMTZ6oO61r3rXc=" providerId="None" clId="Web-{C9ECE754-F7C1-41F8-BE0A-164E7A3459AE}" dt="2024-10-13T18:50:38.311" v="10"/>
          <ac:spMkLst>
            <pc:docMk/>
            <pc:sldMk cId="2401985439" sldId="384"/>
            <ac:spMk id="3" creationId="{E900D16E-F59F-908E-6063-3F2D8B1C38BD}"/>
          </ac:spMkLst>
        </pc:spChg>
        <pc:spChg chg="add del mod">
          <ac:chgData name="Alexander Bazazi" userId="pOb4b8u2ZzbN4xLtyG+c9+suC/nCxFMTZ6oO61r3rXc=" providerId="None" clId="Web-{C9ECE754-F7C1-41F8-BE0A-164E7A3459AE}" dt="2024-10-13T18:50:43.890" v="13"/>
          <ac:spMkLst>
            <pc:docMk/>
            <pc:sldMk cId="2401985439" sldId="384"/>
            <ac:spMk id="9" creationId="{4BEA6447-6EEB-B838-132F-D71F72831B63}"/>
          </ac:spMkLst>
        </pc:spChg>
        <pc:spChg chg="add mod">
          <ac:chgData name="Alexander Bazazi" userId="pOb4b8u2ZzbN4xLtyG+c9+suC/nCxFMTZ6oO61r3rXc=" providerId="None" clId="Web-{C9ECE754-F7C1-41F8-BE0A-164E7A3459AE}" dt="2024-10-13T18:55:53.812" v="128"/>
          <ac:spMkLst>
            <pc:docMk/>
            <pc:sldMk cId="2401985439" sldId="384"/>
            <ac:spMk id="10" creationId="{7C7542CA-0AE1-AF69-0258-809B5E824396}"/>
          </ac:spMkLst>
        </pc:spChg>
        <pc:spChg chg="add mod">
          <ac:chgData name="Alexander Bazazi" userId="pOb4b8u2ZzbN4xLtyG+c9+suC/nCxFMTZ6oO61r3rXc=" providerId="None" clId="Web-{C9ECE754-F7C1-41F8-BE0A-164E7A3459AE}" dt="2024-10-13T19:03:28.032" v="260" actId="20577"/>
          <ac:spMkLst>
            <pc:docMk/>
            <pc:sldMk cId="2401985439" sldId="384"/>
            <ac:spMk id="11" creationId="{3FBEA576-FF2B-A8DA-9788-9A5DBF00B5B1}"/>
          </ac:spMkLst>
        </pc:spChg>
        <pc:spChg chg="add mod">
          <ac:chgData name="Alexander Bazazi" userId="pOb4b8u2ZzbN4xLtyG+c9+suC/nCxFMTZ6oO61r3rXc=" providerId="None" clId="Web-{C9ECE754-F7C1-41F8-BE0A-164E7A3459AE}" dt="2024-10-13T19:02:21.873" v="248"/>
          <ac:spMkLst>
            <pc:docMk/>
            <pc:sldMk cId="2401985439" sldId="384"/>
            <ac:spMk id="14" creationId="{50BEC358-B699-C201-49D3-25B31505A652}"/>
          </ac:spMkLst>
        </pc:spChg>
        <pc:spChg chg="add mod">
          <ac:chgData name="Alexander Bazazi" userId="pOb4b8u2ZzbN4xLtyG+c9+suC/nCxFMTZ6oO61r3rXc=" providerId="None" clId="Web-{C9ECE754-F7C1-41F8-BE0A-164E7A3459AE}" dt="2024-10-13T19:03:40.017" v="263" actId="1076"/>
          <ac:spMkLst>
            <pc:docMk/>
            <pc:sldMk cId="2401985439" sldId="384"/>
            <ac:spMk id="17" creationId="{0DFF01FA-E3F2-CBEC-A181-BB5FDA4068A1}"/>
          </ac:spMkLst>
        </pc:spChg>
        <pc:spChg chg="add mod">
          <ac:chgData name="Alexander Bazazi" userId="pOb4b8u2ZzbN4xLtyG+c9+suC/nCxFMTZ6oO61r3rXc=" providerId="None" clId="Web-{C9ECE754-F7C1-41F8-BE0A-164E7A3459AE}" dt="2024-10-13T19:13:00.381" v="388" actId="14100"/>
          <ac:spMkLst>
            <pc:docMk/>
            <pc:sldMk cId="2401985439" sldId="384"/>
            <ac:spMk id="19" creationId="{53DDB05D-AF89-7E4A-48F1-C5DBB7923129}"/>
          </ac:spMkLst>
        </pc:spChg>
        <pc:spChg chg="add mod">
          <ac:chgData name="Alexander Bazazi" userId="pOb4b8u2ZzbN4xLtyG+c9+suC/nCxFMTZ6oO61r3rXc=" providerId="None" clId="Web-{C9ECE754-F7C1-41F8-BE0A-164E7A3459AE}" dt="2024-10-13T19:07:11.462" v="323" actId="1076"/>
          <ac:spMkLst>
            <pc:docMk/>
            <pc:sldMk cId="2401985439" sldId="384"/>
            <ac:spMk id="20" creationId="{57EFC426-3CB8-3D50-4E0D-D62EE3489C33}"/>
          </ac:spMkLst>
        </pc:spChg>
        <pc:spChg chg="add mod">
          <ac:chgData name="Alexander Bazazi" userId="pOb4b8u2ZzbN4xLtyG+c9+suC/nCxFMTZ6oO61r3rXc=" providerId="None" clId="Web-{C9ECE754-F7C1-41F8-BE0A-164E7A3459AE}" dt="2024-10-13T19:06:17.773" v="308" actId="1076"/>
          <ac:spMkLst>
            <pc:docMk/>
            <pc:sldMk cId="2401985439" sldId="384"/>
            <ac:spMk id="21" creationId="{ABBE6EF9-63CF-FD55-2BB1-E71A7164A29D}"/>
          </ac:spMkLst>
        </pc:spChg>
        <pc:spChg chg="add mod">
          <ac:chgData name="Alexander Bazazi" userId="pOb4b8u2ZzbN4xLtyG+c9+suC/nCxFMTZ6oO61r3rXc=" providerId="None" clId="Web-{C9ECE754-F7C1-41F8-BE0A-164E7A3459AE}" dt="2024-10-13T19:06:33.539" v="314" actId="20577"/>
          <ac:spMkLst>
            <pc:docMk/>
            <pc:sldMk cId="2401985439" sldId="384"/>
            <ac:spMk id="22" creationId="{CD1F11C6-2E1D-6731-6D38-29A59C58EF72}"/>
          </ac:spMkLst>
        </pc:spChg>
        <pc:spChg chg="add del">
          <ac:chgData name="Alexander Bazazi" userId="pOb4b8u2ZzbN4xLtyG+c9+suC/nCxFMTZ6oO61r3rXc=" providerId="None" clId="Web-{C9ECE754-F7C1-41F8-BE0A-164E7A3459AE}" dt="2024-10-13T19:08:39.184" v="326"/>
          <ac:spMkLst>
            <pc:docMk/>
            <pc:sldMk cId="2401985439" sldId="384"/>
            <ac:spMk id="23" creationId="{8D510BC9-5032-4446-AEBE-383DF81AB653}"/>
          </ac:spMkLst>
        </pc:spChg>
        <pc:spChg chg="add mod">
          <ac:chgData name="Alexander Bazazi" userId="pOb4b8u2ZzbN4xLtyG+c9+suC/nCxFMTZ6oO61r3rXc=" providerId="None" clId="Web-{C9ECE754-F7C1-41F8-BE0A-164E7A3459AE}" dt="2024-10-13T19:26:00.922" v="466" actId="20577"/>
          <ac:spMkLst>
            <pc:docMk/>
            <pc:sldMk cId="2401985439" sldId="384"/>
            <ac:spMk id="24" creationId="{42EBA395-112D-9B91-13A9-3DED721CC5F7}"/>
          </ac:spMkLst>
        </pc:spChg>
        <pc:spChg chg="add del">
          <ac:chgData name="Alexander Bazazi" userId="pOb4b8u2ZzbN4xLtyG+c9+suC/nCxFMTZ6oO61r3rXc=" providerId="None" clId="Web-{C9ECE754-F7C1-41F8-BE0A-164E7A3459AE}" dt="2024-10-13T19:10:37.657" v="357"/>
          <ac:spMkLst>
            <pc:docMk/>
            <pc:sldMk cId="2401985439" sldId="384"/>
            <ac:spMk id="25" creationId="{D6122D6C-D515-DBAA-95D0-32DD6C491234}"/>
          </ac:spMkLst>
        </pc:spChg>
        <pc:spChg chg="add mod">
          <ac:chgData name="Alexander Bazazi" userId="pOb4b8u2ZzbN4xLtyG+c9+suC/nCxFMTZ6oO61r3rXc=" providerId="None" clId="Web-{C9ECE754-F7C1-41F8-BE0A-164E7A3459AE}" dt="2024-10-13T19:11:04.533" v="370" actId="1076"/>
          <ac:spMkLst>
            <pc:docMk/>
            <pc:sldMk cId="2401985439" sldId="384"/>
            <ac:spMk id="26" creationId="{216CF6A8-25A6-C039-47AD-91D0CA38B333}"/>
          </ac:spMkLst>
        </pc:spChg>
        <pc:spChg chg="add mod">
          <ac:chgData name="Alexander Bazazi" userId="pOb4b8u2ZzbN4xLtyG+c9+suC/nCxFMTZ6oO61r3rXc=" providerId="None" clId="Web-{C9ECE754-F7C1-41F8-BE0A-164E7A3459AE}" dt="2024-10-13T20:14:49.971" v="1017" actId="1076"/>
          <ac:spMkLst>
            <pc:docMk/>
            <pc:sldMk cId="2401985439" sldId="384"/>
            <ac:spMk id="32" creationId="{2E8A8418-34AC-79D1-2D84-F179838E5F3A}"/>
          </ac:spMkLst>
        </pc:spChg>
        <pc:spChg chg="add del mod">
          <ac:chgData name="Alexander Bazazi" userId="pOb4b8u2ZzbN4xLtyG+c9+suC/nCxFMTZ6oO61r3rXc=" providerId="None" clId="Web-{C9ECE754-F7C1-41F8-BE0A-164E7A3459AE}" dt="2024-10-13T19:27:22.972" v="490"/>
          <ac:spMkLst>
            <pc:docMk/>
            <pc:sldMk cId="2401985439" sldId="384"/>
            <ac:spMk id="34" creationId="{087A95B8-60BE-76B4-0521-CC5B9CD49380}"/>
          </ac:spMkLst>
        </pc:spChg>
        <pc:spChg chg="add mod">
          <ac:chgData name="Alexander Bazazi" userId="pOb4b8u2ZzbN4xLtyG+c9+suC/nCxFMTZ6oO61r3rXc=" providerId="None" clId="Web-{C9ECE754-F7C1-41F8-BE0A-164E7A3459AE}" dt="2024-10-13T19:28:11.552" v="519" actId="1076"/>
          <ac:spMkLst>
            <pc:docMk/>
            <pc:sldMk cId="2401985439" sldId="384"/>
            <ac:spMk id="35" creationId="{C4E8240C-375E-A76E-C1FA-A26AB8599330}"/>
          </ac:spMkLst>
        </pc:spChg>
        <pc:spChg chg="add mod">
          <ac:chgData name="Alexander Bazazi" userId="pOb4b8u2ZzbN4xLtyG+c9+suC/nCxFMTZ6oO61r3rXc=" providerId="None" clId="Web-{C9ECE754-F7C1-41F8-BE0A-164E7A3459AE}" dt="2024-10-13T19:28:47.335" v="524" actId="1076"/>
          <ac:spMkLst>
            <pc:docMk/>
            <pc:sldMk cId="2401985439" sldId="384"/>
            <ac:spMk id="37" creationId="{434CDB4E-4271-A405-1AE4-F386247531D2}"/>
          </ac:spMkLst>
        </pc:spChg>
        <pc:spChg chg="add del mod">
          <ac:chgData name="Alexander Bazazi" userId="pOb4b8u2ZzbN4xLtyG+c9+suC/nCxFMTZ6oO61r3rXc=" providerId="None" clId="Web-{C9ECE754-F7C1-41F8-BE0A-164E7A3459AE}" dt="2024-10-13T20:15:32.847" v="1019"/>
          <ac:spMkLst>
            <pc:docMk/>
            <pc:sldMk cId="2401985439" sldId="384"/>
            <ac:spMk id="40" creationId="{ADF7484D-A6ED-2E3B-A47B-22B7D382EEEE}"/>
          </ac:spMkLst>
        </pc:spChg>
        <pc:grpChg chg="add mod">
          <ac:chgData name="Alexander Bazazi" userId="pOb4b8u2ZzbN4xLtyG+c9+suC/nCxFMTZ6oO61r3rXc=" providerId="None" clId="Web-{C9ECE754-F7C1-41F8-BE0A-164E7A3459AE}" dt="2024-10-13T19:06:23.741" v="309" actId="1076"/>
          <ac:grpSpMkLst>
            <pc:docMk/>
            <pc:sldMk cId="2401985439" sldId="384"/>
            <ac:grpSpMk id="12" creationId="{6BCC9646-8F98-5038-FC40-16A65F26A680}"/>
          </ac:grpSpMkLst>
        </pc:grpChg>
        <pc:grpChg chg="add mod">
          <ac:chgData name="Alexander Bazazi" userId="pOb4b8u2ZzbN4xLtyG+c9+suC/nCxFMTZ6oO61r3rXc=" providerId="None" clId="Web-{C9ECE754-F7C1-41F8-BE0A-164E7A3459AE}" dt="2024-10-13T19:03:13.359" v="258" actId="1076"/>
          <ac:grpSpMkLst>
            <pc:docMk/>
            <pc:sldMk cId="2401985439" sldId="384"/>
            <ac:grpSpMk id="15" creationId="{0D17481E-D975-72E6-795B-EDBEB90C2B4B}"/>
          </ac:grpSpMkLst>
        </pc:grpChg>
        <pc:grpChg chg="add mod">
          <ac:chgData name="Alexander Bazazi" userId="pOb4b8u2ZzbN4xLtyG+c9+suC/nCxFMTZ6oO61r3rXc=" providerId="None" clId="Web-{C9ECE754-F7C1-41F8-BE0A-164E7A3459AE}" dt="2024-10-13T19:06:15.210" v="306" actId="1076"/>
          <ac:grpSpMkLst>
            <pc:docMk/>
            <pc:sldMk cId="2401985439" sldId="384"/>
            <ac:grpSpMk id="18" creationId="{B944F78C-98E4-D9BF-4597-27DA793F112C}"/>
          </ac:grpSpMkLst>
        </pc:grpChg>
        <pc:grpChg chg="add del">
          <ac:chgData name="Alexander Bazazi" userId="pOb4b8u2ZzbN4xLtyG+c9+suC/nCxFMTZ6oO61r3rXc=" providerId="None" clId="Web-{C9ECE754-F7C1-41F8-BE0A-164E7A3459AE}" dt="2024-10-13T19:24:52.201" v="447"/>
          <ac:grpSpMkLst>
            <pc:docMk/>
            <pc:sldMk cId="2401985439" sldId="384"/>
            <ac:grpSpMk id="27" creationId="{66F003E2-5CE2-AB52-DCA6-C1FB14E7D595}"/>
          </ac:grpSpMkLst>
        </pc:grpChg>
        <pc:grpChg chg="add del mod">
          <ac:chgData name="Alexander Bazazi" userId="pOb4b8u2ZzbN4xLtyG+c9+suC/nCxFMTZ6oO61r3rXc=" providerId="None" clId="Web-{C9ECE754-F7C1-41F8-BE0A-164E7A3459AE}" dt="2024-10-13T19:25:29.187" v="456"/>
          <ac:grpSpMkLst>
            <pc:docMk/>
            <pc:sldMk cId="2401985439" sldId="384"/>
            <ac:grpSpMk id="28" creationId="{A2F88B5A-A458-2273-D12A-C3DC6B908BD2}"/>
          </ac:grpSpMkLst>
        </pc:grpChg>
        <pc:grpChg chg="add del">
          <ac:chgData name="Alexander Bazazi" userId="pOb4b8u2ZzbN4xLtyG+c9+suC/nCxFMTZ6oO61r3rXc=" providerId="None" clId="Web-{C9ECE754-F7C1-41F8-BE0A-164E7A3459AE}" dt="2024-10-13T19:26:01.282" v="467"/>
          <ac:grpSpMkLst>
            <pc:docMk/>
            <pc:sldMk cId="2401985439" sldId="384"/>
            <ac:grpSpMk id="29" creationId="{9FCB747A-CE98-5A98-9E76-760172F0F442}"/>
          </ac:grpSpMkLst>
        </pc:grpChg>
        <pc:grpChg chg="add mod">
          <ac:chgData name="Alexander Bazazi" userId="pOb4b8u2ZzbN4xLtyG+c9+suC/nCxFMTZ6oO61r3rXc=" providerId="None" clId="Web-{C9ECE754-F7C1-41F8-BE0A-164E7A3459AE}" dt="2024-10-13T20:17:50.790" v="1114" actId="1076"/>
          <ac:grpSpMkLst>
            <pc:docMk/>
            <pc:sldMk cId="2401985439" sldId="384"/>
            <ac:grpSpMk id="38" creationId="{D055E07F-9187-8CFB-A505-E5DBE655BD37}"/>
          </ac:grpSpMkLst>
        </pc:grpChg>
        <pc:picChg chg="add mod">
          <ac:chgData name="Alexander Bazazi" userId="pOb4b8u2ZzbN4xLtyG+c9+suC/nCxFMTZ6oO61r3rXc=" providerId="None" clId="Web-{C9ECE754-F7C1-41F8-BE0A-164E7A3459AE}" dt="2024-10-13T18:50:54.562" v="15" actId="14100"/>
          <ac:picMkLst>
            <pc:docMk/>
            <pc:sldMk cId="2401985439" sldId="384"/>
            <ac:picMk id="7" creationId="{C36FC4CF-E428-38BC-9B1F-1215EF240A0E}"/>
          </ac:picMkLst>
        </pc:picChg>
        <pc:picChg chg="add mod">
          <ac:chgData name="Alexander Bazazi" userId="pOb4b8u2ZzbN4xLtyG+c9+suC/nCxFMTZ6oO61r3rXc=" providerId="None" clId="Web-{C9ECE754-F7C1-41F8-BE0A-164E7A3459AE}" dt="2024-10-13T19:02:41.655" v="251" actId="1076"/>
          <ac:picMkLst>
            <pc:docMk/>
            <pc:sldMk cId="2401985439" sldId="384"/>
            <ac:picMk id="13" creationId="{90C422BC-1D96-A620-8886-54254E395276}"/>
          </ac:picMkLst>
        </pc:picChg>
        <pc:picChg chg="add mod modCrop">
          <ac:chgData name="Alexander Bazazi" userId="pOb4b8u2ZzbN4xLtyG+c9+suC/nCxFMTZ6oO61r3rXc=" providerId="None" clId="Web-{C9ECE754-F7C1-41F8-BE0A-164E7A3459AE}" dt="2024-10-13T19:44:49.636" v="691"/>
          <ac:picMkLst>
            <pc:docMk/>
            <pc:sldMk cId="2401985439" sldId="384"/>
            <ac:picMk id="30" creationId="{674AE127-8A49-0AB2-BC8C-CEB5EDFC7B76}"/>
          </ac:picMkLst>
        </pc:picChg>
      </pc:sldChg>
      <pc:sldChg chg="modSp new">
        <pc:chgData name="Alexander Bazazi" userId="pOb4b8u2ZzbN4xLtyG+c9+suC/nCxFMTZ6oO61r3rXc=" providerId="None" clId="Web-{C9ECE754-F7C1-41F8-BE0A-164E7A3459AE}" dt="2024-10-13T19:22:39.180" v="427" actId="20577"/>
        <pc:sldMkLst>
          <pc:docMk/>
          <pc:sldMk cId="347871768" sldId="385"/>
        </pc:sldMkLst>
        <pc:spChg chg="mod">
          <ac:chgData name="Alexander Bazazi" userId="pOb4b8u2ZzbN4xLtyG+c9+suC/nCxFMTZ6oO61r3rXc=" providerId="None" clId="Web-{C9ECE754-F7C1-41F8-BE0A-164E7A3459AE}" dt="2024-10-13T19:22:39.180" v="427" actId="20577"/>
          <ac:spMkLst>
            <pc:docMk/>
            <pc:sldMk cId="347871768" sldId="385"/>
            <ac:spMk id="2" creationId="{18DF4FCF-CD6F-56BE-D6DA-85311DF6C73C}"/>
          </ac:spMkLst>
        </pc:spChg>
      </pc:sldChg>
      <pc:sldChg chg="add replId">
        <pc:chgData name="Alexander Bazazi" userId="pOb4b8u2ZzbN4xLtyG+c9+suC/nCxFMTZ6oO61r3rXc=" providerId="None" clId="Web-{C9ECE754-F7C1-41F8-BE0A-164E7A3459AE}" dt="2024-10-13T19:22:51.228" v="428"/>
        <pc:sldMkLst>
          <pc:docMk/>
          <pc:sldMk cId="4167691031" sldId="386"/>
        </pc:sldMkLst>
      </pc:sldChg>
      <pc:sldChg chg="addSp delSp modSp new ord">
        <pc:chgData name="Alexander Bazazi" userId="pOb4b8u2ZzbN4xLtyG+c9+suC/nCxFMTZ6oO61r3rXc=" providerId="None" clId="Web-{C9ECE754-F7C1-41F8-BE0A-164E7A3459AE}" dt="2024-10-13T19:44:26.072" v="689"/>
        <pc:sldMkLst>
          <pc:docMk/>
          <pc:sldMk cId="1799130460" sldId="387"/>
        </pc:sldMkLst>
        <pc:spChg chg="del mod">
          <ac:chgData name="Alexander Bazazi" userId="pOb4b8u2ZzbN4xLtyG+c9+suC/nCxFMTZ6oO61r3rXc=" providerId="None" clId="Web-{C9ECE754-F7C1-41F8-BE0A-164E7A3459AE}" dt="2024-10-13T19:29:02.882" v="525"/>
          <ac:spMkLst>
            <pc:docMk/>
            <pc:sldMk cId="1799130460" sldId="387"/>
            <ac:spMk id="2" creationId="{0A94775B-256E-427C-7CA9-84D6E1AC562C}"/>
          </ac:spMkLst>
        </pc:spChg>
        <pc:spChg chg="del">
          <ac:chgData name="Alexander Bazazi" userId="pOb4b8u2ZzbN4xLtyG+c9+suC/nCxFMTZ6oO61r3rXc=" providerId="None" clId="Web-{C9ECE754-F7C1-41F8-BE0A-164E7A3459AE}" dt="2024-10-13T19:25:36.015" v="459"/>
          <ac:spMkLst>
            <pc:docMk/>
            <pc:sldMk cId="1799130460" sldId="387"/>
            <ac:spMk id="3" creationId="{D2EC415C-8283-91F0-F725-9BE509B3E5B9}"/>
          </ac:spMkLst>
        </pc:spChg>
        <pc:spChg chg="add">
          <ac:chgData name="Alexander Bazazi" userId="pOb4b8u2ZzbN4xLtyG+c9+suC/nCxFMTZ6oO61r3rXc=" providerId="None" clId="Web-{C9ECE754-F7C1-41F8-BE0A-164E7A3459AE}" dt="2024-10-13T19:25:31.202" v="457"/>
          <ac:spMkLst>
            <pc:docMk/>
            <pc:sldMk cId="1799130460" sldId="387"/>
            <ac:spMk id="9" creationId="{57EFC426-3CB8-3D50-4E0D-D62EE3489C33}"/>
          </ac:spMkLst>
        </pc:spChg>
        <pc:spChg chg="add">
          <ac:chgData name="Alexander Bazazi" userId="pOb4b8u2ZzbN4xLtyG+c9+suC/nCxFMTZ6oO61r3rXc=" providerId="None" clId="Web-{C9ECE754-F7C1-41F8-BE0A-164E7A3459AE}" dt="2024-10-13T19:25:31.202" v="457"/>
          <ac:spMkLst>
            <pc:docMk/>
            <pc:sldMk cId="1799130460" sldId="387"/>
            <ac:spMk id="10" creationId="{CD1F11C6-2E1D-6731-6D38-29A59C58EF72}"/>
          </ac:spMkLst>
        </pc:spChg>
        <pc:spChg chg="add">
          <ac:chgData name="Alexander Bazazi" userId="pOb4b8u2ZzbN4xLtyG+c9+suC/nCxFMTZ6oO61r3rXc=" providerId="None" clId="Web-{C9ECE754-F7C1-41F8-BE0A-164E7A3459AE}" dt="2024-10-13T19:25:31.202" v="457"/>
          <ac:spMkLst>
            <pc:docMk/>
            <pc:sldMk cId="1799130460" sldId="387"/>
            <ac:spMk id="12" creationId="{7C7542CA-0AE1-AF69-0258-809B5E824396}"/>
          </ac:spMkLst>
        </pc:spChg>
        <pc:spChg chg="add">
          <ac:chgData name="Alexander Bazazi" userId="pOb4b8u2ZzbN4xLtyG+c9+suC/nCxFMTZ6oO61r3rXc=" providerId="None" clId="Web-{C9ECE754-F7C1-41F8-BE0A-164E7A3459AE}" dt="2024-10-13T19:25:31.202" v="457"/>
          <ac:spMkLst>
            <pc:docMk/>
            <pc:sldMk cId="1799130460" sldId="387"/>
            <ac:spMk id="13" creationId="{3FBEA576-FF2B-A8DA-9788-9A5DBF00B5B1}"/>
          </ac:spMkLst>
        </pc:spChg>
        <pc:spChg chg="add del mod">
          <ac:chgData name="Alexander Bazazi" userId="pOb4b8u2ZzbN4xLtyG+c9+suC/nCxFMTZ6oO61r3rXc=" providerId="None" clId="Web-{C9ECE754-F7C1-41F8-BE0A-164E7A3459AE}" dt="2024-10-13T19:29:10.882" v="527"/>
          <ac:spMkLst>
            <pc:docMk/>
            <pc:sldMk cId="1799130460" sldId="387"/>
            <ac:spMk id="15" creationId="{FCDAC8B0-CBD4-5B56-2472-1EB6F131B53F}"/>
          </ac:spMkLst>
        </pc:spChg>
        <pc:spChg chg="add">
          <ac:chgData name="Alexander Bazazi" userId="pOb4b8u2ZzbN4xLtyG+c9+suC/nCxFMTZ6oO61r3rXc=" providerId="None" clId="Web-{C9ECE754-F7C1-41F8-BE0A-164E7A3459AE}" dt="2024-10-13T19:29:08.101" v="526"/>
          <ac:spMkLst>
            <pc:docMk/>
            <pc:sldMk cId="1799130460" sldId="387"/>
            <ac:spMk id="17" creationId="{C3D1A144-E061-3AD9-51EE-F0C0AB30E967}"/>
          </ac:spMkLst>
        </pc:spChg>
        <pc:grpChg chg="add mod">
          <ac:chgData name="Alexander Bazazi" userId="pOb4b8u2ZzbN4xLtyG+c9+suC/nCxFMTZ6oO61r3rXc=" providerId="None" clId="Web-{C9ECE754-F7C1-41F8-BE0A-164E7A3459AE}" dt="2024-10-13T19:25:46.172" v="462" actId="1076"/>
          <ac:grpSpMkLst>
            <pc:docMk/>
            <pc:sldMk cId="1799130460" sldId="387"/>
            <ac:grpSpMk id="7" creationId="{A2F88B5A-A458-2273-D12A-C3DC6B908BD2}"/>
          </ac:grpSpMkLst>
        </pc:grpChg>
        <pc:grpChg chg="add">
          <ac:chgData name="Alexander Bazazi" userId="pOb4b8u2ZzbN4xLtyG+c9+suC/nCxFMTZ6oO61r3rXc=" providerId="None" clId="Web-{C9ECE754-F7C1-41F8-BE0A-164E7A3459AE}" dt="2024-10-13T19:25:31.202" v="457"/>
          <ac:grpSpMkLst>
            <pc:docMk/>
            <pc:sldMk cId="1799130460" sldId="387"/>
            <ac:grpSpMk id="8" creationId="{6BCC9646-8F98-5038-FC40-16A65F26A680}"/>
          </ac:grpSpMkLst>
        </pc:grpChg>
        <pc:picChg chg="add">
          <ac:chgData name="Alexander Bazazi" userId="pOb4b8u2ZzbN4xLtyG+c9+suC/nCxFMTZ6oO61r3rXc=" providerId="None" clId="Web-{C9ECE754-F7C1-41F8-BE0A-164E7A3459AE}" dt="2024-10-13T19:25:31.202" v="457"/>
          <ac:picMkLst>
            <pc:docMk/>
            <pc:sldMk cId="1799130460" sldId="387"/>
            <ac:picMk id="11" creationId="{C36FC4CF-E428-38BC-9B1F-1215EF240A0E}"/>
          </ac:picMkLst>
        </pc:picChg>
      </pc:sldChg>
      <pc:sldChg chg="addSp delSp modSp new">
        <pc:chgData name="Alexander Bazazi" userId="pOb4b8u2ZzbN4xLtyG+c9+suC/nCxFMTZ6oO61r3rXc=" providerId="None" clId="Web-{C9ECE754-F7C1-41F8-BE0A-164E7A3459AE}" dt="2024-10-13T20:38:23.009" v="1437"/>
        <pc:sldMkLst>
          <pc:docMk/>
          <pc:sldMk cId="4041438263" sldId="388"/>
        </pc:sldMkLst>
        <pc:spChg chg="del">
          <ac:chgData name="Alexander Bazazi" userId="pOb4b8u2ZzbN4xLtyG+c9+suC/nCxFMTZ6oO61r3rXc=" providerId="None" clId="Web-{C9ECE754-F7C1-41F8-BE0A-164E7A3459AE}" dt="2024-10-13T19:32:27.155" v="544"/>
          <ac:spMkLst>
            <pc:docMk/>
            <pc:sldMk cId="4041438263" sldId="388"/>
            <ac:spMk id="2" creationId="{853F6193-718D-54D2-02F2-3D50DBCBD29E}"/>
          </ac:spMkLst>
        </pc:spChg>
        <pc:spChg chg="del">
          <ac:chgData name="Alexander Bazazi" userId="pOb4b8u2ZzbN4xLtyG+c9+suC/nCxFMTZ6oO61r3rXc=" providerId="None" clId="Web-{C9ECE754-F7C1-41F8-BE0A-164E7A3459AE}" dt="2024-10-13T19:31:00.465" v="529"/>
          <ac:spMkLst>
            <pc:docMk/>
            <pc:sldMk cId="4041438263" sldId="388"/>
            <ac:spMk id="3" creationId="{6CF024D0-161F-9D4E-C2A3-566ED3103741}"/>
          </ac:spMkLst>
        </pc:spChg>
        <pc:spChg chg="add del">
          <ac:chgData name="Alexander Bazazi" userId="pOb4b8u2ZzbN4xLtyG+c9+suC/nCxFMTZ6oO61r3rXc=" providerId="None" clId="Web-{C9ECE754-F7C1-41F8-BE0A-164E7A3459AE}" dt="2024-10-13T19:31:02.902" v="531"/>
          <ac:spMkLst>
            <pc:docMk/>
            <pc:sldMk cId="4041438263" sldId="388"/>
            <ac:spMk id="8" creationId="{38C1A94F-BD9A-F928-B0DA-26F9EF6F4902}"/>
          </ac:spMkLst>
        </pc:spChg>
        <pc:spChg chg="add mod">
          <ac:chgData name="Alexander Bazazi" userId="pOb4b8u2ZzbN4xLtyG+c9+suC/nCxFMTZ6oO61r3rXc=" providerId="None" clId="Web-{C9ECE754-F7C1-41F8-BE0A-164E7A3459AE}" dt="2024-10-13T20:38:23.009" v="1437"/>
          <ac:spMkLst>
            <pc:docMk/>
            <pc:sldMk cId="4041438263" sldId="388"/>
            <ac:spMk id="10" creationId="{BA600649-6E41-035B-25F0-9DE960124BF9}"/>
          </ac:spMkLst>
        </pc:spChg>
        <pc:spChg chg="add mod">
          <ac:chgData name="Alexander Bazazi" userId="pOb4b8u2ZzbN4xLtyG+c9+suC/nCxFMTZ6oO61r3rXc=" providerId="None" clId="Web-{C9ECE754-F7C1-41F8-BE0A-164E7A3459AE}" dt="2024-10-13T19:32:37.921" v="548" actId="20577"/>
          <ac:spMkLst>
            <pc:docMk/>
            <pc:sldMk cId="4041438263" sldId="388"/>
            <ac:spMk id="14" creationId="{992D3883-C8F3-1F1B-3514-3732F52310B6}"/>
          </ac:spMkLst>
        </pc:spChg>
        <pc:spChg chg="add mod">
          <ac:chgData name="Alexander Bazazi" userId="pOb4b8u2ZzbN4xLtyG+c9+suC/nCxFMTZ6oO61r3rXc=" providerId="None" clId="Web-{C9ECE754-F7C1-41F8-BE0A-164E7A3459AE}" dt="2024-10-13T19:35:13.427" v="571"/>
          <ac:spMkLst>
            <pc:docMk/>
            <pc:sldMk cId="4041438263" sldId="388"/>
            <ac:spMk id="15" creationId="{252607DD-C654-96E7-A4B2-F4B139C7175A}"/>
          </ac:spMkLst>
        </pc:spChg>
        <pc:spChg chg="add mod">
          <ac:chgData name="Alexander Bazazi" userId="pOb4b8u2ZzbN4xLtyG+c9+suC/nCxFMTZ6oO61r3rXc=" providerId="None" clId="Web-{C9ECE754-F7C1-41F8-BE0A-164E7A3459AE}" dt="2024-10-13T19:35:07.427" v="570"/>
          <ac:spMkLst>
            <pc:docMk/>
            <pc:sldMk cId="4041438263" sldId="388"/>
            <ac:spMk id="16" creationId="{C1AB9C02-CCD0-9FA6-87EB-85FC11C6E671}"/>
          </ac:spMkLst>
        </pc:spChg>
        <pc:spChg chg="add del mod">
          <ac:chgData name="Alexander Bazazi" userId="pOb4b8u2ZzbN4xLtyG+c9+suC/nCxFMTZ6oO61r3rXc=" providerId="None" clId="Web-{C9ECE754-F7C1-41F8-BE0A-164E7A3459AE}" dt="2024-10-13T19:46:55.828" v="754"/>
          <ac:spMkLst>
            <pc:docMk/>
            <pc:sldMk cId="4041438263" sldId="388"/>
            <ac:spMk id="18" creationId="{94CD9998-C060-E948-5C29-719895B65977}"/>
          </ac:spMkLst>
        </pc:spChg>
        <pc:spChg chg="add mod">
          <ac:chgData name="Alexander Bazazi" userId="pOb4b8u2ZzbN4xLtyG+c9+suC/nCxFMTZ6oO61r3rXc=" providerId="None" clId="Web-{C9ECE754-F7C1-41F8-BE0A-164E7A3459AE}" dt="2024-10-13T19:47:46.533" v="756" actId="1076"/>
          <ac:spMkLst>
            <pc:docMk/>
            <pc:sldMk cId="4041438263" sldId="388"/>
            <ac:spMk id="19" creationId="{9DFB4DD1-283B-66EB-BFA1-EC27E4B37E73}"/>
          </ac:spMkLst>
        </pc:spChg>
        <pc:spChg chg="add mod">
          <ac:chgData name="Alexander Bazazi" userId="pOb4b8u2ZzbN4xLtyG+c9+suC/nCxFMTZ6oO61r3rXc=" providerId="None" clId="Web-{C9ECE754-F7C1-41F8-BE0A-164E7A3459AE}" dt="2024-10-13T19:48:10.487" v="775"/>
          <ac:spMkLst>
            <pc:docMk/>
            <pc:sldMk cId="4041438263" sldId="388"/>
            <ac:spMk id="20" creationId="{77A51FD4-0AFF-BCE0-28C3-3ACC29340A3C}"/>
          </ac:spMkLst>
        </pc:spChg>
        <pc:picChg chg="add mod">
          <ac:chgData name="Alexander Bazazi" userId="pOb4b8u2ZzbN4xLtyG+c9+suC/nCxFMTZ6oO61r3rXc=" providerId="None" clId="Web-{C9ECE754-F7C1-41F8-BE0A-164E7A3459AE}" dt="2024-10-13T19:32:16.217" v="541" actId="1076"/>
          <ac:picMkLst>
            <pc:docMk/>
            <pc:sldMk cId="4041438263" sldId="388"/>
            <ac:picMk id="11" creationId="{8502EF08-1981-E801-7B19-6B46FD3FF58E}"/>
          </ac:picMkLst>
        </pc:picChg>
        <pc:picChg chg="add mod">
          <ac:chgData name="Alexander Bazazi" userId="pOb4b8u2ZzbN4xLtyG+c9+suC/nCxFMTZ6oO61r3rXc=" providerId="None" clId="Web-{C9ECE754-F7C1-41F8-BE0A-164E7A3459AE}" dt="2024-10-13T19:33:37.033" v="555" actId="1076"/>
          <ac:picMkLst>
            <pc:docMk/>
            <pc:sldMk cId="4041438263" sldId="388"/>
            <ac:picMk id="12" creationId="{4EB5E23D-3C20-62DF-D9CB-DCD8FB0512A4}"/>
          </ac:picMkLst>
        </pc:picChg>
        <pc:picChg chg="add mod">
          <ac:chgData name="Alexander Bazazi" userId="pOb4b8u2ZzbN4xLtyG+c9+suC/nCxFMTZ6oO61r3rXc=" providerId="None" clId="Web-{C9ECE754-F7C1-41F8-BE0A-164E7A3459AE}" dt="2024-10-13T19:37:34.276" v="586" actId="14100"/>
          <ac:picMkLst>
            <pc:docMk/>
            <pc:sldMk cId="4041438263" sldId="388"/>
            <ac:picMk id="17" creationId="{3831D6BE-D3E4-4E34-E2D3-C0F31ADBA8C7}"/>
          </ac:picMkLst>
        </pc:picChg>
      </pc:sldChg>
      <pc:sldChg chg="addSp delSp modSp add replId modNotes">
        <pc:chgData name="Alexander Bazazi" userId="pOb4b8u2ZzbN4xLtyG+c9+suC/nCxFMTZ6oO61r3rXc=" providerId="None" clId="Web-{C9ECE754-F7C1-41F8-BE0A-164E7A3459AE}" dt="2024-10-13T20:17:43.071" v="1113" actId="1076"/>
        <pc:sldMkLst>
          <pc:docMk/>
          <pc:sldMk cId="1684082631" sldId="389"/>
        </pc:sldMkLst>
        <pc:spChg chg="add del">
          <ac:chgData name="Alexander Bazazi" userId="pOb4b8u2ZzbN4xLtyG+c9+suC/nCxFMTZ6oO61r3rXc=" providerId="None" clId="Web-{C9ECE754-F7C1-41F8-BE0A-164E7A3459AE}" dt="2024-10-13T19:40:31.782" v="590"/>
          <ac:spMkLst>
            <pc:docMk/>
            <pc:sldMk cId="1684082631" sldId="389"/>
            <ac:spMk id="3" creationId="{3DCBAC39-E2EB-CFAC-EA92-31E95112E9F6}"/>
          </ac:spMkLst>
        </pc:spChg>
        <pc:spChg chg="mod topLvl">
          <ac:chgData name="Alexander Bazazi" userId="pOb4b8u2ZzbN4xLtyG+c9+suC/nCxFMTZ6oO61r3rXc=" providerId="None" clId="Web-{C9ECE754-F7C1-41F8-BE0A-164E7A3459AE}" dt="2024-10-13T19:44:08.087" v="688" actId="14100"/>
          <ac:spMkLst>
            <pc:docMk/>
            <pc:sldMk cId="1684082631" sldId="389"/>
            <ac:spMk id="9" creationId="{57EFC426-3CB8-3D50-4E0D-D62EE3489C33}"/>
          </ac:spMkLst>
        </pc:spChg>
        <pc:spChg chg="mod topLvl">
          <ac:chgData name="Alexander Bazazi" userId="pOb4b8u2ZzbN4xLtyG+c9+suC/nCxFMTZ6oO61r3rXc=" providerId="None" clId="Web-{C9ECE754-F7C1-41F8-BE0A-164E7A3459AE}" dt="2024-10-13T19:42:09.942" v="642" actId="1076"/>
          <ac:spMkLst>
            <pc:docMk/>
            <pc:sldMk cId="1684082631" sldId="389"/>
            <ac:spMk id="10" creationId="{CD1F11C6-2E1D-6731-6D38-29A59C58EF72}"/>
          </ac:spMkLst>
        </pc:spChg>
        <pc:spChg chg="mod">
          <ac:chgData name="Alexander Bazazi" userId="pOb4b8u2ZzbN4xLtyG+c9+suC/nCxFMTZ6oO61r3rXc=" providerId="None" clId="Web-{C9ECE754-F7C1-41F8-BE0A-164E7A3459AE}" dt="2024-10-13T20:17:14.648" v="1111" actId="20577"/>
          <ac:spMkLst>
            <pc:docMk/>
            <pc:sldMk cId="1684082631" sldId="389"/>
            <ac:spMk id="17" creationId="{C3D1A144-E061-3AD9-51EE-F0C0AB30E967}"/>
          </ac:spMkLst>
        </pc:spChg>
        <pc:grpChg chg="del mod">
          <ac:chgData name="Alexander Bazazi" userId="pOb4b8u2ZzbN4xLtyG+c9+suC/nCxFMTZ6oO61r3rXc=" providerId="None" clId="Web-{C9ECE754-F7C1-41F8-BE0A-164E7A3459AE}" dt="2024-10-13T19:41:16.144" v="632"/>
          <ac:grpSpMkLst>
            <pc:docMk/>
            <pc:sldMk cId="1684082631" sldId="389"/>
            <ac:grpSpMk id="7" creationId="{A2F88B5A-A458-2273-D12A-C3DC6B908BD2}"/>
          </ac:grpSpMkLst>
        </pc:grpChg>
        <pc:grpChg chg="mod topLvl">
          <ac:chgData name="Alexander Bazazi" userId="pOb4b8u2ZzbN4xLtyG+c9+suC/nCxFMTZ6oO61r3rXc=" providerId="None" clId="Web-{C9ECE754-F7C1-41F8-BE0A-164E7A3459AE}" dt="2024-10-13T19:41:57.270" v="641" actId="14100"/>
          <ac:grpSpMkLst>
            <pc:docMk/>
            <pc:sldMk cId="1684082631" sldId="389"/>
            <ac:grpSpMk id="8" creationId="{6BCC9646-8F98-5038-FC40-16A65F26A680}"/>
          </ac:grpSpMkLst>
        </pc:grpChg>
        <pc:grpChg chg="add mod">
          <ac:chgData name="Alexander Bazazi" userId="pOb4b8u2ZzbN4xLtyG+c9+suC/nCxFMTZ6oO61r3rXc=" providerId="None" clId="Web-{C9ECE754-F7C1-41F8-BE0A-164E7A3459AE}" dt="2024-10-13T19:42:44.819" v="646" actId="1076"/>
          <ac:grpSpMkLst>
            <pc:docMk/>
            <pc:sldMk cId="1684082631" sldId="389"/>
            <ac:grpSpMk id="15" creationId="{847AF329-897F-29A7-FA7F-AC0CA84D6DCC}"/>
          </ac:grpSpMkLst>
        </pc:grpChg>
        <pc:grpChg chg="add mod">
          <ac:chgData name="Alexander Bazazi" userId="pOb4b8u2ZzbN4xLtyG+c9+suC/nCxFMTZ6oO61r3rXc=" providerId="None" clId="Web-{C9ECE754-F7C1-41F8-BE0A-164E7A3459AE}" dt="2024-10-13T20:17:43.071" v="1113" actId="1076"/>
          <ac:grpSpMkLst>
            <pc:docMk/>
            <pc:sldMk cId="1684082631" sldId="389"/>
            <ac:grpSpMk id="16" creationId="{377E38C6-2454-7A31-33AB-2D3D108CD89F}"/>
          </ac:grpSpMkLst>
        </pc:grpChg>
        <pc:picChg chg="del">
          <ac:chgData name="Alexander Bazazi" userId="pOb4b8u2ZzbN4xLtyG+c9+suC/nCxFMTZ6oO61r3rXc=" providerId="None" clId="Web-{C9ECE754-F7C1-41F8-BE0A-164E7A3459AE}" dt="2024-10-13T19:40:28.673" v="588"/>
          <ac:picMkLst>
            <pc:docMk/>
            <pc:sldMk cId="1684082631" sldId="389"/>
            <ac:picMk id="11" creationId="{C36FC4CF-E428-38BC-9B1F-1215EF240A0E}"/>
          </ac:picMkLst>
        </pc:picChg>
        <pc:picChg chg="add mod">
          <ac:chgData name="Alexander Bazazi" userId="pOb4b8u2ZzbN4xLtyG+c9+suC/nCxFMTZ6oO61r3rXc=" providerId="None" clId="Web-{C9ECE754-F7C1-41F8-BE0A-164E7A3459AE}" dt="2024-10-13T19:40:41.408" v="592" actId="1076"/>
          <ac:picMkLst>
            <pc:docMk/>
            <pc:sldMk cId="1684082631" sldId="389"/>
            <ac:picMk id="14" creationId="{1A21A1EE-FB51-40FE-8CD8-1A95B2587315}"/>
          </ac:picMkLst>
        </pc:picChg>
      </pc:sldChg>
      <pc:sldChg chg="modSp new">
        <pc:chgData name="Alexander Bazazi" userId="pOb4b8u2ZzbN4xLtyG+c9+suC/nCxFMTZ6oO61r3rXc=" providerId="None" clId="Web-{C9ECE754-F7C1-41F8-BE0A-164E7A3459AE}" dt="2024-10-13T20:29:45.692" v="1173" actId="20577"/>
        <pc:sldMkLst>
          <pc:docMk/>
          <pc:sldMk cId="1466984498" sldId="390"/>
        </pc:sldMkLst>
        <pc:spChg chg="mod">
          <ac:chgData name="Alexander Bazazi" userId="pOb4b8u2ZzbN4xLtyG+c9+suC/nCxFMTZ6oO61r3rXc=" providerId="None" clId="Web-{C9ECE754-F7C1-41F8-BE0A-164E7A3459AE}" dt="2024-10-13T19:55:48.269" v="981"/>
          <ac:spMkLst>
            <pc:docMk/>
            <pc:sldMk cId="1466984498" sldId="390"/>
            <ac:spMk id="2" creationId="{B45CD3AF-45AD-8E29-2AA5-2BDBE6DDD60C}"/>
          </ac:spMkLst>
        </pc:spChg>
        <pc:spChg chg="mod">
          <ac:chgData name="Alexander Bazazi" userId="pOb4b8u2ZzbN4xLtyG+c9+suC/nCxFMTZ6oO61r3rXc=" providerId="None" clId="Web-{C9ECE754-F7C1-41F8-BE0A-164E7A3459AE}" dt="2024-10-13T20:29:45.692" v="1173" actId="20577"/>
          <ac:spMkLst>
            <pc:docMk/>
            <pc:sldMk cId="1466984498" sldId="390"/>
            <ac:spMk id="3" creationId="{16E41FCA-C89C-635B-B9CF-4D0F367822D0}"/>
          </ac:spMkLst>
        </pc:spChg>
      </pc:sldChg>
    </pc:docChg>
  </pc:docChgLst>
  <pc:docChgLst>
    <pc:chgData name="Alexander Bazazi" userId="pOb4b8u2ZzbN4xLtyG+c9+suC/nCxFMTZ6oO61r3rXc=" providerId="None" clId="Web-{1210FA06-A61F-49CF-A9E2-E940AE06BDB0}"/>
    <pc:docChg chg="modSld">
      <pc:chgData name="Alexander Bazazi" userId="pOb4b8u2ZzbN4xLtyG+c9+suC/nCxFMTZ6oO61r3rXc=" providerId="None" clId="Web-{1210FA06-A61F-49CF-A9E2-E940AE06BDB0}" dt="2024-10-12T21:29:25.462" v="62"/>
      <pc:docMkLst>
        <pc:docMk/>
      </pc:docMkLst>
      <pc:sldChg chg="modNotes">
        <pc:chgData name="Alexander Bazazi" userId="pOb4b8u2ZzbN4xLtyG+c9+suC/nCxFMTZ6oO61r3rXc=" providerId="None" clId="Web-{1210FA06-A61F-49CF-A9E2-E940AE06BDB0}" dt="2024-10-12T21:29:25.462" v="62"/>
        <pc:sldMkLst>
          <pc:docMk/>
          <pc:sldMk cId="2040772626" sldId="345"/>
        </pc:sldMkLst>
      </pc:sldChg>
    </pc:docChg>
  </pc:docChgLst>
  <pc:docChgLst>
    <pc:chgData name="Bryson Gomez" userId="2PLz4dkB2EURLQ4bDpJGz+5mn5oztNvhdZ3+wAnKt5I=" providerId="None" clId="Web-{E306CD6F-F62A-40E1-AF88-839A4781F27B}"/>
    <pc:docChg chg="modSld">
      <pc:chgData name="Bryson Gomez" userId="2PLz4dkB2EURLQ4bDpJGz+5mn5oztNvhdZ3+wAnKt5I=" providerId="None" clId="Web-{E306CD6F-F62A-40E1-AF88-839A4781F27B}" dt="2024-10-14T05:45:19.293" v="25" actId="1076"/>
      <pc:docMkLst>
        <pc:docMk/>
      </pc:docMkLst>
      <pc:sldChg chg="addSp delSp modSp">
        <pc:chgData name="Bryson Gomez" userId="2PLz4dkB2EURLQ4bDpJGz+5mn5oztNvhdZ3+wAnKt5I=" providerId="None" clId="Web-{E306CD6F-F62A-40E1-AF88-839A4781F27B}" dt="2024-10-14T05:45:19.293" v="25" actId="1076"/>
        <pc:sldMkLst>
          <pc:docMk/>
          <pc:sldMk cId="221262433" sldId="371"/>
        </pc:sldMkLst>
        <pc:spChg chg="add del mod">
          <ac:chgData name="Bryson Gomez" userId="2PLz4dkB2EURLQ4bDpJGz+5mn5oztNvhdZ3+wAnKt5I=" providerId="None" clId="Web-{E306CD6F-F62A-40E1-AF88-839A4781F27B}" dt="2024-10-14T05:39:13.691" v="9"/>
          <ac:spMkLst>
            <pc:docMk/>
            <pc:sldMk cId="221262433" sldId="371"/>
            <ac:spMk id="6" creationId="{38F703BC-D9BB-0785-08C5-C6324D00B508}"/>
          </ac:spMkLst>
        </pc:spChg>
        <pc:spChg chg="del mod">
          <ac:chgData name="Bryson Gomez" userId="2PLz4dkB2EURLQ4bDpJGz+5mn5oztNvhdZ3+wAnKt5I=" providerId="None" clId="Web-{E306CD6F-F62A-40E1-AF88-839A4781F27B}" dt="2024-10-14T05:39:03.909" v="6"/>
          <ac:spMkLst>
            <pc:docMk/>
            <pc:sldMk cId="221262433" sldId="371"/>
            <ac:spMk id="8" creationId="{6F89FA7A-743F-958D-31DE-E1E966A07426}"/>
          </ac:spMkLst>
        </pc:spChg>
        <pc:spChg chg="add del mod">
          <ac:chgData name="Bryson Gomez" userId="2PLz4dkB2EURLQ4bDpJGz+5mn5oztNvhdZ3+wAnKt5I=" providerId="None" clId="Web-{E306CD6F-F62A-40E1-AF88-839A4781F27B}" dt="2024-10-14T05:39:53.254" v="12"/>
          <ac:spMkLst>
            <pc:docMk/>
            <pc:sldMk cId="221262433" sldId="371"/>
            <ac:spMk id="10" creationId="{8D42CB46-A3F9-2D44-3505-0B78BF2C5A3D}"/>
          </ac:spMkLst>
        </pc:spChg>
        <pc:spChg chg="add del mod">
          <ac:chgData name="Bryson Gomez" userId="2PLz4dkB2EURLQ4bDpJGz+5mn5oztNvhdZ3+wAnKt5I=" providerId="None" clId="Web-{E306CD6F-F62A-40E1-AF88-839A4781F27B}" dt="2024-10-14T05:45:01.512" v="20"/>
          <ac:spMkLst>
            <pc:docMk/>
            <pc:sldMk cId="221262433" sldId="371"/>
            <ac:spMk id="13" creationId="{59CD0D56-E535-AF9D-7D66-00936305563E}"/>
          </ac:spMkLst>
        </pc:spChg>
        <pc:graphicFrameChg chg="add del mod ord modGraphic">
          <ac:chgData name="Bryson Gomez" userId="2PLz4dkB2EURLQ4bDpJGz+5mn5oztNvhdZ3+wAnKt5I=" providerId="None" clId="Web-{E306CD6F-F62A-40E1-AF88-839A4781F27B}" dt="2024-10-14T05:39:16.628" v="11"/>
          <ac:graphicFrameMkLst>
            <pc:docMk/>
            <pc:sldMk cId="221262433" sldId="371"/>
            <ac:graphicFrameMk id="7" creationId="{08C0E602-E9D5-3ED8-E3BE-ED021F042A02}"/>
          </ac:graphicFrameMkLst>
        </pc:graphicFrameChg>
        <pc:picChg chg="add del mod ord">
          <ac:chgData name="Bryson Gomez" userId="2PLz4dkB2EURLQ4bDpJGz+5mn5oztNvhdZ3+wAnKt5I=" providerId="None" clId="Web-{E306CD6F-F62A-40E1-AF88-839A4781F27B}" dt="2024-10-14T05:44:59.965" v="19"/>
          <ac:picMkLst>
            <pc:docMk/>
            <pc:sldMk cId="221262433" sldId="371"/>
            <ac:picMk id="11" creationId="{2C5AE147-83C1-F217-60C6-B51695F86646}"/>
          </ac:picMkLst>
        </pc:picChg>
        <pc:picChg chg="add mod ord">
          <ac:chgData name="Bryson Gomez" userId="2PLz4dkB2EURLQ4bDpJGz+5mn5oztNvhdZ3+wAnKt5I=" providerId="None" clId="Web-{E306CD6F-F62A-40E1-AF88-839A4781F27B}" dt="2024-10-14T05:45:19.293" v="25" actId="1076"/>
          <ac:picMkLst>
            <pc:docMk/>
            <pc:sldMk cId="221262433" sldId="371"/>
            <ac:picMk id="14" creationId="{D87A9183-6959-3977-E9B8-88682A32D808}"/>
          </ac:picMkLst>
        </pc:picChg>
      </pc:sldChg>
    </pc:docChg>
  </pc:docChgLst>
  <pc:docChgLst>
    <pc:chgData name="Bryson Gomez" userId="2PLz4dkB2EURLQ4bDpJGz+5mn5oztNvhdZ3+wAnKt5I=" providerId="None" clId="Web-{82AEA31A-7F33-4630-A941-C2B918CB6B00}"/>
    <pc:docChg chg="modSld">
      <pc:chgData name="Bryson Gomez" userId="2PLz4dkB2EURLQ4bDpJGz+5mn5oztNvhdZ3+wAnKt5I=" providerId="None" clId="Web-{82AEA31A-7F33-4630-A941-C2B918CB6B00}" dt="2024-10-16T21:06:39.892" v="1" actId="20577"/>
      <pc:docMkLst>
        <pc:docMk/>
      </pc:docMkLst>
      <pc:sldChg chg="modSp">
        <pc:chgData name="Bryson Gomez" userId="2PLz4dkB2EURLQ4bDpJGz+5mn5oztNvhdZ3+wAnKt5I=" providerId="None" clId="Web-{82AEA31A-7F33-4630-A941-C2B918CB6B00}" dt="2024-10-16T21:06:39.892" v="1" actId="20577"/>
        <pc:sldMkLst>
          <pc:docMk/>
          <pc:sldMk cId="2383799317" sldId="379"/>
        </pc:sldMkLst>
        <pc:spChg chg="mod">
          <ac:chgData name="Bryson Gomez" userId="2PLz4dkB2EURLQ4bDpJGz+5mn5oztNvhdZ3+wAnKt5I=" providerId="None" clId="Web-{82AEA31A-7F33-4630-A941-C2B918CB6B00}" dt="2024-10-16T21:06:39.892" v="1" actId="20577"/>
          <ac:spMkLst>
            <pc:docMk/>
            <pc:sldMk cId="2383799317" sldId="379"/>
            <ac:spMk id="7" creationId="{540E844E-79C8-1D6A-A925-88CEBB10F4E7}"/>
          </ac:spMkLst>
        </pc:spChg>
      </pc:sldChg>
    </pc:docChg>
  </pc:docChgLst>
  <pc:docChgLst>
    <pc:chgData name="Bryson Gomez" userId="2PLz4dkB2EURLQ4bDpJGz+5mn5oztNvhdZ3+wAnKt5I=" providerId="None" clId="Web-{2E7892D4-85EA-429F-BB34-66FCDD4191CD}"/>
    <pc:docChg chg="modSld">
      <pc:chgData name="Bryson Gomez" userId="2PLz4dkB2EURLQ4bDpJGz+5mn5oztNvhdZ3+wAnKt5I=" providerId="None" clId="Web-{2E7892D4-85EA-429F-BB34-66FCDD4191CD}" dt="2024-10-14T22:26:13.375" v="25" actId="20577"/>
      <pc:docMkLst>
        <pc:docMk/>
      </pc:docMkLst>
      <pc:sldChg chg="modSp">
        <pc:chgData name="Bryson Gomez" userId="2PLz4dkB2EURLQ4bDpJGz+5mn5oztNvhdZ3+wAnKt5I=" providerId="None" clId="Web-{2E7892D4-85EA-429F-BB34-66FCDD4191CD}" dt="2024-10-14T22:24:53.138" v="13" actId="20577"/>
        <pc:sldMkLst>
          <pc:docMk/>
          <pc:sldMk cId="3714897256" sldId="372"/>
        </pc:sldMkLst>
        <pc:spChg chg="mod">
          <ac:chgData name="Bryson Gomez" userId="2PLz4dkB2EURLQ4bDpJGz+5mn5oztNvhdZ3+wAnKt5I=" providerId="None" clId="Web-{2E7892D4-85EA-429F-BB34-66FCDD4191CD}" dt="2024-10-14T22:24:53.138" v="13" actId="20577"/>
          <ac:spMkLst>
            <pc:docMk/>
            <pc:sldMk cId="3714897256" sldId="372"/>
            <ac:spMk id="10" creationId="{54EFC382-1063-339D-0202-851E1B590EEC}"/>
          </ac:spMkLst>
        </pc:spChg>
      </pc:sldChg>
      <pc:sldChg chg="modSp">
        <pc:chgData name="Bryson Gomez" userId="2PLz4dkB2EURLQ4bDpJGz+5mn5oztNvhdZ3+wAnKt5I=" providerId="None" clId="Web-{2E7892D4-85EA-429F-BB34-66FCDD4191CD}" dt="2024-10-14T22:26:13.375" v="25" actId="20577"/>
        <pc:sldMkLst>
          <pc:docMk/>
          <pc:sldMk cId="1157762517" sldId="383"/>
        </pc:sldMkLst>
        <pc:spChg chg="mod">
          <ac:chgData name="Bryson Gomez" userId="2PLz4dkB2EURLQ4bDpJGz+5mn5oztNvhdZ3+wAnKt5I=" providerId="None" clId="Web-{2E7892D4-85EA-429F-BB34-66FCDD4191CD}" dt="2024-10-14T22:26:13.375" v="25" actId="20577"/>
          <ac:spMkLst>
            <pc:docMk/>
            <pc:sldMk cId="1157762517" sldId="383"/>
            <ac:spMk id="13" creationId="{805FFCDC-1DE0-A17A-C569-890C42999C1D}"/>
          </ac:spMkLst>
        </pc:spChg>
      </pc:sldChg>
    </pc:docChg>
  </pc:docChgLst>
  <pc:docChgLst>
    <pc:chgData name="Bryson Gomez" userId="2PLz4dkB2EURLQ4bDpJGz+5mn5oztNvhdZ3+wAnKt5I=" providerId="None" clId="Web-{00D85809-7942-43A4-935E-0F13A1EFD490}"/>
    <pc:docChg chg="addSld delSld modSld">
      <pc:chgData name="Bryson Gomez" userId="2PLz4dkB2EURLQ4bDpJGz+5mn5oztNvhdZ3+wAnKt5I=" providerId="None" clId="Web-{00D85809-7942-43A4-935E-0F13A1EFD490}" dt="2024-10-14T05:33:50.589" v="560"/>
      <pc:docMkLst>
        <pc:docMk/>
      </pc:docMkLst>
      <pc:sldChg chg="modSp">
        <pc:chgData name="Bryson Gomez" userId="2PLz4dkB2EURLQ4bDpJGz+5mn5oztNvhdZ3+wAnKt5I=" providerId="None" clId="Web-{00D85809-7942-43A4-935E-0F13A1EFD490}" dt="2024-10-14T04:51:26.472" v="2" actId="20577"/>
        <pc:sldMkLst>
          <pc:docMk/>
          <pc:sldMk cId="3092323299" sldId="366"/>
        </pc:sldMkLst>
        <pc:spChg chg="mod">
          <ac:chgData name="Bryson Gomez" userId="2PLz4dkB2EURLQ4bDpJGz+5mn5oztNvhdZ3+wAnKt5I=" providerId="None" clId="Web-{00D85809-7942-43A4-935E-0F13A1EFD490}" dt="2024-10-14T04:51:22.988" v="1" actId="20577"/>
          <ac:spMkLst>
            <pc:docMk/>
            <pc:sldMk cId="3092323299" sldId="366"/>
            <ac:spMk id="6" creationId="{155F477D-F43D-8D0F-942A-D3BEA21CC4F9}"/>
          </ac:spMkLst>
        </pc:spChg>
        <pc:spChg chg="mod">
          <ac:chgData name="Bryson Gomez" userId="2PLz4dkB2EURLQ4bDpJGz+5mn5oztNvhdZ3+wAnKt5I=" providerId="None" clId="Web-{00D85809-7942-43A4-935E-0F13A1EFD490}" dt="2024-10-14T04:51:26.472" v="2" actId="20577"/>
          <ac:spMkLst>
            <pc:docMk/>
            <pc:sldMk cId="3092323299" sldId="366"/>
            <ac:spMk id="11" creationId="{C0AE0EBC-B76E-F27A-16EB-2B199DC58143}"/>
          </ac:spMkLst>
        </pc:spChg>
      </pc:sldChg>
      <pc:sldChg chg="modSp">
        <pc:chgData name="Bryson Gomez" userId="2PLz4dkB2EURLQ4bDpJGz+5mn5oztNvhdZ3+wAnKt5I=" providerId="None" clId="Web-{00D85809-7942-43A4-935E-0F13A1EFD490}" dt="2024-10-14T05:09:01.170" v="270" actId="1076"/>
        <pc:sldMkLst>
          <pc:docMk/>
          <pc:sldMk cId="1909605168" sldId="367"/>
        </pc:sldMkLst>
        <pc:spChg chg="mod">
          <ac:chgData name="Bryson Gomez" userId="2PLz4dkB2EURLQ4bDpJGz+5mn5oztNvhdZ3+wAnKt5I=" providerId="None" clId="Web-{00D85809-7942-43A4-935E-0F13A1EFD490}" dt="2024-10-14T05:09:01.170" v="270" actId="1076"/>
          <ac:spMkLst>
            <pc:docMk/>
            <pc:sldMk cId="1909605168" sldId="367"/>
            <ac:spMk id="4" creationId="{7AFA7B48-E5A6-5CDA-B28D-0CA12209D073}"/>
          </ac:spMkLst>
        </pc:spChg>
        <pc:spChg chg="mod">
          <ac:chgData name="Bryson Gomez" userId="2PLz4dkB2EURLQ4bDpJGz+5mn5oztNvhdZ3+wAnKt5I=" providerId="None" clId="Web-{00D85809-7942-43A4-935E-0F13A1EFD490}" dt="2024-10-14T05:04:07.382" v="162" actId="20577"/>
          <ac:spMkLst>
            <pc:docMk/>
            <pc:sldMk cId="1909605168" sldId="367"/>
            <ac:spMk id="6" creationId="{CC01E3F1-15FE-FBAD-3A85-735010975960}"/>
          </ac:spMkLst>
        </pc:spChg>
        <pc:spChg chg="mod">
          <ac:chgData name="Bryson Gomez" userId="2PLz4dkB2EURLQ4bDpJGz+5mn5oztNvhdZ3+wAnKt5I=" providerId="None" clId="Web-{00D85809-7942-43A4-935E-0F13A1EFD490}" dt="2024-10-14T05:04:15.960" v="165" actId="20577"/>
          <ac:spMkLst>
            <pc:docMk/>
            <pc:sldMk cId="1909605168" sldId="367"/>
            <ac:spMk id="10" creationId="{0D9DAFC5-4B1F-A995-7DB7-3758372FE199}"/>
          </ac:spMkLst>
        </pc:spChg>
      </pc:sldChg>
      <pc:sldChg chg="del">
        <pc:chgData name="Bryson Gomez" userId="2PLz4dkB2EURLQ4bDpJGz+5mn5oztNvhdZ3+wAnKt5I=" providerId="None" clId="Web-{00D85809-7942-43A4-935E-0F13A1EFD490}" dt="2024-10-14T04:56:24.527" v="58"/>
        <pc:sldMkLst>
          <pc:docMk/>
          <pc:sldMk cId="285874886" sldId="368"/>
        </pc:sldMkLst>
      </pc:sldChg>
      <pc:sldChg chg="addSp delSp modSp">
        <pc:chgData name="Bryson Gomez" userId="2PLz4dkB2EURLQ4bDpJGz+5mn5oztNvhdZ3+wAnKt5I=" providerId="None" clId="Web-{00D85809-7942-43A4-935E-0F13A1EFD490}" dt="2024-10-14T05:33:50.589" v="560"/>
        <pc:sldMkLst>
          <pc:docMk/>
          <pc:sldMk cId="221262433" sldId="371"/>
        </pc:sldMkLst>
        <pc:spChg chg="del">
          <ac:chgData name="Bryson Gomez" userId="2PLz4dkB2EURLQ4bDpJGz+5mn5oztNvhdZ3+wAnKt5I=" providerId="None" clId="Web-{00D85809-7942-43A4-935E-0F13A1EFD490}" dt="2024-10-14T05:33:50.589" v="560"/>
          <ac:spMkLst>
            <pc:docMk/>
            <pc:sldMk cId="221262433" sldId="371"/>
            <ac:spMk id="6" creationId="{C4F04675-A6FA-F1F8-9D4E-49DCF1C5812C}"/>
          </ac:spMkLst>
        </pc:spChg>
        <pc:spChg chg="add mod">
          <ac:chgData name="Bryson Gomez" userId="2PLz4dkB2EURLQ4bDpJGz+5mn5oztNvhdZ3+wAnKt5I=" providerId="None" clId="Web-{00D85809-7942-43A4-935E-0F13A1EFD490}" dt="2024-10-14T05:33:50.589" v="560"/>
          <ac:spMkLst>
            <pc:docMk/>
            <pc:sldMk cId="221262433" sldId="371"/>
            <ac:spMk id="8" creationId="{6F89FA7A-743F-958D-31DE-E1E966A07426}"/>
          </ac:spMkLst>
        </pc:spChg>
        <pc:graphicFrameChg chg="add del mod modGraphic">
          <ac:chgData name="Bryson Gomez" userId="2PLz4dkB2EURLQ4bDpJGz+5mn5oztNvhdZ3+wAnKt5I=" providerId="None" clId="Web-{00D85809-7942-43A4-935E-0F13A1EFD490}" dt="2024-10-14T05:30:49.568" v="559"/>
          <ac:graphicFrameMkLst>
            <pc:docMk/>
            <pc:sldMk cId="221262433" sldId="371"/>
            <ac:graphicFrameMk id="8" creationId="{F8095FD6-BBA4-1176-B3E4-4C337031AEAE}"/>
          </ac:graphicFrameMkLst>
        </pc:graphicFrameChg>
      </pc:sldChg>
      <pc:sldChg chg="addSp modSp addAnim">
        <pc:chgData name="Bryson Gomez" userId="2PLz4dkB2EURLQ4bDpJGz+5mn5oztNvhdZ3+wAnKt5I=" providerId="None" clId="Web-{00D85809-7942-43A4-935E-0F13A1EFD490}" dt="2024-10-14T04:56:16.901" v="57" actId="1076"/>
        <pc:sldMkLst>
          <pc:docMk/>
          <pc:sldMk cId="3714897256" sldId="372"/>
        </pc:sldMkLst>
        <pc:spChg chg="mod">
          <ac:chgData name="Bryson Gomez" userId="2PLz4dkB2EURLQ4bDpJGz+5mn5oztNvhdZ3+wAnKt5I=" providerId="None" clId="Web-{00D85809-7942-43A4-935E-0F13A1EFD490}" dt="2024-10-14T04:52:41.990" v="11" actId="1076"/>
          <ac:spMkLst>
            <pc:docMk/>
            <pc:sldMk cId="3714897256" sldId="372"/>
            <ac:spMk id="4" creationId="{4992BB27-31E5-2D19-4C85-B8410E42974A}"/>
          </ac:spMkLst>
        </pc:spChg>
        <pc:spChg chg="mod">
          <ac:chgData name="Bryson Gomez" userId="2PLz4dkB2EURLQ4bDpJGz+5mn5oztNvhdZ3+wAnKt5I=" providerId="None" clId="Web-{00D85809-7942-43A4-935E-0F13A1EFD490}" dt="2024-10-14T04:56:03.370" v="56" actId="1076"/>
          <ac:spMkLst>
            <pc:docMk/>
            <pc:sldMk cId="3714897256" sldId="372"/>
            <ac:spMk id="6" creationId="{AA13A048-B217-5D4D-AB2B-5ACF61015BBC}"/>
          </ac:spMkLst>
        </pc:spChg>
        <pc:spChg chg="add mod">
          <ac:chgData name="Bryson Gomez" userId="2PLz4dkB2EURLQ4bDpJGz+5mn5oztNvhdZ3+wAnKt5I=" providerId="None" clId="Web-{00D85809-7942-43A4-935E-0F13A1EFD490}" dt="2024-10-14T04:55:48.448" v="54" actId="1076"/>
          <ac:spMkLst>
            <pc:docMk/>
            <pc:sldMk cId="3714897256" sldId="372"/>
            <ac:spMk id="7" creationId="{4E43535E-0B29-D6EB-B183-0081A7940C42}"/>
          </ac:spMkLst>
        </pc:spChg>
        <pc:spChg chg="mod">
          <ac:chgData name="Bryson Gomez" userId="2PLz4dkB2EURLQ4bDpJGz+5mn5oztNvhdZ3+wAnKt5I=" providerId="None" clId="Web-{00D85809-7942-43A4-935E-0F13A1EFD490}" dt="2024-10-14T04:55:17.088" v="43" actId="1076"/>
          <ac:spMkLst>
            <pc:docMk/>
            <pc:sldMk cId="3714897256" sldId="372"/>
            <ac:spMk id="10" creationId="{54EFC382-1063-339D-0202-851E1B590EEC}"/>
          </ac:spMkLst>
        </pc:spChg>
        <pc:spChg chg="mod">
          <ac:chgData name="Bryson Gomez" userId="2PLz4dkB2EURLQ4bDpJGz+5mn5oztNvhdZ3+wAnKt5I=" providerId="None" clId="Web-{00D85809-7942-43A4-935E-0F13A1EFD490}" dt="2024-10-14T04:56:16.901" v="57" actId="1076"/>
          <ac:spMkLst>
            <pc:docMk/>
            <pc:sldMk cId="3714897256" sldId="372"/>
            <ac:spMk id="11" creationId="{D7B38E0F-AF37-7C64-1A79-832D816C498C}"/>
          </ac:spMkLst>
        </pc:spChg>
      </pc:sldChg>
      <pc:sldChg chg="addSp delSp modSp addAnim delAnim">
        <pc:chgData name="Bryson Gomez" userId="2PLz4dkB2EURLQ4bDpJGz+5mn5oztNvhdZ3+wAnKt5I=" providerId="None" clId="Web-{00D85809-7942-43A4-935E-0F13A1EFD490}" dt="2024-10-14T05:26:41.234" v="495" actId="20577"/>
        <pc:sldMkLst>
          <pc:docMk/>
          <pc:sldMk cId="585898722" sldId="374"/>
        </pc:sldMkLst>
        <pc:spChg chg="mod">
          <ac:chgData name="Bryson Gomez" userId="2PLz4dkB2EURLQ4bDpJGz+5mn5oztNvhdZ3+wAnKt5I=" providerId="None" clId="Web-{00D85809-7942-43A4-935E-0F13A1EFD490}" dt="2024-10-14T05:14:18.662" v="378" actId="1076"/>
          <ac:spMkLst>
            <pc:docMk/>
            <pc:sldMk cId="585898722" sldId="374"/>
            <ac:spMk id="4" creationId="{945CBC4F-7420-A659-31D1-24B442C33B2C}"/>
          </ac:spMkLst>
        </pc:spChg>
        <pc:spChg chg="del">
          <ac:chgData name="Bryson Gomez" userId="2PLz4dkB2EURLQ4bDpJGz+5mn5oztNvhdZ3+wAnKt5I=" providerId="None" clId="Web-{00D85809-7942-43A4-935E-0F13A1EFD490}" dt="2024-10-14T05:14:54.398" v="380"/>
          <ac:spMkLst>
            <pc:docMk/>
            <pc:sldMk cId="585898722" sldId="374"/>
            <ac:spMk id="6" creationId="{D903D7C6-6430-CCAA-32CF-52B4CBF47879}"/>
          </ac:spMkLst>
        </pc:spChg>
        <pc:spChg chg="del">
          <ac:chgData name="Bryson Gomez" userId="2PLz4dkB2EURLQ4bDpJGz+5mn5oztNvhdZ3+wAnKt5I=" providerId="None" clId="Web-{00D85809-7942-43A4-935E-0F13A1EFD490}" dt="2024-10-14T05:15:01.023" v="381"/>
          <ac:spMkLst>
            <pc:docMk/>
            <pc:sldMk cId="585898722" sldId="374"/>
            <ac:spMk id="7" creationId="{365BBA9F-D294-0DB6-6E0D-B82F6C7CBB09}"/>
          </ac:spMkLst>
        </pc:spChg>
        <pc:spChg chg="add del mod">
          <ac:chgData name="Bryson Gomez" userId="2PLz4dkB2EURLQ4bDpJGz+5mn5oztNvhdZ3+wAnKt5I=" providerId="None" clId="Web-{00D85809-7942-43A4-935E-0F13A1EFD490}" dt="2024-10-14T05:15:14.758" v="382"/>
          <ac:spMkLst>
            <pc:docMk/>
            <pc:sldMk cId="585898722" sldId="374"/>
            <ac:spMk id="8" creationId="{57138483-073F-B873-13A7-49525B4C4140}"/>
          </ac:spMkLst>
        </pc:spChg>
        <pc:spChg chg="mod">
          <ac:chgData name="Bryson Gomez" userId="2PLz4dkB2EURLQ4bDpJGz+5mn5oztNvhdZ3+wAnKt5I=" providerId="None" clId="Web-{00D85809-7942-43A4-935E-0F13A1EFD490}" dt="2024-10-14T05:14:23.116" v="379" actId="1076"/>
          <ac:spMkLst>
            <pc:docMk/>
            <pc:sldMk cId="585898722" sldId="374"/>
            <ac:spMk id="10" creationId="{4BD5196F-5B9F-F5AB-4EF5-EF43509DACD9}"/>
          </ac:spMkLst>
        </pc:spChg>
        <pc:spChg chg="add mod">
          <ac:chgData name="Bryson Gomez" userId="2PLz4dkB2EURLQ4bDpJGz+5mn5oztNvhdZ3+wAnKt5I=" providerId="None" clId="Web-{00D85809-7942-43A4-935E-0F13A1EFD490}" dt="2024-10-14T05:26:07.921" v="491" actId="1076"/>
          <ac:spMkLst>
            <pc:docMk/>
            <pc:sldMk cId="585898722" sldId="374"/>
            <ac:spMk id="11" creationId="{237CF0CE-1586-853B-2AF9-CE61136AA0D1}"/>
          </ac:spMkLst>
        </pc:spChg>
        <pc:spChg chg="add del mod">
          <ac:chgData name="Bryson Gomez" userId="2PLz4dkB2EURLQ4bDpJGz+5mn5oztNvhdZ3+wAnKt5I=" providerId="None" clId="Web-{00D85809-7942-43A4-935E-0F13A1EFD490}" dt="2024-10-14T05:21:52.555" v="412"/>
          <ac:spMkLst>
            <pc:docMk/>
            <pc:sldMk cId="585898722" sldId="374"/>
            <ac:spMk id="13" creationId="{BC0660AE-6F5C-88A3-6FB5-B1C2EC08CCE5}"/>
          </ac:spMkLst>
        </pc:spChg>
        <pc:spChg chg="add mod">
          <ac:chgData name="Bryson Gomez" userId="2PLz4dkB2EURLQ4bDpJGz+5mn5oztNvhdZ3+wAnKt5I=" providerId="None" clId="Web-{00D85809-7942-43A4-935E-0F13A1EFD490}" dt="2024-10-14T05:26:41.234" v="495" actId="20577"/>
          <ac:spMkLst>
            <pc:docMk/>
            <pc:sldMk cId="585898722" sldId="374"/>
            <ac:spMk id="15" creationId="{7E99B65E-4E50-34F2-FF0E-6C8B921920AE}"/>
          </ac:spMkLst>
        </pc:spChg>
      </pc:sldChg>
      <pc:sldChg chg="del">
        <pc:chgData name="Bryson Gomez" userId="2PLz4dkB2EURLQ4bDpJGz+5mn5oztNvhdZ3+wAnKt5I=" providerId="None" clId="Web-{00D85809-7942-43A4-935E-0F13A1EFD490}" dt="2024-10-14T05:29:35.551" v="541"/>
        <pc:sldMkLst>
          <pc:docMk/>
          <pc:sldMk cId="3381235698" sldId="375"/>
        </pc:sldMkLst>
      </pc:sldChg>
      <pc:sldChg chg="del">
        <pc:chgData name="Bryson Gomez" userId="2PLz4dkB2EURLQ4bDpJGz+5mn5oztNvhdZ3+wAnKt5I=" providerId="None" clId="Web-{00D85809-7942-43A4-935E-0F13A1EFD490}" dt="2024-10-14T04:56:29.074" v="59"/>
        <pc:sldMkLst>
          <pc:docMk/>
          <pc:sldMk cId="59235099" sldId="376"/>
        </pc:sldMkLst>
      </pc:sldChg>
      <pc:sldChg chg="delSp modSp addAnim delAnim">
        <pc:chgData name="Bryson Gomez" userId="2PLz4dkB2EURLQ4bDpJGz+5mn5oztNvhdZ3+wAnKt5I=" providerId="None" clId="Web-{00D85809-7942-43A4-935E-0F13A1EFD490}" dt="2024-10-14T05:03:16.818" v="158" actId="20577"/>
        <pc:sldMkLst>
          <pc:docMk/>
          <pc:sldMk cId="2383799317" sldId="379"/>
        </pc:sldMkLst>
        <pc:spChg chg="mod">
          <ac:chgData name="Bryson Gomez" userId="2PLz4dkB2EURLQ4bDpJGz+5mn5oztNvhdZ3+wAnKt5I=" providerId="None" clId="Web-{00D85809-7942-43A4-935E-0F13A1EFD490}" dt="2024-10-14T04:58:06.482" v="90" actId="20577"/>
          <ac:spMkLst>
            <pc:docMk/>
            <pc:sldMk cId="2383799317" sldId="379"/>
            <ac:spMk id="4" creationId="{EA86368A-7DFF-63C9-4D54-C3784735E2F3}"/>
          </ac:spMkLst>
        </pc:spChg>
        <pc:spChg chg="mod">
          <ac:chgData name="Bryson Gomez" userId="2PLz4dkB2EURLQ4bDpJGz+5mn5oztNvhdZ3+wAnKt5I=" providerId="None" clId="Web-{00D85809-7942-43A4-935E-0F13A1EFD490}" dt="2024-10-14T04:57:52.326" v="84" actId="20577"/>
          <ac:spMkLst>
            <pc:docMk/>
            <pc:sldMk cId="2383799317" sldId="379"/>
            <ac:spMk id="5" creationId="{B3E2A00C-B262-C36D-F402-382721896511}"/>
          </ac:spMkLst>
        </pc:spChg>
        <pc:spChg chg="del">
          <ac:chgData name="Bryson Gomez" userId="2PLz4dkB2EURLQ4bDpJGz+5mn5oztNvhdZ3+wAnKt5I=" providerId="None" clId="Web-{00D85809-7942-43A4-935E-0F13A1EFD490}" dt="2024-10-14T04:56:48.543" v="61"/>
          <ac:spMkLst>
            <pc:docMk/>
            <pc:sldMk cId="2383799317" sldId="379"/>
            <ac:spMk id="6" creationId="{D0C75B98-5DFD-236B-2C5D-693693758D52}"/>
          </ac:spMkLst>
        </pc:spChg>
        <pc:spChg chg="mod">
          <ac:chgData name="Bryson Gomez" userId="2PLz4dkB2EURLQ4bDpJGz+5mn5oztNvhdZ3+wAnKt5I=" providerId="None" clId="Web-{00D85809-7942-43A4-935E-0F13A1EFD490}" dt="2024-10-14T05:02:51.443" v="136" actId="20577"/>
          <ac:spMkLst>
            <pc:docMk/>
            <pc:sldMk cId="2383799317" sldId="379"/>
            <ac:spMk id="7" creationId="{540E844E-79C8-1D6A-A925-88CEBB10F4E7}"/>
          </ac:spMkLst>
        </pc:spChg>
        <pc:spChg chg="del">
          <ac:chgData name="Bryson Gomez" userId="2PLz4dkB2EURLQ4bDpJGz+5mn5oztNvhdZ3+wAnKt5I=" providerId="None" clId="Web-{00D85809-7942-43A4-935E-0F13A1EFD490}" dt="2024-10-14T04:57:10.747" v="67"/>
          <ac:spMkLst>
            <pc:docMk/>
            <pc:sldMk cId="2383799317" sldId="379"/>
            <ac:spMk id="8" creationId="{7C9469AF-8E47-0F1F-0EA3-D4B0FE492FF1}"/>
          </ac:spMkLst>
        </pc:spChg>
        <pc:spChg chg="del">
          <ac:chgData name="Bryson Gomez" userId="2PLz4dkB2EURLQ4bDpJGz+5mn5oztNvhdZ3+wAnKt5I=" providerId="None" clId="Web-{00D85809-7942-43A4-935E-0F13A1EFD490}" dt="2024-10-14T04:56:48.543" v="62"/>
          <ac:spMkLst>
            <pc:docMk/>
            <pc:sldMk cId="2383799317" sldId="379"/>
            <ac:spMk id="11" creationId="{BF3BE38C-9778-5370-EBEC-EC95883D1C45}"/>
          </ac:spMkLst>
        </pc:spChg>
        <pc:spChg chg="mod">
          <ac:chgData name="Bryson Gomez" userId="2PLz4dkB2EURLQ4bDpJGz+5mn5oztNvhdZ3+wAnKt5I=" providerId="None" clId="Web-{00D85809-7942-43A4-935E-0F13A1EFD490}" dt="2024-10-14T05:03:16.818" v="158" actId="20577"/>
          <ac:spMkLst>
            <pc:docMk/>
            <pc:sldMk cId="2383799317" sldId="379"/>
            <ac:spMk id="12" creationId="{CFB12143-5BC9-8757-CBC9-6312C0B1BAE2}"/>
          </ac:spMkLst>
        </pc:spChg>
      </pc:sldChg>
      <pc:sldChg chg="delSp modSp del delAnim">
        <pc:chgData name="Bryson Gomez" userId="2PLz4dkB2EURLQ4bDpJGz+5mn5oztNvhdZ3+wAnKt5I=" providerId="None" clId="Web-{00D85809-7942-43A4-935E-0F13A1EFD490}" dt="2024-10-14T05:27:20.188" v="508"/>
        <pc:sldMkLst>
          <pc:docMk/>
          <pc:sldMk cId="1047209932" sldId="380"/>
        </pc:sldMkLst>
        <pc:spChg chg="mod">
          <ac:chgData name="Bryson Gomez" userId="2PLz4dkB2EURLQ4bDpJGz+5mn5oztNvhdZ3+wAnKt5I=" providerId="None" clId="Web-{00D85809-7942-43A4-935E-0F13A1EFD490}" dt="2024-10-14T05:12:52.988" v="327" actId="20577"/>
          <ac:spMkLst>
            <pc:docMk/>
            <pc:sldMk cId="1047209932" sldId="380"/>
            <ac:spMk id="4" creationId="{486B00B2-9356-CEF4-459E-F7057814431F}"/>
          </ac:spMkLst>
        </pc:spChg>
        <pc:spChg chg="mod">
          <ac:chgData name="Bryson Gomez" userId="2PLz4dkB2EURLQ4bDpJGz+5mn5oztNvhdZ3+wAnKt5I=" providerId="None" clId="Web-{00D85809-7942-43A4-935E-0F13A1EFD490}" dt="2024-10-14T05:12:46.207" v="322" actId="20577"/>
          <ac:spMkLst>
            <pc:docMk/>
            <pc:sldMk cId="1047209932" sldId="380"/>
            <ac:spMk id="5" creationId="{7D86B90D-19F2-D94A-9C11-95481108D70E}"/>
          </ac:spMkLst>
        </pc:spChg>
        <pc:spChg chg="mod">
          <ac:chgData name="Bryson Gomez" userId="2PLz4dkB2EURLQ4bDpJGz+5mn5oztNvhdZ3+wAnKt5I=" providerId="None" clId="Web-{00D85809-7942-43A4-935E-0F13A1EFD490}" dt="2024-10-14T05:12:59.410" v="333" actId="20577"/>
          <ac:spMkLst>
            <pc:docMk/>
            <pc:sldMk cId="1047209932" sldId="380"/>
            <ac:spMk id="6" creationId="{92C08F48-D296-4491-FCBB-9BB90BB53EF5}"/>
          </ac:spMkLst>
        </pc:spChg>
        <pc:spChg chg="del mod">
          <ac:chgData name="Bryson Gomez" userId="2PLz4dkB2EURLQ4bDpJGz+5mn5oztNvhdZ3+wAnKt5I=" providerId="None" clId="Web-{00D85809-7942-43A4-935E-0F13A1EFD490}" dt="2024-10-14T05:26:56.047" v="498"/>
          <ac:spMkLst>
            <pc:docMk/>
            <pc:sldMk cId="1047209932" sldId="380"/>
            <ac:spMk id="7" creationId="{8BD4B15C-DE61-4942-E4F3-2E356B81CE35}"/>
          </ac:spMkLst>
        </pc:spChg>
        <pc:spChg chg="del">
          <ac:chgData name="Bryson Gomez" userId="2PLz4dkB2EURLQ4bDpJGz+5mn5oztNvhdZ3+wAnKt5I=" providerId="None" clId="Web-{00D85809-7942-43A4-935E-0F13A1EFD490}" dt="2024-10-14T05:26:56.047" v="499"/>
          <ac:spMkLst>
            <pc:docMk/>
            <pc:sldMk cId="1047209932" sldId="380"/>
            <ac:spMk id="11" creationId="{6A4C0700-10D7-2420-078B-33617C075405}"/>
          </ac:spMkLst>
        </pc:spChg>
      </pc:sldChg>
      <pc:sldChg chg="addSp delSp modSp addAnim delAnim">
        <pc:chgData name="Bryson Gomez" userId="2PLz4dkB2EURLQ4bDpJGz+5mn5oztNvhdZ3+wAnKt5I=" providerId="None" clId="Web-{00D85809-7942-43A4-935E-0F13A1EFD490}" dt="2024-10-14T05:27:17.954" v="507" actId="1076"/>
        <pc:sldMkLst>
          <pc:docMk/>
          <pc:sldMk cId="653200301" sldId="382"/>
        </pc:sldMkLst>
        <pc:spChg chg="mod">
          <ac:chgData name="Bryson Gomez" userId="2PLz4dkB2EURLQ4bDpJGz+5mn5oztNvhdZ3+wAnKt5I=" providerId="None" clId="Web-{00D85809-7942-43A4-935E-0F13A1EFD490}" dt="2024-10-14T05:11:54.300" v="282" actId="20577"/>
          <ac:spMkLst>
            <pc:docMk/>
            <pc:sldMk cId="653200301" sldId="382"/>
            <ac:spMk id="4" creationId="{BA8ADD31-B09E-0FDC-9C3E-6FA605D688EA}"/>
          </ac:spMkLst>
        </pc:spChg>
        <pc:spChg chg="mod">
          <ac:chgData name="Bryson Gomez" userId="2PLz4dkB2EURLQ4bDpJGz+5mn5oztNvhdZ3+wAnKt5I=" providerId="None" clId="Web-{00D85809-7942-43A4-935E-0F13A1EFD490}" dt="2024-10-14T05:12:06.753" v="286" actId="20577"/>
          <ac:spMkLst>
            <pc:docMk/>
            <pc:sldMk cId="653200301" sldId="382"/>
            <ac:spMk id="5" creationId="{E08A19A7-5D32-4D8C-8184-9A5609DA39FD}"/>
          </ac:spMkLst>
        </pc:spChg>
        <pc:spChg chg="del">
          <ac:chgData name="Bryson Gomez" userId="2PLz4dkB2EURLQ4bDpJGz+5mn5oztNvhdZ3+wAnKt5I=" providerId="None" clId="Web-{00D85809-7942-43A4-935E-0F13A1EFD490}" dt="2024-10-14T05:12:30.675" v="319"/>
          <ac:spMkLst>
            <pc:docMk/>
            <pc:sldMk cId="653200301" sldId="382"/>
            <ac:spMk id="6" creationId="{69283BE7-A6A5-A2C6-41CC-1B5AC35F4940}"/>
          </ac:spMkLst>
        </pc:spChg>
        <pc:spChg chg="add mod">
          <ac:chgData name="Bryson Gomez" userId="2PLz4dkB2EURLQ4bDpJGz+5mn5oztNvhdZ3+wAnKt5I=" providerId="None" clId="Web-{00D85809-7942-43A4-935E-0F13A1EFD490}" dt="2024-10-14T05:27:17.938" v="506" actId="1076"/>
          <ac:spMkLst>
            <pc:docMk/>
            <pc:sldMk cId="653200301" sldId="382"/>
            <ac:spMk id="8" creationId="{7B1DE793-13E7-9AEB-B6A8-9F004F0C45F7}"/>
          </ac:spMkLst>
        </pc:spChg>
        <pc:spChg chg="mod">
          <ac:chgData name="Bryson Gomez" userId="2PLz4dkB2EURLQ4bDpJGz+5mn5oztNvhdZ3+wAnKt5I=" providerId="None" clId="Web-{00D85809-7942-43A4-935E-0F13A1EFD490}" dt="2024-10-14T05:27:06.016" v="502" actId="14100"/>
          <ac:spMkLst>
            <pc:docMk/>
            <pc:sldMk cId="653200301" sldId="382"/>
            <ac:spMk id="9" creationId="{C5464F3E-5851-9CDD-5940-B455278416F6}"/>
          </ac:spMkLst>
        </pc:spChg>
        <pc:spChg chg="add mod">
          <ac:chgData name="Bryson Gomez" userId="2PLz4dkB2EURLQ4bDpJGz+5mn5oztNvhdZ3+wAnKt5I=" providerId="None" clId="Web-{00D85809-7942-43A4-935E-0F13A1EFD490}" dt="2024-10-14T05:27:17.954" v="507" actId="1076"/>
          <ac:spMkLst>
            <pc:docMk/>
            <pc:sldMk cId="653200301" sldId="382"/>
            <ac:spMk id="11" creationId="{4C2E64F9-7447-EFF5-AE43-542598B2B8C5}"/>
          </ac:spMkLst>
        </pc:spChg>
        <pc:spChg chg="add del mod">
          <ac:chgData name="Bryson Gomez" userId="2PLz4dkB2EURLQ4bDpJGz+5mn5oztNvhdZ3+wAnKt5I=" providerId="None" clId="Web-{00D85809-7942-43A4-935E-0F13A1EFD490}" dt="2024-10-14T05:27:06.016" v="503" actId="14100"/>
          <ac:spMkLst>
            <pc:docMk/>
            <pc:sldMk cId="653200301" sldId="382"/>
            <ac:spMk id="12" creationId="{66DC6073-1CCE-2342-BABA-5583FBA52F57}"/>
          </ac:spMkLst>
        </pc:spChg>
      </pc:sldChg>
      <pc:sldChg chg="addSp delSp modSp addAnim delAnim">
        <pc:chgData name="Bryson Gomez" userId="2PLz4dkB2EURLQ4bDpJGz+5mn5oztNvhdZ3+wAnKt5I=" providerId="None" clId="Web-{00D85809-7942-43A4-935E-0F13A1EFD490}" dt="2024-10-14T05:08:32.716" v="269" actId="20577"/>
        <pc:sldMkLst>
          <pc:docMk/>
          <pc:sldMk cId="1157762517" sldId="383"/>
        </pc:sldMkLst>
        <pc:spChg chg="mod">
          <ac:chgData name="Bryson Gomez" userId="2PLz4dkB2EURLQ4bDpJGz+5mn5oztNvhdZ3+wAnKt5I=" providerId="None" clId="Web-{00D85809-7942-43A4-935E-0F13A1EFD490}" dt="2024-10-14T05:05:31.899" v="180" actId="1076"/>
          <ac:spMkLst>
            <pc:docMk/>
            <pc:sldMk cId="1157762517" sldId="383"/>
            <ac:spMk id="4" creationId="{7AFA7B48-E5A6-5CDA-B28D-0CA12209D073}"/>
          </ac:spMkLst>
        </pc:spChg>
        <pc:spChg chg="add del">
          <ac:chgData name="Bryson Gomez" userId="2PLz4dkB2EURLQ4bDpJGz+5mn5oztNvhdZ3+wAnKt5I=" providerId="None" clId="Web-{00D85809-7942-43A4-935E-0F13A1EFD490}" dt="2024-10-14T05:06:25.620" v="195"/>
          <ac:spMkLst>
            <pc:docMk/>
            <pc:sldMk cId="1157762517" sldId="383"/>
            <ac:spMk id="6" creationId="{569A18EF-EDEC-3DBF-33EE-E8643F86FF6F}"/>
          </ac:spMkLst>
        </pc:spChg>
        <pc:spChg chg="del">
          <ac:chgData name="Bryson Gomez" userId="2PLz4dkB2EURLQ4bDpJGz+5mn5oztNvhdZ3+wAnKt5I=" providerId="None" clId="Web-{00D85809-7942-43A4-935E-0F13A1EFD490}" dt="2024-10-14T05:06:14.244" v="189"/>
          <ac:spMkLst>
            <pc:docMk/>
            <pc:sldMk cId="1157762517" sldId="383"/>
            <ac:spMk id="7" creationId="{3C108F74-7822-4117-02A1-DFFF07EF3390}"/>
          </ac:spMkLst>
        </pc:spChg>
        <pc:spChg chg="add del">
          <ac:chgData name="Bryson Gomez" userId="2PLz4dkB2EURLQ4bDpJGz+5mn5oztNvhdZ3+wAnKt5I=" providerId="None" clId="Web-{00D85809-7942-43A4-935E-0F13A1EFD490}" dt="2024-10-14T05:06:25.620" v="194"/>
          <ac:spMkLst>
            <pc:docMk/>
            <pc:sldMk cId="1157762517" sldId="383"/>
            <ac:spMk id="9" creationId="{175A9838-139D-3239-65F2-3D32BA60F46F}"/>
          </ac:spMkLst>
        </pc:spChg>
        <pc:spChg chg="mod">
          <ac:chgData name="Bryson Gomez" userId="2PLz4dkB2EURLQ4bDpJGz+5mn5oztNvhdZ3+wAnKt5I=" providerId="None" clId="Web-{00D85809-7942-43A4-935E-0F13A1EFD490}" dt="2024-10-14T05:06:34.604" v="198" actId="1076"/>
          <ac:spMkLst>
            <pc:docMk/>
            <pc:sldMk cId="1157762517" sldId="383"/>
            <ac:spMk id="10" creationId="{0D9DAFC5-4B1F-A995-7DB7-3758372FE199}"/>
          </ac:spMkLst>
        </pc:spChg>
        <pc:spChg chg="mod">
          <ac:chgData name="Bryson Gomez" userId="2PLz4dkB2EURLQ4bDpJGz+5mn5oztNvhdZ3+wAnKt5I=" providerId="None" clId="Web-{00D85809-7942-43A4-935E-0F13A1EFD490}" dt="2024-10-14T05:06:34.604" v="199" actId="1076"/>
          <ac:spMkLst>
            <pc:docMk/>
            <pc:sldMk cId="1157762517" sldId="383"/>
            <ac:spMk id="11" creationId="{C16C24D7-D01A-FF58-8F31-24DD5659F9F8}"/>
          </ac:spMkLst>
        </pc:spChg>
        <pc:spChg chg="add mod">
          <ac:chgData name="Bryson Gomez" userId="2PLz4dkB2EURLQ4bDpJGz+5mn5oztNvhdZ3+wAnKt5I=" providerId="None" clId="Web-{00D85809-7942-43A4-935E-0F13A1EFD490}" dt="2024-10-14T05:08:32.716" v="269" actId="20577"/>
          <ac:spMkLst>
            <pc:docMk/>
            <pc:sldMk cId="1157762517" sldId="383"/>
            <ac:spMk id="13" creationId="{805FFCDC-1DE0-A17A-C569-890C42999C1D}"/>
          </ac:spMkLst>
        </pc:spChg>
        <pc:spChg chg="add mod">
          <ac:chgData name="Bryson Gomez" userId="2PLz4dkB2EURLQ4bDpJGz+5mn5oztNvhdZ3+wAnKt5I=" providerId="None" clId="Web-{00D85809-7942-43A4-935E-0F13A1EFD490}" dt="2024-10-14T05:08:01.216" v="247" actId="1076"/>
          <ac:spMkLst>
            <pc:docMk/>
            <pc:sldMk cId="1157762517" sldId="383"/>
            <ac:spMk id="15" creationId="{B58160DB-C70E-F422-1166-D6B258099C8B}"/>
          </ac:spMkLst>
        </pc:spChg>
      </pc:sldChg>
      <pc:sldChg chg="addSp delSp modSp add replId addAnim delAnim">
        <pc:chgData name="Bryson Gomez" userId="2PLz4dkB2EURLQ4bDpJGz+5mn5oztNvhdZ3+wAnKt5I=" providerId="None" clId="Web-{00D85809-7942-43A4-935E-0F13A1EFD490}" dt="2024-10-14T05:29:25.254" v="540" actId="20577"/>
        <pc:sldMkLst>
          <pc:docMk/>
          <pc:sldMk cId="984026114" sldId="391"/>
        </pc:sldMkLst>
        <pc:spChg chg="mod">
          <ac:chgData name="Bryson Gomez" userId="2PLz4dkB2EURLQ4bDpJGz+5mn5oztNvhdZ3+wAnKt5I=" providerId="None" clId="Web-{00D85809-7942-43A4-935E-0F13A1EFD490}" dt="2024-10-14T05:28:50.472" v="529" actId="1076"/>
          <ac:spMkLst>
            <pc:docMk/>
            <pc:sldMk cId="984026114" sldId="391"/>
            <ac:spMk id="4" creationId="{EA86368A-7DFF-63C9-4D54-C3784735E2F3}"/>
          </ac:spMkLst>
        </pc:spChg>
        <pc:spChg chg="del">
          <ac:chgData name="Bryson Gomez" userId="2PLz4dkB2EURLQ4bDpJGz+5mn5oztNvhdZ3+wAnKt5I=" providerId="None" clId="Web-{00D85809-7942-43A4-935E-0F13A1EFD490}" dt="2024-10-14T05:28:23.330" v="523"/>
          <ac:spMkLst>
            <pc:docMk/>
            <pc:sldMk cId="984026114" sldId="391"/>
            <ac:spMk id="5" creationId="{B3E2A00C-B262-C36D-F402-382721896511}"/>
          </ac:spMkLst>
        </pc:spChg>
        <pc:spChg chg="mod">
          <ac:chgData name="Bryson Gomez" userId="2PLz4dkB2EURLQ4bDpJGz+5mn5oztNvhdZ3+wAnKt5I=" providerId="None" clId="Web-{00D85809-7942-43A4-935E-0F13A1EFD490}" dt="2024-10-14T05:29:25.254" v="540" actId="20577"/>
          <ac:spMkLst>
            <pc:docMk/>
            <pc:sldMk cId="984026114" sldId="391"/>
            <ac:spMk id="6" creationId="{D0C75B98-5DFD-236B-2C5D-693693758D52}"/>
          </ac:spMkLst>
        </pc:spChg>
        <pc:spChg chg="del">
          <ac:chgData name="Bryson Gomez" userId="2PLz4dkB2EURLQ4bDpJGz+5mn5oztNvhdZ3+wAnKt5I=" providerId="None" clId="Web-{00D85809-7942-43A4-935E-0F13A1EFD490}" dt="2024-10-14T05:27:58.970" v="509"/>
          <ac:spMkLst>
            <pc:docMk/>
            <pc:sldMk cId="984026114" sldId="391"/>
            <ac:spMk id="7" creationId="{540E844E-79C8-1D6A-A925-88CEBB10F4E7}"/>
          </ac:spMkLst>
        </pc:spChg>
        <pc:spChg chg="del">
          <ac:chgData name="Bryson Gomez" userId="2PLz4dkB2EURLQ4bDpJGz+5mn5oztNvhdZ3+wAnKt5I=" providerId="None" clId="Web-{00D85809-7942-43A4-935E-0F13A1EFD490}" dt="2024-10-14T05:28:36.393" v="526"/>
          <ac:spMkLst>
            <pc:docMk/>
            <pc:sldMk cId="984026114" sldId="391"/>
            <ac:spMk id="8" creationId="{7C9469AF-8E47-0F1F-0EA3-D4B0FE492FF1}"/>
          </ac:spMkLst>
        </pc:spChg>
        <pc:spChg chg="add del mod">
          <ac:chgData name="Bryson Gomez" userId="2PLz4dkB2EURLQ4bDpJGz+5mn5oztNvhdZ3+wAnKt5I=" providerId="None" clId="Web-{00D85809-7942-43A4-935E-0F13A1EFD490}" dt="2024-10-14T05:28:41.456" v="528"/>
          <ac:spMkLst>
            <pc:docMk/>
            <pc:sldMk cId="984026114" sldId="391"/>
            <ac:spMk id="10" creationId="{AAB62ADE-AA50-9D65-CA89-CBFD3CF47BF1}"/>
          </ac:spMkLst>
        </pc:spChg>
        <pc:spChg chg="mod">
          <ac:chgData name="Bryson Gomez" userId="2PLz4dkB2EURLQ4bDpJGz+5mn5oztNvhdZ3+wAnKt5I=" providerId="None" clId="Web-{00D85809-7942-43A4-935E-0F13A1EFD490}" dt="2024-10-14T05:28:58.909" v="530" actId="1076"/>
          <ac:spMkLst>
            <pc:docMk/>
            <pc:sldMk cId="984026114" sldId="391"/>
            <ac:spMk id="11" creationId="{BF3BE38C-9778-5370-EBEC-EC95883D1C45}"/>
          </ac:spMkLst>
        </pc:spChg>
        <pc:spChg chg="del">
          <ac:chgData name="Bryson Gomez" userId="2PLz4dkB2EURLQ4bDpJGz+5mn5oztNvhdZ3+wAnKt5I=" providerId="None" clId="Web-{00D85809-7942-43A4-935E-0F13A1EFD490}" dt="2024-10-14T05:27:58.970" v="510"/>
          <ac:spMkLst>
            <pc:docMk/>
            <pc:sldMk cId="984026114" sldId="391"/>
            <ac:spMk id="12" creationId="{CFB12143-5BC9-8757-CBC9-6312C0B1BAE2}"/>
          </ac:spMkLst>
        </pc:spChg>
        <pc:spChg chg="add mod">
          <ac:chgData name="Bryson Gomez" userId="2PLz4dkB2EURLQ4bDpJGz+5mn5oztNvhdZ3+wAnKt5I=" providerId="None" clId="Web-{00D85809-7942-43A4-935E-0F13A1EFD490}" dt="2024-10-14T05:29:21.363" v="538" actId="20577"/>
          <ac:spMkLst>
            <pc:docMk/>
            <pc:sldMk cId="984026114" sldId="391"/>
            <ac:spMk id="14" creationId="{35FBFEA0-4FAD-41F5-DB77-CE3A3CAC1540}"/>
          </ac:spMkLst>
        </pc:spChg>
        <pc:spChg chg="add mod">
          <ac:chgData name="Bryson Gomez" userId="2PLz4dkB2EURLQ4bDpJGz+5mn5oztNvhdZ3+wAnKt5I=" providerId="None" clId="Web-{00D85809-7942-43A4-935E-0F13A1EFD490}" dt="2024-10-14T05:29:10.597" v="535" actId="1076"/>
          <ac:spMkLst>
            <pc:docMk/>
            <pc:sldMk cId="984026114" sldId="391"/>
            <ac:spMk id="16" creationId="{31A41919-4B42-8F5D-028E-38B33DF4A31E}"/>
          </ac:spMkLst>
        </pc:spChg>
      </pc:sldChg>
    </pc:docChg>
  </pc:docChgLst>
  <pc:docChgLst>
    <pc:chgData name="Bryson Gomez" userId="2PLz4dkB2EURLQ4bDpJGz+5mn5oztNvhdZ3+wAnKt5I=" providerId="None" clId="Web-{D42663E1-7DCF-431C-BEE8-996550ED7831}"/>
    <pc:docChg chg="modSld sldOrd">
      <pc:chgData name="Bryson Gomez" userId="2PLz4dkB2EURLQ4bDpJGz+5mn5oztNvhdZ3+wAnKt5I=" providerId="None" clId="Web-{D42663E1-7DCF-431C-BEE8-996550ED7831}" dt="2024-10-15T20:14:23.883" v="123"/>
      <pc:docMkLst>
        <pc:docMk/>
      </pc:docMkLst>
      <pc:sldChg chg="addSp modSp">
        <pc:chgData name="Bryson Gomez" userId="2PLz4dkB2EURLQ4bDpJGz+5mn5oztNvhdZ3+wAnKt5I=" providerId="None" clId="Web-{D42663E1-7DCF-431C-BEE8-996550ED7831}" dt="2024-10-15T20:10:07.627" v="77" actId="20577"/>
        <pc:sldMkLst>
          <pc:docMk/>
          <pc:sldMk cId="3092323299" sldId="366"/>
        </pc:sldMkLst>
        <pc:spChg chg="mod">
          <ac:chgData name="Bryson Gomez" userId="2PLz4dkB2EURLQ4bDpJGz+5mn5oztNvhdZ3+wAnKt5I=" providerId="None" clId="Web-{D42663E1-7DCF-431C-BEE8-996550ED7831}" dt="2024-10-15T20:05:20.508" v="26" actId="1076"/>
          <ac:spMkLst>
            <pc:docMk/>
            <pc:sldMk cId="3092323299" sldId="366"/>
            <ac:spMk id="4" creationId="{0EFAA1DE-C801-1F3A-5929-6AD2D3A25132}"/>
          </ac:spMkLst>
        </pc:spChg>
        <pc:spChg chg="mod">
          <ac:chgData name="Bryson Gomez" userId="2PLz4dkB2EURLQ4bDpJGz+5mn5oztNvhdZ3+wAnKt5I=" providerId="None" clId="Web-{D42663E1-7DCF-431C-BEE8-996550ED7831}" dt="2024-10-15T20:05:20.540" v="27" actId="1076"/>
          <ac:spMkLst>
            <pc:docMk/>
            <pc:sldMk cId="3092323299" sldId="366"/>
            <ac:spMk id="6" creationId="{155F477D-F43D-8D0F-942A-D3BEA21CC4F9}"/>
          </ac:spMkLst>
        </pc:spChg>
        <pc:spChg chg="mod">
          <ac:chgData name="Bryson Gomez" userId="2PLz4dkB2EURLQ4bDpJGz+5mn5oztNvhdZ3+wAnKt5I=" providerId="None" clId="Web-{D42663E1-7DCF-431C-BEE8-996550ED7831}" dt="2024-10-15T20:05:20.555" v="28" actId="1076"/>
          <ac:spMkLst>
            <pc:docMk/>
            <pc:sldMk cId="3092323299" sldId="366"/>
            <ac:spMk id="8" creationId="{6CB1A41A-5027-B723-6BC2-82FFCA7DC553}"/>
          </ac:spMkLst>
        </pc:spChg>
        <pc:spChg chg="mod">
          <ac:chgData name="Bryson Gomez" userId="2PLz4dkB2EURLQ4bDpJGz+5mn5oztNvhdZ3+wAnKt5I=" providerId="None" clId="Web-{D42663E1-7DCF-431C-BEE8-996550ED7831}" dt="2024-10-15T20:05:20.587" v="29" actId="1076"/>
          <ac:spMkLst>
            <pc:docMk/>
            <pc:sldMk cId="3092323299" sldId="366"/>
            <ac:spMk id="11" creationId="{C0AE0EBC-B76E-F27A-16EB-2B199DC58143}"/>
          </ac:spMkLst>
        </pc:spChg>
        <pc:spChg chg="mod">
          <ac:chgData name="Bryson Gomez" userId="2PLz4dkB2EURLQ4bDpJGz+5mn5oztNvhdZ3+wAnKt5I=" providerId="None" clId="Web-{D42663E1-7DCF-431C-BEE8-996550ED7831}" dt="2024-10-15T20:05:20.618" v="30" actId="1076"/>
          <ac:spMkLst>
            <pc:docMk/>
            <pc:sldMk cId="3092323299" sldId="366"/>
            <ac:spMk id="13" creationId="{E6ACB52D-9584-4D40-239B-6CF3771BCBC0}"/>
          </ac:spMkLst>
        </pc:spChg>
        <pc:spChg chg="add mod">
          <ac:chgData name="Bryson Gomez" userId="2PLz4dkB2EURLQ4bDpJGz+5mn5oztNvhdZ3+wAnKt5I=" providerId="None" clId="Web-{D42663E1-7DCF-431C-BEE8-996550ED7831}" dt="2024-10-15T20:10:07.627" v="77" actId="20577"/>
          <ac:spMkLst>
            <pc:docMk/>
            <pc:sldMk cId="3092323299" sldId="366"/>
            <ac:spMk id="96" creationId="{6EA6FE7C-8FEB-CB34-C1EC-A1559EF155AE}"/>
          </ac:spMkLst>
        </pc:spChg>
        <pc:graphicFrameChg chg="add mod modGraphic">
          <ac:chgData name="Bryson Gomez" userId="2PLz4dkB2EURLQ4bDpJGz+5mn5oztNvhdZ3+wAnKt5I=" providerId="None" clId="Web-{D42663E1-7DCF-431C-BEE8-996550ED7831}" dt="2024-10-15T20:07:29.590" v="48"/>
          <ac:graphicFrameMkLst>
            <pc:docMk/>
            <pc:sldMk cId="3092323299" sldId="366"/>
            <ac:graphicFrameMk id="9" creationId="{1FF28CE7-A092-DBDC-408A-44FCC740A4C4}"/>
          </ac:graphicFrameMkLst>
        </pc:graphicFrameChg>
      </pc:sldChg>
      <pc:sldChg chg="addSp modSp">
        <pc:chgData name="Bryson Gomez" userId="2PLz4dkB2EURLQ4bDpJGz+5mn5oztNvhdZ3+wAnKt5I=" providerId="None" clId="Web-{D42663E1-7DCF-431C-BEE8-996550ED7831}" dt="2024-10-15T20:13:37.069" v="121" actId="1076"/>
        <pc:sldMkLst>
          <pc:docMk/>
          <pc:sldMk cId="1909605168" sldId="367"/>
        </pc:sldMkLst>
        <pc:spChg chg="mod">
          <ac:chgData name="Bryson Gomez" userId="2PLz4dkB2EURLQ4bDpJGz+5mn5oztNvhdZ3+wAnKt5I=" providerId="None" clId="Web-{D42663E1-7DCF-431C-BEE8-996550ED7831}" dt="2024-10-15T20:13:29.491" v="117" actId="1076"/>
          <ac:spMkLst>
            <pc:docMk/>
            <pc:sldMk cId="1909605168" sldId="367"/>
            <ac:spMk id="4" creationId="{7AFA7B48-E5A6-5CDA-B28D-0CA12209D073}"/>
          </ac:spMkLst>
        </pc:spChg>
        <pc:spChg chg="mod">
          <ac:chgData name="Bryson Gomez" userId="2PLz4dkB2EURLQ4bDpJGz+5mn5oztNvhdZ3+wAnKt5I=" providerId="None" clId="Web-{D42663E1-7DCF-431C-BEE8-996550ED7831}" dt="2024-10-15T20:13:36.991" v="118" actId="1076"/>
          <ac:spMkLst>
            <pc:docMk/>
            <pc:sldMk cId="1909605168" sldId="367"/>
            <ac:spMk id="6" creationId="{CC01E3F1-15FE-FBAD-3A85-735010975960}"/>
          </ac:spMkLst>
        </pc:spChg>
        <pc:spChg chg="mod">
          <ac:chgData name="Bryson Gomez" userId="2PLz4dkB2EURLQ4bDpJGz+5mn5oztNvhdZ3+wAnKt5I=" providerId="None" clId="Web-{D42663E1-7DCF-431C-BEE8-996550ED7831}" dt="2024-10-15T20:13:37.038" v="120" actId="1076"/>
          <ac:spMkLst>
            <pc:docMk/>
            <pc:sldMk cId="1909605168" sldId="367"/>
            <ac:spMk id="8" creationId="{E44A05A0-07DB-BE3E-B970-52CA2DD71826}"/>
          </ac:spMkLst>
        </pc:spChg>
        <pc:spChg chg="mod">
          <ac:chgData name="Bryson Gomez" userId="2PLz4dkB2EURLQ4bDpJGz+5mn5oztNvhdZ3+wAnKt5I=" providerId="None" clId="Web-{D42663E1-7DCF-431C-BEE8-996550ED7831}" dt="2024-10-15T20:13:37.022" v="119" actId="1076"/>
          <ac:spMkLst>
            <pc:docMk/>
            <pc:sldMk cId="1909605168" sldId="367"/>
            <ac:spMk id="10" creationId="{0D9DAFC5-4B1F-A995-7DB7-3758372FE199}"/>
          </ac:spMkLst>
        </pc:spChg>
        <pc:spChg chg="mod">
          <ac:chgData name="Bryson Gomez" userId="2PLz4dkB2EURLQ4bDpJGz+5mn5oztNvhdZ3+wAnKt5I=" providerId="None" clId="Web-{D42663E1-7DCF-431C-BEE8-996550ED7831}" dt="2024-10-15T20:13:37.069" v="121" actId="1076"/>
          <ac:spMkLst>
            <pc:docMk/>
            <pc:sldMk cId="1909605168" sldId="367"/>
            <ac:spMk id="11" creationId="{C16C24D7-D01A-FF58-8F31-24DD5659F9F8}"/>
          </ac:spMkLst>
        </pc:spChg>
        <pc:spChg chg="add mod">
          <ac:chgData name="Bryson Gomez" userId="2PLz4dkB2EURLQ4bDpJGz+5mn5oztNvhdZ3+wAnKt5I=" providerId="None" clId="Web-{D42663E1-7DCF-431C-BEE8-996550ED7831}" dt="2024-10-15T20:13:00.584" v="110" actId="1076"/>
          <ac:spMkLst>
            <pc:docMk/>
            <pc:sldMk cId="1909605168" sldId="367"/>
            <ac:spMk id="18" creationId="{D51CF675-FD1B-965B-4FD9-CBD5B671D7F3}"/>
          </ac:spMkLst>
        </pc:spChg>
        <pc:graphicFrameChg chg="add mod">
          <ac:chgData name="Bryson Gomez" userId="2PLz4dkB2EURLQ4bDpJGz+5mn5oztNvhdZ3+wAnKt5I=" providerId="None" clId="Web-{D42663E1-7DCF-431C-BEE8-996550ED7831}" dt="2024-10-15T20:12:27.020" v="102" actId="1076"/>
          <ac:graphicFrameMkLst>
            <pc:docMk/>
            <pc:sldMk cId="1909605168" sldId="367"/>
            <ac:graphicFrameMk id="7" creationId="{2FA08D14-0363-C9E7-905F-2C973D96F09D}"/>
          </ac:graphicFrameMkLst>
        </pc:graphicFrameChg>
      </pc:sldChg>
      <pc:sldChg chg="addSp delSp modSp">
        <pc:chgData name="Bryson Gomez" userId="2PLz4dkB2EURLQ4bDpJGz+5mn5oztNvhdZ3+wAnKt5I=" providerId="None" clId="Web-{D42663E1-7DCF-431C-BEE8-996550ED7831}" dt="2024-10-15T20:03:43.787" v="13"/>
        <pc:sldMkLst>
          <pc:docMk/>
          <pc:sldMk cId="221262433" sldId="371"/>
        </pc:sldMkLst>
        <pc:spChg chg="add del mod">
          <ac:chgData name="Bryson Gomez" userId="2PLz4dkB2EURLQ4bDpJGz+5mn5oztNvhdZ3+wAnKt5I=" providerId="None" clId="Web-{D42663E1-7DCF-431C-BEE8-996550ED7831}" dt="2024-10-15T20:01:56.362" v="1"/>
          <ac:spMkLst>
            <pc:docMk/>
            <pc:sldMk cId="221262433" sldId="371"/>
            <ac:spMk id="8" creationId="{9581EB31-BD8D-9E93-99D6-6D4D174A5039}"/>
          </ac:spMkLst>
        </pc:spChg>
        <pc:graphicFrameChg chg="add mod ord modGraphic">
          <ac:chgData name="Bryson Gomez" userId="2PLz4dkB2EURLQ4bDpJGz+5mn5oztNvhdZ3+wAnKt5I=" providerId="None" clId="Web-{D42663E1-7DCF-431C-BEE8-996550ED7831}" dt="2024-10-15T20:03:43.787" v="13"/>
          <ac:graphicFrameMkLst>
            <pc:docMk/>
            <pc:sldMk cId="221262433" sldId="371"/>
            <ac:graphicFrameMk id="10" creationId="{3F6D1207-C88D-75CA-A671-07414BEFB34B}"/>
          </ac:graphicFrameMkLst>
        </pc:graphicFrameChg>
        <pc:picChg chg="del">
          <ac:chgData name="Bryson Gomez" userId="2PLz4dkB2EURLQ4bDpJGz+5mn5oztNvhdZ3+wAnKt5I=" providerId="None" clId="Web-{D42663E1-7DCF-431C-BEE8-996550ED7831}" dt="2024-10-15T20:01:52.862" v="0"/>
          <ac:picMkLst>
            <pc:docMk/>
            <pc:sldMk cId="221262433" sldId="371"/>
            <ac:picMk id="14" creationId="{D87A9183-6959-3977-E9B8-88682A32D808}"/>
          </ac:picMkLst>
        </pc:picChg>
      </pc:sldChg>
      <pc:sldChg chg="addSp modSp">
        <pc:chgData name="Bryson Gomez" userId="2PLz4dkB2EURLQ4bDpJGz+5mn5oztNvhdZ3+wAnKt5I=" providerId="None" clId="Web-{D42663E1-7DCF-431C-BEE8-996550ED7831}" dt="2024-10-15T20:10:03.704" v="76" actId="20577"/>
        <pc:sldMkLst>
          <pc:docMk/>
          <pc:sldMk cId="3714897256" sldId="372"/>
        </pc:sldMkLst>
        <pc:spChg chg="mod">
          <ac:chgData name="Bryson Gomez" userId="2PLz4dkB2EURLQ4bDpJGz+5mn5oztNvhdZ3+wAnKt5I=" providerId="None" clId="Web-{D42663E1-7DCF-431C-BEE8-996550ED7831}" dt="2024-10-15T20:09:46.344" v="68" actId="1076"/>
          <ac:spMkLst>
            <pc:docMk/>
            <pc:sldMk cId="3714897256" sldId="372"/>
            <ac:spMk id="4" creationId="{4992BB27-31E5-2D19-4C85-B8410E42974A}"/>
          </ac:spMkLst>
        </pc:spChg>
        <pc:spChg chg="mod">
          <ac:chgData name="Bryson Gomez" userId="2PLz4dkB2EURLQ4bDpJGz+5mn5oztNvhdZ3+wAnKt5I=" providerId="None" clId="Web-{D42663E1-7DCF-431C-BEE8-996550ED7831}" dt="2024-10-15T20:09:46.438" v="71" actId="1076"/>
          <ac:spMkLst>
            <pc:docMk/>
            <pc:sldMk cId="3714897256" sldId="372"/>
            <ac:spMk id="6" creationId="{AA13A048-B217-5D4D-AB2B-5ACF61015BBC}"/>
          </ac:spMkLst>
        </pc:spChg>
        <pc:spChg chg="mod">
          <ac:chgData name="Bryson Gomez" userId="2PLz4dkB2EURLQ4bDpJGz+5mn5oztNvhdZ3+wAnKt5I=" providerId="None" clId="Web-{D42663E1-7DCF-431C-BEE8-996550ED7831}" dt="2024-10-15T20:09:46.469" v="72" actId="1076"/>
          <ac:spMkLst>
            <pc:docMk/>
            <pc:sldMk cId="3714897256" sldId="372"/>
            <ac:spMk id="7" creationId="{4E43535E-0B29-D6EB-B183-0081A7940C42}"/>
          </ac:spMkLst>
        </pc:spChg>
        <pc:spChg chg="mod">
          <ac:chgData name="Bryson Gomez" userId="2PLz4dkB2EURLQ4bDpJGz+5mn5oztNvhdZ3+wAnKt5I=" providerId="None" clId="Web-{D42663E1-7DCF-431C-BEE8-996550ED7831}" dt="2024-10-15T20:09:46.391" v="69" actId="1076"/>
          <ac:spMkLst>
            <pc:docMk/>
            <pc:sldMk cId="3714897256" sldId="372"/>
            <ac:spMk id="10" creationId="{54EFC382-1063-339D-0202-851E1B590EEC}"/>
          </ac:spMkLst>
        </pc:spChg>
        <pc:spChg chg="mod">
          <ac:chgData name="Bryson Gomez" userId="2PLz4dkB2EURLQ4bDpJGz+5mn5oztNvhdZ3+wAnKt5I=" providerId="None" clId="Web-{D42663E1-7DCF-431C-BEE8-996550ED7831}" dt="2024-10-15T20:09:46.408" v="70" actId="1076"/>
          <ac:spMkLst>
            <pc:docMk/>
            <pc:sldMk cId="3714897256" sldId="372"/>
            <ac:spMk id="11" creationId="{D7B38E0F-AF37-7C64-1A79-832D816C498C}"/>
          </ac:spMkLst>
        </pc:spChg>
        <pc:spChg chg="add mod">
          <ac:chgData name="Bryson Gomez" userId="2PLz4dkB2EURLQ4bDpJGz+5mn5oztNvhdZ3+wAnKt5I=" providerId="None" clId="Web-{D42663E1-7DCF-431C-BEE8-996550ED7831}" dt="2024-10-15T20:10:03.704" v="76" actId="20577"/>
          <ac:spMkLst>
            <pc:docMk/>
            <pc:sldMk cId="3714897256" sldId="372"/>
            <ac:spMk id="18" creationId="{915C3957-0FD2-0C8D-9255-95F6EC1A8087}"/>
          </ac:spMkLst>
        </pc:spChg>
        <pc:graphicFrameChg chg="add">
          <ac:chgData name="Bryson Gomez" userId="2PLz4dkB2EURLQ4bDpJGz+5mn5oztNvhdZ3+wAnKt5I=" providerId="None" clId="Web-{D42663E1-7DCF-431C-BEE8-996550ED7831}" dt="2024-10-15T20:09:26.390" v="61"/>
          <ac:graphicFrameMkLst>
            <pc:docMk/>
            <pc:sldMk cId="3714897256" sldId="372"/>
            <ac:graphicFrameMk id="8" creationId="{85A43E3D-D520-09C2-2BFD-88373012D615}"/>
          </ac:graphicFrameMkLst>
        </pc:graphicFrameChg>
      </pc:sldChg>
      <pc:sldChg chg="ord">
        <pc:chgData name="Bryson Gomez" userId="2PLz4dkB2EURLQ4bDpJGz+5mn5oztNvhdZ3+wAnKt5I=" providerId="None" clId="Web-{D42663E1-7DCF-431C-BEE8-996550ED7831}" dt="2024-10-15T20:14:23.883" v="123"/>
        <pc:sldMkLst>
          <pc:docMk/>
          <pc:sldMk cId="1157762517" sldId="383"/>
        </pc:sldMkLst>
      </pc:sldChg>
    </pc:docChg>
  </pc:docChgLst>
  <pc:docChgLst>
    <pc:chgData name="Alexander Bazazi" userId="pOb4b8u2ZzbN4xLtyG+c9+suC/nCxFMTZ6oO61r3rXc=" providerId="None" clId="Web-{00CC8B6F-81AC-4CA6-B820-143E4579441B}"/>
    <pc:docChg chg="modSld">
      <pc:chgData name="Alexander Bazazi" userId="pOb4b8u2ZzbN4xLtyG+c9+suC/nCxFMTZ6oO61r3rXc=" providerId="None" clId="Web-{00CC8B6F-81AC-4CA6-B820-143E4579441B}" dt="2024-10-16T03:26:08.254" v="36" actId="1076"/>
      <pc:docMkLst>
        <pc:docMk/>
      </pc:docMkLst>
      <pc:sldChg chg="delSp modSp">
        <pc:chgData name="Alexander Bazazi" userId="pOb4b8u2ZzbN4xLtyG+c9+suC/nCxFMTZ6oO61r3rXc=" providerId="None" clId="Web-{00CC8B6F-81AC-4CA6-B820-143E4579441B}" dt="2024-10-16T03:22:15.214" v="34" actId="1076"/>
        <pc:sldMkLst>
          <pc:docMk/>
          <pc:sldMk cId="773878805" sldId="349"/>
        </pc:sldMkLst>
        <pc:spChg chg="del">
          <ac:chgData name="Alexander Bazazi" userId="pOb4b8u2ZzbN4xLtyG+c9+suC/nCxFMTZ6oO61r3rXc=" providerId="None" clId="Web-{00CC8B6F-81AC-4CA6-B820-143E4579441B}" dt="2024-10-16T03:07:48.478" v="25"/>
          <ac:spMkLst>
            <pc:docMk/>
            <pc:sldMk cId="773878805" sldId="349"/>
            <ac:spMk id="9" creationId="{9289C337-5CBE-1FE0-0AA4-91C2AA299EC5}"/>
          </ac:spMkLst>
        </pc:spChg>
        <pc:spChg chg="mod">
          <ac:chgData name="Alexander Bazazi" userId="pOb4b8u2ZzbN4xLtyG+c9+suC/nCxFMTZ6oO61r3rXc=" providerId="None" clId="Web-{00CC8B6F-81AC-4CA6-B820-143E4579441B}" dt="2024-10-16T03:07:53.385" v="27" actId="20577"/>
          <ac:spMkLst>
            <pc:docMk/>
            <pc:sldMk cId="773878805" sldId="349"/>
            <ac:spMk id="10" creationId="{8C2B46A4-0C9B-60F9-A06F-0B272C9D07CC}"/>
          </ac:spMkLst>
        </pc:spChg>
        <pc:spChg chg="mod">
          <ac:chgData name="Alexander Bazazi" userId="pOb4b8u2ZzbN4xLtyG+c9+suC/nCxFMTZ6oO61r3rXc=" providerId="None" clId="Web-{00CC8B6F-81AC-4CA6-B820-143E4579441B}" dt="2024-10-16T03:21:52.479" v="31" actId="14100"/>
          <ac:spMkLst>
            <pc:docMk/>
            <pc:sldMk cId="773878805" sldId="349"/>
            <ac:spMk id="12" creationId="{72482111-A1FB-0ABB-7140-72BF99BB6EF3}"/>
          </ac:spMkLst>
        </pc:spChg>
        <pc:spChg chg="mod">
          <ac:chgData name="Alexander Bazazi" userId="pOb4b8u2ZzbN4xLtyG+c9+suC/nCxFMTZ6oO61r3rXc=" providerId="None" clId="Web-{00CC8B6F-81AC-4CA6-B820-143E4579441B}" dt="2024-10-16T03:21:57.354" v="33" actId="1076"/>
          <ac:spMkLst>
            <pc:docMk/>
            <pc:sldMk cId="773878805" sldId="349"/>
            <ac:spMk id="14" creationId="{107247CC-8F63-DF33-8E59-16060EC22C40}"/>
          </ac:spMkLst>
        </pc:spChg>
        <pc:grpChg chg="mod">
          <ac:chgData name="Alexander Bazazi" userId="pOb4b8u2ZzbN4xLtyG+c9+suC/nCxFMTZ6oO61r3rXc=" providerId="None" clId="Web-{00CC8B6F-81AC-4CA6-B820-143E4579441B}" dt="2024-10-16T03:22:15.214" v="34" actId="1076"/>
          <ac:grpSpMkLst>
            <pc:docMk/>
            <pc:sldMk cId="773878805" sldId="349"/>
            <ac:grpSpMk id="6" creationId="{432BCAA0-5B68-4A45-1046-49A07FF72FB0}"/>
          </ac:grpSpMkLst>
        </pc:grpChg>
        <pc:cxnChg chg="mod">
          <ac:chgData name="Alexander Bazazi" userId="pOb4b8u2ZzbN4xLtyG+c9+suC/nCxFMTZ6oO61r3rXc=" providerId="None" clId="Web-{00CC8B6F-81AC-4CA6-B820-143E4579441B}" dt="2024-10-16T03:21:57.354" v="33" actId="1076"/>
          <ac:cxnSpMkLst>
            <pc:docMk/>
            <pc:sldMk cId="773878805" sldId="349"/>
            <ac:cxnSpMk id="17" creationId="{A0A3FA26-4EA0-460B-A1A5-B8EA7F08FE35}"/>
          </ac:cxnSpMkLst>
        </pc:cxnChg>
        <pc:cxnChg chg="mod">
          <ac:chgData name="Alexander Bazazi" userId="pOb4b8u2ZzbN4xLtyG+c9+suC/nCxFMTZ6oO61r3rXc=" providerId="None" clId="Web-{00CC8B6F-81AC-4CA6-B820-143E4579441B}" dt="2024-10-16T03:21:57.354" v="33" actId="1076"/>
          <ac:cxnSpMkLst>
            <pc:docMk/>
            <pc:sldMk cId="773878805" sldId="349"/>
            <ac:cxnSpMk id="20" creationId="{A4C24542-E4F6-2D7C-2F57-68A1957FC908}"/>
          </ac:cxnSpMkLst>
        </pc:cxnChg>
      </pc:sldChg>
      <pc:sldChg chg="modSp">
        <pc:chgData name="Alexander Bazazi" userId="pOb4b8u2ZzbN4xLtyG+c9+suC/nCxFMTZ6oO61r3rXc=" providerId="None" clId="Web-{00CC8B6F-81AC-4CA6-B820-143E4579441B}" dt="2024-10-16T02:59:47.632" v="24" actId="1076"/>
        <pc:sldMkLst>
          <pc:docMk/>
          <pc:sldMk cId="2844432478" sldId="355"/>
        </pc:sldMkLst>
        <pc:spChg chg="mod">
          <ac:chgData name="Alexander Bazazi" userId="pOb4b8u2ZzbN4xLtyG+c9+suC/nCxFMTZ6oO61r3rXc=" providerId="None" clId="Web-{00CC8B6F-81AC-4CA6-B820-143E4579441B}" dt="2024-10-16T02:59:33.397" v="21" actId="1076"/>
          <ac:spMkLst>
            <pc:docMk/>
            <pc:sldMk cId="2844432478" sldId="355"/>
            <ac:spMk id="23" creationId="{D67D5A88-C1E8-BF70-6614-8A7AABE04372}"/>
          </ac:spMkLst>
        </pc:spChg>
        <pc:spChg chg="mod">
          <ac:chgData name="Alexander Bazazi" userId="pOb4b8u2ZzbN4xLtyG+c9+suC/nCxFMTZ6oO61r3rXc=" providerId="None" clId="Web-{00CC8B6F-81AC-4CA6-B820-143E4579441B}" dt="2024-10-16T02:59:33.382" v="20" actId="1076"/>
          <ac:spMkLst>
            <pc:docMk/>
            <pc:sldMk cId="2844432478" sldId="355"/>
            <ac:spMk id="24" creationId="{34481A89-BD32-9A7D-F2D2-1E0CB5CBFE7A}"/>
          </ac:spMkLst>
        </pc:spChg>
        <pc:spChg chg="mod">
          <ac:chgData name="Alexander Bazazi" userId="pOb4b8u2ZzbN4xLtyG+c9+suC/nCxFMTZ6oO61r3rXc=" providerId="None" clId="Web-{00CC8B6F-81AC-4CA6-B820-143E4579441B}" dt="2024-10-16T02:59:33.397" v="22" actId="1076"/>
          <ac:spMkLst>
            <pc:docMk/>
            <pc:sldMk cId="2844432478" sldId="355"/>
            <ac:spMk id="25" creationId="{03822E93-81DD-4E09-6ABF-EF26CB709E4C}"/>
          </ac:spMkLst>
        </pc:spChg>
        <pc:picChg chg="mod">
          <ac:chgData name="Alexander Bazazi" userId="pOb4b8u2ZzbN4xLtyG+c9+suC/nCxFMTZ6oO61r3rXc=" providerId="None" clId="Web-{00CC8B6F-81AC-4CA6-B820-143E4579441B}" dt="2024-10-16T02:59:03.146" v="11" actId="1076"/>
          <ac:picMkLst>
            <pc:docMk/>
            <pc:sldMk cId="2844432478" sldId="355"/>
            <ac:picMk id="8" creationId="{5F12DC3E-E935-71CE-B627-790F08CB21E0}"/>
          </ac:picMkLst>
        </pc:picChg>
        <pc:picChg chg="mod">
          <ac:chgData name="Alexander Bazazi" userId="pOb4b8u2ZzbN4xLtyG+c9+suC/nCxFMTZ6oO61r3rXc=" providerId="None" clId="Web-{00CC8B6F-81AC-4CA6-B820-143E4579441B}" dt="2024-10-16T02:59:47.632" v="24" actId="1076"/>
          <ac:picMkLst>
            <pc:docMk/>
            <pc:sldMk cId="2844432478" sldId="355"/>
            <ac:picMk id="14" creationId="{F9BEFBD4-65CF-1DAE-D9D5-56266EC6AB0E}"/>
          </ac:picMkLst>
        </pc:picChg>
        <pc:picChg chg="mod">
          <ac:chgData name="Alexander Bazazi" userId="pOb4b8u2ZzbN4xLtyG+c9+suC/nCxFMTZ6oO61r3rXc=" providerId="None" clId="Web-{00CC8B6F-81AC-4CA6-B820-143E4579441B}" dt="2024-10-16T02:59:12.553" v="18" actId="1076"/>
          <ac:picMkLst>
            <pc:docMk/>
            <pc:sldMk cId="2844432478" sldId="355"/>
            <ac:picMk id="16" creationId="{548D06DC-65AC-3A6A-D2E0-64E77348BBE8}"/>
          </ac:picMkLst>
        </pc:picChg>
        <pc:picChg chg="mod">
          <ac:chgData name="Alexander Bazazi" userId="pOb4b8u2ZzbN4xLtyG+c9+suC/nCxFMTZ6oO61r3rXc=" providerId="None" clId="Web-{00CC8B6F-81AC-4CA6-B820-143E4579441B}" dt="2024-10-16T02:59:12.522" v="14" actId="1076"/>
          <ac:picMkLst>
            <pc:docMk/>
            <pc:sldMk cId="2844432478" sldId="355"/>
            <ac:picMk id="18" creationId="{40ED2A36-DF81-AD0D-89D1-EC58003CEC56}"/>
          </ac:picMkLst>
        </pc:picChg>
        <pc:picChg chg="mod">
          <ac:chgData name="Alexander Bazazi" userId="pOb4b8u2ZzbN4xLtyG+c9+suC/nCxFMTZ6oO61r3rXc=" providerId="None" clId="Web-{00CC8B6F-81AC-4CA6-B820-143E4579441B}" dt="2024-10-16T02:59:12.522" v="15" actId="1076"/>
          <ac:picMkLst>
            <pc:docMk/>
            <pc:sldMk cId="2844432478" sldId="355"/>
            <ac:picMk id="19" creationId="{3FDF1EF6-6169-F423-5367-D9F39C0222B8}"/>
          </ac:picMkLst>
        </pc:picChg>
        <pc:picChg chg="mod">
          <ac:chgData name="Alexander Bazazi" userId="pOb4b8u2ZzbN4xLtyG+c9+suC/nCxFMTZ6oO61r3rXc=" providerId="None" clId="Web-{00CC8B6F-81AC-4CA6-B820-143E4579441B}" dt="2024-10-16T02:59:12.537" v="16" actId="1076"/>
          <ac:picMkLst>
            <pc:docMk/>
            <pc:sldMk cId="2844432478" sldId="355"/>
            <ac:picMk id="20" creationId="{D9D837B9-9700-5B8C-33F6-1DA696B2B2E4}"/>
          </ac:picMkLst>
        </pc:picChg>
        <pc:picChg chg="mod">
          <ac:chgData name="Alexander Bazazi" userId="pOb4b8u2ZzbN4xLtyG+c9+suC/nCxFMTZ6oO61r3rXc=" providerId="None" clId="Web-{00CC8B6F-81AC-4CA6-B820-143E4579441B}" dt="2024-10-16T02:59:03.162" v="12" actId="1076"/>
          <ac:picMkLst>
            <pc:docMk/>
            <pc:sldMk cId="2844432478" sldId="355"/>
            <ac:picMk id="22" creationId="{FF6556D4-FBD2-30E5-C852-BE49F0B44984}"/>
          </ac:picMkLst>
        </pc:picChg>
      </pc:sldChg>
      <pc:sldChg chg="addSp modSp">
        <pc:chgData name="Alexander Bazazi" userId="pOb4b8u2ZzbN4xLtyG+c9+suC/nCxFMTZ6oO61r3rXc=" providerId="None" clId="Web-{00CC8B6F-81AC-4CA6-B820-143E4579441B}" dt="2024-10-16T03:26:08.254" v="36" actId="1076"/>
        <pc:sldMkLst>
          <pc:docMk/>
          <pc:sldMk cId="3629790150" sldId="356"/>
        </pc:sldMkLst>
        <pc:picChg chg="add mod">
          <ac:chgData name="Alexander Bazazi" userId="pOb4b8u2ZzbN4xLtyG+c9+suC/nCxFMTZ6oO61r3rXc=" providerId="None" clId="Web-{00CC8B6F-81AC-4CA6-B820-143E4579441B}" dt="2024-10-16T03:26:08.254" v="36" actId="1076"/>
          <ac:picMkLst>
            <pc:docMk/>
            <pc:sldMk cId="3629790150" sldId="356"/>
            <ac:picMk id="3" creationId="{7D513325-951A-4743-6E78-2CB3A348EBBD}"/>
          </ac:picMkLst>
        </pc:picChg>
      </pc:sldChg>
      <pc:sldChg chg="modSp">
        <pc:chgData name="Alexander Bazazi" userId="pOb4b8u2ZzbN4xLtyG+c9+suC/nCxFMTZ6oO61r3rXc=" providerId="None" clId="Web-{00CC8B6F-81AC-4CA6-B820-143E4579441B}" dt="2024-10-16T02:54:53.606" v="1" actId="20577"/>
        <pc:sldMkLst>
          <pc:docMk/>
          <pc:sldMk cId="942996984" sldId="393"/>
        </pc:sldMkLst>
        <pc:spChg chg="mod">
          <ac:chgData name="Alexander Bazazi" userId="pOb4b8u2ZzbN4xLtyG+c9+suC/nCxFMTZ6oO61r3rXc=" providerId="None" clId="Web-{00CC8B6F-81AC-4CA6-B820-143E4579441B}" dt="2024-10-16T02:54:53.606" v="1" actId="20577"/>
          <ac:spMkLst>
            <pc:docMk/>
            <pc:sldMk cId="942996984" sldId="393"/>
            <ac:spMk id="2" creationId="{F9160BA4-0DFB-E858-6CCE-40F0D07FFEEA}"/>
          </ac:spMkLst>
        </pc:spChg>
      </pc:sldChg>
    </pc:docChg>
  </pc:docChgLst>
  <pc:docChgLst>
    <pc:chgData name="Alexander Bazazi" userId="pOb4b8u2ZzbN4xLtyG+c9+suC/nCxFMTZ6oO61r3rXc=" providerId="None" clId="Web-{2368C63A-F136-4B07-8D63-2C95510E7D53}"/>
    <pc:docChg chg="addSld modSld">
      <pc:chgData name="Alexander Bazazi" userId="pOb4b8u2ZzbN4xLtyG+c9+suC/nCxFMTZ6oO61r3rXc=" providerId="None" clId="Web-{2368C63A-F136-4B07-8D63-2C95510E7D53}" dt="2024-10-01T21:19:12.062" v="491" actId="20577"/>
      <pc:docMkLst>
        <pc:docMk/>
      </pc:docMkLst>
      <pc:sldChg chg="addSp modSp">
        <pc:chgData name="Alexander Bazazi" userId="pOb4b8u2ZzbN4xLtyG+c9+suC/nCxFMTZ6oO61r3rXc=" providerId="None" clId="Web-{2368C63A-F136-4B07-8D63-2C95510E7D53}" dt="2024-10-01T21:09:00.112" v="30" actId="20577"/>
        <pc:sldMkLst>
          <pc:docMk/>
          <pc:sldMk cId="355519452" sldId="256"/>
        </pc:sldMkLst>
        <pc:spChg chg="mod">
          <ac:chgData name="Alexander Bazazi" userId="pOb4b8u2ZzbN4xLtyG+c9+suC/nCxFMTZ6oO61r3rXc=" providerId="None" clId="Web-{2368C63A-F136-4B07-8D63-2C95510E7D53}" dt="2024-10-01T21:08:28.252" v="10" actId="20577"/>
          <ac:spMkLst>
            <pc:docMk/>
            <pc:sldMk cId="355519452" sldId="256"/>
            <ac:spMk id="3" creationId="{2C6312BB-146D-15B8-EE45-4C0C3DB8CDD2}"/>
          </ac:spMkLst>
        </pc:spChg>
        <pc:spChg chg="add mod">
          <ac:chgData name="Alexander Bazazi" userId="pOb4b8u2ZzbN4xLtyG+c9+suC/nCxFMTZ6oO61r3rXc=" providerId="None" clId="Web-{2368C63A-F136-4B07-8D63-2C95510E7D53}" dt="2024-10-01T21:09:00.112" v="30" actId="20577"/>
          <ac:spMkLst>
            <pc:docMk/>
            <pc:sldMk cId="355519452" sldId="256"/>
            <ac:spMk id="6" creationId="{4F04A7E0-CBED-6E25-6E5C-17ACF1F6B3DE}"/>
          </ac:spMkLst>
        </pc:spChg>
      </pc:sldChg>
      <pc:sldChg chg="modSp">
        <pc:chgData name="Alexander Bazazi" userId="pOb4b8u2ZzbN4xLtyG+c9+suC/nCxFMTZ6oO61r3rXc=" providerId="None" clId="Web-{2368C63A-F136-4B07-8D63-2C95510E7D53}" dt="2024-10-01T21:12:33.163" v="31" actId="20577"/>
        <pc:sldMkLst>
          <pc:docMk/>
          <pc:sldMk cId="60213818" sldId="370"/>
        </pc:sldMkLst>
        <pc:spChg chg="mod">
          <ac:chgData name="Alexander Bazazi" userId="pOb4b8u2ZzbN4xLtyG+c9+suC/nCxFMTZ6oO61r3rXc=" providerId="None" clId="Web-{2368C63A-F136-4B07-8D63-2C95510E7D53}" dt="2024-10-01T21:12:33.163" v="31" actId="20577"/>
          <ac:spMkLst>
            <pc:docMk/>
            <pc:sldMk cId="60213818" sldId="370"/>
            <ac:spMk id="6" creationId="{DBBE4B96-57D8-7BAA-29CC-0EFF8E34A757}"/>
          </ac:spMkLst>
        </pc:spChg>
      </pc:sldChg>
      <pc:sldChg chg="modSp new">
        <pc:chgData name="Alexander Bazazi" userId="pOb4b8u2ZzbN4xLtyG+c9+suC/nCxFMTZ6oO61r3rXc=" providerId="None" clId="Web-{2368C63A-F136-4B07-8D63-2C95510E7D53}" dt="2024-10-01T21:19:12.062" v="491" actId="20577"/>
        <pc:sldMkLst>
          <pc:docMk/>
          <pc:sldMk cId="1745241294" sldId="377"/>
        </pc:sldMkLst>
        <pc:spChg chg="mod">
          <ac:chgData name="Alexander Bazazi" userId="pOb4b8u2ZzbN4xLtyG+c9+suC/nCxFMTZ6oO61r3rXc=" providerId="None" clId="Web-{2368C63A-F136-4B07-8D63-2C95510E7D53}" dt="2024-10-01T21:14:41.244" v="38" actId="20577"/>
          <ac:spMkLst>
            <pc:docMk/>
            <pc:sldMk cId="1745241294" sldId="377"/>
            <ac:spMk id="4" creationId="{8C36408A-6C12-55DF-EE62-5AEFEDA09860}"/>
          </ac:spMkLst>
        </pc:spChg>
        <pc:spChg chg="mod">
          <ac:chgData name="Alexander Bazazi" userId="pOb4b8u2ZzbN4xLtyG+c9+suC/nCxFMTZ6oO61r3rXc=" providerId="None" clId="Web-{2368C63A-F136-4B07-8D63-2C95510E7D53}" dt="2024-10-01T21:19:12.062" v="491" actId="20577"/>
          <ac:spMkLst>
            <pc:docMk/>
            <pc:sldMk cId="1745241294" sldId="377"/>
            <ac:spMk id="6" creationId="{70350113-F6FC-B59E-2E4A-FB1D525A972D}"/>
          </ac:spMkLst>
        </pc:spChg>
      </pc:sldChg>
    </pc:docChg>
  </pc:docChgLst>
  <pc:docChgLst>
    <pc:chgData name="Bryson Gomez" userId="2PLz4dkB2EURLQ4bDpJGz+5mn5oztNvhdZ3+wAnKt5I=" providerId="None" clId="Web-{E69B4032-A632-4B24-970A-41428CEA54CD}"/>
    <pc:docChg chg="modSld sldOrd">
      <pc:chgData name="Bryson Gomez" userId="2PLz4dkB2EURLQ4bDpJGz+5mn5oztNvhdZ3+wAnKt5I=" providerId="None" clId="Web-{E69B4032-A632-4B24-970A-41428CEA54CD}" dt="2024-10-16T19:03:55.313" v="20"/>
      <pc:docMkLst>
        <pc:docMk/>
      </pc:docMkLst>
      <pc:sldChg chg="addAnim">
        <pc:chgData name="Bryson Gomez" userId="2PLz4dkB2EURLQ4bDpJGz+5mn5oztNvhdZ3+wAnKt5I=" providerId="None" clId="Web-{E69B4032-A632-4B24-970A-41428CEA54CD}" dt="2024-10-16T18:53:47.259" v="17"/>
        <pc:sldMkLst>
          <pc:docMk/>
          <pc:sldMk cId="2584768340" sldId="365"/>
        </pc:sldMkLst>
      </pc:sldChg>
      <pc:sldChg chg="addAnim">
        <pc:chgData name="Bryson Gomez" userId="2PLz4dkB2EURLQ4bDpJGz+5mn5oztNvhdZ3+wAnKt5I=" providerId="None" clId="Web-{E69B4032-A632-4B24-970A-41428CEA54CD}" dt="2024-10-16T18:52:00.520" v="12"/>
        <pc:sldMkLst>
          <pc:docMk/>
          <pc:sldMk cId="3714897256" sldId="372"/>
        </pc:sldMkLst>
      </pc:sldChg>
      <pc:sldChg chg="addAnim delAnim">
        <pc:chgData name="Bryson Gomez" userId="2PLz4dkB2EURLQ4bDpJGz+5mn5oztNvhdZ3+wAnKt5I=" providerId="None" clId="Web-{E69B4032-A632-4B24-970A-41428CEA54CD}" dt="2024-10-16T18:53:07.476" v="16"/>
        <pc:sldMkLst>
          <pc:docMk/>
          <pc:sldMk cId="585898722" sldId="374"/>
        </pc:sldMkLst>
      </pc:sldChg>
      <pc:sldChg chg="addSp delSp modSp ord modAnim">
        <pc:chgData name="Bryson Gomez" userId="2PLz4dkB2EURLQ4bDpJGz+5mn5oztNvhdZ3+wAnKt5I=" providerId="None" clId="Web-{E69B4032-A632-4B24-970A-41428CEA54CD}" dt="2024-10-16T19:03:55.313" v="20"/>
        <pc:sldMkLst>
          <pc:docMk/>
          <pc:sldMk cId="1157762517" sldId="383"/>
        </pc:sldMkLst>
        <pc:spChg chg="mod">
          <ac:chgData name="Bryson Gomez" userId="2PLz4dkB2EURLQ4bDpJGz+5mn5oztNvhdZ3+wAnKt5I=" providerId="None" clId="Web-{E69B4032-A632-4B24-970A-41428CEA54CD}" dt="2024-10-16T18:50:13.204" v="6" actId="1076"/>
          <ac:spMkLst>
            <pc:docMk/>
            <pc:sldMk cId="1157762517" sldId="383"/>
            <ac:spMk id="4" creationId="{7AFA7B48-E5A6-5CDA-B28D-0CA12209D073}"/>
          </ac:spMkLst>
        </pc:spChg>
        <pc:spChg chg="mod">
          <ac:chgData name="Bryson Gomez" userId="2PLz4dkB2EURLQ4bDpJGz+5mn5oztNvhdZ3+wAnKt5I=" providerId="None" clId="Web-{E69B4032-A632-4B24-970A-41428CEA54CD}" dt="2024-10-16T18:50:23.548" v="7" actId="1076"/>
          <ac:spMkLst>
            <pc:docMk/>
            <pc:sldMk cId="1157762517" sldId="383"/>
            <ac:spMk id="10" creationId="{0D9DAFC5-4B1F-A995-7DB7-3758372FE199}"/>
          </ac:spMkLst>
        </pc:spChg>
        <pc:spChg chg="mod">
          <ac:chgData name="Bryson Gomez" userId="2PLz4dkB2EURLQ4bDpJGz+5mn5oztNvhdZ3+wAnKt5I=" providerId="None" clId="Web-{E69B4032-A632-4B24-970A-41428CEA54CD}" dt="2024-10-16T18:50:23.563" v="8" actId="1076"/>
          <ac:spMkLst>
            <pc:docMk/>
            <pc:sldMk cId="1157762517" sldId="383"/>
            <ac:spMk id="11" creationId="{C16C24D7-D01A-FF58-8F31-24DD5659F9F8}"/>
          </ac:spMkLst>
        </pc:spChg>
        <pc:spChg chg="mod">
          <ac:chgData name="Bryson Gomez" userId="2PLz4dkB2EURLQ4bDpJGz+5mn5oztNvhdZ3+wAnKt5I=" providerId="None" clId="Web-{E69B4032-A632-4B24-970A-41428CEA54CD}" dt="2024-10-16T18:50:23.579" v="9" actId="1076"/>
          <ac:spMkLst>
            <pc:docMk/>
            <pc:sldMk cId="1157762517" sldId="383"/>
            <ac:spMk id="13" creationId="{805FFCDC-1DE0-A17A-C569-890C42999C1D}"/>
          </ac:spMkLst>
        </pc:spChg>
        <pc:spChg chg="mod">
          <ac:chgData name="Bryson Gomez" userId="2PLz4dkB2EURLQ4bDpJGz+5mn5oztNvhdZ3+wAnKt5I=" providerId="None" clId="Web-{E69B4032-A632-4B24-970A-41428CEA54CD}" dt="2024-10-16T18:50:23.595" v="10" actId="1076"/>
          <ac:spMkLst>
            <pc:docMk/>
            <pc:sldMk cId="1157762517" sldId="383"/>
            <ac:spMk id="15" creationId="{B58160DB-C70E-F422-1166-D6B258099C8B}"/>
          </ac:spMkLst>
        </pc:spChg>
        <pc:spChg chg="add">
          <ac:chgData name="Bryson Gomez" userId="2PLz4dkB2EURLQ4bDpJGz+5mn5oztNvhdZ3+wAnKt5I=" providerId="None" clId="Web-{E69B4032-A632-4B24-970A-41428CEA54CD}" dt="2024-10-16T18:50:07.938" v="5"/>
          <ac:spMkLst>
            <pc:docMk/>
            <pc:sldMk cId="1157762517" sldId="383"/>
            <ac:spMk id="18" creationId="{85355CF4-A8E9-5A37-D81D-D353AE4178C5}"/>
          </ac:spMkLst>
        </pc:spChg>
        <pc:graphicFrameChg chg="add">
          <ac:chgData name="Bryson Gomez" userId="2PLz4dkB2EURLQ4bDpJGz+5mn5oztNvhdZ3+wAnKt5I=" providerId="None" clId="Web-{E69B4032-A632-4B24-970A-41428CEA54CD}" dt="2024-10-16T18:50:07.907" v="4"/>
          <ac:graphicFrameMkLst>
            <pc:docMk/>
            <pc:sldMk cId="1157762517" sldId="383"/>
            <ac:graphicFrameMk id="6" creationId="{09377C92-3516-976D-1AB4-3546F99D28B2}"/>
          </ac:graphicFrameMkLst>
        </pc:graphicFrameChg>
        <pc:picChg chg="add del mod">
          <ac:chgData name="Bryson Gomez" userId="2PLz4dkB2EURLQ4bDpJGz+5mn5oztNvhdZ3+wAnKt5I=" providerId="None" clId="Web-{E69B4032-A632-4B24-970A-41428CEA54CD}" dt="2024-10-16T19:03:55.313" v="20"/>
          <ac:picMkLst>
            <pc:docMk/>
            <pc:sldMk cId="1157762517" sldId="383"/>
            <ac:picMk id="25" creationId="{85DD6992-1080-7EDE-9A1A-884F8EDAAEFE}"/>
          </ac:picMkLst>
        </pc:picChg>
      </pc:sldChg>
    </pc:docChg>
  </pc:docChgLst>
  <pc:docChgLst>
    <pc:chgData name="Alexander Bazazi" userId="pOb4b8u2ZzbN4xLtyG+c9+suC/nCxFMTZ6oO61r3rXc=" providerId="None" clId="Web-{82C8D650-5CC5-43E9-A206-6D10F310D4A6}"/>
    <pc:docChg chg="addSld modSld sldOrd">
      <pc:chgData name="Alexander Bazazi" userId="pOb4b8u2ZzbN4xLtyG+c9+suC/nCxFMTZ6oO61r3rXc=" providerId="None" clId="Web-{82C8D650-5CC5-43E9-A206-6D10F310D4A6}" dt="2024-10-14T22:46:54.528" v="606" actId="20577"/>
      <pc:docMkLst>
        <pc:docMk/>
      </pc:docMkLst>
      <pc:sldChg chg="ord">
        <pc:chgData name="Alexander Bazazi" userId="pOb4b8u2ZzbN4xLtyG+c9+suC/nCxFMTZ6oO61r3rXc=" providerId="None" clId="Web-{82C8D650-5CC5-43E9-A206-6D10F310D4A6}" dt="2024-10-14T22:46:33.636" v="582"/>
        <pc:sldMkLst>
          <pc:docMk/>
          <pc:sldMk cId="60213818" sldId="370"/>
        </pc:sldMkLst>
      </pc:sldChg>
      <pc:sldChg chg="modSp">
        <pc:chgData name="Alexander Bazazi" userId="pOb4b8u2ZzbN4xLtyG+c9+suC/nCxFMTZ6oO61r3rXc=" providerId="None" clId="Web-{82C8D650-5CC5-43E9-A206-6D10F310D4A6}" dt="2024-10-14T21:54:01" v="5" actId="20577"/>
        <pc:sldMkLst>
          <pc:docMk/>
          <pc:sldMk cId="3714897256" sldId="372"/>
        </pc:sldMkLst>
        <pc:spChg chg="mod">
          <ac:chgData name="Alexander Bazazi" userId="pOb4b8u2ZzbN4xLtyG+c9+suC/nCxFMTZ6oO61r3rXc=" providerId="None" clId="Web-{82C8D650-5CC5-43E9-A206-6D10F310D4A6}" dt="2024-10-14T21:53:45.171" v="3" actId="20577"/>
          <ac:spMkLst>
            <pc:docMk/>
            <pc:sldMk cId="3714897256" sldId="372"/>
            <ac:spMk id="7" creationId="{4E43535E-0B29-D6EB-B183-0081A7940C42}"/>
          </ac:spMkLst>
        </pc:spChg>
        <pc:spChg chg="mod">
          <ac:chgData name="Alexander Bazazi" userId="pOb4b8u2ZzbN4xLtyG+c9+suC/nCxFMTZ6oO61r3rXc=" providerId="None" clId="Web-{82C8D650-5CC5-43E9-A206-6D10F310D4A6}" dt="2024-10-14T21:54:01" v="5" actId="20577"/>
          <ac:spMkLst>
            <pc:docMk/>
            <pc:sldMk cId="3714897256" sldId="372"/>
            <ac:spMk id="10" creationId="{54EFC382-1063-339D-0202-851E1B590EEC}"/>
          </ac:spMkLst>
        </pc:spChg>
      </pc:sldChg>
      <pc:sldChg chg="modSp">
        <pc:chgData name="Alexander Bazazi" userId="pOb4b8u2ZzbN4xLtyG+c9+suC/nCxFMTZ6oO61r3rXc=" providerId="None" clId="Web-{82C8D650-5CC5-43E9-A206-6D10F310D4A6}" dt="2024-10-14T21:56:08.067" v="12" actId="20577"/>
        <pc:sldMkLst>
          <pc:docMk/>
          <pc:sldMk cId="585898722" sldId="374"/>
        </pc:sldMkLst>
        <pc:spChg chg="mod">
          <ac:chgData name="Alexander Bazazi" userId="pOb4b8u2ZzbN4xLtyG+c9+suC/nCxFMTZ6oO61r3rXc=" providerId="None" clId="Web-{82C8D650-5CC5-43E9-A206-6D10F310D4A6}" dt="2024-10-14T21:56:08.067" v="12" actId="20577"/>
          <ac:spMkLst>
            <pc:docMk/>
            <pc:sldMk cId="585898722" sldId="374"/>
            <ac:spMk id="10" creationId="{4BD5196F-5B9F-F5AB-4EF5-EF43509DACD9}"/>
          </ac:spMkLst>
        </pc:spChg>
      </pc:sldChg>
      <pc:sldChg chg="modSp">
        <pc:chgData name="Alexander Bazazi" userId="pOb4b8u2ZzbN4xLtyG+c9+suC/nCxFMTZ6oO61r3rXc=" providerId="None" clId="Web-{82C8D650-5CC5-43E9-A206-6D10F310D4A6}" dt="2024-10-14T22:46:54.528" v="606" actId="20577"/>
        <pc:sldMkLst>
          <pc:docMk/>
          <pc:sldMk cId="1745241294" sldId="377"/>
        </pc:sldMkLst>
        <pc:spChg chg="mod">
          <ac:chgData name="Alexander Bazazi" userId="pOb4b8u2ZzbN4xLtyG+c9+suC/nCxFMTZ6oO61r3rXc=" providerId="None" clId="Web-{82C8D650-5CC5-43E9-A206-6D10F310D4A6}" dt="2024-10-14T22:46:54.528" v="606" actId="20577"/>
          <ac:spMkLst>
            <pc:docMk/>
            <pc:sldMk cId="1745241294" sldId="377"/>
            <ac:spMk id="2" creationId="{70FC41EB-F653-AF66-534A-1A5CD4948235}"/>
          </ac:spMkLst>
        </pc:spChg>
        <pc:spChg chg="mod">
          <ac:chgData name="Alexander Bazazi" userId="pOb4b8u2ZzbN4xLtyG+c9+suC/nCxFMTZ6oO61r3rXc=" providerId="None" clId="Web-{82C8D650-5CC5-43E9-A206-6D10F310D4A6}" dt="2024-10-14T22:38:54.731" v="216" actId="20577"/>
          <ac:spMkLst>
            <pc:docMk/>
            <pc:sldMk cId="1745241294" sldId="377"/>
            <ac:spMk id="4" creationId="{8C36408A-6C12-55DF-EE62-5AEFEDA09860}"/>
          </ac:spMkLst>
        </pc:spChg>
        <pc:spChg chg="mod">
          <ac:chgData name="Alexander Bazazi" userId="pOb4b8u2ZzbN4xLtyG+c9+suC/nCxFMTZ6oO61r3rXc=" providerId="None" clId="Web-{82C8D650-5CC5-43E9-A206-6D10F310D4A6}" dt="2024-10-14T22:41:43.002" v="297" actId="1076"/>
          <ac:spMkLst>
            <pc:docMk/>
            <pc:sldMk cId="1745241294" sldId="377"/>
            <ac:spMk id="5" creationId="{C5B7D588-908F-6B03-525F-5B15BA42B320}"/>
          </ac:spMkLst>
        </pc:spChg>
        <pc:graphicFrameChg chg="mod modGraphic">
          <ac:chgData name="Alexander Bazazi" userId="pOb4b8u2ZzbN4xLtyG+c9+suC/nCxFMTZ6oO61r3rXc=" providerId="None" clId="Web-{82C8D650-5CC5-43E9-A206-6D10F310D4A6}" dt="2024-10-14T22:45:29.290" v="581"/>
          <ac:graphicFrameMkLst>
            <pc:docMk/>
            <pc:sldMk cId="1745241294" sldId="377"/>
            <ac:graphicFrameMk id="9" creationId="{ED41093F-8D97-FBDE-CC49-CAB5F08A62AE}"/>
          </ac:graphicFrameMkLst>
        </pc:graphicFrameChg>
      </pc:sldChg>
      <pc:sldChg chg="modSp">
        <pc:chgData name="Alexander Bazazi" userId="pOb4b8u2ZzbN4xLtyG+c9+suC/nCxFMTZ6oO61r3rXc=" providerId="None" clId="Web-{82C8D650-5CC5-43E9-A206-6D10F310D4A6}" dt="2024-10-14T22:38:12.479" v="194" actId="20577"/>
        <pc:sldMkLst>
          <pc:docMk/>
          <pc:sldMk cId="3017049562" sldId="381"/>
        </pc:sldMkLst>
        <pc:spChg chg="mod">
          <ac:chgData name="Alexander Bazazi" userId="pOb4b8u2ZzbN4xLtyG+c9+suC/nCxFMTZ6oO61r3rXc=" providerId="None" clId="Web-{82C8D650-5CC5-43E9-A206-6D10F310D4A6}" dt="2024-10-14T22:38:12.479" v="194" actId="20577"/>
          <ac:spMkLst>
            <pc:docMk/>
            <pc:sldMk cId="3017049562" sldId="381"/>
            <ac:spMk id="6" creationId="{2091FEF2-BC36-BFA0-AF61-B45C0BCDB9DA}"/>
          </ac:spMkLst>
        </pc:spChg>
      </pc:sldChg>
      <pc:sldChg chg="modSp">
        <pc:chgData name="Alexander Bazazi" userId="pOb4b8u2ZzbN4xLtyG+c9+suC/nCxFMTZ6oO61r3rXc=" providerId="None" clId="Web-{82C8D650-5CC5-43E9-A206-6D10F310D4A6}" dt="2024-10-14T21:56:52.756" v="16" actId="20577"/>
        <pc:sldMkLst>
          <pc:docMk/>
          <pc:sldMk cId="653200301" sldId="382"/>
        </pc:sldMkLst>
        <pc:spChg chg="mod">
          <ac:chgData name="Alexander Bazazi" userId="pOb4b8u2ZzbN4xLtyG+c9+suC/nCxFMTZ6oO61r3rXc=" providerId="None" clId="Web-{82C8D650-5CC5-43E9-A206-6D10F310D4A6}" dt="2024-10-14T21:56:52.756" v="16" actId="20577"/>
          <ac:spMkLst>
            <pc:docMk/>
            <pc:sldMk cId="653200301" sldId="382"/>
            <ac:spMk id="11" creationId="{4C2E64F9-7447-EFF5-AE43-542598B2B8C5}"/>
          </ac:spMkLst>
        </pc:spChg>
      </pc:sldChg>
      <pc:sldChg chg="modSp">
        <pc:chgData name="Alexander Bazazi" userId="pOb4b8u2ZzbN4xLtyG+c9+suC/nCxFMTZ6oO61r3rXc=" providerId="None" clId="Web-{82C8D650-5CC5-43E9-A206-6D10F310D4A6}" dt="2024-10-14T22:29:06.852" v="23" actId="14100"/>
        <pc:sldMkLst>
          <pc:docMk/>
          <pc:sldMk cId="984026114" sldId="391"/>
        </pc:sldMkLst>
        <pc:spChg chg="mod">
          <ac:chgData name="Alexander Bazazi" userId="pOb4b8u2ZzbN4xLtyG+c9+suC/nCxFMTZ6oO61r3rXc=" providerId="None" clId="Web-{82C8D650-5CC5-43E9-A206-6D10F310D4A6}" dt="2024-10-14T22:29:06.852" v="23" actId="14100"/>
          <ac:spMkLst>
            <pc:docMk/>
            <pc:sldMk cId="984026114" sldId="391"/>
            <ac:spMk id="4" creationId="{EA86368A-7DFF-63C9-4D54-C3784735E2F3}"/>
          </ac:spMkLst>
        </pc:spChg>
        <pc:spChg chg="mod">
          <ac:chgData name="Alexander Bazazi" userId="pOb4b8u2ZzbN4xLtyG+c9+suC/nCxFMTZ6oO61r3rXc=" providerId="None" clId="Web-{82C8D650-5CC5-43E9-A206-6D10F310D4A6}" dt="2024-10-14T21:57:47.023" v="18" actId="1076"/>
          <ac:spMkLst>
            <pc:docMk/>
            <pc:sldMk cId="984026114" sldId="391"/>
            <ac:spMk id="6" creationId="{D0C75B98-5DFD-236B-2C5D-693693758D52}"/>
          </ac:spMkLst>
        </pc:spChg>
        <pc:spChg chg="mod">
          <ac:chgData name="Alexander Bazazi" userId="pOb4b8u2ZzbN4xLtyG+c9+suC/nCxFMTZ6oO61r3rXc=" providerId="None" clId="Web-{82C8D650-5CC5-43E9-A206-6D10F310D4A6}" dt="2024-10-14T21:57:46.976" v="17" actId="1076"/>
          <ac:spMkLst>
            <pc:docMk/>
            <pc:sldMk cId="984026114" sldId="391"/>
            <ac:spMk id="11" creationId="{BF3BE38C-9778-5370-EBEC-EC95883D1C45}"/>
          </ac:spMkLst>
        </pc:spChg>
        <pc:spChg chg="mod">
          <ac:chgData name="Alexander Bazazi" userId="pOb4b8u2ZzbN4xLtyG+c9+suC/nCxFMTZ6oO61r3rXc=" providerId="None" clId="Web-{82C8D650-5CC5-43E9-A206-6D10F310D4A6}" dt="2024-10-14T21:57:47.070" v="19" actId="1076"/>
          <ac:spMkLst>
            <pc:docMk/>
            <pc:sldMk cId="984026114" sldId="391"/>
            <ac:spMk id="14" creationId="{35FBFEA0-4FAD-41F5-DB77-CE3A3CAC1540}"/>
          </ac:spMkLst>
        </pc:spChg>
        <pc:spChg chg="mod">
          <ac:chgData name="Alexander Bazazi" userId="pOb4b8u2ZzbN4xLtyG+c9+suC/nCxFMTZ6oO61r3rXc=" providerId="None" clId="Web-{82C8D650-5CC5-43E9-A206-6D10F310D4A6}" dt="2024-10-14T21:57:47.070" v="20" actId="1076"/>
          <ac:spMkLst>
            <pc:docMk/>
            <pc:sldMk cId="984026114" sldId="391"/>
            <ac:spMk id="16" creationId="{31A41919-4B42-8F5D-028E-38B33DF4A31E}"/>
          </ac:spMkLst>
        </pc:spChg>
      </pc:sldChg>
      <pc:sldChg chg="modSp new">
        <pc:chgData name="Alexander Bazazi" userId="pOb4b8u2ZzbN4xLtyG+c9+suC/nCxFMTZ6oO61r3rXc=" providerId="None" clId="Web-{82C8D650-5CC5-43E9-A206-6D10F310D4A6}" dt="2024-10-14T22:33:04.516" v="111" actId="20577"/>
        <pc:sldMkLst>
          <pc:docMk/>
          <pc:sldMk cId="602607965" sldId="392"/>
        </pc:sldMkLst>
        <pc:spChg chg="mod">
          <ac:chgData name="Alexander Bazazi" userId="pOb4b8u2ZzbN4xLtyG+c9+suC/nCxFMTZ6oO61r3rXc=" providerId="None" clId="Web-{82C8D650-5CC5-43E9-A206-6D10F310D4A6}" dt="2024-10-14T22:31:44.826" v="30" actId="20577"/>
          <ac:spMkLst>
            <pc:docMk/>
            <pc:sldMk cId="602607965" sldId="392"/>
            <ac:spMk id="4" creationId="{2489AAE6-FE60-12D6-5104-27FA72FDA354}"/>
          </ac:spMkLst>
        </pc:spChg>
        <pc:spChg chg="mod">
          <ac:chgData name="Alexander Bazazi" userId="pOb4b8u2ZzbN4xLtyG+c9+suC/nCxFMTZ6oO61r3rXc=" providerId="None" clId="Web-{82C8D650-5CC5-43E9-A206-6D10F310D4A6}" dt="2024-10-14T22:33:04.516" v="111" actId="20577"/>
          <ac:spMkLst>
            <pc:docMk/>
            <pc:sldMk cId="602607965" sldId="392"/>
            <ac:spMk id="6" creationId="{65390406-3DC5-531A-B4FD-2B0ABAC0B50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 Identity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88-7B46-A5FF-32772D9F06B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488-7B46-A5FF-32772D9F06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8-7B46-A5FF-32772D9F06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Race/Ethnicity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6E2-6748-B1A3-9DCC11B14FCE}"/>
              </c:ext>
            </c:extLst>
          </c:dPt>
          <c:dPt>
            <c:idx val="1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E2-6748-B1A3-9DCC11B14FCE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6E2-6748-B1A3-9DCC11B14FCE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E2-6748-B1A3-9DCC11B14FCE}"/>
              </c:ext>
            </c:extLst>
          </c:dPt>
          <c:dPt>
            <c:idx val="4"/>
            <c:bubble3D val="0"/>
            <c:spPr>
              <a:solidFill>
                <a:schemeClr val="bg2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E2-6748-B1A3-9DCC11B14F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Black/African American</c:v>
                </c:pt>
                <c:pt idx="1">
                  <c:v>Latine</c:v>
                </c:pt>
                <c:pt idx="2">
                  <c:v>Indigenous</c:v>
                </c:pt>
                <c:pt idx="3">
                  <c:v>White</c:v>
                </c:pt>
                <c:pt idx="4">
                  <c:v>Multiracial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2-6748-B1A3-9DCC11B14FC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52049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52049"/>
                </a:solidFill>
              </a:rPr>
              <a:t>Housing</a:t>
            </a:r>
            <a:r>
              <a:rPr lang="en-US" baseline="0" dirty="0">
                <a:solidFill>
                  <a:srgbClr val="052049"/>
                </a:solidFill>
              </a:rPr>
              <a:t> Status</a:t>
            </a:r>
            <a:endParaRPr lang="en-US" dirty="0">
              <a:solidFill>
                <a:srgbClr val="052049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5204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Housing Status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88-7B46-A5FF-32772D9F06B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488-7B46-A5FF-32772D9F06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SRO</c:v>
                </c:pt>
                <c:pt idx="1">
                  <c:v>Unhoused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8-7B46-A5FF-32772D9F06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Drug of Choice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Drug of Choice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FE-8542-9813-9B83FE545555}"/>
              </c:ext>
            </c:extLst>
          </c:dPt>
          <c:dPt>
            <c:idx val="1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FE-8542-9813-9B83FE545555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FE-8542-9813-9B83FE545555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FE-8542-9813-9B83FE545555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FE-8542-9813-9B83FE545555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78708961365098"/>
                      <c:h val="0.16323978532172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2FE-8542-9813-9B83FE545555}"/>
                </c:ext>
              </c:extLst>
            </c:dLbl>
            <c:dLbl>
              <c:idx val="2"/>
              <c:layout>
                <c:manualLayout>
                  <c:x val="1.1057050550049087E-2"/>
                  <c:y val="7.74172423612520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32401093376879"/>
                      <c:h val="0.213966511745098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2FE-8542-9813-9B83FE54555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Only Methamphetamine</a:t>
                    </a:r>
                    <a:r>
                      <a:rPr lang="en-US" baseline="0"/>
                      <a:t>, </a:t>
                    </a:r>
                    <a:fld id="{8A6A25A6-A3B1-984F-8ECA-B8038D2DC47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2FE-8542-9813-9B83FE5455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Only Methamphetamine</c:v>
                </c:pt>
                <c:pt idx="1">
                  <c:v>Only Cocaine*</c:v>
                </c:pt>
                <c:pt idx="2">
                  <c:v>Both Methamphetamine and Cocaine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FE-8542-9813-9B83FE54555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0719E-4BF5-6D41-B931-5F3EC1074565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E9DB4B3D-38D5-6D4D-A447-FDBBE705C4A0}">
      <dgm:prSet phldrT="[Text]"/>
      <dgm:spPr/>
      <dgm:t>
        <a:bodyPr/>
        <a:lstStyle/>
        <a:p>
          <a:pPr rtl="0"/>
          <a:r>
            <a:rPr lang="en-US"/>
            <a:t>Procurement</a:t>
          </a:r>
        </a:p>
      </dgm:t>
    </dgm:pt>
    <dgm:pt modelId="{44AAB6EE-1207-994F-B8D9-68F984060ADA}" type="parTrans" cxnId="{BDBD6FDE-E346-974A-A84A-A9E6EE5E2767}">
      <dgm:prSet/>
      <dgm:spPr/>
      <dgm:t>
        <a:bodyPr/>
        <a:lstStyle/>
        <a:p>
          <a:endParaRPr lang="en-US"/>
        </a:p>
      </dgm:t>
    </dgm:pt>
    <dgm:pt modelId="{BAA98DBF-4FC2-0A47-8C96-36EC5E82985A}" type="sibTrans" cxnId="{BDBD6FDE-E346-974A-A84A-A9E6EE5E2767}">
      <dgm:prSet/>
      <dgm:spPr/>
      <dgm:t>
        <a:bodyPr/>
        <a:lstStyle/>
        <a:p>
          <a:endParaRPr lang="en-US"/>
        </a:p>
      </dgm:t>
    </dgm:pt>
    <dgm:pt modelId="{47EBA687-1A3C-DB44-A646-E91F3555C824}">
      <dgm:prSet phldrT="[Text]"/>
      <dgm:spPr/>
      <dgm:t>
        <a:bodyPr/>
        <a:lstStyle/>
        <a:p>
          <a:pPr rtl="0"/>
          <a:r>
            <a:rPr lang="en-US"/>
            <a:t>Storage</a:t>
          </a:r>
        </a:p>
      </dgm:t>
    </dgm:pt>
    <dgm:pt modelId="{800D3E61-2664-4D4C-A18C-BA73F425E9C1}" type="parTrans" cxnId="{A11716CB-4F3D-CB48-98AA-757A25498D19}">
      <dgm:prSet/>
      <dgm:spPr/>
      <dgm:t>
        <a:bodyPr/>
        <a:lstStyle/>
        <a:p>
          <a:endParaRPr lang="en-US"/>
        </a:p>
      </dgm:t>
    </dgm:pt>
    <dgm:pt modelId="{7FC98F6F-F04D-F94C-AA13-266A662230F9}" type="sibTrans" cxnId="{A11716CB-4F3D-CB48-98AA-757A25498D19}">
      <dgm:prSet/>
      <dgm:spPr/>
      <dgm:t>
        <a:bodyPr/>
        <a:lstStyle/>
        <a:p>
          <a:endParaRPr lang="en-US"/>
        </a:p>
      </dgm:t>
    </dgm:pt>
    <dgm:pt modelId="{540102A2-BF31-C548-9013-63E751713900}">
      <dgm:prSet phldrT="[Text]"/>
      <dgm:spPr/>
      <dgm:t>
        <a:bodyPr/>
        <a:lstStyle/>
        <a:p>
          <a:pPr rtl="0"/>
          <a:r>
            <a:rPr lang="en-US" dirty="0"/>
            <a:t>Consumption</a:t>
          </a:r>
        </a:p>
      </dgm:t>
    </dgm:pt>
    <dgm:pt modelId="{6A061BD5-A84F-7543-A903-CC4232619C77}" type="parTrans" cxnId="{73D247A7-F686-044A-A516-A955336B9F0A}">
      <dgm:prSet/>
      <dgm:spPr/>
      <dgm:t>
        <a:bodyPr/>
        <a:lstStyle/>
        <a:p>
          <a:endParaRPr lang="en-US"/>
        </a:p>
      </dgm:t>
    </dgm:pt>
    <dgm:pt modelId="{890BBF90-C713-B249-9920-D372AC3CB810}" type="sibTrans" cxnId="{73D247A7-F686-044A-A516-A955336B9F0A}">
      <dgm:prSet/>
      <dgm:spPr/>
      <dgm:t>
        <a:bodyPr/>
        <a:lstStyle/>
        <a:p>
          <a:endParaRPr lang="en-US"/>
        </a:p>
      </dgm:t>
    </dgm:pt>
    <dgm:pt modelId="{D8A11822-B711-B041-BF45-7F9D977E7BD2}" type="pres">
      <dgm:prSet presAssocID="{D830719E-4BF5-6D41-B931-5F3EC1074565}" presName="Name0" presStyleCnt="0">
        <dgm:presLayoutVars>
          <dgm:dir/>
          <dgm:resizeHandles val="exact"/>
        </dgm:presLayoutVars>
      </dgm:prSet>
      <dgm:spPr/>
    </dgm:pt>
    <dgm:pt modelId="{0F930514-B8CC-BB48-A59A-DA5F59671C91}" type="pres">
      <dgm:prSet presAssocID="{E9DB4B3D-38D5-6D4D-A447-FDBBE705C4A0}" presName="node" presStyleLbl="node1" presStyleIdx="0" presStyleCnt="3">
        <dgm:presLayoutVars>
          <dgm:bulletEnabled val="1"/>
        </dgm:presLayoutVars>
      </dgm:prSet>
      <dgm:spPr/>
    </dgm:pt>
    <dgm:pt modelId="{6FBA3973-8851-864F-9094-27951FFD0145}" type="pres">
      <dgm:prSet presAssocID="{BAA98DBF-4FC2-0A47-8C96-36EC5E82985A}" presName="sibTrans" presStyleLbl="sibTrans2D1" presStyleIdx="0" presStyleCnt="2"/>
      <dgm:spPr/>
    </dgm:pt>
    <dgm:pt modelId="{867586B5-DCDE-594B-AF8D-0A0CED5B56EF}" type="pres">
      <dgm:prSet presAssocID="{BAA98DBF-4FC2-0A47-8C96-36EC5E82985A}" presName="connectorText" presStyleLbl="sibTrans2D1" presStyleIdx="0" presStyleCnt="2"/>
      <dgm:spPr/>
    </dgm:pt>
    <dgm:pt modelId="{E9CB2270-858E-8944-8408-56C3E6B50CEA}" type="pres">
      <dgm:prSet presAssocID="{47EBA687-1A3C-DB44-A646-E91F3555C824}" presName="node" presStyleLbl="node1" presStyleIdx="1" presStyleCnt="3">
        <dgm:presLayoutVars>
          <dgm:bulletEnabled val="1"/>
        </dgm:presLayoutVars>
      </dgm:prSet>
      <dgm:spPr/>
    </dgm:pt>
    <dgm:pt modelId="{8497C72E-E1DA-F74B-96A3-0830E0C135EA}" type="pres">
      <dgm:prSet presAssocID="{7FC98F6F-F04D-F94C-AA13-266A662230F9}" presName="sibTrans" presStyleLbl="sibTrans2D1" presStyleIdx="1" presStyleCnt="2"/>
      <dgm:spPr/>
    </dgm:pt>
    <dgm:pt modelId="{EF4B2460-0DD1-7F40-97B1-C492AE7AEC95}" type="pres">
      <dgm:prSet presAssocID="{7FC98F6F-F04D-F94C-AA13-266A662230F9}" presName="connectorText" presStyleLbl="sibTrans2D1" presStyleIdx="1" presStyleCnt="2"/>
      <dgm:spPr/>
    </dgm:pt>
    <dgm:pt modelId="{22F7272D-5941-AB49-A4ED-496FD355656D}" type="pres">
      <dgm:prSet presAssocID="{540102A2-BF31-C548-9013-63E751713900}" presName="node" presStyleLbl="node1" presStyleIdx="2" presStyleCnt="3">
        <dgm:presLayoutVars>
          <dgm:bulletEnabled val="1"/>
        </dgm:presLayoutVars>
      </dgm:prSet>
      <dgm:spPr/>
    </dgm:pt>
  </dgm:ptLst>
  <dgm:cxnLst>
    <dgm:cxn modelId="{1A90E201-F520-724C-B671-6A8810547938}" type="presOf" srcId="{D830719E-4BF5-6D41-B931-5F3EC1074565}" destId="{D8A11822-B711-B041-BF45-7F9D977E7BD2}" srcOrd="0" destOrd="0" presId="urn:microsoft.com/office/officeart/2005/8/layout/process1"/>
    <dgm:cxn modelId="{EACFF11C-59D2-CB41-90BC-9F6B3C9D42EC}" type="presOf" srcId="{BAA98DBF-4FC2-0A47-8C96-36EC5E82985A}" destId="{867586B5-DCDE-594B-AF8D-0A0CED5B56EF}" srcOrd="1" destOrd="0" presId="urn:microsoft.com/office/officeart/2005/8/layout/process1"/>
    <dgm:cxn modelId="{6AC26529-58F0-BB49-AF87-D4C38140449B}" type="presOf" srcId="{7FC98F6F-F04D-F94C-AA13-266A662230F9}" destId="{8497C72E-E1DA-F74B-96A3-0830E0C135EA}" srcOrd="0" destOrd="0" presId="urn:microsoft.com/office/officeart/2005/8/layout/process1"/>
    <dgm:cxn modelId="{545D892C-D308-E446-AEF3-D9A3E3F8B204}" type="presOf" srcId="{7FC98F6F-F04D-F94C-AA13-266A662230F9}" destId="{EF4B2460-0DD1-7F40-97B1-C492AE7AEC95}" srcOrd="1" destOrd="0" presId="urn:microsoft.com/office/officeart/2005/8/layout/process1"/>
    <dgm:cxn modelId="{8DC5144E-BAE9-3C48-BA86-1B77AAB84170}" type="presOf" srcId="{BAA98DBF-4FC2-0A47-8C96-36EC5E82985A}" destId="{6FBA3973-8851-864F-9094-27951FFD0145}" srcOrd="0" destOrd="0" presId="urn:microsoft.com/office/officeart/2005/8/layout/process1"/>
    <dgm:cxn modelId="{BBAE5081-6B16-9A40-9C9A-42F4215FF34B}" type="presOf" srcId="{47EBA687-1A3C-DB44-A646-E91F3555C824}" destId="{E9CB2270-858E-8944-8408-56C3E6B50CEA}" srcOrd="0" destOrd="0" presId="urn:microsoft.com/office/officeart/2005/8/layout/process1"/>
    <dgm:cxn modelId="{BFE65597-6EBF-114F-9A9B-133A08265FDE}" type="presOf" srcId="{E9DB4B3D-38D5-6D4D-A447-FDBBE705C4A0}" destId="{0F930514-B8CC-BB48-A59A-DA5F59671C91}" srcOrd="0" destOrd="0" presId="urn:microsoft.com/office/officeart/2005/8/layout/process1"/>
    <dgm:cxn modelId="{73D247A7-F686-044A-A516-A955336B9F0A}" srcId="{D830719E-4BF5-6D41-B931-5F3EC1074565}" destId="{540102A2-BF31-C548-9013-63E751713900}" srcOrd="2" destOrd="0" parTransId="{6A061BD5-A84F-7543-A903-CC4232619C77}" sibTransId="{890BBF90-C713-B249-9920-D372AC3CB810}"/>
    <dgm:cxn modelId="{D0F606C4-5275-B44F-829C-3AAAC1B762B1}" type="presOf" srcId="{540102A2-BF31-C548-9013-63E751713900}" destId="{22F7272D-5941-AB49-A4ED-496FD355656D}" srcOrd="0" destOrd="0" presId="urn:microsoft.com/office/officeart/2005/8/layout/process1"/>
    <dgm:cxn modelId="{A11716CB-4F3D-CB48-98AA-757A25498D19}" srcId="{D830719E-4BF5-6D41-B931-5F3EC1074565}" destId="{47EBA687-1A3C-DB44-A646-E91F3555C824}" srcOrd="1" destOrd="0" parTransId="{800D3E61-2664-4D4C-A18C-BA73F425E9C1}" sibTransId="{7FC98F6F-F04D-F94C-AA13-266A662230F9}"/>
    <dgm:cxn modelId="{BDBD6FDE-E346-974A-A84A-A9E6EE5E2767}" srcId="{D830719E-4BF5-6D41-B931-5F3EC1074565}" destId="{E9DB4B3D-38D5-6D4D-A447-FDBBE705C4A0}" srcOrd="0" destOrd="0" parTransId="{44AAB6EE-1207-994F-B8D9-68F984060ADA}" sibTransId="{BAA98DBF-4FC2-0A47-8C96-36EC5E82985A}"/>
    <dgm:cxn modelId="{435A3EC8-C940-F24F-944F-0CC6FA293B58}" type="presParOf" srcId="{D8A11822-B711-B041-BF45-7F9D977E7BD2}" destId="{0F930514-B8CC-BB48-A59A-DA5F59671C91}" srcOrd="0" destOrd="0" presId="urn:microsoft.com/office/officeart/2005/8/layout/process1"/>
    <dgm:cxn modelId="{17C9DBB9-0DED-CB44-BCF6-416E5B132DA2}" type="presParOf" srcId="{D8A11822-B711-B041-BF45-7F9D977E7BD2}" destId="{6FBA3973-8851-864F-9094-27951FFD0145}" srcOrd="1" destOrd="0" presId="urn:microsoft.com/office/officeart/2005/8/layout/process1"/>
    <dgm:cxn modelId="{FD4F900C-DC1F-7E43-A426-97547A6F8030}" type="presParOf" srcId="{6FBA3973-8851-864F-9094-27951FFD0145}" destId="{867586B5-DCDE-594B-AF8D-0A0CED5B56EF}" srcOrd="0" destOrd="0" presId="urn:microsoft.com/office/officeart/2005/8/layout/process1"/>
    <dgm:cxn modelId="{474A2A86-03EE-FF47-B984-1AD32E771EC4}" type="presParOf" srcId="{D8A11822-B711-B041-BF45-7F9D977E7BD2}" destId="{E9CB2270-858E-8944-8408-56C3E6B50CEA}" srcOrd="2" destOrd="0" presId="urn:microsoft.com/office/officeart/2005/8/layout/process1"/>
    <dgm:cxn modelId="{BF10E001-A5E0-3248-94BD-77DF4B81F940}" type="presParOf" srcId="{D8A11822-B711-B041-BF45-7F9D977E7BD2}" destId="{8497C72E-E1DA-F74B-96A3-0830E0C135EA}" srcOrd="3" destOrd="0" presId="urn:microsoft.com/office/officeart/2005/8/layout/process1"/>
    <dgm:cxn modelId="{634FA790-40E8-0743-9B22-E0C4C081846F}" type="presParOf" srcId="{8497C72E-E1DA-F74B-96A3-0830E0C135EA}" destId="{EF4B2460-0DD1-7F40-97B1-C492AE7AEC95}" srcOrd="0" destOrd="0" presId="urn:microsoft.com/office/officeart/2005/8/layout/process1"/>
    <dgm:cxn modelId="{AAF8D714-2CB8-9743-A161-3FE7D1D0382C}" type="presParOf" srcId="{D8A11822-B711-B041-BF45-7F9D977E7BD2}" destId="{22F7272D-5941-AB49-A4ED-496FD35565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30719E-4BF5-6D41-B931-5F3EC1074565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dgm:pt modelId="{E9DB4B3D-38D5-6D4D-A447-FDBBE705C4A0}">
      <dgm:prSet phldrT="[Text]"/>
      <dgm:spPr/>
      <dgm:t>
        <a:bodyPr/>
        <a:lstStyle/>
        <a:p>
          <a:pPr rtl="0"/>
          <a:r>
            <a:rPr lang="en-US" b="0"/>
            <a:t>Procurement</a:t>
          </a:r>
        </a:p>
      </dgm:t>
    </dgm:pt>
    <dgm:pt modelId="{44AAB6EE-1207-994F-B8D9-68F984060ADA}" type="parTrans" cxnId="{BDBD6FDE-E346-974A-A84A-A9E6EE5E2767}">
      <dgm:prSet/>
      <dgm:spPr/>
      <dgm:t>
        <a:bodyPr/>
        <a:lstStyle/>
        <a:p>
          <a:endParaRPr lang="en-US"/>
        </a:p>
      </dgm:t>
    </dgm:pt>
    <dgm:pt modelId="{BAA98DBF-4FC2-0A47-8C96-36EC5E82985A}" type="sibTrans" cxnId="{BDBD6FDE-E346-974A-A84A-A9E6EE5E2767}">
      <dgm:prSet/>
      <dgm:spPr/>
      <dgm:t>
        <a:bodyPr/>
        <a:lstStyle/>
        <a:p>
          <a:endParaRPr lang="en-US"/>
        </a:p>
      </dgm:t>
    </dgm:pt>
    <dgm:pt modelId="{47EBA687-1A3C-DB44-A646-E91F3555C824}">
      <dgm:prSet phldrT="[Text]"/>
      <dgm:spPr/>
      <dgm:t>
        <a:bodyPr/>
        <a:lstStyle/>
        <a:p>
          <a:pPr rtl="0"/>
          <a:r>
            <a:rPr lang="en-US"/>
            <a:t>Storage</a:t>
          </a:r>
        </a:p>
      </dgm:t>
    </dgm:pt>
    <dgm:pt modelId="{800D3E61-2664-4D4C-A18C-BA73F425E9C1}" type="parTrans" cxnId="{A11716CB-4F3D-CB48-98AA-757A25498D19}">
      <dgm:prSet/>
      <dgm:spPr/>
      <dgm:t>
        <a:bodyPr/>
        <a:lstStyle/>
        <a:p>
          <a:endParaRPr lang="en-US"/>
        </a:p>
      </dgm:t>
    </dgm:pt>
    <dgm:pt modelId="{7FC98F6F-F04D-F94C-AA13-266A662230F9}" type="sibTrans" cxnId="{A11716CB-4F3D-CB48-98AA-757A25498D19}">
      <dgm:prSet/>
      <dgm:spPr/>
      <dgm:t>
        <a:bodyPr/>
        <a:lstStyle/>
        <a:p>
          <a:endParaRPr lang="en-US"/>
        </a:p>
      </dgm:t>
    </dgm:pt>
    <dgm:pt modelId="{540102A2-BF31-C548-9013-63E751713900}">
      <dgm:prSet phldrT="[Text]"/>
      <dgm:spPr/>
      <dgm:t>
        <a:bodyPr/>
        <a:lstStyle/>
        <a:p>
          <a:pPr rtl="0"/>
          <a:r>
            <a:rPr lang="en-US" dirty="0"/>
            <a:t>Consumption</a:t>
          </a:r>
        </a:p>
      </dgm:t>
    </dgm:pt>
    <dgm:pt modelId="{6A061BD5-A84F-7543-A903-CC4232619C77}" type="parTrans" cxnId="{73D247A7-F686-044A-A516-A955336B9F0A}">
      <dgm:prSet/>
      <dgm:spPr/>
      <dgm:t>
        <a:bodyPr/>
        <a:lstStyle/>
        <a:p>
          <a:endParaRPr lang="en-US"/>
        </a:p>
      </dgm:t>
    </dgm:pt>
    <dgm:pt modelId="{890BBF90-C713-B249-9920-D372AC3CB810}" type="sibTrans" cxnId="{73D247A7-F686-044A-A516-A955336B9F0A}">
      <dgm:prSet/>
      <dgm:spPr/>
      <dgm:t>
        <a:bodyPr/>
        <a:lstStyle/>
        <a:p>
          <a:endParaRPr lang="en-US"/>
        </a:p>
      </dgm:t>
    </dgm:pt>
    <dgm:pt modelId="{D8A11822-B711-B041-BF45-7F9D977E7BD2}" type="pres">
      <dgm:prSet presAssocID="{D830719E-4BF5-6D41-B931-5F3EC1074565}" presName="Name0" presStyleCnt="0">
        <dgm:presLayoutVars>
          <dgm:dir/>
          <dgm:resizeHandles val="exact"/>
        </dgm:presLayoutVars>
      </dgm:prSet>
      <dgm:spPr/>
    </dgm:pt>
    <dgm:pt modelId="{0F930514-B8CC-BB48-A59A-DA5F59671C91}" type="pres">
      <dgm:prSet presAssocID="{E9DB4B3D-38D5-6D4D-A447-FDBBE705C4A0}" presName="node" presStyleLbl="node1" presStyleIdx="0" presStyleCnt="3">
        <dgm:presLayoutVars>
          <dgm:bulletEnabled val="1"/>
        </dgm:presLayoutVars>
      </dgm:prSet>
      <dgm:spPr/>
    </dgm:pt>
    <dgm:pt modelId="{6FBA3973-8851-864F-9094-27951FFD0145}" type="pres">
      <dgm:prSet presAssocID="{BAA98DBF-4FC2-0A47-8C96-36EC5E82985A}" presName="sibTrans" presStyleLbl="sibTrans2D1" presStyleIdx="0" presStyleCnt="2"/>
      <dgm:spPr/>
    </dgm:pt>
    <dgm:pt modelId="{867586B5-DCDE-594B-AF8D-0A0CED5B56EF}" type="pres">
      <dgm:prSet presAssocID="{BAA98DBF-4FC2-0A47-8C96-36EC5E82985A}" presName="connectorText" presStyleLbl="sibTrans2D1" presStyleIdx="0" presStyleCnt="2"/>
      <dgm:spPr/>
    </dgm:pt>
    <dgm:pt modelId="{E9CB2270-858E-8944-8408-56C3E6B50CEA}" type="pres">
      <dgm:prSet presAssocID="{47EBA687-1A3C-DB44-A646-E91F3555C824}" presName="node" presStyleLbl="node1" presStyleIdx="1" presStyleCnt="3">
        <dgm:presLayoutVars>
          <dgm:bulletEnabled val="1"/>
        </dgm:presLayoutVars>
      </dgm:prSet>
      <dgm:spPr/>
    </dgm:pt>
    <dgm:pt modelId="{8497C72E-E1DA-F74B-96A3-0830E0C135EA}" type="pres">
      <dgm:prSet presAssocID="{7FC98F6F-F04D-F94C-AA13-266A662230F9}" presName="sibTrans" presStyleLbl="sibTrans2D1" presStyleIdx="1" presStyleCnt="2"/>
      <dgm:spPr/>
    </dgm:pt>
    <dgm:pt modelId="{EF4B2460-0DD1-7F40-97B1-C492AE7AEC95}" type="pres">
      <dgm:prSet presAssocID="{7FC98F6F-F04D-F94C-AA13-266A662230F9}" presName="connectorText" presStyleLbl="sibTrans2D1" presStyleIdx="1" presStyleCnt="2"/>
      <dgm:spPr/>
    </dgm:pt>
    <dgm:pt modelId="{22F7272D-5941-AB49-A4ED-496FD355656D}" type="pres">
      <dgm:prSet presAssocID="{540102A2-BF31-C548-9013-63E751713900}" presName="node" presStyleLbl="node1" presStyleIdx="2" presStyleCnt="3">
        <dgm:presLayoutVars>
          <dgm:bulletEnabled val="1"/>
        </dgm:presLayoutVars>
      </dgm:prSet>
      <dgm:spPr/>
    </dgm:pt>
  </dgm:ptLst>
  <dgm:cxnLst>
    <dgm:cxn modelId="{1A90E201-F520-724C-B671-6A8810547938}" type="presOf" srcId="{D830719E-4BF5-6D41-B931-5F3EC1074565}" destId="{D8A11822-B711-B041-BF45-7F9D977E7BD2}" srcOrd="0" destOrd="0" presId="urn:microsoft.com/office/officeart/2005/8/layout/process1"/>
    <dgm:cxn modelId="{EACFF11C-59D2-CB41-90BC-9F6B3C9D42EC}" type="presOf" srcId="{BAA98DBF-4FC2-0A47-8C96-36EC5E82985A}" destId="{867586B5-DCDE-594B-AF8D-0A0CED5B56EF}" srcOrd="1" destOrd="0" presId="urn:microsoft.com/office/officeart/2005/8/layout/process1"/>
    <dgm:cxn modelId="{6AC26529-58F0-BB49-AF87-D4C38140449B}" type="presOf" srcId="{7FC98F6F-F04D-F94C-AA13-266A662230F9}" destId="{8497C72E-E1DA-F74B-96A3-0830E0C135EA}" srcOrd="0" destOrd="0" presId="urn:microsoft.com/office/officeart/2005/8/layout/process1"/>
    <dgm:cxn modelId="{545D892C-D308-E446-AEF3-D9A3E3F8B204}" type="presOf" srcId="{7FC98F6F-F04D-F94C-AA13-266A662230F9}" destId="{EF4B2460-0DD1-7F40-97B1-C492AE7AEC95}" srcOrd="1" destOrd="0" presId="urn:microsoft.com/office/officeart/2005/8/layout/process1"/>
    <dgm:cxn modelId="{8DC5144E-BAE9-3C48-BA86-1B77AAB84170}" type="presOf" srcId="{BAA98DBF-4FC2-0A47-8C96-36EC5E82985A}" destId="{6FBA3973-8851-864F-9094-27951FFD0145}" srcOrd="0" destOrd="0" presId="urn:microsoft.com/office/officeart/2005/8/layout/process1"/>
    <dgm:cxn modelId="{BBAE5081-6B16-9A40-9C9A-42F4215FF34B}" type="presOf" srcId="{47EBA687-1A3C-DB44-A646-E91F3555C824}" destId="{E9CB2270-858E-8944-8408-56C3E6B50CEA}" srcOrd="0" destOrd="0" presId="urn:microsoft.com/office/officeart/2005/8/layout/process1"/>
    <dgm:cxn modelId="{BFE65597-6EBF-114F-9A9B-133A08265FDE}" type="presOf" srcId="{E9DB4B3D-38D5-6D4D-A447-FDBBE705C4A0}" destId="{0F930514-B8CC-BB48-A59A-DA5F59671C91}" srcOrd="0" destOrd="0" presId="urn:microsoft.com/office/officeart/2005/8/layout/process1"/>
    <dgm:cxn modelId="{73D247A7-F686-044A-A516-A955336B9F0A}" srcId="{D830719E-4BF5-6D41-B931-5F3EC1074565}" destId="{540102A2-BF31-C548-9013-63E751713900}" srcOrd="2" destOrd="0" parTransId="{6A061BD5-A84F-7543-A903-CC4232619C77}" sibTransId="{890BBF90-C713-B249-9920-D372AC3CB810}"/>
    <dgm:cxn modelId="{D0F606C4-5275-B44F-829C-3AAAC1B762B1}" type="presOf" srcId="{540102A2-BF31-C548-9013-63E751713900}" destId="{22F7272D-5941-AB49-A4ED-496FD355656D}" srcOrd="0" destOrd="0" presId="urn:microsoft.com/office/officeart/2005/8/layout/process1"/>
    <dgm:cxn modelId="{A11716CB-4F3D-CB48-98AA-757A25498D19}" srcId="{D830719E-4BF5-6D41-B931-5F3EC1074565}" destId="{47EBA687-1A3C-DB44-A646-E91F3555C824}" srcOrd="1" destOrd="0" parTransId="{800D3E61-2664-4D4C-A18C-BA73F425E9C1}" sibTransId="{7FC98F6F-F04D-F94C-AA13-266A662230F9}"/>
    <dgm:cxn modelId="{BDBD6FDE-E346-974A-A84A-A9E6EE5E2767}" srcId="{D830719E-4BF5-6D41-B931-5F3EC1074565}" destId="{E9DB4B3D-38D5-6D4D-A447-FDBBE705C4A0}" srcOrd="0" destOrd="0" parTransId="{44AAB6EE-1207-994F-B8D9-68F984060ADA}" sibTransId="{BAA98DBF-4FC2-0A47-8C96-36EC5E82985A}"/>
    <dgm:cxn modelId="{435A3EC8-C940-F24F-944F-0CC6FA293B58}" type="presParOf" srcId="{D8A11822-B711-B041-BF45-7F9D977E7BD2}" destId="{0F930514-B8CC-BB48-A59A-DA5F59671C91}" srcOrd="0" destOrd="0" presId="urn:microsoft.com/office/officeart/2005/8/layout/process1"/>
    <dgm:cxn modelId="{17C9DBB9-0DED-CB44-BCF6-416E5B132DA2}" type="presParOf" srcId="{D8A11822-B711-B041-BF45-7F9D977E7BD2}" destId="{6FBA3973-8851-864F-9094-27951FFD0145}" srcOrd="1" destOrd="0" presId="urn:microsoft.com/office/officeart/2005/8/layout/process1"/>
    <dgm:cxn modelId="{FD4F900C-DC1F-7E43-A426-97547A6F8030}" type="presParOf" srcId="{6FBA3973-8851-864F-9094-27951FFD0145}" destId="{867586B5-DCDE-594B-AF8D-0A0CED5B56EF}" srcOrd="0" destOrd="0" presId="urn:microsoft.com/office/officeart/2005/8/layout/process1"/>
    <dgm:cxn modelId="{474A2A86-03EE-FF47-B984-1AD32E771EC4}" type="presParOf" srcId="{D8A11822-B711-B041-BF45-7F9D977E7BD2}" destId="{E9CB2270-858E-8944-8408-56C3E6B50CEA}" srcOrd="2" destOrd="0" presId="urn:microsoft.com/office/officeart/2005/8/layout/process1"/>
    <dgm:cxn modelId="{BF10E001-A5E0-3248-94BD-77DF4B81F940}" type="presParOf" srcId="{D8A11822-B711-B041-BF45-7F9D977E7BD2}" destId="{8497C72E-E1DA-F74B-96A3-0830E0C135EA}" srcOrd="3" destOrd="0" presId="urn:microsoft.com/office/officeart/2005/8/layout/process1"/>
    <dgm:cxn modelId="{634FA790-40E8-0743-9B22-E0C4C081846F}" type="presParOf" srcId="{8497C72E-E1DA-F74B-96A3-0830E0C135EA}" destId="{EF4B2460-0DD1-7F40-97B1-C492AE7AEC95}" srcOrd="0" destOrd="0" presId="urn:microsoft.com/office/officeart/2005/8/layout/process1"/>
    <dgm:cxn modelId="{AAF8D714-2CB8-9743-A161-3FE7D1D0382C}" type="presParOf" srcId="{D8A11822-B711-B041-BF45-7F9D977E7BD2}" destId="{22F7272D-5941-AB49-A4ED-496FD35565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30719E-4BF5-6D41-B931-5F3EC1074565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dgm:pt modelId="{E9DB4B3D-38D5-6D4D-A447-FDBBE705C4A0}">
      <dgm:prSet phldrT="[Text]"/>
      <dgm:spPr/>
      <dgm:t>
        <a:bodyPr/>
        <a:lstStyle/>
        <a:p>
          <a:pPr rtl="0"/>
          <a:r>
            <a:rPr lang="en-US" b="0"/>
            <a:t>Procurement</a:t>
          </a:r>
        </a:p>
      </dgm:t>
    </dgm:pt>
    <dgm:pt modelId="{44AAB6EE-1207-994F-B8D9-68F984060ADA}" type="parTrans" cxnId="{BDBD6FDE-E346-974A-A84A-A9E6EE5E2767}">
      <dgm:prSet/>
      <dgm:spPr/>
      <dgm:t>
        <a:bodyPr/>
        <a:lstStyle/>
        <a:p>
          <a:endParaRPr lang="en-US"/>
        </a:p>
      </dgm:t>
    </dgm:pt>
    <dgm:pt modelId="{BAA98DBF-4FC2-0A47-8C96-36EC5E82985A}" type="sibTrans" cxnId="{BDBD6FDE-E346-974A-A84A-A9E6EE5E2767}">
      <dgm:prSet/>
      <dgm:spPr/>
      <dgm:t>
        <a:bodyPr/>
        <a:lstStyle/>
        <a:p>
          <a:endParaRPr lang="en-US"/>
        </a:p>
      </dgm:t>
    </dgm:pt>
    <dgm:pt modelId="{47EBA687-1A3C-DB44-A646-E91F3555C824}">
      <dgm:prSet phldrT="[Text]"/>
      <dgm:spPr/>
      <dgm:t>
        <a:bodyPr/>
        <a:lstStyle/>
        <a:p>
          <a:pPr rtl="0"/>
          <a:r>
            <a:rPr lang="en-US"/>
            <a:t>Storage</a:t>
          </a:r>
        </a:p>
      </dgm:t>
    </dgm:pt>
    <dgm:pt modelId="{800D3E61-2664-4D4C-A18C-BA73F425E9C1}" type="parTrans" cxnId="{A11716CB-4F3D-CB48-98AA-757A25498D19}">
      <dgm:prSet/>
      <dgm:spPr/>
      <dgm:t>
        <a:bodyPr/>
        <a:lstStyle/>
        <a:p>
          <a:endParaRPr lang="en-US"/>
        </a:p>
      </dgm:t>
    </dgm:pt>
    <dgm:pt modelId="{7FC98F6F-F04D-F94C-AA13-266A662230F9}" type="sibTrans" cxnId="{A11716CB-4F3D-CB48-98AA-757A25498D19}">
      <dgm:prSet/>
      <dgm:spPr/>
      <dgm:t>
        <a:bodyPr/>
        <a:lstStyle/>
        <a:p>
          <a:endParaRPr lang="en-US"/>
        </a:p>
      </dgm:t>
    </dgm:pt>
    <dgm:pt modelId="{540102A2-BF31-C548-9013-63E751713900}">
      <dgm:prSet phldrT="[Text]"/>
      <dgm:spPr/>
      <dgm:t>
        <a:bodyPr/>
        <a:lstStyle/>
        <a:p>
          <a:pPr rtl="0"/>
          <a:r>
            <a:rPr lang="en-US" dirty="0"/>
            <a:t>Consumption</a:t>
          </a:r>
        </a:p>
      </dgm:t>
    </dgm:pt>
    <dgm:pt modelId="{6A061BD5-A84F-7543-A903-CC4232619C77}" type="parTrans" cxnId="{73D247A7-F686-044A-A516-A955336B9F0A}">
      <dgm:prSet/>
      <dgm:spPr/>
      <dgm:t>
        <a:bodyPr/>
        <a:lstStyle/>
        <a:p>
          <a:endParaRPr lang="en-US"/>
        </a:p>
      </dgm:t>
    </dgm:pt>
    <dgm:pt modelId="{890BBF90-C713-B249-9920-D372AC3CB810}" type="sibTrans" cxnId="{73D247A7-F686-044A-A516-A955336B9F0A}">
      <dgm:prSet/>
      <dgm:spPr/>
      <dgm:t>
        <a:bodyPr/>
        <a:lstStyle/>
        <a:p>
          <a:endParaRPr lang="en-US"/>
        </a:p>
      </dgm:t>
    </dgm:pt>
    <dgm:pt modelId="{D8A11822-B711-B041-BF45-7F9D977E7BD2}" type="pres">
      <dgm:prSet presAssocID="{D830719E-4BF5-6D41-B931-5F3EC1074565}" presName="Name0" presStyleCnt="0">
        <dgm:presLayoutVars>
          <dgm:dir/>
          <dgm:resizeHandles val="exact"/>
        </dgm:presLayoutVars>
      </dgm:prSet>
      <dgm:spPr/>
    </dgm:pt>
    <dgm:pt modelId="{0F930514-B8CC-BB48-A59A-DA5F59671C91}" type="pres">
      <dgm:prSet presAssocID="{E9DB4B3D-38D5-6D4D-A447-FDBBE705C4A0}" presName="node" presStyleLbl="node1" presStyleIdx="0" presStyleCnt="3">
        <dgm:presLayoutVars>
          <dgm:bulletEnabled val="1"/>
        </dgm:presLayoutVars>
      </dgm:prSet>
      <dgm:spPr/>
    </dgm:pt>
    <dgm:pt modelId="{6FBA3973-8851-864F-9094-27951FFD0145}" type="pres">
      <dgm:prSet presAssocID="{BAA98DBF-4FC2-0A47-8C96-36EC5E82985A}" presName="sibTrans" presStyleLbl="sibTrans2D1" presStyleIdx="0" presStyleCnt="2"/>
      <dgm:spPr/>
    </dgm:pt>
    <dgm:pt modelId="{867586B5-DCDE-594B-AF8D-0A0CED5B56EF}" type="pres">
      <dgm:prSet presAssocID="{BAA98DBF-4FC2-0A47-8C96-36EC5E82985A}" presName="connectorText" presStyleLbl="sibTrans2D1" presStyleIdx="0" presStyleCnt="2"/>
      <dgm:spPr/>
    </dgm:pt>
    <dgm:pt modelId="{E9CB2270-858E-8944-8408-56C3E6B50CEA}" type="pres">
      <dgm:prSet presAssocID="{47EBA687-1A3C-DB44-A646-E91F3555C824}" presName="node" presStyleLbl="node1" presStyleIdx="1" presStyleCnt="3">
        <dgm:presLayoutVars>
          <dgm:bulletEnabled val="1"/>
        </dgm:presLayoutVars>
      </dgm:prSet>
      <dgm:spPr/>
    </dgm:pt>
    <dgm:pt modelId="{8497C72E-E1DA-F74B-96A3-0830E0C135EA}" type="pres">
      <dgm:prSet presAssocID="{7FC98F6F-F04D-F94C-AA13-266A662230F9}" presName="sibTrans" presStyleLbl="sibTrans2D1" presStyleIdx="1" presStyleCnt="2"/>
      <dgm:spPr/>
    </dgm:pt>
    <dgm:pt modelId="{EF4B2460-0DD1-7F40-97B1-C492AE7AEC95}" type="pres">
      <dgm:prSet presAssocID="{7FC98F6F-F04D-F94C-AA13-266A662230F9}" presName="connectorText" presStyleLbl="sibTrans2D1" presStyleIdx="1" presStyleCnt="2"/>
      <dgm:spPr/>
    </dgm:pt>
    <dgm:pt modelId="{22F7272D-5941-AB49-A4ED-496FD355656D}" type="pres">
      <dgm:prSet presAssocID="{540102A2-BF31-C548-9013-63E751713900}" presName="node" presStyleLbl="node1" presStyleIdx="2" presStyleCnt="3">
        <dgm:presLayoutVars>
          <dgm:bulletEnabled val="1"/>
        </dgm:presLayoutVars>
      </dgm:prSet>
      <dgm:spPr/>
    </dgm:pt>
  </dgm:ptLst>
  <dgm:cxnLst>
    <dgm:cxn modelId="{1A90E201-F520-724C-B671-6A8810547938}" type="presOf" srcId="{D830719E-4BF5-6D41-B931-5F3EC1074565}" destId="{D8A11822-B711-B041-BF45-7F9D977E7BD2}" srcOrd="0" destOrd="0" presId="urn:microsoft.com/office/officeart/2005/8/layout/process1"/>
    <dgm:cxn modelId="{EACFF11C-59D2-CB41-90BC-9F6B3C9D42EC}" type="presOf" srcId="{BAA98DBF-4FC2-0A47-8C96-36EC5E82985A}" destId="{867586B5-DCDE-594B-AF8D-0A0CED5B56EF}" srcOrd="1" destOrd="0" presId="urn:microsoft.com/office/officeart/2005/8/layout/process1"/>
    <dgm:cxn modelId="{6AC26529-58F0-BB49-AF87-D4C38140449B}" type="presOf" srcId="{7FC98F6F-F04D-F94C-AA13-266A662230F9}" destId="{8497C72E-E1DA-F74B-96A3-0830E0C135EA}" srcOrd="0" destOrd="0" presId="urn:microsoft.com/office/officeart/2005/8/layout/process1"/>
    <dgm:cxn modelId="{545D892C-D308-E446-AEF3-D9A3E3F8B204}" type="presOf" srcId="{7FC98F6F-F04D-F94C-AA13-266A662230F9}" destId="{EF4B2460-0DD1-7F40-97B1-C492AE7AEC95}" srcOrd="1" destOrd="0" presId="urn:microsoft.com/office/officeart/2005/8/layout/process1"/>
    <dgm:cxn modelId="{8DC5144E-BAE9-3C48-BA86-1B77AAB84170}" type="presOf" srcId="{BAA98DBF-4FC2-0A47-8C96-36EC5E82985A}" destId="{6FBA3973-8851-864F-9094-27951FFD0145}" srcOrd="0" destOrd="0" presId="urn:microsoft.com/office/officeart/2005/8/layout/process1"/>
    <dgm:cxn modelId="{BBAE5081-6B16-9A40-9C9A-42F4215FF34B}" type="presOf" srcId="{47EBA687-1A3C-DB44-A646-E91F3555C824}" destId="{E9CB2270-858E-8944-8408-56C3E6B50CEA}" srcOrd="0" destOrd="0" presId="urn:microsoft.com/office/officeart/2005/8/layout/process1"/>
    <dgm:cxn modelId="{BFE65597-6EBF-114F-9A9B-133A08265FDE}" type="presOf" srcId="{E9DB4B3D-38D5-6D4D-A447-FDBBE705C4A0}" destId="{0F930514-B8CC-BB48-A59A-DA5F59671C91}" srcOrd="0" destOrd="0" presId="urn:microsoft.com/office/officeart/2005/8/layout/process1"/>
    <dgm:cxn modelId="{73D247A7-F686-044A-A516-A955336B9F0A}" srcId="{D830719E-4BF5-6D41-B931-5F3EC1074565}" destId="{540102A2-BF31-C548-9013-63E751713900}" srcOrd="2" destOrd="0" parTransId="{6A061BD5-A84F-7543-A903-CC4232619C77}" sibTransId="{890BBF90-C713-B249-9920-D372AC3CB810}"/>
    <dgm:cxn modelId="{D0F606C4-5275-B44F-829C-3AAAC1B762B1}" type="presOf" srcId="{540102A2-BF31-C548-9013-63E751713900}" destId="{22F7272D-5941-AB49-A4ED-496FD355656D}" srcOrd="0" destOrd="0" presId="urn:microsoft.com/office/officeart/2005/8/layout/process1"/>
    <dgm:cxn modelId="{A11716CB-4F3D-CB48-98AA-757A25498D19}" srcId="{D830719E-4BF5-6D41-B931-5F3EC1074565}" destId="{47EBA687-1A3C-DB44-A646-E91F3555C824}" srcOrd="1" destOrd="0" parTransId="{800D3E61-2664-4D4C-A18C-BA73F425E9C1}" sibTransId="{7FC98F6F-F04D-F94C-AA13-266A662230F9}"/>
    <dgm:cxn modelId="{BDBD6FDE-E346-974A-A84A-A9E6EE5E2767}" srcId="{D830719E-4BF5-6D41-B931-5F3EC1074565}" destId="{E9DB4B3D-38D5-6D4D-A447-FDBBE705C4A0}" srcOrd="0" destOrd="0" parTransId="{44AAB6EE-1207-994F-B8D9-68F984060ADA}" sibTransId="{BAA98DBF-4FC2-0A47-8C96-36EC5E82985A}"/>
    <dgm:cxn modelId="{435A3EC8-C940-F24F-944F-0CC6FA293B58}" type="presParOf" srcId="{D8A11822-B711-B041-BF45-7F9D977E7BD2}" destId="{0F930514-B8CC-BB48-A59A-DA5F59671C91}" srcOrd="0" destOrd="0" presId="urn:microsoft.com/office/officeart/2005/8/layout/process1"/>
    <dgm:cxn modelId="{17C9DBB9-0DED-CB44-BCF6-416E5B132DA2}" type="presParOf" srcId="{D8A11822-B711-B041-BF45-7F9D977E7BD2}" destId="{6FBA3973-8851-864F-9094-27951FFD0145}" srcOrd="1" destOrd="0" presId="urn:microsoft.com/office/officeart/2005/8/layout/process1"/>
    <dgm:cxn modelId="{FD4F900C-DC1F-7E43-A426-97547A6F8030}" type="presParOf" srcId="{6FBA3973-8851-864F-9094-27951FFD0145}" destId="{867586B5-DCDE-594B-AF8D-0A0CED5B56EF}" srcOrd="0" destOrd="0" presId="urn:microsoft.com/office/officeart/2005/8/layout/process1"/>
    <dgm:cxn modelId="{474A2A86-03EE-FF47-B984-1AD32E771EC4}" type="presParOf" srcId="{D8A11822-B711-B041-BF45-7F9D977E7BD2}" destId="{E9CB2270-858E-8944-8408-56C3E6B50CEA}" srcOrd="2" destOrd="0" presId="urn:microsoft.com/office/officeart/2005/8/layout/process1"/>
    <dgm:cxn modelId="{BF10E001-A5E0-3248-94BD-77DF4B81F940}" type="presParOf" srcId="{D8A11822-B711-B041-BF45-7F9D977E7BD2}" destId="{8497C72E-E1DA-F74B-96A3-0830E0C135EA}" srcOrd="3" destOrd="0" presId="urn:microsoft.com/office/officeart/2005/8/layout/process1"/>
    <dgm:cxn modelId="{634FA790-40E8-0743-9B22-E0C4C081846F}" type="presParOf" srcId="{8497C72E-E1DA-F74B-96A3-0830E0C135EA}" destId="{EF4B2460-0DD1-7F40-97B1-C492AE7AEC95}" srcOrd="0" destOrd="0" presId="urn:microsoft.com/office/officeart/2005/8/layout/process1"/>
    <dgm:cxn modelId="{AAF8D714-2CB8-9743-A161-3FE7D1D0382C}" type="presParOf" srcId="{D8A11822-B711-B041-BF45-7F9D977E7BD2}" destId="{22F7272D-5941-AB49-A4ED-496FD35565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30719E-4BF5-6D41-B931-5F3EC1074565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dgm:pt modelId="{E9DB4B3D-38D5-6D4D-A447-FDBBE705C4A0}">
      <dgm:prSet phldrT="[Text]"/>
      <dgm:spPr/>
      <dgm:t>
        <a:bodyPr/>
        <a:lstStyle/>
        <a:p>
          <a:pPr rtl="0"/>
          <a:r>
            <a:rPr lang="en-US" b="0"/>
            <a:t>Procurement</a:t>
          </a:r>
        </a:p>
      </dgm:t>
    </dgm:pt>
    <dgm:pt modelId="{44AAB6EE-1207-994F-B8D9-68F984060ADA}" type="parTrans" cxnId="{BDBD6FDE-E346-974A-A84A-A9E6EE5E2767}">
      <dgm:prSet/>
      <dgm:spPr/>
      <dgm:t>
        <a:bodyPr/>
        <a:lstStyle/>
        <a:p>
          <a:endParaRPr lang="en-US"/>
        </a:p>
      </dgm:t>
    </dgm:pt>
    <dgm:pt modelId="{BAA98DBF-4FC2-0A47-8C96-36EC5E82985A}" type="sibTrans" cxnId="{BDBD6FDE-E346-974A-A84A-A9E6EE5E2767}">
      <dgm:prSet/>
      <dgm:spPr/>
      <dgm:t>
        <a:bodyPr/>
        <a:lstStyle/>
        <a:p>
          <a:endParaRPr lang="en-US"/>
        </a:p>
      </dgm:t>
    </dgm:pt>
    <dgm:pt modelId="{47EBA687-1A3C-DB44-A646-E91F3555C824}">
      <dgm:prSet phldrT="[Text]"/>
      <dgm:spPr/>
      <dgm:t>
        <a:bodyPr/>
        <a:lstStyle/>
        <a:p>
          <a:pPr rtl="0"/>
          <a:r>
            <a:rPr lang="en-US"/>
            <a:t>Storage</a:t>
          </a:r>
        </a:p>
      </dgm:t>
    </dgm:pt>
    <dgm:pt modelId="{800D3E61-2664-4D4C-A18C-BA73F425E9C1}" type="parTrans" cxnId="{A11716CB-4F3D-CB48-98AA-757A25498D19}">
      <dgm:prSet/>
      <dgm:spPr/>
      <dgm:t>
        <a:bodyPr/>
        <a:lstStyle/>
        <a:p>
          <a:endParaRPr lang="en-US"/>
        </a:p>
      </dgm:t>
    </dgm:pt>
    <dgm:pt modelId="{7FC98F6F-F04D-F94C-AA13-266A662230F9}" type="sibTrans" cxnId="{A11716CB-4F3D-CB48-98AA-757A25498D19}">
      <dgm:prSet/>
      <dgm:spPr/>
      <dgm:t>
        <a:bodyPr/>
        <a:lstStyle/>
        <a:p>
          <a:endParaRPr lang="en-US"/>
        </a:p>
      </dgm:t>
    </dgm:pt>
    <dgm:pt modelId="{540102A2-BF31-C548-9013-63E751713900}">
      <dgm:prSet phldrT="[Text]"/>
      <dgm:spPr/>
      <dgm:t>
        <a:bodyPr/>
        <a:lstStyle/>
        <a:p>
          <a:pPr rtl="0"/>
          <a:r>
            <a:rPr lang="en-US"/>
            <a:t>Preparation &amp; Use</a:t>
          </a:r>
        </a:p>
      </dgm:t>
    </dgm:pt>
    <dgm:pt modelId="{6A061BD5-A84F-7543-A903-CC4232619C77}" type="parTrans" cxnId="{73D247A7-F686-044A-A516-A955336B9F0A}">
      <dgm:prSet/>
      <dgm:spPr/>
      <dgm:t>
        <a:bodyPr/>
        <a:lstStyle/>
        <a:p>
          <a:endParaRPr lang="en-US"/>
        </a:p>
      </dgm:t>
    </dgm:pt>
    <dgm:pt modelId="{890BBF90-C713-B249-9920-D372AC3CB810}" type="sibTrans" cxnId="{73D247A7-F686-044A-A516-A955336B9F0A}">
      <dgm:prSet/>
      <dgm:spPr/>
      <dgm:t>
        <a:bodyPr/>
        <a:lstStyle/>
        <a:p>
          <a:endParaRPr lang="en-US"/>
        </a:p>
      </dgm:t>
    </dgm:pt>
    <dgm:pt modelId="{D8A11822-B711-B041-BF45-7F9D977E7BD2}" type="pres">
      <dgm:prSet presAssocID="{D830719E-4BF5-6D41-B931-5F3EC1074565}" presName="Name0" presStyleCnt="0">
        <dgm:presLayoutVars>
          <dgm:dir/>
          <dgm:resizeHandles val="exact"/>
        </dgm:presLayoutVars>
      </dgm:prSet>
      <dgm:spPr/>
    </dgm:pt>
    <dgm:pt modelId="{0F930514-B8CC-BB48-A59A-DA5F59671C91}" type="pres">
      <dgm:prSet presAssocID="{E9DB4B3D-38D5-6D4D-A447-FDBBE705C4A0}" presName="node" presStyleLbl="node1" presStyleIdx="0" presStyleCnt="3">
        <dgm:presLayoutVars>
          <dgm:bulletEnabled val="1"/>
        </dgm:presLayoutVars>
      </dgm:prSet>
      <dgm:spPr/>
    </dgm:pt>
    <dgm:pt modelId="{6FBA3973-8851-864F-9094-27951FFD0145}" type="pres">
      <dgm:prSet presAssocID="{BAA98DBF-4FC2-0A47-8C96-36EC5E82985A}" presName="sibTrans" presStyleLbl="sibTrans2D1" presStyleIdx="0" presStyleCnt="2"/>
      <dgm:spPr/>
    </dgm:pt>
    <dgm:pt modelId="{867586B5-DCDE-594B-AF8D-0A0CED5B56EF}" type="pres">
      <dgm:prSet presAssocID="{BAA98DBF-4FC2-0A47-8C96-36EC5E82985A}" presName="connectorText" presStyleLbl="sibTrans2D1" presStyleIdx="0" presStyleCnt="2"/>
      <dgm:spPr/>
    </dgm:pt>
    <dgm:pt modelId="{E9CB2270-858E-8944-8408-56C3E6B50CEA}" type="pres">
      <dgm:prSet presAssocID="{47EBA687-1A3C-DB44-A646-E91F3555C824}" presName="node" presStyleLbl="node1" presStyleIdx="1" presStyleCnt="3">
        <dgm:presLayoutVars>
          <dgm:bulletEnabled val="1"/>
        </dgm:presLayoutVars>
      </dgm:prSet>
      <dgm:spPr/>
    </dgm:pt>
    <dgm:pt modelId="{8497C72E-E1DA-F74B-96A3-0830E0C135EA}" type="pres">
      <dgm:prSet presAssocID="{7FC98F6F-F04D-F94C-AA13-266A662230F9}" presName="sibTrans" presStyleLbl="sibTrans2D1" presStyleIdx="1" presStyleCnt="2"/>
      <dgm:spPr/>
    </dgm:pt>
    <dgm:pt modelId="{EF4B2460-0DD1-7F40-97B1-C492AE7AEC95}" type="pres">
      <dgm:prSet presAssocID="{7FC98F6F-F04D-F94C-AA13-266A662230F9}" presName="connectorText" presStyleLbl="sibTrans2D1" presStyleIdx="1" presStyleCnt="2"/>
      <dgm:spPr/>
    </dgm:pt>
    <dgm:pt modelId="{22F7272D-5941-AB49-A4ED-496FD355656D}" type="pres">
      <dgm:prSet presAssocID="{540102A2-BF31-C548-9013-63E751713900}" presName="node" presStyleLbl="node1" presStyleIdx="2" presStyleCnt="3">
        <dgm:presLayoutVars>
          <dgm:bulletEnabled val="1"/>
        </dgm:presLayoutVars>
      </dgm:prSet>
      <dgm:spPr/>
    </dgm:pt>
  </dgm:ptLst>
  <dgm:cxnLst>
    <dgm:cxn modelId="{1A90E201-F520-724C-B671-6A8810547938}" type="presOf" srcId="{D830719E-4BF5-6D41-B931-5F3EC1074565}" destId="{D8A11822-B711-B041-BF45-7F9D977E7BD2}" srcOrd="0" destOrd="0" presId="urn:microsoft.com/office/officeart/2005/8/layout/process1"/>
    <dgm:cxn modelId="{EACFF11C-59D2-CB41-90BC-9F6B3C9D42EC}" type="presOf" srcId="{BAA98DBF-4FC2-0A47-8C96-36EC5E82985A}" destId="{867586B5-DCDE-594B-AF8D-0A0CED5B56EF}" srcOrd="1" destOrd="0" presId="urn:microsoft.com/office/officeart/2005/8/layout/process1"/>
    <dgm:cxn modelId="{6AC26529-58F0-BB49-AF87-D4C38140449B}" type="presOf" srcId="{7FC98F6F-F04D-F94C-AA13-266A662230F9}" destId="{8497C72E-E1DA-F74B-96A3-0830E0C135EA}" srcOrd="0" destOrd="0" presId="urn:microsoft.com/office/officeart/2005/8/layout/process1"/>
    <dgm:cxn modelId="{545D892C-D308-E446-AEF3-D9A3E3F8B204}" type="presOf" srcId="{7FC98F6F-F04D-F94C-AA13-266A662230F9}" destId="{EF4B2460-0DD1-7F40-97B1-C492AE7AEC95}" srcOrd="1" destOrd="0" presId="urn:microsoft.com/office/officeart/2005/8/layout/process1"/>
    <dgm:cxn modelId="{8DC5144E-BAE9-3C48-BA86-1B77AAB84170}" type="presOf" srcId="{BAA98DBF-4FC2-0A47-8C96-36EC5E82985A}" destId="{6FBA3973-8851-864F-9094-27951FFD0145}" srcOrd="0" destOrd="0" presId="urn:microsoft.com/office/officeart/2005/8/layout/process1"/>
    <dgm:cxn modelId="{BBAE5081-6B16-9A40-9C9A-42F4215FF34B}" type="presOf" srcId="{47EBA687-1A3C-DB44-A646-E91F3555C824}" destId="{E9CB2270-858E-8944-8408-56C3E6B50CEA}" srcOrd="0" destOrd="0" presId="urn:microsoft.com/office/officeart/2005/8/layout/process1"/>
    <dgm:cxn modelId="{BFE65597-6EBF-114F-9A9B-133A08265FDE}" type="presOf" srcId="{E9DB4B3D-38D5-6D4D-A447-FDBBE705C4A0}" destId="{0F930514-B8CC-BB48-A59A-DA5F59671C91}" srcOrd="0" destOrd="0" presId="urn:microsoft.com/office/officeart/2005/8/layout/process1"/>
    <dgm:cxn modelId="{73D247A7-F686-044A-A516-A955336B9F0A}" srcId="{D830719E-4BF5-6D41-B931-5F3EC1074565}" destId="{540102A2-BF31-C548-9013-63E751713900}" srcOrd="2" destOrd="0" parTransId="{6A061BD5-A84F-7543-A903-CC4232619C77}" sibTransId="{890BBF90-C713-B249-9920-D372AC3CB810}"/>
    <dgm:cxn modelId="{D0F606C4-5275-B44F-829C-3AAAC1B762B1}" type="presOf" srcId="{540102A2-BF31-C548-9013-63E751713900}" destId="{22F7272D-5941-AB49-A4ED-496FD355656D}" srcOrd="0" destOrd="0" presId="urn:microsoft.com/office/officeart/2005/8/layout/process1"/>
    <dgm:cxn modelId="{A11716CB-4F3D-CB48-98AA-757A25498D19}" srcId="{D830719E-4BF5-6D41-B931-5F3EC1074565}" destId="{47EBA687-1A3C-DB44-A646-E91F3555C824}" srcOrd="1" destOrd="0" parTransId="{800D3E61-2664-4D4C-A18C-BA73F425E9C1}" sibTransId="{7FC98F6F-F04D-F94C-AA13-266A662230F9}"/>
    <dgm:cxn modelId="{BDBD6FDE-E346-974A-A84A-A9E6EE5E2767}" srcId="{D830719E-4BF5-6D41-B931-5F3EC1074565}" destId="{E9DB4B3D-38D5-6D4D-A447-FDBBE705C4A0}" srcOrd="0" destOrd="0" parTransId="{44AAB6EE-1207-994F-B8D9-68F984060ADA}" sibTransId="{BAA98DBF-4FC2-0A47-8C96-36EC5E82985A}"/>
    <dgm:cxn modelId="{435A3EC8-C940-F24F-944F-0CC6FA293B58}" type="presParOf" srcId="{D8A11822-B711-B041-BF45-7F9D977E7BD2}" destId="{0F930514-B8CC-BB48-A59A-DA5F59671C91}" srcOrd="0" destOrd="0" presId="urn:microsoft.com/office/officeart/2005/8/layout/process1"/>
    <dgm:cxn modelId="{17C9DBB9-0DED-CB44-BCF6-416E5B132DA2}" type="presParOf" srcId="{D8A11822-B711-B041-BF45-7F9D977E7BD2}" destId="{6FBA3973-8851-864F-9094-27951FFD0145}" srcOrd="1" destOrd="0" presId="urn:microsoft.com/office/officeart/2005/8/layout/process1"/>
    <dgm:cxn modelId="{FD4F900C-DC1F-7E43-A426-97547A6F8030}" type="presParOf" srcId="{6FBA3973-8851-864F-9094-27951FFD0145}" destId="{867586B5-DCDE-594B-AF8D-0A0CED5B56EF}" srcOrd="0" destOrd="0" presId="urn:microsoft.com/office/officeart/2005/8/layout/process1"/>
    <dgm:cxn modelId="{474A2A86-03EE-FF47-B984-1AD32E771EC4}" type="presParOf" srcId="{D8A11822-B711-B041-BF45-7F9D977E7BD2}" destId="{E9CB2270-858E-8944-8408-56C3E6B50CEA}" srcOrd="2" destOrd="0" presId="urn:microsoft.com/office/officeart/2005/8/layout/process1"/>
    <dgm:cxn modelId="{BF10E001-A5E0-3248-94BD-77DF4B81F940}" type="presParOf" srcId="{D8A11822-B711-B041-BF45-7F9D977E7BD2}" destId="{8497C72E-E1DA-F74B-96A3-0830E0C135EA}" srcOrd="3" destOrd="0" presId="urn:microsoft.com/office/officeart/2005/8/layout/process1"/>
    <dgm:cxn modelId="{634FA790-40E8-0743-9B22-E0C4C081846F}" type="presParOf" srcId="{8497C72E-E1DA-F74B-96A3-0830E0C135EA}" destId="{EF4B2460-0DD1-7F40-97B1-C492AE7AEC95}" srcOrd="0" destOrd="0" presId="urn:microsoft.com/office/officeart/2005/8/layout/process1"/>
    <dgm:cxn modelId="{AAF8D714-2CB8-9743-A161-3FE7D1D0382C}" type="presParOf" srcId="{D8A11822-B711-B041-BF45-7F9D977E7BD2}" destId="{22F7272D-5941-AB49-A4ED-496FD35565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30719E-4BF5-6D41-B931-5F3EC1074565}" type="doc">
      <dgm:prSet loTypeId="urn:microsoft.com/office/officeart/2005/8/layout/process1" loCatId="" qsTypeId="urn:microsoft.com/office/officeart/2005/8/quickstyle/simple1" qsCatId="simple" csTypeId="urn:microsoft.com/office/officeart/2005/8/colors/accent1_1" csCatId="accent1" phldr="1"/>
      <dgm:spPr/>
    </dgm:pt>
    <dgm:pt modelId="{E9DB4B3D-38D5-6D4D-A447-FDBBE705C4A0}">
      <dgm:prSet phldrT="[Text]"/>
      <dgm:spPr/>
      <dgm:t>
        <a:bodyPr/>
        <a:lstStyle/>
        <a:p>
          <a:pPr rtl="0"/>
          <a:r>
            <a:rPr lang="en-US" b="0"/>
            <a:t>Procurement</a:t>
          </a:r>
        </a:p>
      </dgm:t>
    </dgm:pt>
    <dgm:pt modelId="{44AAB6EE-1207-994F-B8D9-68F984060ADA}" type="parTrans" cxnId="{BDBD6FDE-E346-974A-A84A-A9E6EE5E2767}">
      <dgm:prSet/>
      <dgm:spPr/>
      <dgm:t>
        <a:bodyPr/>
        <a:lstStyle/>
        <a:p>
          <a:endParaRPr lang="en-US"/>
        </a:p>
      </dgm:t>
    </dgm:pt>
    <dgm:pt modelId="{BAA98DBF-4FC2-0A47-8C96-36EC5E82985A}" type="sibTrans" cxnId="{BDBD6FDE-E346-974A-A84A-A9E6EE5E2767}">
      <dgm:prSet/>
      <dgm:spPr/>
      <dgm:t>
        <a:bodyPr/>
        <a:lstStyle/>
        <a:p>
          <a:endParaRPr lang="en-US"/>
        </a:p>
      </dgm:t>
    </dgm:pt>
    <dgm:pt modelId="{47EBA687-1A3C-DB44-A646-E91F3555C824}">
      <dgm:prSet phldrT="[Text]"/>
      <dgm:spPr/>
      <dgm:t>
        <a:bodyPr/>
        <a:lstStyle/>
        <a:p>
          <a:pPr rtl="0"/>
          <a:r>
            <a:rPr lang="en-US"/>
            <a:t>Storage</a:t>
          </a:r>
        </a:p>
      </dgm:t>
    </dgm:pt>
    <dgm:pt modelId="{800D3E61-2664-4D4C-A18C-BA73F425E9C1}" type="parTrans" cxnId="{A11716CB-4F3D-CB48-98AA-757A25498D19}">
      <dgm:prSet/>
      <dgm:spPr/>
      <dgm:t>
        <a:bodyPr/>
        <a:lstStyle/>
        <a:p>
          <a:endParaRPr lang="en-US"/>
        </a:p>
      </dgm:t>
    </dgm:pt>
    <dgm:pt modelId="{7FC98F6F-F04D-F94C-AA13-266A662230F9}" type="sibTrans" cxnId="{A11716CB-4F3D-CB48-98AA-757A25498D19}">
      <dgm:prSet/>
      <dgm:spPr/>
      <dgm:t>
        <a:bodyPr/>
        <a:lstStyle/>
        <a:p>
          <a:endParaRPr lang="en-US"/>
        </a:p>
      </dgm:t>
    </dgm:pt>
    <dgm:pt modelId="{540102A2-BF31-C548-9013-63E751713900}">
      <dgm:prSet phldrT="[Text]"/>
      <dgm:spPr/>
      <dgm:t>
        <a:bodyPr/>
        <a:lstStyle/>
        <a:p>
          <a:pPr rtl="0"/>
          <a:r>
            <a:rPr lang="en-US"/>
            <a:t>Preparation &amp; Use</a:t>
          </a:r>
        </a:p>
      </dgm:t>
    </dgm:pt>
    <dgm:pt modelId="{6A061BD5-A84F-7543-A903-CC4232619C77}" type="parTrans" cxnId="{73D247A7-F686-044A-A516-A955336B9F0A}">
      <dgm:prSet/>
      <dgm:spPr/>
      <dgm:t>
        <a:bodyPr/>
        <a:lstStyle/>
        <a:p>
          <a:endParaRPr lang="en-US"/>
        </a:p>
      </dgm:t>
    </dgm:pt>
    <dgm:pt modelId="{890BBF90-C713-B249-9920-D372AC3CB810}" type="sibTrans" cxnId="{73D247A7-F686-044A-A516-A955336B9F0A}">
      <dgm:prSet/>
      <dgm:spPr/>
      <dgm:t>
        <a:bodyPr/>
        <a:lstStyle/>
        <a:p>
          <a:endParaRPr lang="en-US"/>
        </a:p>
      </dgm:t>
    </dgm:pt>
    <dgm:pt modelId="{D8A11822-B711-B041-BF45-7F9D977E7BD2}" type="pres">
      <dgm:prSet presAssocID="{D830719E-4BF5-6D41-B931-5F3EC1074565}" presName="Name0" presStyleCnt="0">
        <dgm:presLayoutVars>
          <dgm:dir/>
          <dgm:resizeHandles val="exact"/>
        </dgm:presLayoutVars>
      </dgm:prSet>
      <dgm:spPr/>
    </dgm:pt>
    <dgm:pt modelId="{0F930514-B8CC-BB48-A59A-DA5F59671C91}" type="pres">
      <dgm:prSet presAssocID="{E9DB4B3D-38D5-6D4D-A447-FDBBE705C4A0}" presName="node" presStyleLbl="node1" presStyleIdx="0" presStyleCnt="3">
        <dgm:presLayoutVars>
          <dgm:bulletEnabled val="1"/>
        </dgm:presLayoutVars>
      </dgm:prSet>
      <dgm:spPr/>
    </dgm:pt>
    <dgm:pt modelId="{6FBA3973-8851-864F-9094-27951FFD0145}" type="pres">
      <dgm:prSet presAssocID="{BAA98DBF-4FC2-0A47-8C96-36EC5E82985A}" presName="sibTrans" presStyleLbl="sibTrans2D1" presStyleIdx="0" presStyleCnt="2"/>
      <dgm:spPr/>
    </dgm:pt>
    <dgm:pt modelId="{867586B5-DCDE-594B-AF8D-0A0CED5B56EF}" type="pres">
      <dgm:prSet presAssocID="{BAA98DBF-4FC2-0A47-8C96-36EC5E82985A}" presName="connectorText" presStyleLbl="sibTrans2D1" presStyleIdx="0" presStyleCnt="2"/>
      <dgm:spPr/>
    </dgm:pt>
    <dgm:pt modelId="{E9CB2270-858E-8944-8408-56C3E6B50CEA}" type="pres">
      <dgm:prSet presAssocID="{47EBA687-1A3C-DB44-A646-E91F3555C824}" presName="node" presStyleLbl="node1" presStyleIdx="1" presStyleCnt="3">
        <dgm:presLayoutVars>
          <dgm:bulletEnabled val="1"/>
        </dgm:presLayoutVars>
      </dgm:prSet>
      <dgm:spPr/>
    </dgm:pt>
    <dgm:pt modelId="{8497C72E-E1DA-F74B-96A3-0830E0C135EA}" type="pres">
      <dgm:prSet presAssocID="{7FC98F6F-F04D-F94C-AA13-266A662230F9}" presName="sibTrans" presStyleLbl="sibTrans2D1" presStyleIdx="1" presStyleCnt="2"/>
      <dgm:spPr/>
    </dgm:pt>
    <dgm:pt modelId="{EF4B2460-0DD1-7F40-97B1-C492AE7AEC95}" type="pres">
      <dgm:prSet presAssocID="{7FC98F6F-F04D-F94C-AA13-266A662230F9}" presName="connectorText" presStyleLbl="sibTrans2D1" presStyleIdx="1" presStyleCnt="2"/>
      <dgm:spPr/>
    </dgm:pt>
    <dgm:pt modelId="{22F7272D-5941-AB49-A4ED-496FD355656D}" type="pres">
      <dgm:prSet presAssocID="{540102A2-BF31-C548-9013-63E751713900}" presName="node" presStyleLbl="node1" presStyleIdx="2" presStyleCnt="3">
        <dgm:presLayoutVars>
          <dgm:bulletEnabled val="1"/>
        </dgm:presLayoutVars>
      </dgm:prSet>
      <dgm:spPr/>
    </dgm:pt>
  </dgm:ptLst>
  <dgm:cxnLst>
    <dgm:cxn modelId="{1A90E201-F520-724C-B671-6A8810547938}" type="presOf" srcId="{D830719E-4BF5-6D41-B931-5F3EC1074565}" destId="{D8A11822-B711-B041-BF45-7F9D977E7BD2}" srcOrd="0" destOrd="0" presId="urn:microsoft.com/office/officeart/2005/8/layout/process1"/>
    <dgm:cxn modelId="{EACFF11C-59D2-CB41-90BC-9F6B3C9D42EC}" type="presOf" srcId="{BAA98DBF-4FC2-0A47-8C96-36EC5E82985A}" destId="{867586B5-DCDE-594B-AF8D-0A0CED5B56EF}" srcOrd="1" destOrd="0" presId="urn:microsoft.com/office/officeart/2005/8/layout/process1"/>
    <dgm:cxn modelId="{6AC26529-58F0-BB49-AF87-D4C38140449B}" type="presOf" srcId="{7FC98F6F-F04D-F94C-AA13-266A662230F9}" destId="{8497C72E-E1DA-F74B-96A3-0830E0C135EA}" srcOrd="0" destOrd="0" presId="urn:microsoft.com/office/officeart/2005/8/layout/process1"/>
    <dgm:cxn modelId="{545D892C-D308-E446-AEF3-D9A3E3F8B204}" type="presOf" srcId="{7FC98F6F-F04D-F94C-AA13-266A662230F9}" destId="{EF4B2460-0DD1-7F40-97B1-C492AE7AEC95}" srcOrd="1" destOrd="0" presId="urn:microsoft.com/office/officeart/2005/8/layout/process1"/>
    <dgm:cxn modelId="{8DC5144E-BAE9-3C48-BA86-1B77AAB84170}" type="presOf" srcId="{BAA98DBF-4FC2-0A47-8C96-36EC5E82985A}" destId="{6FBA3973-8851-864F-9094-27951FFD0145}" srcOrd="0" destOrd="0" presId="urn:microsoft.com/office/officeart/2005/8/layout/process1"/>
    <dgm:cxn modelId="{BBAE5081-6B16-9A40-9C9A-42F4215FF34B}" type="presOf" srcId="{47EBA687-1A3C-DB44-A646-E91F3555C824}" destId="{E9CB2270-858E-8944-8408-56C3E6B50CEA}" srcOrd="0" destOrd="0" presId="urn:microsoft.com/office/officeart/2005/8/layout/process1"/>
    <dgm:cxn modelId="{BFE65597-6EBF-114F-9A9B-133A08265FDE}" type="presOf" srcId="{E9DB4B3D-38D5-6D4D-A447-FDBBE705C4A0}" destId="{0F930514-B8CC-BB48-A59A-DA5F59671C91}" srcOrd="0" destOrd="0" presId="urn:microsoft.com/office/officeart/2005/8/layout/process1"/>
    <dgm:cxn modelId="{73D247A7-F686-044A-A516-A955336B9F0A}" srcId="{D830719E-4BF5-6D41-B931-5F3EC1074565}" destId="{540102A2-BF31-C548-9013-63E751713900}" srcOrd="2" destOrd="0" parTransId="{6A061BD5-A84F-7543-A903-CC4232619C77}" sibTransId="{890BBF90-C713-B249-9920-D372AC3CB810}"/>
    <dgm:cxn modelId="{D0F606C4-5275-B44F-829C-3AAAC1B762B1}" type="presOf" srcId="{540102A2-BF31-C548-9013-63E751713900}" destId="{22F7272D-5941-AB49-A4ED-496FD355656D}" srcOrd="0" destOrd="0" presId="urn:microsoft.com/office/officeart/2005/8/layout/process1"/>
    <dgm:cxn modelId="{A11716CB-4F3D-CB48-98AA-757A25498D19}" srcId="{D830719E-4BF5-6D41-B931-5F3EC1074565}" destId="{47EBA687-1A3C-DB44-A646-E91F3555C824}" srcOrd="1" destOrd="0" parTransId="{800D3E61-2664-4D4C-A18C-BA73F425E9C1}" sibTransId="{7FC98F6F-F04D-F94C-AA13-266A662230F9}"/>
    <dgm:cxn modelId="{BDBD6FDE-E346-974A-A84A-A9E6EE5E2767}" srcId="{D830719E-4BF5-6D41-B931-5F3EC1074565}" destId="{E9DB4B3D-38D5-6D4D-A447-FDBBE705C4A0}" srcOrd="0" destOrd="0" parTransId="{44AAB6EE-1207-994F-B8D9-68F984060ADA}" sibTransId="{BAA98DBF-4FC2-0A47-8C96-36EC5E82985A}"/>
    <dgm:cxn modelId="{435A3EC8-C940-F24F-944F-0CC6FA293B58}" type="presParOf" srcId="{D8A11822-B711-B041-BF45-7F9D977E7BD2}" destId="{0F930514-B8CC-BB48-A59A-DA5F59671C91}" srcOrd="0" destOrd="0" presId="urn:microsoft.com/office/officeart/2005/8/layout/process1"/>
    <dgm:cxn modelId="{17C9DBB9-0DED-CB44-BCF6-416E5B132DA2}" type="presParOf" srcId="{D8A11822-B711-B041-BF45-7F9D977E7BD2}" destId="{6FBA3973-8851-864F-9094-27951FFD0145}" srcOrd="1" destOrd="0" presId="urn:microsoft.com/office/officeart/2005/8/layout/process1"/>
    <dgm:cxn modelId="{FD4F900C-DC1F-7E43-A426-97547A6F8030}" type="presParOf" srcId="{6FBA3973-8851-864F-9094-27951FFD0145}" destId="{867586B5-DCDE-594B-AF8D-0A0CED5B56EF}" srcOrd="0" destOrd="0" presId="urn:microsoft.com/office/officeart/2005/8/layout/process1"/>
    <dgm:cxn modelId="{474A2A86-03EE-FF47-B984-1AD32E771EC4}" type="presParOf" srcId="{D8A11822-B711-B041-BF45-7F9D977E7BD2}" destId="{E9CB2270-858E-8944-8408-56C3E6B50CEA}" srcOrd="2" destOrd="0" presId="urn:microsoft.com/office/officeart/2005/8/layout/process1"/>
    <dgm:cxn modelId="{BF10E001-A5E0-3248-94BD-77DF4B81F940}" type="presParOf" srcId="{D8A11822-B711-B041-BF45-7F9D977E7BD2}" destId="{8497C72E-E1DA-F74B-96A3-0830E0C135EA}" srcOrd="3" destOrd="0" presId="urn:microsoft.com/office/officeart/2005/8/layout/process1"/>
    <dgm:cxn modelId="{634FA790-40E8-0743-9B22-E0C4C081846F}" type="presParOf" srcId="{8497C72E-E1DA-F74B-96A3-0830E0C135EA}" destId="{EF4B2460-0DD1-7F40-97B1-C492AE7AEC95}" srcOrd="0" destOrd="0" presId="urn:microsoft.com/office/officeart/2005/8/layout/process1"/>
    <dgm:cxn modelId="{AAF8D714-2CB8-9743-A161-3FE7D1D0382C}" type="presParOf" srcId="{D8A11822-B711-B041-BF45-7F9D977E7BD2}" destId="{22F7272D-5941-AB49-A4ED-496FD35565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0514-B8CC-BB48-A59A-DA5F59671C91}">
      <dsp:nvSpPr>
        <dsp:cNvPr id="0" name=""/>
        <dsp:cNvSpPr/>
      </dsp:nvSpPr>
      <dsp:spPr>
        <a:xfrm>
          <a:off x="6581" y="108594"/>
          <a:ext cx="1966990" cy="1180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Procurement</a:t>
          </a:r>
        </a:p>
      </dsp:txBody>
      <dsp:txXfrm>
        <a:off x="41148" y="143161"/>
        <a:ext cx="1897856" cy="1111060"/>
      </dsp:txXfrm>
    </dsp:sp>
    <dsp:sp modelId="{6FBA3973-8851-864F-9094-27951FFD0145}">
      <dsp:nvSpPr>
        <dsp:cNvPr id="0" name=""/>
        <dsp:cNvSpPr/>
      </dsp:nvSpPr>
      <dsp:spPr>
        <a:xfrm>
          <a:off x="2170270" y="454785"/>
          <a:ext cx="417001" cy="4878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170270" y="552348"/>
        <a:ext cx="291901" cy="292687"/>
      </dsp:txXfrm>
    </dsp:sp>
    <dsp:sp modelId="{E9CB2270-858E-8944-8408-56C3E6B50CEA}">
      <dsp:nvSpPr>
        <dsp:cNvPr id="0" name=""/>
        <dsp:cNvSpPr/>
      </dsp:nvSpPr>
      <dsp:spPr>
        <a:xfrm>
          <a:off x="2760367" y="108594"/>
          <a:ext cx="1966990" cy="1180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Storage</a:t>
          </a:r>
        </a:p>
      </dsp:txBody>
      <dsp:txXfrm>
        <a:off x="2794934" y="143161"/>
        <a:ext cx="1897856" cy="1111060"/>
      </dsp:txXfrm>
    </dsp:sp>
    <dsp:sp modelId="{8497C72E-E1DA-F74B-96A3-0830E0C135EA}">
      <dsp:nvSpPr>
        <dsp:cNvPr id="0" name=""/>
        <dsp:cNvSpPr/>
      </dsp:nvSpPr>
      <dsp:spPr>
        <a:xfrm>
          <a:off x="4924057" y="454785"/>
          <a:ext cx="417001" cy="4878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924057" y="552348"/>
        <a:ext cx="291901" cy="292687"/>
      </dsp:txXfrm>
    </dsp:sp>
    <dsp:sp modelId="{22F7272D-5941-AB49-A4ED-496FD355656D}">
      <dsp:nvSpPr>
        <dsp:cNvPr id="0" name=""/>
        <dsp:cNvSpPr/>
      </dsp:nvSpPr>
      <dsp:spPr>
        <a:xfrm>
          <a:off x="5514154" y="108594"/>
          <a:ext cx="1966990" cy="1180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Consumption</a:t>
          </a:r>
        </a:p>
      </dsp:txBody>
      <dsp:txXfrm>
        <a:off x="5548721" y="143161"/>
        <a:ext cx="1897856" cy="11110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0514-B8CC-BB48-A59A-DA5F59671C91}">
      <dsp:nvSpPr>
        <dsp:cNvPr id="0" name=""/>
        <dsp:cNvSpPr/>
      </dsp:nvSpPr>
      <dsp:spPr>
        <a:xfrm>
          <a:off x="3836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Procurement</a:t>
          </a:r>
        </a:p>
      </dsp:txBody>
      <dsp:txXfrm>
        <a:off x="20716" y="16880"/>
        <a:ext cx="1112885" cy="542582"/>
      </dsp:txXfrm>
    </dsp:sp>
    <dsp:sp modelId="{6FBA3973-8851-864F-9094-27951FFD0145}">
      <dsp:nvSpPr>
        <dsp:cNvPr id="0" name=""/>
        <dsp:cNvSpPr/>
      </dsp:nvSpPr>
      <dsp:spPr>
        <a:xfrm>
          <a:off x="1265146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65146" y="202860"/>
        <a:ext cx="170162" cy="170620"/>
      </dsp:txXfrm>
    </dsp:sp>
    <dsp:sp modelId="{E9CB2270-858E-8944-8408-56C3E6B50CEA}">
      <dsp:nvSpPr>
        <dsp:cNvPr id="0" name=""/>
        <dsp:cNvSpPr/>
      </dsp:nvSpPr>
      <dsp:spPr>
        <a:xfrm>
          <a:off x="1609140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Storage</a:t>
          </a:r>
        </a:p>
      </dsp:txBody>
      <dsp:txXfrm>
        <a:off x="1626020" y="16880"/>
        <a:ext cx="1112885" cy="542582"/>
      </dsp:txXfrm>
    </dsp:sp>
    <dsp:sp modelId="{8497C72E-E1DA-F74B-96A3-0830E0C135EA}">
      <dsp:nvSpPr>
        <dsp:cNvPr id="0" name=""/>
        <dsp:cNvSpPr/>
      </dsp:nvSpPr>
      <dsp:spPr>
        <a:xfrm>
          <a:off x="2870451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870451" y="202860"/>
        <a:ext cx="170162" cy="170620"/>
      </dsp:txXfrm>
    </dsp:sp>
    <dsp:sp modelId="{22F7272D-5941-AB49-A4ED-496FD355656D}">
      <dsp:nvSpPr>
        <dsp:cNvPr id="0" name=""/>
        <dsp:cNvSpPr/>
      </dsp:nvSpPr>
      <dsp:spPr>
        <a:xfrm>
          <a:off x="3214444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Consumption</a:t>
          </a:r>
        </a:p>
      </dsp:txBody>
      <dsp:txXfrm>
        <a:off x="3231324" y="16880"/>
        <a:ext cx="1112885" cy="5425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0514-B8CC-BB48-A59A-DA5F59671C91}">
      <dsp:nvSpPr>
        <dsp:cNvPr id="0" name=""/>
        <dsp:cNvSpPr/>
      </dsp:nvSpPr>
      <dsp:spPr>
        <a:xfrm>
          <a:off x="3836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Procurement</a:t>
          </a:r>
        </a:p>
      </dsp:txBody>
      <dsp:txXfrm>
        <a:off x="20716" y="16880"/>
        <a:ext cx="1112885" cy="542582"/>
      </dsp:txXfrm>
    </dsp:sp>
    <dsp:sp modelId="{6FBA3973-8851-864F-9094-27951FFD0145}">
      <dsp:nvSpPr>
        <dsp:cNvPr id="0" name=""/>
        <dsp:cNvSpPr/>
      </dsp:nvSpPr>
      <dsp:spPr>
        <a:xfrm>
          <a:off x="1265146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65146" y="202860"/>
        <a:ext cx="170162" cy="170620"/>
      </dsp:txXfrm>
    </dsp:sp>
    <dsp:sp modelId="{E9CB2270-858E-8944-8408-56C3E6B50CEA}">
      <dsp:nvSpPr>
        <dsp:cNvPr id="0" name=""/>
        <dsp:cNvSpPr/>
      </dsp:nvSpPr>
      <dsp:spPr>
        <a:xfrm>
          <a:off x="1609140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Storage</a:t>
          </a:r>
        </a:p>
      </dsp:txBody>
      <dsp:txXfrm>
        <a:off x="1626020" y="16880"/>
        <a:ext cx="1112885" cy="542582"/>
      </dsp:txXfrm>
    </dsp:sp>
    <dsp:sp modelId="{8497C72E-E1DA-F74B-96A3-0830E0C135EA}">
      <dsp:nvSpPr>
        <dsp:cNvPr id="0" name=""/>
        <dsp:cNvSpPr/>
      </dsp:nvSpPr>
      <dsp:spPr>
        <a:xfrm>
          <a:off x="2870451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870451" y="202860"/>
        <a:ext cx="170162" cy="170620"/>
      </dsp:txXfrm>
    </dsp:sp>
    <dsp:sp modelId="{22F7272D-5941-AB49-A4ED-496FD355656D}">
      <dsp:nvSpPr>
        <dsp:cNvPr id="0" name=""/>
        <dsp:cNvSpPr/>
      </dsp:nvSpPr>
      <dsp:spPr>
        <a:xfrm>
          <a:off x="3214444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Consumption</a:t>
          </a:r>
        </a:p>
      </dsp:txBody>
      <dsp:txXfrm>
        <a:off x="3231324" y="16880"/>
        <a:ext cx="1112885" cy="542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0514-B8CC-BB48-A59A-DA5F59671C91}">
      <dsp:nvSpPr>
        <dsp:cNvPr id="0" name=""/>
        <dsp:cNvSpPr/>
      </dsp:nvSpPr>
      <dsp:spPr>
        <a:xfrm>
          <a:off x="3836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Procurement</a:t>
          </a:r>
        </a:p>
      </dsp:txBody>
      <dsp:txXfrm>
        <a:off x="20716" y="16880"/>
        <a:ext cx="1112885" cy="542582"/>
      </dsp:txXfrm>
    </dsp:sp>
    <dsp:sp modelId="{6FBA3973-8851-864F-9094-27951FFD0145}">
      <dsp:nvSpPr>
        <dsp:cNvPr id="0" name=""/>
        <dsp:cNvSpPr/>
      </dsp:nvSpPr>
      <dsp:spPr>
        <a:xfrm>
          <a:off x="1265146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65146" y="202860"/>
        <a:ext cx="170162" cy="170620"/>
      </dsp:txXfrm>
    </dsp:sp>
    <dsp:sp modelId="{E9CB2270-858E-8944-8408-56C3E6B50CEA}">
      <dsp:nvSpPr>
        <dsp:cNvPr id="0" name=""/>
        <dsp:cNvSpPr/>
      </dsp:nvSpPr>
      <dsp:spPr>
        <a:xfrm>
          <a:off x="1609140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Storage</a:t>
          </a:r>
        </a:p>
      </dsp:txBody>
      <dsp:txXfrm>
        <a:off x="1626020" y="16880"/>
        <a:ext cx="1112885" cy="542582"/>
      </dsp:txXfrm>
    </dsp:sp>
    <dsp:sp modelId="{8497C72E-E1DA-F74B-96A3-0830E0C135EA}">
      <dsp:nvSpPr>
        <dsp:cNvPr id="0" name=""/>
        <dsp:cNvSpPr/>
      </dsp:nvSpPr>
      <dsp:spPr>
        <a:xfrm>
          <a:off x="2870451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870451" y="202860"/>
        <a:ext cx="170162" cy="170620"/>
      </dsp:txXfrm>
    </dsp:sp>
    <dsp:sp modelId="{22F7272D-5941-AB49-A4ED-496FD355656D}">
      <dsp:nvSpPr>
        <dsp:cNvPr id="0" name=""/>
        <dsp:cNvSpPr/>
      </dsp:nvSpPr>
      <dsp:spPr>
        <a:xfrm>
          <a:off x="3214444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Preparation &amp; Use</a:t>
          </a:r>
        </a:p>
      </dsp:txBody>
      <dsp:txXfrm>
        <a:off x="3231324" y="16880"/>
        <a:ext cx="1112885" cy="542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0514-B8CC-BB48-A59A-DA5F59671C91}">
      <dsp:nvSpPr>
        <dsp:cNvPr id="0" name=""/>
        <dsp:cNvSpPr/>
      </dsp:nvSpPr>
      <dsp:spPr>
        <a:xfrm>
          <a:off x="3836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Procurement</a:t>
          </a:r>
        </a:p>
      </dsp:txBody>
      <dsp:txXfrm>
        <a:off x="20716" y="16880"/>
        <a:ext cx="1112885" cy="542582"/>
      </dsp:txXfrm>
    </dsp:sp>
    <dsp:sp modelId="{6FBA3973-8851-864F-9094-27951FFD0145}">
      <dsp:nvSpPr>
        <dsp:cNvPr id="0" name=""/>
        <dsp:cNvSpPr/>
      </dsp:nvSpPr>
      <dsp:spPr>
        <a:xfrm>
          <a:off x="1265146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65146" y="202860"/>
        <a:ext cx="170162" cy="170620"/>
      </dsp:txXfrm>
    </dsp:sp>
    <dsp:sp modelId="{E9CB2270-858E-8944-8408-56C3E6B50CEA}">
      <dsp:nvSpPr>
        <dsp:cNvPr id="0" name=""/>
        <dsp:cNvSpPr/>
      </dsp:nvSpPr>
      <dsp:spPr>
        <a:xfrm>
          <a:off x="1609140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Storage</a:t>
          </a:r>
        </a:p>
      </dsp:txBody>
      <dsp:txXfrm>
        <a:off x="1626020" y="16880"/>
        <a:ext cx="1112885" cy="542582"/>
      </dsp:txXfrm>
    </dsp:sp>
    <dsp:sp modelId="{8497C72E-E1DA-F74B-96A3-0830E0C135EA}">
      <dsp:nvSpPr>
        <dsp:cNvPr id="0" name=""/>
        <dsp:cNvSpPr/>
      </dsp:nvSpPr>
      <dsp:spPr>
        <a:xfrm>
          <a:off x="2870451" y="145986"/>
          <a:ext cx="243088" cy="284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870451" y="202860"/>
        <a:ext cx="170162" cy="170620"/>
      </dsp:txXfrm>
    </dsp:sp>
    <dsp:sp modelId="{22F7272D-5941-AB49-A4ED-496FD355656D}">
      <dsp:nvSpPr>
        <dsp:cNvPr id="0" name=""/>
        <dsp:cNvSpPr/>
      </dsp:nvSpPr>
      <dsp:spPr>
        <a:xfrm>
          <a:off x="3214444" y="0"/>
          <a:ext cx="1146645" cy="5763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Preparation &amp; Use</a:t>
          </a:r>
        </a:p>
      </dsp:txBody>
      <dsp:txXfrm>
        <a:off x="3231324" y="16880"/>
        <a:ext cx="1112885" cy="542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>
              <a:solidFill>
                <a:srgbClr val="0520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052049"/>
                </a:solidFill>
                <a:latin typeface="Arial" panose="020B0604020202020204" pitchFamily="34" charset="0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b="0" i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‹#›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F798EC2-7587-174C-8F9B-BEC1CFBF2B9A}" type="datetimeFigureOut">
              <a:rPr lang="en-US" smtClean="0"/>
              <a:pPr/>
              <a:t>11/15/24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b="0" i="0" kern="1200">
        <a:solidFill>
          <a:srgbClr val="052049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86BC2-7A8B-0E4E-9A15-1D41B6F1CA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C7250-442D-775A-F168-B437EBB6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2031B-676C-D998-2EBB-4FA249F19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BA7F5-DEF5-DBE9-2D73-DB655B6BB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social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3D31-6839-61BD-BD89-2646434A6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13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D0F6-3692-6626-F11A-14BD3B18AF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3497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we discuss tightening these quotes up at least for the presentation (if not the paper)</a:t>
            </a:r>
          </a:p>
          <a:p>
            <a:r>
              <a:rPr lang="en-US"/>
              <a:t>Wonder if we can connect this basic needs quote with the OD story (rushing to make ends meet)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15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740260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Photos would be helpful somewhere</a:t>
            </a:r>
          </a:p>
          <a:p>
            <a:r>
              <a:rPr lang="en-US"/>
              <a:t>Ideally discuss implications for prevention of each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16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911434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we discuss tightening these quotes up at least for the presentation (if not the paper)</a:t>
            </a:r>
          </a:p>
          <a:p>
            <a:r>
              <a:rPr lang="en-US"/>
              <a:t>Wonder if we can connect this basic needs quote with the OD story (rushing to make ends meet)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19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41855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20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95736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045" indent="-233045"/>
            <a:r>
              <a:rPr lang="en-US" dirty="0">
                <a:latin typeface="Arial"/>
                <a:cs typeface="Arial"/>
              </a:rPr>
              <a:t>General barrier – low perceived risk of repeat event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General: NLX, NLX, NLX... -- not everyone reported knowledge and experience w/naloxone; the work </a:t>
            </a:r>
            <a:r>
              <a:rPr lang="en-US" sz="1200" dirty="0" err="1">
                <a:latin typeface="Arial"/>
                <a:cs typeface="Arial"/>
              </a:rPr>
              <a:t>isnt</a:t>
            </a:r>
            <a:r>
              <a:rPr lang="en-US" sz="1200" dirty="0">
                <a:latin typeface="Arial"/>
                <a:cs typeface="Arial"/>
              </a:rPr>
              <a:t> done here</a:t>
            </a:r>
            <a:endParaRPr lang="en-US" sz="1200" dirty="0"/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Never use alone? People want to use alone...especially after overdose attributed to dosing or </a:t>
            </a:r>
            <a:r>
              <a:rPr lang="en-US" sz="1200" dirty="0" err="1">
                <a:latin typeface="Arial"/>
                <a:cs typeface="Arial"/>
              </a:rPr>
              <a:t>mixup</a:t>
            </a:r>
            <a:r>
              <a:rPr lang="en-US" sz="1200" dirty="0">
                <a:latin typeface="Arial"/>
                <a:cs typeface="Arial"/>
              </a:rPr>
              <a:t>. Hotline?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Role of FTS, drug checking 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Ways to identify pipes? 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Education about appearance of fentanyl vs. Cocaine vs. Meth?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Broader reform: Safe supply? What even is that? OPS but have to be acceptable to PWU stimulants and smoke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Meds for OD prevention? NTX? 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For people interested in use reduction: CM, other pharmacotherapy (NTX, bupropion, mirtazapine...)?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21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564118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Add racial disparities for each (text?)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23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471029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24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273330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>
                <a:latin typeface="Arial"/>
                <a:cs typeface="Arial"/>
              </a:rPr>
              <a:t>Citations for the epi. Kral, Ciccarone. 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Context: UFU mostly studied in context of PWU heroin trying to avoid fentanyl </a:t>
            </a:r>
          </a:p>
          <a:p>
            <a:r>
              <a:rPr lang="en-US">
                <a:latin typeface="Arial"/>
                <a:cs typeface="Arial"/>
              </a:rPr>
              <a:t>Expand racial disparities background </a:t>
            </a:r>
          </a:p>
          <a:p>
            <a:r>
              <a:rPr lang="en-US">
                <a:latin typeface="Arial"/>
                <a:cs typeface="Arial"/>
              </a:rPr>
              <a:t>Sketch UFU setup: Figure: increasing OD deaths from fent + stim in SF figure (and stats for nationwide). Data from different sources: clusters, drug testing and DEA, concern of PWU drugs. (use image for each)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3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49602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83BB-2DD9-A7B0-2A72-4EE7B157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1B5356-CA18-0721-3F14-FC08110C4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1A71A-38E5-3CE3-3D4E-E1127C806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>
                <a:latin typeface="Arial"/>
                <a:cs typeface="Arial"/>
              </a:rPr>
              <a:t>Citations for the epi. Kral, Ciccarone. 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Context: UFU mostly studied in context of PWU heroin trying to avoid fentanyl </a:t>
            </a:r>
          </a:p>
          <a:p>
            <a:r>
              <a:rPr lang="en-US">
                <a:latin typeface="Arial"/>
                <a:cs typeface="Arial"/>
              </a:rPr>
              <a:t>Expand racial disparities background </a:t>
            </a:r>
          </a:p>
          <a:p>
            <a:r>
              <a:rPr lang="en-US">
                <a:latin typeface="Arial"/>
                <a:cs typeface="Arial"/>
              </a:rPr>
              <a:t>Sketch UFU setup: Figure: increasing OD deaths from fent + stim in SF figure (and stats for nationwide). Data from different sources: clusters, drug testing and DEA, concern of PWU drugs. (use image for each)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C27F9-C09B-7510-2233-A2E6E0F8B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4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81FC-3721-1A89-D2AC-B9A7382177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404692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5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955101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@bryson – make this look better. Ask someone about whether to present demographics?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6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308826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86C80-0C92-5AB1-127C-862F322C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EB77A-15D8-54C9-9D7C-A64350C57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182EC-4565-39AB-80EE-464BDEC29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5B2D7-9C32-0785-6472-2D662B962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7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3B8CD-2C2B-DE2B-6844-78914C59C0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613999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9C773-25E3-4E04-D24B-1AD9DC563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6650D-12AB-E3EB-AF14-68A2CFA96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4B2C9-F0BC-C75E-1438-1BE2C3BEE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statements or summary about range of physical mechanisms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9048E-29CA-E7A4-98BD-9E29C3249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10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BA9BD-46D3-2423-491E-EAB9DA71F85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248789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1694-254B-43A4-68F3-C46EAC6B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C576D-FF67-EFD4-98FB-9E1BD0A5C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F0BF1-95F0-CB71-FF35-387D32512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more qual methods detail for DURG</a:t>
            </a:r>
          </a:p>
          <a:p>
            <a:r>
              <a:rPr lang="en-US"/>
              <a:t>Add statements or summary about range of physical mechanisms</a:t>
            </a:r>
          </a:p>
          <a:p>
            <a:r>
              <a:rPr lang="en-US" i="1">
                <a:latin typeface="Arial"/>
                <a:cs typeface="Arial"/>
              </a:rPr>
              <a:t>Note: no demographics for this first quote – add?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840C9-F8FE-13C3-FA16-796BFE8EA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11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631C-9F57-7459-4244-6A1285239E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06203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C7250-442D-775A-F168-B437EBB6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2031B-676C-D998-2EBB-4FA249F19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BA7F5-DEF5-DBE9-2D73-DB655B6BB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3D31-6839-61BD-BD89-2646434A6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</a:rPr>
              <a:pPr algn="r"/>
              <a:t>12</a:t>
            </a:fld>
            <a:endParaRPr lang="en-US">
              <a:solidFill>
                <a:srgbClr val="05204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D0F6-3692-6626-F11A-14BD3B18AF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21266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jpeg"/><Relationship Id="rId4" Type="http://schemas.openxmlformats.org/officeDocument/2006/relationships/image" Target="../media/image2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emf"/><Relationship Id="rId4" Type="http://schemas.openxmlformats.org/officeDocument/2006/relationships/image" Target="../media/image35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20" y="471851"/>
            <a:ext cx="1307578" cy="84750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D470D759-0E0E-8249-AFAC-A75A00A3758F}" type="datetime1">
              <a:rPr lang="en-US" smtClean="0"/>
              <a:t>11/15/24</a:t>
            </a:fld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accent2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accent2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6"/>
            <a:ext cx="6593258" cy="1430138"/>
          </a:xfr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accent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769166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70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6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1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0D46ED-C45A-5D4E-AA02-EF9EDB0FA1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9763C0-80D9-8D42-B900-9C5810713DB1}" type="datetime1">
              <a:rPr lang="en-US" smtClean="0"/>
              <a:t>11/15/24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7DAA724C-3107-8C4A-A46D-AB498B3D6B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573359-3223-304A-9E4E-E3990C9773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2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BFC587D-F4CD-7648-95B7-35FDAB007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758B97-1F12-914B-8A88-08F79B27CB21}" type="datetime1">
              <a:rPr lang="en-US" smtClean="0"/>
              <a:t>11/15/24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21EFAD-F786-464B-B3E8-5DEEB972A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1D80BBCD-01AA-2048-816B-1926C33826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F776777-542E-DD44-ADA8-B722AD3865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7F4D8-5A99-1448-8564-FCC906597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01DCD7-F394-9C47-9AE3-85303D673D5E}" type="datetime1">
              <a:rPr lang="en-US" smtClean="0"/>
              <a:t>11/15/24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20" y="478425"/>
            <a:ext cx="1297452" cy="84094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D2C759A4-81DB-2B49-BAD8-20F4759D56E4}" type="datetime1">
              <a:rPr lang="en-US" smtClean="0"/>
              <a:t>11/15/24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A8F50CE7-BE49-DF46-A309-403467331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5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EA5AAF51-36B8-9940-ACBC-F45CDFBB6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798F0E-CEC8-8A4D-A129-15694C617DB3}" type="datetime1">
              <a:rPr lang="en-US" smtClean="0"/>
              <a:t>11/15/24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64A4BD1-BDC4-5847-8479-2F6EAA1BF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5348B5-ADBC-3742-81A7-0E4C00389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90" y="241702"/>
            <a:ext cx="812800" cy="812579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3D807373-E9A5-9F41-8251-72DE5DC0C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66BC5E-F1DA-6A44-9B69-93266278F9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5CD000-1EC0-AA42-B1CD-FDFAC651DA81}" type="datetime1">
              <a:rPr lang="en-US" smtClean="0"/>
              <a:t>11/15/24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5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Viol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2CAA2A-5698-F649-A896-1B0C52B65B4D}" type="datetime1">
              <a:rPr lang="en-US" smtClean="0"/>
              <a:t>11/15/24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8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Mage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703"/>
            <a:ext cx="8902097" cy="49017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4304714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8CD1AB83-6DAD-CB4D-8F80-6559296DF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6298" y="3869451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25E0E3E-37E7-624B-BD5B-F3FD27B58250}" type="datetime1">
              <a:rPr lang="en-US" smtClean="0"/>
              <a:t>11/15/24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D076ED3-B4CC-4448-9C8D-EE9C8E4ED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693" y="3355289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B315E655-425B-6342-8FC5-549929A12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72" y="1127897"/>
            <a:ext cx="4976447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9D8CE0E-5F3B-3149-9E62-C9706A69F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589" y="2526001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961A-B94A-D843-9BDD-2DC2524C1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90" y="2417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4136994"/>
            <a:ext cx="9144000" cy="100650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EBEE4-9892-574D-BF3F-34A92DB1BEAF}" type="datetime1">
              <a:rPr lang="en-US" smtClean="0"/>
              <a:t>11/15/24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6506E1-BB8B-7045-8D57-C400CDE42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552" t="35459" r="2030" b="-21848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61EED-DF40-EF49-BA4F-8A8FD2939B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E9279F-0732-2D41-9F31-EB38C1C6965B}" type="datetime1">
              <a:rPr lang="en-US" smtClean="0"/>
              <a:t>11/15/24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9BA6BCF-2F1A-8443-A8DC-13CF46289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227" t="19283" r="-18229" b="-22843"/>
          <a:stretch/>
        </p:blipFill>
        <p:spPr>
          <a:xfrm rot="5400000">
            <a:off x="2084133" y="-3768025"/>
            <a:ext cx="10362381" cy="9676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021FC-6CE9-D549-BE7A-5D94B0888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65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– Nav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4AEBC4-F1C6-964F-B3AF-AF09E45DE715}" type="datetime1">
              <a:rPr lang="en-US" smtClean="0"/>
              <a:t>11/15/24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A9B26ED-91EB-374C-A70F-3562EDE10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48"/>
          <a:stretch/>
        </p:blipFill>
        <p:spPr>
          <a:xfrm rot="10800000">
            <a:off x="2413325" y="62568"/>
            <a:ext cx="6730677" cy="1959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D5338-76BD-4C47-9834-F2629B532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411" y="303864"/>
            <a:ext cx="977866" cy="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8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–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3417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BC1395-2AD9-8C4D-9E13-CE99F3E7EA24}" type="datetime1">
              <a:rPr lang="en-US" smtClean="0"/>
              <a:t>11/15/24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2001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bg2"/>
                </a:solidFill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sp>
        <p:nvSpPr>
          <p:cNvPr id="10" name="Title 15">
            <a:extLst>
              <a:ext uri="{FF2B5EF4-FFF2-40B4-BE49-F238E27FC236}">
                <a16:creationId xmlns:a16="http://schemas.microsoft.com/office/drawing/2014/main" id="{65B08227-3138-BB41-8E3C-35CA4778C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463" y="1418843"/>
            <a:ext cx="6437410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4A4266-EC7F-FD4B-9C3E-81E7A2295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081" y="2816947"/>
            <a:ext cx="6432731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78ACD5-01D7-EA49-A1A8-0D5AC50A0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1" y="305870"/>
            <a:ext cx="999731" cy="999459"/>
          </a:xfrm>
          <a:prstGeom prst="rect">
            <a:avLst/>
          </a:prstGeom>
        </p:spPr>
      </p:pic>
      <p:sp>
        <p:nvSpPr>
          <p:cNvPr id="18" name="Freeform 77">
            <a:extLst>
              <a:ext uri="{FF2B5EF4-FFF2-40B4-BE49-F238E27FC236}">
                <a16:creationId xmlns:a16="http://schemas.microsoft.com/office/drawing/2014/main" id="{09D6DA44-3D41-5E45-80B2-97B2B0E76C11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723CD-1F5B-804C-A079-FE3D1017A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84"/>
          <a:stretch/>
        </p:blipFill>
        <p:spPr>
          <a:xfrm>
            <a:off x="2244538" y="183586"/>
            <a:ext cx="6899462" cy="16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4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1" y="1878497"/>
            <a:ext cx="6141359" cy="1311963"/>
          </a:xfrm>
        </p:spPr>
        <p:txBody>
          <a:bodyPr anchor="b">
            <a:noAutofit/>
          </a:bodyPr>
          <a:lstStyle>
            <a:lvl1pPr>
              <a:defRPr sz="3600" b="0" i="0" baseline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9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4AD83FAE-0AD2-084F-918F-E696D117757B}" type="datetime1">
              <a:rPr lang="en-US" smtClean="0"/>
              <a:t>11/15/24</a:t>
            </a:fld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1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5" y="4102257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i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418279-066F-DC44-B86B-14E3FAD25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20" y="478425"/>
            <a:ext cx="1297452" cy="8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buClr>
                <a:schemeClr val="tx1"/>
              </a:buClr>
              <a:defRPr b="0" i="0"/>
            </a:lvl2pPr>
            <a:lvl3pPr>
              <a:defRPr b="0" i="0"/>
            </a:lvl3pPr>
            <a:lvl4pPr>
              <a:buClr>
                <a:schemeClr val="tx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52446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0" i="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4"/>
            <a:ext cx="3826840" cy="28530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/>
            </a:lvl1pPr>
            <a:lvl2pPr>
              <a:buClr>
                <a:schemeClr val="accent1"/>
              </a:buClr>
              <a:defRPr b="0" i="0"/>
            </a:lvl2pPr>
            <a:lvl3pPr>
              <a:buClr>
                <a:schemeClr val="accent1"/>
              </a:buClr>
              <a:defRPr b="0" i="0"/>
            </a:lvl3pPr>
            <a:lvl4pPr>
              <a:buClr>
                <a:schemeClr val="accent1"/>
              </a:buClr>
              <a:defRPr b="0" i="0"/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2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rgbClr val="90BD3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9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0" i="0">
                <a:solidFill>
                  <a:schemeClr val="bg2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1175AD-5EC8-6C49-8218-F38BDE3E8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552" t="35459" r="2030" b="-21848"/>
          <a:stretch/>
        </p:blipFill>
        <p:spPr>
          <a:xfrm rot="5400000">
            <a:off x="2622550" y="-1377949"/>
            <a:ext cx="5143500" cy="7899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CB472-92BE-5E48-80A6-FC260AA96B83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77">
            <a:extLst>
              <a:ext uri="{FF2B5EF4-FFF2-40B4-BE49-F238E27FC236}">
                <a16:creationId xmlns:a16="http://schemas.microsoft.com/office/drawing/2014/main" id="{4ABB29B8-DCAF-7B40-9E52-219D904D83D6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52C1D42-AAA3-B04E-A034-F13587860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1183" t="13402" r="10781" b="28503"/>
          <a:stretch/>
        </p:blipFill>
        <p:spPr>
          <a:xfrm>
            <a:off x="-317500" y="-245162"/>
            <a:ext cx="9461500" cy="53886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1C639F-F884-C946-B140-A9518C6FB9A8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08B3EA4E-B6EE-2549-8EB7-C25BC2142E7C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013E3FCC-D96C-D344-BBA3-51BB23D2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D9FF64-C01C-5C4C-8AB2-E760BF7690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585" y="1401763"/>
            <a:ext cx="8169964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8447-026C-8740-AB11-4D9C4007C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/>
          <a:stretch/>
        </p:blipFill>
        <p:spPr>
          <a:xfrm>
            <a:off x="0" y="401119"/>
            <a:ext cx="9144000" cy="177406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" y="1772719"/>
            <a:ext cx="7051729" cy="1411357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58095-3588-1A4E-B981-253E9F1A1AEC}"/>
              </a:ext>
            </a:extLst>
          </p:cNvPr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77">
            <a:extLst>
              <a:ext uri="{FF2B5EF4-FFF2-40B4-BE49-F238E27FC236}">
                <a16:creationId xmlns:a16="http://schemas.microsoft.com/office/drawing/2014/main" id="{81C2D974-A2EE-E349-AD5D-00B5C62A8CB7}"/>
              </a:ext>
            </a:extLst>
          </p:cNvPr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18DED201-C78F-0E4A-B63C-520004DA7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585" y="1919440"/>
            <a:ext cx="6435412" cy="110789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132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3865186" y="2036429"/>
            <a:ext cx="1571041" cy="10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400" y="1884801"/>
            <a:ext cx="1373900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1"/>
            <a:ext cx="2994420" cy="2015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061F-A72A-5142-8A32-D6BACF33C6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4895"/>
            <a:ext cx="6149579" cy="1021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44D79-B0F4-1A43-9BD5-09FD9E662A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8" y="2015505"/>
            <a:ext cx="1615438" cy="16154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Mt. Z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6F05B-DFA4-6F48-B676-F50E7C038154}"/>
              </a:ext>
            </a:extLst>
          </p:cNvPr>
          <p:cNvSpPr/>
          <p:nvPr userDrawn="1"/>
        </p:nvSpPr>
        <p:spPr bwMode="auto">
          <a:xfrm>
            <a:off x="6149581" y="1645920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94DF8-84C9-4641-9876-C01FAA2F1677}"/>
              </a:ext>
            </a:extLst>
          </p:cNvPr>
          <p:cNvSpPr/>
          <p:nvPr userDrawn="1"/>
        </p:nvSpPr>
        <p:spPr bwMode="auto">
          <a:xfrm>
            <a:off x="2" y="0"/>
            <a:ext cx="6149579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73C1E6-BC68-894B-BFA0-E9C181FA1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9411"/>
            <a:ext cx="2994420" cy="1996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4098B-43D5-4B4E-A524-530B7E386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77" cy="3754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4FD6C-4722-4647-8824-7BD62CB49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77" y="1994818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1F62F8-022A-8040-9203-343FE92FD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407" b="39964"/>
          <a:stretch/>
        </p:blipFill>
        <p:spPr>
          <a:xfrm>
            <a:off x="-993817" y="0"/>
            <a:ext cx="7143396" cy="13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35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4FBE2C-79B3-0741-8C4F-E79579E3B5C3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A96EE-AE7F-9D47-80E0-948746F73CBD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08378B-0C89-E14E-8069-2034FF2D0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" y="1"/>
            <a:ext cx="2760609" cy="2015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C622B-BC71-0F4D-ACEB-367F089BD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4AB437-D405-6C43-9FA5-FD5F04163F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6CC52-4A32-374A-BF1E-0FA06087F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4" t="5935" r="2464" b="11182"/>
          <a:stretch/>
        </p:blipFill>
        <p:spPr>
          <a:xfrm>
            <a:off x="2756141" y="30482"/>
            <a:ext cx="6387861" cy="12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7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4FBBD5-5854-194C-9766-1823F3F5452C}"/>
              </a:ext>
            </a:extLst>
          </p:cNvPr>
          <p:cNvSpPr/>
          <p:nvPr userDrawn="1"/>
        </p:nvSpPr>
        <p:spPr bwMode="auto">
          <a:xfrm>
            <a:off x="0" y="1645921"/>
            <a:ext cx="2994421" cy="3497580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B282E7-F7BC-5A48-9E5F-4ECBFDF952A0}"/>
              </a:ext>
            </a:extLst>
          </p:cNvPr>
          <p:cNvSpPr/>
          <p:nvPr userDrawn="1"/>
        </p:nvSpPr>
        <p:spPr bwMode="auto">
          <a:xfrm>
            <a:off x="2756757" y="0"/>
            <a:ext cx="6387245" cy="16459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94893-0820-A743-86A6-BDEB411A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756753" cy="2015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2EA7E-47D5-4248-9461-6049F4FA2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1"/>
            <a:ext cx="6387246" cy="38861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F1DBF9-E6D2-EC49-80D7-6EE1B776A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4" b="37397"/>
          <a:stretch/>
        </p:blipFill>
        <p:spPr>
          <a:xfrm>
            <a:off x="2756140" y="15255"/>
            <a:ext cx="6387860" cy="1242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6DF26-9AA1-AC46-9695-22DFD8CE98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700" y="2015504"/>
            <a:ext cx="1615440" cy="161544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7B19-9D00-5372-2887-39A1E1D91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E2F1-01BC-2BBB-F326-47312A897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6D0D6-DABE-E720-9877-1054F77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8C65-1832-1A48-AC0E-87B95185A3A0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34C87-58BB-6CBD-BBC4-49E9A5FA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2918D-CA63-C5B2-A53E-A5776AA86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2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DF7AD-2AF2-FE2C-0C2E-ED832C4E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BB1F-C17F-D606-F202-BCB2B1831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D4ACC-0DBE-504A-AF4D-9E36E04C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8C65-1832-1A48-AC0E-87B95185A3A0}" type="datetimeFigureOut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B0C74-29E4-E4D4-10FF-AD143CBB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84710-3B77-DDCE-4136-C5C20F3A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9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1"/>
            <a:ext cx="8173580" cy="458587"/>
          </a:xfrm>
        </p:spPr>
        <p:txBody>
          <a:bodyPr anchor="b">
            <a:noAutofit/>
          </a:bodyPr>
          <a:lstStyle>
            <a:lvl1pPr>
              <a:defRPr sz="3600" b="0" i="0"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1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Optional Subhead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69704F-E66B-5B41-BF3B-8C6539B484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585" y="1401763"/>
            <a:ext cx="3915528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9F718F-E8D1-5640-A678-0137FDBAEC9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33354" y="1401763"/>
            <a:ext cx="3915528" cy="293211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>
                <a:solidFill>
                  <a:schemeClr val="tx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3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0" i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1" y="1431236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 baseline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This page is an option should you wish to utilize a quote as a stand-alone slide within your presentation. The rest is lorem ipsum.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9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3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i="0" baseline="0">
                <a:solidFill>
                  <a:schemeClr val="accent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2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4016" r:id="rId14"/>
    <p:sldLayoutId id="2147483994" r:id="rId15"/>
    <p:sldLayoutId id="2147483995" r:id="rId16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2" y="4852597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7" y="4840129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b="0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1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b="0" i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7A11AC4-0317-9648-9B11-2E4A9F79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685" y="1401417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EA57C94-8CEE-E147-BA04-64415375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5" r:id="rId3"/>
    <p:sldLayoutId id="2147483976" r:id="rId4"/>
    <p:sldLayoutId id="2147484011" r:id="rId5"/>
    <p:sldLayoutId id="2147484012" r:id="rId6"/>
    <p:sldLayoutId id="2147484013" r:id="rId7"/>
    <p:sldLayoutId id="2147484001" r:id="rId8"/>
    <p:sldLayoutId id="2147484007" r:id="rId9"/>
    <p:sldLayoutId id="2147484009" r:id="rId10"/>
    <p:sldLayoutId id="2147484008" r:id="rId11"/>
    <p:sldLayoutId id="2147483944" r:id="rId12"/>
    <p:sldLayoutId id="2147483951" r:id="rId13"/>
    <p:sldLayoutId id="2147483953" r:id="rId14"/>
    <p:sldLayoutId id="2147484000" r:id="rId15"/>
    <p:sldLayoutId id="2147483950" r:id="rId16"/>
    <p:sldLayoutId id="2147483960" r:id="rId17"/>
    <p:sldLayoutId id="2147483961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4015" r:id="rId25"/>
    <p:sldLayoutId id="2147483954" r:id="rId26"/>
    <p:sldLayoutId id="2147483959" r:id="rId27"/>
    <p:sldLayoutId id="2147484002" r:id="rId28"/>
    <p:sldLayoutId id="2147484014" r:id="rId29"/>
    <p:sldLayoutId id="2147484010" r:id="rId30"/>
    <p:sldLayoutId id="2147484003" r:id="rId31"/>
    <p:sldLayoutId id="2147484017" r:id="rId32"/>
    <p:sldLayoutId id="2147484018" r:id="rId33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3600" b="0" i="0" kern="1200" cap="none" spc="0" baseline="0" dirty="0" smtClean="0">
          <a:solidFill>
            <a:schemeClr val="tx1"/>
          </a:solidFill>
          <a:latin typeface="Garamond" panose="02020404030301010803" pitchFamily="18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33357" indent="-23335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522275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20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746106" indent="-16668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979463" indent="-173034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.AppleSystemUIFont" charset="0"/>
        <a:buChar char="-"/>
        <a:tabLst/>
        <a:defRPr lang="en-US" sz="1600" b="0" i="0" kern="1200" dirty="0" smtClean="0">
          <a:solidFill>
            <a:schemeClr val="tx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7173-CB85-2411-E0BB-BE9F32199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334" y="1741611"/>
            <a:ext cx="8609694" cy="124182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Mechanisms of overdose from unintentional fentanyl use among people who use stimulants: a qualitative study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F7457F-4A82-D875-482B-0DBCFD77D765}"/>
              </a:ext>
            </a:extLst>
          </p:cNvPr>
          <p:cNvSpPr txBox="1">
            <a:spLocks/>
          </p:cNvSpPr>
          <p:nvPr/>
        </p:nvSpPr>
        <p:spPr>
          <a:xfrm>
            <a:off x="305972" y="2819725"/>
            <a:ext cx="6858000" cy="1241823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 fontScale="97500"/>
          </a:bodyPr>
          <a:lstStyle>
            <a:lvl1pPr algn="ctr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500" b="0" i="0" kern="1200" cap="none" spc="0" baseline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400" b="1" dirty="0"/>
              <a:t>Bryson O. Gomez</a:t>
            </a:r>
            <a:r>
              <a:rPr lang="en-US" sz="2400" dirty="0"/>
              <a:t>, Elyssa Y. </a:t>
            </a:r>
            <a:r>
              <a:rPr lang="en-US" sz="2400" dirty="0" err="1"/>
              <a:t>Samayoa</a:t>
            </a:r>
            <a:r>
              <a:rPr lang="en-US" sz="2400" dirty="0"/>
              <a:t>, Leslie W. Suen, Susan L. Ivey, Phillip O. Coffin, Alexander R. </a:t>
            </a:r>
            <a:r>
              <a:rPr lang="en-US" sz="2400" dirty="0" err="1"/>
              <a:t>Bazazi</a:t>
            </a:r>
            <a:endParaRPr lang="en-US" sz="2400"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F2EFAA0-4618-B993-0905-BAAFC0110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4" y="261798"/>
            <a:ext cx="1371600" cy="88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BA604C-320F-968D-66B3-27B32FFEA4C3}"/>
              </a:ext>
            </a:extLst>
          </p:cNvPr>
          <p:cNvSpPr txBox="1"/>
          <p:nvPr/>
        </p:nvSpPr>
        <p:spPr bwMode="auto">
          <a:xfrm>
            <a:off x="1599934" y="409823"/>
            <a:ext cx="169428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UCSF School of Medicine </a:t>
            </a:r>
          </a:p>
          <a:p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UCSF Department of Psychiatry and Behavioral Sciences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E0B1C-1FA9-D9D4-D281-AAAEA3E7C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68" y="261798"/>
            <a:ext cx="1958196" cy="5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B5705-A940-C8A8-FFFB-972F78D7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7164F-FF89-7F91-6909-0D030A6CCF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C349B0-EBDA-8010-DA5F-6A0B2C17BF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FAA1DE-C801-1F3A-5929-6AD2D3A2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83045"/>
            <a:ext cx="8173580" cy="810279"/>
          </a:xfrm>
        </p:spPr>
        <p:txBody>
          <a:bodyPr/>
          <a:lstStyle/>
          <a:p>
            <a:r>
              <a:rPr lang="en-US" sz="3200" dirty="0">
                <a:latin typeface="Garamond"/>
                <a:cs typeface="Arial"/>
              </a:rPr>
              <a:t>Drug Procurement: </a:t>
            </a:r>
            <a:br>
              <a:rPr lang="en-US" sz="3200" dirty="0">
                <a:latin typeface="Garamond"/>
                <a:cs typeface="Arial"/>
              </a:rPr>
            </a:br>
            <a:r>
              <a:rPr lang="en-US" sz="2600" dirty="0">
                <a:latin typeface="Garamond"/>
                <a:cs typeface="Arial"/>
              </a:rPr>
              <a:t>Getting fentanyl when intending to get a stimulant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F477D-F43D-8D0F-942A-D3BEA21CC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714" y="1776205"/>
            <a:ext cx="6433456" cy="26088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i="1" dirty="0">
                <a:latin typeface="Arial"/>
                <a:cs typeface="Arial"/>
              </a:rPr>
              <a:t>The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person that I got it from when I OD’d, he didn’t know that it had fentanyl…</a:t>
            </a:r>
            <a:r>
              <a:rPr lang="en-US" sz="1800" i="1" dirty="0">
                <a:latin typeface="Arial"/>
                <a:cs typeface="Arial"/>
              </a:rPr>
              <a:t>I called [him], I said, “My baby daddy said you gave him some fentanyl.”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[The supplier] said, “I might have, I didn’t do it intentionally, </a:t>
            </a:r>
            <a:r>
              <a:rPr lang="en-US" sz="1800" i="1" dirty="0">
                <a:latin typeface="Arial"/>
                <a:cs typeface="Arial"/>
              </a:rPr>
              <a:t>because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he sells fentanyl, too, and crack </a:t>
            </a:r>
            <a:r>
              <a:rPr lang="en-US" sz="1800" i="1" dirty="0">
                <a:latin typeface="Arial"/>
                <a:cs typeface="Arial"/>
              </a:rPr>
              <a:t>and weed, but he didn’t know that he had mixed it, so I guess it was an accident. I called and told him what had happened to me, and he said he didn’t do it intentionally, if he did he apologized.”</a:t>
            </a:r>
            <a:endParaRPr lang="en-US" sz="1800" b="1" i="1" dirty="0">
              <a:latin typeface="Arial"/>
              <a:cs typeface="Arial"/>
            </a:endParaRPr>
          </a:p>
          <a:p>
            <a:endParaRPr lang="en-US" sz="14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34A8CC5-1EEF-1E9C-A937-A91014510E07}"/>
              </a:ext>
            </a:extLst>
          </p:cNvPr>
          <p:cNvSpPr txBox="1">
            <a:spLocks/>
          </p:cNvSpPr>
          <p:nvPr/>
        </p:nvSpPr>
        <p:spPr>
          <a:xfrm>
            <a:off x="4685935" y="1551337"/>
            <a:ext cx="2864701" cy="2704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57" indent="-23335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522275" indent="-227007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20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746106" indent="-16668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3pPr>
            <a:lvl4pPr marL="979463" indent="-173034" algn="l" defTabSz="64006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.AppleSystemUIFont" charset="0"/>
              <a:buChar char="-"/>
              <a:tabLst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4pPr>
            <a:lvl5pPr marL="1312830" indent="-227007" algn="l" defTabSz="640064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b="1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1A41A-5027-B723-6BC2-82FFCA7DC553}"/>
              </a:ext>
            </a:extLst>
          </p:cNvPr>
          <p:cNvSpPr txBox="1"/>
          <p:nvPr/>
        </p:nvSpPr>
        <p:spPr bwMode="auto">
          <a:xfrm>
            <a:off x="3419617" y="1397448"/>
            <a:ext cx="193642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Supplier mix-up</a:t>
            </a:r>
          </a:p>
        </p:txBody>
      </p:sp>
      <p:graphicFrame>
        <p:nvGraphicFramePr>
          <p:cNvPr id="9" name="Content Placeholder 13">
            <a:extLst>
              <a:ext uri="{FF2B5EF4-FFF2-40B4-BE49-F238E27FC236}">
                <a16:creationId xmlns:a16="http://schemas.microsoft.com/office/drawing/2014/main" id="{1FF28CE7-A092-DBDC-408A-44FCC740A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623143"/>
              </p:ext>
            </p:extLst>
          </p:nvPr>
        </p:nvGraphicFramePr>
        <p:xfrm>
          <a:off x="4366151" y="103243"/>
          <a:ext cx="4364927" cy="5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EA6FE7C-8FEB-CB34-C1EC-A1559EF155AE}"/>
              </a:ext>
            </a:extLst>
          </p:cNvPr>
          <p:cNvSpPr/>
          <p:nvPr/>
        </p:nvSpPr>
        <p:spPr bwMode="auto">
          <a:xfrm>
            <a:off x="4307681" y="50007"/>
            <a:ext cx="1257300" cy="692942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Procurement</a:t>
            </a:r>
          </a:p>
        </p:txBody>
      </p:sp>
    </p:spTree>
    <p:extLst>
      <p:ext uri="{BB962C8B-B14F-4D97-AF65-F5344CB8AC3E}">
        <p14:creationId xmlns:p14="http://schemas.microsoft.com/office/powerpoint/2010/main" val="3092323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1E1E-0614-F673-9789-317F7CCA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F012B7-A846-CF2F-F4AE-0A67DCF1B6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64458-BA49-BA1A-AD84-E9CB1A1F75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2BB27-31E5-2D19-4C85-B8410E42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43" y="671293"/>
            <a:ext cx="8405377" cy="458587"/>
          </a:xfrm>
        </p:spPr>
        <p:txBody>
          <a:bodyPr/>
          <a:lstStyle/>
          <a:p>
            <a:r>
              <a:rPr lang="en-US" sz="3200" dirty="0">
                <a:latin typeface="Garamond"/>
                <a:cs typeface="Arial"/>
              </a:rPr>
              <a:t>Drug Storage: </a:t>
            </a:r>
            <a:br>
              <a:rPr lang="en-US" sz="3200" dirty="0">
                <a:latin typeface="Garamond"/>
                <a:cs typeface="Arial"/>
              </a:rPr>
            </a:br>
            <a:r>
              <a:rPr lang="en-US" sz="2600" dirty="0">
                <a:latin typeface="Garamond"/>
                <a:cs typeface="Arial"/>
              </a:rPr>
              <a:t>Fentanyl stored alongside stimulants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EFC382-1063-339D-0202-851E1B590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514" y="1458745"/>
            <a:ext cx="6825343" cy="32639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3520" marR="457200" indent="0" fontAlgn="base">
              <a:spcAft>
                <a:spcPts val="0"/>
              </a:spcAft>
              <a:buNone/>
            </a:pPr>
            <a:r>
              <a:rPr lang="en-US" sz="1400" b="1" dirty="0">
                <a:latin typeface="Arial"/>
                <a:ea typeface="DengXian Light"/>
                <a:cs typeface="Arial"/>
              </a:rPr>
              <a:t>Participant: </a:t>
            </a:r>
            <a:r>
              <a:rPr lang="en-US" sz="1400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ea typeface="DengXian Light"/>
                <a:cs typeface="Arial"/>
              </a:rPr>
              <a:t>[My boyfriend]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ngXian Light"/>
                <a:cs typeface="Arial"/>
              </a:rPr>
              <a:t> 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DengXian Light"/>
                <a:cs typeface="Arial"/>
              </a:rPr>
              <a:t>does fentanyl, so he made one [syringe] for himself, and he made one for me</a:t>
            </a:r>
            <a:r>
              <a:rPr lang="en-US" sz="1400" i="1" dirty="0">
                <a:effectLst/>
                <a:latin typeface="Arial"/>
                <a:ea typeface="DengXian Light"/>
                <a:cs typeface="Arial"/>
              </a:rPr>
              <a:t>. And so we got into an argument </a:t>
            </a:r>
            <a:r>
              <a:rPr lang="en-US" sz="1400" i="1" dirty="0">
                <a:latin typeface="Arial"/>
                <a:ea typeface="DengXian Light"/>
                <a:cs typeface="Arial"/>
              </a:rPr>
              <a:t>because</a:t>
            </a:r>
            <a:r>
              <a:rPr lang="en-US" sz="1400" i="1" dirty="0">
                <a:effectLst/>
                <a:latin typeface="Arial"/>
                <a:ea typeface="DengXian Light"/>
                <a:cs typeface="Arial"/>
              </a:rPr>
              <a:t> I was mad</a:t>
            </a:r>
            <a:r>
              <a:rPr lang="en-US" sz="1400" i="1" dirty="0">
                <a:latin typeface="Arial"/>
                <a:ea typeface="DengXian Light"/>
                <a:cs typeface="Arial"/>
              </a:rPr>
              <a:t>...</a:t>
            </a:r>
            <a:r>
              <a:rPr lang="en-US" sz="1400" i="1" dirty="0">
                <a:effectLst/>
                <a:latin typeface="Arial"/>
                <a:ea typeface="DengXian Light"/>
                <a:cs typeface="Arial"/>
              </a:rPr>
              <a:t> because he couldn't [find a vein on me for injecting]…so we separated and I was going to go and have somebody else do it, so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DengXian Light"/>
                <a:cs typeface="Arial"/>
              </a:rPr>
              <a:t>I took both points with me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DengXian Light"/>
                <a:cs typeface="Arial"/>
              </a:rPr>
              <a:t>…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DengXian Light"/>
                <a:cs typeface="Arial"/>
              </a:rPr>
              <a:t>not realizing that one might be different than the other</a:t>
            </a:r>
            <a:r>
              <a:rPr lang="en-US" sz="1400" i="1" dirty="0">
                <a:latin typeface="Arial"/>
                <a:ea typeface="DengXian Light"/>
                <a:cs typeface="Arial"/>
              </a:rPr>
              <a:t>...</a:t>
            </a:r>
            <a:r>
              <a:rPr lang="en-US" sz="1400" i="1" dirty="0">
                <a:effectLst/>
                <a:latin typeface="Arial"/>
                <a:ea typeface="DengXian Light"/>
                <a:cs typeface="Arial"/>
              </a:rPr>
              <a:t>I carried them in a little like pencil case…I got to my friend…he hit me perfectly and I knew I messed up right away, like I was like, oh no,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/>
                <a:ea typeface="DengXian Light"/>
                <a:cs typeface="Arial"/>
              </a:rPr>
              <a:t>that must have been the wrong one</a:t>
            </a:r>
            <a:r>
              <a:rPr lang="en-US" sz="1400" i="1" dirty="0">
                <a:latin typeface="Arial"/>
                <a:ea typeface="DengXian Light"/>
                <a:cs typeface="Arial"/>
              </a:rPr>
              <a:t>...</a:t>
            </a:r>
            <a:r>
              <a:rPr lang="en-US" sz="1400" dirty="0">
                <a:effectLst/>
                <a:latin typeface="Arial"/>
                <a:cs typeface="Arial"/>
              </a:rPr>
              <a:t> </a:t>
            </a:r>
          </a:p>
          <a:p>
            <a:pPr marL="223520" marR="457200" indent="0" fontAlgn="base">
              <a:spcAft>
                <a:spcPts val="0"/>
              </a:spcAft>
              <a:buNone/>
            </a:pPr>
            <a:endParaRPr lang="en-US" sz="1400" b="1" dirty="0">
              <a:latin typeface="+mn-lt"/>
              <a:ea typeface="DengXian Light" panose="02010600030101010101" pitchFamily="2" charset="-122"/>
            </a:endParaRPr>
          </a:p>
          <a:p>
            <a:pPr marL="223520" marR="457200" indent="0" fontAlgn="base">
              <a:spcAft>
                <a:spcPts val="0"/>
              </a:spcAft>
              <a:buNone/>
            </a:pPr>
            <a:r>
              <a:rPr lang="en-US" sz="1400" b="1" dirty="0">
                <a:latin typeface="+mn-lt"/>
                <a:ea typeface="DengXian Light" panose="02010600030101010101" pitchFamily="2" charset="-122"/>
              </a:rPr>
              <a:t>Interviewer: </a:t>
            </a:r>
            <a:r>
              <a:rPr lang="en-US" sz="1400" i="1" dirty="0">
                <a:latin typeface="+mn-lt"/>
                <a:ea typeface="DengXian Light" panose="02010600030101010101" pitchFamily="2" charset="-122"/>
              </a:rPr>
              <a:t>Do you also hit yourself?</a:t>
            </a:r>
          </a:p>
          <a:p>
            <a:pPr marL="223520" marR="457200" indent="0" fontAlgn="base">
              <a:spcAft>
                <a:spcPts val="0"/>
              </a:spcAft>
              <a:buNone/>
            </a:pPr>
            <a:endParaRPr lang="en-US" sz="1400" b="1" dirty="0">
              <a:latin typeface="+mn-lt"/>
              <a:ea typeface="DengXian Light" panose="02010600030101010101" pitchFamily="2" charset="-122"/>
              <a:cs typeface="Arial"/>
            </a:endParaRPr>
          </a:p>
          <a:p>
            <a:pPr marL="223520" marR="457200" indent="0" fontAlgn="base">
              <a:spcAft>
                <a:spcPts val="0"/>
              </a:spcAft>
              <a:buNone/>
            </a:pPr>
            <a:r>
              <a:rPr lang="en-US" sz="1400" b="1" dirty="0">
                <a:latin typeface="+mn-lt"/>
                <a:ea typeface="DengXian Light" panose="02010600030101010101" pitchFamily="2" charset="-122"/>
                <a:cs typeface="Arial"/>
              </a:rPr>
              <a:t>Participant: </a:t>
            </a:r>
            <a:r>
              <a:rPr lang="en-US" sz="1400" i="1" dirty="0">
                <a:latin typeface="+mn-lt"/>
                <a:ea typeface="DengXian Light" panose="02010600030101010101" pitchFamily="2" charset="-122"/>
                <a:cs typeface="Arial"/>
              </a:rPr>
              <a:t>No, I can’t hit myself…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DengXian Light" panose="02010600030101010101" pitchFamily="2" charset="-122"/>
                <a:cs typeface="Arial"/>
              </a:rPr>
              <a:t>I don’t know how to</a:t>
            </a:r>
            <a:r>
              <a:rPr lang="en-US" sz="1400" i="1" dirty="0">
                <a:latin typeface="+mn-lt"/>
                <a:ea typeface="DengXian Light" panose="02010600030101010101" pitchFamily="2" charset="-122"/>
                <a:cs typeface="Arial"/>
              </a:rPr>
              <a:t>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38E0F-AF37-7C64-1A79-832D816C498C}"/>
              </a:ext>
            </a:extLst>
          </p:cNvPr>
          <p:cNvSpPr txBox="1"/>
          <p:nvPr/>
        </p:nvSpPr>
        <p:spPr bwMode="auto">
          <a:xfrm>
            <a:off x="3433203" y="1149966"/>
            <a:ext cx="18658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Syringe Mix-Up</a:t>
            </a:r>
          </a:p>
        </p:txBody>
      </p:sp>
      <p:graphicFrame>
        <p:nvGraphicFramePr>
          <p:cNvPr id="8" name="Content Placeholder 13">
            <a:extLst>
              <a:ext uri="{FF2B5EF4-FFF2-40B4-BE49-F238E27FC236}">
                <a16:creationId xmlns:a16="http://schemas.microsoft.com/office/drawing/2014/main" id="{85A43E3D-D520-09C2-2BFD-88373012D6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404498"/>
              </p:ext>
            </p:extLst>
          </p:nvPr>
        </p:nvGraphicFramePr>
        <p:xfrm>
          <a:off x="4366151" y="103243"/>
          <a:ext cx="4364927" cy="5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5C3957-0FD2-0C8D-9255-95F6EC1A8087}"/>
              </a:ext>
            </a:extLst>
          </p:cNvPr>
          <p:cNvSpPr/>
          <p:nvPr/>
        </p:nvSpPr>
        <p:spPr bwMode="auto">
          <a:xfrm>
            <a:off x="5922168" y="42863"/>
            <a:ext cx="1257300" cy="692942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714897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57F2-6239-34E8-D376-A5147CD8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08924-EC34-9651-B8D9-5E306DC32A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CB5D3-A33F-0FFC-0160-061BE38A6D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i="1" smtClean="0"/>
              <a:pPr/>
              <a:t>12</a:t>
            </a:fld>
            <a:endParaRPr lang="en-US" i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FA7B48-E5A6-5CDA-B28D-0CA12209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41" y="508352"/>
            <a:ext cx="8610997" cy="715762"/>
          </a:xfrm>
        </p:spPr>
        <p:txBody>
          <a:bodyPr/>
          <a:lstStyle/>
          <a:p>
            <a:r>
              <a:rPr lang="en-US" dirty="0">
                <a:latin typeface="Garamond"/>
                <a:cs typeface="Arial"/>
              </a:rPr>
              <a:t>Drug Consumption:</a:t>
            </a:r>
            <a:br>
              <a:rPr lang="en-US" dirty="0">
                <a:latin typeface="Garamond"/>
                <a:cs typeface="Arial"/>
              </a:rPr>
            </a:br>
            <a:r>
              <a:rPr lang="en-US" sz="2600" dirty="0">
                <a:latin typeface="Garamond"/>
                <a:cs typeface="Arial"/>
              </a:rPr>
              <a:t>Same types of equipment used to smoke stimulants and fentanyl </a:t>
            </a: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DAFC5-4B1F-A995-7DB7-3758372FE199}"/>
              </a:ext>
            </a:extLst>
          </p:cNvPr>
          <p:cNvSpPr txBox="1"/>
          <p:nvPr/>
        </p:nvSpPr>
        <p:spPr bwMode="auto">
          <a:xfrm>
            <a:off x="1863306" y="1809856"/>
            <a:ext cx="5572663" cy="252376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>
                <a:solidFill>
                  <a:srgbClr val="052049"/>
                </a:solidFill>
                <a:latin typeface="Arial"/>
                <a:ea typeface="Calibri"/>
                <a:cs typeface="Arial"/>
              </a:rPr>
              <a:t>And the reason this happened was because I have friends that do fentanyl and </a:t>
            </a:r>
            <a:r>
              <a:rPr lang="en-US" sz="1600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ea typeface="Calibri"/>
                <a:cs typeface="Arial"/>
              </a:rPr>
              <a:t>my stuff got mixed up with their stuff</a:t>
            </a:r>
            <a:r>
              <a:rPr lang="en-US" sz="1600" i="1" dirty="0">
                <a:solidFill>
                  <a:srgbClr val="052049"/>
                </a:solidFill>
                <a:latin typeface="Arial"/>
                <a:ea typeface="Calibri"/>
                <a:cs typeface="Arial"/>
              </a:rPr>
              <a:t> and it was in </a:t>
            </a:r>
            <a:r>
              <a:rPr lang="en-US" sz="1600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ea typeface="Calibri"/>
                <a:cs typeface="Arial"/>
              </a:rPr>
              <a:t>the [same kind of] pipe that I was using </a:t>
            </a:r>
            <a:r>
              <a:rPr lang="en-US" sz="1600" i="1" dirty="0">
                <a:solidFill>
                  <a:srgbClr val="052049"/>
                </a:solidFill>
                <a:latin typeface="Arial"/>
                <a:ea typeface="Calibri"/>
                <a:cs typeface="Arial"/>
              </a:rPr>
              <a:t>and I didn't know that so I overdosed because it was, I used the fentanyl instead of the meth.</a:t>
            </a:r>
          </a:p>
          <a:p>
            <a:endParaRPr lang="en-US" sz="1600" i="1" dirty="0">
              <a:solidFill>
                <a:srgbClr val="052049"/>
              </a:solidFill>
              <a:latin typeface="Arial"/>
              <a:ea typeface="Calibri"/>
              <a:cs typeface="Arial"/>
            </a:endParaRPr>
          </a:p>
          <a:p>
            <a:r>
              <a:rPr lang="en-US" sz="1600" i="1" dirty="0">
                <a:solidFill>
                  <a:srgbClr val="052049"/>
                </a:solidFill>
                <a:latin typeface="Arial"/>
                <a:ea typeface="Calibri"/>
                <a:cs typeface="Arial"/>
              </a:rPr>
              <a:t>We were sitting next to each other and all the stuff was just like on the floor and </a:t>
            </a:r>
            <a:r>
              <a:rPr lang="en-US" sz="1600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ea typeface="Calibri"/>
                <a:cs typeface="Arial"/>
              </a:rPr>
              <a:t>they look the same so it was the same pipe</a:t>
            </a:r>
            <a:r>
              <a:rPr lang="en-US" sz="1600" i="1" dirty="0">
                <a:solidFill>
                  <a:srgbClr val="052049"/>
                </a:solidFill>
                <a:latin typeface="Arial"/>
                <a:ea typeface="Calibri"/>
                <a:cs typeface="Arial"/>
              </a:rPr>
              <a:t>. </a:t>
            </a:r>
            <a:endParaRPr lang="en-US" sz="1600" b="1" i="1" dirty="0">
              <a:ea typeface="Calibri"/>
              <a:cs typeface="Arial"/>
            </a:endParaRPr>
          </a:p>
          <a:p>
            <a:endParaRPr lang="en-US" sz="1400" b="1" dirty="0">
              <a:ea typeface="Calibr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C24D7-D01A-FF58-8F31-24DD5659F9F8}"/>
              </a:ext>
            </a:extLst>
          </p:cNvPr>
          <p:cNvSpPr txBox="1"/>
          <p:nvPr/>
        </p:nvSpPr>
        <p:spPr bwMode="auto">
          <a:xfrm>
            <a:off x="3031130" y="1509222"/>
            <a:ext cx="464891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/>
              <a:t>"It was the same pipe" </a:t>
            </a:r>
            <a:endParaRPr lang="en-US" dirty="0"/>
          </a:p>
        </p:txBody>
      </p:sp>
      <p:graphicFrame>
        <p:nvGraphicFramePr>
          <p:cNvPr id="7" name="Content Placeholder 13">
            <a:extLst>
              <a:ext uri="{FF2B5EF4-FFF2-40B4-BE49-F238E27FC236}">
                <a16:creationId xmlns:a16="http://schemas.microsoft.com/office/drawing/2014/main" id="{2FA08D14-0363-C9E7-905F-2C973D96F0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288408"/>
              </p:ext>
            </p:extLst>
          </p:nvPr>
        </p:nvGraphicFramePr>
        <p:xfrm>
          <a:off x="4366151" y="103243"/>
          <a:ext cx="4364927" cy="5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1CF675-FD1B-965B-4FD9-CBD5B671D7F3}"/>
              </a:ext>
            </a:extLst>
          </p:cNvPr>
          <p:cNvSpPr/>
          <p:nvPr/>
        </p:nvSpPr>
        <p:spPr bwMode="auto">
          <a:xfrm>
            <a:off x="7558087" y="42863"/>
            <a:ext cx="1257300" cy="692942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Consumption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57F2-6239-34E8-D376-A5147CD8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08924-EC34-9651-B8D9-5E306DC32A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CB5D3-A33F-0FFC-0160-061BE38A6D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i="1" smtClean="0"/>
              <a:pPr/>
              <a:t>13</a:t>
            </a:fld>
            <a:endParaRPr lang="en-US" i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FA7B48-E5A6-5CDA-B28D-0CA12209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22" y="124786"/>
            <a:ext cx="8209298" cy="1165818"/>
          </a:xfrm>
        </p:spPr>
        <p:txBody>
          <a:bodyPr/>
          <a:lstStyle/>
          <a:p>
            <a:r>
              <a:rPr lang="en-US" dirty="0">
                <a:latin typeface="Garamond"/>
                <a:cs typeface="Arial"/>
              </a:rPr>
              <a:t>Drug Consumption:</a:t>
            </a:r>
            <a:br>
              <a:rPr lang="en-US" dirty="0">
                <a:latin typeface="Garamond"/>
                <a:cs typeface="Arial"/>
              </a:rPr>
            </a:br>
            <a:r>
              <a:rPr lang="en-US" sz="2800" dirty="0">
                <a:latin typeface="Garamond"/>
                <a:cs typeface="Arial"/>
              </a:rPr>
              <a:t>Intentionally giving fentanyl to others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DAFC5-4B1F-A995-7DB7-3758372FE199}"/>
              </a:ext>
            </a:extLst>
          </p:cNvPr>
          <p:cNvSpPr txBox="1"/>
          <p:nvPr/>
        </p:nvSpPr>
        <p:spPr bwMode="auto">
          <a:xfrm>
            <a:off x="1498600" y="2055213"/>
            <a:ext cx="6059487" cy="156966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/>
              <a:t>I was smoking.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let this guy use my pipe and he put some fentanyl on there</a:t>
            </a:r>
            <a:r>
              <a:rPr lang="en-US" sz="1600" i="1" dirty="0"/>
              <a:t>. I didn’t know what it was but I started feeling kind of funny. </a:t>
            </a:r>
            <a:r>
              <a:rPr lang="en-US" sz="1600" i="1" dirty="0">
                <a:solidFill>
                  <a:schemeClr val="tx1">
                    <a:lumMod val="49000"/>
                    <a:lumOff val="51000"/>
                  </a:schemeClr>
                </a:solidFill>
              </a:rPr>
              <a:t>Next thing I know I woke up</a:t>
            </a:r>
            <a:r>
              <a:rPr lang="en-US" sz="1600" i="1" dirty="0"/>
              <a:t>, I was in an ambulance…So basically what he was trying to do was steal my credit cards and he took, </a:t>
            </a:r>
            <a:r>
              <a:rPr lang="en-US" sz="1600" i="1" dirty="0">
                <a:solidFill>
                  <a:schemeClr val="tx1">
                    <a:lumMod val="49000"/>
                    <a:lumOff val="51000"/>
                  </a:schemeClr>
                </a:solidFill>
              </a:rPr>
              <a:t>he took my food stamp card and my ATM card</a:t>
            </a:r>
            <a:r>
              <a:rPr lang="en-US" sz="1600" i="1" dirty="0"/>
              <a:t>. </a:t>
            </a:r>
            <a:endParaRPr lang="en-US" sz="1600" b="1" i="1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C24D7-D01A-FF58-8F31-24DD5659F9F8}"/>
              </a:ext>
            </a:extLst>
          </p:cNvPr>
          <p:cNvSpPr txBox="1"/>
          <p:nvPr/>
        </p:nvSpPr>
        <p:spPr bwMode="auto">
          <a:xfrm>
            <a:off x="3265875" y="1770104"/>
            <a:ext cx="205965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cs typeface="Arial"/>
              </a:rPr>
              <a:t>"Trying to steal"</a:t>
            </a:r>
          </a:p>
        </p:txBody>
      </p:sp>
      <p:graphicFrame>
        <p:nvGraphicFramePr>
          <p:cNvPr id="6" name="Content Placeholder 13">
            <a:extLst>
              <a:ext uri="{FF2B5EF4-FFF2-40B4-BE49-F238E27FC236}">
                <a16:creationId xmlns:a16="http://schemas.microsoft.com/office/drawing/2014/main" id="{09377C92-3516-976D-1AB4-3546F99D28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943378"/>
              </p:ext>
            </p:extLst>
          </p:nvPr>
        </p:nvGraphicFramePr>
        <p:xfrm>
          <a:off x="4366151" y="103243"/>
          <a:ext cx="4364927" cy="5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355CF4-A8E9-5A37-D81D-D353AE4178C5}"/>
              </a:ext>
            </a:extLst>
          </p:cNvPr>
          <p:cNvSpPr/>
          <p:nvPr/>
        </p:nvSpPr>
        <p:spPr bwMode="auto">
          <a:xfrm>
            <a:off x="7558087" y="42863"/>
            <a:ext cx="1257300" cy="692942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lIns="91440" tIns="45720" rIns="91440" bIns="45720"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Consumption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5FE3-D25D-3D08-E98F-9EE9F122E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92B6D4-7DCD-D183-AE6A-28B1C79247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E4D90-8D1C-2A14-B1FB-B100D4F189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5CBC4F-7420-A659-31D1-24B442C3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84" y="324093"/>
            <a:ext cx="8397987" cy="1064760"/>
          </a:xfrm>
        </p:spPr>
        <p:txBody>
          <a:bodyPr/>
          <a:lstStyle/>
          <a:p>
            <a:r>
              <a:rPr lang="en-US">
                <a:latin typeface="Garamond"/>
                <a:cs typeface="Arial"/>
              </a:rPr>
              <a:t>Fentanyl and stimulants are indistinguishable ​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5196F-5B9F-F5AB-4EF5-EF43509DACD9}"/>
              </a:ext>
            </a:extLst>
          </p:cNvPr>
          <p:cNvSpPr txBox="1"/>
          <p:nvPr/>
        </p:nvSpPr>
        <p:spPr bwMode="auto">
          <a:xfrm>
            <a:off x="1304328" y="1388853"/>
            <a:ext cx="744578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/>
              <a:t>Sensory identification of drugs difficult in fentanyl era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CF0CE-1586-853B-2AF9-CE61136AA0D1}"/>
              </a:ext>
            </a:extLst>
          </p:cNvPr>
          <p:cNvSpPr txBox="1"/>
          <p:nvPr/>
        </p:nvSpPr>
        <p:spPr bwMode="auto">
          <a:xfrm>
            <a:off x="1304328" y="1901827"/>
            <a:ext cx="6523763" cy="141577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i="1" dirty="0"/>
              <a:t>But I forgave them, I forgave that person [that gave me the fentanyl I overdosed on] because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didn't know he was buying [fentanyl] from the dealer</a:t>
            </a:r>
            <a:r>
              <a:rPr lang="en-US" i="1" dirty="0"/>
              <a:t>…because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can’t decipher between meth and fentanyl now because it's all powder form</a:t>
            </a:r>
            <a:r>
              <a:rPr lang="en-US" i="1" dirty="0"/>
              <a:t>.</a:t>
            </a:r>
          </a:p>
          <a:p>
            <a:endParaRPr lang="en-US" sz="14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89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16A5F-B0CF-4BA6-8F47-E881328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EED52B-40FE-5238-C441-DF496EA55E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56F6D-F850-4C28-D97F-EDF0D1BC29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86368A-7DFF-63C9-4D54-C3784735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  <a:cs typeface="Arial"/>
              </a:rPr>
              <a:t>Fentanyl is difficult to avoid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2A00C-B262-C36D-F402-3827218965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12143-5BC9-8757-CBC9-6312C0B1BAE2}"/>
              </a:ext>
            </a:extLst>
          </p:cNvPr>
          <p:cNvSpPr txBox="1"/>
          <p:nvPr/>
        </p:nvSpPr>
        <p:spPr bwMode="auto">
          <a:xfrm>
            <a:off x="2703605" y="1407628"/>
            <a:ext cx="360355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 anchor="t">
            <a:spAutoFit/>
          </a:bodyPr>
          <a:lstStyle/>
          <a:p>
            <a:r>
              <a:rPr lang="en-US" sz="2000" b="1" dirty="0"/>
              <a:t>No safe space to use fentanyl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E844E-79C8-1D6A-A925-88CEBB10F4E7}"/>
              </a:ext>
            </a:extLst>
          </p:cNvPr>
          <p:cNvSpPr txBox="1"/>
          <p:nvPr/>
        </p:nvSpPr>
        <p:spPr bwMode="auto">
          <a:xfrm>
            <a:off x="1057005" y="1788279"/>
            <a:ext cx="7222487" cy="181588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/>
              <a:t>There wasn't really anything unusual about that day except for that this guy came over who I don't normally hang out with…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he's living at a…it's sort of like a shelter</a:t>
            </a:r>
            <a:r>
              <a:rPr lang="en-US" sz="1600" i="1" dirty="0"/>
              <a:t>, and so I felt bad for him because, you know…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doesn't have keys</a:t>
            </a:r>
            <a:r>
              <a:rPr lang="en-US" sz="1600" i="1" dirty="0"/>
              <a:t>, like,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he's kind of in a controlled environment…he can’t even bring people in his room</a:t>
            </a:r>
            <a:r>
              <a:rPr lang="en-US" sz="1600" i="1" dirty="0">
                <a:solidFill>
                  <a:srgbClr val="000000"/>
                </a:solidFill>
              </a:rPr>
              <a:t>…</a:t>
            </a:r>
            <a:r>
              <a:rPr lang="en-US" sz="1600" i="1" dirty="0"/>
              <a:t>and so I felt bad for him so I let him come over and we were just watching TV and smoking, and he was doing fentanyl and I was doing meth, and then that's when it went haywire.</a:t>
            </a:r>
          </a:p>
        </p:txBody>
      </p:sp>
    </p:spTree>
    <p:extLst>
      <p:ext uri="{BB962C8B-B14F-4D97-AF65-F5344CB8AC3E}">
        <p14:creationId xmlns:p14="http://schemas.microsoft.com/office/powerpoint/2010/main" val="2383799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ABDCDD-0287-4D8B-A0B2-C933B221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5" y="1"/>
            <a:ext cx="9114973" cy="51271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39937D-019D-6E3F-55BA-49F3273AB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BE0CA-724B-7AA5-91DD-0BC5570548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3487D6-5BB5-9E3B-41F8-7BB98B87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9251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0DE4CA-1BCF-58AA-8EC3-0D15A819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8751"/>
            <a:ext cx="8173580" cy="458587"/>
          </a:xfrm>
        </p:spPr>
        <p:txBody>
          <a:bodyPr wrap="square" anchor="t">
            <a:normAutofit/>
          </a:bodyPr>
          <a:lstStyle/>
          <a:p>
            <a:r>
              <a:rPr lang="en-US" sz="2500">
                <a:latin typeface="Garamond"/>
                <a:cs typeface="Arial"/>
              </a:rPr>
              <a:t>Questions?</a:t>
            </a:r>
            <a:endParaRPr lang="en-US" sz="2500"/>
          </a:p>
        </p:txBody>
      </p:sp>
      <p:pic>
        <p:nvPicPr>
          <p:cNvPr id="1026" name="Picture 2" descr="A red gate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296D0F3B-76AA-E455-BFB2-FB4616CC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1" r="-1" b="17960"/>
          <a:stretch/>
        </p:blipFill>
        <p:spPr bwMode="auto">
          <a:xfrm>
            <a:off x="459685" y="1401417"/>
            <a:ext cx="8137665" cy="293204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4E213D-ED8B-3F35-442E-13F3AF04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152" y="4852597"/>
            <a:ext cx="4310907" cy="103485"/>
          </a:xfrm>
        </p:spPr>
        <p:txBody>
          <a:bodyPr wrap="square" anchor="b">
            <a:normAutofit lnSpcReduction="10000"/>
          </a:bodyPr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11609-2A25-1BF2-75CF-BAE8684E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107" y="4840129"/>
            <a:ext cx="246061" cy="116425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7BCC8D0D-EAEC-449D-9161-023DFF90F2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0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4FCF-CD6F-56BE-D6DA-85311DF6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/>
                <a:cs typeface="Arial"/>
              </a:rPr>
              <a:t>Appendix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73B3E-BF93-F153-906C-E7F9E275D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2A674-3EB6-9E6C-0097-826D6335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D96B-3096-9BF0-4690-FD68B5CE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658DD-6D4B-1980-000C-5BC2A223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16A5F-B0CF-4BA6-8F47-E881328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EED52B-40FE-5238-C441-DF496EA55E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56F6D-F850-4C28-D97F-EDF0D1BC29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86368A-7DFF-63C9-4D54-C3784735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69" y="-413186"/>
            <a:ext cx="8550097" cy="1222178"/>
          </a:xfrm>
        </p:spPr>
        <p:txBody>
          <a:bodyPr/>
          <a:lstStyle/>
          <a:p>
            <a:r>
              <a:rPr lang="en-US" dirty="0">
                <a:latin typeface="Garamond"/>
                <a:cs typeface="Arial"/>
              </a:rPr>
              <a:t>Poverty and criminalization influence safe use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E38C-9778-5370-EBEC-EC95883D1C45}"/>
              </a:ext>
            </a:extLst>
          </p:cNvPr>
          <p:cNvSpPr txBox="1"/>
          <p:nvPr/>
        </p:nvSpPr>
        <p:spPr bwMode="auto">
          <a:xfrm>
            <a:off x="829810" y="1244568"/>
            <a:ext cx="3489738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 anchor="t">
            <a:spAutoFit/>
          </a:bodyPr>
          <a:lstStyle/>
          <a:p>
            <a:r>
              <a:rPr lang="en-US" sz="2000" b="1"/>
              <a:t>Poverty / Basic needs unmet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75B98-5DFD-236B-2C5D-693693758D52}"/>
              </a:ext>
            </a:extLst>
          </p:cNvPr>
          <p:cNvSpPr txBox="1"/>
          <p:nvPr/>
        </p:nvSpPr>
        <p:spPr bwMode="auto">
          <a:xfrm>
            <a:off x="556160" y="1523921"/>
            <a:ext cx="4034672" cy="28931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/>
              <a:t>[Using meth] also has to do with the kind of lifestyle you end up in when you have to pay sixteen hundred dollars in rent and you only get nine hundred dollars a month…for all of your expenses…</a:t>
            </a:r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</a:rPr>
              <a:t>everything included in your SSI isn’t enough to survive on in San Francisco</a:t>
            </a:r>
            <a:r>
              <a:rPr lang="en-US" sz="1400" i="1"/>
              <a:t>, there's no way so you have to supplement your income somehow, and</a:t>
            </a:r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</a:rPr>
              <a:t> unless you steal or you deal drugs or you can get a job and not get caught by SSI you're going to end up doing what I did</a:t>
            </a:r>
            <a:r>
              <a:rPr lang="en-US" sz="1400" i="1"/>
              <a:t>, which was prostitution. And so it's, it's really challenging to stay out of crime when you can't have a W-2 or lose your benefits. </a:t>
            </a:r>
            <a:endParaRPr lang="en-US" sz="1400" i="1">
              <a:highlight>
                <a:srgbClr val="FFFF00"/>
              </a:highlight>
              <a:cs typeface="Arial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5FBFEA0-4FAD-41F5-DB77-CE3A3CAC1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351" y="1483832"/>
            <a:ext cx="4118415" cy="2587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 i="1">
                <a:latin typeface="Arial"/>
                <a:cs typeface="Arial"/>
              </a:rPr>
              <a:t>…me and this guy were just talking and smoking a joint and he said, “Oh, I have some cocaine. Actually, I'm not sure if it's cocaine or fentanyl,” and I looked at it I said, “I think it's cocaine.” And </a:t>
            </a:r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I'd been up for a while on meth and so it wasn't working for me, I was like saturated, I couldn't really do anymore of that</a:t>
            </a:r>
            <a:r>
              <a:rPr lang="en-US" sz="1400" i="1">
                <a:latin typeface="Arial"/>
                <a:cs typeface="Arial"/>
              </a:rPr>
              <a:t> so I was like, oh, yeah, I really want to snort a line of coke. And </a:t>
            </a:r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 had to get rent money, too, so I was like trying to stay awake</a:t>
            </a:r>
            <a:r>
              <a:rPr lang="en-US" sz="1400" i="1">
                <a:latin typeface="Arial"/>
                <a:cs typeface="Arial"/>
              </a:rPr>
              <a:t>, okay. So I snorted a big line of it, or like, like the size of my pinky nail, you know, of cocaine, well, what I thought was cocaine, it turned out to be [fentanyl].</a:t>
            </a:r>
            <a:endParaRPr lang="en-US" sz="1400" b="1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41919-4B42-8F5D-028E-38B33DF4A31E}"/>
              </a:ext>
            </a:extLst>
          </p:cNvPr>
          <p:cNvSpPr txBox="1"/>
          <p:nvPr/>
        </p:nvSpPr>
        <p:spPr bwMode="auto">
          <a:xfrm>
            <a:off x="6234259" y="1188044"/>
            <a:ext cx="134011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b="1"/>
              <a:t>Urgent use</a:t>
            </a:r>
          </a:p>
        </p:txBody>
      </p:sp>
    </p:spTree>
    <p:extLst>
      <p:ext uri="{BB962C8B-B14F-4D97-AF65-F5344CB8AC3E}">
        <p14:creationId xmlns:p14="http://schemas.microsoft.com/office/powerpoint/2010/main" val="984026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4" grpId="0" build="p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0BA4-0DFB-E858-6CCE-40F0D07FFE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latin typeface="Garamond"/>
                <a:cs typeface="Arial"/>
              </a:rPr>
              <a:t>We have no conflicts of interest to disclose. 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B8EFE-66D9-F663-E4AE-6D151A82C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451621"/>
            <a:ext cx="6858000" cy="4917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i="1">
                <a:latin typeface="Arial"/>
                <a:cs typeface="Arial"/>
              </a:rPr>
              <a:t>This work was funded by the UCSF OUD RAP </a:t>
            </a:r>
            <a:endParaRPr lang="en-US" i="1"/>
          </a:p>
          <a:p>
            <a:r>
              <a:rPr lang="en-US" i="1">
                <a:latin typeface="Arial"/>
                <a:cs typeface="Arial"/>
              </a:rPr>
              <a:t>(NCATS #UL1 TR001872).</a:t>
            </a:r>
            <a:endParaRPr lang="en-US" i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781CA-F7AF-3414-7A75-280E404A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0015F-212D-F7C3-25D8-F4BE6BFDB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D821E-4D56-7BFF-357F-54C213EF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9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26B0-1099-6944-C25C-359E5353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319773"/>
            <a:ext cx="8173580" cy="458587"/>
          </a:xfrm>
        </p:spPr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08739-A005-7C08-4966-D896B6CA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CE9E-74A4-2D4A-9980-4E2A5D395560}" type="datetime1">
              <a:rPr lang="en-US" smtClean="0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9E9E-FB38-D0D9-625F-94B5145B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37E48-62FC-8517-A5FD-84D115E8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A person sitting at a table with a box of food&#10;&#10;Description automatically generated">
            <a:extLst>
              <a:ext uri="{FF2B5EF4-FFF2-40B4-BE49-F238E27FC236}">
                <a16:creationId xmlns:a16="http://schemas.microsoft.com/office/drawing/2014/main" id="{86206AA5-79F7-271D-5452-3BE7AD680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0" r="8611" b="24997"/>
          <a:stretch/>
        </p:blipFill>
        <p:spPr>
          <a:xfrm>
            <a:off x="4847569" y="190885"/>
            <a:ext cx="1191283" cy="1521279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4BDA4C-D459-97CF-872D-669E2241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04" y="2610665"/>
            <a:ext cx="2685081" cy="2013811"/>
          </a:xfrm>
          <a:prstGeom prst="rect">
            <a:avLst/>
          </a:prstGeom>
        </p:spPr>
      </p:pic>
      <p:pic>
        <p:nvPicPr>
          <p:cNvPr id="12" name="Picture 11" descr="A person holding a baby wearing a face mask&#10;&#10;Description automatically generated">
            <a:extLst>
              <a:ext uri="{FF2B5EF4-FFF2-40B4-BE49-F238E27FC236}">
                <a16:creationId xmlns:a16="http://schemas.microsoft.com/office/drawing/2014/main" id="{EA4C1068-9048-CA20-7A9C-A944AF0523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58" t="22125" r="4731" b="18065"/>
          <a:stretch/>
        </p:blipFill>
        <p:spPr>
          <a:xfrm>
            <a:off x="6193208" y="185400"/>
            <a:ext cx="1321951" cy="1532250"/>
          </a:xfrm>
          <a:prstGeom prst="rect">
            <a:avLst/>
          </a:prstGeom>
        </p:spPr>
      </p:pic>
      <p:pic>
        <p:nvPicPr>
          <p:cNvPr id="14" name="Picture 13" descr="A person holding a baby&#10;&#10;Description automatically generated">
            <a:extLst>
              <a:ext uri="{FF2B5EF4-FFF2-40B4-BE49-F238E27FC236}">
                <a16:creationId xmlns:a16="http://schemas.microsoft.com/office/drawing/2014/main" id="{E2D92D45-7C39-2DD9-0911-2804907753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188" r="24605" b="10038"/>
          <a:stretch/>
        </p:blipFill>
        <p:spPr>
          <a:xfrm>
            <a:off x="7689888" y="185400"/>
            <a:ext cx="1294592" cy="1526764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63AFF4-F788-5FD8-BA3F-481A0422F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934" y="2610664"/>
            <a:ext cx="2685081" cy="2013811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59D908-2592-CDFD-026A-9D6E697C0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069" y="2610664"/>
            <a:ext cx="2685082" cy="2013811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61B3C15-64A1-FD13-AE3C-7773C39B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30" y="907248"/>
            <a:ext cx="6160374" cy="36958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3045" indent="-233045"/>
            <a:r>
              <a:rPr lang="en-US" sz="1200" dirty="0">
                <a:latin typeface="Arial"/>
                <a:cs typeface="Arial"/>
              </a:rPr>
              <a:t>UCSF HOPE Post-Overdose Outreach Team &amp; Clients</a:t>
            </a:r>
            <a:endParaRPr lang="en-US">
              <a:latin typeface="Arial"/>
              <a:cs typeface="Arial"/>
            </a:endParaRP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Patrick Low, Elyssa Samayoa</a:t>
            </a:r>
          </a:p>
          <a:p>
            <a:pPr marL="233045" indent="-233045"/>
            <a:r>
              <a:rPr lang="en-US" sz="1200" dirty="0">
                <a:latin typeface="Arial"/>
                <a:cs typeface="Arial"/>
              </a:rPr>
              <a:t>Primary Mentor: Phillip Coffin</a:t>
            </a:r>
          </a:p>
          <a:p>
            <a:pPr marL="233045" indent="-233045"/>
            <a:r>
              <a:rPr lang="en-US" sz="1200" dirty="0" err="1">
                <a:latin typeface="Arial"/>
                <a:cs typeface="Arial"/>
              </a:rPr>
              <a:t>McCuistian</a:t>
            </a:r>
            <a:r>
              <a:rPr lang="en-US" sz="1200" dirty="0">
                <a:latin typeface="Arial"/>
                <a:cs typeface="Arial"/>
              </a:rPr>
              <a:t>/Suen/</a:t>
            </a:r>
            <a:r>
              <a:rPr lang="en-US" sz="1200" dirty="0" err="1">
                <a:latin typeface="Arial"/>
                <a:cs typeface="Arial"/>
              </a:rPr>
              <a:t>Bazazi</a:t>
            </a:r>
            <a:r>
              <a:rPr lang="en-US" sz="1200" dirty="0">
                <a:latin typeface="Arial"/>
                <a:cs typeface="Arial"/>
              </a:rPr>
              <a:t> Lab, Kelly Knight</a:t>
            </a:r>
            <a:endParaRPr lang="en-US" dirty="0">
              <a:latin typeface="Arial"/>
              <a:cs typeface="Arial"/>
            </a:endParaRPr>
          </a:p>
          <a:p>
            <a:pPr marL="233045" indent="-233045"/>
            <a:r>
              <a:rPr lang="en-US" sz="1200">
                <a:latin typeface="Arial"/>
                <a:cs typeface="Arial"/>
              </a:rPr>
              <a:t>Andy Tompkins, Christy Soran</a:t>
            </a:r>
            <a:endParaRPr lang="en-US"/>
          </a:p>
          <a:p>
            <a:pPr marL="233045" indent="-233045"/>
            <a:r>
              <a:rPr lang="en-US" sz="1200" dirty="0"/>
              <a:t>Partners: SFDPH (BHS/OOP, WPIC/Street Med/POET), SFFD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3647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FC41EB-F653-AF66-534A-1A5CD49482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Unintentional fentanyl use overdose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717982-3BB0-5AEB-CAD3-5D8A52A039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6408A-6C12-55DF-EE62-5AEFEDA0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/>
                <a:cs typeface="Arial"/>
              </a:rPr>
              <a:t>Potential interventions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7D588-908F-6B03-525F-5B15BA42B3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613024"/>
            <a:ext cx="8169964" cy="3348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i="1">
                <a:latin typeface="Arial"/>
                <a:cs typeface="Arial"/>
              </a:rPr>
              <a:t>Analysis ongoing</a:t>
            </a:r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D41093F-8D97-FBDE-CC49-CAB5F08A62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48778"/>
              </p:ext>
            </p:extLst>
          </p:nvPr>
        </p:nvGraphicFramePr>
        <p:xfrm>
          <a:off x="518861" y="955006"/>
          <a:ext cx="8114958" cy="368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1244304964"/>
                    </a:ext>
                  </a:extLst>
                </a:gridCol>
                <a:gridCol w="4685958">
                  <a:extLst>
                    <a:ext uri="{9D8B030D-6E8A-4147-A177-3AD203B41FA5}">
                      <a16:colId xmlns:a16="http://schemas.microsoft.com/office/drawing/2014/main" val="4121116151"/>
                    </a:ext>
                  </a:extLst>
                </a:gridCol>
              </a:tblGrid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601681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Naloxone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Gaps in knowledge and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108048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Never use alone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Some people want to use alone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18092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Fentanyl test strips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 to use, limited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143272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Drug testing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Inconvenient, concern about police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436984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Pipe markers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More data needed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716102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Behavioral interventions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More data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994049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Treatment of </a:t>
                      </a:r>
                      <a:r>
                        <a:rPr lang="en-US" sz="1600" dirty="0" err="1"/>
                        <a:t>StimUD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Only applicable to those seeking use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628621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Naltrexone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Acceptability concerns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916864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r>
                        <a:rPr lang="en-US" sz="1600" dirty="0"/>
                        <a:t>Safe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What exactly would this look like?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416175"/>
                  </a:ext>
                </a:extLst>
              </a:tr>
              <a:tr h="324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dirty="0"/>
                        <a:t>Overdose prevention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Need to be acceptable to people who smoke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83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2412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DFC2-80EB-94CD-115E-C2421B57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0C83-81D6-41D4-9EAE-0893AE01671C}" type="datetime1">
              <a:rPr lang="en-US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392F-79B6-C0DE-7B7A-6D0E64A7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BA24E-A1AE-165F-49FA-535FC68B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F88B5A-A458-2273-D12A-C3DC6B908BD2}"/>
              </a:ext>
            </a:extLst>
          </p:cNvPr>
          <p:cNvGrpSpPr/>
          <p:nvPr/>
        </p:nvGrpSpPr>
        <p:grpSpPr>
          <a:xfrm>
            <a:off x="1139424" y="1007729"/>
            <a:ext cx="6631936" cy="3464678"/>
            <a:chOff x="4182662" y="1914986"/>
            <a:chExt cx="4960299" cy="26074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CC9646-8F98-5038-FC40-16A65F26A680}"/>
                </a:ext>
              </a:extLst>
            </p:cNvPr>
            <p:cNvGrpSpPr/>
            <p:nvPr/>
          </p:nvGrpSpPr>
          <p:grpSpPr>
            <a:xfrm>
              <a:off x="4182662" y="2155830"/>
              <a:ext cx="4960299" cy="2211424"/>
              <a:chOff x="4182662" y="2155830"/>
              <a:chExt cx="6545419" cy="3226407"/>
            </a:xfrm>
          </p:grpSpPr>
          <p:pic>
            <p:nvPicPr>
              <p:cNvPr id="11" name="Picture 10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C36FC4CF-E428-38BC-9B1F-1215EF240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82662" y="2155830"/>
                <a:ext cx="4845326" cy="3226407"/>
              </a:xfrm>
              <a:prstGeom prst="rect">
                <a:avLst/>
              </a:prstGeom>
            </p:spPr>
          </p:pic>
          <p:sp>
            <p:nvSpPr>
              <p:cNvPr id="12" name="Callout: Right Arrow 11">
                <a:extLst>
                  <a:ext uri="{FF2B5EF4-FFF2-40B4-BE49-F238E27FC236}">
                    <a16:creationId xmlns:a16="http://schemas.microsoft.com/office/drawing/2014/main" id="{7C7542CA-0AE1-AF69-0258-809B5E824396}"/>
                  </a:ext>
                </a:extLst>
              </p:cNvPr>
              <p:cNvSpPr/>
              <p:nvPr/>
            </p:nvSpPr>
            <p:spPr bwMode="auto">
              <a:xfrm>
                <a:off x="8914563" y="3071762"/>
                <a:ext cx="446506" cy="1134980"/>
              </a:xfrm>
              <a:prstGeom prst="rightArrowCallout">
                <a:avLst/>
              </a:prstGeom>
              <a:solidFill>
                <a:srgbClr val="0000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0" spcFirstLastPara="0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endParaRPr lang="en-US" sz="1600" b="1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3FBEA576-FF2B-A8DA-9788-9A5DBF00B5B1}"/>
                  </a:ext>
                </a:extLst>
              </p:cNvPr>
              <p:cNvSpPr txBox="1"/>
              <p:nvPr/>
            </p:nvSpPr>
            <p:spPr bwMode="auto">
              <a:xfrm>
                <a:off x="9451974" y="3424627"/>
                <a:ext cx="1276107" cy="53884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>
                    <a:cs typeface="Arial"/>
                  </a:rPr>
                  <a:t>Opioids +</a:t>
                </a:r>
                <a:endParaRPr lang="en-US" sz="1200" err="1">
                  <a:cs typeface="Arial"/>
                </a:endParaRPr>
              </a:p>
              <a:p>
                <a:r>
                  <a:rPr lang="en-US" sz="1200">
                    <a:cs typeface="Arial"/>
                  </a:rPr>
                  <a:t>Stimulants</a:t>
                </a:r>
              </a:p>
            </p:txBody>
          </p:sp>
        </p:grp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57EFC426-3CB8-3D50-4E0D-D62EE3489C33}"/>
                </a:ext>
              </a:extLst>
            </p:cNvPr>
            <p:cNvSpPr txBox="1"/>
            <p:nvPr/>
          </p:nvSpPr>
          <p:spPr bwMode="auto">
            <a:xfrm>
              <a:off x="4216610" y="1914986"/>
              <a:ext cx="2743200" cy="24622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/>
                <a:t>Overdose deaths, SF</a:t>
              </a:r>
              <a:endParaRPr lang="en-US" sz="1400"/>
            </a:p>
          </p:txBody>
        </p:sp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CD1F11C6-2E1D-6731-6D38-29A59C58EF72}"/>
                </a:ext>
              </a:extLst>
            </p:cNvPr>
            <p:cNvSpPr txBox="1"/>
            <p:nvPr/>
          </p:nvSpPr>
          <p:spPr bwMode="auto">
            <a:xfrm>
              <a:off x="4189364" y="4368526"/>
              <a:ext cx="2743200" cy="153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i="1">
                  <a:cs typeface="Arial"/>
                </a:rPr>
                <a:t>CSUH, SFDPH 2023</a:t>
              </a:r>
              <a:endParaRPr lang="en-US" sz="1000" i="1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C3D1A144-E061-3AD9-51EE-F0C0AB30E967}"/>
              </a:ext>
            </a:extLst>
          </p:cNvPr>
          <p:cNvSpPr txBox="1">
            <a:spLocks/>
          </p:cNvSpPr>
          <p:nvPr/>
        </p:nvSpPr>
        <p:spPr>
          <a:xfrm>
            <a:off x="410723" y="144816"/>
            <a:ext cx="8409323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378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i="0" kern="1200" cap="none" spc="0" baseline="0" dirty="0" smtClean="0">
                <a:solidFill>
                  <a:schemeClr val="tx1"/>
                </a:solidFill>
                <a:latin typeface="Garamond" panose="02020404030301010803" pitchFamily="18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latin typeface="Garamond"/>
                <a:cs typeface="Arial"/>
              </a:rPr>
              <a:t>"Fourth Wave:" Fentanyl + Stimulants in Overdose Deaths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9913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F1DB-F8C6-ECD3-1267-0AE30E3C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144816"/>
            <a:ext cx="8173580" cy="458587"/>
          </a:xfrm>
        </p:spPr>
        <p:txBody>
          <a:bodyPr/>
          <a:lstStyle/>
          <a:p>
            <a:r>
              <a:rPr lang="en-US" sz="2800">
                <a:latin typeface="Garamond"/>
                <a:cs typeface="Arial"/>
              </a:rPr>
              <a:t>Fentanyl + Stimulants Involved in Most Overdose Deaths</a:t>
            </a:r>
            <a:endParaRPr lang="en-US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C717D-8A53-E5F5-3367-50B2CC581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870E-59AF-4B5B-9179-874F5CB7D4C6}" type="datetime1">
              <a:rPr lang="en-US"/>
              <a:t>11/15/24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02E25-CB31-0070-65AF-4B63246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49D6-83BD-8E23-4F7D-56908FDE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23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F003E2-5CE2-AB52-DCA6-C1FB14E7D595}"/>
              </a:ext>
            </a:extLst>
          </p:cNvPr>
          <p:cNvGrpSpPr/>
          <p:nvPr/>
        </p:nvGrpSpPr>
        <p:grpSpPr>
          <a:xfrm>
            <a:off x="202531" y="661200"/>
            <a:ext cx="5382591" cy="2403269"/>
            <a:chOff x="202531" y="661200"/>
            <a:chExt cx="5382591" cy="240326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44F78C-98E4-D9BF-4597-27DA793F112C}"/>
                </a:ext>
              </a:extLst>
            </p:cNvPr>
            <p:cNvGrpSpPr/>
            <p:nvPr/>
          </p:nvGrpSpPr>
          <p:grpSpPr>
            <a:xfrm>
              <a:off x="204158" y="895476"/>
              <a:ext cx="5380964" cy="1958816"/>
              <a:chOff x="204158" y="1061128"/>
              <a:chExt cx="5380964" cy="1958816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D17481E-D975-72E6-795B-EDBEB90C2B4B}"/>
                  </a:ext>
                </a:extLst>
              </p:cNvPr>
              <p:cNvGrpSpPr/>
              <p:nvPr/>
            </p:nvGrpSpPr>
            <p:grpSpPr>
              <a:xfrm>
                <a:off x="204158" y="1061128"/>
                <a:ext cx="4367429" cy="1958816"/>
                <a:chOff x="4538868" y="2571760"/>
                <a:chExt cx="4367429" cy="1958816"/>
              </a:xfrm>
            </p:grpSpPr>
            <p:pic>
              <p:nvPicPr>
                <p:cNvPr id="13" name="Picture 12" descr="A graph of opioid&#10;&#10;Description automatically generated">
                  <a:extLst>
                    <a:ext uri="{FF2B5EF4-FFF2-40B4-BE49-F238E27FC236}">
                      <a16:creationId xmlns:a16="http://schemas.microsoft.com/office/drawing/2014/main" id="{90C422BC-1D96-A620-8886-54254E395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8868" y="2571760"/>
                  <a:ext cx="4012924" cy="1958816"/>
                </a:xfrm>
                <a:prstGeom prst="rect">
                  <a:avLst/>
                </a:prstGeom>
              </p:spPr>
            </p:pic>
            <p:sp>
              <p:nvSpPr>
                <p:cNvPr id="14" name="Arrow: Left 13">
                  <a:extLst>
                    <a:ext uri="{FF2B5EF4-FFF2-40B4-BE49-F238E27FC236}">
                      <a16:creationId xmlns:a16="http://schemas.microsoft.com/office/drawing/2014/main" id="{50BEC358-B699-C201-49D3-25B31505A652}"/>
                    </a:ext>
                  </a:extLst>
                </p:cNvPr>
                <p:cNvSpPr/>
                <p:nvPr/>
              </p:nvSpPr>
              <p:spPr bwMode="auto">
                <a:xfrm>
                  <a:off x="8492704" y="3136552"/>
                  <a:ext cx="413593" cy="203896"/>
                </a:xfrm>
                <a:prstGeom prst="leftArrow">
                  <a:avLst/>
                </a:prstGeom>
                <a:solidFill>
                  <a:srgbClr val="000000"/>
                </a:solidFill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sz="1600" b="1" err="1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FF01FA-E3F2-CBEC-A181-BB5FDA4068A1}"/>
                  </a:ext>
                </a:extLst>
              </p:cNvPr>
              <p:cNvSpPr txBox="1"/>
              <p:nvPr/>
            </p:nvSpPr>
            <p:spPr bwMode="auto">
              <a:xfrm>
                <a:off x="4618053" y="1558061"/>
                <a:ext cx="967069" cy="36933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cs typeface="Arial"/>
                  </a:rPr>
                  <a:t>Opioids +</a:t>
                </a:r>
                <a:endParaRPr lang="en-US" sz="1200" err="1">
                  <a:cs typeface="Arial"/>
                </a:endParaRPr>
              </a:p>
              <a:p>
                <a:r>
                  <a:rPr lang="en-US" sz="1200">
                    <a:cs typeface="Arial"/>
                  </a:rPr>
                  <a:t>Stimulants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DDB05D-AF89-7E4A-48F1-C5DBB7923129}"/>
                </a:ext>
              </a:extLst>
            </p:cNvPr>
            <p:cNvSpPr txBox="1"/>
            <p:nvPr/>
          </p:nvSpPr>
          <p:spPr bwMode="auto">
            <a:xfrm>
              <a:off x="202532" y="661200"/>
              <a:ext cx="3938494" cy="24622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cs typeface="Arial"/>
                </a:rPr>
                <a:t>Overdose deaths involving stimulants, US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BE6EF9-63CF-FD55-2BB1-E71A7164A29D}"/>
                </a:ext>
              </a:extLst>
            </p:cNvPr>
            <p:cNvSpPr txBox="1"/>
            <p:nvPr/>
          </p:nvSpPr>
          <p:spPr bwMode="auto">
            <a:xfrm>
              <a:off x="202531" y="2910581"/>
              <a:ext cx="2743200" cy="153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i="1">
                  <a:cs typeface="Arial"/>
                </a:rPr>
                <a:t>CDC, NCHS 2024</a:t>
              </a:r>
              <a:endParaRPr lang="en-US" sz="1000" i="1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F88B5A-A458-2273-D12A-C3DC6B908BD2}"/>
              </a:ext>
            </a:extLst>
          </p:cNvPr>
          <p:cNvGrpSpPr/>
          <p:nvPr/>
        </p:nvGrpSpPr>
        <p:grpSpPr>
          <a:xfrm>
            <a:off x="4382687" y="2072149"/>
            <a:ext cx="4960299" cy="2607428"/>
            <a:chOff x="4382687" y="2072149"/>
            <a:chExt cx="4960299" cy="26074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CC9646-8F98-5038-FC40-16A65F26A680}"/>
                </a:ext>
              </a:extLst>
            </p:cNvPr>
            <p:cNvGrpSpPr/>
            <p:nvPr/>
          </p:nvGrpSpPr>
          <p:grpSpPr>
            <a:xfrm>
              <a:off x="4382687" y="2312993"/>
              <a:ext cx="4960299" cy="2211424"/>
              <a:chOff x="452372" y="1178565"/>
              <a:chExt cx="6545419" cy="3226407"/>
            </a:xfrm>
          </p:grpSpPr>
          <p:pic>
            <p:nvPicPr>
              <p:cNvPr id="7" name="Picture 6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C36FC4CF-E428-38BC-9B1F-1215EF240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372" y="1178565"/>
                <a:ext cx="4845326" cy="3226407"/>
              </a:xfrm>
              <a:prstGeom prst="rect">
                <a:avLst/>
              </a:prstGeom>
            </p:spPr>
          </p:pic>
          <p:sp>
            <p:nvSpPr>
              <p:cNvPr id="10" name="Callout: Right Arrow 9">
                <a:extLst>
                  <a:ext uri="{FF2B5EF4-FFF2-40B4-BE49-F238E27FC236}">
                    <a16:creationId xmlns:a16="http://schemas.microsoft.com/office/drawing/2014/main" id="{7C7542CA-0AE1-AF69-0258-809B5E824396}"/>
                  </a:ext>
                </a:extLst>
              </p:cNvPr>
              <p:cNvSpPr/>
              <p:nvPr/>
            </p:nvSpPr>
            <p:spPr bwMode="auto">
              <a:xfrm>
                <a:off x="5184273" y="2094497"/>
                <a:ext cx="446506" cy="1134980"/>
              </a:xfrm>
              <a:prstGeom prst="rightArrowCallout">
                <a:avLst/>
              </a:prstGeom>
              <a:solidFill>
                <a:srgbClr val="0000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rtlCol="0" anchor="ctr"/>
              <a:lstStyle/>
              <a:p>
                <a:pPr algn="ctr">
                  <a:lnSpc>
                    <a:spcPct val="90000"/>
                  </a:lnSpc>
                </a:pPr>
                <a:endParaRPr lang="en-US" sz="1600" b="1" err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BEA576-FF2B-A8DA-9788-9A5DBF00B5B1}"/>
                  </a:ext>
                </a:extLst>
              </p:cNvPr>
              <p:cNvSpPr txBox="1"/>
              <p:nvPr/>
            </p:nvSpPr>
            <p:spPr bwMode="auto">
              <a:xfrm>
                <a:off x="5721684" y="2447362"/>
                <a:ext cx="1276107" cy="538845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cs typeface="Arial"/>
                  </a:rPr>
                  <a:t>Opioids +</a:t>
                </a:r>
                <a:endParaRPr lang="en-US" sz="1200" err="1">
                  <a:cs typeface="Arial"/>
                </a:endParaRPr>
              </a:p>
              <a:p>
                <a:r>
                  <a:rPr lang="en-US" sz="1200">
                    <a:cs typeface="Arial"/>
                  </a:rPr>
                  <a:t>Stimulants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EFC426-3CB8-3D50-4E0D-D62EE3489C33}"/>
                </a:ext>
              </a:extLst>
            </p:cNvPr>
            <p:cNvSpPr txBox="1"/>
            <p:nvPr/>
          </p:nvSpPr>
          <p:spPr bwMode="auto">
            <a:xfrm>
              <a:off x="4416635" y="2072149"/>
              <a:ext cx="2743200" cy="24622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Overdose deaths, SF</a:t>
              </a:r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1F11C6-2E1D-6731-6D38-29A59C58EF72}"/>
                </a:ext>
              </a:extLst>
            </p:cNvPr>
            <p:cNvSpPr txBox="1"/>
            <p:nvPr/>
          </p:nvSpPr>
          <p:spPr bwMode="auto">
            <a:xfrm>
              <a:off x="4389389" y="4525689"/>
              <a:ext cx="2743200" cy="153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i="1">
                  <a:cs typeface="Arial"/>
                </a:rPr>
                <a:t>CSUH, SFDPH 2023</a:t>
              </a:r>
              <a:endParaRPr lang="en-US" sz="1000" i="1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CB747A-CE98-5A98-9E76-760172F0F442}"/>
              </a:ext>
            </a:extLst>
          </p:cNvPr>
          <p:cNvGrpSpPr/>
          <p:nvPr/>
        </p:nvGrpSpPr>
        <p:grpSpPr>
          <a:xfrm>
            <a:off x="542117" y="3580819"/>
            <a:ext cx="2817744" cy="523117"/>
            <a:chOff x="542117" y="3580819"/>
            <a:chExt cx="2817744" cy="5231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EBA395-112D-9B91-13A9-3DED721CC5F7}"/>
                </a:ext>
              </a:extLst>
            </p:cNvPr>
            <p:cNvSpPr txBox="1"/>
            <p:nvPr/>
          </p:nvSpPr>
          <p:spPr bwMode="auto">
            <a:xfrm>
              <a:off x="542117" y="3580819"/>
              <a:ext cx="2817744" cy="36933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cs typeface="Arial"/>
                </a:rPr>
                <a:t>"Fourth wave"</a:t>
              </a:r>
              <a:endParaRPr lang="en-US" sz="28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6CF6A8-25A6-C039-47AD-91D0CA38B333}"/>
                </a:ext>
              </a:extLst>
            </p:cNvPr>
            <p:cNvSpPr txBox="1"/>
            <p:nvPr/>
          </p:nvSpPr>
          <p:spPr bwMode="auto">
            <a:xfrm>
              <a:off x="579389" y="3950048"/>
              <a:ext cx="2743200" cy="153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i="1">
                  <a:cs typeface="Arial"/>
                </a:rPr>
                <a:t>Ciccarone 2021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769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6C9410-665A-3876-F610-7DD4E514D9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FFF15-3375-6ED8-8C2A-8AB2F137C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6DC51-93CD-D976-1ACB-F0852A93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Questions and 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AAD9F-35E7-052B-E0CB-20AA29F6FD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E4B96-57D8-7BAA-29CC-0EFF8E34A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1216061"/>
            <a:ext cx="8137665" cy="29320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Are people who use stimulants and experience an unintentional fentanyl OD at risk of repeat OD and subsequent mortality? (How intensively should we outreach this population?)</a:t>
            </a:r>
          </a:p>
          <a:p>
            <a:pPr lvl="1"/>
            <a:endParaRPr lang="en-US" sz="1800">
              <a:sym typeface="Wingdings" pitchFamily="2" charset="2"/>
            </a:endParaRPr>
          </a:p>
          <a:p>
            <a:r>
              <a:rPr lang="en-US" sz="2000">
                <a:sym typeface="Wingdings" pitchFamily="2" charset="2"/>
              </a:rPr>
              <a:t>What interventions should be deployed to reduce overdose risk from unintentional fentanyl use among people who use stimulants?</a:t>
            </a:r>
          </a:p>
          <a:p>
            <a:pPr lvl="1"/>
            <a:r>
              <a:rPr lang="en-US" sz="1800">
                <a:sym typeface="Wingdings" pitchFamily="2" charset="2"/>
              </a:rPr>
              <a:t>Currently analyzing qualitative data on attitudes toward interventions</a:t>
            </a:r>
          </a:p>
          <a:p>
            <a:pPr lvl="1"/>
            <a:r>
              <a:rPr lang="en-US" sz="1800">
                <a:sym typeface="Wingdings" pitchFamily="2" charset="2"/>
              </a:rPr>
              <a:t>HOPE team developing QI process for synthesizing and deploying best practices for this population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213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F6E1-53C2-BD9A-CF25-04A270CC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E012-440A-B09E-18EC-0B33FCB6D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85" y="1068159"/>
            <a:ext cx="8137665" cy="34686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3045" indent="-233045"/>
            <a:r>
              <a:rPr lang="en-US" sz="2000" dirty="0">
                <a:latin typeface="Arial"/>
                <a:cs typeface="Arial"/>
              </a:rPr>
              <a:t>Fentanyl implicated as major driver of overdose mortality nationwide and in San Francisco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233045" indent="-233045"/>
            <a:r>
              <a:rPr lang="en-US" sz="2000" dirty="0">
                <a:latin typeface="Arial"/>
                <a:cs typeface="Arial"/>
              </a:rPr>
              <a:t>31% of people who experienced a nonfatal overdose in San Francisco reported intending to use a stimulant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233045" indent="-226695"/>
            <a:r>
              <a:rPr lang="en-US" sz="2000" dirty="0">
                <a:latin typeface="Arial"/>
                <a:cs typeface="Arial"/>
              </a:rPr>
              <a:t>Drug testing in San Francisco often shows little to no adulteration of stimulants by fentanyl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5F55-5AED-72CE-AA6B-60C366C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469D-FDE4-68C4-2D47-24D727627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0551F-DD9D-7317-75A4-1859299E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C2950-66C4-C12D-EB49-A4E0241D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9A8E-9677-30E8-2020-BABB5BB5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7BD65-AD42-091E-22C6-85A6463F6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5" y="1651000"/>
            <a:ext cx="8137665" cy="26824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rial"/>
                <a:cs typeface="Arial"/>
              </a:rPr>
              <a:t>How do people who use stimulants and avoid opioids end up overdosing via unintentional fentanyl use?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61E5-DEC9-DFE5-DCFD-83E8C841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B1CC4-E61F-B79A-D2E4-F8FEE311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249D1-B5C0-2E85-8BD5-4232F82E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58BE-ED98-AE40-9922-AFEF12A99C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2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9DC2-29D0-A839-DC15-7051225FC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841A94-E7D9-DA6C-98FB-997FBE0916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7F3D3-C858-8465-1652-22F143D4B0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560E9C-FCD5-E5FE-AE4C-7716B6F8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35749-8670-B3FB-28F5-3905C5480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85" y="1126048"/>
            <a:ext cx="8137665" cy="34449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bg1"/>
              </a:buClr>
            </a:pPr>
            <a:r>
              <a:rPr lang="en-US" sz="2000" dirty="0"/>
              <a:t>Qualitative study of people who experienced an opioid overdose while intending to use a stimulant</a:t>
            </a:r>
            <a:endParaRPr lang="en-US" sz="2000" dirty="0">
              <a:latin typeface="Arial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en-US" sz="2000" dirty="0"/>
              <a:t>Eligible participants were those who do not use fentanyl and experienced overdose attributed to UFU in past 120 days</a:t>
            </a:r>
            <a:endParaRPr lang="en-US" sz="2000" dirty="0">
              <a:latin typeface="Arial"/>
              <a:cs typeface="Arial"/>
            </a:endParaRPr>
          </a:p>
          <a:p>
            <a:pPr marL="233045" indent="-233045">
              <a:buClr>
                <a:schemeClr val="bg1"/>
              </a:buClr>
            </a:pPr>
            <a:r>
              <a:rPr lang="en-US" sz="2000" dirty="0">
                <a:latin typeface="Arial"/>
                <a:cs typeface="Arial"/>
              </a:rPr>
              <a:t>Recruited people primarily from post-overdose outreach team, also some peer and hospital referral, 6/2023 - 7/2024</a:t>
            </a:r>
          </a:p>
          <a:p>
            <a:pPr marL="233045" indent="-233045">
              <a:buClr>
                <a:schemeClr val="bg1"/>
              </a:buClr>
            </a:pPr>
            <a:r>
              <a:rPr lang="en-US" sz="2000" dirty="0"/>
              <a:t>Semi-structured interview guide focused on eliciting detailed narrative of their overdose and risk reduction strategies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1FAF5F-991E-677A-A07E-DABBE22593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 descr="Document outline">
            <a:extLst>
              <a:ext uri="{FF2B5EF4-FFF2-40B4-BE49-F238E27FC236}">
                <a16:creationId xmlns:a16="http://schemas.microsoft.com/office/drawing/2014/main" id="{439A0B3E-175B-CF0A-3F90-3C840D283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350" y="3382213"/>
            <a:ext cx="458586" cy="458586"/>
          </a:xfrm>
          <a:prstGeom prst="rect">
            <a:avLst/>
          </a:prstGeom>
        </p:spPr>
      </p:pic>
      <p:pic>
        <p:nvPicPr>
          <p:cNvPr id="10" name="Graphic 9" descr="Doctor male outline">
            <a:extLst>
              <a:ext uri="{FF2B5EF4-FFF2-40B4-BE49-F238E27FC236}">
                <a16:creationId xmlns:a16="http://schemas.microsoft.com/office/drawing/2014/main" id="{07748082-20D4-4829-02F4-49CA8B053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8874" y="2607656"/>
            <a:ext cx="458587" cy="458587"/>
          </a:xfrm>
          <a:prstGeom prst="rect">
            <a:avLst/>
          </a:prstGeom>
        </p:spPr>
      </p:pic>
      <p:pic>
        <p:nvPicPr>
          <p:cNvPr id="12" name="Graphic 11" descr="Magnifying glass outline">
            <a:extLst>
              <a:ext uri="{FF2B5EF4-FFF2-40B4-BE49-F238E27FC236}">
                <a16:creationId xmlns:a16="http://schemas.microsoft.com/office/drawing/2014/main" id="{79DBA5FA-8ACE-1B9A-21A9-31A89BD44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4944" y="1227684"/>
            <a:ext cx="460255" cy="460255"/>
          </a:xfrm>
          <a:prstGeom prst="rect">
            <a:avLst/>
          </a:prstGeom>
        </p:spPr>
      </p:pic>
      <p:pic>
        <p:nvPicPr>
          <p:cNvPr id="14" name="Graphic 13" descr="Clipboard Partially Checked outline">
            <a:extLst>
              <a:ext uri="{FF2B5EF4-FFF2-40B4-BE49-F238E27FC236}">
                <a16:creationId xmlns:a16="http://schemas.microsoft.com/office/drawing/2014/main" id="{C1EE4842-752B-ECE3-5854-FB19BA99F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350" y="1910426"/>
            <a:ext cx="484935" cy="4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62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FECD6C-C9A2-E8D5-A1DE-ED6509D455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32DED-44F5-0FEC-EB56-6CCAF006FA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EC7DC2-099E-4C19-576A-4B16CDB4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FE048-DB09-B715-9305-C2BA532C2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Participant demographics (N = 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703BC-D9BB-0785-08C5-C6324D00B508}"/>
              </a:ext>
            </a:extLst>
          </p:cNvPr>
          <p:cNvSpPr txBox="1"/>
          <p:nvPr/>
        </p:nvSpPr>
        <p:spPr bwMode="auto">
          <a:xfrm>
            <a:off x="3200400" y="2343150"/>
            <a:ext cx="2743200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3B9DA7-0BBF-0054-5A5B-10A503CAC7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371657"/>
              </p:ext>
            </p:extLst>
          </p:nvPr>
        </p:nvGraphicFramePr>
        <p:xfrm>
          <a:off x="272107" y="1225367"/>
          <a:ext cx="3935791" cy="330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D97D8C-1552-B6C7-6620-943C54E4D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9501197"/>
              </p:ext>
            </p:extLst>
          </p:nvPr>
        </p:nvGraphicFramePr>
        <p:xfrm>
          <a:off x="3597001" y="1154328"/>
          <a:ext cx="5742942" cy="344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2624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A7C22-BF77-0CE9-EC9E-66487E9C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77DCE-5823-64D1-A4FA-64F9E08CA1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DF7156-3553-CDFE-9F22-F9296007C3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F8D1FA-49CB-F7DC-EC91-443D74C2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13" y="293199"/>
            <a:ext cx="8173580" cy="458587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11DD7-1048-1154-B50D-70CCFCD31F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Participant demographics (N = 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2F38B-2513-9220-17F0-B503B7461C5C}"/>
              </a:ext>
            </a:extLst>
          </p:cNvPr>
          <p:cNvSpPr txBox="1"/>
          <p:nvPr/>
        </p:nvSpPr>
        <p:spPr bwMode="auto">
          <a:xfrm>
            <a:off x="3200400" y="2343150"/>
            <a:ext cx="2743200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ACE2CDF-2C8C-395D-8841-B849BBB13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13476"/>
              </p:ext>
            </p:extLst>
          </p:nvPr>
        </p:nvGraphicFramePr>
        <p:xfrm>
          <a:off x="-141550" y="1042344"/>
          <a:ext cx="4859059" cy="3712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210E590-D9D3-3269-9786-56D05D52F4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814624"/>
              </p:ext>
            </p:extLst>
          </p:nvPr>
        </p:nvGraphicFramePr>
        <p:xfrm>
          <a:off x="3310469" y="1068267"/>
          <a:ext cx="5813007" cy="3554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4FF5194-A0D5-389D-3FAB-8171A1E03B13}"/>
              </a:ext>
            </a:extLst>
          </p:cNvPr>
          <p:cNvSpPr txBox="1"/>
          <p:nvPr/>
        </p:nvSpPr>
        <p:spPr bwMode="auto">
          <a:xfrm>
            <a:off x="4749626" y="4501301"/>
            <a:ext cx="4148352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*Includes powder cocaine (1), crack cocaine (3), and both (2)</a:t>
            </a:r>
          </a:p>
        </p:txBody>
      </p:sp>
    </p:spTree>
    <p:extLst>
      <p:ext uri="{BB962C8B-B14F-4D97-AF65-F5344CB8AC3E}">
        <p14:creationId xmlns:p14="http://schemas.microsoft.com/office/powerpoint/2010/main" val="12213293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6CECAD-57C2-7CCE-2263-4151D279B6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0FCF-33CF-462F-4743-C8A81373A1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B4EEAE-D787-B66E-D836-A1B1BEAD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/>
                <a:cs typeface="Arial"/>
              </a:rPr>
              <a:t>Results Overview</a:t>
            </a:r>
            <a:endParaRPr lang="en-US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0A521CB-37C2-69B8-AB21-7301427B2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219086"/>
              </p:ext>
            </p:extLst>
          </p:nvPr>
        </p:nvGraphicFramePr>
        <p:xfrm>
          <a:off x="936171" y="1768227"/>
          <a:ext cx="7487726" cy="1397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8E4F90-2342-CF0F-456F-801EF665A6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94F00-FD33-9016-3363-EAFD772D5623}"/>
              </a:ext>
            </a:extLst>
          </p:cNvPr>
          <p:cNvSpPr txBox="1"/>
          <p:nvPr/>
        </p:nvSpPr>
        <p:spPr bwMode="auto">
          <a:xfrm>
            <a:off x="518168" y="1196916"/>
            <a:ext cx="8020726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1. Fentanyl exposure occurred during different stages of drug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7275B-DCA9-5FF2-101F-2A77CE071E40}"/>
              </a:ext>
            </a:extLst>
          </p:cNvPr>
          <p:cNvSpPr txBox="1"/>
          <p:nvPr/>
        </p:nvSpPr>
        <p:spPr bwMode="auto">
          <a:xfrm>
            <a:off x="562708" y="3499455"/>
            <a:ext cx="7976186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2. Participants’ ability to reduce their risk of overdose is influenced by structural factors (e.g., drug supply, housing policies)</a:t>
            </a:r>
          </a:p>
        </p:txBody>
      </p:sp>
    </p:spTree>
    <p:extLst>
      <p:ext uri="{BB962C8B-B14F-4D97-AF65-F5344CB8AC3E}">
        <p14:creationId xmlns:p14="http://schemas.microsoft.com/office/powerpoint/2010/main" val="258476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D267F-CD49-9563-6F05-50270D4D6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2FDBCE-82DF-B5B2-A2F4-1EC46CA801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Unintentional fentanyl use overdose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6736F-FAE1-2EBF-E187-42D899137C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87E9A0-1096-65D3-FFE8-1E685843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/>
                <a:cs typeface="Arial"/>
              </a:rPr>
              <a:t>Results Overview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47D21C-50FE-457E-2B8F-F666D4FCAA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C1A10D-E700-E217-9230-0C97FB997304}"/>
              </a:ext>
            </a:extLst>
          </p:cNvPr>
          <p:cNvSpPr txBox="1"/>
          <p:nvPr/>
        </p:nvSpPr>
        <p:spPr bwMode="auto">
          <a:xfrm>
            <a:off x="518168" y="1331977"/>
            <a:ext cx="8020726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1. Fentanyl exposure occurred during different stages of drug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D9E2F-6094-2368-17FF-46C77E3B30A3}"/>
              </a:ext>
            </a:extLst>
          </p:cNvPr>
          <p:cNvSpPr txBox="1"/>
          <p:nvPr/>
        </p:nvSpPr>
        <p:spPr bwMode="auto">
          <a:xfrm>
            <a:off x="562708" y="3499455"/>
            <a:ext cx="7976186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2. Participants’ ability to reduce their risk of overdose is influenced by structural factors (e.g., drug supply, housing policies)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2CF05-1E2D-AA59-E34C-8F65E7C55916}"/>
              </a:ext>
            </a:extLst>
          </p:cNvPr>
          <p:cNvGrpSpPr/>
          <p:nvPr/>
        </p:nvGrpSpPr>
        <p:grpSpPr>
          <a:xfrm>
            <a:off x="834718" y="1981653"/>
            <a:ext cx="1966990" cy="1180194"/>
            <a:chOff x="6581" y="108594"/>
            <a:chExt cx="1966990" cy="1180194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239099F-539D-D849-F814-8AE7B409A160}"/>
                </a:ext>
              </a:extLst>
            </p:cNvPr>
            <p:cNvSpPr/>
            <p:nvPr/>
          </p:nvSpPr>
          <p:spPr>
            <a:xfrm>
              <a:off x="6581" y="108594"/>
              <a:ext cx="1966990" cy="1180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860DEA65-70A4-5873-D958-5A7E9CB187D0}"/>
                </a:ext>
              </a:extLst>
            </p:cNvPr>
            <p:cNvSpPr txBox="1"/>
            <p:nvPr/>
          </p:nvSpPr>
          <p:spPr>
            <a:xfrm>
              <a:off x="41148" y="143161"/>
              <a:ext cx="1897856" cy="1111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Procurement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610AAB-183D-58B8-6F02-A0DE60417C74}"/>
              </a:ext>
            </a:extLst>
          </p:cNvPr>
          <p:cNvGrpSpPr/>
          <p:nvPr/>
        </p:nvGrpSpPr>
        <p:grpSpPr>
          <a:xfrm>
            <a:off x="2998407" y="2327844"/>
            <a:ext cx="417001" cy="487813"/>
            <a:chOff x="2170270" y="454785"/>
            <a:chExt cx="417001" cy="487813"/>
          </a:xfrm>
        </p:grpSpPr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182DCAAC-3756-0C6D-AACD-2FA7E0918000}"/>
                </a:ext>
              </a:extLst>
            </p:cNvPr>
            <p:cNvSpPr/>
            <p:nvPr/>
          </p:nvSpPr>
          <p:spPr>
            <a:xfrm>
              <a:off x="2170270" y="454785"/>
              <a:ext cx="417001" cy="48781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ight Arrow 6">
              <a:extLst>
                <a:ext uri="{FF2B5EF4-FFF2-40B4-BE49-F238E27FC236}">
                  <a16:creationId xmlns:a16="http://schemas.microsoft.com/office/drawing/2014/main" id="{998D6E16-57C5-5649-7490-9A3CEF03AA74}"/>
                </a:ext>
              </a:extLst>
            </p:cNvPr>
            <p:cNvSpPr txBox="1"/>
            <p:nvPr/>
          </p:nvSpPr>
          <p:spPr>
            <a:xfrm>
              <a:off x="2170270" y="552348"/>
              <a:ext cx="291901" cy="292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8500D-9F38-0776-08FC-7DF71DDE54EB}"/>
              </a:ext>
            </a:extLst>
          </p:cNvPr>
          <p:cNvGrpSpPr/>
          <p:nvPr/>
        </p:nvGrpSpPr>
        <p:grpSpPr>
          <a:xfrm>
            <a:off x="3588504" y="1981653"/>
            <a:ext cx="1966990" cy="1180194"/>
            <a:chOff x="2760367" y="108594"/>
            <a:chExt cx="1966990" cy="118019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ABA3A38-7A2C-D4E7-16AE-71D6780C5D45}"/>
                </a:ext>
              </a:extLst>
            </p:cNvPr>
            <p:cNvSpPr/>
            <p:nvPr/>
          </p:nvSpPr>
          <p:spPr>
            <a:xfrm>
              <a:off x="2760367" y="108594"/>
              <a:ext cx="1966990" cy="1180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A7F47FC7-C830-781F-9DD0-AE483DC23E0B}"/>
                </a:ext>
              </a:extLst>
            </p:cNvPr>
            <p:cNvSpPr txBox="1"/>
            <p:nvPr/>
          </p:nvSpPr>
          <p:spPr>
            <a:xfrm>
              <a:off x="2794934" y="143161"/>
              <a:ext cx="1897856" cy="1111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/>
                <a:t>Storage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0EF5C7-59DF-FD18-88C2-396CB85D9622}"/>
              </a:ext>
            </a:extLst>
          </p:cNvPr>
          <p:cNvGrpSpPr/>
          <p:nvPr/>
        </p:nvGrpSpPr>
        <p:grpSpPr>
          <a:xfrm>
            <a:off x="5752194" y="2327844"/>
            <a:ext cx="417001" cy="487813"/>
            <a:chOff x="4924057" y="454785"/>
            <a:chExt cx="417001" cy="487813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5F4F58FE-5C8A-413F-FE42-B1525DFB68FB}"/>
                </a:ext>
              </a:extLst>
            </p:cNvPr>
            <p:cNvSpPr/>
            <p:nvPr/>
          </p:nvSpPr>
          <p:spPr>
            <a:xfrm>
              <a:off x="4924057" y="454785"/>
              <a:ext cx="417001" cy="48781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ight Arrow 10">
              <a:extLst>
                <a:ext uri="{FF2B5EF4-FFF2-40B4-BE49-F238E27FC236}">
                  <a16:creationId xmlns:a16="http://schemas.microsoft.com/office/drawing/2014/main" id="{3025E6B3-5795-25C9-2BEA-553A4BE1C3EF}"/>
                </a:ext>
              </a:extLst>
            </p:cNvPr>
            <p:cNvSpPr txBox="1"/>
            <p:nvPr/>
          </p:nvSpPr>
          <p:spPr>
            <a:xfrm>
              <a:off x="4924057" y="552348"/>
              <a:ext cx="291901" cy="292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478EAD-A8EA-8FCF-240D-D469F72DB924}"/>
              </a:ext>
            </a:extLst>
          </p:cNvPr>
          <p:cNvGrpSpPr/>
          <p:nvPr/>
        </p:nvGrpSpPr>
        <p:grpSpPr>
          <a:xfrm>
            <a:off x="6342291" y="1981653"/>
            <a:ext cx="1966990" cy="1180194"/>
            <a:chOff x="5514154" y="108594"/>
            <a:chExt cx="1966990" cy="118019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D7C1313-9863-EA2D-C5C6-58D148B706D1}"/>
                </a:ext>
              </a:extLst>
            </p:cNvPr>
            <p:cNvSpPr/>
            <p:nvPr/>
          </p:nvSpPr>
          <p:spPr>
            <a:xfrm>
              <a:off x="5514154" y="108594"/>
              <a:ext cx="1966990" cy="11801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CFAB66C7-0746-FF67-B13C-96FD4EBB3AC7}"/>
                </a:ext>
              </a:extLst>
            </p:cNvPr>
            <p:cNvSpPr txBox="1"/>
            <p:nvPr/>
          </p:nvSpPr>
          <p:spPr>
            <a:xfrm>
              <a:off x="5548721" y="143161"/>
              <a:ext cx="1897856" cy="1111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/>
                <a:t>Consumption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1428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noAutofit/>
      </a:bodyPr>
      <a:lstStyle>
        <a:defPPr marL="342900" indent="-342900">
          <a:buClr>
            <a:schemeClr val="accent1"/>
          </a:buClr>
          <a:buSzPct val="80000"/>
          <a:buFont typeface="Wingdings" charset="2"/>
          <a:buChar char="§"/>
          <a:defRPr sz="2000"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 Pattern 1">
  <a:themeElements>
    <a:clrScheme name="USCF Template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178CCB"/>
      </a:accent1>
      <a:accent2>
        <a:srgbClr val="16A0AC"/>
      </a:accent2>
      <a:accent3>
        <a:srgbClr val="32A03E"/>
      </a:accent3>
      <a:accent4>
        <a:srgbClr val="6E61D7"/>
      </a:accent4>
      <a:accent5>
        <a:srgbClr val="A238BA"/>
      </a:accent5>
      <a:accent6>
        <a:srgbClr val="C32882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SCF Template">
    <a:dk1>
      <a:srgbClr val="052049"/>
    </a:dk1>
    <a:lt1>
      <a:srgbClr val="FFFFFF"/>
    </a:lt1>
    <a:dk2>
      <a:srgbClr val="052049"/>
    </a:dk2>
    <a:lt2>
      <a:srgbClr val="FFFFFF"/>
    </a:lt2>
    <a:accent1>
      <a:srgbClr val="178CCB"/>
    </a:accent1>
    <a:accent2>
      <a:srgbClr val="16A0AC"/>
    </a:accent2>
    <a:accent3>
      <a:srgbClr val="32A03E"/>
    </a:accent3>
    <a:accent4>
      <a:srgbClr val="6E61D7"/>
    </a:accent4>
    <a:accent5>
      <a:srgbClr val="A238BA"/>
    </a:accent5>
    <a:accent6>
      <a:srgbClr val="C32882"/>
    </a:accent6>
    <a:hlink>
      <a:srgbClr val="178CCB"/>
    </a:hlink>
    <a:folHlink>
      <a:srgbClr val="5F5F5F"/>
    </a:folHlink>
  </a:clrScheme>
  <a:fontScheme name="UCSF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48DB2A-A2BB-49B9-B517-04CB45F2482A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686649-89C0-47C3-BB59-3DECE68F346E}">
  <ds:schemaRefs>
    <ds:schemaRef ds:uri="http://purl.org/dc/elements/1.1/"/>
    <ds:schemaRef ds:uri="http://purl.org/dc/terms/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ternal/2005/internalDocumentation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193</TotalTime>
  <Words>2238</Words>
  <Application>Microsoft Macintosh PowerPoint</Application>
  <PresentationFormat>On-screen Show (16:9)</PresentationFormat>
  <Paragraphs>252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.AppleSystemUIFont</vt:lpstr>
      <vt:lpstr>Arial</vt:lpstr>
      <vt:lpstr>Calibri</vt:lpstr>
      <vt:lpstr>Garamond</vt:lpstr>
      <vt:lpstr>Helvetica Neue Light</vt:lpstr>
      <vt:lpstr>Wingdings</vt:lpstr>
      <vt:lpstr>UCSF Classic</vt:lpstr>
      <vt:lpstr>UCSF Contemporary Pattern 1</vt:lpstr>
      <vt:lpstr>Mechanisms of overdose from unintentional fentanyl use among people who use stimulants: a qualitative study</vt:lpstr>
      <vt:lpstr>We have no conflicts of interest to disclose. </vt:lpstr>
      <vt:lpstr>Background</vt:lpstr>
      <vt:lpstr>Research Question</vt:lpstr>
      <vt:lpstr>Approach</vt:lpstr>
      <vt:lpstr>Results</vt:lpstr>
      <vt:lpstr>Results</vt:lpstr>
      <vt:lpstr>Results Overview</vt:lpstr>
      <vt:lpstr>Results Overview</vt:lpstr>
      <vt:lpstr>Drug Procurement:  Getting fentanyl when intending to get a stimulant</vt:lpstr>
      <vt:lpstr>Drug Storage:  Fentanyl stored alongside stimulants</vt:lpstr>
      <vt:lpstr>Drug Consumption: Same types of equipment used to smoke stimulants and fentanyl </vt:lpstr>
      <vt:lpstr>Drug Consumption: Intentionally giving fentanyl to others</vt:lpstr>
      <vt:lpstr>Fentanyl and stimulants are indistinguishable ​ </vt:lpstr>
      <vt:lpstr>Fentanyl is difficult to avoid</vt:lpstr>
      <vt:lpstr>Conclusions</vt:lpstr>
      <vt:lpstr>Questions?</vt:lpstr>
      <vt:lpstr>Appendix</vt:lpstr>
      <vt:lpstr>Poverty and criminalization influence safe use</vt:lpstr>
      <vt:lpstr>Acknowledgements</vt:lpstr>
      <vt:lpstr>Potential interventions</vt:lpstr>
      <vt:lpstr>PowerPoint Presentation</vt:lpstr>
      <vt:lpstr>Fentanyl + Stimulants Involved in Most Overdose Deaths</vt:lpstr>
      <vt:lpstr>Open Questions and Next Steps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Bryson Gomez</cp:lastModifiedBy>
  <cp:revision>199</cp:revision>
  <dcterms:created xsi:type="dcterms:W3CDTF">2017-04-18T17:07:44Z</dcterms:created>
  <dcterms:modified xsi:type="dcterms:W3CDTF">2024-11-15T23:26:49Z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