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480" r:id="rId4"/>
    <p:sldId id="269" r:id="rId5"/>
    <p:sldId id="272" r:id="rId6"/>
    <p:sldId id="273" r:id="rId7"/>
    <p:sldId id="267" r:id="rId8"/>
    <p:sldId id="450" r:id="rId9"/>
    <p:sldId id="477" r:id="rId10"/>
    <p:sldId id="277" r:id="rId11"/>
    <p:sldId id="279" r:id="rId12"/>
    <p:sldId id="280" r:id="rId13"/>
    <p:sldId id="263" r:id="rId14"/>
    <p:sldId id="259" r:id="rId15"/>
    <p:sldId id="260" r:id="rId16"/>
    <p:sldId id="268" r:id="rId17"/>
    <p:sldId id="261" r:id="rId18"/>
    <p:sldId id="478" r:id="rId19"/>
    <p:sldId id="4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4F9E"/>
    <a:srgbClr val="97C0EB"/>
    <a:srgbClr val="BADAFD"/>
    <a:srgbClr val="063C79"/>
    <a:srgbClr val="6F3A80"/>
    <a:srgbClr val="6D3A82"/>
    <a:srgbClr val="6A3D85"/>
    <a:srgbClr val="654089"/>
    <a:srgbClr val="753072"/>
    <a:srgbClr val="F9F0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49"/>
    <p:restoredTop sz="71377"/>
  </p:normalViewPr>
  <p:slideViewPr>
    <p:cSldViewPr snapToGrid="0">
      <p:cViewPr varScale="1">
        <p:scale>
          <a:sx n="80" d="100"/>
          <a:sy n="80" d="100"/>
        </p:scale>
        <p:origin x="1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5306448053075E-2"/>
          <c:y val="3.7793262369159537E-2"/>
          <c:w val="0.95317438728713966"/>
          <c:h val="0.880906876258727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004F9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3272216109504432E-2"/>
                  <c:y val="5.8576593392883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40B-4846-B082-99A5D56DB167}"/>
                </c:ext>
              </c:extLst>
            </c:dLbl>
            <c:dLbl>
              <c:idx val="1"/>
              <c:layout>
                <c:manualLayout>
                  <c:x val="-2.4565117004476899E-2"/>
                  <c:y val="-5.5647763723239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40B-4846-B082-99A5D56DB167}"/>
                </c:ext>
              </c:extLst>
            </c:dLbl>
            <c:dLbl>
              <c:idx val="2"/>
              <c:layout>
                <c:manualLayout>
                  <c:x val="-2.7150918794421882E-2"/>
                  <c:y val="-6.4434252732171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0B-4846-B082-99A5D56DB167}"/>
                </c:ext>
              </c:extLst>
            </c:dLbl>
            <c:dLbl>
              <c:idx val="3"/>
              <c:layout>
                <c:manualLayout>
                  <c:x val="-2.9736720584366771E-2"/>
                  <c:y val="-4.9790104383950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40B-4846-B082-99A5D56DB167}"/>
                </c:ext>
              </c:extLst>
            </c:dLbl>
            <c:dLbl>
              <c:idx val="4"/>
              <c:layout>
                <c:manualLayout>
                  <c:x val="-1.8100612529614556E-2"/>
                  <c:y val="-7.6149571410748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40B-4846-B082-99A5D56DB167}"/>
                </c:ext>
              </c:extLst>
            </c:dLbl>
            <c:dLbl>
              <c:idx val="5"/>
              <c:layout>
                <c:manualLayout>
                  <c:x val="-2.5858017899449366E-2"/>
                  <c:y val="-3.5271180800345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40B-4846-B082-99A5D56DB167}"/>
                </c:ext>
              </c:extLst>
            </c:dLbl>
            <c:dLbl>
              <c:idx val="6"/>
              <c:layout>
                <c:manualLayout>
                  <c:x val="-2.4565117004476899E-2"/>
                  <c:y val="-5.729390436748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0B-4846-B082-99A5D56DB1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4.0999999999999996</c:v>
                </c:pt>
                <c:pt idx="1">
                  <c:v>3.9</c:v>
                </c:pt>
                <c:pt idx="2">
                  <c:v>4.5</c:v>
                </c:pt>
                <c:pt idx="3">
                  <c:v>6.3</c:v>
                </c:pt>
                <c:pt idx="4">
                  <c:v>6.7</c:v>
                </c:pt>
                <c:pt idx="5">
                  <c:v>7.7</c:v>
                </c:pt>
                <c:pt idx="6">
                  <c:v>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0B-4846-B082-99A5D56DB1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4645044748623294E-3"/>
                  <c:y val="-4.100361537501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40B-4846-B082-99A5D56DB167}"/>
                </c:ext>
              </c:extLst>
            </c:dLbl>
            <c:dLbl>
              <c:idx val="1"/>
              <c:layout>
                <c:manualLayout>
                  <c:x val="-1.0343207159779747E-2"/>
                  <c:y val="7.9078401080392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0B-4846-B082-99A5D56DB167}"/>
                </c:ext>
              </c:extLst>
            </c:dLbl>
            <c:dLbl>
              <c:idx val="2"/>
              <c:layout>
                <c:manualLayout>
                  <c:x val="-7.7574053698348097E-3"/>
                  <c:y val="7.3220741741103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40B-4846-B082-99A5D56DB167}"/>
                </c:ext>
              </c:extLst>
            </c:dLbl>
            <c:dLbl>
              <c:idx val="3"/>
              <c:layout>
                <c:manualLayout>
                  <c:x val="-2.3272216109504432E-2"/>
                  <c:y val="-4.9790104383950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0B-4846-B082-99A5D56DB167}"/>
                </c:ext>
              </c:extLst>
            </c:dLbl>
            <c:dLbl>
              <c:idx val="4"/>
              <c:layout>
                <c:manualLayout>
                  <c:x val="-1.0343207159779747E-2"/>
                  <c:y val="-4.9790104383950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0B-4846-B082-99A5D56DB167}"/>
                </c:ext>
              </c:extLst>
            </c:dLbl>
            <c:dLbl>
              <c:idx val="5"/>
              <c:layout>
                <c:manualLayout>
                  <c:x val="-1.6807711634642182E-2"/>
                  <c:y val="-6.1505423062527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0B-4846-B082-99A5D56DB167}"/>
                </c:ext>
              </c:extLst>
            </c:dLbl>
            <c:dLbl>
              <c:idx val="6"/>
              <c:layout>
                <c:manualLayout>
                  <c:x val="-1.9393513424587026E-2"/>
                  <c:y val="-7.6149571410748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0B-4846-B082-99A5D56DB1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4.3</c:v>
                </c:pt>
                <c:pt idx="1">
                  <c:v>3.4</c:v>
                </c:pt>
                <c:pt idx="2">
                  <c:v>3.3</c:v>
                </c:pt>
                <c:pt idx="3">
                  <c:v>3.6</c:v>
                </c:pt>
                <c:pt idx="4">
                  <c:v>3.7</c:v>
                </c:pt>
                <c:pt idx="5">
                  <c:v>3.4</c:v>
                </c:pt>
                <c:pt idx="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0B-4846-B082-99A5D56DB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7334159"/>
        <c:axId val="1667466047"/>
      </c:lineChart>
      <c:catAx>
        <c:axId val="119733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7466047"/>
        <c:crosses val="autoZero"/>
        <c:auto val="1"/>
        <c:lblAlgn val="ctr"/>
        <c:lblOffset val="100"/>
        <c:noMultiLvlLbl val="0"/>
      </c:catAx>
      <c:valAx>
        <c:axId val="1667466047"/>
        <c:scaling>
          <c:orientation val="minMax"/>
          <c:max val="8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733415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98370498961449E-2"/>
          <c:y val="2.1093748702402271E-2"/>
          <c:w val="0.64251218011811029"/>
          <c:h val="0.9637682108902428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B3-A149-A072-1D1C134E06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BB3-A149-A072-1D1C134E06FF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B3-A149-A072-1D1C134E06FF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BB3-A149-A072-1D1C134E06FF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BB3-A149-A072-1D1C134E06FF}"/>
              </c:ext>
            </c:extLst>
          </c:dPt>
          <c:dPt>
            <c:idx val="5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5BB3-A149-A072-1D1C134E06FF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BB3-A149-A072-1D1C134E06FF}"/>
              </c:ext>
            </c:extLst>
          </c:dPt>
          <c:dPt>
            <c:idx val="7"/>
            <c:bubble3D val="0"/>
            <c:spPr>
              <a:solidFill>
                <a:schemeClr val="bg2">
                  <a:lumMod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BB3-A149-A072-1D1C134E06FF}"/>
              </c:ext>
            </c:extLst>
          </c:dPt>
          <c:dLbls>
            <c:dLbl>
              <c:idx val="0"/>
              <c:layout>
                <c:manualLayout>
                  <c:x val="-0.10102054625984253"/>
                  <c:y val="0.1518677933152194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B3-A149-A072-1D1C134E06FF}"/>
                </c:ext>
              </c:extLst>
            </c:dLbl>
            <c:dLbl>
              <c:idx val="1"/>
              <c:layout>
                <c:manualLayout>
                  <c:x val="-0.15009448818897639"/>
                  <c:y val="-7.674212126340297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B3-A149-A072-1D1C134E06FF}"/>
                </c:ext>
              </c:extLst>
            </c:dLbl>
            <c:dLbl>
              <c:idx val="2"/>
              <c:layout>
                <c:manualLayout>
                  <c:x val="-0.11547034940944893"/>
                  <c:y val="-0.1439985147638709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B3-A149-A072-1D1C134E06FF}"/>
                </c:ext>
              </c:extLst>
            </c:dLbl>
            <c:dLbl>
              <c:idx val="3"/>
              <c:layout>
                <c:manualLayout>
                  <c:x val="8.6845595472440945E-2"/>
                  <c:y val="-0.114578456288234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60150098425197"/>
                      <c:h val="8.94727430196393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5BB3-A149-A072-1D1C134E06FF}"/>
                </c:ext>
              </c:extLst>
            </c:dLbl>
            <c:dLbl>
              <c:idx val="4"/>
              <c:layout>
                <c:manualLayout>
                  <c:x val="0.145294906496063"/>
                  <c:y val="-7.34248847548668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BB3-A149-A072-1D1C134E06FF}"/>
                </c:ext>
              </c:extLst>
            </c:dLbl>
            <c:dLbl>
              <c:idx val="5"/>
              <c:layout>
                <c:manualLayout>
                  <c:x val="0.13464308562992122"/>
                  <c:y val="8.41771601761097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BB3-A149-A072-1D1C134E06FF}"/>
                </c:ext>
              </c:extLst>
            </c:dLbl>
            <c:dLbl>
              <c:idx val="6"/>
              <c:layout>
                <c:manualLayout>
                  <c:x val="9.6180118110236218E-2"/>
                  <c:y val="0.1494991295829767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BB3-A149-A072-1D1C134E06FF}"/>
                </c:ext>
              </c:extLst>
            </c:dLbl>
            <c:dLbl>
              <c:idx val="7"/>
              <c:layout>
                <c:manualLayout>
                  <c:x val="1.5569758858267717E-2"/>
                  <c:y val="6.53005619278689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BB3-A149-A072-1D1C134E06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Smoking</c:v>
                </c:pt>
                <c:pt idx="1">
                  <c:v>FTS</c:v>
                </c:pt>
                <c:pt idx="2">
                  <c:v>Wound care</c:v>
                </c:pt>
                <c:pt idx="3">
                  <c:v>Naloxone</c:v>
                </c:pt>
                <c:pt idx="4">
                  <c:v>XTS</c:v>
                </c:pt>
                <c:pt idx="5">
                  <c:v>Snorting</c:v>
                </c:pt>
                <c:pt idx="6">
                  <c:v>Injection</c:v>
                </c:pt>
                <c:pt idx="7">
                  <c:v>Boofing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17.2</c:v>
                </c:pt>
                <c:pt idx="1">
                  <c:v>16.399999999999999</c:v>
                </c:pt>
                <c:pt idx="2">
                  <c:v>14.9</c:v>
                </c:pt>
                <c:pt idx="3">
                  <c:v>14.3</c:v>
                </c:pt>
                <c:pt idx="4">
                  <c:v>13.3</c:v>
                </c:pt>
                <c:pt idx="5">
                  <c:v>10.8</c:v>
                </c:pt>
                <c:pt idx="6">
                  <c:v>10.3</c:v>
                </c:pt>
                <c:pt idx="7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B3-A149-A072-1D1C134E0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187061998952406"/>
          <c:y val="0.28476025561268115"/>
          <c:w val="0.26220263287401574"/>
          <c:h val="0.664854289809652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7T18:49:38.07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 24575,'48'0'0,"12"0"0,37 0 0,-38 0 0,3 0 0,8 0 0,-2 0-1639,-14 0 0,1 0 1639,41 0 0,-5 0 0,-21 0-37,12 0 0,0 0 37,-5 0 493,15 0-493,-9 0 0,-19 0 0,-6 0 0,-15 0 1606,-9 0-1606,-3 0 922,-5 0-922,2 0 331,-3 0-331,-2 0 0,-2 0 0,-1-2 0,0 1 0,-3 1 0,-4 3 0,0 2 0,-5 0 0,-1 0 0,-3-1 0,-1-1 0,-1-1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7T18:50:19.70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24575,'0'23'0,"0"-7"0,0 3 0,0-7 0,0 8 0,0-7 0,0 0 0,0 0 0,0-2 0,0-1 0,0 0 0,0-5 0,0 2 0,0-3 0,0 1 0,0 1 0,0-1 0,0 4 0,0-1 0,0 2 0,2 0 0,3 0 0,0 0 0,3 0 0,-3 0 0,0-2 0,-1-1 0,1-3 0,-1 1 0,1-3 0,-2 0 0,-1-2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7T18:50:37.13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133 1150 24575,'0'-37'0,"0"-39"0,0 4 0,0 20 0,0 0 0,0-26 0,0-11 0,0 10 0,0-5 0,0 1 0,-9-1 0,-4 10 0,-10-8 0,6 37 0,-6-10 0,11 23 0,-5 2 0,7 5 0,4 16 0,4 0 0,2 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7T18:50:43.2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45 0 24575,'0'19'0,"0"0"0,-2 0 0,0 4 0,-3-8 0,2 2 0,-4 3 0,5-6 0,-5 8 0,5-11 0,1 1 0,-1-2 0,0 2 0,-1-1 0,1 1 0,-1-7 0,3 1 0,-1-4 0,1 1 0,0-2 0,0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7T18:50:44.32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24575,'21'0'0,"1"0"0,19 0 0,2 0 0,-5 0 0,13 0 0,-10 0 0,13 2 0,0 4 0,-4 0 0,-3 3 0,-18-5 0,0 4 0,-13-4 0,6 2 0,-8 1 0,-2-3 0,-6-1 0,-1-1 0,-2 0 0,-1-1 0,-2 1 0,1-2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7T18:50:48.45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1 996 24575,'4'-33'0,"23"-28"0,4-5 0,12-10 0,-16 31 0,2 0 0,28-32-1326,-18 27 0,1-1 1326,2 2 0,2 1 0,3 0 0,1 0 0,0 2 0,-1 2 385,33-16-385,-1 2 542,-39 40-542,15-14 0,-25 19 0,7-3 1346,-12 8-1346,-9 6 94,-4 0 1,-8 2 0,-1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7T18:50:50.19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24575,'8'0'0,"3"0"0,4 0 0,0 0 0,2 0 0,-1 0 0,-6 0 0,8 0 0,-10 0 0,6 0 0,-6 0 0,0 0 0,-3 0 0,0 0 0,0 0 0,1 0 0,0 0 0,-2 0 0,2 0 0,0 0 0,-1 0 0,4 0 0,-4 0 0,3 0 0,-2 0 0,-1 0 0,-1 0 0,-1 1 0,-1-1 0,1 2 0,-1-1 0,1-1 0,0 1 0,-1 0 0,1 0 0,0 1 0,-1 0 0,1 0 0,1 1 0,3 2 0,-1-2 0,2 2 0,-3-2 0,0 0 0,-2-1 0,2 1 0,-3-1 0,1-1 0,0 0 0,-1 0 0,1 1 0,0-2 0,0 3 0,-1-2 0,1 1 0,0-1 0,0 0 0,-1-1 0,1 2 0,-3-2 0,-2 2 0,-4 4 0,-3 1 0,-4 8 0,-2 3 0,-3 10 0,2 0 0,2 4 0,3-3 0,4 6 0,0 0 0,2 4 0,1-7 0,-1 2 0,1-8 0,1 2 0,0-5 0,2-3 0,-1-5 0,2-3 0,0-6 0,0 0 0,0-2 0,0 0 0,0 0 0,2-3 0,-1 1 0,2-2 0,-2 0 0,1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7T18:51:18.58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327 0 24575,'-20'17'0,"-2"2"0,-5 16 0,5-10 0,-4 11 0,2-6 0,-14 30 0,9-7 0,-5 20 0,16-9 0,-5 9 0,10 1 0,0-12 0,5 7 0,5-15 0,-1 14 0,2-12 0,2-6 0,0-7 0,0-8 0,0 1 0,0-12 0,0 6 0,0-11 0,0 4 0,0-6 0,0-5 0,0-3 0,0-1 0,0-5 0,0 1 0,0-2 0,0-1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7T18:51:20.27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24575,'0'13'0,"0"2"0,0 10 0,0-1 0,2 4 0,5 0 0,0-1 0,8 2 0,-5-3 0,-1-10 0,-2 5 0,-3-11 0,2 7 0,1-7 0,-5 0 0,1-5 0,-3-1 0,0-1 0,0 0 0,0-1 0,1 1 0,-1 0 0,2-1 0,-1 1 0,1 0 0,-2 0 0,2 0 0,-1-1 0,-1 3 0,3-2 0,-2 1 0,2-1 0,0 0 0,0-1 0,-1 1 0,3 0 0,-2 0 0,3 0 0,-2 0 0,2 0 0,0 1 0,2 0 0,-1 2 0,1-3 0,-2 3 0,-1-3 0,-1 2 0,-1-3 0,-1 1 0,1-1 0,0-1 0,1-4 0,2-3 0,5-6 0,3-4 0,5-6 0,1-3 0,6-3 0,-7 6 0,5-3 0,-6 5 0,2 0 0,-1 1 0,-3 5 0,-4 1 0,0 2 0,-5 2 0,2 1 0,-3 3 0,-2 1 0,1 1 0,-3 1 0,1 0 0,0 0 0,-2-1 0,2 1 0,-2 0 0,2 0 0,-1 0 0,0 1 0,0-1 0,0 2 0,0 0 0,-1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7T18:51:30.38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24575,'18'1'0,"8"4"0,8 6 0,18 13 0,13 1 0,11 9 0,-5 0 0,7 5 0,5 3 0,2 3-1237,-24-11 1,1 1 0,0 1 1236,3 2 0,-1 1 0,-3 0 0,5 6 0,-4 0-162,-7-5 0,-2 2 162,6 8 0,-6-3-305,-2 5 305,-9-10 0,0 0 0,9 12 0,-9-9 0,2 2 2610,-28-28-2610,5 6 1348,-9-9-1348,-3-5 95,-4-6 0,-2-2 0,-2-3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7T18:51:34.19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384 0 24575,'0'8'0,"0"-2"0,0 3 0,0 0 0,0 7 0,0 0 0,0 6 0,0 4 0,0-3 0,0 9 0,0-3 0,0 0 0,0-1 0,0 1 0,0-8 0,0 4 0,0-7 0,0-1 0,0-2 0,0-1 0,0-3 0,0-1 0,0-2 0,0 0 0,0-2 0,0 2 0,0-3 0,0-1 0,0-1 0,0 0 0,0 0 0,0-1 0,0 1 0,0 0 0,0 1 0,0-1 0,0 5 0,0-3 0,0 3 0,0-1 0,0 2 0,0-1 0,0 2 0,0-4 0,0 2 0,0-2 0,0 1 0,0-3 0,0 0 0,0-1 0,0 0 0,0 0 0,0-1 0,0 1 0,0 0 0,0-1 0,0 1 0,1-2 0,-2 1 0,-7-2 0,-4-2 0,-10-1 0,-4 1 0,-6 0 0,-4 2 0,-7 0 0,12 0 0,-6 0 0,10 4 0,-2 1 0,3 5 0,8-3 0,3 0 0,7-4 0,2 1 0,1-3 0,4 0 0,-1-1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7T18:49:53.28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92 0 24575,'0'9'0,"0"-1"0,2-2 0,1-1 0,1 7 0,3-4 0,1 5 0,0-3 0,0 0 0,-1 0 0,-2 0 0,5 0 0,-4 0 0,3 1 0,-1 1 0,2-1 0,1 2 0,-1 0 0,1-2 0,-1 0 0,-2-2 0,1-3 0,-3 1 0,1-3 0,-3 1 0,1-2 0,-3 1 0,0-2 0,-2 2 0,2 1 0,1-3 0,1 0 0,-1 0 0,1-1 0,-6 1 0,-3-2 0,-6 0 0,-2 0 0,-3 2 0,3 4 0,-4 2 0,0 7 0,2-1 0,-2 4 0,5-2 0,-2 2 0,3-2 0,-1 4 0,1 1 0,-1 3 0,0 0 0,0-3 0,3-2 0,-2-2 0,5-3 0,1-4 0,0 0 0,5-5 0,-2 2 0,2-3 0,-2-2 0,1 2 0,-3-3 0,4 3 0,-4-2 0,2 2 0,-1 1 0,-1-1 0,4 1 0,-5-3 0,5 0 0,-2-2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7T18:53:08.62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1006 0 24575,'-23'0'0,"-17"0"0,-11 0 0,-14 0 0,-1 0 0,-3 9 0,9-5 0,-30 25 0,53-20 0,-36 17 0,52-19 0,-8 3 0,14-5 0,3-2 0,7-3 0,1 2 0,-1-2 0,-2 0 0,2 0 0,0 0 0,2 0 0,0 0 0,0 0 0,0 0 0,0 0 0,-4 0 0,-1 0 0,-6 0 0,0 0 0,-2 3 0,1 0 0,0 3 0,3-2 0,0 0 0,3-1 0,2-1 0,-2 1 0,0-1 0,-5 4 0,-3 1 0,0 1 0,-5 1 0,2-1 0,1-1 0,2-1 0,3-2 0,5 0 0,2-1 0,3-1 0,3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7T18:53:10.03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122 0 24575,'0'11'0,"0"-2"0,0 3 0,0-1 0,0-2 0,0 0 0,0 0 0,0-4 0,0 0 0,0 0 0,0 0 0,-2 4 0,0 2 0,-4 4 0,0 1 0,-3 3 0,0 1 0,2-3 0,0-2 0,4-8 0,1-2 0,1-2 0,-2 0 0,2 0 0,-4 0 0,-3 5 0,0 0 0,-3 3 0,4-2 0,0-3 0,2 0 0,0-2 0,2 0 0,1-1 0,-1-2 0,6 1 0,1-2 0,7 0 0,6 0 0,24 0 0,1 0 0,15 0 0,-10 5 0,-12 0 0,3 5 0,-12 2 0,6-2 0,-8 4 0,-4-5 0,-6 1 0,-6-5 0,0 2 0,-4-3 0,1 1 0,-4-2 0,2 1 0,-2 0 0,0 2 0,1 2 0,0-1 0,0 2 0,0-5 0,-2-1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7T18:49:56.50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380 1 24575,'3'22'0,"-2"4"-9831,7 7 8341,-6 5 4308,4 8-2818,-6-7 1719,0 16-1719,0-14 0,0 10 0,0-17 6784,0 2-6784,0-3 0,0 1 0,0 7 0,0-12 0,0 3 0,0-8 0,0 0 0,0 0 0,0-3 0,2-4 0,-1-1 0,1-2 0,-2-1 0,3 3 0,-3-2 0,3-1 0,-3 3 0,0-2 0,0 2 0,0-2 0,0 2 0,0-5 0,0-1 0,0-3 0,0-2 0,0-1 0,0 1 0,0-1 0,0 1 0,0-1 0,0 1 0,0-1 0,0 1 0,0-1 0,0 1 0,0-1 0,0 1 0,0-1 0,0 1 0,0-1 0,0 0 0,0 1 0,-2-1 0,1 1 0,-3-1 0,4 1 0,-3 0 0,1-1 0,2 1 0,-4-3 0,0 0 0,-1-2 0,-7-5 0,0-4 0,-5-3 0,-4-6 0,2 3 0,-6-7 0,3 2 0,-5-3 0,-7-4 0,12 7 0,-14-11 0,15 12 0,-9-8 0,7 8 0,2-3 0,6 7 0,4 2 0,4 5 0,2 1 0,0 2 0,4 3 0,7 2 0,6 9 0,8 1 0,2 8 0,3-2 0,15 9 0,-8-5 0,9 5 0,-12-5 0,-4-4 0,-3 2 0,-5-6 0,0 2 0,-7-4 0,1-2 0,-4 1 0,-2-3 0,0 3 0,-1-4 0,3 5 0,-1-5 0,1 2 0,0 0 0,0-2 0,1 2 0,-1-2 0,-3 0 0,1-3 0,-3 2 0,3-3 0,-3 1 0,3-2 0,-1 0 0,1 0 0,2-3 0,0-2 0,7-6 0,4-7 0,1-1 0,3-9 0,0 4 0,-2-5 0,6-1 0,-5 3 0,1 1 0,-3 4 0,-4 5 0,2 2 0,-8 2 0,0 7 0,-4-1 0,0 6 0,-1-3 0,1 4 0,-3-2 0,0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7T18:50:06.85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605 1 24575,'-15'27'0,"-5"11"0,-9 10 0,-6 6-967,-2 5 1,0 3 966,-4 1 0,-2 3-552,-5 10 0,2-3 552,16-30 0,2-2 0,-9 18 0,2-2 714,-8 1-714,-3 13 0,29-49 0,-1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7T18:50:08.70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24575,'0'12'0,"0"0"0,0 5 0,0 2 0,0-4 0,0 5 0,0-9 0,0 6 0,0-6 0,0 4 0,0-7 0,0 3 0,0-2 0,0-3 0,0 1 0,0 0 0,0 0 0,0 3 0,0 0 0,0 0 0,0 3 0,0-2 0,0 2 0,0-3 0,0 0 0,0 0 0,0 0 0,0 0 0,0 0 0,0 0 0,0 3 0,0-2 0,0 2 0,0-3 0,0 0 0,0-2 0,0 1 0,0-4 0,0 2 0,2-2 0,-1 1 0,1-1 0,-2 2 0,0-3 0,0 1 0,0-1 0,0 1 0,0-1 0,1 1 0,2-3 0,1 0 0,0-2 0,1 0 0,-1 0 0,3-2 0,1-1 0,5-5 0,1 2 0,2-4 0,4 1 0,1 0 0,3-3 0,0 3 0,8-4 0,2-3 0,-4 5 0,5-8 0,-9 9 0,6-6 0,-3 3 0,-4 3 0,-6 2 0,-5 3 0,-3 0 0,-4 2 0,-3-1 0,1 3 0,-1-1 0,1 2 0,-1 0 0,1 0 0,-1-2 0,1 2 0,0-3 0,2 3 0,-2 0 0,2 0 0,-3 0 0,1 0 0,-3 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7T18:50:10.33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1281 383 24575,'-16'-17'0,"-14"-12"0,-18-12 0,5 11 0,-3-1 0,1 1 0,-6 1 0,-16 3 0,-10 0 0,7 4 0,7 2 0,0 3-864,-4 1 1,-7 0 0,9 5 863,12 6 0,6 3 0,-34-8 797,-10 6-797,45 4 433,-5 0-433,15 0 0,15 0 0,6 0 334,5 0 0,8 0 1,0 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7T18:50:11.5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24575,'0'9'0,"0"3"0,0-7 0,0 2 0,0-3 0,0 3 0,0 1 0,0 0 0,0 1 0,0-4 0,0 2 0,0-2 0,0-1 0,0 1 0,0-1 0,0 0 0,0 1 0,0-1 0,0 0 0,2-1 0,-2 1 0,4-2 0,-3 3 0,1-1 0,-2 0 0,0 6 0,0-1 0,0 3 0,0-1 0,0-4 0,0 3 0,0-5 0,0 2 0,0-3 0,0 1 0,0-1 0,0 1 0,2-1 0,0 1 0,1-1 0,1 1 0,-2-1 0,1 1 0,-1 0 0,0-1 0,-2 1 0,2 2 0,-2 3 0,0 4 0,0 2 0,0 4 0,0-2 0,0-1 0,3-5 0,-3-4 0,2-1 0,-2-2 0,0-1 0,0-1 0,0-1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7T18:50:15.4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0 117 24575,'17'0'0,"2"-2"0,6-5 0,4-6 0,3 0 0,-2-6 0,2 8 0,-9-7 0,1 11 0,-10-6 0,-4 7 0,-5 1 0,-3 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7T18:50:18.81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159 1611 24575,'0'-28'0,"0"-24"0,0-23 0,0 18 0,0-5-1924,0-11 1,0-3 1923,-1-9 0,2-4 0,2-6 0,4-1 0,7-1 0,1 3 0,-4 26 0,3 2 0,9-11 0,0 9 1109,-6 12-1109,16-29 648,-14 40-648,7-1 0,-12 12 0,-2 19 2016,-11 7-2016,-7 6 74,-9 7-74,-6 5 0,-4 3 0,0 8 0,-4-4 0,0 6 0,-1-4 0,1 1 0,4-4 0,3 2 0,1-6 0,4 2 0,3 0 0,-2-3 0,4 5 0,-1-4 0,3 0 0,2-4 0,-2-1 0,5-2 0,0 0 0,1-3 0,7 0 0,4-4 0,10-8 0,5-3 0,0-6 0,3 0 0,-2-3 0,3 2 0,-4-2 0,-1 6 0,-6-1 0,-2 8 0,-5-1 0,-1 6 0,-2 1 0,-1-1 0,1 3 0,-1-1 0,1 2 0,-1 0 0,1 0 0,0 0 0,-1 0 0,3 0 0,1-2 0,5-1 0,-5-2 0,4 2 0,-7-1 0,2 3 0,-2-3 0,0 4 0,-1-4 0,-1 1 0,1-1 0,1-3 0,3-4 0,5-3 0,-1 0 0,2-3 0,-1 6 0,-4-2 0,3 2 0,-6 3 0,1 1 0,-3 5 0,-1 0 0,-1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8FC03-1F3D-B745-8330-4C13F1794B8E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C3F0F-7595-BD47-A727-66E22238B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73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C3F0F-7595-BD47-A727-66E22238B5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7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C3F0F-7595-BD47-A727-66E22238B5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00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C3F0F-7595-BD47-A727-66E22238B5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04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C3F0F-7595-BD47-A727-66E22238B5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13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1A1718"/>
              </a:solidFill>
              <a:effectLst/>
              <a:latin typeface="Helvetic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C3F0F-7595-BD47-A727-66E22238B5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26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C3F0F-7595-BD47-A727-66E22238B5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45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C3F0F-7595-BD47-A727-66E22238B5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92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C3F0F-7595-BD47-A727-66E22238B5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C3F0F-7595-BD47-A727-66E22238B5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15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C3F0F-7595-BD47-A727-66E22238B5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89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C3F0F-7595-BD47-A727-66E22238B5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75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C3F0F-7595-BD47-A727-66E22238B5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29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C3F0F-7595-BD47-A727-66E22238B5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90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C3F0F-7595-BD47-A727-66E22238B5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68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C3F0F-7595-BD47-A727-66E22238B5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49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DA30A9-8A7B-4509-BEDA-680CB18221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575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DA30A9-8A7B-4509-BEDA-680CB18221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242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C3F0F-7595-BD47-A727-66E22238B5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0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CE873-375D-7286-7F4C-05A83E592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3BF538-DE09-17B3-2F6E-F3BB0784B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11BFE-0317-6EA4-E9C3-25C620778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4076-6A35-D149-9E60-D4B2FE67606F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D0455-57B9-82A2-C886-B968C56B1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F4B68-DE78-09B3-E65B-04CC9068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9ACE-699D-7443-85C5-50278528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8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A70B9-825F-2679-939A-8BD2BFD81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9ACD24-4C2D-88CB-DFB4-DC7AB1E85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EDD85-E9E9-FF5E-A399-E341CCD1D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4076-6A35-D149-9E60-D4B2FE67606F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209DD-E2BA-3775-1A6B-5DB055A8F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37A57-4C11-0504-A859-D91E1D59A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9ACE-699D-7443-85C5-50278528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8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976845-67BF-0C91-FF73-08BD866B8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C688F1-0FF4-B0CF-2B89-0EDF671B2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40CB7-615D-B643-0D96-7BF009A3A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4076-6A35-D149-9E60-D4B2FE67606F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06202-50C3-441E-E535-E0746C5F2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CF173-B0C1-5059-949D-01D0A7F3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9ACE-699D-7443-85C5-50278528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93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D74CA-B4EE-26AA-9F44-DD2F35FB4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0FCBA-31FD-44DB-4D7C-63ADF8603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15E98-8A26-637F-8FEF-5DBC205DA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F3A7-8DC7-4E87-9A99-A92380B2E176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CDBE3-9105-4101-7DC9-56B63FC91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601B8-BE0A-2565-DD88-5C639FC71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4494-AFB5-4DBB-8A3B-A3A0FC8A0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76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C38F-3055-CCB1-38EE-51CB0CC4F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876FF-3233-FE00-288C-38E0BD465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2571E-65AE-487D-E810-4C88F4A09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F3A7-8DC7-4E87-9A99-A92380B2E176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9DE3C-09F4-8151-92DB-A52DB8594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01FFC-2FF2-AF6E-E98F-765BBB8E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4494-AFB5-4DBB-8A3B-A3A0FC8A0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9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3C95-1992-D997-DD8A-CB5F727BF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46A2B-8013-7EA4-1CEB-415BD35B7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120BD-9FB8-2B79-B15C-E5BA1B2A0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F3A7-8DC7-4E87-9A99-A92380B2E176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CD061-D808-6F33-AF46-3ADD2362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C1CB5-D35F-12CC-724D-BDFBDC64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4494-AFB5-4DBB-8A3B-A3A0FC8A0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97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74992-76F9-B416-F342-4B3DF4047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EC3C4-9E95-DBFB-6257-1E8E3B8B1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A2C94-4A93-9D49-C3F9-744B04291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D6F37-A544-86ED-A102-CC57B058B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F3A7-8DC7-4E87-9A99-A92380B2E176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33178-48FC-5C5F-6B96-7B85244E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33E22-8F9B-A4CE-BB03-EF0904C65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4494-AFB5-4DBB-8A3B-A3A0FC8A0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89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AEA6D-3B58-28E1-311A-E8A082E5A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A0199-168A-168A-0B71-BE700FC4A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FD14B-6D9D-E28C-9D20-85A86D122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B4A181-7570-074E-855F-65ED13D761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48E780-227A-DFD6-1FC4-35B8A9309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58DAE7-5B71-CBD2-C50C-90DAC5BE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F3A7-8DC7-4E87-9A99-A92380B2E176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A71881-D2C2-89E3-158A-4D7D74BC7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F6614D-2D01-F704-03C8-DD14CF41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4494-AFB5-4DBB-8A3B-A3A0FC8A0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33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26D9-F8B7-2D4B-F4CC-039CA40A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601969-0339-FF6C-B396-048FE6F5B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F3A7-8DC7-4E87-9A99-A92380B2E176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712F3C-BD1E-9094-98FB-00D1E116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7E0D3-8988-1B8A-B415-706D79BC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4494-AFB5-4DBB-8A3B-A3A0FC8A0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34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E7562C-C8A3-C7DE-2048-02BD05660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F3A7-8DC7-4E87-9A99-A92380B2E176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AC4642-D0AD-938B-0D70-017836B4B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7CEA7-92DA-0BA2-7890-198081DC0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4494-AFB5-4DBB-8A3B-A3A0FC8A0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74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C9C37-2777-4552-650E-7017690E5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C8AAF-BA0E-71F6-D7F1-ADFA5302A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2629C4-DA3A-E396-8813-016803698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62FB1-C69A-B57D-4C78-831CE587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F3A7-8DC7-4E87-9A99-A92380B2E176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405CD-1C70-4121-F937-7C69233F4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54EC7-6867-B74E-41F9-83C2160DA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4494-AFB5-4DBB-8A3B-A3A0FC8A0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8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411CC-4DDA-AD3D-E678-6900C97F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4DAE7-B0A6-2C00-41B4-9ED218238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DCAE0-19F2-DECF-FC35-C38207FBF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4076-6A35-D149-9E60-D4B2FE67606F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8BAE7-802A-8A7B-773F-C72C99EA6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C68C0-65A0-FFDC-EEFF-5C16885ED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9ACE-699D-7443-85C5-50278528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91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04E1-ED8D-4A70-FBA3-57F15A04A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7E14B1-6E4F-4F8F-4DA5-8725E4EEF0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AE47E-0636-74D4-6A77-45C3E02F9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24F08-2977-C575-13E5-9FB2B5A62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F3A7-8DC7-4E87-9A99-A92380B2E176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0F0FC-14FD-1726-2174-941123A00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0411A-5E54-D57B-98E1-9AD00FD91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4494-AFB5-4DBB-8A3B-A3A0FC8A0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77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A0656-66AD-8449-7910-4C0B00C6A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5FABF-8BA2-DBDB-2C89-89130B4BF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B482D-E050-D6FA-4E3C-BB600A5AA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F3A7-8DC7-4E87-9A99-A92380B2E176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06DB1-18BB-0061-B4B0-3A95A8AEF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466-DF4C-6FE8-6F3D-6751E514E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4494-AFB5-4DBB-8A3B-A3A0FC8A0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20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84C6A6-DE1F-60D9-CEA0-D1005DA958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F6F17-7357-9173-451B-18281A788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B8F77-53CD-5624-8553-DCA78D1DF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F3A7-8DC7-4E87-9A99-A92380B2E176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8760C-FD96-608E-7DBE-AE4D85E36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F999E-63D0-870B-0DFA-8B032B218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4494-AFB5-4DBB-8A3B-A3A0FC8A0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5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6E1C1-BE42-85E9-2D70-8336D9994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9B856-4FA7-EB0F-86F4-12553CD03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7C14C-BAB3-D420-1719-3C7F1F45A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4076-6A35-D149-9E60-D4B2FE67606F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A9198-1611-6DA3-E5BC-A05088691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7F9B1-5E7B-CB8F-86B1-3249E772F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9ACE-699D-7443-85C5-50278528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9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FC402-3C52-4C6C-3C33-544C76A8B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0597B-081D-FC00-E9C8-B7040F58E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779B1-152C-FBC0-66CE-CA19F3BBB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2D665-E0ED-9AB3-8C91-0F599E0FF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4076-6A35-D149-9E60-D4B2FE67606F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1BD65-5FEF-2034-9924-1120ED51C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42C00-B801-6F2D-7513-E6FF1B23B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9ACE-699D-7443-85C5-50278528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4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BF45A-AE9D-365C-1BA8-6204CD45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3356B-FFD1-42C7-AB2C-1D60A5CA1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AC50C-79EB-3DF4-2932-B2DEDECCC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84B3C4-4504-7633-1B9F-583FB9AE27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4EA07E-76DD-6E16-61D2-81DEBAC748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614836-034A-550B-AD9D-3FDFDF89F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4076-6A35-D149-9E60-D4B2FE67606F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21C7FC-DAFC-8626-2AB9-CE783F061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8F52F-DAC2-9A4B-C625-53861174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9ACE-699D-7443-85C5-50278528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5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0A0B6-85B7-5491-F044-F1A22BB73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DB286-350F-3DF0-569E-5F00FC7BE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4076-6A35-D149-9E60-D4B2FE67606F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84896C-A248-5D70-7991-1DE27ABD4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DA43E5-2C0A-BE40-0952-8FCB18EE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9ACE-699D-7443-85C5-50278528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1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0E252F-8A13-1B6F-589B-942793E51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4076-6A35-D149-9E60-D4B2FE67606F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DA0442-C7AB-FDC2-04E2-DB2D615CD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0DDC3-5833-81DF-A70F-95FCD29CC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9ACE-699D-7443-85C5-50278528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7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3ECE6-B0E3-99C2-F785-346FD9137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16F2B-C750-0631-D6D8-1E7396E04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4E1C5-4768-BCF7-847E-4B00F884A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ABCC7-A1E2-6C87-8072-CBE90FA7E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4076-6A35-D149-9E60-D4B2FE67606F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D41CDC-0146-57D6-F4BD-A705CE96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F9236-89E3-BA7A-D17B-E0EB19644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9ACE-699D-7443-85C5-50278528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1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B06BD-2C42-0F1B-21D3-D81F57C28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A11D52-5370-65C9-9008-9CD1697B37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8DC48-8114-B651-0594-34D606664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0A978-A3A8-E491-18BF-7C01AA29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4076-6A35-D149-9E60-D4B2FE67606F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FC359-77FA-6295-A233-8C81D089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54553-7AC5-7D7B-9F8D-E6A9B45F8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9ACE-699D-7443-85C5-50278528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5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974960-6E90-CC17-3849-8EB3151B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8B7ED-C167-565D-4B96-4260E57C0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E3EED-DA86-6681-3270-B545B9FC5A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024076-6A35-D149-9E60-D4B2FE67606F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9626C-AD74-38BD-B303-125411428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FF41D-CB66-7ECE-F9EA-2278F5A47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049ACE-699D-7443-85C5-50278528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6A9CEF-20C5-47A1-576D-3B27848C7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06784-9A0C-5462-4C38-F32D7BE20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6F564-76A0-8A31-1CFA-06DD38BD9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9F3A7-8DC7-4E87-9A99-A92380B2E176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1D502-82D0-D315-9E7A-21B6A6BB0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17CA1-361D-4008-6234-3AF10D767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C4494-AFB5-4DBB-8A3B-A3A0FC8A0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9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svg"/><Relationship Id="rId5" Type="http://schemas.openxmlformats.org/officeDocument/2006/relationships/image" Target="../media/image51.png"/><Relationship Id="rId4" Type="http://schemas.microsoft.com/office/2007/relationships/hdphoto" Target="../media/hdphoto3.wdp"/><Relationship Id="rId9" Type="http://schemas.openxmlformats.org/officeDocument/2006/relationships/image" Target="../media/image5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0.jpeg"/><Relationship Id="rId7" Type="http://schemas.openxmlformats.org/officeDocument/2006/relationships/image" Target="../media/image6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6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13" Type="http://schemas.openxmlformats.org/officeDocument/2006/relationships/image" Target="../media/image78.png"/><Relationship Id="rId3" Type="http://schemas.openxmlformats.org/officeDocument/2006/relationships/image" Target="../media/image69.png"/><Relationship Id="rId7" Type="http://schemas.openxmlformats.org/officeDocument/2006/relationships/image" Target="../media/image38.png"/><Relationship Id="rId12" Type="http://schemas.openxmlformats.org/officeDocument/2006/relationships/image" Target="../media/image77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svg"/><Relationship Id="rId11" Type="http://schemas.openxmlformats.org/officeDocument/2006/relationships/image" Target="../media/image76.png"/><Relationship Id="rId5" Type="http://schemas.openxmlformats.org/officeDocument/2006/relationships/image" Target="../media/image71.png"/><Relationship Id="rId15" Type="http://schemas.openxmlformats.org/officeDocument/2006/relationships/image" Target="../media/image1.png"/><Relationship Id="rId10" Type="http://schemas.openxmlformats.org/officeDocument/2006/relationships/image" Target="../media/image75.svg"/><Relationship Id="rId4" Type="http://schemas.openxmlformats.org/officeDocument/2006/relationships/image" Target="../media/image70.svg"/><Relationship Id="rId9" Type="http://schemas.openxmlformats.org/officeDocument/2006/relationships/image" Target="../media/image74.png"/><Relationship Id="rId14" Type="http://schemas.openxmlformats.org/officeDocument/2006/relationships/image" Target="../media/image7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chart" Target="../charts/chart2.xml"/><Relationship Id="rId7" Type="http://schemas.openxmlformats.org/officeDocument/2006/relationships/image" Target="../media/image81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5.svg"/><Relationship Id="rId4" Type="http://schemas.openxmlformats.org/officeDocument/2006/relationships/image" Target="../media/image74.png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13" Type="http://schemas.openxmlformats.org/officeDocument/2006/relationships/image" Target="../media/image92.png"/><Relationship Id="rId18" Type="http://schemas.openxmlformats.org/officeDocument/2006/relationships/image" Target="../media/image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svg"/><Relationship Id="rId17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95.sv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sv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svg"/><Relationship Id="rId19" Type="http://schemas.openxmlformats.org/officeDocument/2006/relationships/image" Target="../media/image96.png"/><Relationship Id="rId4" Type="http://schemas.openxmlformats.org/officeDocument/2006/relationships/image" Target="../media/image83.svg"/><Relationship Id="rId9" Type="http://schemas.openxmlformats.org/officeDocument/2006/relationships/image" Target="../media/image88.png"/><Relationship Id="rId14" Type="http://schemas.openxmlformats.org/officeDocument/2006/relationships/image" Target="../media/image9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8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svg"/><Relationship Id="rId5" Type="http://schemas.openxmlformats.org/officeDocument/2006/relationships/image" Target="../media/image100.png"/><Relationship Id="rId4" Type="http://schemas.openxmlformats.org/officeDocument/2006/relationships/image" Target="../media/image9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svg"/><Relationship Id="rId3" Type="http://schemas.openxmlformats.org/officeDocument/2006/relationships/image" Target="../media/image1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svg"/><Relationship Id="rId5" Type="http://schemas.openxmlformats.org/officeDocument/2006/relationships/image" Target="../media/image102.png"/><Relationship Id="rId10" Type="http://schemas.openxmlformats.org/officeDocument/2006/relationships/image" Target="../media/image107.svg"/><Relationship Id="rId4" Type="http://schemas.openxmlformats.org/officeDocument/2006/relationships/image" Target="../media/image2.png"/><Relationship Id="rId9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.xml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9" Type="http://schemas.openxmlformats.org/officeDocument/2006/relationships/customXml" Target="../ink/ink15.xml"/><Relationship Id="rId21" Type="http://schemas.openxmlformats.org/officeDocument/2006/relationships/customXml" Target="../ink/ink6.xml"/><Relationship Id="rId34" Type="http://schemas.openxmlformats.org/officeDocument/2006/relationships/image" Target="../media/image22.png"/><Relationship Id="rId42" Type="http://schemas.openxmlformats.org/officeDocument/2006/relationships/image" Target="../media/image26.png"/><Relationship Id="rId47" Type="http://schemas.openxmlformats.org/officeDocument/2006/relationships/customXml" Target="../ink/ink19.xml"/><Relationship Id="rId50" Type="http://schemas.openxmlformats.org/officeDocument/2006/relationships/image" Target="../media/image3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3.png"/><Relationship Id="rId29" Type="http://schemas.openxmlformats.org/officeDocument/2006/relationships/customXml" Target="../ink/ink10.xml"/><Relationship Id="rId11" Type="http://schemas.openxmlformats.org/officeDocument/2006/relationships/customXml" Target="../ink/ink1.xml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37" Type="http://schemas.openxmlformats.org/officeDocument/2006/relationships/customXml" Target="../ink/ink14.xml"/><Relationship Id="rId40" Type="http://schemas.openxmlformats.org/officeDocument/2006/relationships/image" Target="../media/image25.png"/><Relationship Id="rId45" Type="http://schemas.openxmlformats.org/officeDocument/2006/relationships/customXml" Target="../ink/ink18.xml"/><Relationship Id="rId5" Type="http://schemas.openxmlformats.org/officeDocument/2006/relationships/image" Target="../media/image5.png"/><Relationship Id="rId15" Type="http://schemas.openxmlformats.org/officeDocument/2006/relationships/customXml" Target="../ink/ink3.xml"/><Relationship Id="rId23" Type="http://schemas.openxmlformats.org/officeDocument/2006/relationships/customXml" Target="../ink/ink7.xml"/><Relationship Id="rId28" Type="http://schemas.openxmlformats.org/officeDocument/2006/relationships/image" Target="../media/image19.png"/><Relationship Id="rId36" Type="http://schemas.openxmlformats.org/officeDocument/2006/relationships/image" Target="../media/image23.png"/><Relationship Id="rId49" Type="http://schemas.openxmlformats.org/officeDocument/2006/relationships/customXml" Target="../ink/ink20.xml"/><Relationship Id="rId10" Type="http://schemas.openxmlformats.org/officeDocument/2006/relationships/image" Target="../media/image10.png"/><Relationship Id="rId19" Type="http://schemas.openxmlformats.org/officeDocument/2006/relationships/customXml" Target="../ink/ink5.xml"/><Relationship Id="rId31" Type="http://schemas.openxmlformats.org/officeDocument/2006/relationships/customXml" Target="../ink/ink11.xml"/><Relationship Id="rId44" Type="http://schemas.openxmlformats.org/officeDocument/2006/relationships/image" Target="../media/image27.png"/><Relationship Id="rId52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customXml" Target="../ink/ink9.xml"/><Relationship Id="rId30" Type="http://schemas.openxmlformats.org/officeDocument/2006/relationships/image" Target="../media/image20.png"/><Relationship Id="rId35" Type="http://schemas.openxmlformats.org/officeDocument/2006/relationships/customXml" Target="../ink/ink13.xml"/><Relationship Id="rId43" Type="http://schemas.openxmlformats.org/officeDocument/2006/relationships/customXml" Target="../ink/ink17.xml"/><Relationship Id="rId48" Type="http://schemas.openxmlformats.org/officeDocument/2006/relationships/image" Target="../media/image29.png"/><Relationship Id="rId8" Type="http://schemas.openxmlformats.org/officeDocument/2006/relationships/image" Target="../media/image8.png"/><Relationship Id="rId51" Type="http://schemas.openxmlformats.org/officeDocument/2006/relationships/customXml" Target="../ink/ink21.xml"/><Relationship Id="rId3" Type="http://schemas.openxmlformats.org/officeDocument/2006/relationships/image" Target="../media/image3.png"/><Relationship Id="rId12" Type="http://schemas.openxmlformats.org/officeDocument/2006/relationships/image" Target="../media/image11.png"/><Relationship Id="rId17" Type="http://schemas.openxmlformats.org/officeDocument/2006/relationships/customXml" Target="../ink/ink4.xml"/><Relationship Id="rId25" Type="http://schemas.openxmlformats.org/officeDocument/2006/relationships/customXml" Target="../ink/ink8.xml"/><Relationship Id="rId33" Type="http://schemas.openxmlformats.org/officeDocument/2006/relationships/customXml" Target="../ink/ink12.xml"/><Relationship Id="rId38" Type="http://schemas.openxmlformats.org/officeDocument/2006/relationships/image" Target="../media/image24.png"/><Relationship Id="rId46" Type="http://schemas.openxmlformats.org/officeDocument/2006/relationships/image" Target="../media/image28.png"/><Relationship Id="rId20" Type="http://schemas.openxmlformats.org/officeDocument/2006/relationships/image" Target="../media/image15.png"/><Relationship Id="rId41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39.svg"/><Relationship Id="rId3" Type="http://schemas.openxmlformats.org/officeDocument/2006/relationships/image" Target="../media/image32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7.svg"/><Relationship Id="rId20" Type="http://schemas.openxmlformats.org/officeDocument/2006/relationships/image" Target="../media/image4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11" Type="http://schemas.openxmlformats.org/officeDocument/2006/relationships/image" Target="../media/image7.png"/><Relationship Id="rId5" Type="http://schemas.openxmlformats.org/officeDocument/2006/relationships/image" Target="../media/image34.png"/><Relationship Id="rId15" Type="http://schemas.openxmlformats.org/officeDocument/2006/relationships/image" Target="../media/image36.png"/><Relationship Id="rId10" Type="http://schemas.openxmlformats.org/officeDocument/2006/relationships/image" Target="../media/image6.png"/><Relationship Id="rId19" Type="http://schemas.openxmlformats.org/officeDocument/2006/relationships/image" Target="../media/image40.png"/><Relationship Id="rId4" Type="http://schemas.openxmlformats.org/officeDocument/2006/relationships/image" Target="../media/image33.sv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microsoft.com/office/2007/relationships/hdphoto" Target="../media/hdphoto1.wdp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11" Type="http://schemas.openxmlformats.org/officeDocument/2006/relationships/image" Target="../media/image2.png"/><Relationship Id="rId5" Type="http://schemas.openxmlformats.org/officeDocument/2006/relationships/image" Target="../media/image46.svg"/><Relationship Id="rId10" Type="http://schemas.openxmlformats.org/officeDocument/2006/relationships/image" Target="../media/image1.pn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2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10" Type="http://schemas.openxmlformats.org/officeDocument/2006/relationships/image" Target="../media/image2.png"/><Relationship Id="rId4" Type="http://schemas.microsoft.com/office/2007/relationships/hdphoto" Target="../media/hdphoto2.wdp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09E00D-78E2-7F3B-1A82-4421BD4E73FD}"/>
              </a:ext>
            </a:extLst>
          </p:cNvPr>
          <p:cNvCxnSpPr>
            <a:cxnSpLocks/>
          </p:cNvCxnSpPr>
          <p:nvPr/>
        </p:nvCxnSpPr>
        <p:spPr>
          <a:xfrm flipH="1">
            <a:off x="0" y="6384917"/>
            <a:ext cx="9903417" cy="0"/>
          </a:xfrm>
          <a:prstGeom prst="line">
            <a:avLst/>
          </a:prstGeom>
          <a:ln w="28575">
            <a:solidFill>
              <a:srgbClr val="0B4F9E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26D8F4A-B239-1E81-5F36-B1BACF383457}"/>
              </a:ext>
            </a:extLst>
          </p:cNvPr>
          <p:cNvSpPr/>
          <p:nvPr/>
        </p:nvSpPr>
        <p:spPr>
          <a:xfrm>
            <a:off x="-5" y="-2456"/>
            <a:ext cx="12192000" cy="2906070"/>
          </a:xfrm>
          <a:prstGeom prst="rect">
            <a:avLst/>
          </a:prstGeom>
          <a:gradFill flip="none" rotWithShape="1">
            <a:gsLst>
              <a:gs pos="0">
                <a:srgbClr val="004F9E"/>
              </a:gs>
              <a:gs pos="100000">
                <a:srgbClr val="063C7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C96123-EDAD-F650-4317-05F1BE033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723" y="1679385"/>
            <a:ext cx="11854543" cy="1459991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/>
                <a:latin typeface="Franklin Gothic Medium Cond" panose="020B0606030402020204" pitchFamily="34" charset="0"/>
              </a:rPr>
              <a:t>Multi-Site Harm Reduction Kit</a:t>
            </a:r>
            <a:endParaRPr lang="en-US" sz="6600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4A7B5E3D-8326-43F6-56AC-0279CDE32D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9" b="-1"/>
          <a:stretch/>
        </p:blipFill>
        <p:spPr>
          <a:xfrm>
            <a:off x="162097" y="5758220"/>
            <a:ext cx="2241094" cy="79311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EAF0C41-2277-2C25-8422-E9C7A4200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708" y="4202914"/>
            <a:ext cx="11604571" cy="1127903"/>
          </a:xfrm>
        </p:spPr>
        <p:txBody>
          <a:bodyPr>
            <a:noAutofit/>
          </a:bodyPr>
          <a:lstStyle/>
          <a:p>
            <a:r>
              <a:rPr lang="en-US" b="1" dirty="0"/>
              <a:t>Presenters: </a:t>
            </a:r>
            <a:r>
              <a:rPr lang="en-US" dirty="0"/>
              <a:t>Margaret Shang MD, MS, </a:t>
            </a:r>
            <a:r>
              <a:rPr lang="en-US" dirty="0" err="1"/>
              <a:t>Raagini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 MD, MPH, FASAM</a:t>
            </a:r>
          </a:p>
          <a:p>
            <a:r>
              <a:rPr lang="en-US" b="1" dirty="0">
                <a:solidFill>
                  <a:srgbClr val="1A1718"/>
                </a:solidFill>
              </a:rPr>
              <a:t>Co-Authors: </a:t>
            </a:r>
            <a:r>
              <a:rPr lang="en-US" dirty="0">
                <a:solidFill>
                  <a:srgbClr val="1A1718"/>
                </a:solidFill>
                <a:effectLst/>
              </a:rPr>
              <a:t>Ariana Freund BS, Gary McMurtrie BA, Olivia </a:t>
            </a:r>
            <a:r>
              <a:rPr lang="en-US" dirty="0" err="1">
                <a:solidFill>
                  <a:srgbClr val="1A1718"/>
                </a:solidFill>
                <a:effectLst/>
              </a:rPr>
              <a:t>Studnicki</a:t>
            </a:r>
            <a:r>
              <a:rPr lang="en-US" dirty="0">
                <a:solidFill>
                  <a:srgbClr val="1A1718"/>
                </a:solidFill>
                <a:effectLst/>
              </a:rPr>
              <a:t> BS, Natalie Leonard BA, Meghan </a:t>
            </a:r>
            <a:r>
              <a:rPr lang="en-US" dirty="0" err="1">
                <a:solidFill>
                  <a:srgbClr val="1A1718"/>
                </a:solidFill>
                <a:effectLst/>
              </a:rPr>
              <a:t>GaNung</a:t>
            </a:r>
            <a:r>
              <a:rPr lang="en-US" dirty="0">
                <a:solidFill>
                  <a:srgbClr val="1A1718"/>
                </a:solidFill>
                <a:effectLst/>
              </a:rPr>
              <a:t> LCSW, Hannah </a:t>
            </a:r>
            <a:r>
              <a:rPr lang="en-US" dirty="0" err="1">
                <a:solidFill>
                  <a:srgbClr val="1A1718"/>
                </a:solidFill>
                <a:effectLst/>
              </a:rPr>
              <a:t>Scears</a:t>
            </a:r>
            <a:r>
              <a:rPr lang="en-US" dirty="0">
                <a:solidFill>
                  <a:srgbClr val="1A1718"/>
                </a:solidFill>
              </a:rPr>
              <a:t>,</a:t>
            </a:r>
            <a:r>
              <a:rPr lang="en-US" dirty="0">
                <a:solidFill>
                  <a:srgbClr val="1A1718"/>
                </a:solidFill>
                <a:effectLst/>
              </a:rPr>
              <a:t> Jane Liebschutz MD, MPH, FACP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46C6A4B-1B90-6E73-BE99-67BCADD4B389}"/>
              </a:ext>
            </a:extLst>
          </p:cNvPr>
          <p:cNvSpPr txBox="1">
            <a:spLocks/>
          </p:cNvSpPr>
          <p:nvPr/>
        </p:nvSpPr>
        <p:spPr>
          <a:xfrm>
            <a:off x="168723" y="2542167"/>
            <a:ext cx="11854543" cy="14599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0B4F9E"/>
                </a:solidFill>
                <a:latin typeface="Franklin Gothic Medium Cond" panose="020B0606030402020204" pitchFamily="34" charset="0"/>
              </a:rPr>
              <a:t>Implementation and Distribution </a:t>
            </a:r>
          </a:p>
        </p:txBody>
      </p:sp>
      <p:pic>
        <p:nvPicPr>
          <p:cNvPr id="19" name="Picture 18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494E3192-6B5E-CC71-D554-7BFD6E251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168" y="5985098"/>
            <a:ext cx="2386077" cy="7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1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1C7379-9559-119E-6A71-158B2A938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20581" t="28874" r="8357" b="28873"/>
          <a:stretch/>
        </p:blipFill>
        <p:spPr>
          <a:xfrm>
            <a:off x="0" y="0"/>
            <a:ext cx="12198461" cy="6858000"/>
          </a:xfrm>
          <a:prstGeom prst="rect">
            <a:avLst/>
          </a:prstGeom>
        </p:spPr>
      </p:pic>
      <p:pic>
        <p:nvPicPr>
          <p:cNvPr id="16" name="Graphic 15" descr="Medical with solid fill">
            <a:extLst>
              <a:ext uri="{FF2B5EF4-FFF2-40B4-BE49-F238E27FC236}">
                <a16:creationId xmlns:a16="http://schemas.microsoft.com/office/drawing/2014/main" id="{6CBAD1C2-424C-4ECF-D4A0-EC5B36D2E3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477740" y="5623491"/>
            <a:ext cx="663634" cy="66363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BF3D1DF-8539-0F51-C1F1-CB6BDFA18071}"/>
              </a:ext>
            </a:extLst>
          </p:cNvPr>
          <p:cNvSpPr txBox="1"/>
          <p:nvPr/>
        </p:nvSpPr>
        <p:spPr>
          <a:xfrm>
            <a:off x="6511636" y="5146283"/>
            <a:ext cx="2819971" cy="584775"/>
          </a:xfrm>
          <a:prstGeom prst="rect">
            <a:avLst/>
          </a:prstGeom>
          <a:solidFill>
            <a:srgbClr val="FFC000">
              <a:alpha val="27451"/>
            </a:srgbClr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Primary Care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7E2256-5808-73B2-68F5-23FCF13C52E4}"/>
              </a:ext>
            </a:extLst>
          </p:cNvPr>
          <p:cNvSpPr txBox="1"/>
          <p:nvPr/>
        </p:nvSpPr>
        <p:spPr>
          <a:xfrm>
            <a:off x="6782796" y="3761445"/>
            <a:ext cx="2612153" cy="584775"/>
          </a:xfrm>
          <a:prstGeom prst="rect">
            <a:avLst/>
          </a:prstGeom>
          <a:solidFill>
            <a:srgbClr val="FFC000">
              <a:alpha val="27451"/>
            </a:srgbClr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Peripartum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6C0B4E-6719-ACC5-14B3-7CDA27BD95C8}"/>
              </a:ext>
            </a:extLst>
          </p:cNvPr>
          <p:cNvSpPr txBox="1"/>
          <p:nvPr/>
        </p:nvSpPr>
        <p:spPr>
          <a:xfrm>
            <a:off x="6021972" y="811449"/>
            <a:ext cx="3056375" cy="584775"/>
          </a:xfrm>
          <a:prstGeom prst="rect">
            <a:avLst/>
          </a:prstGeom>
          <a:solidFill>
            <a:srgbClr val="FFC000">
              <a:alpha val="27451"/>
            </a:srgbClr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Dual Diagnosis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F7D2646-7FEE-6722-0519-97698675BD55}"/>
              </a:ext>
            </a:extLst>
          </p:cNvPr>
          <p:cNvCxnSpPr>
            <a:cxnSpLocks/>
          </p:cNvCxnSpPr>
          <p:nvPr/>
        </p:nvCxnSpPr>
        <p:spPr>
          <a:xfrm>
            <a:off x="6021972" y="1396224"/>
            <a:ext cx="88935" cy="113423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09DD41A-86D6-C316-B623-898D67ADC0C0}"/>
              </a:ext>
            </a:extLst>
          </p:cNvPr>
          <p:cNvCxnSpPr>
            <a:cxnSpLocks/>
          </p:cNvCxnSpPr>
          <p:nvPr/>
        </p:nvCxnSpPr>
        <p:spPr>
          <a:xfrm>
            <a:off x="9331607" y="5731058"/>
            <a:ext cx="300073" cy="315493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Medical with solid fill">
            <a:extLst>
              <a:ext uri="{FF2B5EF4-FFF2-40B4-BE49-F238E27FC236}">
                <a16:creationId xmlns:a16="http://schemas.microsoft.com/office/drawing/2014/main" id="{15E9FDE8-A4C6-39BF-70B7-3CBB0308BC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659723" y="2667150"/>
            <a:ext cx="663634" cy="663634"/>
          </a:xfrm>
          <a:prstGeom prst="rect">
            <a:avLst/>
          </a:prstGeom>
        </p:spPr>
      </p:pic>
      <p:pic>
        <p:nvPicPr>
          <p:cNvPr id="11" name="Picture 10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03C8461-5017-D150-E437-1D28E0B145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107" y="5035941"/>
            <a:ext cx="1705726" cy="17057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9A752C-CE9D-6D59-2950-CFC9F2E9F14B}"/>
              </a:ext>
            </a:extLst>
          </p:cNvPr>
          <p:cNvSpPr txBox="1"/>
          <p:nvPr/>
        </p:nvSpPr>
        <p:spPr>
          <a:xfrm>
            <a:off x="1969782" y="5538274"/>
            <a:ext cx="3945283" cy="1200329"/>
          </a:xfrm>
          <a:prstGeom prst="rect">
            <a:avLst/>
          </a:prstGeom>
          <a:solidFill>
            <a:schemeClr val="tx2">
              <a:alpha val="49092"/>
            </a:schemeClr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Read implementation paper here (Shang M, et al. </a:t>
            </a:r>
            <a:r>
              <a:rPr lang="en-US" sz="2400" i="1" dirty="0">
                <a:solidFill>
                  <a:schemeClr val="bg1"/>
                </a:solidFill>
              </a:rPr>
              <a:t>Harm Reduction Journal. </a:t>
            </a:r>
            <a:r>
              <a:rPr lang="en-US" sz="2400" dirty="0">
                <a:solidFill>
                  <a:schemeClr val="bg1"/>
                </a:solidFill>
              </a:rPr>
              <a:t>2023.</a:t>
            </a:r>
          </a:p>
        </p:txBody>
      </p:sp>
      <p:pic>
        <p:nvPicPr>
          <p:cNvPr id="14" name="Graphic 13" descr="Arrow: Slight curve with solid fill">
            <a:extLst>
              <a:ext uri="{FF2B5EF4-FFF2-40B4-BE49-F238E27FC236}">
                <a16:creationId xmlns:a16="http://schemas.microsoft.com/office/drawing/2014/main" id="{60AF7692-763A-62B7-3A8A-761CE79C94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 flipV="1">
            <a:off x="1969782" y="4934031"/>
            <a:ext cx="888779" cy="676808"/>
          </a:xfrm>
          <a:prstGeom prst="rect">
            <a:avLst/>
          </a:prstGeom>
        </p:spPr>
      </p:pic>
      <p:pic>
        <p:nvPicPr>
          <p:cNvPr id="12" name="Graphic 11" descr="Medical with solid fill">
            <a:extLst>
              <a:ext uri="{FF2B5EF4-FFF2-40B4-BE49-F238E27FC236}">
                <a16:creationId xmlns:a16="http://schemas.microsoft.com/office/drawing/2014/main" id="{4E31C5AF-ECAE-76F9-A708-E342AF8277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915065" y="2387842"/>
            <a:ext cx="663634" cy="663634"/>
          </a:xfrm>
          <a:prstGeom prst="rect">
            <a:avLst/>
          </a:prstGeom>
        </p:spPr>
      </p:pic>
      <p:pic>
        <p:nvPicPr>
          <p:cNvPr id="15" name="Graphic 14" descr="Medical with solid fill">
            <a:extLst>
              <a:ext uri="{FF2B5EF4-FFF2-40B4-BE49-F238E27FC236}">
                <a16:creationId xmlns:a16="http://schemas.microsoft.com/office/drawing/2014/main" id="{D234FA53-8846-462B-3B01-E086225679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112987" y="2689166"/>
            <a:ext cx="663634" cy="66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5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ag of test kit&#10;&#10;Description automatically generated with medium confidence">
            <a:extLst>
              <a:ext uri="{FF2B5EF4-FFF2-40B4-BE49-F238E27FC236}">
                <a16:creationId xmlns:a16="http://schemas.microsoft.com/office/drawing/2014/main" id="{DFFD2218-88E0-EF7E-3DC3-111FD285C0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4506" r="15151" b="3002"/>
          <a:stretch/>
        </p:blipFill>
        <p:spPr>
          <a:xfrm>
            <a:off x="4479531" y="384427"/>
            <a:ext cx="3148028" cy="52596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EC899A-3978-DB37-A77B-7F5013C51B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3" t="592" r="1403"/>
          <a:stretch/>
        </p:blipFill>
        <p:spPr>
          <a:xfrm>
            <a:off x="645957" y="384427"/>
            <a:ext cx="3533861" cy="52521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 descr="A qr code with black squares&#10;&#10;Description automatically generated">
            <a:extLst>
              <a:ext uri="{FF2B5EF4-FFF2-40B4-BE49-F238E27FC236}">
                <a16:creationId xmlns:a16="http://schemas.microsoft.com/office/drawing/2014/main" id="{4CDD52DA-26E5-3B5C-0C20-E4DADCF2FF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87" y="4635744"/>
            <a:ext cx="1498575" cy="14985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E9B10D8-3EAF-D624-0C5E-4DAFF18606B1}"/>
              </a:ext>
            </a:extLst>
          </p:cNvPr>
          <p:cNvSpPr/>
          <p:nvPr/>
        </p:nvSpPr>
        <p:spPr>
          <a:xfrm>
            <a:off x="7927272" y="384427"/>
            <a:ext cx="3730171" cy="879745"/>
          </a:xfrm>
          <a:prstGeom prst="rect">
            <a:avLst/>
          </a:prstGeom>
          <a:solidFill>
            <a:srgbClr val="0B4F9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Kit Types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2E307C-F243-C92D-B2F4-09BCF422E10F}"/>
              </a:ext>
            </a:extLst>
          </p:cNvPr>
          <p:cNvSpPr/>
          <p:nvPr/>
        </p:nvSpPr>
        <p:spPr>
          <a:xfrm>
            <a:off x="7927272" y="1264172"/>
            <a:ext cx="3730171" cy="437986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8B93A4-80C1-27FB-ACB3-603310FB48A8}"/>
              </a:ext>
            </a:extLst>
          </p:cNvPr>
          <p:cNvSpPr txBox="1"/>
          <p:nvPr/>
        </p:nvSpPr>
        <p:spPr>
          <a:xfrm>
            <a:off x="8182218" y="1606750"/>
            <a:ext cx="3220278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Fentanyl test strip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Naloxone 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Safer injection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Safer smoking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Safer snorting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Safer </a:t>
            </a:r>
            <a:r>
              <a:rPr lang="en-US" sz="2400" dirty="0" err="1"/>
              <a:t>boofing</a:t>
            </a:r>
            <a:r>
              <a:rPr lang="en-US" sz="2400" dirty="0"/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Wound care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Xylazine test strip </a:t>
            </a:r>
          </a:p>
        </p:txBody>
      </p:sp>
      <p:pic>
        <p:nvPicPr>
          <p:cNvPr id="18" name="Graphic 17" descr="Arrow: Slight curve with solid fill">
            <a:extLst>
              <a:ext uri="{FF2B5EF4-FFF2-40B4-BE49-F238E27FC236}">
                <a16:creationId xmlns:a16="http://schemas.microsoft.com/office/drawing/2014/main" id="{FCB27E35-A5B4-4B5A-A715-07BCF28AD1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110476" y="5642985"/>
            <a:ext cx="686617" cy="6768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2D1DB5B-6DD5-AB2B-D9A9-CB9FBC705F54}"/>
              </a:ext>
            </a:extLst>
          </p:cNvPr>
          <p:cNvSpPr txBox="1"/>
          <p:nvPr/>
        </p:nvSpPr>
        <p:spPr>
          <a:xfrm>
            <a:off x="5853030" y="5723128"/>
            <a:ext cx="3891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Scan to see more guides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C9BFBEC-E6DE-22D6-BF93-BAE09206541C}"/>
              </a:ext>
            </a:extLst>
          </p:cNvPr>
          <p:cNvCxnSpPr>
            <a:cxnSpLocks/>
          </p:cNvCxnSpPr>
          <p:nvPr/>
        </p:nvCxnSpPr>
        <p:spPr>
          <a:xfrm flipH="1">
            <a:off x="0" y="6384917"/>
            <a:ext cx="9903417" cy="0"/>
          </a:xfrm>
          <a:prstGeom prst="line">
            <a:avLst/>
          </a:prstGeom>
          <a:ln w="28575">
            <a:solidFill>
              <a:srgbClr val="0B4F9E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B2EDF1D8-E1ED-B197-DCD8-33B187177F9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9" b="-1"/>
          <a:stretch/>
        </p:blipFill>
        <p:spPr>
          <a:xfrm>
            <a:off x="162097" y="5758220"/>
            <a:ext cx="2241094" cy="793114"/>
          </a:xfrm>
          <a:prstGeom prst="rect">
            <a:avLst/>
          </a:prstGeom>
        </p:spPr>
      </p:pic>
      <p:pic>
        <p:nvPicPr>
          <p:cNvPr id="4" name="Picture 3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90E66260-B80C-9098-FFEC-3AF85A1CCB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2168" y="5985098"/>
            <a:ext cx="2386077" cy="7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92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ABF08-EFDB-FF8B-DA53-4CEDD956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457" y="1229537"/>
            <a:ext cx="6441142" cy="1325563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Franklin Gothic Medium Cond" panose="020B0606030402020204" pitchFamily="34" charset="0"/>
              </a:rPr>
              <a:t>Objective</a:t>
            </a:r>
          </a:p>
        </p:txBody>
      </p:sp>
      <p:pic>
        <p:nvPicPr>
          <p:cNvPr id="28" name="Content Placeholder 27" descr="Bullseye with solid fill">
            <a:extLst>
              <a:ext uri="{FF2B5EF4-FFF2-40B4-BE49-F238E27FC236}">
                <a16:creationId xmlns:a16="http://schemas.microsoft.com/office/drawing/2014/main" id="{B7BB0328-92C6-C468-F52F-D3F5AF3A92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492418" y="-1432179"/>
            <a:ext cx="7662795" cy="7662795"/>
          </a:xfrm>
        </p:spPr>
      </p:pic>
      <p:pic>
        <p:nvPicPr>
          <p:cNvPr id="29" name="Content Placeholder 27" descr="Bullseye with solid fill">
            <a:extLst>
              <a:ext uri="{FF2B5EF4-FFF2-40B4-BE49-F238E27FC236}">
                <a16:creationId xmlns:a16="http://schemas.microsoft.com/office/drawing/2014/main" id="{98EBFB67-BD05-6678-1B97-65AD6EB82E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25097" y="3870054"/>
            <a:ext cx="1974663" cy="197466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1CF0BE7-00A0-47AC-A0A5-71797D245D25}"/>
              </a:ext>
            </a:extLst>
          </p:cNvPr>
          <p:cNvSpPr txBox="1"/>
          <p:nvPr/>
        </p:nvSpPr>
        <p:spPr>
          <a:xfrm>
            <a:off x="6073140" y="3218032"/>
            <a:ext cx="3375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Kit uptake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A8AC5B-6EC6-45FA-0260-EAE547B987E1}"/>
              </a:ext>
            </a:extLst>
          </p:cNvPr>
          <p:cNvSpPr txBox="1"/>
          <p:nvPr/>
        </p:nvSpPr>
        <p:spPr>
          <a:xfrm>
            <a:off x="6128042" y="4099646"/>
            <a:ext cx="5767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Implementation barriers &amp; facilitators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302E92-CE73-F113-EF4D-D5875DD0E5E2}"/>
              </a:ext>
            </a:extLst>
          </p:cNvPr>
          <p:cNvSpPr txBox="1"/>
          <p:nvPr/>
        </p:nvSpPr>
        <p:spPr>
          <a:xfrm>
            <a:off x="4885315" y="2419698"/>
            <a:ext cx="7021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2-month post-implementation at all COEs:  </a:t>
            </a:r>
          </a:p>
        </p:txBody>
      </p:sp>
      <p:sp>
        <p:nvSpPr>
          <p:cNvPr id="33" name="Pentagon 32">
            <a:extLst>
              <a:ext uri="{FF2B5EF4-FFF2-40B4-BE49-F238E27FC236}">
                <a16:creationId xmlns:a16="http://schemas.microsoft.com/office/drawing/2014/main" id="{E13177C5-510D-2BF2-92B1-36002D2661CB}"/>
              </a:ext>
            </a:extLst>
          </p:cNvPr>
          <p:cNvSpPr/>
          <p:nvPr/>
        </p:nvSpPr>
        <p:spPr>
          <a:xfrm>
            <a:off x="4976755" y="3193052"/>
            <a:ext cx="1014323" cy="523220"/>
          </a:xfrm>
          <a:prstGeom prst="homePlate">
            <a:avLst>
              <a:gd name="adj" fmla="val 3173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03BEC5-CB7B-E594-095A-E96728FA2114}"/>
              </a:ext>
            </a:extLst>
          </p:cNvPr>
          <p:cNvSpPr txBox="1"/>
          <p:nvPr/>
        </p:nvSpPr>
        <p:spPr>
          <a:xfrm>
            <a:off x="5113719" y="2910076"/>
            <a:ext cx="71929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" name="Pentagon 34">
            <a:extLst>
              <a:ext uri="{FF2B5EF4-FFF2-40B4-BE49-F238E27FC236}">
                <a16:creationId xmlns:a16="http://schemas.microsoft.com/office/drawing/2014/main" id="{668E8864-B62B-96B1-F975-F2ED0A2931C5}"/>
              </a:ext>
            </a:extLst>
          </p:cNvPr>
          <p:cNvSpPr/>
          <p:nvPr/>
        </p:nvSpPr>
        <p:spPr>
          <a:xfrm>
            <a:off x="4976755" y="4077677"/>
            <a:ext cx="1014323" cy="523220"/>
          </a:xfrm>
          <a:prstGeom prst="homePlate">
            <a:avLst>
              <a:gd name="adj" fmla="val 3173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B037D9C-9995-88EC-E045-0A8ADB8F8BAD}"/>
              </a:ext>
            </a:extLst>
          </p:cNvPr>
          <p:cNvSpPr txBox="1"/>
          <p:nvPr/>
        </p:nvSpPr>
        <p:spPr>
          <a:xfrm>
            <a:off x="5113719" y="3800017"/>
            <a:ext cx="71929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4F45AE8-4985-D3AC-2571-E92DC66540AA}"/>
              </a:ext>
            </a:extLst>
          </p:cNvPr>
          <p:cNvCxnSpPr>
            <a:cxnSpLocks/>
          </p:cNvCxnSpPr>
          <p:nvPr/>
        </p:nvCxnSpPr>
        <p:spPr>
          <a:xfrm flipH="1">
            <a:off x="0" y="6384917"/>
            <a:ext cx="9903417" cy="0"/>
          </a:xfrm>
          <a:prstGeom prst="line">
            <a:avLst/>
          </a:prstGeom>
          <a:ln w="28575">
            <a:solidFill>
              <a:srgbClr val="0B4F9E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7100507F-D023-6C67-A6E0-FCB959E546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9" b="-1"/>
          <a:stretch/>
        </p:blipFill>
        <p:spPr>
          <a:xfrm>
            <a:off x="162097" y="5758220"/>
            <a:ext cx="2241094" cy="793114"/>
          </a:xfrm>
          <a:prstGeom prst="rect">
            <a:avLst/>
          </a:prstGeom>
        </p:spPr>
      </p:pic>
      <p:pic>
        <p:nvPicPr>
          <p:cNvPr id="8" name="Picture 7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86F1BB42-4445-E61E-288C-BB7EAF31F0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2168" y="5985098"/>
            <a:ext cx="2386077" cy="7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96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Teacher with solid fill">
            <a:extLst>
              <a:ext uri="{FF2B5EF4-FFF2-40B4-BE49-F238E27FC236}">
                <a16:creationId xmlns:a16="http://schemas.microsoft.com/office/drawing/2014/main" id="{6C73769B-AC1C-BEF2-C06D-AC3F9089D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3586" y="2364941"/>
            <a:ext cx="461666" cy="461666"/>
          </a:xfrm>
          <a:prstGeom prst="rect">
            <a:avLst/>
          </a:prstGeom>
        </p:spPr>
      </p:pic>
      <p:pic>
        <p:nvPicPr>
          <p:cNvPr id="12" name="Graphic 11" descr="Workflow with solid fill">
            <a:extLst>
              <a:ext uri="{FF2B5EF4-FFF2-40B4-BE49-F238E27FC236}">
                <a16:creationId xmlns:a16="http://schemas.microsoft.com/office/drawing/2014/main" id="{FC51B74F-0C81-2D03-9328-C27D79505E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13933" y="1823851"/>
            <a:ext cx="473435" cy="473435"/>
          </a:xfrm>
          <a:prstGeom prst="rect">
            <a:avLst/>
          </a:prstGeom>
        </p:spPr>
      </p:pic>
      <p:pic>
        <p:nvPicPr>
          <p:cNvPr id="14" name="Graphic 13" descr="Hospital with solid fill">
            <a:extLst>
              <a:ext uri="{FF2B5EF4-FFF2-40B4-BE49-F238E27FC236}">
                <a16:creationId xmlns:a16="http://schemas.microsoft.com/office/drawing/2014/main" id="{E927A3A2-1C35-AB8E-EDED-25460A2E01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6470" y="599302"/>
            <a:ext cx="1224549" cy="1224549"/>
          </a:xfrm>
          <a:prstGeom prst="rect">
            <a:avLst/>
          </a:prstGeom>
        </p:spPr>
      </p:pic>
      <p:pic>
        <p:nvPicPr>
          <p:cNvPr id="16" name="Graphic 15" descr="Man with solid fill">
            <a:extLst>
              <a:ext uri="{FF2B5EF4-FFF2-40B4-BE49-F238E27FC236}">
                <a16:creationId xmlns:a16="http://schemas.microsoft.com/office/drawing/2014/main" id="{D2E9C255-7790-D5EB-04B5-DD5FD5D658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43269" y="1311105"/>
            <a:ext cx="461666" cy="461666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3E687C6-6609-6AF2-2244-1D4B5FDE4563}"/>
              </a:ext>
            </a:extLst>
          </p:cNvPr>
          <p:cNvCxnSpPr>
            <a:cxnSpLocks/>
          </p:cNvCxnSpPr>
          <p:nvPr/>
        </p:nvCxnSpPr>
        <p:spPr>
          <a:xfrm>
            <a:off x="2197876" y="0"/>
            <a:ext cx="0" cy="5789412"/>
          </a:xfrm>
          <a:prstGeom prst="straightConnector1">
            <a:avLst/>
          </a:prstGeom>
          <a:ln w="38100">
            <a:solidFill>
              <a:srgbClr val="0B4F9E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4558B6D-9656-CAF1-0222-BE23F9B70E21}"/>
              </a:ext>
            </a:extLst>
          </p:cNvPr>
          <p:cNvSpPr txBox="1"/>
          <p:nvPr/>
        </p:nvSpPr>
        <p:spPr>
          <a:xfrm>
            <a:off x="7100877" y="1318502"/>
            <a:ext cx="46165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Identify site champions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Site-specific clinical workflows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Staff/provider trainings 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FD3A28-9982-F674-585B-CD13D90ED215}"/>
              </a:ext>
            </a:extLst>
          </p:cNvPr>
          <p:cNvSpPr txBox="1"/>
          <p:nvPr/>
        </p:nvSpPr>
        <p:spPr>
          <a:xfrm>
            <a:off x="2414661" y="1301868"/>
            <a:ext cx="3375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Pre-implementation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143AAD-D575-D042-7C11-0DD21EE7C57E}"/>
              </a:ext>
            </a:extLst>
          </p:cNvPr>
          <p:cNvSpPr txBox="1"/>
          <p:nvPr/>
        </p:nvSpPr>
        <p:spPr>
          <a:xfrm>
            <a:off x="2414661" y="771475"/>
            <a:ext cx="4375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 Cond" panose="020B0606030402020204" pitchFamily="34" charset="0"/>
              </a:rPr>
              <a:t>Sept 2023 – Jan 2024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0EE9721-9678-2B76-CE2E-38786DE4225F}"/>
              </a:ext>
            </a:extLst>
          </p:cNvPr>
          <p:cNvCxnSpPr/>
          <p:nvPr/>
        </p:nvCxnSpPr>
        <p:spPr>
          <a:xfrm>
            <a:off x="5333156" y="1532700"/>
            <a:ext cx="1252331" cy="0"/>
          </a:xfrm>
          <a:prstGeom prst="line">
            <a:avLst/>
          </a:prstGeom>
          <a:ln w="28575">
            <a:solidFill>
              <a:srgbClr val="0B4F9E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27F406A-20B3-6390-FBC4-0FB504CF9DC5}"/>
              </a:ext>
            </a:extLst>
          </p:cNvPr>
          <p:cNvSpPr txBox="1"/>
          <p:nvPr/>
        </p:nvSpPr>
        <p:spPr>
          <a:xfrm>
            <a:off x="2424734" y="3661007"/>
            <a:ext cx="3375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Implementation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A9D61F-807B-77B5-08BF-1F9679AC9FE0}"/>
              </a:ext>
            </a:extLst>
          </p:cNvPr>
          <p:cNvSpPr txBox="1"/>
          <p:nvPr/>
        </p:nvSpPr>
        <p:spPr>
          <a:xfrm>
            <a:off x="2424734" y="3130614"/>
            <a:ext cx="4375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 Cond" panose="020B0606030402020204" pitchFamily="34" charset="0"/>
              </a:rPr>
              <a:t>Feb – Mar 2024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AB1144B-684B-E82C-E5B0-206D1F9292ED}"/>
              </a:ext>
            </a:extLst>
          </p:cNvPr>
          <p:cNvCxnSpPr>
            <a:cxnSpLocks/>
          </p:cNvCxnSpPr>
          <p:nvPr/>
        </p:nvCxnSpPr>
        <p:spPr>
          <a:xfrm>
            <a:off x="4762075" y="3900221"/>
            <a:ext cx="1748792" cy="0"/>
          </a:xfrm>
          <a:prstGeom prst="line">
            <a:avLst/>
          </a:prstGeom>
          <a:ln w="28575">
            <a:solidFill>
              <a:srgbClr val="0B4F9E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9C746B6-D4FE-5072-8344-0EA713784558}"/>
              </a:ext>
            </a:extLst>
          </p:cNvPr>
          <p:cNvSpPr txBox="1"/>
          <p:nvPr/>
        </p:nvSpPr>
        <p:spPr>
          <a:xfrm>
            <a:off x="7104935" y="3715389"/>
            <a:ext cx="476599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Tracked kit number/type distributed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Weekly check-in with champion</a:t>
            </a:r>
          </a:p>
        </p:txBody>
      </p:sp>
      <p:pic>
        <p:nvPicPr>
          <p:cNvPr id="41" name="Graphic 40" descr="Chat with solid fill">
            <a:extLst>
              <a:ext uri="{FF2B5EF4-FFF2-40B4-BE49-F238E27FC236}">
                <a16:creationId xmlns:a16="http://schemas.microsoft.com/office/drawing/2014/main" id="{5BFEA411-0117-9FBF-E1B9-D37BE36033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72905" y="4546176"/>
            <a:ext cx="533134" cy="533134"/>
          </a:xfrm>
          <a:prstGeom prst="rect">
            <a:avLst/>
          </a:prstGeom>
        </p:spPr>
      </p:pic>
      <p:pic>
        <p:nvPicPr>
          <p:cNvPr id="43" name="Graphic 42" descr="Clipboard Partially Checked with solid fill">
            <a:extLst>
              <a:ext uri="{FF2B5EF4-FFF2-40B4-BE49-F238E27FC236}">
                <a16:creationId xmlns:a16="http://schemas.microsoft.com/office/drawing/2014/main" id="{7516DBEC-EE8A-623E-4D53-5E86FCF7AD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99057" y="3636426"/>
            <a:ext cx="533134" cy="53313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3D02515-75DE-F550-8CC7-A4CB7A67FD8F}"/>
              </a:ext>
            </a:extLst>
          </p:cNvPr>
          <p:cNvCxnSpPr>
            <a:cxnSpLocks/>
          </p:cNvCxnSpPr>
          <p:nvPr/>
        </p:nvCxnSpPr>
        <p:spPr>
          <a:xfrm flipH="1">
            <a:off x="0" y="6384917"/>
            <a:ext cx="9903417" cy="0"/>
          </a:xfrm>
          <a:prstGeom prst="line">
            <a:avLst/>
          </a:prstGeom>
          <a:ln w="28575">
            <a:solidFill>
              <a:srgbClr val="0B4F9E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2B9FFCB1-B7BA-7A06-5FDB-9CC34BF21BF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9" b="-1"/>
          <a:stretch/>
        </p:blipFill>
        <p:spPr>
          <a:xfrm>
            <a:off x="162097" y="5758220"/>
            <a:ext cx="2241094" cy="793114"/>
          </a:xfrm>
          <a:prstGeom prst="rect">
            <a:avLst/>
          </a:prstGeom>
        </p:spPr>
      </p:pic>
      <p:pic>
        <p:nvPicPr>
          <p:cNvPr id="7" name="Picture 6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BBF5A4E9-AE29-06EC-DC0D-04D797CD647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82168" y="5985098"/>
            <a:ext cx="2386077" cy="7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5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  <p:bldP spid="34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0BB3F97-8A1D-0429-E296-1551F917CBF5}"/>
              </a:ext>
            </a:extLst>
          </p:cNvPr>
          <p:cNvCxnSpPr>
            <a:cxnSpLocks/>
          </p:cNvCxnSpPr>
          <p:nvPr/>
        </p:nvCxnSpPr>
        <p:spPr>
          <a:xfrm>
            <a:off x="2544618" y="1782612"/>
            <a:ext cx="1963987" cy="0"/>
          </a:xfrm>
          <a:prstGeom prst="straightConnector1">
            <a:avLst/>
          </a:prstGeom>
          <a:ln w="28575"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42ED52D-D8EE-268C-89AC-2193F36056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1971616"/>
              </p:ext>
            </p:extLst>
          </p:nvPr>
        </p:nvGraphicFramePr>
        <p:xfrm>
          <a:off x="3328463" y="580495"/>
          <a:ext cx="8440191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F5312CA0-081B-4AAA-32EE-1967F850E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6352" y="4179574"/>
            <a:ext cx="914400" cy="914400"/>
          </a:xfrm>
          <a:prstGeom prst="rect">
            <a:avLst/>
          </a:prstGeom>
        </p:spPr>
      </p:pic>
      <p:pic>
        <p:nvPicPr>
          <p:cNvPr id="11" name="Graphic 10" descr="Shopping bag with solid fill">
            <a:extLst>
              <a:ext uri="{FF2B5EF4-FFF2-40B4-BE49-F238E27FC236}">
                <a16:creationId xmlns:a16="http://schemas.microsoft.com/office/drawing/2014/main" id="{A131C125-1949-CB2F-7F5E-A83AE4EE45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30218" y="1316042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C36685-53DC-DF1E-6C96-170113054325}"/>
              </a:ext>
            </a:extLst>
          </p:cNvPr>
          <p:cNvSpPr txBox="1"/>
          <p:nvPr/>
        </p:nvSpPr>
        <p:spPr>
          <a:xfrm>
            <a:off x="423335" y="2270501"/>
            <a:ext cx="3262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483 Kits</a:t>
            </a:r>
          </a:p>
          <a:p>
            <a:pPr algn="ctr"/>
            <a:r>
              <a:rPr lang="en-US" sz="2400" dirty="0"/>
              <a:t>(20 kits/week/site)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1375DA-910B-4E5D-385B-9492942C48FB}"/>
              </a:ext>
            </a:extLst>
          </p:cNvPr>
          <p:cNvSpPr txBox="1"/>
          <p:nvPr/>
        </p:nvSpPr>
        <p:spPr>
          <a:xfrm>
            <a:off x="540033" y="5139260"/>
            <a:ext cx="3027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105 unique patients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30CC56-7E49-67FF-213D-27C124689B17}"/>
              </a:ext>
            </a:extLst>
          </p:cNvPr>
          <p:cNvCxnSpPr>
            <a:cxnSpLocks/>
          </p:cNvCxnSpPr>
          <p:nvPr/>
        </p:nvCxnSpPr>
        <p:spPr>
          <a:xfrm>
            <a:off x="2053552" y="3135364"/>
            <a:ext cx="0" cy="914122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3808DDF-0876-355F-DFF4-3886371625E4}"/>
              </a:ext>
            </a:extLst>
          </p:cNvPr>
          <p:cNvSpPr txBox="1"/>
          <p:nvPr/>
        </p:nvSpPr>
        <p:spPr>
          <a:xfrm>
            <a:off x="9018103" y="1242237"/>
            <a:ext cx="28468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80"/>
              </a:lnSpc>
            </a:pPr>
            <a:r>
              <a:rPr lang="en-US" sz="2400" b="1" dirty="0"/>
              <a:t>Kits Distributed by Type (%)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C9B817-619A-ABF8-FBD5-D5D2C4C4A78D}"/>
              </a:ext>
            </a:extLst>
          </p:cNvPr>
          <p:cNvSpPr txBox="1"/>
          <p:nvPr/>
        </p:nvSpPr>
        <p:spPr>
          <a:xfrm>
            <a:off x="659057" y="526079"/>
            <a:ext cx="3027037" cy="716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2400" b="1" dirty="0"/>
              <a:t>Two Months Post-Implementation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36EED24-E6A5-40B5-9465-3F37FC052B38}"/>
              </a:ext>
            </a:extLst>
          </p:cNvPr>
          <p:cNvCxnSpPr>
            <a:cxnSpLocks/>
          </p:cNvCxnSpPr>
          <p:nvPr/>
        </p:nvCxnSpPr>
        <p:spPr>
          <a:xfrm flipH="1">
            <a:off x="0" y="6384917"/>
            <a:ext cx="9903417" cy="0"/>
          </a:xfrm>
          <a:prstGeom prst="line">
            <a:avLst/>
          </a:prstGeom>
          <a:ln w="28575">
            <a:solidFill>
              <a:srgbClr val="0B4F9E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90E725D3-91FF-EE84-D76B-BF526EC3BFD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9" b="-1"/>
          <a:stretch/>
        </p:blipFill>
        <p:spPr>
          <a:xfrm>
            <a:off x="162097" y="5758220"/>
            <a:ext cx="2241094" cy="793114"/>
          </a:xfrm>
          <a:prstGeom prst="rect">
            <a:avLst/>
          </a:prstGeom>
        </p:spPr>
      </p:pic>
      <p:pic>
        <p:nvPicPr>
          <p:cNvPr id="8" name="Picture 7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8A15809B-DEA6-4F45-039D-CE141205BD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2168" y="5985098"/>
            <a:ext cx="2386077" cy="7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8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6692F-017A-168F-45D0-550256D8D013}"/>
              </a:ext>
            </a:extLst>
          </p:cNvPr>
          <p:cNvSpPr/>
          <p:nvPr/>
        </p:nvSpPr>
        <p:spPr>
          <a:xfrm>
            <a:off x="5603119" y="1413381"/>
            <a:ext cx="6588881" cy="13961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CC33142-B199-EF60-F399-69C25893BE95}"/>
              </a:ext>
            </a:extLst>
          </p:cNvPr>
          <p:cNvSpPr/>
          <p:nvPr/>
        </p:nvSpPr>
        <p:spPr>
          <a:xfrm>
            <a:off x="0" y="1413381"/>
            <a:ext cx="5603119" cy="1396189"/>
          </a:xfrm>
          <a:prstGeom prst="rect">
            <a:avLst/>
          </a:prstGeom>
          <a:solidFill>
            <a:srgbClr val="0B4F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024725-B7A1-80F9-8491-362D6712C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815" y="1484007"/>
            <a:ext cx="3708389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Barriers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D0A9EB-F3D4-CD0C-3E0A-43088B7E6A72}"/>
              </a:ext>
            </a:extLst>
          </p:cNvPr>
          <p:cNvSpPr txBox="1">
            <a:spLocks/>
          </p:cNvSpPr>
          <p:nvPr/>
        </p:nvSpPr>
        <p:spPr>
          <a:xfrm>
            <a:off x="7912742" y="1461705"/>
            <a:ext cx="64411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Facilitators</a:t>
            </a:r>
          </a:p>
        </p:txBody>
      </p:sp>
      <p:sp>
        <p:nvSpPr>
          <p:cNvPr id="2" name="Graphic 8" descr="Badge Tick1 with solid fill">
            <a:extLst>
              <a:ext uri="{FF2B5EF4-FFF2-40B4-BE49-F238E27FC236}">
                <a16:creationId xmlns:a16="http://schemas.microsoft.com/office/drawing/2014/main" id="{372582AA-C6DA-891A-4A90-8B521A60972E}"/>
              </a:ext>
            </a:extLst>
          </p:cNvPr>
          <p:cNvSpPr/>
          <p:nvPr/>
        </p:nvSpPr>
        <p:spPr>
          <a:xfrm>
            <a:off x="6056650" y="1346321"/>
            <a:ext cx="1600048" cy="1600048"/>
          </a:xfrm>
          <a:custGeom>
            <a:avLst/>
            <a:gdLst>
              <a:gd name="connsiteX0" fmla="*/ 800024 w 1600048"/>
              <a:gd name="connsiteY0" fmla="*/ 0 h 1600048"/>
              <a:gd name="connsiteX1" fmla="*/ 0 w 1600048"/>
              <a:gd name="connsiteY1" fmla="*/ 800024 h 1600048"/>
              <a:gd name="connsiteX2" fmla="*/ 800024 w 1600048"/>
              <a:gd name="connsiteY2" fmla="*/ 1600048 h 1600048"/>
              <a:gd name="connsiteX3" fmla="*/ 1600048 w 1600048"/>
              <a:gd name="connsiteY3" fmla="*/ 800024 h 1600048"/>
              <a:gd name="connsiteX4" fmla="*/ 1600048 w 1600048"/>
              <a:gd name="connsiteY4" fmla="*/ 799961 h 1600048"/>
              <a:gd name="connsiteX5" fmla="*/ 800635 w 1600048"/>
              <a:gd name="connsiteY5" fmla="*/ 0 h 1600048"/>
              <a:gd name="connsiteX6" fmla="*/ 800024 w 1600048"/>
              <a:gd name="connsiteY6" fmla="*/ 0 h 1600048"/>
              <a:gd name="connsiteX7" fmla="*/ 993821 w 1600048"/>
              <a:gd name="connsiteY7" fmla="*/ 838236 h 1600048"/>
              <a:gd name="connsiteX8" fmla="*/ 642037 w 1600048"/>
              <a:gd name="connsiteY8" fmla="*/ 1190378 h 1600048"/>
              <a:gd name="connsiteX9" fmla="*/ 340598 w 1600048"/>
              <a:gd name="connsiteY9" fmla="*/ 888939 h 1600048"/>
              <a:gd name="connsiteX10" fmla="*/ 441310 w 1600048"/>
              <a:gd name="connsiteY10" fmla="*/ 788228 h 1600048"/>
              <a:gd name="connsiteX11" fmla="*/ 642037 w 1600048"/>
              <a:gd name="connsiteY11" fmla="*/ 988955 h 1600048"/>
              <a:gd name="connsiteX12" fmla="*/ 932733 w 1600048"/>
              <a:gd name="connsiteY12" fmla="*/ 694489 h 1600048"/>
              <a:gd name="connsiteX13" fmla="*/ 1182163 w 1600048"/>
              <a:gd name="connsiteY13" fmla="*/ 448219 h 1600048"/>
              <a:gd name="connsiteX14" fmla="*/ 1191242 w 1600048"/>
              <a:gd name="connsiteY14" fmla="*/ 439793 h 1600048"/>
              <a:gd name="connsiteX15" fmla="*/ 1199667 w 1600048"/>
              <a:gd name="connsiteY15" fmla="*/ 430693 h 1600048"/>
              <a:gd name="connsiteX16" fmla="*/ 1301790 w 1600048"/>
              <a:gd name="connsiteY16" fmla="*/ 531404 h 1600048"/>
              <a:gd name="connsiteX17" fmla="*/ 993800 w 1600048"/>
              <a:gd name="connsiteY17" fmla="*/ 838173 h 16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00048" h="1600048">
                <a:moveTo>
                  <a:pt x="800024" y="0"/>
                </a:moveTo>
                <a:cubicBezTo>
                  <a:pt x="358183" y="0"/>
                  <a:pt x="0" y="358183"/>
                  <a:pt x="0" y="800024"/>
                </a:cubicBezTo>
                <a:cubicBezTo>
                  <a:pt x="0" y="1241865"/>
                  <a:pt x="358183" y="1600048"/>
                  <a:pt x="800024" y="1600048"/>
                </a:cubicBezTo>
                <a:cubicBezTo>
                  <a:pt x="1241865" y="1600048"/>
                  <a:pt x="1600048" y="1241865"/>
                  <a:pt x="1600048" y="800024"/>
                </a:cubicBezTo>
                <a:cubicBezTo>
                  <a:pt x="1600048" y="800003"/>
                  <a:pt x="1600048" y="799982"/>
                  <a:pt x="1600048" y="799961"/>
                </a:cubicBezTo>
                <a:cubicBezTo>
                  <a:pt x="1600200" y="358306"/>
                  <a:pt x="1242290" y="152"/>
                  <a:pt x="800635" y="0"/>
                </a:cubicBezTo>
                <a:cubicBezTo>
                  <a:pt x="800431" y="0"/>
                  <a:pt x="800228" y="0"/>
                  <a:pt x="800024" y="0"/>
                </a:cubicBezTo>
                <a:close/>
                <a:moveTo>
                  <a:pt x="993821" y="838236"/>
                </a:moveTo>
                <a:cubicBezTo>
                  <a:pt x="877263" y="954584"/>
                  <a:pt x="760001" y="1071966"/>
                  <a:pt x="642037" y="1190378"/>
                </a:cubicBezTo>
                <a:cubicBezTo>
                  <a:pt x="541796" y="1089660"/>
                  <a:pt x="441316" y="989181"/>
                  <a:pt x="340598" y="888939"/>
                </a:cubicBezTo>
                <a:lnTo>
                  <a:pt x="441310" y="788228"/>
                </a:lnTo>
                <a:lnTo>
                  <a:pt x="642037" y="988955"/>
                </a:lnTo>
                <a:cubicBezTo>
                  <a:pt x="739484" y="890104"/>
                  <a:pt x="836382" y="791950"/>
                  <a:pt x="932733" y="694489"/>
                </a:cubicBezTo>
                <a:cubicBezTo>
                  <a:pt x="1029021" y="597043"/>
                  <a:pt x="1082294" y="544739"/>
                  <a:pt x="1182163" y="448219"/>
                </a:cubicBezTo>
                <a:cubicBezTo>
                  <a:pt x="1184964" y="445417"/>
                  <a:pt x="1187977" y="442637"/>
                  <a:pt x="1191242" y="439793"/>
                </a:cubicBezTo>
                <a:cubicBezTo>
                  <a:pt x="1194406" y="437109"/>
                  <a:pt x="1197235" y="434055"/>
                  <a:pt x="1199667" y="430693"/>
                </a:cubicBezTo>
                <a:lnTo>
                  <a:pt x="1301790" y="531404"/>
                </a:lnTo>
                <a:cubicBezTo>
                  <a:pt x="1183174" y="649368"/>
                  <a:pt x="1110373" y="721831"/>
                  <a:pt x="993800" y="838173"/>
                </a:cubicBezTo>
                <a:close/>
              </a:path>
            </a:pathLst>
          </a:custGeom>
          <a:solidFill>
            <a:schemeClr val="bg1"/>
          </a:solidFill>
          <a:ln w="210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1" name="Graphic 10" descr="Badge Cross with solid fill">
            <a:extLst>
              <a:ext uri="{FF2B5EF4-FFF2-40B4-BE49-F238E27FC236}">
                <a16:creationId xmlns:a16="http://schemas.microsoft.com/office/drawing/2014/main" id="{59B179FB-5137-DD52-BD7E-7EA080B3F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180" y="1135672"/>
            <a:ext cx="2022231" cy="2022231"/>
          </a:xfrm>
          <a:prstGeom prst="rect">
            <a:avLst/>
          </a:prstGeom>
        </p:spPr>
      </p:pic>
      <p:pic>
        <p:nvPicPr>
          <p:cNvPr id="13" name="Graphic 12" descr="Workflow with solid fill">
            <a:extLst>
              <a:ext uri="{FF2B5EF4-FFF2-40B4-BE49-F238E27FC236}">
                <a16:creationId xmlns:a16="http://schemas.microsoft.com/office/drawing/2014/main" id="{8B36C73B-B1D6-6C55-1556-F921690A7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8812" y="3042130"/>
            <a:ext cx="822960" cy="822960"/>
          </a:xfrm>
          <a:prstGeom prst="rect">
            <a:avLst/>
          </a:prstGeom>
        </p:spPr>
      </p:pic>
      <p:pic>
        <p:nvPicPr>
          <p:cNvPr id="14" name="Graphic 13" descr="Man with solid fill">
            <a:extLst>
              <a:ext uri="{FF2B5EF4-FFF2-40B4-BE49-F238E27FC236}">
                <a16:creationId xmlns:a16="http://schemas.microsoft.com/office/drawing/2014/main" id="{451AA7D3-AF00-5775-716A-8034A45687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6289" y="4013130"/>
            <a:ext cx="818738" cy="818738"/>
          </a:xfrm>
          <a:prstGeom prst="rect">
            <a:avLst/>
          </a:prstGeom>
        </p:spPr>
      </p:pic>
      <p:pic>
        <p:nvPicPr>
          <p:cNvPr id="16" name="Graphic 15" descr="Search Inventory with solid fill">
            <a:extLst>
              <a:ext uri="{FF2B5EF4-FFF2-40B4-BE49-F238E27FC236}">
                <a16:creationId xmlns:a16="http://schemas.microsoft.com/office/drawing/2014/main" id="{CF342BB2-2AA7-12AD-5770-E50DDBCC44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8639" y="4939027"/>
            <a:ext cx="715079" cy="715079"/>
          </a:xfrm>
          <a:prstGeom prst="rect">
            <a:avLst/>
          </a:prstGeom>
        </p:spPr>
      </p:pic>
      <p:pic>
        <p:nvPicPr>
          <p:cNvPr id="18" name="Graphic 17" descr="Thumbs up sign with solid fill">
            <a:extLst>
              <a:ext uri="{FF2B5EF4-FFF2-40B4-BE49-F238E27FC236}">
                <a16:creationId xmlns:a16="http://schemas.microsoft.com/office/drawing/2014/main" id="{9F483EC7-164E-4260-8E57-6CFD162CD6B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55514" y="2919738"/>
            <a:ext cx="818739" cy="818739"/>
          </a:xfrm>
          <a:prstGeom prst="rect">
            <a:avLst/>
          </a:prstGeom>
        </p:spPr>
      </p:pic>
      <p:pic>
        <p:nvPicPr>
          <p:cNvPr id="20" name="Graphic 19" descr="Share with solid fill">
            <a:extLst>
              <a:ext uri="{FF2B5EF4-FFF2-40B4-BE49-F238E27FC236}">
                <a16:creationId xmlns:a16="http://schemas.microsoft.com/office/drawing/2014/main" id="{F49243AF-4CEA-F0C0-E958-CD3D85BBE6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66678" y="3936955"/>
            <a:ext cx="1021452" cy="1021452"/>
          </a:xfrm>
          <a:prstGeom prst="rect">
            <a:avLst/>
          </a:prstGeom>
        </p:spPr>
      </p:pic>
      <p:pic>
        <p:nvPicPr>
          <p:cNvPr id="22" name="Graphic 21" descr="Chat with solid fill">
            <a:extLst>
              <a:ext uri="{FF2B5EF4-FFF2-40B4-BE49-F238E27FC236}">
                <a16:creationId xmlns:a16="http://schemas.microsoft.com/office/drawing/2014/main" id="{9DFF2C6F-54FF-40BD-0096-6A231213D4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118616" y="5095881"/>
            <a:ext cx="920943" cy="92094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5210C6A-2C2E-78C5-6B68-DD0C0709BA0B}"/>
              </a:ext>
            </a:extLst>
          </p:cNvPr>
          <p:cNvSpPr txBox="1"/>
          <p:nvPr/>
        </p:nvSpPr>
        <p:spPr>
          <a:xfrm>
            <a:off x="1877618" y="494362"/>
            <a:ext cx="8436765" cy="436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3200" b="1" dirty="0"/>
              <a:t>Two Months Post-Implementation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663085-3939-EA6A-7A21-7AF27E34089B}"/>
              </a:ext>
            </a:extLst>
          </p:cNvPr>
          <p:cNvSpPr txBox="1"/>
          <p:nvPr/>
        </p:nvSpPr>
        <p:spPr>
          <a:xfrm>
            <a:off x="1865896" y="881222"/>
            <a:ext cx="8436765" cy="436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2800" dirty="0"/>
              <a:t>23 weekly check-ins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7E3033-675D-C72D-1987-FCB65B7B8468}"/>
              </a:ext>
            </a:extLst>
          </p:cNvPr>
          <p:cNvSpPr txBox="1"/>
          <p:nvPr/>
        </p:nvSpPr>
        <p:spPr>
          <a:xfrm>
            <a:off x="1403502" y="3175119"/>
            <a:ext cx="5011994" cy="73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80"/>
              </a:lnSpc>
            </a:pPr>
            <a:r>
              <a:rPr lang="en-US" sz="2800" dirty="0"/>
              <a:t>Site-specific workflow adaptations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81916F-AFEC-65B1-F72A-EC447377371F}"/>
              </a:ext>
            </a:extLst>
          </p:cNvPr>
          <p:cNvSpPr txBox="1"/>
          <p:nvPr/>
        </p:nvSpPr>
        <p:spPr>
          <a:xfrm>
            <a:off x="1358943" y="5159371"/>
            <a:ext cx="3407517" cy="42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80"/>
              </a:lnSpc>
            </a:pPr>
            <a:r>
              <a:rPr lang="en-US" sz="2800" dirty="0"/>
              <a:t>Managing inventory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EEE580-1CFD-85FF-B0BC-F31FC0C4CFFA}"/>
              </a:ext>
            </a:extLst>
          </p:cNvPr>
          <p:cNvSpPr txBox="1"/>
          <p:nvPr/>
        </p:nvSpPr>
        <p:spPr>
          <a:xfrm>
            <a:off x="1342505" y="4300272"/>
            <a:ext cx="4260614" cy="42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80"/>
              </a:lnSpc>
            </a:pPr>
            <a:r>
              <a:rPr lang="en-US" sz="2800" dirty="0"/>
              <a:t>Acceptability among staff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0FCB9B-2D08-3B36-441C-169E12E824E0}"/>
              </a:ext>
            </a:extLst>
          </p:cNvPr>
          <p:cNvSpPr txBox="1"/>
          <p:nvPr/>
        </p:nvSpPr>
        <p:spPr>
          <a:xfrm>
            <a:off x="7180006" y="3099835"/>
            <a:ext cx="4652828" cy="73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80"/>
              </a:lnSpc>
            </a:pPr>
            <a:r>
              <a:rPr lang="en-US" sz="2800" dirty="0"/>
              <a:t>Positive patient feedback on kit availability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B86E47-1066-A488-EDDC-86A6AA96B7B2}"/>
              </a:ext>
            </a:extLst>
          </p:cNvPr>
          <p:cNvSpPr txBox="1"/>
          <p:nvPr/>
        </p:nvSpPr>
        <p:spPr>
          <a:xfrm>
            <a:off x="7138813" y="5187150"/>
            <a:ext cx="4697387" cy="73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80"/>
              </a:lnSpc>
            </a:pPr>
            <a:r>
              <a:rPr lang="en-US" sz="2800" dirty="0"/>
              <a:t>Encourage conversations on risk mitigation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76D27B-27B6-60E6-D3D1-43993E3CDD82}"/>
              </a:ext>
            </a:extLst>
          </p:cNvPr>
          <p:cNvSpPr txBox="1"/>
          <p:nvPr/>
        </p:nvSpPr>
        <p:spPr>
          <a:xfrm>
            <a:off x="7154606" y="4176307"/>
            <a:ext cx="4260614" cy="73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80"/>
              </a:lnSpc>
            </a:pPr>
            <a:r>
              <a:rPr lang="en-US" sz="2800" dirty="0"/>
              <a:t>Opportunity for secondary distribution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F21388F-4D1C-154C-C19F-274A92B9A723}"/>
              </a:ext>
            </a:extLst>
          </p:cNvPr>
          <p:cNvCxnSpPr>
            <a:cxnSpLocks/>
          </p:cNvCxnSpPr>
          <p:nvPr/>
        </p:nvCxnSpPr>
        <p:spPr>
          <a:xfrm flipH="1">
            <a:off x="0" y="6384917"/>
            <a:ext cx="9903417" cy="0"/>
          </a:xfrm>
          <a:prstGeom prst="line">
            <a:avLst/>
          </a:prstGeom>
          <a:ln w="28575">
            <a:solidFill>
              <a:srgbClr val="0B4F9E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5B8757F-99FB-5892-B0B1-3C0370B87AF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9" b="-1"/>
          <a:stretch/>
        </p:blipFill>
        <p:spPr>
          <a:xfrm>
            <a:off x="162097" y="5758220"/>
            <a:ext cx="2241094" cy="793114"/>
          </a:xfrm>
          <a:prstGeom prst="rect">
            <a:avLst/>
          </a:prstGeom>
        </p:spPr>
      </p:pic>
      <p:pic>
        <p:nvPicPr>
          <p:cNvPr id="5" name="Picture 4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DBCA47D2-5D33-779C-FF0C-175873FDE90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82168" y="5985098"/>
            <a:ext cx="2386077" cy="79963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75D20BA-196E-35B3-7161-91AB486FF63C}"/>
              </a:ext>
            </a:extLst>
          </p:cNvPr>
          <p:cNvGrpSpPr/>
          <p:nvPr/>
        </p:nvGrpSpPr>
        <p:grpSpPr>
          <a:xfrm rot="11446320">
            <a:off x="-5674701" y="662499"/>
            <a:ext cx="4521251" cy="5533002"/>
            <a:chOff x="533986" y="615840"/>
            <a:chExt cx="4521251" cy="553300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93AE69-3B35-F860-9F0E-0324539A0CF1}"/>
                </a:ext>
              </a:extLst>
            </p:cNvPr>
            <p:cNvSpPr txBox="1"/>
            <p:nvPr/>
          </p:nvSpPr>
          <p:spPr>
            <a:xfrm rot="2167688">
              <a:off x="533986" y="1195213"/>
              <a:ext cx="4521251" cy="44675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9310222"/>
                </a:avLst>
              </a:prstTxWarp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3600" b="1" spc="-150" dirty="0"/>
                <a:t>Implementation strategies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3FAADE3-55C5-9ED0-2EA7-83A48727E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rcRect r="48241"/>
            <a:stretch/>
          </p:blipFill>
          <p:spPr>
            <a:xfrm rot="18946737">
              <a:off x="1009902" y="2034042"/>
              <a:ext cx="2136337" cy="41148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4DAAA00-7A3B-2461-34AC-958211A1F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rcRect l="52165"/>
            <a:stretch/>
          </p:blipFill>
          <p:spPr>
            <a:xfrm rot="18900000">
              <a:off x="2535332" y="615840"/>
              <a:ext cx="1974394" cy="411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287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 animBg="1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54337C2-6F2D-2C24-BC90-FD474C73B453}"/>
              </a:ext>
            </a:extLst>
          </p:cNvPr>
          <p:cNvSpPr txBox="1"/>
          <p:nvPr/>
        </p:nvSpPr>
        <p:spPr>
          <a:xfrm>
            <a:off x="5814013" y="3634828"/>
            <a:ext cx="5493488" cy="1653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80"/>
              </a:lnSpc>
            </a:pPr>
            <a:r>
              <a:rPr lang="en-US" sz="2800" dirty="0"/>
              <a:t>Site champions</a:t>
            </a:r>
          </a:p>
          <a:p>
            <a:pPr>
              <a:lnSpc>
                <a:spcPts val="2380"/>
              </a:lnSpc>
            </a:pPr>
            <a:endParaRPr lang="en-US" sz="2800" dirty="0"/>
          </a:p>
          <a:p>
            <a:pPr>
              <a:lnSpc>
                <a:spcPts val="2380"/>
              </a:lnSpc>
            </a:pPr>
            <a:r>
              <a:rPr lang="en-US" sz="2800" dirty="0"/>
              <a:t>Site-specific workflows</a:t>
            </a:r>
          </a:p>
          <a:p>
            <a:pPr>
              <a:lnSpc>
                <a:spcPts val="2380"/>
              </a:lnSpc>
            </a:pPr>
            <a:endParaRPr lang="en-US" sz="2800" dirty="0"/>
          </a:p>
          <a:p>
            <a:pPr>
              <a:lnSpc>
                <a:spcPts val="2380"/>
              </a:lnSpc>
            </a:pPr>
            <a:r>
              <a:rPr lang="en-US" sz="2800" dirty="0"/>
              <a:t>Tailored harm reduction trainings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8C08F36-8DD2-750B-2676-7707FB050DF9}"/>
              </a:ext>
            </a:extLst>
          </p:cNvPr>
          <p:cNvCxnSpPr>
            <a:cxnSpLocks/>
          </p:cNvCxnSpPr>
          <p:nvPr/>
        </p:nvCxnSpPr>
        <p:spPr>
          <a:xfrm>
            <a:off x="5745128" y="5358310"/>
            <a:ext cx="5438841" cy="0"/>
          </a:xfrm>
          <a:prstGeom prst="line">
            <a:avLst/>
          </a:prstGeom>
          <a:ln w="57150">
            <a:solidFill>
              <a:srgbClr val="0B4F9E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514115-1F06-788A-3491-B06253E649A9}"/>
              </a:ext>
            </a:extLst>
          </p:cNvPr>
          <p:cNvCxnSpPr>
            <a:cxnSpLocks/>
          </p:cNvCxnSpPr>
          <p:nvPr/>
        </p:nvCxnSpPr>
        <p:spPr>
          <a:xfrm>
            <a:off x="4354404" y="4358775"/>
            <a:ext cx="1390724" cy="999535"/>
          </a:xfrm>
          <a:prstGeom prst="line">
            <a:avLst/>
          </a:prstGeom>
          <a:ln w="57150">
            <a:solidFill>
              <a:srgbClr val="0B4F9E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8A6DC7-5FBA-365E-D4FB-7C92F2C9C416}"/>
              </a:ext>
            </a:extLst>
          </p:cNvPr>
          <p:cNvGrpSpPr/>
          <p:nvPr/>
        </p:nvGrpSpPr>
        <p:grpSpPr>
          <a:xfrm>
            <a:off x="533986" y="615840"/>
            <a:ext cx="4521251" cy="5533002"/>
            <a:chOff x="533986" y="615840"/>
            <a:chExt cx="4521251" cy="553300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556230A-D886-9005-C42F-97F5280EFC25}"/>
                </a:ext>
              </a:extLst>
            </p:cNvPr>
            <p:cNvSpPr txBox="1"/>
            <p:nvPr/>
          </p:nvSpPr>
          <p:spPr>
            <a:xfrm rot="2167688">
              <a:off x="533986" y="1195213"/>
              <a:ext cx="4521251" cy="44675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9310222"/>
                </a:avLst>
              </a:prstTxWarp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3600" b="1" spc="-150" dirty="0"/>
                <a:t>Implementation strategies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C430930-CEDC-3530-A51C-A36386A33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48241"/>
            <a:stretch/>
          </p:blipFill>
          <p:spPr>
            <a:xfrm rot="18946737">
              <a:off x="1009902" y="2034042"/>
              <a:ext cx="2136337" cy="41148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8D33847-C4ED-8384-624D-0EF8AA2CE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2165"/>
            <a:stretch/>
          </p:blipFill>
          <p:spPr>
            <a:xfrm rot="18900000">
              <a:off x="2535332" y="615840"/>
              <a:ext cx="1974394" cy="4114800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01F43E-54FB-4C82-9377-8514D6D03F15}"/>
              </a:ext>
            </a:extLst>
          </p:cNvPr>
          <p:cNvCxnSpPr>
            <a:cxnSpLocks/>
          </p:cNvCxnSpPr>
          <p:nvPr/>
        </p:nvCxnSpPr>
        <p:spPr>
          <a:xfrm flipH="1">
            <a:off x="0" y="6384917"/>
            <a:ext cx="9903417" cy="0"/>
          </a:xfrm>
          <a:prstGeom prst="line">
            <a:avLst/>
          </a:prstGeom>
          <a:ln w="28575">
            <a:solidFill>
              <a:srgbClr val="0B4F9E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286A8F5-5A5E-4BD7-B34F-9E47B2938D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9" b="-1"/>
          <a:stretch/>
        </p:blipFill>
        <p:spPr>
          <a:xfrm>
            <a:off x="162097" y="5758220"/>
            <a:ext cx="2241094" cy="793114"/>
          </a:xfrm>
          <a:prstGeom prst="rect">
            <a:avLst/>
          </a:prstGeom>
        </p:spPr>
      </p:pic>
      <p:pic>
        <p:nvPicPr>
          <p:cNvPr id="21" name="Picture 20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005C0C85-F54F-2024-3709-E7B7FB68C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2168" y="5985098"/>
            <a:ext cx="2386077" cy="7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06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>
            <a:extLst>
              <a:ext uri="{FF2B5EF4-FFF2-40B4-BE49-F238E27FC236}">
                <a16:creationId xmlns:a16="http://schemas.microsoft.com/office/drawing/2014/main" id="{F6189E37-88E8-AB31-D984-2956AF472E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4758267"/>
          </a:xfrm>
          <a:prstGeom prst="flowChartDocument">
            <a:avLst/>
          </a:prstGeom>
          <a:solidFill>
            <a:srgbClr val="0B4F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35C4D6-8358-278F-AAFA-ED3A25030F86}"/>
              </a:ext>
            </a:extLst>
          </p:cNvPr>
          <p:cNvSpPr txBox="1"/>
          <p:nvPr/>
        </p:nvSpPr>
        <p:spPr>
          <a:xfrm>
            <a:off x="1695617" y="624245"/>
            <a:ext cx="102423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Considerable demand for kits even when engaged in addiction treatment. 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Harm reduction services need to be more accessible across the care continuum.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E4C8658-BAF8-B673-C655-3F6DE451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34279">
            <a:off x="7811262" y="3756098"/>
            <a:ext cx="3774796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Key Points</a:t>
            </a:r>
          </a:p>
        </p:txBody>
      </p:sp>
      <p:pic>
        <p:nvPicPr>
          <p:cNvPr id="15" name="Graphic 14" descr="Badge 1 outline">
            <a:extLst>
              <a:ext uri="{FF2B5EF4-FFF2-40B4-BE49-F238E27FC236}">
                <a16:creationId xmlns:a16="http://schemas.microsoft.com/office/drawing/2014/main" id="{9192EA5E-47E9-2296-C698-95D95B7B0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6257" y="324015"/>
            <a:ext cx="1252427" cy="1252427"/>
          </a:xfrm>
          <a:prstGeom prst="rect">
            <a:avLst/>
          </a:prstGeom>
        </p:spPr>
      </p:pic>
      <p:pic>
        <p:nvPicPr>
          <p:cNvPr id="17" name="Graphic 16" descr="Badge outline">
            <a:extLst>
              <a:ext uri="{FF2B5EF4-FFF2-40B4-BE49-F238E27FC236}">
                <a16:creationId xmlns:a16="http://schemas.microsoft.com/office/drawing/2014/main" id="{5FB76E2F-4FF0-F727-921A-5CA1AE0AB5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6257" y="2026267"/>
            <a:ext cx="1252427" cy="1252427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F85DD66-4F9D-78B3-EDF1-767ED43D7113}"/>
              </a:ext>
            </a:extLst>
          </p:cNvPr>
          <p:cNvCxnSpPr>
            <a:cxnSpLocks/>
          </p:cNvCxnSpPr>
          <p:nvPr/>
        </p:nvCxnSpPr>
        <p:spPr>
          <a:xfrm flipH="1">
            <a:off x="0" y="6384917"/>
            <a:ext cx="9903417" cy="0"/>
          </a:xfrm>
          <a:prstGeom prst="line">
            <a:avLst/>
          </a:prstGeom>
          <a:ln w="28575">
            <a:solidFill>
              <a:srgbClr val="0B4F9E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F2266250-9DEE-E85D-F2DF-FE0376B389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9" b="-1"/>
          <a:stretch/>
        </p:blipFill>
        <p:spPr>
          <a:xfrm>
            <a:off x="162097" y="5758220"/>
            <a:ext cx="2241094" cy="793114"/>
          </a:xfrm>
          <a:prstGeom prst="rect">
            <a:avLst/>
          </a:prstGeom>
        </p:spPr>
      </p:pic>
      <p:pic>
        <p:nvPicPr>
          <p:cNvPr id="10" name="Picture 9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A8C371D0-9AB2-5FB0-9E36-3E6AB22578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2168" y="5985098"/>
            <a:ext cx="2386077" cy="7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463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A3DF331-40D8-80DA-90C3-0899D95C2018}"/>
              </a:ext>
            </a:extLst>
          </p:cNvPr>
          <p:cNvSpPr/>
          <p:nvPr/>
        </p:nvSpPr>
        <p:spPr>
          <a:xfrm>
            <a:off x="4223979" y="2738461"/>
            <a:ext cx="3735631" cy="26450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E208FDBB-1785-DB8E-F68F-FF41DD4E15A5}"/>
              </a:ext>
            </a:extLst>
          </p:cNvPr>
          <p:cNvSpPr/>
          <p:nvPr/>
        </p:nvSpPr>
        <p:spPr>
          <a:xfrm>
            <a:off x="4218374" y="1696214"/>
            <a:ext cx="3735631" cy="1127711"/>
          </a:xfrm>
          <a:prstGeom prst="round2SameRect">
            <a:avLst>
              <a:gd name="adj1" fmla="val 31146"/>
              <a:gd name="adj2" fmla="val 0"/>
            </a:avLst>
          </a:prstGeom>
          <a:solidFill>
            <a:srgbClr val="0B4F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C502C5-D45B-0BAD-4FF1-F1789791D42C}"/>
              </a:ext>
            </a:extLst>
          </p:cNvPr>
          <p:cNvSpPr/>
          <p:nvPr/>
        </p:nvSpPr>
        <p:spPr>
          <a:xfrm>
            <a:off x="8211673" y="2760148"/>
            <a:ext cx="3675357" cy="26450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54D50C48-8313-778A-381F-C7E11778AB0D}"/>
              </a:ext>
            </a:extLst>
          </p:cNvPr>
          <p:cNvSpPr/>
          <p:nvPr/>
        </p:nvSpPr>
        <p:spPr>
          <a:xfrm>
            <a:off x="8214475" y="1665926"/>
            <a:ext cx="3675357" cy="1127711"/>
          </a:xfrm>
          <a:prstGeom prst="round2SameRect">
            <a:avLst>
              <a:gd name="adj1" fmla="val 31146"/>
              <a:gd name="adj2" fmla="val 0"/>
            </a:avLst>
          </a:prstGeom>
          <a:solidFill>
            <a:srgbClr val="0B4F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511358-03DD-1C29-644A-55F3B2D9411F}"/>
              </a:ext>
            </a:extLst>
          </p:cNvPr>
          <p:cNvSpPr/>
          <p:nvPr/>
        </p:nvSpPr>
        <p:spPr>
          <a:xfrm>
            <a:off x="299364" y="2791449"/>
            <a:ext cx="3680965" cy="26450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Same Side Corner Rectangle 12">
            <a:extLst>
              <a:ext uri="{FF2B5EF4-FFF2-40B4-BE49-F238E27FC236}">
                <a16:creationId xmlns:a16="http://schemas.microsoft.com/office/drawing/2014/main" id="{BD2A6A0D-674E-7781-2194-E70F6EFC0C6F}"/>
              </a:ext>
            </a:extLst>
          </p:cNvPr>
          <p:cNvSpPr/>
          <p:nvPr/>
        </p:nvSpPr>
        <p:spPr>
          <a:xfrm>
            <a:off x="302166" y="1697227"/>
            <a:ext cx="3680965" cy="1127711"/>
          </a:xfrm>
          <a:prstGeom prst="round2SameRect">
            <a:avLst>
              <a:gd name="adj1" fmla="val 31146"/>
              <a:gd name="adj2" fmla="val 0"/>
            </a:avLst>
          </a:prstGeom>
          <a:solidFill>
            <a:srgbClr val="0B4F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8CFAFD-13F2-CC51-AA39-831BA0DE6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122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Franklin Gothic Medium Cond" panose="020B0606030402020204" pitchFamily="34" charset="0"/>
              </a:rPr>
              <a:t>Acknowledgements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C0BDC4-D424-AB7F-44EE-5CC466CFCECE}"/>
              </a:ext>
            </a:extLst>
          </p:cNvPr>
          <p:cNvCxnSpPr>
            <a:cxnSpLocks/>
          </p:cNvCxnSpPr>
          <p:nvPr/>
        </p:nvCxnSpPr>
        <p:spPr>
          <a:xfrm flipH="1">
            <a:off x="0" y="6384917"/>
            <a:ext cx="9903417" cy="0"/>
          </a:xfrm>
          <a:prstGeom prst="line">
            <a:avLst/>
          </a:prstGeom>
          <a:ln w="28575">
            <a:solidFill>
              <a:srgbClr val="0B4F9E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92671B46-0385-07FF-97DA-E85C1EF067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9" b="-1"/>
          <a:stretch/>
        </p:blipFill>
        <p:spPr>
          <a:xfrm>
            <a:off x="162097" y="5758220"/>
            <a:ext cx="2241094" cy="793114"/>
          </a:xfrm>
          <a:prstGeom prst="rect">
            <a:avLst/>
          </a:prstGeom>
        </p:spPr>
      </p:pic>
      <p:pic>
        <p:nvPicPr>
          <p:cNvPr id="6" name="Picture 5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C40C0DC9-4DCD-E5B0-6B09-CE7F81930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168" y="5985098"/>
            <a:ext cx="2386077" cy="799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CDD749-D2F7-F68F-17A3-FEC343EC76E6}"/>
              </a:ext>
            </a:extLst>
          </p:cNvPr>
          <p:cNvSpPr txBox="1"/>
          <p:nvPr/>
        </p:nvSpPr>
        <p:spPr>
          <a:xfrm>
            <a:off x="999250" y="1971468"/>
            <a:ext cx="28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Research Team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695DB2-DCB7-254E-A115-7F76EC52DFFF}"/>
              </a:ext>
            </a:extLst>
          </p:cNvPr>
          <p:cNvSpPr txBox="1"/>
          <p:nvPr/>
        </p:nvSpPr>
        <p:spPr>
          <a:xfrm>
            <a:off x="543014" y="3106505"/>
            <a:ext cx="31158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Olivia </a:t>
            </a:r>
            <a:r>
              <a:rPr lang="en-US" sz="2400" dirty="0" err="1"/>
              <a:t>Studnicki</a:t>
            </a:r>
            <a:r>
              <a:rPr lang="en-US" sz="2400" dirty="0"/>
              <a:t>, BS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Gary McMurtrie, BA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Austen Markus, MPH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Sara </a:t>
            </a:r>
            <a:r>
              <a:rPr lang="en-US" sz="2400" dirty="0" err="1"/>
              <a:t>Barač</a:t>
            </a:r>
            <a:r>
              <a:rPr lang="en-US" sz="2400" dirty="0"/>
              <a:t>, BA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AA2595-2020-D1D4-FB03-01E8923E2D03}"/>
              </a:ext>
            </a:extLst>
          </p:cNvPr>
          <p:cNvSpPr txBox="1"/>
          <p:nvPr/>
        </p:nvSpPr>
        <p:spPr>
          <a:xfrm>
            <a:off x="4294414" y="3038163"/>
            <a:ext cx="36031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Ariana Freund, BS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Natalie Leonard, BA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Megan </a:t>
            </a:r>
            <a:r>
              <a:rPr lang="en-US" sz="2400" dirty="0" err="1"/>
              <a:t>GaNung</a:t>
            </a:r>
            <a:r>
              <a:rPr lang="en-US" sz="2400" dirty="0"/>
              <a:t>, LCSW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Hannah </a:t>
            </a:r>
            <a:r>
              <a:rPr lang="en-US" sz="2400" dirty="0" err="1"/>
              <a:t>Scears</a:t>
            </a:r>
            <a:r>
              <a:rPr lang="en-US" sz="24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086981-8E44-9D5A-5E1C-69B220DEC7E0}"/>
              </a:ext>
            </a:extLst>
          </p:cNvPr>
          <p:cNvSpPr txBox="1"/>
          <p:nvPr/>
        </p:nvSpPr>
        <p:spPr>
          <a:xfrm>
            <a:off x="8224032" y="3035073"/>
            <a:ext cx="36031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Brent Thiel, MD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Ilana Hull, MD, MSc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Jody Glance, MD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Heather Mikes, DO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228937-8FE6-AEEB-2770-DE64DE89E797}"/>
              </a:ext>
            </a:extLst>
          </p:cNvPr>
          <p:cNvSpPr txBox="1"/>
          <p:nvPr/>
        </p:nvSpPr>
        <p:spPr>
          <a:xfrm>
            <a:off x="4927181" y="1966246"/>
            <a:ext cx="3041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Site Champions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2A2BB5-4402-F5B2-B611-84B5EA6DF8BF}"/>
              </a:ext>
            </a:extLst>
          </p:cNvPr>
          <p:cNvSpPr txBox="1"/>
          <p:nvPr/>
        </p:nvSpPr>
        <p:spPr>
          <a:xfrm>
            <a:off x="8931438" y="1966245"/>
            <a:ext cx="28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Faculty Leads</a:t>
            </a:r>
          </a:p>
        </p:txBody>
      </p:sp>
      <p:pic>
        <p:nvPicPr>
          <p:cNvPr id="23" name="Graphic 22" descr="Stethoscope with solid fill">
            <a:extLst>
              <a:ext uri="{FF2B5EF4-FFF2-40B4-BE49-F238E27FC236}">
                <a16:creationId xmlns:a16="http://schemas.microsoft.com/office/drawing/2014/main" id="{5DB0B1CD-235B-8671-D936-D8B524D57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70146" y="1857325"/>
            <a:ext cx="777675" cy="777675"/>
          </a:xfrm>
          <a:prstGeom prst="rect">
            <a:avLst/>
          </a:prstGeom>
        </p:spPr>
      </p:pic>
      <p:pic>
        <p:nvPicPr>
          <p:cNvPr id="25" name="Graphic 24" descr="Magnifying glass with solid fill">
            <a:extLst>
              <a:ext uri="{FF2B5EF4-FFF2-40B4-BE49-F238E27FC236}">
                <a16:creationId xmlns:a16="http://schemas.microsoft.com/office/drawing/2014/main" id="{679D3576-0F5A-4D3C-B5F0-0FAAA67AEA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55721">
            <a:off x="376606" y="1873468"/>
            <a:ext cx="814192" cy="814192"/>
          </a:xfrm>
          <a:prstGeom prst="rect">
            <a:avLst/>
          </a:prstGeom>
        </p:spPr>
      </p:pic>
      <p:pic>
        <p:nvPicPr>
          <p:cNvPr id="27" name="Graphic 26" descr="Trophy with solid fill">
            <a:extLst>
              <a:ext uri="{FF2B5EF4-FFF2-40B4-BE49-F238E27FC236}">
                <a16:creationId xmlns:a16="http://schemas.microsoft.com/office/drawing/2014/main" id="{87C3741E-66CA-B2F3-3954-66A2E5BDCB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99821" y="1877298"/>
            <a:ext cx="808987" cy="8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6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BF818-7090-DE8A-422C-55406D78C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Franklin Gothic Medium Cond" panose="020B0606030402020204" pitchFamily="34" charset="0"/>
              </a:rPr>
              <a:t>Funding &amp; Disclosures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B94E89-1E49-DFC7-11FB-6F4229522D1C}"/>
              </a:ext>
            </a:extLst>
          </p:cNvPr>
          <p:cNvCxnSpPr>
            <a:cxnSpLocks/>
          </p:cNvCxnSpPr>
          <p:nvPr/>
        </p:nvCxnSpPr>
        <p:spPr>
          <a:xfrm flipH="1">
            <a:off x="0" y="6384917"/>
            <a:ext cx="9903417" cy="0"/>
          </a:xfrm>
          <a:prstGeom prst="line">
            <a:avLst/>
          </a:prstGeom>
          <a:ln w="28575">
            <a:solidFill>
              <a:srgbClr val="0B4F9E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1A24DDC3-418D-2886-498C-3BA9BBDFA5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9" b="-1"/>
          <a:stretch/>
        </p:blipFill>
        <p:spPr>
          <a:xfrm>
            <a:off x="162097" y="5758220"/>
            <a:ext cx="2241094" cy="793114"/>
          </a:xfrm>
          <a:prstGeom prst="rect">
            <a:avLst/>
          </a:prstGeom>
        </p:spPr>
      </p:pic>
      <p:pic>
        <p:nvPicPr>
          <p:cNvPr id="6" name="Picture 5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D35B0304-FA16-EB03-4F9D-63DBE6FE5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168" y="5985098"/>
            <a:ext cx="2386077" cy="799638"/>
          </a:xfrm>
          <a:prstGeom prst="rect">
            <a:avLst/>
          </a:prstGeom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A62798D7-D134-7047-89F6-CEE648E73798}"/>
              </a:ext>
            </a:extLst>
          </p:cNvPr>
          <p:cNvSpPr/>
          <p:nvPr/>
        </p:nvSpPr>
        <p:spPr>
          <a:xfrm>
            <a:off x="843347" y="2093725"/>
            <a:ext cx="5033976" cy="303344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0B4F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F00D31F9-8E73-1C9B-F405-CE5590E03689}"/>
              </a:ext>
            </a:extLst>
          </p:cNvPr>
          <p:cNvSpPr/>
          <p:nvPr/>
        </p:nvSpPr>
        <p:spPr>
          <a:xfrm>
            <a:off x="6319824" y="2093724"/>
            <a:ext cx="5033976" cy="303343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0B4F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A3F773-8FA6-B725-11A2-EC57EE74F8D7}"/>
              </a:ext>
            </a:extLst>
          </p:cNvPr>
          <p:cNvSpPr txBox="1"/>
          <p:nvPr/>
        </p:nvSpPr>
        <p:spPr>
          <a:xfrm>
            <a:off x="1395368" y="2509677"/>
            <a:ext cx="3429000" cy="1147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2"/>
                </a:solidFill>
              </a:rPr>
              <a:t>Disclosures: </a:t>
            </a:r>
            <a:endParaRPr lang="en-US" sz="14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</a:rPr>
              <a:t>None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3CF0BE-9145-10E9-9CC3-496D21084480}"/>
              </a:ext>
            </a:extLst>
          </p:cNvPr>
          <p:cNvSpPr txBox="1"/>
          <p:nvPr/>
        </p:nvSpPr>
        <p:spPr>
          <a:xfrm>
            <a:off x="6823228" y="2633297"/>
            <a:ext cx="4319263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tx2"/>
                </a:solidFill>
              </a:rPr>
              <a:t>Funding: </a:t>
            </a:r>
            <a:endParaRPr lang="en-US" sz="2000" b="1" dirty="0">
              <a:solidFill>
                <a:schemeClr val="tx2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TREETOP Branch Pilot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NIDA K12DA050607 (RJ, JL)</a:t>
            </a:r>
          </a:p>
        </p:txBody>
      </p:sp>
    </p:spTree>
    <p:extLst>
      <p:ext uri="{BB962C8B-B14F-4D97-AF65-F5344CB8AC3E}">
        <p14:creationId xmlns:p14="http://schemas.microsoft.com/office/powerpoint/2010/main" val="4016797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Freeform 435">
            <a:extLst>
              <a:ext uri="{FF2B5EF4-FFF2-40B4-BE49-F238E27FC236}">
                <a16:creationId xmlns:a16="http://schemas.microsoft.com/office/drawing/2014/main" id="{EFB796FC-96BF-A3FE-3634-BA50A0170506}"/>
              </a:ext>
            </a:extLst>
          </p:cNvPr>
          <p:cNvSpPr/>
          <p:nvPr/>
        </p:nvSpPr>
        <p:spPr>
          <a:xfrm>
            <a:off x="2558968" y="2325194"/>
            <a:ext cx="7216623" cy="2175489"/>
          </a:xfrm>
          <a:custGeom>
            <a:avLst/>
            <a:gdLst/>
            <a:ahLst/>
            <a:cxnLst/>
            <a:rect l="l" t="t" r="r" b="b"/>
            <a:pathLst>
              <a:path w="7216623" h="2175489">
                <a:moveTo>
                  <a:pt x="1577240" y="2122061"/>
                </a:moveTo>
                <a:cubicBezTo>
                  <a:pt x="1576252" y="2121886"/>
                  <a:pt x="1575061" y="2122032"/>
                  <a:pt x="1573666" y="2122496"/>
                </a:cubicBezTo>
                <a:cubicBezTo>
                  <a:pt x="1568088" y="2122496"/>
                  <a:pt x="1564834" y="2125750"/>
                  <a:pt x="1563904" y="2132258"/>
                </a:cubicBezTo>
                <a:cubicBezTo>
                  <a:pt x="1562974" y="2138766"/>
                  <a:pt x="1565299" y="2142950"/>
                  <a:pt x="1570877" y="2144809"/>
                </a:cubicBezTo>
                <a:cubicBezTo>
                  <a:pt x="1576455" y="2144809"/>
                  <a:pt x="1579709" y="2140626"/>
                  <a:pt x="1580639" y="2132258"/>
                </a:cubicBezTo>
                <a:cubicBezTo>
                  <a:pt x="1581336" y="2125983"/>
                  <a:pt x="1580203" y="2122584"/>
                  <a:pt x="1577240" y="2122061"/>
                </a:cubicBezTo>
                <a:close/>
                <a:moveTo>
                  <a:pt x="1640604" y="2038824"/>
                </a:moveTo>
                <a:lnTo>
                  <a:pt x="1640604" y="2049980"/>
                </a:lnTo>
                <a:lnTo>
                  <a:pt x="1651761" y="2049980"/>
                </a:lnTo>
                <a:close/>
                <a:moveTo>
                  <a:pt x="1361695" y="1971886"/>
                </a:moveTo>
                <a:lnTo>
                  <a:pt x="1361695" y="1983042"/>
                </a:lnTo>
                <a:lnTo>
                  <a:pt x="1372852" y="1971886"/>
                </a:lnTo>
                <a:close/>
                <a:moveTo>
                  <a:pt x="1453735" y="1966307"/>
                </a:moveTo>
                <a:cubicBezTo>
                  <a:pt x="1448157" y="1964448"/>
                  <a:pt x="1444438" y="1967237"/>
                  <a:pt x="1442579" y="1974675"/>
                </a:cubicBezTo>
                <a:cubicBezTo>
                  <a:pt x="1440720" y="1982112"/>
                  <a:pt x="1442579" y="1986761"/>
                  <a:pt x="1448157" y="1988620"/>
                </a:cubicBezTo>
                <a:cubicBezTo>
                  <a:pt x="1453735" y="1988620"/>
                  <a:pt x="1457454" y="1984901"/>
                  <a:pt x="1459313" y="1977464"/>
                </a:cubicBezTo>
                <a:cubicBezTo>
                  <a:pt x="1461173" y="1970026"/>
                  <a:pt x="1459313" y="1966307"/>
                  <a:pt x="1453735" y="1966307"/>
                </a:cubicBezTo>
                <a:close/>
                <a:moveTo>
                  <a:pt x="1705947" y="1931363"/>
                </a:moveTo>
                <a:lnTo>
                  <a:pt x="1706148" y="1932839"/>
                </a:lnTo>
                <a:cubicBezTo>
                  <a:pt x="1705683" y="1936557"/>
                  <a:pt x="1704637" y="1939579"/>
                  <a:pt x="1703010" y="1941903"/>
                </a:cubicBezTo>
                <a:lnTo>
                  <a:pt x="1700607" y="1943674"/>
                </a:lnTo>
                <a:lnTo>
                  <a:pt x="1701616" y="1934930"/>
                </a:lnTo>
                <a:close/>
                <a:moveTo>
                  <a:pt x="1699175" y="1924471"/>
                </a:moveTo>
                <a:cubicBezTo>
                  <a:pt x="1695456" y="1924471"/>
                  <a:pt x="1693132" y="1928190"/>
                  <a:pt x="1692202" y="1935628"/>
                </a:cubicBezTo>
                <a:cubicBezTo>
                  <a:pt x="1691273" y="1943065"/>
                  <a:pt x="1692667" y="1946784"/>
                  <a:pt x="1696386" y="1946784"/>
                </a:cubicBezTo>
                <a:lnTo>
                  <a:pt x="1700607" y="1943674"/>
                </a:lnTo>
                <a:lnTo>
                  <a:pt x="1700570" y="1943995"/>
                </a:lnTo>
                <a:cubicBezTo>
                  <a:pt x="1701499" y="1951433"/>
                  <a:pt x="1704753" y="1954222"/>
                  <a:pt x="1710331" y="1952362"/>
                </a:cubicBezTo>
                <a:cubicBezTo>
                  <a:pt x="1717769" y="1952362"/>
                  <a:pt x="1721023" y="1948643"/>
                  <a:pt x="1720093" y="1941206"/>
                </a:cubicBezTo>
                <a:cubicBezTo>
                  <a:pt x="1719163" y="1933768"/>
                  <a:pt x="1714980" y="1930050"/>
                  <a:pt x="1707542" y="1930050"/>
                </a:cubicBezTo>
                <a:lnTo>
                  <a:pt x="1705947" y="1931363"/>
                </a:lnTo>
                <a:lnTo>
                  <a:pt x="1705102" y="1925168"/>
                </a:lnTo>
                <a:cubicBezTo>
                  <a:pt x="1703940" y="1923774"/>
                  <a:pt x="1701964" y="1923541"/>
                  <a:pt x="1699175" y="1924471"/>
                </a:cubicBezTo>
                <a:close/>
                <a:moveTo>
                  <a:pt x="1356117" y="1916104"/>
                </a:moveTo>
                <a:lnTo>
                  <a:pt x="1353328" y="1930050"/>
                </a:lnTo>
                <a:lnTo>
                  <a:pt x="1364485" y="1930050"/>
                </a:lnTo>
                <a:lnTo>
                  <a:pt x="1367274" y="1916104"/>
                </a:lnTo>
                <a:close/>
                <a:moveTo>
                  <a:pt x="4426114" y="1877057"/>
                </a:moveTo>
                <a:lnTo>
                  <a:pt x="4440060" y="1891002"/>
                </a:lnTo>
                <a:lnTo>
                  <a:pt x="4426114" y="1891002"/>
                </a:lnTo>
                <a:close/>
                <a:moveTo>
                  <a:pt x="2455044" y="1877057"/>
                </a:moveTo>
                <a:cubicBezTo>
                  <a:pt x="2450396" y="1877057"/>
                  <a:pt x="2448071" y="1878916"/>
                  <a:pt x="2448071" y="1882635"/>
                </a:cubicBezTo>
                <a:cubicBezTo>
                  <a:pt x="2457368" y="1891932"/>
                  <a:pt x="2462017" y="1891932"/>
                  <a:pt x="2462017" y="1882635"/>
                </a:cubicBezTo>
                <a:cubicBezTo>
                  <a:pt x="2462017" y="1878916"/>
                  <a:pt x="2459692" y="1877057"/>
                  <a:pt x="2455044" y="1877057"/>
                </a:cubicBezTo>
                <a:close/>
                <a:moveTo>
                  <a:pt x="161603" y="1868254"/>
                </a:moveTo>
                <a:cubicBezTo>
                  <a:pt x="155851" y="1868777"/>
                  <a:pt x="151928" y="1872176"/>
                  <a:pt x="149836" y="1878451"/>
                </a:cubicBezTo>
                <a:cubicBezTo>
                  <a:pt x="147047" y="1886819"/>
                  <a:pt x="145653" y="1894721"/>
                  <a:pt x="145653" y="1902158"/>
                </a:cubicBezTo>
                <a:cubicBezTo>
                  <a:pt x="143794" y="1911456"/>
                  <a:pt x="145653" y="1917499"/>
                  <a:pt x="151231" y="1920288"/>
                </a:cubicBezTo>
                <a:cubicBezTo>
                  <a:pt x="156809" y="1923077"/>
                  <a:pt x="162387" y="1925401"/>
                  <a:pt x="167966" y="1927260"/>
                </a:cubicBezTo>
                <a:lnTo>
                  <a:pt x="173544" y="1927260"/>
                </a:lnTo>
                <a:cubicBezTo>
                  <a:pt x="177262" y="1925401"/>
                  <a:pt x="180516" y="1920288"/>
                  <a:pt x="183306" y="1911920"/>
                </a:cubicBezTo>
                <a:cubicBezTo>
                  <a:pt x="186095" y="1903553"/>
                  <a:pt x="188419" y="1898440"/>
                  <a:pt x="190278" y="1896580"/>
                </a:cubicBezTo>
                <a:lnTo>
                  <a:pt x="190278" y="1891002"/>
                </a:lnTo>
                <a:cubicBezTo>
                  <a:pt x="190278" y="1876127"/>
                  <a:pt x="182841" y="1868689"/>
                  <a:pt x="167966" y="1868689"/>
                </a:cubicBezTo>
                <a:cubicBezTo>
                  <a:pt x="165641" y="1868225"/>
                  <a:pt x="163521" y="1868079"/>
                  <a:pt x="161603" y="1868254"/>
                </a:cubicBezTo>
                <a:close/>
                <a:moveTo>
                  <a:pt x="1308703" y="1860322"/>
                </a:moveTo>
                <a:cubicBezTo>
                  <a:pt x="1312421" y="1875197"/>
                  <a:pt x="1320789" y="1884494"/>
                  <a:pt x="1333804" y="1888213"/>
                </a:cubicBezTo>
                <a:lnTo>
                  <a:pt x="1333804" y="1863111"/>
                </a:lnTo>
                <a:close/>
                <a:moveTo>
                  <a:pt x="6656017" y="1854744"/>
                </a:moveTo>
                <a:cubicBezTo>
                  <a:pt x="6650439" y="1854744"/>
                  <a:pt x="6647649" y="1858928"/>
                  <a:pt x="6647649" y="1867295"/>
                </a:cubicBezTo>
                <a:cubicBezTo>
                  <a:pt x="6647649" y="1875662"/>
                  <a:pt x="6650439" y="1879846"/>
                  <a:pt x="6656017" y="1879846"/>
                </a:cubicBezTo>
                <a:cubicBezTo>
                  <a:pt x="6663454" y="1879846"/>
                  <a:pt x="6667173" y="1875662"/>
                  <a:pt x="6667173" y="1867295"/>
                </a:cubicBezTo>
                <a:cubicBezTo>
                  <a:pt x="6667173" y="1858928"/>
                  <a:pt x="6663454" y="1854744"/>
                  <a:pt x="6656017" y="1854744"/>
                </a:cubicBezTo>
                <a:close/>
                <a:moveTo>
                  <a:pt x="3417517" y="1854744"/>
                </a:moveTo>
                <a:cubicBezTo>
                  <a:pt x="3411938" y="1854744"/>
                  <a:pt x="3409149" y="1858928"/>
                  <a:pt x="3409149" y="1867295"/>
                </a:cubicBezTo>
                <a:cubicBezTo>
                  <a:pt x="3409149" y="1875662"/>
                  <a:pt x="3411938" y="1879846"/>
                  <a:pt x="3417517" y="1879846"/>
                </a:cubicBezTo>
                <a:cubicBezTo>
                  <a:pt x="3424954" y="1879846"/>
                  <a:pt x="3428673" y="1875662"/>
                  <a:pt x="3428673" y="1867295"/>
                </a:cubicBezTo>
                <a:cubicBezTo>
                  <a:pt x="3428673" y="1858928"/>
                  <a:pt x="3424954" y="1854744"/>
                  <a:pt x="3417517" y="1854744"/>
                </a:cubicBezTo>
                <a:close/>
                <a:moveTo>
                  <a:pt x="1576455" y="1851955"/>
                </a:moveTo>
                <a:cubicBezTo>
                  <a:pt x="1576455" y="1851955"/>
                  <a:pt x="1574596" y="1852885"/>
                  <a:pt x="1570877" y="1854744"/>
                </a:cubicBezTo>
                <a:lnTo>
                  <a:pt x="1573666" y="1874268"/>
                </a:lnTo>
                <a:lnTo>
                  <a:pt x="1598768" y="1874268"/>
                </a:lnTo>
                <a:cubicBezTo>
                  <a:pt x="1596908" y="1870549"/>
                  <a:pt x="1594119" y="1865436"/>
                  <a:pt x="1590401" y="1858928"/>
                </a:cubicBezTo>
                <a:cubicBezTo>
                  <a:pt x="1586682" y="1852420"/>
                  <a:pt x="1582033" y="1850096"/>
                  <a:pt x="1576455" y="1851955"/>
                </a:cubicBezTo>
                <a:close/>
                <a:moveTo>
                  <a:pt x="246060" y="1832431"/>
                </a:moveTo>
                <a:cubicBezTo>
                  <a:pt x="240482" y="1832431"/>
                  <a:pt x="237228" y="1836150"/>
                  <a:pt x="236298" y="1843588"/>
                </a:cubicBezTo>
                <a:cubicBezTo>
                  <a:pt x="235369" y="1851025"/>
                  <a:pt x="237693" y="1854744"/>
                  <a:pt x="243271" y="1854744"/>
                </a:cubicBezTo>
                <a:cubicBezTo>
                  <a:pt x="246990" y="1854744"/>
                  <a:pt x="249314" y="1851025"/>
                  <a:pt x="250244" y="1843588"/>
                </a:cubicBezTo>
                <a:cubicBezTo>
                  <a:pt x="251173" y="1836150"/>
                  <a:pt x="249779" y="1832431"/>
                  <a:pt x="246060" y="1832431"/>
                </a:cubicBezTo>
                <a:close/>
                <a:moveTo>
                  <a:pt x="2367188" y="1815697"/>
                </a:moveTo>
                <a:cubicBezTo>
                  <a:pt x="2363469" y="1815697"/>
                  <a:pt x="2361610" y="1818486"/>
                  <a:pt x="2361610" y="1824064"/>
                </a:cubicBezTo>
                <a:cubicBezTo>
                  <a:pt x="2361610" y="1829642"/>
                  <a:pt x="2363469" y="1831502"/>
                  <a:pt x="2367188" y="1829642"/>
                </a:cubicBezTo>
                <a:cubicBezTo>
                  <a:pt x="2370907" y="1825923"/>
                  <a:pt x="2370907" y="1821275"/>
                  <a:pt x="2367188" y="1815697"/>
                </a:cubicBezTo>
                <a:close/>
                <a:moveTo>
                  <a:pt x="1227819" y="1815697"/>
                </a:moveTo>
                <a:cubicBezTo>
                  <a:pt x="1222241" y="1819416"/>
                  <a:pt x="1219452" y="1823134"/>
                  <a:pt x="1219452" y="1826853"/>
                </a:cubicBezTo>
                <a:cubicBezTo>
                  <a:pt x="1219452" y="1830572"/>
                  <a:pt x="1218522" y="1835220"/>
                  <a:pt x="1216663" y="1840799"/>
                </a:cubicBezTo>
                <a:cubicBezTo>
                  <a:pt x="1214803" y="1842658"/>
                  <a:pt x="1213874" y="1846377"/>
                  <a:pt x="1213874" y="1851955"/>
                </a:cubicBezTo>
                <a:cubicBezTo>
                  <a:pt x="1225030" y="1844517"/>
                  <a:pt x="1230608" y="1835220"/>
                  <a:pt x="1230608" y="1824064"/>
                </a:cubicBezTo>
                <a:cubicBezTo>
                  <a:pt x="1230608" y="1824064"/>
                  <a:pt x="1229679" y="1822205"/>
                  <a:pt x="1227819" y="1818486"/>
                </a:cubicBezTo>
                <a:close/>
                <a:moveTo>
                  <a:pt x="1163670" y="1815697"/>
                </a:moveTo>
                <a:lnTo>
                  <a:pt x="1163670" y="1824064"/>
                </a:lnTo>
                <a:lnTo>
                  <a:pt x="1174826" y="1824064"/>
                </a:lnTo>
                <a:lnTo>
                  <a:pt x="1174826" y="1815697"/>
                </a:lnTo>
                <a:close/>
                <a:moveTo>
                  <a:pt x="201435" y="1810119"/>
                </a:moveTo>
                <a:cubicBezTo>
                  <a:pt x="197716" y="1810119"/>
                  <a:pt x="195856" y="1813372"/>
                  <a:pt x="195857" y="1819880"/>
                </a:cubicBezTo>
                <a:cubicBezTo>
                  <a:pt x="195856" y="1826388"/>
                  <a:pt x="197716" y="1829642"/>
                  <a:pt x="201435" y="1829642"/>
                </a:cubicBezTo>
                <a:cubicBezTo>
                  <a:pt x="207013" y="1829642"/>
                  <a:pt x="209802" y="1826388"/>
                  <a:pt x="209802" y="1819880"/>
                </a:cubicBezTo>
                <a:cubicBezTo>
                  <a:pt x="209802" y="1813372"/>
                  <a:pt x="207013" y="1810119"/>
                  <a:pt x="201435" y="1810119"/>
                </a:cubicBezTo>
                <a:close/>
                <a:moveTo>
                  <a:pt x="6310170" y="1807330"/>
                </a:moveTo>
                <a:lnTo>
                  <a:pt x="6310170" y="1832431"/>
                </a:lnTo>
                <a:lnTo>
                  <a:pt x="6335271" y="1807330"/>
                </a:lnTo>
                <a:close/>
                <a:moveTo>
                  <a:pt x="3071670" y="1807330"/>
                </a:moveTo>
                <a:lnTo>
                  <a:pt x="3071670" y="1832431"/>
                </a:lnTo>
                <a:lnTo>
                  <a:pt x="3096771" y="1807330"/>
                </a:lnTo>
                <a:close/>
                <a:moveTo>
                  <a:pt x="6305986" y="1768282"/>
                </a:moveTo>
                <a:cubicBezTo>
                  <a:pt x="6305057" y="1769212"/>
                  <a:pt x="6304591" y="1771071"/>
                  <a:pt x="6304591" y="1773860"/>
                </a:cubicBezTo>
                <a:cubicBezTo>
                  <a:pt x="6304591" y="1779439"/>
                  <a:pt x="6306451" y="1782228"/>
                  <a:pt x="6310170" y="1782228"/>
                </a:cubicBezTo>
                <a:cubicBezTo>
                  <a:pt x="6319467" y="1778509"/>
                  <a:pt x="6319467" y="1773860"/>
                  <a:pt x="6310170" y="1768282"/>
                </a:cubicBezTo>
                <a:cubicBezTo>
                  <a:pt x="6308311" y="1767353"/>
                  <a:pt x="6306915" y="1767353"/>
                  <a:pt x="6305986" y="1768282"/>
                </a:cubicBezTo>
                <a:close/>
                <a:moveTo>
                  <a:pt x="6244626" y="1768282"/>
                </a:moveTo>
                <a:cubicBezTo>
                  <a:pt x="6243697" y="1769212"/>
                  <a:pt x="6243232" y="1771071"/>
                  <a:pt x="6243232" y="1773860"/>
                </a:cubicBezTo>
                <a:cubicBezTo>
                  <a:pt x="6243232" y="1779439"/>
                  <a:pt x="6245091" y="1782228"/>
                  <a:pt x="6248810" y="1782228"/>
                </a:cubicBezTo>
                <a:cubicBezTo>
                  <a:pt x="6258107" y="1778509"/>
                  <a:pt x="6258107" y="1773860"/>
                  <a:pt x="6248810" y="1768282"/>
                </a:cubicBezTo>
                <a:cubicBezTo>
                  <a:pt x="6246950" y="1767353"/>
                  <a:pt x="6245555" y="1767353"/>
                  <a:pt x="6244626" y="1768282"/>
                </a:cubicBezTo>
                <a:close/>
                <a:moveTo>
                  <a:pt x="3067486" y="1768282"/>
                </a:moveTo>
                <a:cubicBezTo>
                  <a:pt x="3066556" y="1769212"/>
                  <a:pt x="3066092" y="1771071"/>
                  <a:pt x="3066092" y="1773860"/>
                </a:cubicBezTo>
                <a:cubicBezTo>
                  <a:pt x="3066092" y="1779439"/>
                  <a:pt x="3067951" y="1782228"/>
                  <a:pt x="3071670" y="1782228"/>
                </a:cubicBezTo>
                <a:cubicBezTo>
                  <a:pt x="3080967" y="1778509"/>
                  <a:pt x="3080967" y="1773860"/>
                  <a:pt x="3071670" y="1768282"/>
                </a:cubicBezTo>
                <a:cubicBezTo>
                  <a:pt x="3069810" y="1767353"/>
                  <a:pt x="3068416" y="1767353"/>
                  <a:pt x="3067486" y="1768282"/>
                </a:cubicBezTo>
                <a:close/>
                <a:moveTo>
                  <a:pt x="3006126" y="1768282"/>
                </a:moveTo>
                <a:cubicBezTo>
                  <a:pt x="3005196" y="1769212"/>
                  <a:pt x="3004731" y="1771071"/>
                  <a:pt x="3004732" y="1773860"/>
                </a:cubicBezTo>
                <a:cubicBezTo>
                  <a:pt x="3004731" y="1779439"/>
                  <a:pt x="3006591" y="1782228"/>
                  <a:pt x="3010310" y="1782228"/>
                </a:cubicBezTo>
                <a:cubicBezTo>
                  <a:pt x="3019607" y="1778509"/>
                  <a:pt x="3019607" y="1773860"/>
                  <a:pt x="3010310" y="1768282"/>
                </a:cubicBezTo>
                <a:cubicBezTo>
                  <a:pt x="3008450" y="1767353"/>
                  <a:pt x="3007056" y="1767353"/>
                  <a:pt x="3006126" y="1768282"/>
                </a:cubicBezTo>
                <a:close/>
                <a:moveTo>
                  <a:pt x="1615502" y="1762704"/>
                </a:moveTo>
                <a:cubicBezTo>
                  <a:pt x="1611784" y="1762704"/>
                  <a:pt x="1609924" y="1764564"/>
                  <a:pt x="1609924" y="1768282"/>
                </a:cubicBezTo>
                <a:cubicBezTo>
                  <a:pt x="1611784" y="1772001"/>
                  <a:pt x="1613643" y="1773860"/>
                  <a:pt x="1615502" y="1773860"/>
                </a:cubicBezTo>
                <a:cubicBezTo>
                  <a:pt x="1617362" y="1773860"/>
                  <a:pt x="1618291" y="1772001"/>
                  <a:pt x="1618291" y="1768282"/>
                </a:cubicBezTo>
                <a:cubicBezTo>
                  <a:pt x="1620151" y="1764564"/>
                  <a:pt x="1619221" y="1762704"/>
                  <a:pt x="1615502" y="1762704"/>
                </a:cubicBezTo>
                <a:close/>
                <a:moveTo>
                  <a:pt x="993536" y="1754337"/>
                </a:moveTo>
                <a:cubicBezTo>
                  <a:pt x="989817" y="1752478"/>
                  <a:pt x="987958" y="1754802"/>
                  <a:pt x="987958" y="1761310"/>
                </a:cubicBezTo>
                <a:cubicBezTo>
                  <a:pt x="987958" y="1767817"/>
                  <a:pt x="989817" y="1772001"/>
                  <a:pt x="993536" y="1773860"/>
                </a:cubicBezTo>
                <a:cubicBezTo>
                  <a:pt x="999114" y="1773860"/>
                  <a:pt x="1001903" y="1770607"/>
                  <a:pt x="1001903" y="1764099"/>
                </a:cubicBezTo>
                <a:cubicBezTo>
                  <a:pt x="1001903" y="1757591"/>
                  <a:pt x="999114" y="1754337"/>
                  <a:pt x="993536" y="1754337"/>
                </a:cubicBezTo>
                <a:close/>
                <a:moveTo>
                  <a:pt x="1067447" y="1753640"/>
                </a:moveTo>
                <a:cubicBezTo>
                  <a:pt x="1066517" y="1754104"/>
                  <a:pt x="1066052" y="1755267"/>
                  <a:pt x="1066052" y="1757126"/>
                </a:cubicBezTo>
                <a:cubicBezTo>
                  <a:pt x="1066052" y="1760845"/>
                  <a:pt x="1067911" y="1762704"/>
                  <a:pt x="1071630" y="1762704"/>
                </a:cubicBezTo>
                <a:cubicBezTo>
                  <a:pt x="1075349" y="1762704"/>
                  <a:pt x="1077209" y="1761774"/>
                  <a:pt x="1077209" y="1759915"/>
                </a:cubicBezTo>
                <a:cubicBezTo>
                  <a:pt x="1077209" y="1758056"/>
                  <a:pt x="1075349" y="1756196"/>
                  <a:pt x="1071630" y="1754337"/>
                </a:cubicBezTo>
                <a:cubicBezTo>
                  <a:pt x="1069771" y="1753407"/>
                  <a:pt x="1068376" y="1753175"/>
                  <a:pt x="1067447" y="1753640"/>
                </a:cubicBezTo>
                <a:close/>
                <a:moveTo>
                  <a:pt x="2527474" y="1728886"/>
                </a:moveTo>
                <a:cubicBezTo>
                  <a:pt x="2527067" y="1728654"/>
                  <a:pt x="2526631" y="1728770"/>
                  <a:pt x="2526166" y="1729235"/>
                </a:cubicBezTo>
                <a:cubicBezTo>
                  <a:pt x="2509432" y="1731095"/>
                  <a:pt x="2495486" y="1735743"/>
                  <a:pt x="2484330" y="1743181"/>
                </a:cubicBezTo>
                <a:cubicBezTo>
                  <a:pt x="2473174" y="1750618"/>
                  <a:pt x="2466666" y="1759450"/>
                  <a:pt x="2464806" y="1769677"/>
                </a:cubicBezTo>
                <a:cubicBezTo>
                  <a:pt x="2462947" y="1779903"/>
                  <a:pt x="2466201" y="1789665"/>
                  <a:pt x="2474568" y="1798962"/>
                </a:cubicBezTo>
                <a:cubicBezTo>
                  <a:pt x="2482935" y="1808259"/>
                  <a:pt x="2497346" y="1815697"/>
                  <a:pt x="2517799" y="1821275"/>
                </a:cubicBezTo>
                <a:cubicBezTo>
                  <a:pt x="2519658" y="1821275"/>
                  <a:pt x="2521982" y="1816162"/>
                  <a:pt x="2524771" y="1805935"/>
                </a:cubicBezTo>
                <a:cubicBezTo>
                  <a:pt x="2527560" y="1795708"/>
                  <a:pt x="2529420" y="1784552"/>
                  <a:pt x="2530350" y="1772466"/>
                </a:cubicBezTo>
                <a:cubicBezTo>
                  <a:pt x="2531280" y="1760380"/>
                  <a:pt x="2531280" y="1749688"/>
                  <a:pt x="2530350" y="1740391"/>
                </a:cubicBezTo>
                <a:cubicBezTo>
                  <a:pt x="2529652" y="1733419"/>
                  <a:pt x="2528693" y="1729584"/>
                  <a:pt x="2527474" y="1728886"/>
                </a:cubicBezTo>
                <a:close/>
                <a:moveTo>
                  <a:pt x="6706221" y="1720868"/>
                </a:moveTo>
                <a:lnTo>
                  <a:pt x="6706221" y="1757126"/>
                </a:lnTo>
                <a:lnTo>
                  <a:pt x="6717377" y="1757126"/>
                </a:lnTo>
                <a:lnTo>
                  <a:pt x="6717377" y="1720868"/>
                </a:lnTo>
                <a:close/>
                <a:moveTo>
                  <a:pt x="3467720" y="1720868"/>
                </a:moveTo>
                <a:lnTo>
                  <a:pt x="3467720" y="1757126"/>
                </a:lnTo>
                <a:lnTo>
                  <a:pt x="3478876" y="1757126"/>
                </a:lnTo>
                <a:lnTo>
                  <a:pt x="3478876" y="1720868"/>
                </a:lnTo>
                <a:close/>
                <a:moveTo>
                  <a:pt x="6601629" y="1720519"/>
                </a:moveTo>
                <a:cubicBezTo>
                  <a:pt x="6600700" y="1721216"/>
                  <a:pt x="6600235" y="1722727"/>
                  <a:pt x="6600235" y="1725051"/>
                </a:cubicBezTo>
                <a:cubicBezTo>
                  <a:pt x="6600235" y="1729700"/>
                  <a:pt x="6602094" y="1732024"/>
                  <a:pt x="6605813" y="1732024"/>
                </a:cubicBezTo>
                <a:cubicBezTo>
                  <a:pt x="6609531" y="1730165"/>
                  <a:pt x="6611391" y="1727840"/>
                  <a:pt x="6611391" y="1725051"/>
                </a:cubicBezTo>
                <a:cubicBezTo>
                  <a:pt x="6611391" y="1722262"/>
                  <a:pt x="6609531" y="1720868"/>
                  <a:pt x="6605813" y="1720868"/>
                </a:cubicBezTo>
                <a:cubicBezTo>
                  <a:pt x="6603953" y="1719938"/>
                  <a:pt x="6602559" y="1719822"/>
                  <a:pt x="6601629" y="1720519"/>
                </a:cubicBezTo>
                <a:close/>
                <a:moveTo>
                  <a:pt x="3363129" y="1720519"/>
                </a:moveTo>
                <a:cubicBezTo>
                  <a:pt x="3362200" y="1721216"/>
                  <a:pt x="3361735" y="1722727"/>
                  <a:pt x="3361735" y="1725051"/>
                </a:cubicBezTo>
                <a:cubicBezTo>
                  <a:pt x="3361735" y="1729700"/>
                  <a:pt x="3363594" y="1732024"/>
                  <a:pt x="3367313" y="1732024"/>
                </a:cubicBezTo>
                <a:cubicBezTo>
                  <a:pt x="3371032" y="1730165"/>
                  <a:pt x="3372891" y="1727840"/>
                  <a:pt x="3372891" y="1725051"/>
                </a:cubicBezTo>
                <a:cubicBezTo>
                  <a:pt x="3372891" y="1722262"/>
                  <a:pt x="3371032" y="1720868"/>
                  <a:pt x="3367313" y="1720868"/>
                </a:cubicBezTo>
                <a:cubicBezTo>
                  <a:pt x="3365453" y="1719938"/>
                  <a:pt x="3364059" y="1719822"/>
                  <a:pt x="3363129" y="1720519"/>
                </a:cubicBezTo>
                <a:close/>
                <a:moveTo>
                  <a:pt x="5321411" y="1706922"/>
                </a:moveTo>
                <a:lnTo>
                  <a:pt x="5326989" y="1709712"/>
                </a:lnTo>
                <a:lnTo>
                  <a:pt x="5340935" y="1723657"/>
                </a:lnTo>
                <a:lnTo>
                  <a:pt x="5343724" y="1729235"/>
                </a:lnTo>
                <a:cubicBezTo>
                  <a:pt x="5343724" y="1731095"/>
                  <a:pt x="5342793" y="1732954"/>
                  <a:pt x="5340935" y="1734813"/>
                </a:cubicBezTo>
                <a:lnTo>
                  <a:pt x="5299099" y="1723657"/>
                </a:lnTo>
                <a:lnTo>
                  <a:pt x="5313045" y="1709712"/>
                </a:lnTo>
                <a:lnTo>
                  <a:pt x="5315833" y="1709712"/>
                </a:lnTo>
                <a:cubicBezTo>
                  <a:pt x="5317693" y="1709712"/>
                  <a:pt x="5318622" y="1709247"/>
                  <a:pt x="5318623" y="1708317"/>
                </a:cubicBezTo>
                <a:cubicBezTo>
                  <a:pt x="5318622" y="1707387"/>
                  <a:pt x="5319552" y="1706922"/>
                  <a:pt x="5321411" y="1706922"/>
                </a:cubicBezTo>
                <a:close/>
                <a:moveTo>
                  <a:pt x="974012" y="1704133"/>
                </a:moveTo>
                <a:cubicBezTo>
                  <a:pt x="970293" y="1704133"/>
                  <a:pt x="967504" y="1705993"/>
                  <a:pt x="965645" y="1709712"/>
                </a:cubicBezTo>
                <a:cubicBezTo>
                  <a:pt x="965645" y="1713430"/>
                  <a:pt x="966575" y="1715290"/>
                  <a:pt x="968434" y="1715290"/>
                </a:cubicBezTo>
                <a:cubicBezTo>
                  <a:pt x="970293" y="1715290"/>
                  <a:pt x="972153" y="1713430"/>
                  <a:pt x="974012" y="1709712"/>
                </a:cubicBezTo>
                <a:cubicBezTo>
                  <a:pt x="977731" y="1705993"/>
                  <a:pt x="977731" y="1704133"/>
                  <a:pt x="974012" y="1704133"/>
                </a:cubicBezTo>
                <a:close/>
                <a:moveTo>
                  <a:pt x="5410662" y="1695766"/>
                </a:moveTo>
                <a:cubicBezTo>
                  <a:pt x="5403225" y="1695766"/>
                  <a:pt x="5399506" y="1700415"/>
                  <a:pt x="5399506" y="1709712"/>
                </a:cubicBezTo>
                <a:cubicBezTo>
                  <a:pt x="5399506" y="1719008"/>
                  <a:pt x="5403225" y="1723657"/>
                  <a:pt x="5410662" y="1723657"/>
                </a:cubicBezTo>
                <a:cubicBezTo>
                  <a:pt x="5418099" y="1723657"/>
                  <a:pt x="5421819" y="1719008"/>
                  <a:pt x="5421819" y="1709712"/>
                </a:cubicBezTo>
                <a:cubicBezTo>
                  <a:pt x="5421819" y="1700415"/>
                  <a:pt x="5418099" y="1695766"/>
                  <a:pt x="5410662" y="1695766"/>
                </a:cubicBezTo>
                <a:close/>
                <a:moveTo>
                  <a:pt x="5466445" y="1681821"/>
                </a:moveTo>
                <a:cubicBezTo>
                  <a:pt x="5459007" y="1681821"/>
                  <a:pt x="5455287" y="1686469"/>
                  <a:pt x="5455287" y="1695766"/>
                </a:cubicBezTo>
                <a:cubicBezTo>
                  <a:pt x="5455287" y="1705063"/>
                  <a:pt x="5459007" y="1709712"/>
                  <a:pt x="5466445" y="1709712"/>
                </a:cubicBezTo>
                <a:cubicBezTo>
                  <a:pt x="5473881" y="1709712"/>
                  <a:pt x="5477600" y="1705063"/>
                  <a:pt x="5477601" y="1695766"/>
                </a:cubicBezTo>
                <a:cubicBezTo>
                  <a:pt x="5477600" y="1686469"/>
                  <a:pt x="5473881" y="1681821"/>
                  <a:pt x="5466445" y="1681821"/>
                </a:cubicBezTo>
                <a:close/>
                <a:moveTo>
                  <a:pt x="5682599" y="1653930"/>
                </a:moveTo>
                <a:cubicBezTo>
                  <a:pt x="5681669" y="1654859"/>
                  <a:pt x="5681204" y="1656719"/>
                  <a:pt x="5681204" y="1659508"/>
                </a:cubicBezTo>
                <a:cubicBezTo>
                  <a:pt x="5681204" y="1665086"/>
                  <a:pt x="5683063" y="1667875"/>
                  <a:pt x="5686782" y="1667875"/>
                </a:cubicBezTo>
                <a:cubicBezTo>
                  <a:pt x="5690501" y="1666016"/>
                  <a:pt x="5692360" y="1663691"/>
                  <a:pt x="5692360" y="1660902"/>
                </a:cubicBezTo>
                <a:cubicBezTo>
                  <a:pt x="5692360" y="1658113"/>
                  <a:pt x="5690501" y="1655789"/>
                  <a:pt x="5686782" y="1653930"/>
                </a:cubicBezTo>
                <a:cubicBezTo>
                  <a:pt x="5684923" y="1653000"/>
                  <a:pt x="5683528" y="1653000"/>
                  <a:pt x="5682599" y="1653930"/>
                </a:cubicBezTo>
                <a:close/>
                <a:moveTo>
                  <a:pt x="2381134" y="1645562"/>
                </a:moveTo>
                <a:lnTo>
                  <a:pt x="2367188" y="1651141"/>
                </a:lnTo>
                <a:lnTo>
                  <a:pt x="2381134" y="1662297"/>
                </a:lnTo>
                <a:close/>
                <a:moveTo>
                  <a:pt x="5424608" y="1639984"/>
                </a:moveTo>
                <a:lnTo>
                  <a:pt x="5424608" y="1681821"/>
                </a:lnTo>
                <a:lnTo>
                  <a:pt x="5458077" y="1681821"/>
                </a:lnTo>
                <a:cubicBezTo>
                  <a:pt x="5458077" y="1672524"/>
                  <a:pt x="5453893" y="1664156"/>
                  <a:pt x="5445526" y="1656719"/>
                </a:cubicBezTo>
                <a:cubicBezTo>
                  <a:pt x="5437159" y="1649281"/>
                  <a:pt x="5430186" y="1643703"/>
                  <a:pt x="5424608" y="1639984"/>
                </a:cubicBezTo>
                <a:close/>
                <a:moveTo>
                  <a:pt x="6656017" y="1631617"/>
                </a:moveTo>
                <a:cubicBezTo>
                  <a:pt x="6650439" y="1631617"/>
                  <a:pt x="6647649" y="1635801"/>
                  <a:pt x="6647649" y="1644168"/>
                </a:cubicBezTo>
                <a:cubicBezTo>
                  <a:pt x="6647649" y="1652535"/>
                  <a:pt x="6650439" y="1656719"/>
                  <a:pt x="6656017" y="1656719"/>
                </a:cubicBezTo>
                <a:cubicBezTo>
                  <a:pt x="6663454" y="1656719"/>
                  <a:pt x="6667173" y="1652535"/>
                  <a:pt x="6667173" y="1644168"/>
                </a:cubicBezTo>
                <a:cubicBezTo>
                  <a:pt x="6667173" y="1635801"/>
                  <a:pt x="6663454" y="1631617"/>
                  <a:pt x="6656017" y="1631617"/>
                </a:cubicBezTo>
                <a:close/>
                <a:moveTo>
                  <a:pt x="3417517" y="1631617"/>
                </a:moveTo>
                <a:cubicBezTo>
                  <a:pt x="3411938" y="1631617"/>
                  <a:pt x="3409149" y="1635801"/>
                  <a:pt x="3409149" y="1644168"/>
                </a:cubicBezTo>
                <a:cubicBezTo>
                  <a:pt x="3409149" y="1652535"/>
                  <a:pt x="3411938" y="1656719"/>
                  <a:pt x="3417517" y="1656719"/>
                </a:cubicBezTo>
                <a:cubicBezTo>
                  <a:pt x="3424954" y="1656719"/>
                  <a:pt x="3428673" y="1652535"/>
                  <a:pt x="3428673" y="1644168"/>
                </a:cubicBezTo>
                <a:cubicBezTo>
                  <a:pt x="3428673" y="1635801"/>
                  <a:pt x="3424954" y="1631617"/>
                  <a:pt x="3417517" y="1631617"/>
                </a:cubicBezTo>
                <a:close/>
                <a:moveTo>
                  <a:pt x="4649242" y="1598148"/>
                </a:moveTo>
                <a:lnTo>
                  <a:pt x="4649242" y="1612093"/>
                </a:lnTo>
                <a:lnTo>
                  <a:pt x="4663187" y="1612093"/>
                </a:lnTo>
                <a:lnTo>
                  <a:pt x="4663187" y="1598148"/>
                </a:lnTo>
                <a:close/>
                <a:moveTo>
                  <a:pt x="5591953" y="1584202"/>
                </a:moveTo>
                <a:lnTo>
                  <a:pt x="5578008" y="1598148"/>
                </a:lnTo>
                <a:lnTo>
                  <a:pt x="5591953" y="1598148"/>
                </a:lnTo>
                <a:close/>
                <a:moveTo>
                  <a:pt x="2685529" y="1534865"/>
                </a:moveTo>
                <a:lnTo>
                  <a:pt x="2685496" y="1534944"/>
                </a:lnTo>
                <a:lnTo>
                  <a:pt x="2671207" y="1537526"/>
                </a:lnTo>
                <a:lnTo>
                  <a:pt x="2669649" y="1536788"/>
                </a:lnTo>
                <a:lnTo>
                  <a:pt x="2673988" y="1536788"/>
                </a:lnTo>
                <a:close/>
                <a:moveTo>
                  <a:pt x="2660042" y="1533999"/>
                </a:moveTo>
                <a:cubicBezTo>
                  <a:pt x="2661902" y="1533999"/>
                  <a:pt x="2663877" y="1534348"/>
                  <a:pt x="2665969" y="1535045"/>
                </a:cubicBezTo>
                <a:lnTo>
                  <a:pt x="2669649" y="1536788"/>
                </a:lnTo>
                <a:lnTo>
                  <a:pt x="2657253" y="1536788"/>
                </a:lnTo>
                <a:close/>
                <a:moveTo>
                  <a:pt x="5536171" y="1528421"/>
                </a:moveTo>
                <a:cubicBezTo>
                  <a:pt x="5525015" y="1533999"/>
                  <a:pt x="5519437" y="1543296"/>
                  <a:pt x="5519437" y="1556312"/>
                </a:cubicBezTo>
                <a:lnTo>
                  <a:pt x="5536171" y="1556312"/>
                </a:lnTo>
                <a:close/>
                <a:moveTo>
                  <a:pt x="5064816" y="1528421"/>
                </a:moveTo>
                <a:lnTo>
                  <a:pt x="5078761" y="1542366"/>
                </a:lnTo>
                <a:lnTo>
                  <a:pt x="5078761" y="1528421"/>
                </a:lnTo>
                <a:close/>
                <a:moveTo>
                  <a:pt x="5134543" y="1472639"/>
                </a:moveTo>
                <a:lnTo>
                  <a:pt x="5120597" y="1514475"/>
                </a:lnTo>
                <a:cubicBezTo>
                  <a:pt x="5129894" y="1512616"/>
                  <a:pt x="5134543" y="1504249"/>
                  <a:pt x="5134543" y="1489374"/>
                </a:cubicBezTo>
                <a:close/>
                <a:moveTo>
                  <a:pt x="1040950" y="1472639"/>
                </a:moveTo>
                <a:cubicBezTo>
                  <a:pt x="1039091" y="1472639"/>
                  <a:pt x="1037696" y="1474498"/>
                  <a:pt x="1036767" y="1478217"/>
                </a:cubicBezTo>
                <a:cubicBezTo>
                  <a:pt x="1035837" y="1481936"/>
                  <a:pt x="1036302" y="1484725"/>
                  <a:pt x="1038161" y="1486584"/>
                </a:cubicBezTo>
                <a:cubicBezTo>
                  <a:pt x="1041880" y="1484725"/>
                  <a:pt x="1044204" y="1481936"/>
                  <a:pt x="1045134" y="1478217"/>
                </a:cubicBezTo>
                <a:cubicBezTo>
                  <a:pt x="1046064" y="1474498"/>
                  <a:pt x="1044669" y="1472639"/>
                  <a:pt x="1040950" y="1472639"/>
                </a:cubicBezTo>
                <a:close/>
                <a:moveTo>
                  <a:pt x="999114" y="1469850"/>
                </a:moveTo>
                <a:lnTo>
                  <a:pt x="1004692" y="1483795"/>
                </a:lnTo>
                <a:lnTo>
                  <a:pt x="1007481" y="1469850"/>
                </a:lnTo>
                <a:close/>
                <a:moveTo>
                  <a:pt x="7184549" y="1458694"/>
                </a:moveTo>
                <a:cubicBezTo>
                  <a:pt x="7183619" y="1459623"/>
                  <a:pt x="7183155" y="1461483"/>
                  <a:pt x="7183155" y="1464272"/>
                </a:cubicBezTo>
                <a:cubicBezTo>
                  <a:pt x="7183155" y="1469850"/>
                  <a:pt x="7185013" y="1472639"/>
                  <a:pt x="7188733" y="1472639"/>
                </a:cubicBezTo>
                <a:cubicBezTo>
                  <a:pt x="7192451" y="1470780"/>
                  <a:pt x="7194311" y="1468455"/>
                  <a:pt x="7194311" y="1465666"/>
                </a:cubicBezTo>
                <a:cubicBezTo>
                  <a:pt x="7194311" y="1462877"/>
                  <a:pt x="7192451" y="1460553"/>
                  <a:pt x="7188733" y="1458694"/>
                </a:cubicBezTo>
                <a:cubicBezTo>
                  <a:pt x="7186873" y="1457764"/>
                  <a:pt x="7185479" y="1457764"/>
                  <a:pt x="7184549" y="1458694"/>
                </a:cubicBezTo>
                <a:close/>
                <a:moveTo>
                  <a:pt x="3946049" y="1458694"/>
                </a:moveTo>
                <a:cubicBezTo>
                  <a:pt x="3945119" y="1459623"/>
                  <a:pt x="3944654" y="1461483"/>
                  <a:pt x="3944654" y="1464272"/>
                </a:cubicBezTo>
                <a:cubicBezTo>
                  <a:pt x="3944654" y="1469850"/>
                  <a:pt x="3946514" y="1472639"/>
                  <a:pt x="3950232" y="1472639"/>
                </a:cubicBezTo>
                <a:cubicBezTo>
                  <a:pt x="3953951" y="1470780"/>
                  <a:pt x="3955810" y="1468455"/>
                  <a:pt x="3955811" y="1465666"/>
                </a:cubicBezTo>
                <a:cubicBezTo>
                  <a:pt x="3955810" y="1462877"/>
                  <a:pt x="3953951" y="1460553"/>
                  <a:pt x="3950232" y="1458694"/>
                </a:cubicBezTo>
                <a:cubicBezTo>
                  <a:pt x="3948373" y="1457764"/>
                  <a:pt x="3946978" y="1457764"/>
                  <a:pt x="3946049" y="1458694"/>
                </a:cubicBezTo>
                <a:close/>
                <a:moveTo>
                  <a:pt x="5190325" y="1444748"/>
                </a:moveTo>
                <a:lnTo>
                  <a:pt x="5190325" y="1458694"/>
                </a:lnTo>
                <a:lnTo>
                  <a:pt x="5201481" y="1458694"/>
                </a:lnTo>
                <a:lnTo>
                  <a:pt x="5201481" y="1444748"/>
                </a:lnTo>
                <a:close/>
                <a:moveTo>
                  <a:pt x="4663187" y="1433592"/>
                </a:moveTo>
                <a:lnTo>
                  <a:pt x="4663187" y="1461483"/>
                </a:lnTo>
                <a:cubicBezTo>
                  <a:pt x="4672484" y="1461483"/>
                  <a:pt x="4682710" y="1458694"/>
                  <a:pt x="4693867" y="1453115"/>
                </a:cubicBezTo>
                <a:cubicBezTo>
                  <a:pt x="4705024" y="1447537"/>
                  <a:pt x="4713391" y="1441029"/>
                  <a:pt x="4718969" y="1433592"/>
                </a:cubicBezTo>
                <a:close/>
                <a:moveTo>
                  <a:pt x="2781716" y="1404655"/>
                </a:moveTo>
                <a:cubicBezTo>
                  <a:pt x="2782879" y="1404887"/>
                  <a:pt x="2783692" y="1405701"/>
                  <a:pt x="2784157" y="1407095"/>
                </a:cubicBezTo>
                <a:cubicBezTo>
                  <a:pt x="2785086" y="1409885"/>
                  <a:pt x="2784621" y="1412209"/>
                  <a:pt x="2782762" y="1414068"/>
                </a:cubicBezTo>
                <a:cubicBezTo>
                  <a:pt x="2779044" y="1417787"/>
                  <a:pt x="2776254" y="1417322"/>
                  <a:pt x="2774395" y="1412674"/>
                </a:cubicBezTo>
                <a:cubicBezTo>
                  <a:pt x="2772535" y="1408025"/>
                  <a:pt x="2773465" y="1405701"/>
                  <a:pt x="2777184" y="1405701"/>
                </a:cubicBezTo>
                <a:cubicBezTo>
                  <a:pt x="2779044" y="1404771"/>
                  <a:pt x="2780554" y="1404423"/>
                  <a:pt x="2781716" y="1404655"/>
                </a:cubicBezTo>
                <a:close/>
                <a:moveTo>
                  <a:pt x="5190325" y="1377810"/>
                </a:moveTo>
                <a:lnTo>
                  <a:pt x="5190325" y="1388966"/>
                </a:lnTo>
                <a:lnTo>
                  <a:pt x="5201481" y="1388966"/>
                </a:lnTo>
                <a:close/>
                <a:moveTo>
                  <a:pt x="999114" y="1363865"/>
                </a:moveTo>
                <a:lnTo>
                  <a:pt x="999114" y="1375021"/>
                </a:lnTo>
                <a:lnTo>
                  <a:pt x="1007481" y="1375021"/>
                </a:lnTo>
                <a:lnTo>
                  <a:pt x="1007481" y="1363865"/>
                </a:lnTo>
                <a:close/>
                <a:moveTo>
                  <a:pt x="5112230" y="1361075"/>
                </a:moveTo>
                <a:cubicBezTo>
                  <a:pt x="5110370" y="1361075"/>
                  <a:pt x="5108511" y="1362005"/>
                  <a:pt x="5106652" y="1363865"/>
                </a:cubicBezTo>
                <a:cubicBezTo>
                  <a:pt x="5104792" y="1363865"/>
                  <a:pt x="5102468" y="1367119"/>
                  <a:pt x="5099679" y="1373626"/>
                </a:cubicBezTo>
                <a:cubicBezTo>
                  <a:pt x="5096890" y="1380134"/>
                  <a:pt x="5093636" y="1385248"/>
                  <a:pt x="5089918" y="1388966"/>
                </a:cubicBezTo>
                <a:lnTo>
                  <a:pt x="5089918" y="1397334"/>
                </a:lnTo>
                <a:lnTo>
                  <a:pt x="5089918" y="1402912"/>
                </a:lnTo>
                <a:cubicBezTo>
                  <a:pt x="5093636" y="1406631"/>
                  <a:pt x="5096890" y="1410349"/>
                  <a:pt x="5099679" y="1414068"/>
                </a:cubicBezTo>
                <a:cubicBezTo>
                  <a:pt x="5102468" y="1417787"/>
                  <a:pt x="5104792" y="1419646"/>
                  <a:pt x="5106652" y="1419646"/>
                </a:cubicBezTo>
                <a:cubicBezTo>
                  <a:pt x="5119667" y="1419646"/>
                  <a:pt x="5127570" y="1417322"/>
                  <a:pt x="5130359" y="1412674"/>
                </a:cubicBezTo>
                <a:cubicBezTo>
                  <a:pt x="5133148" y="1408025"/>
                  <a:pt x="5134543" y="1401052"/>
                  <a:pt x="5134543" y="1391755"/>
                </a:cubicBezTo>
                <a:cubicBezTo>
                  <a:pt x="5134543" y="1384318"/>
                  <a:pt x="5133148" y="1377345"/>
                  <a:pt x="5130359" y="1370837"/>
                </a:cubicBezTo>
                <a:cubicBezTo>
                  <a:pt x="5127570" y="1364329"/>
                  <a:pt x="5121527" y="1361075"/>
                  <a:pt x="5112230" y="1361075"/>
                </a:cubicBezTo>
                <a:close/>
                <a:moveTo>
                  <a:pt x="946121" y="1349919"/>
                </a:moveTo>
                <a:lnTo>
                  <a:pt x="946121" y="1380599"/>
                </a:lnTo>
                <a:lnTo>
                  <a:pt x="957278" y="1383388"/>
                </a:lnTo>
                <a:lnTo>
                  <a:pt x="957278" y="1352708"/>
                </a:lnTo>
                <a:close/>
                <a:moveTo>
                  <a:pt x="4771961" y="1333185"/>
                </a:moveTo>
                <a:lnTo>
                  <a:pt x="4771961" y="1347130"/>
                </a:lnTo>
                <a:lnTo>
                  <a:pt x="4788696" y="1347130"/>
                </a:lnTo>
                <a:close/>
                <a:moveTo>
                  <a:pt x="5064816" y="1294137"/>
                </a:moveTo>
                <a:lnTo>
                  <a:pt x="5064816" y="1322028"/>
                </a:lnTo>
                <a:cubicBezTo>
                  <a:pt x="5074112" y="1318309"/>
                  <a:pt x="5078761" y="1309012"/>
                  <a:pt x="5078761" y="1294137"/>
                </a:cubicBezTo>
                <a:close/>
                <a:moveTo>
                  <a:pt x="5006593" y="1292307"/>
                </a:moveTo>
                <a:cubicBezTo>
                  <a:pt x="5004501" y="1291436"/>
                  <a:pt x="5003455" y="1293440"/>
                  <a:pt x="5003455" y="1298321"/>
                </a:cubicBezTo>
                <a:cubicBezTo>
                  <a:pt x="5003455" y="1304829"/>
                  <a:pt x="5005315" y="1308083"/>
                  <a:pt x="5009034" y="1308083"/>
                </a:cubicBezTo>
                <a:cubicBezTo>
                  <a:pt x="5012752" y="1306223"/>
                  <a:pt x="5014612" y="1303434"/>
                  <a:pt x="5014612" y="1299716"/>
                </a:cubicBezTo>
                <a:cubicBezTo>
                  <a:pt x="5014612" y="1295997"/>
                  <a:pt x="5012752" y="1294137"/>
                  <a:pt x="5009034" y="1294137"/>
                </a:cubicBezTo>
                <a:cubicBezTo>
                  <a:pt x="5008104" y="1293208"/>
                  <a:pt x="5007291" y="1292597"/>
                  <a:pt x="5006593" y="1292307"/>
                </a:cubicBezTo>
                <a:close/>
                <a:moveTo>
                  <a:pt x="873605" y="1282981"/>
                </a:moveTo>
                <a:lnTo>
                  <a:pt x="873605" y="1305294"/>
                </a:lnTo>
                <a:lnTo>
                  <a:pt x="884761" y="1296926"/>
                </a:lnTo>
                <a:close/>
                <a:moveTo>
                  <a:pt x="4995088" y="1266246"/>
                </a:moveTo>
                <a:cubicBezTo>
                  <a:pt x="4987651" y="1266246"/>
                  <a:pt x="4983932" y="1270895"/>
                  <a:pt x="4983932" y="1280192"/>
                </a:cubicBezTo>
                <a:cubicBezTo>
                  <a:pt x="4983932" y="1289489"/>
                  <a:pt x="4987651" y="1294137"/>
                  <a:pt x="4995088" y="1294137"/>
                </a:cubicBezTo>
                <a:cubicBezTo>
                  <a:pt x="5002526" y="1294137"/>
                  <a:pt x="5006245" y="1289489"/>
                  <a:pt x="5006245" y="1280192"/>
                </a:cubicBezTo>
                <a:cubicBezTo>
                  <a:pt x="5006245" y="1270895"/>
                  <a:pt x="5002526" y="1266246"/>
                  <a:pt x="4995088" y="1266246"/>
                </a:cubicBezTo>
                <a:close/>
                <a:moveTo>
                  <a:pt x="798299" y="1227199"/>
                </a:moveTo>
                <a:cubicBezTo>
                  <a:pt x="792722" y="1225340"/>
                  <a:pt x="789932" y="1228129"/>
                  <a:pt x="789932" y="1235567"/>
                </a:cubicBezTo>
                <a:cubicBezTo>
                  <a:pt x="789932" y="1243004"/>
                  <a:pt x="792722" y="1247653"/>
                  <a:pt x="798299" y="1249512"/>
                </a:cubicBezTo>
                <a:cubicBezTo>
                  <a:pt x="803878" y="1249512"/>
                  <a:pt x="806667" y="1245793"/>
                  <a:pt x="806667" y="1238356"/>
                </a:cubicBezTo>
                <a:cubicBezTo>
                  <a:pt x="806667" y="1230918"/>
                  <a:pt x="803878" y="1227199"/>
                  <a:pt x="798299" y="1227199"/>
                </a:cubicBezTo>
                <a:close/>
                <a:moveTo>
                  <a:pt x="6918191" y="1224410"/>
                </a:moveTo>
                <a:cubicBezTo>
                  <a:pt x="6910753" y="1224410"/>
                  <a:pt x="6907035" y="1228594"/>
                  <a:pt x="6907035" y="1236961"/>
                </a:cubicBezTo>
                <a:cubicBezTo>
                  <a:pt x="6907035" y="1245328"/>
                  <a:pt x="6910753" y="1249512"/>
                  <a:pt x="6918191" y="1249512"/>
                </a:cubicBezTo>
                <a:cubicBezTo>
                  <a:pt x="6923769" y="1249512"/>
                  <a:pt x="6926559" y="1245328"/>
                  <a:pt x="6926559" y="1236961"/>
                </a:cubicBezTo>
                <a:cubicBezTo>
                  <a:pt x="6926559" y="1228594"/>
                  <a:pt x="6923769" y="1224410"/>
                  <a:pt x="6918191" y="1224410"/>
                </a:cubicBezTo>
                <a:close/>
                <a:moveTo>
                  <a:pt x="6828940" y="1224410"/>
                </a:moveTo>
                <a:lnTo>
                  <a:pt x="6817784" y="1235567"/>
                </a:lnTo>
                <a:lnTo>
                  <a:pt x="6828940" y="1249512"/>
                </a:lnTo>
                <a:close/>
                <a:moveTo>
                  <a:pt x="3679691" y="1224410"/>
                </a:moveTo>
                <a:cubicBezTo>
                  <a:pt x="3672253" y="1224410"/>
                  <a:pt x="3668534" y="1228594"/>
                  <a:pt x="3668534" y="1236961"/>
                </a:cubicBezTo>
                <a:cubicBezTo>
                  <a:pt x="3668534" y="1245328"/>
                  <a:pt x="3672253" y="1249512"/>
                  <a:pt x="3679691" y="1249512"/>
                </a:cubicBezTo>
                <a:cubicBezTo>
                  <a:pt x="3685269" y="1249512"/>
                  <a:pt x="3688058" y="1245328"/>
                  <a:pt x="3688058" y="1236961"/>
                </a:cubicBezTo>
                <a:cubicBezTo>
                  <a:pt x="3688058" y="1228594"/>
                  <a:pt x="3685269" y="1224410"/>
                  <a:pt x="3679691" y="1224410"/>
                </a:cubicBezTo>
                <a:close/>
                <a:moveTo>
                  <a:pt x="3590440" y="1224410"/>
                </a:moveTo>
                <a:lnTo>
                  <a:pt x="3579284" y="1235567"/>
                </a:lnTo>
                <a:lnTo>
                  <a:pt x="3590440" y="1249512"/>
                </a:lnTo>
                <a:close/>
                <a:moveTo>
                  <a:pt x="240482" y="1202097"/>
                </a:moveTo>
                <a:lnTo>
                  <a:pt x="237693" y="1224410"/>
                </a:lnTo>
                <a:lnTo>
                  <a:pt x="262795" y="1204886"/>
                </a:lnTo>
                <a:close/>
                <a:moveTo>
                  <a:pt x="887550" y="1185363"/>
                </a:moveTo>
                <a:lnTo>
                  <a:pt x="887550" y="1196519"/>
                </a:lnTo>
                <a:lnTo>
                  <a:pt x="898707" y="1185363"/>
                </a:lnTo>
                <a:close/>
                <a:moveTo>
                  <a:pt x="5396717" y="1182574"/>
                </a:moveTo>
                <a:cubicBezTo>
                  <a:pt x="5387419" y="1182574"/>
                  <a:pt x="5380447" y="1187687"/>
                  <a:pt x="5375799" y="1197914"/>
                </a:cubicBezTo>
                <a:cubicBezTo>
                  <a:pt x="5371150" y="1208140"/>
                  <a:pt x="5368361" y="1220226"/>
                  <a:pt x="5367431" y="1234172"/>
                </a:cubicBezTo>
                <a:cubicBezTo>
                  <a:pt x="5366501" y="1248117"/>
                  <a:pt x="5366501" y="1262063"/>
                  <a:pt x="5367431" y="1276008"/>
                </a:cubicBezTo>
                <a:cubicBezTo>
                  <a:pt x="5368361" y="1289954"/>
                  <a:pt x="5368826" y="1300645"/>
                  <a:pt x="5368826" y="1308083"/>
                </a:cubicBezTo>
                <a:cubicBezTo>
                  <a:pt x="5368826" y="1317380"/>
                  <a:pt x="5369291" y="1324353"/>
                  <a:pt x="5370221" y="1329001"/>
                </a:cubicBezTo>
                <a:cubicBezTo>
                  <a:pt x="5371150" y="1333649"/>
                  <a:pt x="5375333" y="1339692"/>
                  <a:pt x="5382771" y="1347130"/>
                </a:cubicBezTo>
                <a:cubicBezTo>
                  <a:pt x="5401365" y="1339692"/>
                  <a:pt x="5417635" y="1333185"/>
                  <a:pt x="5431580" y="1327606"/>
                </a:cubicBezTo>
                <a:cubicBezTo>
                  <a:pt x="5445526" y="1322028"/>
                  <a:pt x="5452498" y="1309012"/>
                  <a:pt x="5452499" y="1288559"/>
                </a:cubicBezTo>
                <a:cubicBezTo>
                  <a:pt x="5452498" y="1281122"/>
                  <a:pt x="5452498" y="1273684"/>
                  <a:pt x="5452499" y="1266246"/>
                </a:cubicBezTo>
                <a:cubicBezTo>
                  <a:pt x="5452498" y="1258809"/>
                  <a:pt x="5447850" y="1254160"/>
                  <a:pt x="5438553" y="1252301"/>
                </a:cubicBezTo>
                <a:lnTo>
                  <a:pt x="5410662" y="1277403"/>
                </a:lnTo>
                <a:lnTo>
                  <a:pt x="5410662" y="1257879"/>
                </a:lnTo>
                <a:cubicBezTo>
                  <a:pt x="5410661" y="1244863"/>
                  <a:pt x="5412987" y="1236496"/>
                  <a:pt x="5417635" y="1232777"/>
                </a:cubicBezTo>
                <a:cubicBezTo>
                  <a:pt x="5422283" y="1229059"/>
                  <a:pt x="5424608" y="1221621"/>
                  <a:pt x="5424608" y="1210465"/>
                </a:cubicBezTo>
                <a:cubicBezTo>
                  <a:pt x="5424608" y="1201168"/>
                  <a:pt x="5423213" y="1194195"/>
                  <a:pt x="5420424" y="1189547"/>
                </a:cubicBezTo>
                <a:cubicBezTo>
                  <a:pt x="5417635" y="1184898"/>
                  <a:pt x="5409733" y="1182574"/>
                  <a:pt x="5396717" y="1182574"/>
                </a:cubicBezTo>
                <a:close/>
                <a:moveTo>
                  <a:pt x="706260" y="1176996"/>
                </a:moveTo>
                <a:lnTo>
                  <a:pt x="714627" y="1188152"/>
                </a:lnTo>
                <a:lnTo>
                  <a:pt x="717416" y="1176996"/>
                </a:lnTo>
                <a:close/>
                <a:moveTo>
                  <a:pt x="5326989" y="1140737"/>
                </a:moveTo>
                <a:cubicBezTo>
                  <a:pt x="5325130" y="1142597"/>
                  <a:pt x="5322341" y="1144921"/>
                  <a:pt x="5318623" y="1147710"/>
                </a:cubicBezTo>
                <a:cubicBezTo>
                  <a:pt x="5314903" y="1150499"/>
                  <a:pt x="5313045" y="1152823"/>
                  <a:pt x="5313045" y="1154683"/>
                </a:cubicBezTo>
                <a:lnTo>
                  <a:pt x="5313045" y="1252301"/>
                </a:lnTo>
                <a:lnTo>
                  <a:pt x="5326989" y="1252301"/>
                </a:lnTo>
                <a:cubicBezTo>
                  <a:pt x="5330709" y="1248582"/>
                  <a:pt x="5336287" y="1237891"/>
                  <a:pt x="5343724" y="1220226"/>
                </a:cubicBezTo>
                <a:cubicBezTo>
                  <a:pt x="5351162" y="1202562"/>
                  <a:pt x="5359529" y="1190011"/>
                  <a:pt x="5368826" y="1182574"/>
                </a:cubicBezTo>
                <a:cubicBezTo>
                  <a:pt x="5366966" y="1178855"/>
                  <a:pt x="5362783" y="1171882"/>
                  <a:pt x="5356275" y="1161656"/>
                </a:cubicBezTo>
                <a:cubicBezTo>
                  <a:pt x="5349767" y="1151429"/>
                  <a:pt x="5344653" y="1144456"/>
                  <a:pt x="5340935" y="1140737"/>
                </a:cubicBezTo>
                <a:lnTo>
                  <a:pt x="5335357" y="1140737"/>
                </a:lnTo>
                <a:close/>
                <a:moveTo>
                  <a:pt x="5159645" y="1140737"/>
                </a:moveTo>
                <a:lnTo>
                  <a:pt x="5159645" y="1154683"/>
                </a:lnTo>
                <a:lnTo>
                  <a:pt x="5176379" y="1154683"/>
                </a:lnTo>
                <a:close/>
                <a:moveTo>
                  <a:pt x="187489" y="1121214"/>
                </a:moveTo>
                <a:cubicBezTo>
                  <a:pt x="185630" y="1136089"/>
                  <a:pt x="188884" y="1148175"/>
                  <a:pt x="197251" y="1157472"/>
                </a:cubicBezTo>
                <a:cubicBezTo>
                  <a:pt x="205618" y="1166769"/>
                  <a:pt x="216310" y="1171418"/>
                  <a:pt x="229325" y="1171417"/>
                </a:cubicBezTo>
                <a:cubicBezTo>
                  <a:pt x="229325" y="1143527"/>
                  <a:pt x="215380" y="1126792"/>
                  <a:pt x="187489" y="1121214"/>
                </a:cubicBezTo>
                <a:close/>
                <a:moveTo>
                  <a:pt x="5485967" y="1110057"/>
                </a:moveTo>
                <a:lnTo>
                  <a:pt x="5480389" y="1112847"/>
                </a:lnTo>
                <a:cubicBezTo>
                  <a:pt x="5476671" y="1114706"/>
                  <a:pt x="5471557" y="1118890"/>
                  <a:pt x="5465049" y="1125398"/>
                </a:cubicBezTo>
                <a:cubicBezTo>
                  <a:pt x="5458541" y="1131905"/>
                  <a:pt x="5454358" y="1137019"/>
                  <a:pt x="5452499" y="1140737"/>
                </a:cubicBezTo>
                <a:cubicBezTo>
                  <a:pt x="5456217" y="1150034"/>
                  <a:pt x="5465514" y="1154683"/>
                  <a:pt x="5480389" y="1154683"/>
                </a:cubicBezTo>
                <a:cubicBezTo>
                  <a:pt x="5485967" y="1154683"/>
                  <a:pt x="5492011" y="1153288"/>
                  <a:pt x="5498519" y="1150499"/>
                </a:cubicBezTo>
                <a:cubicBezTo>
                  <a:pt x="5505026" y="1147710"/>
                  <a:pt x="5508280" y="1141667"/>
                  <a:pt x="5508280" y="1132370"/>
                </a:cubicBezTo>
                <a:lnTo>
                  <a:pt x="5508280" y="1126792"/>
                </a:lnTo>
                <a:cubicBezTo>
                  <a:pt x="5506421" y="1124933"/>
                  <a:pt x="5504097" y="1122608"/>
                  <a:pt x="5501308" y="1119819"/>
                </a:cubicBezTo>
                <a:cubicBezTo>
                  <a:pt x="5498519" y="1117030"/>
                  <a:pt x="5495265" y="1114706"/>
                  <a:pt x="5491545" y="1112847"/>
                </a:cubicBezTo>
                <a:cubicBezTo>
                  <a:pt x="5491545" y="1112847"/>
                  <a:pt x="5489687" y="1111917"/>
                  <a:pt x="5485967" y="1110057"/>
                </a:cubicBezTo>
                <a:close/>
                <a:moveTo>
                  <a:pt x="5377193" y="1110057"/>
                </a:moveTo>
                <a:cubicBezTo>
                  <a:pt x="5375333" y="1110057"/>
                  <a:pt x="5374404" y="1110522"/>
                  <a:pt x="5374404" y="1111452"/>
                </a:cubicBezTo>
                <a:cubicBezTo>
                  <a:pt x="5374404" y="1112382"/>
                  <a:pt x="5373475" y="1112847"/>
                  <a:pt x="5371615" y="1112847"/>
                </a:cubicBezTo>
                <a:lnTo>
                  <a:pt x="5368826" y="1112847"/>
                </a:lnTo>
                <a:cubicBezTo>
                  <a:pt x="5368826" y="1114706"/>
                  <a:pt x="5370685" y="1117030"/>
                  <a:pt x="5374404" y="1119819"/>
                </a:cubicBezTo>
                <a:cubicBezTo>
                  <a:pt x="5378123" y="1122608"/>
                  <a:pt x="5380911" y="1124933"/>
                  <a:pt x="5382771" y="1126792"/>
                </a:cubicBezTo>
                <a:cubicBezTo>
                  <a:pt x="5382771" y="1128651"/>
                  <a:pt x="5383701" y="1129581"/>
                  <a:pt x="5385561" y="1129581"/>
                </a:cubicBezTo>
                <a:lnTo>
                  <a:pt x="5391139" y="1129581"/>
                </a:lnTo>
                <a:cubicBezTo>
                  <a:pt x="5391139" y="1129581"/>
                  <a:pt x="5392998" y="1128651"/>
                  <a:pt x="5396717" y="1126792"/>
                </a:cubicBezTo>
                <a:lnTo>
                  <a:pt x="5382771" y="1112847"/>
                </a:lnTo>
                <a:close/>
                <a:moveTo>
                  <a:pt x="262795" y="1098901"/>
                </a:moveTo>
                <a:cubicBezTo>
                  <a:pt x="262795" y="1106339"/>
                  <a:pt x="267443" y="1112847"/>
                  <a:pt x="276740" y="1118425"/>
                </a:cubicBezTo>
                <a:lnTo>
                  <a:pt x="276740" y="1098901"/>
                </a:lnTo>
                <a:close/>
                <a:moveTo>
                  <a:pt x="716021" y="1081469"/>
                </a:moveTo>
                <a:cubicBezTo>
                  <a:pt x="715092" y="1081934"/>
                  <a:pt x="714627" y="1083096"/>
                  <a:pt x="714627" y="1084956"/>
                </a:cubicBezTo>
                <a:cubicBezTo>
                  <a:pt x="714627" y="1088674"/>
                  <a:pt x="716486" y="1090534"/>
                  <a:pt x="720205" y="1090534"/>
                </a:cubicBezTo>
                <a:cubicBezTo>
                  <a:pt x="723924" y="1088674"/>
                  <a:pt x="725783" y="1086815"/>
                  <a:pt x="725783" y="1084956"/>
                </a:cubicBezTo>
                <a:cubicBezTo>
                  <a:pt x="725783" y="1083096"/>
                  <a:pt x="723924" y="1082167"/>
                  <a:pt x="720205" y="1082167"/>
                </a:cubicBezTo>
                <a:cubicBezTo>
                  <a:pt x="718346" y="1081237"/>
                  <a:pt x="716951" y="1081005"/>
                  <a:pt x="716021" y="1081469"/>
                </a:cubicBezTo>
                <a:close/>
                <a:moveTo>
                  <a:pt x="5742564" y="1079378"/>
                </a:moveTo>
                <a:cubicBezTo>
                  <a:pt x="5753721" y="1079378"/>
                  <a:pt x="5758369" y="1081237"/>
                  <a:pt x="5756509" y="1084956"/>
                </a:cubicBezTo>
                <a:cubicBezTo>
                  <a:pt x="5754649" y="1088674"/>
                  <a:pt x="5750466" y="1090534"/>
                  <a:pt x="5743958" y="1090534"/>
                </a:cubicBezTo>
                <a:cubicBezTo>
                  <a:pt x="5737451" y="1090534"/>
                  <a:pt x="5732337" y="1088674"/>
                  <a:pt x="5728619" y="1084956"/>
                </a:cubicBezTo>
                <a:cubicBezTo>
                  <a:pt x="5726759" y="1081237"/>
                  <a:pt x="5731407" y="1079378"/>
                  <a:pt x="5742564" y="1079378"/>
                </a:cubicBezTo>
                <a:close/>
                <a:moveTo>
                  <a:pt x="6519351" y="1037541"/>
                </a:moveTo>
                <a:cubicBezTo>
                  <a:pt x="6513773" y="1037541"/>
                  <a:pt x="6510984" y="1041725"/>
                  <a:pt x="6510984" y="1050092"/>
                </a:cubicBezTo>
                <a:cubicBezTo>
                  <a:pt x="6510984" y="1058459"/>
                  <a:pt x="6513773" y="1062643"/>
                  <a:pt x="6519351" y="1062643"/>
                </a:cubicBezTo>
                <a:cubicBezTo>
                  <a:pt x="6526789" y="1062643"/>
                  <a:pt x="6530508" y="1058459"/>
                  <a:pt x="6530508" y="1050092"/>
                </a:cubicBezTo>
                <a:cubicBezTo>
                  <a:pt x="6530508" y="1041725"/>
                  <a:pt x="6526789" y="1037541"/>
                  <a:pt x="6519351" y="1037541"/>
                </a:cubicBezTo>
                <a:close/>
                <a:moveTo>
                  <a:pt x="3280851" y="1037541"/>
                </a:moveTo>
                <a:cubicBezTo>
                  <a:pt x="3275273" y="1037541"/>
                  <a:pt x="3272484" y="1041725"/>
                  <a:pt x="3272484" y="1050092"/>
                </a:cubicBezTo>
                <a:cubicBezTo>
                  <a:pt x="3272484" y="1058459"/>
                  <a:pt x="3275273" y="1062643"/>
                  <a:pt x="3280851" y="1062643"/>
                </a:cubicBezTo>
                <a:cubicBezTo>
                  <a:pt x="3288289" y="1062643"/>
                  <a:pt x="3292008" y="1058459"/>
                  <a:pt x="3292008" y="1050092"/>
                </a:cubicBezTo>
                <a:cubicBezTo>
                  <a:pt x="3292008" y="1041725"/>
                  <a:pt x="3288289" y="1037541"/>
                  <a:pt x="3280851" y="1037541"/>
                </a:cubicBezTo>
                <a:close/>
                <a:moveTo>
                  <a:pt x="658845" y="1037541"/>
                </a:moveTo>
                <a:cubicBezTo>
                  <a:pt x="660705" y="1043119"/>
                  <a:pt x="666283" y="1047768"/>
                  <a:pt x="675580" y="1051487"/>
                </a:cubicBezTo>
                <a:lnTo>
                  <a:pt x="681158" y="1037541"/>
                </a:lnTo>
                <a:close/>
                <a:moveTo>
                  <a:pt x="767620" y="1031963"/>
                </a:moveTo>
                <a:cubicBezTo>
                  <a:pt x="762041" y="1031963"/>
                  <a:pt x="758323" y="1035217"/>
                  <a:pt x="756463" y="1041725"/>
                </a:cubicBezTo>
                <a:cubicBezTo>
                  <a:pt x="754604" y="1048233"/>
                  <a:pt x="756463" y="1051487"/>
                  <a:pt x="762041" y="1051487"/>
                </a:cubicBezTo>
                <a:cubicBezTo>
                  <a:pt x="765760" y="1051487"/>
                  <a:pt x="768549" y="1048233"/>
                  <a:pt x="770409" y="1041725"/>
                </a:cubicBezTo>
                <a:cubicBezTo>
                  <a:pt x="772268" y="1035217"/>
                  <a:pt x="771338" y="1031963"/>
                  <a:pt x="767620" y="1031963"/>
                </a:cubicBezTo>
                <a:close/>
                <a:moveTo>
                  <a:pt x="709746" y="995008"/>
                </a:moveTo>
                <a:cubicBezTo>
                  <a:pt x="709281" y="995472"/>
                  <a:pt x="709049" y="996635"/>
                  <a:pt x="709049" y="998494"/>
                </a:cubicBezTo>
                <a:cubicBezTo>
                  <a:pt x="709049" y="1002213"/>
                  <a:pt x="709978" y="1004072"/>
                  <a:pt x="711838" y="1004072"/>
                </a:cubicBezTo>
                <a:cubicBezTo>
                  <a:pt x="715557" y="1002213"/>
                  <a:pt x="717416" y="1000353"/>
                  <a:pt x="717416" y="998494"/>
                </a:cubicBezTo>
                <a:cubicBezTo>
                  <a:pt x="717416" y="996635"/>
                  <a:pt x="715557" y="995705"/>
                  <a:pt x="711838" y="995705"/>
                </a:cubicBezTo>
                <a:cubicBezTo>
                  <a:pt x="710908" y="994775"/>
                  <a:pt x="710211" y="994543"/>
                  <a:pt x="709746" y="995008"/>
                </a:cubicBezTo>
                <a:close/>
                <a:moveTo>
                  <a:pt x="823401" y="978970"/>
                </a:moveTo>
                <a:cubicBezTo>
                  <a:pt x="821542" y="977111"/>
                  <a:pt x="820147" y="978970"/>
                  <a:pt x="819218" y="984549"/>
                </a:cubicBezTo>
                <a:cubicBezTo>
                  <a:pt x="818288" y="990127"/>
                  <a:pt x="817823" y="995705"/>
                  <a:pt x="817823" y="1001283"/>
                </a:cubicBezTo>
                <a:cubicBezTo>
                  <a:pt x="817823" y="1006861"/>
                  <a:pt x="817823" y="1011975"/>
                  <a:pt x="817823" y="1016623"/>
                </a:cubicBezTo>
                <a:cubicBezTo>
                  <a:pt x="817823" y="1021272"/>
                  <a:pt x="818753" y="1022666"/>
                  <a:pt x="820612" y="1020807"/>
                </a:cubicBezTo>
                <a:cubicBezTo>
                  <a:pt x="824331" y="1018947"/>
                  <a:pt x="826190" y="1012439"/>
                  <a:pt x="826190" y="1001283"/>
                </a:cubicBezTo>
                <a:cubicBezTo>
                  <a:pt x="826190" y="990127"/>
                  <a:pt x="825261" y="982689"/>
                  <a:pt x="823401" y="978970"/>
                </a:cubicBezTo>
                <a:close/>
                <a:moveTo>
                  <a:pt x="5603109" y="976181"/>
                </a:moveTo>
                <a:lnTo>
                  <a:pt x="5603109" y="1001283"/>
                </a:lnTo>
                <a:lnTo>
                  <a:pt x="5622633" y="1001283"/>
                </a:lnTo>
                <a:cubicBezTo>
                  <a:pt x="5622633" y="988267"/>
                  <a:pt x="5616125" y="979900"/>
                  <a:pt x="5603109" y="976181"/>
                </a:cubicBezTo>
                <a:close/>
                <a:moveTo>
                  <a:pt x="890340" y="925978"/>
                </a:moveTo>
                <a:cubicBezTo>
                  <a:pt x="886621" y="925978"/>
                  <a:pt x="880113" y="932486"/>
                  <a:pt x="870816" y="945501"/>
                </a:cubicBezTo>
                <a:cubicBezTo>
                  <a:pt x="861519" y="958517"/>
                  <a:pt x="856870" y="968744"/>
                  <a:pt x="856870" y="976181"/>
                </a:cubicBezTo>
                <a:cubicBezTo>
                  <a:pt x="855011" y="983619"/>
                  <a:pt x="854081" y="991056"/>
                  <a:pt x="854081" y="998494"/>
                </a:cubicBezTo>
                <a:cubicBezTo>
                  <a:pt x="854081" y="1005932"/>
                  <a:pt x="858730" y="1011510"/>
                  <a:pt x="868027" y="1015229"/>
                </a:cubicBezTo>
                <a:cubicBezTo>
                  <a:pt x="868027" y="1013369"/>
                  <a:pt x="868956" y="1012439"/>
                  <a:pt x="870816" y="1012439"/>
                </a:cubicBezTo>
                <a:cubicBezTo>
                  <a:pt x="876394" y="1008721"/>
                  <a:pt x="880578" y="1000353"/>
                  <a:pt x="883367" y="987338"/>
                </a:cubicBezTo>
                <a:cubicBezTo>
                  <a:pt x="886156" y="974322"/>
                  <a:pt x="892199" y="967814"/>
                  <a:pt x="901496" y="967814"/>
                </a:cubicBezTo>
                <a:lnTo>
                  <a:pt x="907074" y="970603"/>
                </a:lnTo>
                <a:cubicBezTo>
                  <a:pt x="914512" y="976181"/>
                  <a:pt x="919625" y="980830"/>
                  <a:pt x="922414" y="984549"/>
                </a:cubicBezTo>
                <a:cubicBezTo>
                  <a:pt x="925203" y="988267"/>
                  <a:pt x="927062" y="991056"/>
                  <a:pt x="927992" y="992916"/>
                </a:cubicBezTo>
                <a:cubicBezTo>
                  <a:pt x="928922" y="994775"/>
                  <a:pt x="930781" y="995705"/>
                  <a:pt x="933570" y="995705"/>
                </a:cubicBezTo>
                <a:cubicBezTo>
                  <a:pt x="936359" y="995705"/>
                  <a:pt x="942403" y="995705"/>
                  <a:pt x="951699" y="995705"/>
                </a:cubicBezTo>
                <a:cubicBezTo>
                  <a:pt x="953559" y="977111"/>
                  <a:pt x="949375" y="961306"/>
                  <a:pt x="939148" y="948290"/>
                </a:cubicBezTo>
                <a:cubicBezTo>
                  <a:pt x="928922" y="935275"/>
                  <a:pt x="912652" y="927837"/>
                  <a:pt x="890340" y="925978"/>
                </a:cubicBezTo>
                <a:close/>
                <a:moveTo>
                  <a:pt x="1021427" y="878563"/>
                </a:moveTo>
                <a:lnTo>
                  <a:pt x="1004692" y="889720"/>
                </a:lnTo>
                <a:lnTo>
                  <a:pt x="1021427" y="900876"/>
                </a:lnTo>
                <a:close/>
                <a:moveTo>
                  <a:pt x="6432890" y="864618"/>
                </a:moveTo>
                <a:lnTo>
                  <a:pt x="6446835" y="875774"/>
                </a:lnTo>
                <a:lnTo>
                  <a:pt x="6446835" y="864618"/>
                </a:lnTo>
                <a:close/>
                <a:moveTo>
                  <a:pt x="5410662" y="864618"/>
                </a:moveTo>
                <a:lnTo>
                  <a:pt x="5396717" y="875774"/>
                </a:lnTo>
                <a:lnTo>
                  <a:pt x="5396717" y="987338"/>
                </a:lnTo>
                <a:lnTo>
                  <a:pt x="5382771" y="987338"/>
                </a:lnTo>
                <a:cubicBezTo>
                  <a:pt x="5380911" y="987338"/>
                  <a:pt x="5376263" y="985478"/>
                  <a:pt x="5368826" y="981759"/>
                </a:cubicBezTo>
                <a:cubicBezTo>
                  <a:pt x="5361388" y="978041"/>
                  <a:pt x="5356740" y="976181"/>
                  <a:pt x="5354881" y="976181"/>
                </a:cubicBezTo>
                <a:lnTo>
                  <a:pt x="5346513" y="976181"/>
                </a:lnTo>
                <a:lnTo>
                  <a:pt x="5340935" y="976181"/>
                </a:lnTo>
                <a:cubicBezTo>
                  <a:pt x="5339075" y="976181"/>
                  <a:pt x="5336287" y="978041"/>
                  <a:pt x="5332567" y="981759"/>
                </a:cubicBezTo>
                <a:lnTo>
                  <a:pt x="5326989" y="987338"/>
                </a:lnTo>
                <a:cubicBezTo>
                  <a:pt x="5326989" y="996635"/>
                  <a:pt x="5332567" y="1008256"/>
                  <a:pt x="5343724" y="1022201"/>
                </a:cubicBezTo>
                <a:cubicBezTo>
                  <a:pt x="5354880" y="1036147"/>
                  <a:pt x="5365107" y="1043119"/>
                  <a:pt x="5374404" y="1043119"/>
                </a:cubicBezTo>
                <a:lnTo>
                  <a:pt x="5382771" y="1043119"/>
                </a:lnTo>
                <a:cubicBezTo>
                  <a:pt x="5397646" y="1039401"/>
                  <a:pt x="5415775" y="1033358"/>
                  <a:pt x="5437159" y="1024990"/>
                </a:cubicBezTo>
                <a:cubicBezTo>
                  <a:pt x="5458541" y="1016623"/>
                  <a:pt x="5469233" y="1002213"/>
                  <a:pt x="5469233" y="981759"/>
                </a:cubicBezTo>
                <a:cubicBezTo>
                  <a:pt x="5469233" y="979900"/>
                  <a:pt x="5468303" y="978041"/>
                  <a:pt x="5466445" y="976181"/>
                </a:cubicBezTo>
                <a:cubicBezTo>
                  <a:pt x="5464585" y="974322"/>
                  <a:pt x="5459936" y="969673"/>
                  <a:pt x="5452499" y="962236"/>
                </a:cubicBezTo>
                <a:cubicBezTo>
                  <a:pt x="5445061" y="954798"/>
                  <a:pt x="5440412" y="949220"/>
                  <a:pt x="5438553" y="945501"/>
                </a:cubicBezTo>
                <a:lnTo>
                  <a:pt x="5438553" y="939923"/>
                </a:lnTo>
                <a:lnTo>
                  <a:pt x="5438553" y="931556"/>
                </a:lnTo>
                <a:lnTo>
                  <a:pt x="5444131" y="920399"/>
                </a:lnTo>
                <a:cubicBezTo>
                  <a:pt x="5445991" y="916681"/>
                  <a:pt x="5447850" y="913892"/>
                  <a:pt x="5449709" y="912032"/>
                </a:cubicBezTo>
                <a:cubicBezTo>
                  <a:pt x="5451569" y="910173"/>
                  <a:pt x="5452498" y="908314"/>
                  <a:pt x="5452499" y="906454"/>
                </a:cubicBezTo>
                <a:cubicBezTo>
                  <a:pt x="5448779" y="902735"/>
                  <a:pt x="5441807" y="895298"/>
                  <a:pt x="5431580" y="884141"/>
                </a:cubicBezTo>
                <a:cubicBezTo>
                  <a:pt x="5421353" y="872985"/>
                  <a:pt x="5414381" y="866477"/>
                  <a:pt x="5410662" y="864618"/>
                </a:cubicBezTo>
                <a:close/>
                <a:moveTo>
                  <a:pt x="3194389" y="864618"/>
                </a:moveTo>
                <a:lnTo>
                  <a:pt x="3208335" y="875774"/>
                </a:lnTo>
                <a:lnTo>
                  <a:pt x="3208335" y="864618"/>
                </a:lnTo>
                <a:close/>
                <a:moveTo>
                  <a:pt x="4537678" y="850672"/>
                </a:moveTo>
                <a:cubicBezTo>
                  <a:pt x="4530240" y="854391"/>
                  <a:pt x="4520013" y="863223"/>
                  <a:pt x="4506998" y="877169"/>
                </a:cubicBezTo>
                <a:cubicBezTo>
                  <a:pt x="4493982" y="891114"/>
                  <a:pt x="4485615" y="900876"/>
                  <a:pt x="4481896" y="906454"/>
                </a:cubicBezTo>
                <a:cubicBezTo>
                  <a:pt x="4481896" y="906454"/>
                  <a:pt x="4480966" y="908314"/>
                  <a:pt x="4479107" y="912032"/>
                </a:cubicBezTo>
                <a:lnTo>
                  <a:pt x="4481896" y="920399"/>
                </a:lnTo>
                <a:cubicBezTo>
                  <a:pt x="4483755" y="922259"/>
                  <a:pt x="4487939" y="926443"/>
                  <a:pt x="4494447" y="932950"/>
                </a:cubicBezTo>
                <a:cubicBezTo>
                  <a:pt x="4500955" y="939458"/>
                  <a:pt x="4506068" y="943642"/>
                  <a:pt x="4509787" y="945501"/>
                </a:cubicBezTo>
                <a:cubicBezTo>
                  <a:pt x="4513506" y="932486"/>
                  <a:pt x="4519084" y="919005"/>
                  <a:pt x="4526521" y="905060"/>
                </a:cubicBezTo>
                <a:cubicBezTo>
                  <a:pt x="4533959" y="891114"/>
                  <a:pt x="4537678" y="877633"/>
                  <a:pt x="4537678" y="864618"/>
                </a:cubicBezTo>
                <a:close/>
                <a:moveTo>
                  <a:pt x="5639367" y="847883"/>
                </a:moveTo>
                <a:cubicBezTo>
                  <a:pt x="5626351" y="847883"/>
                  <a:pt x="5617055" y="853461"/>
                  <a:pt x="5611477" y="864618"/>
                </a:cubicBezTo>
                <a:cubicBezTo>
                  <a:pt x="5605898" y="875774"/>
                  <a:pt x="5603109" y="886930"/>
                  <a:pt x="5603109" y="898087"/>
                </a:cubicBezTo>
                <a:cubicBezTo>
                  <a:pt x="5603109" y="903665"/>
                  <a:pt x="5604969" y="912032"/>
                  <a:pt x="5608687" y="923189"/>
                </a:cubicBezTo>
                <a:cubicBezTo>
                  <a:pt x="5612407" y="934345"/>
                  <a:pt x="5617055" y="945966"/>
                  <a:pt x="5622633" y="958052"/>
                </a:cubicBezTo>
                <a:cubicBezTo>
                  <a:pt x="5628211" y="970138"/>
                  <a:pt x="5634255" y="980365"/>
                  <a:pt x="5640762" y="988732"/>
                </a:cubicBezTo>
                <a:cubicBezTo>
                  <a:pt x="5647270" y="997099"/>
                  <a:pt x="5653313" y="1001283"/>
                  <a:pt x="5658891" y="1001283"/>
                </a:cubicBezTo>
                <a:lnTo>
                  <a:pt x="5675625" y="1001283"/>
                </a:lnTo>
                <a:cubicBezTo>
                  <a:pt x="5675625" y="999424"/>
                  <a:pt x="5675625" y="995240"/>
                  <a:pt x="5675625" y="988732"/>
                </a:cubicBezTo>
                <a:cubicBezTo>
                  <a:pt x="5675625" y="982224"/>
                  <a:pt x="5674696" y="978041"/>
                  <a:pt x="5672837" y="976181"/>
                </a:cubicBezTo>
                <a:cubicBezTo>
                  <a:pt x="5672837" y="974322"/>
                  <a:pt x="5670513" y="969673"/>
                  <a:pt x="5665864" y="962236"/>
                </a:cubicBezTo>
                <a:cubicBezTo>
                  <a:pt x="5661215" y="954798"/>
                  <a:pt x="5658891" y="949220"/>
                  <a:pt x="5658891" y="945501"/>
                </a:cubicBezTo>
                <a:cubicBezTo>
                  <a:pt x="5660750" y="943642"/>
                  <a:pt x="5661679" y="941783"/>
                  <a:pt x="5661680" y="939923"/>
                </a:cubicBezTo>
                <a:cubicBezTo>
                  <a:pt x="5661679" y="936204"/>
                  <a:pt x="5662609" y="933415"/>
                  <a:pt x="5664469" y="931556"/>
                </a:cubicBezTo>
                <a:cubicBezTo>
                  <a:pt x="5666329" y="927837"/>
                  <a:pt x="5669118" y="924118"/>
                  <a:pt x="5672837" y="920399"/>
                </a:cubicBezTo>
                <a:cubicBezTo>
                  <a:pt x="5672837" y="918540"/>
                  <a:pt x="5673301" y="916216"/>
                  <a:pt x="5674231" y="913427"/>
                </a:cubicBezTo>
                <a:cubicBezTo>
                  <a:pt x="5675161" y="910638"/>
                  <a:pt x="5675625" y="907384"/>
                  <a:pt x="5675625" y="903665"/>
                </a:cubicBezTo>
                <a:cubicBezTo>
                  <a:pt x="5675625" y="892509"/>
                  <a:pt x="5673766" y="883677"/>
                  <a:pt x="5670047" y="877169"/>
                </a:cubicBezTo>
                <a:cubicBezTo>
                  <a:pt x="5666329" y="870661"/>
                  <a:pt x="5658891" y="861829"/>
                  <a:pt x="5647735" y="850672"/>
                </a:cubicBezTo>
                <a:close/>
                <a:moveTo>
                  <a:pt x="1074419" y="836727"/>
                </a:moveTo>
                <a:lnTo>
                  <a:pt x="1085576" y="847883"/>
                </a:lnTo>
                <a:lnTo>
                  <a:pt x="1085576" y="839516"/>
                </a:lnTo>
                <a:close/>
                <a:moveTo>
                  <a:pt x="6371529" y="828360"/>
                </a:moveTo>
                <a:cubicBezTo>
                  <a:pt x="6365951" y="828360"/>
                  <a:pt x="6363162" y="832078"/>
                  <a:pt x="6363162" y="839516"/>
                </a:cubicBezTo>
                <a:cubicBezTo>
                  <a:pt x="6363162" y="846953"/>
                  <a:pt x="6365951" y="850672"/>
                  <a:pt x="6371529" y="850672"/>
                </a:cubicBezTo>
                <a:cubicBezTo>
                  <a:pt x="6377108" y="850672"/>
                  <a:pt x="6379897" y="846953"/>
                  <a:pt x="6379897" y="839516"/>
                </a:cubicBezTo>
                <a:cubicBezTo>
                  <a:pt x="6379897" y="832078"/>
                  <a:pt x="6377108" y="828360"/>
                  <a:pt x="6371529" y="828360"/>
                </a:cubicBezTo>
                <a:close/>
                <a:moveTo>
                  <a:pt x="3133030" y="828360"/>
                </a:moveTo>
                <a:cubicBezTo>
                  <a:pt x="3127451" y="828360"/>
                  <a:pt x="3124662" y="832078"/>
                  <a:pt x="3124662" y="839516"/>
                </a:cubicBezTo>
                <a:cubicBezTo>
                  <a:pt x="3124662" y="846953"/>
                  <a:pt x="3127451" y="850672"/>
                  <a:pt x="3133030" y="850672"/>
                </a:cubicBezTo>
                <a:cubicBezTo>
                  <a:pt x="3138608" y="850672"/>
                  <a:pt x="3141397" y="846953"/>
                  <a:pt x="3141397" y="839516"/>
                </a:cubicBezTo>
                <a:cubicBezTo>
                  <a:pt x="3141397" y="832078"/>
                  <a:pt x="3138608" y="828360"/>
                  <a:pt x="3133030" y="828360"/>
                </a:cubicBezTo>
                <a:close/>
                <a:moveTo>
                  <a:pt x="257216" y="814414"/>
                </a:moveTo>
                <a:lnTo>
                  <a:pt x="257216" y="819992"/>
                </a:lnTo>
                <a:lnTo>
                  <a:pt x="257216" y="825570"/>
                </a:lnTo>
                <a:cubicBezTo>
                  <a:pt x="257216" y="829289"/>
                  <a:pt x="258146" y="835332"/>
                  <a:pt x="260005" y="843700"/>
                </a:cubicBezTo>
                <a:cubicBezTo>
                  <a:pt x="261865" y="852067"/>
                  <a:pt x="262795" y="857180"/>
                  <a:pt x="262795" y="859040"/>
                </a:cubicBezTo>
                <a:lnTo>
                  <a:pt x="271162" y="861829"/>
                </a:lnTo>
                <a:lnTo>
                  <a:pt x="276740" y="859040"/>
                </a:lnTo>
                <a:cubicBezTo>
                  <a:pt x="274881" y="853461"/>
                  <a:pt x="273486" y="845559"/>
                  <a:pt x="272556" y="835332"/>
                </a:cubicBezTo>
                <a:cubicBezTo>
                  <a:pt x="271627" y="825106"/>
                  <a:pt x="266513" y="818133"/>
                  <a:pt x="257216" y="814414"/>
                </a:cubicBezTo>
                <a:close/>
                <a:moveTo>
                  <a:pt x="1255710" y="811625"/>
                </a:moveTo>
                <a:lnTo>
                  <a:pt x="1255710" y="817203"/>
                </a:lnTo>
                <a:cubicBezTo>
                  <a:pt x="1255710" y="819063"/>
                  <a:pt x="1256175" y="820457"/>
                  <a:pt x="1257105" y="821387"/>
                </a:cubicBezTo>
                <a:cubicBezTo>
                  <a:pt x="1258034" y="822317"/>
                  <a:pt x="1258499" y="823711"/>
                  <a:pt x="1258499" y="825570"/>
                </a:cubicBezTo>
                <a:lnTo>
                  <a:pt x="1258499" y="833938"/>
                </a:lnTo>
                <a:cubicBezTo>
                  <a:pt x="1258499" y="837657"/>
                  <a:pt x="1259893" y="843235"/>
                  <a:pt x="1262683" y="850672"/>
                </a:cubicBezTo>
                <a:cubicBezTo>
                  <a:pt x="1265472" y="858110"/>
                  <a:pt x="1267796" y="863688"/>
                  <a:pt x="1269655" y="867407"/>
                </a:cubicBezTo>
                <a:cubicBezTo>
                  <a:pt x="1273374" y="867407"/>
                  <a:pt x="1276628" y="865547"/>
                  <a:pt x="1279417" y="861829"/>
                </a:cubicBezTo>
                <a:cubicBezTo>
                  <a:pt x="1282206" y="858110"/>
                  <a:pt x="1282671" y="855321"/>
                  <a:pt x="1280812" y="853461"/>
                </a:cubicBezTo>
                <a:cubicBezTo>
                  <a:pt x="1280812" y="849743"/>
                  <a:pt x="1278952" y="842770"/>
                  <a:pt x="1275234" y="832543"/>
                </a:cubicBezTo>
                <a:cubicBezTo>
                  <a:pt x="1271515" y="822317"/>
                  <a:pt x="1265007" y="815344"/>
                  <a:pt x="1255710" y="811625"/>
                </a:cubicBezTo>
                <a:close/>
                <a:moveTo>
                  <a:pt x="5480389" y="808836"/>
                </a:moveTo>
                <a:cubicBezTo>
                  <a:pt x="5478529" y="808836"/>
                  <a:pt x="5476205" y="810696"/>
                  <a:pt x="5473417" y="814414"/>
                </a:cubicBezTo>
                <a:cubicBezTo>
                  <a:pt x="5470627" y="818133"/>
                  <a:pt x="5468303" y="819992"/>
                  <a:pt x="5466445" y="819992"/>
                </a:cubicBezTo>
                <a:lnTo>
                  <a:pt x="5466445" y="831149"/>
                </a:lnTo>
                <a:cubicBezTo>
                  <a:pt x="5466445" y="844165"/>
                  <a:pt x="5469233" y="855786"/>
                  <a:pt x="5474811" y="866012"/>
                </a:cubicBezTo>
                <a:cubicBezTo>
                  <a:pt x="5480389" y="876239"/>
                  <a:pt x="5483179" y="889720"/>
                  <a:pt x="5483179" y="906454"/>
                </a:cubicBezTo>
                <a:lnTo>
                  <a:pt x="5499913" y="906454"/>
                </a:lnTo>
                <a:cubicBezTo>
                  <a:pt x="5499913" y="891579"/>
                  <a:pt x="5502237" y="877633"/>
                  <a:pt x="5506886" y="864618"/>
                </a:cubicBezTo>
                <a:cubicBezTo>
                  <a:pt x="5511534" y="851602"/>
                  <a:pt x="5521296" y="842305"/>
                  <a:pt x="5536171" y="836727"/>
                </a:cubicBezTo>
                <a:cubicBezTo>
                  <a:pt x="5523155" y="818133"/>
                  <a:pt x="5506421" y="808836"/>
                  <a:pt x="5485967" y="808836"/>
                </a:cubicBezTo>
                <a:close/>
                <a:moveTo>
                  <a:pt x="1171253" y="796459"/>
                </a:moveTo>
                <a:cubicBezTo>
                  <a:pt x="1165500" y="796808"/>
                  <a:pt x="1161578" y="801863"/>
                  <a:pt x="1159486" y="811625"/>
                </a:cubicBezTo>
                <a:cubicBezTo>
                  <a:pt x="1156697" y="824641"/>
                  <a:pt x="1153443" y="834868"/>
                  <a:pt x="1149725" y="842305"/>
                </a:cubicBezTo>
                <a:lnTo>
                  <a:pt x="1197139" y="842305"/>
                </a:lnTo>
                <a:cubicBezTo>
                  <a:pt x="1198998" y="836727"/>
                  <a:pt x="1198534" y="827430"/>
                  <a:pt x="1195745" y="814414"/>
                </a:cubicBezTo>
                <a:cubicBezTo>
                  <a:pt x="1192955" y="801398"/>
                  <a:pt x="1186913" y="795820"/>
                  <a:pt x="1177616" y="797680"/>
                </a:cubicBezTo>
                <a:cubicBezTo>
                  <a:pt x="1175291" y="796750"/>
                  <a:pt x="1173170" y="796343"/>
                  <a:pt x="1171253" y="796459"/>
                </a:cubicBezTo>
                <a:close/>
                <a:moveTo>
                  <a:pt x="5735591" y="789312"/>
                </a:moveTo>
                <a:cubicBezTo>
                  <a:pt x="5729083" y="789312"/>
                  <a:pt x="5726759" y="791172"/>
                  <a:pt x="5728619" y="794891"/>
                </a:cubicBezTo>
                <a:cubicBezTo>
                  <a:pt x="5730478" y="798609"/>
                  <a:pt x="5733267" y="800469"/>
                  <a:pt x="5736985" y="800469"/>
                </a:cubicBezTo>
                <a:cubicBezTo>
                  <a:pt x="5740705" y="800469"/>
                  <a:pt x="5742564" y="798609"/>
                  <a:pt x="5742564" y="794891"/>
                </a:cubicBezTo>
                <a:cubicBezTo>
                  <a:pt x="5744423" y="791172"/>
                  <a:pt x="5742099" y="789312"/>
                  <a:pt x="5735591" y="789312"/>
                </a:cubicBezTo>
                <a:close/>
                <a:moveTo>
                  <a:pt x="265584" y="784431"/>
                </a:moveTo>
                <a:cubicBezTo>
                  <a:pt x="264654" y="784896"/>
                  <a:pt x="263724" y="786523"/>
                  <a:pt x="262795" y="789312"/>
                </a:cubicBezTo>
                <a:cubicBezTo>
                  <a:pt x="260935" y="794891"/>
                  <a:pt x="260935" y="796750"/>
                  <a:pt x="262795" y="794891"/>
                </a:cubicBezTo>
                <a:cubicBezTo>
                  <a:pt x="266513" y="793031"/>
                  <a:pt x="269302" y="791172"/>
                  <a:pt x="271162" y="789312"/>
                </a:cubicBezTo>
                <a:cubicBezTo>
                  <a:pt x="273021" y="787453"/>
                  <a:pt x="272091" y="786523"/>
                  <a:pt x="268373" y="786523"/>
                </a:cubicBezTo>
                <a:cubicBezTo>
                  <a:pt x="267443" y="784664"/>
                  <a:pt x="266513" y="783967"/>
                  <a:pt x="265584" y="784431"/>
                </a:cubicBezTo>
                <a:close/>
                <a:moveTo>
                  <a:pt x="2224945" y="761421"/>
                </a:moveTo>
                <a:cubicBezTo>
                  <a:pt x="2230523" y="761422"/>
                  <a:pt x="2233777" y="765605"/>
                  <a:pt x="2234707" y="773972"/>
                </a:cubicBezTo>
                <a:cubicBezTo>
                  <a:pt x="2235636" y="782340"/>
                  <a:pt x="2233312" y="786523"/>
                  <a:pt x="2227734" y="786523"/>
                </a:cubicBezTo>
                <a:cubicBezTo>
                  <a:pt x="2220296" y="786523"/>
                  <a:pt x="2216113" y="782340"/>
                  <a:pt x="2215183" y="773972"/>
                </a:cubicBezTo>
                <a:cubicBezTo>
                  <a:pt x="2214253" y="765605"/>
                  <a:pt x="2217507" y="761422"/>
                  <a:pt x="2224945" y="761421"/>
                </a:cubicBezTo>
                <a:close/>
                <a:moveTo>
                  <a:pt x="6656017" y="736320"/>
                </a:moveTo>
                <a:cubicBezTo>
                  <a:pt x="6646719" y="736320"/>
                  <a:pt x="6637888" y="740503"/>
                  <a:pt x="6629521" y="748871"/>
                </a:cubicBezTo>
                <a:cubicBezTo>
                  <a:pt x="6621153" y="757238"/>
                  <a:pt x="6616969" y="766070"/>
                  <a:pt x="6616969" y="775367"/>
                </a:cubicBezTo>
                <a:cubicBezTo>
                  <a:pt x="6616969" y="788383"/>
                  <a:pt x="6619293" y="801863"/>
                  <a:pt x="6623942" y="815809"/>
                </a:cubicBezTo>
                <a:cubicBezTo>
                  <a:pt x="6628590" y="829754"/>
                  <a:pt x="6639282" y="836727"/>
                  <a:pt x="6656017" y="836727"/>
                </a:cubicBezTo>
                <a:close/>
                <a:moveTo>
                  <a:pt x="3417517" y="736320"/>
                </a:moveTo>
                <a:cubicBezTo>
                  <a:pt x="3408219" y="736320"/>
                  <a:pt x="3399387" y="740503"/>
                  <a:pt x="3391020" y="748871"/>
                </a:cubicBezTo>
                <a:cubicBezTo>
                  <a:pt x="3382653" y="757238"/>
                  <a:pt x="3378469" y="766070"/>
                  <a:pt x="3378469" y="775367"/>
                </a:cubicBezTo>
                <a:cubicBezTo>
                  <a:pt x="3378469" y="788383"/>
                  <a:pt x="3380794" y="801863"/>
                  <a:pt x="3385442" y="815809"/>
                </a:cubicBezTo>
                <a:cubicBezTo>
                  <a:pt x="3390090" y="829754"/>
                  <a:pt x="3400782" y="836727"/>
                  <a:pt x="3417517" y="836727"/>
                </a:cubicBezTo>
                <a:close/>
                <a:moveTo>
                  <a:pt x="6519351" y="727952"/>
                </a:moveTo>
                <a:cubicBezTo>
                  <a:pt x="6511913" y="731671"/>
                  <a:pt x="6505871" y="739574"/>
                  <a:pt x="6501223" y="751660"/>
                </a:cubicBezTo>
                <a:cubicBezTo>
                  <a:pt x="6496574" y="763746"/>
                  <a:pt x="6494249" y="772578"/>
                  <a:pt x="6494249" y="778156"/>
                </a:cubicBezTo>
                <a:cubicBezTo>
                  <a:pt x="6496109" y="791172"/>
                  <a:pt x="6499827" y="802328"/>
                  <a:pt x="6505406" y="811625"/>
                </a:cubicBezTo>
                <a:cubicBezTo>
                  <a:pt x="6509125" y="820922"/>
                  <a:pt x="6513309" y="829289"/>
                  <a:pt x="6517957" y="836727"/>
                </a:cubicBezTo>
                <a:cubicBezTo>
                  <a:pt x="6522605" y="844165"/>
                  <a:pt x="6527719" y="848813"/>
                  <a:pt x="6533297" y="850672"/>
                </a:cubicBezTo>
                <a:lnTo>
                  <a:pt x="6538875" y="853461"/>
                </a:lnTo>
                <a:lnTo>
                  <a:pt x="6544453" y="850672"/>
                </a:lnTo>
                <a:cubicBezTo>
                  <a:pt x="6559328" y="841375"/>
                  <a:pt x="6569555" y="834403"/>
                  <a:pt x="6575133" y="829754"/>
                </a:cubicBezTo>
                <a:cubicBezTo>
                  <a:pt x="6580711" y="825106"/>
                  <a:pt x="6583501" y="816274"/>
                  <a:pt x="6583501" y="803258"/>
                </a:cubicBezTo>
                <a:cubicBezTo>
                  <a:pt x="6583501" y="792101"/>
                  <a:pt x="6581641" y="785594"/>
                  <a:pt x="6577923" y="783734"/>
                </a:cubicBezTo>
                <a:cubicBezTo>
                  <a:pt x="6574203" y="781875"/>
                  <a:pt x="6569555" y="780945"/>
                  <a:pt x="6563977" y="780945"/>
                </a:cubicBezTo>
                <a:cubicBezTo>
                  <a:pt x="6558399" y="780945"/>
                  <a:pt x="6552821" y="781410"/>
                  <a:pt x="6547243" y="782340"/>
                </a:cubicBezTo>
                <a:cubicBezTo>
                  <a:pt x="6541664" y="783269"/>
                  <a:pt x="6537015" y="781875"/>
                  <a:pt x="6533297" y="778156"/>
                </a:cubicBezTo>
                <a:cubicBezTo>
                  <a:pt x="6529577" y="774437"/>
                  <a:pt x="6525859" y="766070"/>
                  <a:pt x="6522141" y="753054"/>
                </a:cubicBezTo>
                <a:cubicBezTo>
                  <a:pt x="6518421" y="740038"/>
                  <a:pt x="6517492" y="731671"/>
                  <a:pt x="6519351" y="727952"/>
                </a:cubicBezTo>
                <a:close/>
                <a:moveTo>
                  <a:pt x="3280851" y="727952"/>
                </a:moveTo>
                <a:cubicBezTo>
                  <a:pt x="3273414" y="731671"/>
                  <a:pt x="3267371" y="739574"/>
                  <a:pt x="3262722" y="751660"/>
                </a:cubicBezTo>
                <a:cubicBezTo>
                  <a:pt x="3258074" y="763746"/>
                  <a:pt x="3255749" y="772578"/>
                  <a:pt x="3255749" y="778156"/>
                </a:cubicBezTo>
                <a:cubicBezTo>
                  <a:pt x="3257609" y="791172"/>
                  <a:pt x="3261328" y="802328"/>
                  <a:pt x="3266906" y="811625"/>
                </a:cubicBezTo>
                <a:cubicBezTo>
                  <a:pt x="3270625" y="820922"/>
                  <a:pt x="3274808" y="829289"/>
                  <a:pt x="3279457" y="836727"/>
                </a:cubicBezTo>
                <a:cubicBezTo>
                  <a:pt x="3284105" y="844165"/>
                  <a:pt x="3289219" y="848813"/>
                  <a:pt x="3294797" y="850672"/>
                </a:cubicBezTo>
                <a:lnTo>
                  <a:pt x="3300375" y="853461"/>
                </a:lnTo>
                <a:lnTo>
                  <a:pt x="3305953" y="850672"/>
                </a:lnTo>
                <a:cubicBezTo>
                  <a:pt x="3320828" y="841375"/>
                  <a:pt x="3331055" y="834403"/>
                  <a:pt x="3336633" y="829754"/>
                </a:cubicBezTo>
                <a:cubicBezTo>
                  <a:pt x="3342211" y="825106"/>
                  <a:pt x="3345000" y="816274"/>
                  <a:pt x="3345000" y="803258"/>
                </a:cubicBezTo>
                <a:cubicBezTo>
                  <a:pt x="3345000" y="792101"/>
                  <a:pt x="3343141" y="785594"/>
                  <a:pt x="3339422" y="783734"/>
                </a:cubicBezTo>
                <a:cubicBezTo>
                  <a:pt x="3335703" y="781875"/>
                  <a:pt x="3331055" y="780945"/>
                  <a:pt x="3325477" y="780945"/>
                </a:cubicBezTo>
                <a:cubicBezTo>
                  <a:pt x="3319898" y="780945"/>
                  <a:pt x="3314321" y="781410"/>
                  <a:pt x="3308742" y="782340"/>
                </a:cubicBezTo>
                <a:cubicBezTo>
                  <a:pt x="3303164" y="783269"/>
                  <a:pt x="3298515" y="781875"/>
                  <a:pt x="3294797" y="778156"/>
                </a:cubicBezTo>
                <a:cubicBezTo>
                  <a:pt x="3291078" y="774437"/>
                  <a:pt x="3287359" y="766070"/>
                  <a:pt x="3283640" y="753054"/>
                </a:cubicBezTo>
                <a:cubicBezTo>
                  <a:pt x="3279921" y="740038"/>
                  <a:pt x="3278992" y="731671"/>
                  <a:pt x="3280851" y="727952"/>
                </a:cubicBezTo>
                <a:close/>
                <a:moveTo>
                  <a:pt x="5910083" y="709126"/>
                </a:moveTo>
                <a:lnTo>
                  <a:pt x="5912699" y="712612"/>
                </a:lnTo>
                <a:lnTo>
                  <a:pt x="5920542" y="715465"/>
                </a:lnTo>
                <a:lnTo>
                  <a:pt x="5916882" y="716796"/>
                </a:lnTo>
                <a:cubicBezTo>
                  <a:pt x="5914092" y="716796"/>
                  <a:pt x="5911769" y="714937"/>
                  <a:pt x="5909909" y="711218"/>
                </a:cubicBezTo>
                <a:close/>
                <a:moveTo>
                  <a:pt x="226537" y="705640"/>
                </a:moveTo>
                <a:lnTo>
                  <a:pt x="226537" y="716796"/>
                </a:lnTo>
                <a:lnTo>
                  <a:pt x="240482" y="716796"/>
                </a:lnTo>
                <a:lnTo>
                  <a:pt x="240482" y="705640"/>
                </a:lnTo>
                <a:close/>
                <a:moveTo>
                  <a:pt x="5873651" y="697272"/>
                </a:moveTo>
                <a:cubicBezTo>
                  <a:pt x="5877369" y="697272"/>
                  <a:pt x="5876905" y="698202"/>
                  <a:pt x="5872256" y="700061"/>
                </a:cubicBezTo>
                <a:cubicBezTo>
                  <a:pt x="5867607" y="701921"/>
                  <a:pt x="5861565" y="703315"/>
                  <a:pt x="5854127" y="704245"/>
                </a:cubicBezTo>
                <a:cubicBezTo>
                  <a:pt x="5846689" y="705175"/>
                  <a:pt x="5838787" y="706569"/>
                  <a:pt x="5830421" y="708429"/>
                </a:cubicBezTo>
                <a:cubicBezTo>
                  <a:pt x="5822053" y="710288"/>
                  <a:pt x="5816009" y="711218"/>
                  <a:pt x="5812291" y="711218"/>
                </a:cubicBezTo>
                <a:cubicBezTo>
                  <a:pt x="5808572" y="711218"/>
                  <a:pt x="5809037" y="710288"/>
                  <a:pt x="5813685" y="708429"/>
                </a:cubicBezTo>
                <a:cubicBezTo>
                  <a:pt x="5818333" y="706569"/>
                  <a:pt x="5824377" y="705175"/>
                  <a:pt x="5831815" y="704245"/>
                </a:cubicBezTo>
                <a:cubicBezTo>
                  <a:pt x="5839253" y="703315"/>
                  <a:pt x="5847155" y="701921"/>
                  <a:pt x="5855521" y="700061"/>
                </a:cubicBezTo>
                <a:cubicBezTo>
                  <a:pt x="5863889" y="698202"/>
                  <a:pt x="5869933" y="697272"/>
                  <a:pt x="5873651" y="697272"/>
                </a:cubicBezTo>
                <a:close/>
                <a:moveTo>
                  <a:pt x="6533297" y="691694"/>
                </a:moveTo>
                <a:cubicBezTo>
                  <a:pt x="6525859" y="691694"/>
                  <a:pt x="6522141" y="695878"/>
                  <a:pt x="6522141" y="704245"/>
                </a:cubicBezTo>
                <a:cubicBezTo>
                  <a:pt x="6522141" y="712612"/>
                  <a:pt x="6525859" y="716796"/>
                  <a:pt x="6533297" y="716796"/>
                </a:cubicBezTo>
                <a:cubicBezTo>
                  <a:pt x="6538875" y="716796"/>
                  <a:pt x="6541664" y="712612"/>
                  <a:pt x="6541664" y="704245"/>
                </a:cubicBezTo>
                <a:cubicBezTo>
                  <a:pt x="6541664" y="695878"/>
                  <a:pt x="6538875" y="691694"/>
                  <a:pt x="6533297" y="691694"/>
                </a:cubicBezTo>
                <a:close/>
                <a:moveTo>
                  <a:pt x="6457991" y="691694"/>
                </a:moveTo>
                <a:cubicBezTo>
                  <a:pt x="6450554" y="691694"/>
                  <a:pt x="6446835" y="695413"/>
                  <a:pt x="6446835" y="702851"/>
                </a:cubicBezTo>
                <a:cubicBezTo>
                  <a:pt x="6446835" y="706569"/>
                  <a:pt x="6448229" y="713077"/>
                  <a:pt x="6451019" y="722374"/>
                </a:cubicBezTo>
                <a:cubicBezTo>
                  <a:pt x="6453808" y="731671"/>
                  <a:pt x="6456132" y="737250"/>
                  <a:pt x="6457991" y="739109"/>
                </a:cubicBezTo>
                <a:cubicBezTo>
                  <a:pt x="6467289" y="737250"/>
                  <a:pt x="6471937" y="729812"/>
                  <a:pt x="6471937" y="716796"/>
                </a:cubicBezTo>
                <a:cubicBezTo>
                  <a:pt x="6471937" y="701921"/>
                  <a:pt x="6467289" y="693554"/>
                  <a:pt x="6457991" y="691694"/>
                </a:cubicBezTo>
                <a:close/>
                <a:moveTo>
                  <a:pt x="3294797" y="691694"/>
                </a:moveTo>
                <a:cubicBezTo>
                  <a:pt x="3287359" y="691694"/>
                  <a:pt x="3283640" y="695878"/>
                  <a:pt x="3283640" y="704245"/>
                </a:cubicBezTo>
                <a:cubicBezTo>
                  <a:pt x="3283640" y="712612"/>
                  <a:pt x="3287359" y="716796"/>
                  <a:pt x="3294797" y="716796"/>
                </a:cubicBezTo>
                <a:cubicBezTo>
                  <a:pt x="3300375" y="716796"/>
                  <a:pt x="3303164" y="712612"/>
                  <a:pt x="3303164" y="704245"/>
                </a:cubicBezTo>
                <a:cubicBezTo>
                  <a:pt x="3303164" y="695878"/>
                  <a:pt x="3300375" y="691694"/>
                  <a:pt x="3294797" y="691694"/>
                </a:cubicBezTo>
                <a:close/>
                <a:moveTo>
                  <a:pt x="3219491" y="691694"/>
                </a:moveTo>
                <a:cubicBezTo>
                  <a:pt x="3212054" y="691694"/>
                  <a:pt x="3208335" y="695413"/>
                  <a:pt x="3208335" y="702851"/>
                </a:cubicBezTo>
                <a:cubicBezTo>
                  <a:pt x="3208335" y="706569"/>
                  <a:pt x="3209730" y="713077"/>
                  <a:pt x="3212519" y="722374"/>
                </a:cubicBezTo>
                <a:cubicBezTo>
                  <a:pt x="3215308" y="731671"/>
                  <a:pt x="3217632" y="737250"/>
                  <a:pt x="3219491" y="739109"/>
                </a:cubicBezTo>
                <a:cubicBezTo>
                  <a:pt x="3228788" y="737250"/>
                  <a:pt x="3233437" y="729812"/>
                  <a:pt x="3233437" y="716796"/>
                </a:cubicBezTo>
                <a:cubicBezTo>
                  <a:pt x="3233437" y="701921"/>
                  <a:pt x="3228788" y="693554"/>
                  <a:pt x="3219491" y="691694"/>
                </a:cubicBezTo>
                <a:close/>
                <a:moveTo>
                  <a:pt x="120551" y="691694"/>
                </a:moveTo>
                <a:cubicBezTo>
                  <a:pt x="118692" y="697272"/>
                  <a:pt x="121481" y="703780"/>
                  <a:pt x="128918" y="711218"/>
                </a:cubicBezTo>
                <a:lnTo>
                  <a:pt x="131708" y="691694"/>
                </a:lnTo>
                <a:close/>
                <a:moveTo>
                  <a:pt x="2040865" y="669382"/>
                </a:moveTo>
                <a:lnTo>
                  <a:pt x="2052021" y="674960"/>
                </a:lnTo>
                <a:cubicBezTo>
                  <a:pt x="2055740" y="674960"/>
                  <a:pt x="2059923" y="678214"/>
                  <a:pt x="2064572" y="684722"/>
                </a:cubicBezTo>
                <a:cubicBezTo>
                  <a:pt x="2069220" y="691230"/>
                  <a:pt x="2073404" y="693554"/>
                  <a:pt x="2077123" y="691694"/>
                </a:cubicBezTo>
                <a:cubicBezTo>
                  <a:pt x="2080842" y="693554"/>
                  <a:pt x="2089209" y="694019"/>
                  <a:pt x="2102225" y="693089"/>
                </a:cubicBezTo>
                <a:cubicBezTo>
                  <a:pt x="2115240" y="692159"/>
                  <a:pt x="2122678" y="690765"/>
                  <a:pt x="2124537" y="688905"/>
                </a:cubicBezTo>
                <a:lnTo>
                  <a:pt x="2166374" y="769789"/>
                </a:lnTo>
                <a:cubicBezTo>
                  <a:pt x="2171952" y="771648"/>
                  <a:pt x="2176600" y="772578"/>
                  <a:pt x="2180319" y="772578"/>
                </a:cubicBezTo>
                <a:cubicBezTo>
                  <a:pt x="2184038" y="774437"/>
                  <a:pt x="2186827" y="775367"/>
                  <a:pt x="2188686" y="775367"/>
                </a:cubicBezTo>
                <a:cubicBezTo>
                  <a:pt x="2190546" y="775367"/>
                  <a:pt x="2192405" y="776297"/>
                  <a:pt x="2194265" y="778156"/>
                </a:cubicBezTo>
                <a:lnTo>
                  <a:pt x="2197054" y="780945"/>
                </a:lnTo>
                <a:cubicBezTo>
                  <a:pt x="2197054" y="782805"/>
                  <a:pt x="2197983" y="784664"/>
                  <a:pt x="2199843" y="786523"/>
                </a:cubicBezTo>
                <a:lnTo>
                  <a:pt x="2197054" y="789312"/>
                </a:lnTo>
                <a:cubicBezTo>
                  <a:pt x="2197054" y="791172"/>
                  <a:pt x="2196589" y="795355"/>
                  <a:pt x="2195659" y="801863"/>
                </a:cubicBezTo>
                <a:cubicBezTo>
                  <a:pt x="2194729" y="808371"/>
                  <a:pt x="2194264" y="813484"/>
                  <a:pt x="2194265" y="817203"/>
                </a:cubicBezTo>
                <a:cubicBezTo>
                  <a:pt x="2205421" y="811625"/>
                  <a:pt x="2218902" y="808836"/>
                  <a:pt x="2234707" y="808836"/>
                </a:cubicBezTo>
                <a:cubicBezTo>
                  <a:pt x="2250511" y="808836"/>
                  <a:pt x="2265386" y="811160"/>
                  <a:pt x="2279332" y="815809"/>
                </a:cubicBezTo>
                <a:cubicBezTo>
                  <a:pt x="2293277" y="820457"/>
                  <a:pt x="2305828" y="827895"/>
                  <a:pt x="2316984" y="838121"/>
                </a:cubicBezTo>
                <a:cubicBezTo>
                  <a:pt x="2328141" y="848348"/>
                  <a:pt x="2334649" y="861829"/>
                  <a:pt x="2336508" y="878563"/>
                </a:cubicBezTo>
                <a:cubicBezTo>
                  <a:pt x="2338367" y="889720"/>
                  <a:pt x="2333254" y="899946"/>
                  <a:pt x="2321168" y="909243"/>
                </a:cubicBezTo>
                <a:cubicBezTo>
                  <a:pt x="2309082" y="918540"/>
                  <a:pt x="2295137" y="927837"/>
                  <a:pt x="2279332" y="937134"/>
                </a:cubicBezTo>
                <a:cubicBezTo>
                  <a:pt x="2263527" y="946431"/>
                  <a:pt x="2248652" y="955728"/>
                  <a:pt x="2234707" y="965025"/>
                </a:cubicBezTo>
                <a:cubicBezTo>
                  <a:pt x="2220761" y="974322"/>
                  <a:pt x="2212858" y="982689"/>
                  <a:pt x="2210999" y="990127"/>
                </a:cubicBezTo>
                <a:cubicBezTo>
                  <a:pt x="2205421" y="1001283"/>
                  <a:pt x="2206815" y="1010580"/>
                  <a:pt x="2215183" y="1018018"/>
                </a:cubicBezTo>
                <a:cubicBezTo>
                  <a:pt x="2223550" y="1025455"/>
                  <a:pt x="2234706" y="1032428"/>
                  <a:pt x="2248652" y="1038936"/>
                </a:cubicBezTo>
                <a:cubicBezTo>
                  <a:pt x="2262597" y="1045444"/>
                  <a:pt x="2275613" y="1052416"/>
                  <a:pt x="2287699" y="1059854"/>
                </a:cubicBezTo>
                <a:cubicBezTo>
                  <a:pt x="2299785" y="1067292"/>
                  <a:pt x="2305828" y="1076588"/>
                  <a:pt x="2305828" y="1087745"/>
                </a:cubicBezTo>
                <a:cubicBezTo>
                  <a:pt x="2305828" y="1098901"/>
                  <a:pt x="2301645" y="1106804"/>
                  <a:pt x="2293277" y="1111452"/>
                </a:cubicBezTo>
                <a:cubicBezTo>
                  <a:pt x="2284910" y="1116101"/>
                  <a:pt x="2276078" y="1119354"/>
                  <a:pt x="2266781" y="1121214"/>
                </a:cubicBezTo>
                <a:cubicBezTo>
                  <a:pt x="2257484" y="1123073"/>
                  <a:pt x="2247257" y="1125398"/>
                  <a:pt x="2236101" y="1128187"/>
                </a:cubicBezTo>
                <a:cubicBezTo>
                  <a:pt x="2224945" y="1130976"/>
                  <a:pt x="2216577" y="1137948"/>
                  <a:pt x="2210999" y="1149105"/>
                </a:cubicBezTo>
                <a:cubicBezTo>
                  <a:pt x="2207280" y="1158402"/>
                  <a:pt x="2208675" y="1168164"/>
                  <a:pt x="2215183" y="1178390"/>
                </a:cubicBezTo>
                <a:cubicBezTo>
                  <a:pt x="2221690" y="1188617"/>
                  <a:pt x="2228663" y="1198379"/>
                  <a:pt x="2236101" y="1207676"/>
                </a:cubicBezTo>
                <a:cubicBezTo>
                  <a:pt x="2243538" y="1216973"/>
                  <a:pt x="2250046" y="1225805"/>
                  <a:pt x="2255624" y="1234172"/>
                </a:cubicBezTo>
                <a:cubicBezTo>
                  <a:pt x="2261203" y="1242539"/>
                  <a:pt x="2263062" y="1249512"/>
                  <a:pt x="2261203" y="1255090"/>
                </a:cubicBezTo>
                <a:cubicBezTo>
                  <a:pt x="2257484" y="1266246"/>
                  <a:pt x="2251906" y="1273219"/>
                  <a:pt x="2244468" y="1276008"/>
                </a:cubicBezTo>
                <a:cubicBezTo>
                  <a:pt x="2237031" y="1278797"/>
                  <a:pt x="2229593" y="1281122"/>
                  <a:pt x="2222156" y="1282981"/>
                </a:cubicBezTo>
                <a:cubicBezTo>
                  <a:pt x="2214718" y="1284840"/>
                  <a:pt x="2208210" y="1288559"/>
                  <a:pt x="2202632" y="1294137"/>
                </a:cubicBezTo>
                <a:cubicBezTo>
                  <a:pt x="2197054" y="1299716"/>
                  <a:pt x="2195194" y="1309942"/>
                  <a:pt x="2197054" y="1324817"/>
                </a:cubicBezTo>
                <a:cubicBezTo>
                  <a:pt x="2197054" y="1334114"/>
                  <a:pt x="2200307" y="1342946"/>
                  <a:pt x="2206815" y="1351314"/>
                </a:cubicBezTo>
                <a:cubicBezTo>
                  <a:pt x="2213324" y="1359681"/>
                  <a:pt x="2221226" y="1363865"/>
                  <a:pt x="2230523" y="1363865"/>
                </a:cubicBezTo>
                <a:cubicBezTo>
                  <a:pt x="2243539" y="1362005"/>
                  <a:pt x="2248187" y="1357822"/>
                  <a:pt x="2244468" y="1351314"/>
                </a:cubicBezTo>
                <a:cubicBezTo>
                  <a:pt x="2240749" y="1344806"/>
                  <a:pt x="2242609" y="1334114"/>
                  <a:pt x="2250047" y="1319239"/>
                </a:cubicBezTo>
                <a:lnTo>
                  <a:pt x="2255624" y="1319239"/>
                </a:lnTo>
                <a:lnTo>
                  <a:pt x="2261203" y="1316450"/>
                </a:lnTo>
                <a:cubicBezTo>
                  <a:pt x="2263062" y="1316450"/>
                  <a:pt x="2264922" y="1318309"/>
                  <a:pt x="2266781" y="1322028"/>
                </a:cubicBezTo>
                <a:cubicBezTo>
                  <a:pt x="2268640" y="1325747"/>
                  <a:pt x="2269570" y="1328536"/>
                  <a:pt x="2269570" y="1330395"/>
                </a:cubicBezTo>
                <a:cubicBezTo>
                  <a:pt x="2271429" y="1352708"/>
                  <a:pt x="2270035" y="1367119"/>
                  <a:pt x="2265386" y="1373626"/>
                </a:cubicBezTo>
                <a:cubicBezTo>
                  <a:pt x="2260738" y="1380134"/>
                  <a:pt x="2255160" y="1385712"/>
                  <a:pt x="2248652" y="1390361"/>
                </a:cubicBezTo>
                <a:cubicBezTo>
                  <a:pt x="2242144" y="1395009"/>
                  <a:pt x="2236566" y="1401052"/>
                  <a:pt x="2231917" y="1408490"/>
                </a:cubicBezTo>
                <a:cubicBezTo>
                  <a:pt x="2227269" y="1415928"/>
                  <a:pt x="2226804" y="1430803"/>
                  <a:pt x="2230523" y="1453115"/>
                </a:cubicBezTo>
                <a:cubicBezTo>
                  <a:pt x="2247257" y="1451256"/>
                  <a:pt x="2258413" y="1451256"/>
                  <a:pt x="2263992" y="1453115"/>
                </a:cubicBezTo>
                <a:cubicBezTo>
                  <a:pt x="2269570" y="1454975"/>
                  <a:pt x="2277007" y="1451256"/>
                  <a:pt x="2286305" y="1441959"/>
                </a:cubicBezTo>
                <a:lnTo>
                  <a:pt x="2286305" y="1444748"/>
                </a:lnTo>
                <a:cubicBezTo>
                  <a:pt x="2290023" y="1468920"/>
                  <a:pt x="2288164" y="1491233"/>
                  <a:pt x="2280726" y="1511686"/>
                </a:cubicBezTo>
                <a:cubicBezTo>
                  <a:pt x="2273289" y="1532140"/>
                  <a:pt x="2271429" y="1553523"/>
                  <a:pt x="2275148" y="1575835"/>
                </a:cubicBezTo>
                <a:cubicBezTo>
                  <a:pt x="2277007" y="1594429"/>
                  <a:pt x="2280726" y="1606980"/>
                  <a:pt x="2286305" y="1613488"/>
                </a:cubicBezTo>
                <a:cubicBezTo>
                  <a:pt x="2291883" y="1619996"/>
                  <a:pt x="2305828" y="1626968"/>
                  <a:pt x="2328141" y="1634406"/>
                </a:cubicBezTo>
                <a:cubicBezTo>
                  <a:pt x="2343016" y="1625109"/>
                  <a:pt x="2360680" y="1619066"/>
                  <a:pt x="2381134" y="1616277"/>
                </a:cubicBezTo>
                <a:cubicBezTo>
                  <a:pt x="2401587" y="1613488"/>
                  <a:pt x="2421575" y="1609769"/>
                  <a:pt x="2441099" y="1605121"/>
                </a:cubicBezTo>
                <a:cubicBezTo>
                  <a:pt x="2460622" y="1600472"/>
                  <a:pt x="2478287" y="1593964"/>
                  <a:pt x="2494092" y="1585597"/>
                </a:cubicBezTo>
                <a:cubicBezTo>
                  <a:pt x="2509896" y="1577230"/>
                  <a:pt x="2520588" y="1563749"/>
                  <a:pt x="2526166" y="1545155"/>
                </a:cubicBezTo>
                <a:cubicBezTo>
                  <a:pt x="2529885" y="1547015"/>
                  <a:pt x="2534998" y="1549804"/>
                  <a:pt x="2541506" y="1553523"/>
                </a:cubicBezTo>
                <a:cubicBezTo>
                  <a:pt x="2548014" y="1557241"/>
                  <a:pt x="2553127" y="1559101"/>
                  <a:pt x="2556846" y="1559101"/>
                </a:cubicBezTo>
                <a:lnTo>
                  <a:pt x="2559635" y="1559101"/>
                </a:lnTo>
                <a:cubicBezTo>
                  <a:pt x="2574510" y="1557241"/>
                  <a:pt x="2585202" y="1553987"/>
                  <a:pt x="2591710" y="1549339"/>
                </a:cubicBezTo>
                <a:cubicBezTo>
                  <a:pt x="2598217" y="1544690"/>
                  <a:pt x="2606120" y="1541437"/>
                  <a:pt x="2615417" y="1539577"/>
                </a:cubicBezTo>
                <a:lnTo>
                  <a:pt x="2626573" y="1542366"/>
                </a:lnTo>
                <a:cubicBezTo>
                  <a:pt x="2628432" y="1542366"/>
                  <a:pt x="2630292" y="1542831"/>
                  <a:pt x="2632151" y="1543761"/>
                </a:cubicBezTo>
                <a:cubicBezTo>
                  <a:pt x="2634011" y="1544690"/>
                  <a:pt x="2636800" y="1545155"/>
                  <a:pt x="2640519" y="1545155"/>
                </a:cubicBezTo>
                <a:cubicBezTo>
                  <a:pt x="2644237" y="1547015"/>
                  <a:pt x="2647956" y="1547944"/>
                  <a:pt x="2651675" y="1547944"/>
                </a:cubicBezTo>
                <a:cubicBezTo>
                  <a:pt x="2653534" y="1547944"/>
                  <a:pt x="2654000" y="1546550"/>
                  <a:pt x="2653070" y="1543761"/>
                </a:cubicBezTo>
                <a:cubicBezTo>
                  <a:pt x="2652605" y="1542366"/>
                  <a:pt x="2655510" y="1540855"/>
                  <a:pt x="2661786" y="1539229"/>
                </a:cubicBezTo>
                <a:lnTo>
                  <a:pt x="2671207" y="1537526"/>
                </a:lnTo>
                <a:lnTo>
                  <a:pt x="2672593" y="1538183"/>
                </a:lnTo>
                <a:cubicBezTo>
                  <a:pt x="2677241" y="1540972"/>
                  <a:pt x="2680496" y="1542366"/>
                  <a:pt x="2682355" y="1542366"/>
                </a:cubicBezTo>
                <a:lnTo>
                  <a:pt x="2685496" y="1534944"/>
                </a:lnTo>
                <a:lnTo>
                  <a:pt x="2690722" y="1533999"/>
                </a:lnTo>
                <a:lnTo>
                  <a:pt x="2685529" y="1534865"/>
                </a:lnTo>
                <a:lnTo>
                  <a:pt x="2686190" y="1533302"/>
                </a:lnTo>
                <a:cubicBezTo>
                  <a:pt x="2687817" y="1529118"/>
                  <a:pt x="2689793" y="1523772"/>
                  <a:pt x="2692117" y="1517264"/>
                </a:cubicBezTo>
                <a:cubicBezTo>
                  <a:pt x="2696765" y="1504249"/>
                  <a:pt x="2700019" y="1495881"/>
                  <a:pt x="2701879" y="1492163"/>
                </a:cubicBezTo>
                <a:cubicBezTo>
                  <a:pt x="2705597" y="1492163"/>
                  <a:pt x="2711640" y="1489374"/>
                  <a:pt x="2720008" y="1483795"/>
                </a:cubicBezTo>
                <a:cubicBezTo>
                  <a:pt x="2728375" y="1478217"/>
                  <a:pt x="2733489" y="1475428"/>
                  <a:pt x="2735348" y="1475428"/>
                </a:cubicBezTo>
                <a:cubicBezTo>
                  <a:pt x="2737207" y="1471709"/>
                  <a:pt x="2739532" y="1464737"/>
                  <a:pt x="2742321" y="1454510"/>
                </a:cubicBezTo>
                <a:cubicBezTo>
                  <a:pt x="2745110" y="1444283"/>
                  <a:pt x="2746504" y="1438240"/>
                  <a:pt x="2746504" y="1436381"/>
                </a:cubicBezTo>
                <a:lnTo>
                  <a:pt x="2752082" y="1436381"/>
                </a:lnTo>
                <a:cubicBezTo>
                  <a:pt x="2770676" y="1436381"/>
                  <a:pt x="2779973" y="1442889"/>
                  <a:pt x="2779973" y="1455905"/>
                </a:cubicBezTo>
                <a:cubicBezTo>
                  <a:pt x="2779973" y="1457764"/>
                  <a:pt x="2779508" y="1459158"/>
                  <a:pt x="2778579" y="1460088"/>
                </a:cubicBezTo>
                <a:cubicBezTo>
                  <a:pt x="2777649" y="1461018"/>
                  <a:pt x="2777184" y="1462412"/>
                  <a:pt x="2777184" y="1464272"/>
                </a:cubicBezTo>
                <a:lnTo>
                  <a:pt x="2777184" y="1472639"/>
                </a:lnTo>
                <a:cubicBezTo>
                  <a:pt x="2775324" y="1474498"/>
                  <a:pt x="2771141" y="1480541"/>
                  <a:pt x="2764633" y="1490768"/>
                </a:cubicBezTo>
                <a:cubicBezTo>
                  <a:pt x="2758125" y="1500995"/>
                  <a:pt x="2755801" y="1507967"/>
                  <a:pt x="2757661" y="1511686"/>
                </a:cubicBezTo>
                <a:cubicBezTo>
                  <a:pt x="2757661" y="1515405"/>
                  <a:pt x="2758125" y="1521448"/>
                  <a:pt x="2759055" y="1529815"/>
                </a:cubicBezTo>
                <a:cubicBezTo>
                  <a:pt x="2759985" y="1538183"/>
                  <a:pt x="2760914" y="1547944"/>
                  <a:pt x="2761844" y="1559101"/>
                </a:cubicBezTo>
                <a:cubicBezTo>
                  <a:pt x="2762774" y="1570257"/>
                  <a:pt x="2764168" y="1580484"/>
                  <a:pt x="2766028" y="1589781"/>
                </a:cubicBezTo>
                <a:cubicBezTo>
                  <a:pt x="2767887" y="1599078"/>
                  <a:pt x="2769746" y="1606515"/>
                  <a:pt x="2771606" y="1612093"/>
                </a:cubicBezTo>
                <a:cubicBezTo>
                  <a:pt x="2767887" y="1623250"/>
                  <a:pt x="2761844" y="1630222"/>
                  <a:pt x="2753477" y="1633012"/>
                </a:cubicBezTo>
                <a:cubicBezTo>
                  <a:pt x="2745110" y="1635801"/>
                  <a:pt x="2736742" y="1638125"/>
                  <a:pt x="2728375" y="1639984"/>
                </a:cubicBezTo>
                <a:cubicBezTo>
                  <a:pt x="2720008" y="1641844"/>
                  <a:pt x="2713035" y="1644633"/>
                  <a:pt x="2707457" y="1648351"/>
                </a:cubicBezTo>
                <a:cubicBezTo>
                  <a:pt x="2701878" y="1652070"/>
                  <a:pt x="2700019" y="1659508"/>
                  <a:pt x="2701879" y="1670664"/>
                </a:cubicBezTo>
                <a:cubicBezTo>
                  <a:pt x="2703738" y="1683680"/>
                  <a:pt x="2711175" y="1689258"/>
                  <a:pt x="2724192" y="1687399"/>
                </a:cubicBezTo>
                <a:cubicBezTo>
                  <a:pt x="2726051" y="1687399"/>
                  <a:pt x="2726981" y="1686469"/>
                  <a:pt x="2726981" y="1684610"/>
                </a:cubicBezTo>
                <a:cubicBezTo>
                  <a:pt x="2736277" y="1680891"/>
                  <a:pt x="2749758" y="1673453"/>
                  <a:pt x="2767423" y="1662297"/>
                </a:cubicBezTo>
                <a:cubicBezTo>
                  <a:pt x="2785086" y="1651141"/>
                  <a:pt x="2796708" y="1643703"/>
                  <a:pt x="2802286" y="1639984"/>
                </a:cubicBezTo>
                <a:lnTo>
                  <a:pt x="2810653" y="1653930"/>
                </a:lnTo>
                <a:cubicBezTo>
                  <a:pt x="2806934" y="1659508"/>
                  <a:pt x="2799497" y="1671129"/>
                  <a:pt x="2788340" y="1688793"/>
                </a:cubicBezTo>
                <a:cubicBezTo>
                  <a:pt x="2777184" y="1706457"/>
                  <a:pt x="2765098" y="1725051"/>
                  <a:pt x="2752082" y="1744575"/>
                </a:cubicBezTo>
                <a:cubicBezTo>
                  <a:pt x="2739066" y="1764099"/>
                  <a:pt x="2726515" y="1781763"/>
                  <a:pt x="2714430" y="1797568"/>
                </a:cubicBezTo>
                <a:cubicBezTo>
                  <a:pt x="2702343" y="1813372"/>
                  <a:pt x="2693511" y="1821275"/>
                  <a:pt x="2687933" y="1821275"/>
                </a:cubicBezTo>
                <a:cubicBezTo>
                  <a:pt x="2682355" y="1823134"/>
                  <a:pt x="2676777" y="1824064"/>
                  <a:pt x="2671198" y="1824064"/>
                </a:cubicBezTo>
                <a:cubicBezTo>
                  <a:pt x="2660042" y="1824064"/>
                  <a:pt x="2654464" y="1821275"/>
                  <a:pt x="2654464" y="1815697"/>
                </a:cubicBezTo>
                <a:cubicBezTo>
                  <a:pt x="2654464" y="1813837"/>
                  <a:pt x="2655394" y="1809189"/>
                  <a:pt x="2657253" y="1801751"/>
                </a:cubicBezTo>
                <a:cubicBezTo>
                  <a:pt x="2659113" y="1794314"/>
                  <a:pt x="2660042" y="1788736"/>
                  <a:pt x="2660042" y="1785017"/>
                </a:cubicBezTo>
                <a:lnTo>
                  <a:pt x="2660042" y="1779439"/>
                </a:lnTo>
                <a:cubicBezTo>
                  <a:pt x="2660042" y="1777579"/>
                  <a:pt x="2659577" y="1775720"/>
                  <a:pt x="2658648" y="1773860"/>
                </a:cubicBezTo>
                <a:cubicBezTo>
                  <a:pt x="2657718" y="1772001"/>
                  <a:pt x="2657253" y="1769212"/>
                  <a:pt x="2657253" y="1765493"/>
                </a:cubicBezTo>
                <a:cubicBezTo>
                  <a:pt x="2657253" y="1756196"/>
                  <a:pt x="2654000" y="1746899"/>
                  <a:pt x="2647491" y="1737602"/>
                </a:cubicBezTo>
                <a:cubicBezTo>
                  <a:pt x="2640983" y="1728305"/>
                  <a:pt x="2634011" y="1721798"/>
                  <a:pt x="2626573" y="1718079"/>
                </a:cubicBezTo>
                <a:lnTo>
                  <a:pt x="2593104" y="1759915"/>
                </a:lnTo>
                <a:lnTo>
                  <a:pt x="2623784" y="1782228"/>
                </a:lnTo>
                <a:cubicBezTo>
                  <a:pt x="2621925" y="1791525"/>
                  <a:pt x="2615417" y="1798497"/>
                  <a:pt x="2604260" y="1803146"/>
                </a:cubicBezTo>
                <a:cubicBezTo>
                  <a:pt x="2593104" y="1807794"/>
                  <a:pt x="2583807" y="1814767"/>
                  <a:pt x="2576370" y="1824064"/>
                </a:cubicBezTo>
                <a:cubicBezTo>
                  <a:pt x="2567073" y="1842658"/>
                  <a:pt x="2561029" y="1857998"/>
                  <a:pt x="2558241" y="1870084"/>
                </a:cubicBezTo>
                <a:cubicBezTo>
                  <a:pt x="2555451" y="1882170"/>
                  <a:pt x="2552662" y="1891932"/>
                  <a:pt x="2549873" y="1899369"/>
                </a:cubicBezTo>
                <a:cubicBezTo>
                  <a:pt x="2547084" y="1906807"/>
                  <a:pt x="2541041" y="1912850"/>
                  <a:pt x="2531744" y="1917499"/>
                </a:cubicBezTo>
                <a:cubicBezTo>
                  <a:pt x="2522447" y="1922147"/>
                  <a:pt x="2505713" y="1925401"/>
                  <a:pt x="2481541" y="1927260"/>
                </a:cubicBezTo>
                <a:cubicBezTo>
                  <a:pt x="2462947" y="1930979"/>
                  <a:pt x="2447142" y="1932374"/>
                  <a:pt x="2434126" y="1931444"/>
                </a:cubicBezTo>
                <a:cubicBezTo>
                  <a:pt x="2421110" y="1930514"/>
                  <a:pt x="2402516" y="1926331"/>
                  <a:pt x="2378344" y="1918893"/>
                </a:cubicBezTo>
                <a:cubicBezTo>
                  <a:pt x="2374625" y="1904018"/>
                  <a:pt x="2367188" y="1890072"/>
                  <a:pt x="2356032" y="1877057"/>
                </a:cubicBezTo>
                <a:cubicBezTo>
                  <a:pt x="2344875" y="1864041"/>
                  <a:pt x="2332789" y="1858463"/>
                  <a:pt x="2319773" y="1860322"/>
                </a:cubicBezTo>
                <a:cubicBezTo>
                  <a:pt x="2306758" y="1862182"/>
                  <a:pt x="2296066" y="1867760"/>
                  <a:pt x="2287699" y="1877057"/>
                </a:cubicBezTo>
                <a:cubicBezTo>
                  <a:pt x="2279332" y="1886354"/>
                  <a:pt x="2267711" y="1891932"/>
                  <a:pt x="2252836" y="1893791"/>
                </a:cubicBezTo>
                <a:cubicBezTo>
                  <a:pt x="2234241" y="1897510"/>
                  <a:pt x="2219831" y="1895651"/>
                  <a:pt x="2209605" y="1888213"/>
                </a:cubicBezTo>
                <a:cubicBezTo>
                  <a:pt x="2199378" y="1880775"/>
                  <a:pt x="2192405" y="1871014"/>
                  <a:pt x="2188686" y="1858928"/>
                </a:cubicBezTo>
                <a:cubicBezTo>
                  <a:pt x="2184968" y="1846842"/>
                  <a:pt x="2182178" y="1832431"/>
                  <a:pt x="2180319" y="1815697"/>
                </a:cubicBezTo>
                <a:cubicBezTo>
                  <a:pt x="2178460" y="1798962"/>
                  <a:pt x="2176600" y="1783157"/>
                  <a:pt x="2174741" y="1768282"/>
                </a:cubicBezTo>
                <a:cubicBezTo>
                  <a:pt x="2161725" y="1772001"/>
                  <a:pt x="2148244" y="1774790"/>
                  <a:pt x="2134299" y="1776650"/>
                </a:cubicBezTo>
                <a:cubicBezTo>
                  <a:pt x="2120354" y="1778509"/>
                  <a:pt x="2114311" y="1789665"/>
                  <a:pt x="2116170" y="1810119"/>
                </a:cubicBezTo>
                <a:cubicBezTo>
                  <a:pt x="2106873" y="1791525"/>
                  <a:pt x="2088744" y="1772931"/>
                  <a:pt x="2061783" y="1754337"/>
                </a:cubicBezTo>
                <a:cubicBezTo>
                  <a:pt x="2034821" y="1735743"/>
                  <a:pt x="2010185" y="1727376"/>
                  <a:pt x="1987872" y="1729235"/>
                </a:cubicBezTo>
                <a:cubicBezTo>
                  <a:pt x="1987872" y="1719938"/>
                  <a:pt x="1985548" y="1699950"/>
                  <a:pt x="1980899" y="1669270"/>
                </a:cubicBezTo>
                <a:cubicBezTo>
                  <a:pt x="1976251" y="1638590"/>
                  <a:pt x="1972067" y="1618601"/>
                  <a:pt x="1968348" y="1609304"/>
                </a:cubicBezTo>
                <a:cubicBezTo>
                  <a:pt x="1968348" y="1601867"/>
                  <a:pt x="1967419" y="1591175"/>
                  <a:pt x="1965559" y="1577230"/>
                </a:cubicBezTo>
                <a:cubicBezTo>
                  <a:pt x="1963700" y="1563284"/>
                  <a:pt x="1961840" y="1550269"/>
                  <a:pt x="1959981" y="1538183"/>
                </a:cubicBezTo>
                <a:cubicBezTo>
                  <a:pt x="1958122" y="1526096"/>
                  <a:pt x="1956727" y="1514940"/>
                  <a:pt x="1955798" y="1504713"/>
                </a:cubicBezTo>
                <a:cubicBezTo>
                  <a:pt x="1954868" y="1494487"/>
                  <a:pt x="1954403" y="1489374"/>
                  <a:pt x="1954403" y="1489374"/>
                </a:cubicBezTo>
                <a:cubicBezTo>
                  <a:pt x="1954403" y="1474498"/>
                  <a:pt x="1953938" y="1446608"/>
                  <a:pt x="1953008" y="1405701"/>
                </a:cubicBezTo>
                <a:cubicBezTo>
                  <a:pt x="1952079" y="1364794"/>
                  <a:pt x="1951614" y="1321563"/>
                  <a:pt x="1951614" y="1276008"/>
                </a:cubicBezTo>
                <a:cubicBezTo>
                  <a:pt x="1951614" y="1230453"/>
                  <a:pt x="1952079" y="1187222"/>
                  <a:pt x="1953008" y="1146316"/>
                </a:cubicBezTo>
                <a:cubicBezTo>
                  <a:pt x="1953938" y="1105409"/>
                  <a:pt x="1954403" y="1076588"/>
                  <a:pt x="1954403" y="1059854"/>
                </a:cubicBezTo>
                <a:cubicBezTo>
                  <a:pt x="1958122" y="1035682"/>
                  <a:pt x="1959981" y="1008256"/>
                  <a:pt x="1959981" y="977576"/>
                </a:cubicBezTo>
                <a:cubicBezTo>
                  <a:pt x="1959981" y="946896"/>
                  <a:pt x="1962770" y="921329"/>
                  <a:pt x="1968348" y="900876"/>
                </a:cubicBezTo>
                <a:cubicBezTo>
                  <a:pt x="1966489" y="897157"/>
                  <a:pt x="1969743" y="891114"/>
                  <a:pt x="1978110" y="882747"/>
                </a:cubicBezTo>
                <a:cubicBezTo>
                  <a:pt x="1986477" y="874380"/>
                  <a:pt x="1990661" y="869266"/>
                  <a:pt x="1990661" y="867407"/>
                </a:cubicBezTo>
                <a:cubicBezTo>
                  <a:pt x="1992520" y="846953"/>
                  <a:pt x="1992985" y="828824"/>
                  <a:pt x="1992056" y="813020"/>
                </a:cubicBezTo>
                <a:cubicBezTo>
                  <a:pt x="1991126" y="797215"/>
                  <a:pt x="1991126" y="782340"/>
                  <a:pt x="1992056" y="768394"/>
                </a:cubicBezTo>
                <a:cubicBezTo>
                  <a:pt x="1992985" y="754449"/>
                  <a:pt x="1996704" y="740038"/>
                  <a:pt x="2003212" y="725163"/>
                </a:cubicBezTo>
                <a:cubicBezTo>
                  <a:pt x="2009720" y="710288"/>
                  <a:pt x="2021341" y="694483"/>
                  <a:pt x="2038076" y="677749"/>
                </a:cubicBezTo>
                <a:lnTo>
                  <a:pt x="2038076" y="674960"/>
                </a:lnTo>
                <a:cubicBezTo>
                  <a:pt x="2038075" y="673100"/>
                  <a:pt x="2038540" y="672171"/>
                  <a:pt x="2039470" y="672171"/>
                </a:cubicBezTo>
                <a:cubicBezTo>
                  <a:pt x="2040400" y="672171"/>
                  <a:pt x="2040865" y="671241"/>
                  <a:pt x="2040865" y="669382"/>
                </a:cubicBezTo>
                <a:close/>
                <a:moveTo>
                  <a:pt x="6904245" y="666593"/>
                </a:moveTo>
                <a:cubicBezTo>
                  <a:pt x="6896808" y="666593"/>
                  <a:pt x="6893089" y="670311"/>
                  <a:pt x="6893089" y="677749"/>
                </a:cubicBezTo>
                <a:lnTo>
                  <a:pt x="6893089" y="683327"/>
                </a:lnTo>
                <a:lnTo>
                  <a:pt x="6893089" y="691694"/>
                </a:lnTo>
                <a:cubicBezTo>
                  <a:pt x="6893089" y="693554"/>
                  <a:pt x="6894484" y="697272"/>
                  <a:pt x="6897273" y="702851"/>
                </a:cubicBezTo>
                <a:cubicBezTo>
                  <a:pt x="6900062" y="708429"/>
                  <a:pt x="6902387" y="713077"/>
                  <a:pt x="6904245" y="716796"/>
                </a:cubicBezTo>
                <a:lnTo>
                  <a:pt x="6918191" y="702851"/>
                </a:lnTo>
                <a:lnTo>
                  <a:pt x="6918191" y="697272"/>
                </a:lnTo>
                <a:lnTo>
                  <a:pt x="6918191" y="691694"/>
                </a:lnTo>
                <a:cubicBezTo>
                  <a:pt x="6916331" y="687976"/>
                  <a:pt x="6914007" y="683327"/>
                  <a:pt x="6911219" y="677749"/>
                </a:cubicBezTo>
                <a:cubicBezTo>
                  <a:pt x="6908429" y="672171"/>
                  <a:pt x="6906105" y="668452"/>
                  <a:pt x="6904245" y="666593"/>
                </a:cubicBezTo>
                <a:close/>
                <a:moveTo>
                  <a:pt x="3665745" y="666593"/>
                </a:moveTo>
                <a:cubicBezTo>
                  <a:pt x="3658308" y="666593"/>
                  <a:pt x="3654589" y="670311"/>
                  <a:pt x="3654589" y="677749"/>
                </a:cubicBezTo>
                <a:lnTo>
                  <a:pt x="3654589" y="683327"/>
                </a:lnTo>
                <a:lnTo>
                  <a:pt x="3654589" y="691694"/>
                </a:lnTo>
                <a:cubicBezTo>
                  <a:pt x="3654589" y="693554"/>
                  <a:pt x="3655983" y="697272"/>
                  <a:pt x="3658773" y="702851"/>
                </a:cubicBezTo>
                <a:cubicBezTo>
                  <a:pt x="3661562" y="708429"/>
                  <a:pt x="3663886" y="713077"/>
                  <a:pt x="3665745" y="716796"/>
                </a:cubicBezTo>
                <a:lnTo>
                  <a:pt x="3679691" y="702851"/>
                </a:lnTo>
                <a:lnTo>
                  <a:pt x="3679691" y="697272"/>
                </a:lnTo>
                <a:lnTo>
                  <a:pt x="3679691" y="691694"/>
                </a:lnTo>
                <a:cubicBezTo>
                  <a:pt x="3677831" y="687976"/>
                  <a:pt x="3675507" y="683327"/>
                  <a:pt x="3672718" y="677749"/>
                </a:cubicBezTo>
                <a:cubicBezTo>
                  <a:pt x="3669929" y="672171"/>
                  <a:pt x="3667605" y="668452"/>
                  <a:pt x="3665745" y="666593"/>
                </a:cubicBezTo>
                <a:close/>
                <a:moveTo>
                  <a:pt x="5954535" y="658225"/>
                </a:moveTo>
                <a:cubicBezTo>
                  <a:pt x="5960112" y="658225"/>
                  <a:pt x="5970804" y="661944"/>
                  <a:pt x="5986609" y="669382"/>
                </a:cubicBezTo>
                <a:cubicBezTo>
                  <a:pt x="6002414" y="676819"/>
                  <a:pt x="6017754" y="685186"/>
                  <a:pt x="6032629" y="694483"/>
                </a:cubicBezTo>
                <a:cubicBezTo>
                  <a:pt x="6051223" y="705640"/>
                  <a:pt x="6070747" y="717726"/>
                  <a:pt x="6091200" y="730742"/>
                </a:cubicBezTo>
                <a:cubicBezTo>
                  <a:pt x="6091200" y="751195"/>
                  <a:pt x="6080043" y="769324"/>
                  <a:pt x="6057731" y="785129"/>
                </a:cubicBezTo>
                <a:cubicBezTo>
                  <a:pt x="6035419" y="800934"/>
                  <a:pt x="6017754" y="812555"/>
                  <a:pt x="6004738" y="819992"/>
                </a:cubicBezTo>
                <a:cubicBezTo>
                  <a:pt x="5995441" y="818133"/>
                  <a:pt x="5990793" y="809766"/>
                  <a:pt x="5990793" y="794891"/>
                </a:cubicBezTo>
                <a:lnTo>
                  <a:pt x="6024262" y="794891"/>
                </a:lnTo>
                <a:cubicBezTo>
                  <a:pt x="6024262" y="791172"/>
                  <a:pt x="6019149" y="785594"/>
                  <a:pt x="6008921" y="778156"/>
                </a:cubicBezTo>
                <a:cubicBezTo>
                  <a:pt x="5998695" y="770718"/>
                  <a:pt x="5993582" y="766070"/>
                  <a:pt x="5993582" y="764211"/>
                </a:cubicBezTo>
                <a:cubicBezTo>
                  <a:pt x="5995441" y="762351"/>
                  <a:pt x="5997301" y="757703"/>
                  <a:pt x="5999160" y="750265"/>
                </a:cubicBezTo>
                <a:cubicBezTo>
                  <a:pt x="6001020" y="742828"/>
                  <a:pt x="6001949" y="738179"/>
                  <a:pt x="6001949" y="736320"/>
                </a:cubicBezTo>
                <a:cubicBezTo>
                  <a:pt x="5975917" y="728882"/>
                  <a:pt x="5955929" y="723769"/>
                  <a:pt x="5941984" y="720980"/>
                </a:cubicBezTo>
                <a:cubicBezTo>
                  <a:pt x="5935011" y="719585"/>
                  <a:pt x="5929083" y="718191"/>
                  <a:pt x="5924203" y="716796"/>
                </a:cubicBezTo>
                <a:lnTo>
                  <a:pt x="5920542" y="715465"/>
                </a:lnTo>
                <a:lnTo>
                  <a:pt x="5920717" y="715401"/>
                </a:lnTo>
                <a:cubicBezTo>
                  <a:pt x="5921879" y="714472"/>
                  <a:pt x="5922925" y="713077"/>
                  <a:pt x="5923855" y="711218"/>
                </a:cubicBezTo>
                <a:cubicBezTo>
                  <a:pt x="5925714" y="707499"/>
                  <a:pt x="5923389" y="705640"/>
                  <a:pt x="5916882" y="705640"/>
                </a:cubicBezTo>
                <a:cubicBezTo>
                  <a:pt x="5913628" y="705640"/>
                  <a:pt x="5911420" y="706105"/>
                  <a:pt x="5910258" y="707034"/>
                </a:cubicBezTo>
                <a:lnTo>
                  <a:pt x="5910083" y="709126"/>
                </a:lnTo>
                <a:lnTo>
                  <a:pt x="5904331" y="701456"/>
                </a:lnTo>
                <a:cubicBezTo>
                  <a:pt x="5904331" y="696808"/>
                  <a:pt x="5905261" y="687046"/>
                  <a:pt x="5907119" y="672171"/>
                </a:cubicBezTo>
                <a:close/>
                <a:moveTo>
                  <a:pt x="5617055" y="655436"/>
                </a:moveTo>
                <a:lnTo>
                  <a:pt x="5633789" y="655436"/>
                </a:lnTo>
                <a:lnTo>
                  <a:pt x="5647735" y="655436"/>
                </a:lnTo>
                <a:cubicBezTo>
                  <a:pt x="5651453" y="657296"/>
                  <a:pt x="5657961" y="659620"/>
                  <a:pt x="5667258" y="662409"/>
                </a:cubicBezTo>
                <a:cubicBezTo>
                  <a:pt x="5676555" y="665198"/>
                  <a:pt x="5683063" y="667522"/>
                  <a:pt x="5686782" y="669382"/>
                </a:cubicBezTo>
                <a:cubicBezTo>
                  <a:pt x="5684922" y="669382"/>
                  <a:pt x="5680739" y="669847"/>
                  <a:pt x="5674231" y="670776"/>
                </a:cubicBezTo>
                <a:cubicBezTo>
                  <a:pt x="5667723" y="671706"/>
                  <a:pt x="5662609" y="672171"/>
                  <a:pt x="5658891" y="672171"/>
                </a:cubicBezTo>
                <a:cubicBezTo>
                  <a:pt x="5653313" y="672171"/>
                  <a:pt x="5645875" y="671706"/>
                  <a:pt x="5636579" y="670776"/>
                </a:cubicBezTo>
                <a:cubicBezTo>
                  <a:pt x="5627281" y="669847"/>
                  <a:pt x="5620773" y="664733"/>
                  <a:pt x="5617055" y="655436"/>
                </a:cubicBezTo>
                <a:close/>
                <a:moveTo>
                  <a:pt x="6035419" y="630334"/>
                </a:moveTo>
                <a:cubicBezTo>
                  <a:pt x="6040997" y="630334"/>
                  <a:pt x="6047969" y="632659"/>
                  <a:pt x="6056336" y="637307"/>
                </a:cubicBezTo>
                <a:cubicBezTo>
                  <a:pt x="6064703" y="641956"/>
                  <a:pt x="6068887" y="647999"/>
                  <a:pt x="6068887" y="655436"/>
                </a:cubicBezTo>
                <a:lnTo>
                  <a:pt x="6015895" y="655436"/>
                </a:lnTo>
                <a:cubicBezTo>
                  <a:pt x="6015895" y="651717"/>
                  <a:pt x="6017754" y="646604"/>
                  <a:pt x="6021473" y="640096"/>
                </a:cubicBezTo>
                <a:cubicBezTo>
                  <a:pt x="6025191" y="633588"/>
                  <a:pt x="6029840" y="630334"/>
                  <a:pt x="6035419" y="630334"/>
                </a:cubicBezTo>
                <a:close/>
                <a:moveTo>
                  <a:pt x="1386797" y="624756"/>
                </a:moveTo>
                <a:cubicBezTo>
                  <a:pt x="1377500" y="634053"/>
                  <a:pt x="1367738" y="640096"/>
                  <a:pt x="1357512" y="642885"/>
                </a:cubicBezTo>
                <a:cubicBezTo>
                  <a:pt x="1347285" y="645674"/>
                  <a:pt x="1342172" y="654507"/>
                  <a:pt x="1342172" y="669382"/>
                </a:cubicBezTo>
                <a:cubicBezTo>
                  <a:pt x="1342172" y="674960"/>
                  <a:pt x="1342636" y="681003"/>
                  <a:pt x="1343566" y="687511"/>
                </a:cubicBezTo>
                <a:cubicBezTo>
                  <a:pt x="1344496" y="694018"/>
                  <a:pt x="1348680" y="699132"/>
                  <a:pt x="1356117" y="702851"/>
                </a:cubicBezTo>
                <a:lnTo>
                  <a:pt x="1361695" y="700061"/>
                </a:lnTo>
                <a:cubicBezTo>
                  <a:pt x="1361695" y="698202"/>
                  <a:pt x="1365414" y="695413"/>
                  <a:pt x="1372852" y="691694"/>
                </a:cubicBezTo>
                <a:cubicBezTo>
                  <a:pt x="1376570" y="689835"/>
                  <a:pt x="1380289" y="688905"/>
                  <a:pt x="1384008" y="688905"/>
                </a:cubicBezTo>
                <a:close/>
                <a:moveTo>
                  <a:pt x="7049627" y="616127"/>
                </a:moveTo>
                <a:cubicBezTo>
                  <a:pt x="7047535" y="616999"/>
                  <a:pt x="7046489" y="621270"/>
                  <a:pt x="7046489" y="628940"/>
                </a:cubicBezTo>
                <a:cubicBezTo>
                  <a:pt x="7046489" y="639166"/>
                  <a:pt x="7048349" y="643350"/>
                  <a:pt x="7052067" y="641491"/>
                </a:cubicBezTo>
                <a:cubicBezTo>
                  <a:pt x="7055785" y="639631"/>
                  <a:pt x="7057645" y="635448"/>
                  <a:pt x="7057645" y="628940"/>
                </a:cubicBezTo>
                <a:cubicBezTo>
                  <a:pt x="7057645" y="622432"/>
                  <a:pt x="7055785" y="618248"/>
                  <a:pt x="7052067" y="616389"/>
                </a:cubicBezTo>
                <a:cubicBezTo>
                  <a:pt x="7051137" y="615924"/>
                  <a:pt x="7050324" y="615837"/>
                  <a:pt x="7049627" y="616127"/>
                </a:cubicBezTo>
                <a:close/>
                <a:moveTo>
                  <a:pt x="3811127" y="616127"/>
                </a:moveTo>
                <a:cubicBezTo>
                  <a:pt x="3809035" y="616999"/>
                  <a:pt x="3807989" y="621270"/>
                  <a:pt x="3807989" y="628940"/>
                </a:cubicBezTo>
                <a:cubicBezTo>
                  <a:pt x="3807989" y="639166"/>
                  <a:pt x="3809848" y="643350"/>
                  <a:pt x="3813567" y="641491"/>
                </a:cubicBezTo>
                <a:cubicBezTo>
                  <a:pt x="3817286" y="639631"/>
                  <a:pt x="3819145" y="635448"/>
                  <a:pt x="3819145" y="628940"/>
                </a:cubicBezTo>
                <a:cubicBezTo>
                  <a:pt x="3819145" y="622432"/>
                  <a:pt x="3817286" y="618248"/>
                  <a:pt x="3813567" y="616389"/>
                </a:cubicBezTo>
                <a:cubicBezTo>
                  <a:pt x="3812638" y="615924"/>
                  <a:pt x="3811824" y="615837"/>
                  <a:pt x="3811127" y="616127"/>
                </a:cubicBezTo>
                <a:close/>
                <a:moveTo>
                  <a:pt x="1409110" y="591287"/>
                </a:moveTo>
                <a:lnTo>
                  <a:pt x="1411899" y="613600"/>
                </a:lnTo>
                <a:lnTo>
                  <a:pt x="1431422" y="616389"/>
                </a:lnTo>
                <a:lnTo>
                  <a:pt x="1431422" y="594076"/>
                </a:lnTo>
                <a:close/>
                <a:moveTo>
                  <a:pt x="6798260" y="588498"/>
                </a:moveTo>
                <a:cubicBezTo>
                  <a:pt x="6798260" y="599654"/>
                  <a:pt x="6803373" y="607092"/>
                  <a:pt x="6813601" y="610811"/>
                </a:cubicBezTo>
                <a:cubicBezTo>
                  <a:pt x="6823827" y="614529"/>
                  <a:pt x="6833588" y="616389"/>
                  <a:pt x="6842886" y="616389"/>
                </a:cubicBezTo>
                <a:lnTo>
                  <a:pt x="6842886" y="610811"/>
                </a:lnTo>
                <a:cubicBezTo>
                  <a:pt x="6842886" y="599654"/>
                  <a:pt x="6837307" y="593147"/>
                  <a:pt x="6826151" y="591287"/>
                </a:cubicBezTo>
                <a:cubicBezTo>
                  <a:pt x="6814995" y="589428"/>
                  <a:pt x="6805697" y="588498"/>
                  <a:pt x="6798260" y="588498"/>
                </a:cubicBezTo>
                <a:close/>
                <a:moveTo>
                  <a:pt x="3559760" y="588498"/>
                </a:moveTo>
                <a:cubicBezTo>
                  <a:pt x="3559760" y="599654"/>
                  <a:pt x="3564874" y="607092"/>
                  <a:pt x="3575100" y="610811"/>
                </a:cubicBezTo>
                <a:cubicBezTo>
                  <a:pt x="3585327" y="614529"/>
                  <a:pt x="3595088" y="616389"/>
                  <a:pt x="3604385" y="616389"/>
                </a:cubicBezTo>
                <a:lnTo>
                  <a:pt x="3604385" y="610811"/>
                </a:lnTo>
                <a:cubicBezTo>
                  <a:pt x="3604385" y="599654"/>
                  <a:pt x="3598807" y="593147"/>
                  <a:pt x="3587651" y="591287"/>
                </a:cubicBezTo>
                <a:cubicBezTo>
                  <a:pt x="3576495" y="589428"/>
                  <a:pt x="3567198" y="588498"/>
                  <a:pt x="3559760" y="588498"/>
                </a:cubicBezTo>
                <a:close/>
                <a:moveTo>
                  <a:pt x="1333804" y="568974"/>
                </a:moveTo>
                <a:lnTo>
                  <a:pt x="1336594" y="574553"/>
                </a:lnTo>
                <a:lnTo>
                  <a:pt x="1336594" y="577342"/>
                </a:lnTo>
                <a:cubicBezTo>
                  <a:pt x="1336594" y="579201"/>
                  <a:pt x="1339383" y="582920"/>
                  <a:pt x="1344961" y="588498"/>
                </a:cubicBezTo>
                <a:lnTo>
                  <a:pt x="1350539" y="591287"/>
                </a:lnTo>
                <a:lnTo>
                  <a:pt x="1353328" y="591287"/>
                </a:lnTo>
                <a:close/>
                <a:moveTo>
                  <a:pt x="5993582" y="543873"/>
                </a:moveTo>
                <a:lnTo>
                  <a:pt x="5993582" y="574553"/>
                </a:lnTo>
                <a:lnTo>
                  <a:pt x="5979636" y="557818"/>
                </a:lnTo>
                <a:close/>
                <a:moveTo>
                  <a:pt x="1453735" y="518771"/>
                </a:moveTo>
                <a:cubicBezTo>
                  <a:pt x="1451876" y="518771"/>
                  <a:pt x="1450016" y="520165"/>
                  <a:pt x="1448157" y="522954"/>
                </a:cubicBezTo>
                <a:cubicBezTo>
                  <a:pt x="1446298" y="525744"/>
                  <a:pt x="1444438" y="528068"/>
                  <a:pt x="1442579" y="529927"/>
                </a:cubicBezTo>
                <a:lnTo>
                  <a:pt x="1445368" y="535505"/>
                </a:lnTo>
                <a:cubicBezTo>
                  <a:pt x="1443509" y="554099"/>
                  <a:pt x="1455595" y="565256"/>
                  <a:pt x="1481626" y="568974"/>
                </a:cubicBezTo>
                <a:cubicBezTo>
                  <a:pt x="1481626" y="544802"/>
                  <a:pt x="1472329" y="528068"/>
                  <a:pt x="1453735" y="518771"/>
                </a:cubicBezTo>
                <a:close/>
                <a:moveTo>
                  <a:pt x="6893089" y="504825"/>
                </a:moveTo>
                <a:lnTo>
                  <a:pt x="6898667" y="504825"/>
                </a:lnTo>
                <a:cubicBezTo>
                  <a:pt x="6907965" y="504825"/>
                  <a:pt x="6917261" y="515982"/>
                  <a:pt x="6926559" y="538294"/>
                </a:cubicBezTo>
                <a:cubicBezTo>
                  <a:pt x="6935855" y="560607"/>
                  <a:pt x="6945151" y="574553"/>
                  <a:pt x="6954449" y="580131"/>
                </a:cubicBezTo>
                <a:cubicBezTo>
                  <a:pt x="6956308" y="576412"/>
                  <a:pt x="6960027" y="571763"/>
                  <a:pt x="6965605" y="566185"/>
                </a:cubicBezTo>
                <a:cubicBezTo>
                  <a:pt x="6971184" y="560607"/>
                  <a:pt x="6975832" y="556888"/>
                  <a:pt x="6979551" y="555029"/>
                </a:cubicBezTo>
                <a:lnTo>
                  <a:pt x="6985129" y="552240"/>
                </a:lnTo>
                <a:lnTo>
                  <a:pt x="6990707" y="555029"/>
                </a:lnTo>
                <a:cubicBezTo>
                  <a:pt x="7003723" y="569904"/>
                  <a:pt x="7013485" y="576877"/>
                  <a:pt x="7019993" y="575947"/>
                </a:cubicBezTo>
                <a:cubicBezTo>
                  <a:pt x="7026500" y="575017"/>
                  <a:pt x="7037192" y="580131"/>
                  <a:pt x="7052067" y="591287"/>
                </a:cubicBezTo>
                <a:cubicBezTo>
                  <a:pt x="7070661" y="606162"/>
                  <a:pt x="7089255" y="626151"/>
                  <a:pt x="7107849" y="651253"/>
                </a:cubicBezTo>
                <a:cubicBezTo>
                  <a:pt x="7126443" y="676354"/>
                  <a:pt x="7142713" y="703315"/>
                  <a:pt x="7156658" y="732136"/>
                </a:cubicBezTo>
                <a:cubicBezTo>
                  <a:pt x="7170603" y="760957"/>
                  <a:pt x="7181760" y="789312"/>
                  <a:pt x="7190127" y="817203"/>
                </a:cubicBezTo>
                <a:cubicBezTo>
                  <a:pt x="7198495" y="845094"/>
                  <a:pt x="7202678" y="870196"/>
                  <a:pt x="7202678" y="892509"/>
                </a:cubicBezTo>
                <a:lnTo>
                  <a:pt x="7202678" y="914821"/>
                </a:lnTo>
                <a:cubicBezTo>
                  <a:pt x="7202678" y="918540"/>
                  <a:pt x="7201749" y="926443"/>
                  <a:pt x="7199889" y="938529"/>
                </a:cubicBezTo>
                <a:cubicBezTo>
                  <a:pt x="7198029" y="950615"/>
                  <a:pt x="7196635" y="963166"/>
                  <a:pt x="7195705" y="976181"/>
                </a:cubicBezTo>
                <a:cubicBezTo>
                  <a:pt x="7194775" y="989197"/>
                  <a:pt x="7193381" y="1001283"/>
                  <a:pt x="7191521" y="1012439"/>
                </a:cubicBezTo>
                <a:cubicBezTo>
                  <a:pt x="7189663" y="1023596"/>
                  <a:pt x="7188733" y="1031963"/>
                  <a:pt x="7188733" y="1037541"/>
                </a:cubicBezTo>
                <a:cubicBezTo>
                  <a:pt x="7175717" y="1063573"/>
                  <a:pt x="7158983" y="1076588"/>
                  <a:pt x="7138529" y="1076588"/>
                </a:cubicBezTo>
                <a:cubicBezTo>
                  <a:pt x="7127373" y="1076588"/>
                  <a:pt x="7121795" y="1073335"/>
                  <a:pt x="7121795" y="1066827"/>
                </a:cubicBezTo>
                <a:cubicBezTo>
                  <a:pt x="7121795" y="1060319"/>
                  <a:pt x="7119935" y="1050557"/>
                  <a:pt x="7116217" y="1037541"/>
                </a:cubicBezTo>
                <a:cubicBezTo>
                  <a:pt x="7112497" y="1028244"/>
                  <a:pt x="7107849" y="1009650"/>
                  <a:pt x="7102271" y="981759"/>
                </a:cubicBezTo>
                <a:cubicBezTo>
                  <a:pt x="7096693" y="953868"/>
                  <a:pt x="7092973" y="935275"/>
                  <a:pt x="7091115" y="925978"/>
                </a:cubicBezTo>
                <a:cubicBezTo>
                  <a:pt x="7087395" y="918540"/>
                  <a:pt x="7071591" y="911567"/>
                  <a:pt x="7043701" y="905060"/>
                </a:cubicBezTo>
                <a:cubicBezTo>
                  <a:pt x="7015809" y="898552"/>
                  <a:pt x="6994426" y="885071"/>
                  <a:pt x="6979551" y="864618"/>
                </a:cubicBezTo>
                <a:lnTo>
                  <a:pt x="6965605" y="850672"/>
                </a:lnTo>
                <a:lnTo>
                  <a:pt x="6918191" y="850672"/>
                </a:lnTo>
                <a:cubicBezTo>
                  <a:pt x="6899597" y="850672"/>
                  <a:pt x="6883327" y="852997"/>
                  <a:pt x="6869382" y="857645"/>
                </a:cubicBezTo>
                <a:cubicBezTo>
                  <a:pt x="6855437" y="862294"/>
                  <a:pt x="6840097" y="864618"/>
                  <a:pt x="6823362" y="864618"/>
                </a:cubicBezTo>
                <a:lnTo>
                  <a:pt x="6817784" y="864618"/>
                </a:lnTo>
                <a:cubicBezTo>
                  <a:pt x="6814065" y="862758"/>
                  <a:pt x="6803838" y="859969"/>
                  <a:pt x="6787104" y="856250"/>
                </a:cubicBezTo>
                <a:cubicBezTo>
                  <a:pt x="6770369" y="852532"/>
                  <a:pt x="6760143" y="850672"/>
                  <a:pt x="6756423" y="850672"/>
                </a:cubicBezTo>
                <a:cubicBezTo>
                  <a:pt x="6754565" y="850672"/>
                  <a:pt x="6750845" y="852532"/>
                  <a:pt x="6745267" y="856250"/>
                </a:cubicBezTo>
                <a:cubicBezTo>
                  <a:pt x="6739689" y="859969"/>
                  <a:pt x="6735041" y="862758"/>
                  <a:pt x="6731323" y="864618"/>
                </a:cubicBezTo>
                <a:cubicBezTo>
                  <a:pt x="6729463" y="864618"/>
                  <a:pt x="6727139" y="866477"/>
                  <a:pt x="6724349" y="870196"/>
                </a:cubicBezTo>
                <a:cubicBezTo>
                  <a:pt x="6721560" y="873915"/>
                  <a:pt x="6719236" y="875774"/>
                  <a:pt x="6717377" y="875774"/>
                </a:cubicBezTo>
                <a:lnTo>
                  <a:pt x="6711799" y="875774"/>
                </a:lnTo>
                <a:lnTo>
                  <a:pt x="6706221" y="875774"/>
                </a:lnTo>
                <a:cubicBezTo>
                  <a:pt x="6702501" y="875774"/>
                  <a:pt x="6694134" y="873915"/>
                  <a:pt x="6681119" y="870196"/>
                </a:cubicBezTo>
                <a:cubicBezTo>
                  <a:pt x="6668103" y="866477"/>
                  <a:pt x="6659735" y="864618"/>
                  <a:pt x="6656017" y="864618"/>
                </a:cubicBezTo>
                <a:lnTo>
                  <a:pt x="6644861" y="864618"/>
                </a:lnTo>
                <a:cubicBezTo>
                  <a:pt x="6602094" y="864618"/>
                  <a:pt x="6565371" y="879958"/>
                  <a:pt x="6534691" y="910638"/>
                </a:cubicBezTo>
                <a:cubicBezTo>
                  <a:pt x="6504011" y="941318"/>
                  <a:pt x="6488671" y="975252"/>
                  <a:pt x="6488671" y="1012439"/>
                </a:cubicBezTo>
                <a:lnTo>
                  <a:pt x="6519351" y="1012439"/>
                </a:lnTo>
                <a:lnTo>
                  <a:pt x="6594657" y="1087745"/>
                </a:lnTo>
                <a:cubicBezTo>
                  <a:pt x="6594657" y="1084026"/>
                  <a:pt x="6596516" y="1079378"/>
                  <a:pt x="6600235" y="1073799"/>
                </a:cubicBezTo>
                <a:cubicBezTo>
                  <a:pt x="6603953" y="1068221"/>
                  <a:pt x="6605813" y="1064502"/>
                  <a:pt x="6605813" y="1062643"/>
                </a:cubicBezTo>
                <a:lnTo>
                  <a:pt x="6611391" y="1062643"/>
                </a:lnTo>
                <a:cubicBezTo>
                  <a:pt x="6629985" y="1062643"/>
                  <a:pt x="6652763" y="1064967"/>
                  <a:pt x="6679725" y="1069616"/>
                </a:cubicBezTo>
                <a:cubicBezTo>
                  <a:pt x="6706685" y="1074264"/>
                  <a:pt x="6734111" y="1080772"/>
                  <a:pt x="6762003" y="1089139"/>
                </a:cubicBezTo>
                <a:cubicBezTo>
                  <a:pt x="6789893" y="1097507"/>
                  <a:pt x="6815459" y="1107733"/>
                  <a:pt x="6838702" y="1119819"/>
                </a:cubicBezTo>
                <a:cubicBezTo>
                  <a:pt x="6861944" y="1131905"/>
                  <a:pt x="6880073" y="1146316"/>
                  <a:pt x="6893089" y="1163050"/>
                </a:cubicBezTo>
                <a:cubicBezTo>
                  <a:pt x="6898667" y="1164910"/>
                  <a:pt x="6908429" y="1167699"/>
                  <a:pt x="6922375" y="1171417"/>
                </a:cubicBezTo>
                <a:cubicBezTo>
                  <a:pt x="6936321" y="1175136"/>
                  <a:pt x="6951195" y="1179785"/>
                  <a:pt x="6967001" y="1185363"/>
                </a:cubicBezTo>
                <a:cubicBezTo>
                  <a:pt x="6982805" y="1190941"/>
                  <a:pt x="6997680" y="1196054"/>
                  <a:pt x="7011625" y="1200703"/>
                </a:cubicBezTo>
                <a:cubicBezTo>
                  <a:pt x="7025571" y="1205351"/>
                  <a:pt x="7035333" y="1208605"/>
                  <a:pt x="7040911" y="1210465"/>
                </a:cubicBezTo>
                <a:cubicBezTo>
                  <a:pt x="7046489" y="1212324"/>
                  <a:pt x="7056251" y="1216508"/>
                  <a:pt x="7070197" y="1223016"/>
                </a:cubicBezTo>
                <a:cubicBezTo>
                  <a:pt x="7084142" y="1229523"/>
                  <a:pt x="7098087" y="1236961"/>
                  <a:pt x="7112033" y="1245328"/>
                </a:cubicBezTo>
                <a:cubicBezTo>
                  <a:pt x="7125979" y="1253696"/>
                  <a:pt x="7138529" y="1262993"/>
                  <a:pt x="7149685" y="1273219"/>
                </a:cubicBezTo>
                <a:cubicBezTo>
                  <a:pt x="7160842" y="1283446"/>
                  <a:pt x="7166420" y="1294137"/>
                  <a:pt x="7166420" y="1305294"/>
                </a:cubicBezTo>
                <a:cubicBezTo>
                  <a:pt x="7166420" y="1318309"/>
                  <a:pt x="7161771" y="1327142"/>
                  <a:pt x="7152475" y="1331790"/>
                </a:cubicBezTo>
                <a:cubicBezTo>
                  <a:pt x="7143177" y="1336439"/>
                  <a:pt x="7138529" y="1347130"/>
                  <a:pt x="7138529" y="1363865"/>
                </a:cubicBezTo>
                <a:cubicBezTo>
                  <a:pt x="7138529" y="1373161"/>
                  <a:pt x="7138529" y="1382923"/>
                  <a:pt x="7138529" y="1393150"/>
                </a:cubicBezTo>
                <a:cubicBezTo>
                  <a:pt x="7138529" y="1403377"/>
                  <a:pt x="7143177" y="1413138"/>
                  <a:pt x="7152475" y="1422435"/>
                </a:cubicBezTo>
                <a:cubicBezTo>
                  <a:pt x="7156193" y="1418717"/>
                  <a:pt x="7162236" y="1412209"/>
                  <a:pt x="7170603" y="1402912"/>
                </a:cubicBezTo>
                <a:cubicBezTo>
                  <a:pt x="7178971" y="1393615"/>
                  <a:pt x="7185013" y="1388037"/>
                  <a:pt x="7188733" y="1386177"/>
                </a:cubicBezTo>
                <a:lnTo>
                  <a:pt x="7191521" y="1386177"/>
                </a:lnTo>
                <a:cubicBezTo>
                  <a:pt x="7193381" y="1386177"/>
                  <a:pt x="7194311" y="1385712"/>
                  <a:pt x="7194311" y="1384783"/>
                </a:cubicBezTo>
                <a:cubicBezTo>
                  <a:pt x="7194311" y="1383853"/>
                  <a:pt x="7195241" y="1383388"/>
                  <a:pt x="7197099" y="1383388"/>
                </a:cubicBezTo>
                <a:cubicBezTo>
                  <a:pt x="7208257" y="1383388"/>
                  <a:pt x="7214299" y="1392220"/>
                  <a:pt x="7215229" y="1409885"/>
                </a:cubicBezTo>
                <a:cubicBezTo>
                  <a:pt x="7216159" y="1427549"/>
                  <a:pt x="7216623" y="1440100"/>
                  <a:pt x="7216623" y="1447537"/>
                </a:cubicBezTo>
                <a:cubicBezTo>
                  <a:pt x="7216623" y="1460553"/>
                  <a:pt x="7213835" y="1468455"/>
                  <a:pt x="7208257" y="1471244"/>
                </a:cubicBezTo>
                <a:cubicBezTo>
                  <a:pt x="7202678" y="1474034"/>
                  <a:pt x="7199889" y="1480077"/>
                  <a:pt x="7199889" y="1489374"/>
                </a:cubicBezTo>
                <a:cubicBezTo>
                  <a:pt x="7199889" y="1496811"/>
                  <a:pt x="7202678" y="1501924"/>
                  <a:pt x="7208257" y="1504713"/>
                </a:cubicBezTo>
                <a:cubicBezTo>
                  <a:pt x="7213835" y="1507503"/>
                  <a:pt x="7216623" y="1512616"/>
                  <a:pt x="7216623" y="1520054"/>
                </a:cubicBezTo>
                <a:cubicBezTo>
                  <a:pt x="7216623" y="1521913"/>
                  <a:pt x="7212905" y="1533534"/>
                  <a:pt x="7205467" y="1554917"/>
                </a:cubicBezTo>
                <a:cubicBezTo>
                  <a:pt x="7198029" y="1576300"/>
                  <a:pt x="7189197" y="1599543"/>
                  <a:pt x="7178971" y="1624644"/>
                </a:cubicBezTo>
                <a:cubicBezTo>
                  <a:pt x="7168744" y="1649746"/>
                  <a:pt x="7158517" y="1673453"/>
                  <a:pt x="7148291" y="1695766"/>
                </a:cubicBezTo>
                <a:cubicBezTo>
                  <a:pt x="7138064" y="1718079"/>
                  <a:pt x="7131091" y="1730165"/>
                  <a:pt x="7127373" y="1732024"/>
                </a:cubicBezTo>
                <a:cubicBezTo>
                  <a:pt x="7123653" y="1733884"/>
                  <a:pt x="7119005" y="1733419"/>
                  <a:pt x="7113427" y="1730630"/>
                </a:cubicBezTo>
                <a:cubicBezTo>
                  <a:pt x="7107849" y="1727840"/>
                  <a:pt x="7104130" y="1724587"/>
                  <a:pt x="7102271" y="1720868"/>
                </a:cubicBezTo>
                <a:cubicBezTo>
                  <a:pt x="7092973" y="1739462"/>
                  <a:pt x="7079493" y="1762704"/>
                  <a:pt x="7061829" y="1790595"/>
                </a:cubicBezTo>
                <a:cubicBezTo>
                  <a:pt x="7044165" y="1818486"/>
                  <a:pt x="7025106" y="1839869"/>
                  <a:pt x="7004653" y="1854744"/>
                </a:cubicBezTo>
                <a:cubicBezTo>
                  <a:pt x="6995355" y="1851025"/>
                  <a:pt x="6988848" y="1840799"/>
                  <a:pt x="6985129" y="1824064"/>
                </a:cubicBezTo>
                <a:cubicBezTo>
                  <a:pt x="6981410" y="1807330"/>
                  <a:pt x="6979551" y="1797103"/>
                  <a:pt x="6979551" y="1793384"/>
                </a:cubicBezTo>
                <a:lnTo>
                  <a:pt x="6973973" y="1793384"/>
                </a:lnTo>
                <a:lnTo>
                  <a:pt x="6965605" y="1793384"/>
                </a:lnTo>
                <a:cubicBezTo>
                  <a:pt x="6952589" y="1802681"/>
                  <a:pt x="6943293" y="1810119"/>
                  <a:pt x="6937715" y="1815697"/>
                </a:cubicBezTo>
                <a:cubicBezTo>
                  <a:pt x="6932137" y="1821275"/>
                  <a:pt x="6929347" y="1830572"/>
                  <a:pt x="6929347" y="1843588"/>
                </a:cubicBezTo>
                <a:cubicBezTo>
                  <a:pt x="6929347" y="1852885"/>
                  <a:pt x="6931671" y="1858463"/>
                  <a:pt x="6936321" y="1860322"/>
                </a:cubicBezTo>
                <a:cubicBezTo>
                  <a:pt x="6940968" y="1862182"/>
                  <a:pt x="6943293" y="1866830"/>
                  <a:pt x="6943293" y="1874268"/>
                </a:cubicBezTo>
                <a:cubicBezTo>
                  <a:pt x="6943293" y="1876127"/>
                  <a:pt x="6942363" y="1877986"/>
                  <a:pt x="6940503" y="1879846"/>
                </a:cubicBezTo>
                <a:cubicBezTo>
                  <a:pt x="6940503" y="1881705"/>
                  <a:pt x="6939109" y="1884030"/>
                  <a:pt x="6936321" y="1886819"/>
                </a:cubicBezTo>
                <a:cubicBezTo>
                  <a:pt x="6933531" y="1889608"/>
                  <a:pt x="6931207" y="1891932"/>
                  <a:pt x="6929347" y="1893791"/>
                </a:cubicBezTo>
                <a:cubicBezTo>
                  <a:pt x="6925629" y="1890072"/>
                  <a:pt x="6917261" y="1883565"/>
                  <a:pt x="6904245" y="1874268"/>
                </a:cubicBezTo>
                <a:cubicBezTo>
                  <a:pt x="6891229" y="1864971"/>
                  <a:pt x="6882863" y="1858463"/>
                  <a:pt x="6879144" y="1854744"/>
                </a:cubicBezTo>
                <a:lnTo>
                  <a:pt x="6865199" y="1860322"/>
                </a:lnTo>
                <a:cubicBezTo>
                  <a:pt x="6865199" y="1871479"/>
                  <a:pt x="6864733" y="1882170"/>
                  <a:pt x="6863804" y="1892397"/>
                </a:cubicBezTo>
                <a:cubicBezTo>
                  <a:pt x="6862873" y="1902623"/>
                  <a:pt x="6854042" y="1907737"/>
                  <a:pt x="6837307" y="1907737"/>
                </a:cubicBezTo>
                <a:cubicBezTo>
                  <a:pt x="6828010" y="1907737"/>
                  <a:pt x="6821037" y="1906342"/>
                  <a:pt x="6816389" y="1903553"/>
                </a:cubicBezTo>
                <a:cubicBezTo>
                  <a:pt x="6811741" y="1900764"/>
                  <a:pt x="6808487" y="1897045"/>
                  <a:pt x="6806627" y="1892397"/>
                </a:cubicBezTo>
                <a:cubicBezTo>
                  <a:pt x="6804768" y="1887748"/>
                  <a:pt x="6803373" y="1882170"/>
                  <a:pt x="6802444" y="1875662"/>
                </a:cubicBezTo>
                <a:cubicBezTo>
                  <a:pt x="6801514" y="1869154"/>
                  <a:pt x="6798260" y="1862182"/>
                  <a:pt x="6792682" y="1854744"/>
                </a:cubicBezTo>
                <a:cubicBezTo>
                  <a:pt x="6779666" y="1860322"/>
                  <a:pt x="6774553" y="1868225"/>
                  <a:pt x="6777342" y="1878451"/>
                </a:cubicBezTo>
                <a:cubicBezTo>
                  <a:pt x="6780131" y="1888678"/>
                  <a:pt x="6776877" y="1897510"/>
                  <a:pt x="6767581" y="1904948"/>
                </a:cubicBezTo>
                <a:cubicBezTo>
                  <a:pt x="6765721" y="1906807"/>
                  <a:pt x="6759677" y="1910991"/>
                  <a:pt x="6749451" y="1917499"/>
                </a:cubicBezTo>
                <a:cubicBezTo>
                  <a:pt x="6739224" y="1924006"/>
                  <a:pt x="6733181" y="1928190"/>
                  <a:pt x="6731323" y="1930050"/>
                </a:cubicBezTo>
                <a:lnTo>
                  <a:pt x="6717377" y="1943995"/>
                </a:lnTo>
                <a:lnTo>
                  <a:pt x="6583501" y="1943995"/>
                </a:lnTo>
                <a:cubicBezTo>
                  <a:pt x="6576063" y="1919823"/>
                  <a:pt x="6570485" y="1902158"/>
                  <a:pt x="6566766" y="1891002"/>
                </a:cubicBezTo>
                <a:cubicBezTo>
                  <a:pt x="6563047" y="1879846"/>
                  <a:pt x="6561188" y="1861252"/>
                  <a:pt x="6561188" y="1835220"/>
                </a:cubicBezTo>
                <a:cubicBezTo>
                  <a:pt x="6555610" y="1835220"/>
                  <a:pt x="6550961" y="1837080"/>
                  <a:pt x="6547243" y="1840799"/>
                </a:cubicBezTo>
                <a:cubicBezTo>
                  <a:pt x="6543523" y="1844517"/>
                  <a:pt x="6539805" y="1848236"/>
                  <a:pt x="6536086" y="1851955"/>
                </a:cubicBezTo>
                <a:cubicBezTo>
                  <a:pt x="6532367" y="1855674"/>
                  <a:pt x="6528183" y="1857998"/>
                  <a:pt x="6523535" y="1858928"/>
                </a:cubicBezTo>
                <a:cubicBezTo>
                  <a:pt x="6518887" y="1859857"/>
                  <a:pt x="6513773" y="1858463"/>
                  <a:pt x="6508195" y="1854744"/>
                </a:cubicBezTo>
                <a:cubicBezTo>
                  <a:pt x="6504475" y="1886354"/>
                  <a:pt x="6499363" y="1907272"/>
                  <a:pt x="6492855" y="1917499"/>
                </a:cubicBezTo>
                <a:cubicBezTo>
                  <a:pt x="6486347" y="1927725"/>
                  <a:pt x="6471007" y="1940276"/>
                  <a:pt x="6446835" y="1955151"/>
                </a:cubicBezTo>
                <a:cubicBezTo>
                  <a:pt x="6443116" y="1951433"/>
                  <a:pt x="6438468" y="1943065"/>
                  <a:pt x="6432890" y="1930050"/>
                </a:cubicBezTo>
                <a:cubicBezTo>
                  <a:pt x="6427312" y="1917034"/>
                  <a:pt x="6423593" y="1908667"/>
                  <a:pt x="6421733" y="1904948"/>
                </a:cubicBezTo>
                <a:cubicBezTo>
                  <a:pt x="6419874" y="1903088"/>
                  <a:pt x="6418945" y="1901229"/>
                  <a:pt x="6418945" y="1899369"/>
                </a:cubicBezTo>
                <a:lnTo>
                  <a:pt x="6418945" y="1893791"/>
                </a:lnTo>
                <a:cubicBezTo>
                  <a:pt x="6418945" y="1891932"/>
                  <a:pt x="6419409" y="1889608"/>
                  <a:pt x="6420339" y="1886819"/>
                </a:cubicBezTo>
                <a:cubicBezTo>
                  <a:pt x="6421269" y="1884030"/>
                  <a:pt x="6421733" y="1881705"/>
                  <a:pt x="6421733" y="1879846"/>
                </a:cubicBezTo>
                <a:cubicBezTo>
                  <a:pt x="6421733" y="1877986"/>
                  <a:pt x="6423593" y="1873803"/>
                  <a:pt x="6427312" y="1867295"/>
                </a:cubicBezTo>
                <a:cubicBezTo>
                  <a:pt x="6431030" y="1860787"/>
                  <a:pt x="6432890" y="1856603"/>
                  <a:pt x="6432890" y="1854744"/>
                </a:cubicBezTo>
                <a:lnTo>
                  <a:pt x="6427312" y="1849166"/>
                </a:lnTo>
                <a:lnTo>
                  <a:pt x="6421733" y="1843588"/>
                </a:lnTo>
                <a:lnTo>
                  <a:pt x="6416155" y="1843588"/>
                </a:lnTo>
                <a:cubicBezTo>
                  <a:pt x="6416155" y="1843588"/>
                  <a:pt x="6412436" y="1847306"/>
                  <a:pt x="6404999" y="1854744"/>
                </a:cubicBezTo>
                <a:cubicBezTo>
                  <a:pt x="6397561" y="1862182"/>
                  <a:pt x="6389659" y="1870549"/>
                  <a:pt x="6381291" y="1879846"/>
                </a:cubicBezTo>
                <a:cubicBezTo>
                  <a:pt x="6372925" y="1889143"/>
                  <a:pt x="6365021" y="1897975"/>
                  <a:pt x="6357584" y="1906342"/>
                </a:cubicBezTo>
                <a:cubicBezTo>
                  <a:pt x="6350147" y="1914709"/>
                  <a:pt x="6346428" y="1918893"/>
                  <a:pt x="6346428" y="1918893"/>
                </a:cubicBezTo>
                <a:lnTo>
                  <a:pt x="6340849" y="1918893"/>
                </a:lnTo>
                <a:lnTo>
                  <a:pt x="6335271" y="1918893"/>
                </a:lnTo>
                <a:lnTo>
                  <a:pt x="6321327" y="1904948"/>
                </a:lnTo>
                <a:lnTo>
                  <a:pt x="6315749" y="1904948"/>
                </a:lnTo>
                <a:lnTo>
                  <a:pt x="6310170" y="1904948"/>
                </a:lnTo>
                <a:lnTo>
                  <a:pt x="6296225" y="1918893"/>
                </a:lnTo>
                <a:lnTo>
                  <a:pt x="6290647" y="1918893"/>
                </a:lnTo>
                <a:cubicBezTo>
                  <a:pt x="6275771" y="1918893"/>
                  <a:pt x="6265545" y="1917963"/>
                  <a:pt x="6259966" y="1916104"/>
                </a:cubicBezTo>
                <a:cubicBezTo>
                  <a:pt x="6254388" y="1914245"/>
                  <a:pt x="6251599" y="1911920"/>
                  <a:pt x="6251599" y="1909131"/>
                </a:cubicBezTo>
                <a:cubicBezTo>
                  <a:pt x="6251599" y="1906342"/>
                  <a:pt x="6252993" y="1902158"/>
                  <a:pt x="6255783" y="1896580"/>
                </a:cubicBezTo>
                <a:cubicBezTo>
                  <a:pt x="6258571" y="1891002"/>
                  <a:pt x="6259966" y="1883565"/>
                  <a:pt x="6259966" y="1874268"/>
                </a:cubicBezTo>
                <a:cubicBezTo>
                  <a:pt x="6239512" y="1874268"/>
                  <a:pt x="6227427" y="1876127"/>
                  <a:pt x="6223708" y="1879846"/>
                </a:cubicBezTo>
                <a:cubicBezTo>
                  <a:pt x="6219989" y="1883565"/>
                  <a:pt x="6219059" y="1887283"/>
                  <a:pt x="6220919" y="1891002"/>
                </a:cubicBezTo>
                <a:cubicBezTo>
                  <a:pt x="6222778" y="1894721"/>
                  <a:pt x="6223243" y="1898440"/>
                  <a:pt x="6222313" y="1902158"/>
                </a:cubicBezTo>
                <a:cubicBezTo>
                  <a:pt x="6221383" y="1905877"/>
                  <a:pt x="6213481" y="1907737"/>
                  <a:pt x="6198607" y="1907737"/>
                </a:cubicBezTo>
                <a:cubicBezTo>
                  <a:pt x="6189309" y="1907737"/>
                  <a:pt x="6178153" y="1903088"/>
                  <a:pt x="6165137" y="1893791"/>
                </a:cubicBezTo>
                <a:cubicBezTo>
                  <a:pt x="6152121" y="1884494"/>
                  <a:pt x="6145614" y="1874268"/>
                  <a:pt x="6145614" y="1863111"/>
                </a:cubicBezTo>
                <a:cubicBezTo>
                  <a:pt x="6158629" y="1863111"/>
                  <a:pt x="6174899" y="1856139"/>
                  <a:pt x="6194423" y="1842193"/>
                </a:cubicBezTo>
                <a:cubicBezTo>
                  <a:pt x="6213947" y="1828248"/>
                  <a:pt x="6223708" y="1814767"/>
                  <a:pt x="6223708" y="1801751"/>
                </a:cubicBezTo>
                <a:cubicBezTo>
                  <a:pt x="6223708" y="1786876"/>
                  <a:pt x="6218595" y="1768747"/>
                  <a:pt x="6208368" y="1747364"/>
                </a:cubicBezTo>
                <a:cubicBezTo>
                  <a:pt x="6198141" y="1725981"/>
                  <a:pt x="6194887" y="1708782"/>
                  <a:pt x="6198607" y="1695766"/>
                </a:cubicBezTo>
                <a:cubicBezTo>
                  <a:pt x="6198607" y="1693907"/>
                  <a:pt x="6202325" y="1691582"/>
                  <a:pt x="6209763" y="1688793"/>
                </a:cubicBezTo>
                <a:cubicBezTo>
                  <a:pt x="6217199" y="1686004"/>
                  <a:pt x="6221849" y="1683680"/>
                  <a:pt x="6223708" y="1681821"/>
                </a:cubicBezTo>
                <a:cubicBezTo>
                  <a:pt x="6227427" y="1678102"/>
                  <a:pt x="6230681" y="1670664"/>
                  <a:pt x="6233470" y="1659508"/>
                </a:cubicBezTo>
                <a:cubicBezTo>
                  <a:pt x="6236259" y="1648351"/>
                  <a:pt x="6238583" y="1637195"/>
                  <a:pt x="6240443" y="1626039"/>
                </a:cubicBezTo>
                <a:cubicBezTo>
                  <a:pt x="6242301" y="1614882"/>
                  <a:pt x="6245091" y="1604656"/>
                  <a:pt x="6248810" y="1595359"/>
                </a:cubicBezTo>
                <a:cubicBezTo>
                  <a:pt x="6252529" y="1586062"/>
                  <a:pt x="6258107" y="1581413"/>
                  <a:pt x="6265545" y="1581413"/>
                </a:cubicBezTo>
                <a:cubicBezTo>
                  <a:pt x="6267403" y="1581413"/>
                  <a:pt x="6269263" y="1582343"/>
                  <a:pt x="6271123" y="1584202"/>
                </a:cubicBezTo>
                <a:cubicBezTo>
                  <a:pt x="6272981" y="1584202"/>
                  <a:pt x="6277165" y="1586062"/>
                  <a:pt x="6283673" y="1589781"/>
                </a:cubicBezTo>
                <a:cubicBezTo>
                  <a:pt x="6290181" y="1593499"/>
                  <a:pt x="6294365" y="1595359"/>
                  <a:pt x="6296225" y="1595359"/>
                </a:cubicBezTo>
                <a:cubicBezTo>
                  <a:pt x="6311099" y="1591640"/>
                  <a:pt x="6326439" y="1583273"/>
                  <a:pt x="6342245" y="1570257"/>
                </a:cubicBezTo>
                <a:cubicBezTo>
                  <a:pt x="6358049" y="1557241"/>
                  <a:pt x="6371529" y="1548874"/>
                  <a:pt x="6382686" y="1545155"/>
                </a:cubicBezTo>
                <a:cubicBezTo>
                  <a:pt x="6386405" y="1545155"/>
                  <a:pt x="6392912" y="1547480"/>
                  <a:pt x="6402210" y="1552128"/>
                </a:cubicBezTo>
                <a:cubicBezTo>
                  <a:pt x="6411507" y="1556776"/>
                  <a:pt x="6418014" y="1559101"/>
                  <a:pt x="6421733" y="1559101"/>
                </a:cubicBezTo>
                <a:cubicBezTo>
                  <a:pt x="6425452" y="1559101"/>
                  <a:pt x="6432425" y="1559566"/>
                  <a:pt x="6442651" y="1560495"/>
                </a:cubicBezTo>
                <a:cubicBezTo>
                  <a:pt x="6452877" y="1561425"/>
                  <a:pt x="6459851" y="1561890"/>
                  <a:pt x="6463569" y="1561890"/>
                </a:cubicBezTo>
                <a:lnTo>
                  <a:pt x="6463569" y="1631617"/>
                </a:lnTo>
                <a:lnTo>
                  <a:pt x="6471937" y="1631617"/>
                </a:lnTo>
                <a:cubicBezTo>
                  <a:pt x="6479375" y="1631617"/>
                  <a:pt x="6483093" y="1631617"/>
                  <a:pt x="6483093" y="1631617"/>
                </a:cubicBezTo>
                <a:cubicBezTo>
                  <a:pt x="6484953" y="1631617"/>
                  <a:pt x="6489136" y="1629758"/>
                  <a:pt x="6495645" y="1626039"/>
                </a:cubicBezTo>
                <a:cubicBezTo>
                  <a:pt x="6502152" y="1622320"/>
                  <a:pt x="6506335" y="1620461"/>
                  <a:pt x="6508195" y="1620461"/>
                </a:cubicBezTo>
                <a:lnTo>
                  <a:pt x="6513773" y="1620461"/>
                </a:lnTo>
                <a:cubicBezTo>
                  <a:pt x="6523070" y="1620461"/>
                  <a:pt x="6530043" y="1623250"/>
                  <a:pt x="6534691" y="1628828"/>
                </a:cubicBezTo>
                <a:cubicBezTo>
                  <a:pt x="6539339" y="1634406"/>
                  <a:pt x="6543523" y="1640914"/>
                  <a:pt x="6547243" y="1648351"/>
                </a:cubicBezTo>
                <a:cubicBezTo>
                  <a:pt x="6550961" y="1655789"/>
                  <a:pt x="6554679" y="1662762"/>
                  <a:pt x="6558399" y="1669270"/>
                </a:cubicBezTo>
                <a:cubicBezTo>
                  <a:pt x="6562117" y="1675778"/>
                  <a:pt x="6567695" y="1679961"/>
                  <a:pt x="6575133" y="1681821"/>
                </a:cubicBezTo>
                <a:lnTo>
                  <a:pt x="6575133" y="1595359"/>
                </a:lnTo>
                <a:cubicBezTo>
                  <a:pt x="6590009" y="1597218"/>
                  <a:pt x="6603489" y="1600937"/>
                  <a:pt x="6615575" y="1606515"/>
                </a:cubicBezTo>
                <a:cubicBezTo>
                  <a:pt x="6627661" y="1612093"/>
                  <a:pt x="6637423" y="1620461"/>
                  <a:pt x="6644861" y="1631617"/>
                </a:cubicBezTo>
                <a:lnTo>
                  <a:pt x="6650439" y="1626039"/>
                </a:lnTo>
                <a:cubicBezTo>
                  <a:pt x="6654157" y="1622320"/>
                  <a:pt x="6656017" y="1620461"/>
                  <a:pt x="6656017" y="1620461"/>
                </a:cubicBezTo>
                <a:lnTo>
                  <a:pt x="6661595" y="1620461"/>
                </a:lnTo>
                <a:lnTo>
                  <a:pt x="6669962" y="1620461"/>
                </a:lnTo>
                <a:cubicBezTo>
                  <a:pt x="6671821" y="1620461"/>
                  <a:pt x="6676005" y="1622320"/>
                  <a:pt x="6682513" y="1626039"/>
                </a:cubicBezTo>
                <a:cubicBezTo>
                  <a:pt x="6689021" y="1629758"/>
                  <a:pt x="6693205" y="1631617"/>
                  <a:pt x="6695064" y="1631617"/>
                </a:cubicBezTo>
                <a:lnTo>
                  <a:pt x="6700642" y="1631617"/>
                </a:lnTo>
                <a:lnTo>
                  <a:pt x="6706221" y="1631617"/>
                </a:lnTo>
                <a:cubicBezTo>
                  <a:pt x="6711799" y="1627898"/>
                  <a:pt x="6722489" y="1619996"/>
                  <a:pt x="6738295" y="1607910"/>
                </a:cubicBezTo>
                <a:cubicBezTo>
                  <a:pt x="6754099" y="1595824"/>
                  <a:pt x="6763861" y="1587921"/>
                  <a:pt x="6767581" y="1584202"/>
                </a:cubicBezTo>
                <a:cubicBezTo>
                  <a:pt x="6775017" y="1584202"/>
                  <a:pt x="6788499" y="1582808"/>
                  <a:pt x="6808023" y="1580019"/>
                </a:cubicBezTo>
                <a:cubicBezTo>
                  <a:pt x="6827545" y="1577230"/>
                  <a:pt x="6847534" y="1574441"/>
                  <a:pt x="6867987" y="1571652"/>
                </a:cubicBezTo>
                <a:cubicBezTo>
                  <a:pt x="6888441" y="1568863"/>
                  <a:pt x="6907965" y="1566538"/>
                  <a:pt x="6926559" y="1564679"/>
                </a:cubicBezTo>
                <a:cubicBezTo>
                  <a:pt x="6945151" y="1562819"/>
                  <a:pt x="6958168" y="1560960"/>
                  <a:pt x="6965605" y="1559101"/>
                </a:cubicBezTo>
                <a:cubicBezTo>
                  <a:pt x="6978621" y="1555382"/>
                  <a:pt x="6996286" y="1551198"/>
                  <a:pt x="7018599" y="1546550"/>
                </a:cubicBezTo>
                <a:cubicBezTo>
                  <a:pt x="7040911" y="1541901"/>
                  <a:pt x="7052067" y="1529350"/>
                  <a:pt x="7052067" y="1508897"/>
                </a:cubicBezTo>
                <a:cubicBezTo>
                  <a:pt x="7052067" y="1490303"/>
                  <a:pt x="7046489" y="1469850"/>
                  <a:pt x="7035333" y="1447537"/>
                </a:cubicBezTo>
                <a:cubicBezTo>
                  <a:pt x="7024177" y="1425224"/>
                  <a:pt x="7009766" y="1404771"/>
                  <a:pt x="6992101" y="1386177"/>
                </a:cubicBezTo>
                <a:cubicBezTo>
                  <a:pt x="6974437" y="1367583"/>
                  <a:pt x="6954914" y="1352243"/>
                  <a:pt x="6933531" y="1340157"/>
                </a:cubicBezTo>
                <a:cubicBezTo>
                  <a:pt x="6912148" y="1328071"/>
                  <a:pt x="6892159" y="1322028"/>
                  <a:pt x="6873566" y="1322028"/>
                </a:cubicBezTo>
                <a:cubicBezTo>
                  <a:pt x="6858690" y="1322028"/>
                  <a:pt x="6840097" y="1322958"/>
                  <a:pt x="6817784" y="1324817"/>
                </a:cubicBezTo>
                <a:cubicBezTo>
                  <a:pt x="6795471" y="1326677"/>
                  <a:pt x="6778737" y="1334114"/>
                  <a:pt x="6767581" y="1347130"/>
                </a:cubicBezTo>
                <a:cubicBezTo>
                  <a:pt x="6763861" y="1350849"/>
                  <a:pt x="6762003" y="1359216"/>
                  <a:pt x="6762003" y="1372232"/>
                </a:cubicBezTo>
                <a:cubicBezTo>
                  <a:pt x="6762003" y="1385248"/>
                  <a:pt x="6763861" y="1393615"/>
                  <a:pt x="6767581" y="1397334"/>
                </a:cubicBezTo>
                <a:cubicBezTo>
                  <a:pt x="6758283" y="1388037"/>
                  <a:pt x="6751775" y="1380134"/>
                  <a:pt x="6748057" y="1373626"/>
                </a:cubicBezTo>
                <a:cubicBezTo>
                  <a:pt x="6744337" y="1367119"/>
                  <a:pt x="6742479" y="1358286"/>
                  <a:pt x="6742479" y="1347130"/>
                </a:cubicBezTo>
                <a:cubicBezTo>
                  <a:pt x="6742479" y="1335974"/>
                  <a:pt x="6744803" y="1328536"/>
                  <a:pt x="6749451" y="1324817"/>
                </a:cubicBezTo>
                <a:cubicBezTo>
                  <a:pt x="6754099" y="1321099"/>
                  <a:pt x="6756423" y="1311802"/>
                  <a:pt x="6756423" y="1296926"/>
                </a:cubicBezTo>
                <a:cubicBezTo>
                  <a:pt x="6756423" y="1267176"/>
                  <a:pt x="6743408" y="1243004"/>
                  <a:pt x="6717377" y="1224410"/>
                </a:cubicBezTo>
                <a:lnTo>
                  <a:pt x="6717377" y="1310872"/>
                </a:lnTo>
                <a:lnTo>
                  <a:pt x="6706221" y="1322028"/>
                </a:lnTo>
                <a:lnTo>
                  <a:pt x="6700642" y="1324817"/>
                </a:lnTo>
                <a:cubicBezTo>
                  <a:pt x="6685767" y="1324817"/>
                  <a:pt x="6676005" y="1316915"/>
                  <a:pt x="6671357" y="1301110"/>
                </a:cubicBezTo>
                <a:cubicBezTo>
                  <a:pt x="6666708" y="1285305"/>
                  <a:pt x="6662524" y="1268106"/>
                  <a:pt x="6658806" y="1249512"/>
                </a:cubicBezTo>
                <a:cubicBezTo>
                  <a:pt x="6655087" y="1230918"/>
                  <a:pt x="6650439" y="1213719"/>
                  <a:pt x="6644861" y="1197914"/>
                </a:cubicBezTo>
                <a:cubicBezTo>
                  <a:pt x="6639282" y="1182109"/>
                  <a:pt x="6629055" y="1174206"/>
                  <a:pt x="6614181" y="1174206"/>
                </a:cubicBezTo>
                <a:cubicBezTo>
                  <a:pt x="6599305" y="1174206"/>
                  <a:pt x="6591868" y="1181179"/>
                  <a:pt x="6591868" y="1195125"/>
                </a:cubicBezTo>
                <a:cubicBezTo>
                  <a:pt x="6591868" y="1209070"/>
                  <a:pt x="6589079" y="1218832"/>
                  <a:pt x="6583501" y="1224410"/>
                </a:cubicBezTo>
                <a:cubicBezTo>
                  <a:pt x="6581641" y="1226270"/>
                  <a:pt x="6575597" y="1226270"/>
                  <a:pt x="6565371" y="1224410"/>
                </a:cubicBezTo>
                <a:cubicBezTo>
                  <a:pt x="6555145" y="1222551"/>
                  <a:pt x="6548172" y="1222551"/>
                  <a:pt x="6544453" y="1224410"/>
                </a:cubicBezTo>
                <a:lnTo>
                  <a:pt x="6533297" y="1235567"/>
                </a:lnTo>
                <a:cubicBezTo>
                  <a:pt x="6529577" y="1239285"/>
                  <a:pt x="6523535" y="1244863"/>
                  <a:pt x="6515168" y="1252301"/>
                </a:cubicBezTo>
                <a:cubicBezTo>
                  <a:pt x="6506801" y="1259739"/>
                  <a:pt x="6497039" y="1268106"/>
                  <a:pt x="6485883" y="1277403"/>
                </a:cubicBezTo>
                <a:cubicBezTo>
                  <a:pt x="6474726" y="1286700"/>
                  <a:pt x="6464499" y="1294602"/>
                  <a:pt x="6455203" y="1301110"/>
                </a:cubicBezTo>
                <a:cubicBezTo>
                  <a:pt x="6445905" y="1307618"/>
                  <a:pt x="6440327" y="1310872"/>
                  <a:pt x="6438468" y="1310872"/>
                </a:cubicBezTo>
                <a:lnTo>
                  <a:pt x="6432890" y="1310872"/>
                </a:lnTo>
                <a:cubicBezTo>
                  <a:pt x="6429171" y="1309012"/>
                  <a:pt x="6424523" y="1305294"/>
                  <a:pt x="6418945" y="1299716"/>
                </a:cubicBezTo>
                <a:cubicBezTo>
                  <a:pt x="6413366" y="1294137"/>
                  <a:pt x="6409647" y="1289489"/>
                  <a:pt x="6407788" y="1285770"/>
                </a:cubicBezTo>
                <a:cubicBezTo>
                  <a:pt x="6418945" y="1280192"/>
                  <a:pt x="6423593" y="1276938"/>
                  <a:pt x="6421733" y="1276008"/>
                </a:cubicBezTo>
                <a:cubicBezTo>
                  <a:pt x="6419874" y="1275079"/>
                  <a:pt x="6418945" y="1270895"/>
                  <a:pt x="6418945" y="1263457"/>
                </a:cubicBezTo>
                <a:cubicBezTo>
                  <a:pt x="6417085" y="1263457"/>
                  <a:pt x="6415225" y="1262993"/>
                  <a:pt x="6413366" y="1262063"/>
                </a:cubicBezTo>
                <a:cubicBezTo>
                  <a:pt x="6411507" y="1261133"/>
                  <a:pt x="6409647" y="1260668"/>
                  <a:pt x="6407788" y="1260668"/>
                </a:cubicBezTo>
                <a:cubicBezTo>
                  <a:pt x="6405928" y="1262528"/>
                  <a:pt x="6402210" y="1264852"/>
                  <a:pt x="6396631" y="1267641"/>
                </a:cubicBezTo>
                <a:cubicBezTo>
                  <a:pt x="6391053" y="1270430"/>
                  <a:pt x="6386405" y="1272754"/>
                  <a:pt x="6382686" y="1274614"/>
                </a:cubicBezTo>
                <a:cubicBezTo>
                  <a:pt x="6384545" y="1261598"/>
                  <a:pt x="6381756" y="1251836"/>
                  <a:pt x="6374319" y="1245328"/>
                </a:cubicBezTo>
                <a:cubicBezTo>
                  <a:pt x="6366881" y="1238820"/>
                  <a:pt x="6358049" y="1231848"/>
                  <a:pt x="6347823" y="1224410"/>
                </a:cubicBezTo>
                <a:cubicBezTo>
                  <a:pt x="6337596" y="1216973"/>
                  <a:pt x="6327369" y="1206281"/>
                  <a:pt x="6317143" y="1192336"/>
                </a:cubicBezTo>
                <a:cubicBezTo>
                  <a:pt x="6306915" y="1178390"/>
                  <a:pt x="6299943" y="1155613"/>
                  <a:pt x="6296225" y="1124003"/>
                </a:cubicBezTo>
                <a:cubicBezTo>
                  <a:pt x="6296225" y="1118425"/>
                  <a:pt x="6295295" y="1108198"/>
                  <a:pt x="6293435" y="1093323"/>
                </a:cubicBezTo>
                <a:cubicBezTo>
                  <a:pt x="6291576" y="1078448"/>
                  <a:pt x="6290181" y="1062178"/>
                  <a:pt x="6289251" y="1044514"/>
                </a:cubicBezTo>
                <a:cubicBezTo>
                  <a:pt x="6288321" y="1026850"/>
                  <a:pt x="6287392" y="1010115"/>
                  <a:pt x="6286463" y="994310"/>
                </a:cubicBezTo>
                <a:cubicBezTo>
                  <a:pt x="6285533" y="978505"/>
                  <a:pt x="6285068" y="967814"/>
                  <a:pt x="6285068" y="962236"/>
                </a:cubicBezTo>
                <a:cubicBezTo>
                  <a:pt x="6294365" y="930626"/>
                  <a:pt x="6305986" y="899017"/>
                  <a:pt x="6319931" y="867407"/>
                </a:cubicBezTo>
                <a:cubicBezTo>
                  <a:pt x="6333877" y="835797"/>
                  <a:pt x="6354795" y="809766"/>
                  <a:pt x="6382686" y="789312"/>
                </a:cubicBezTo>
                <a:cubicBezTo>
                  <a:pt x="6390123" y="783734"/>
                  <a:pt x="6394772" y="779086"/>
                  <a:pt x="6396631" y="775367"/>
                </a:cubicBezTo>
                <a:cubicBezTo>
                  <a:pt x="6398491" y="771648"/>
                  <a:pt x="6399421" y="767000"/>
                  <a:pt x="6399421" y="761421"/>
                </a:cubicBezTo>
                <a:cubicBezTo>
                  <a:pt x="6399421" y="755843"/>
                  <a:pt x="6398491" y="749335"/>
                  <a:pt x="6396631" y="741898"/>
                </a:cubicBezTo>
                <a:cubicBezTo>
                  <a:pt x="6394772" y="734460"/>
                  <a:pt x="6394772" y="726093"/>
                  <a:pt x="6396631" y="716796"/>
                </a:cubicBezTo>
                <a:cubicBezTo>
                  <a:pt x="6396631" y="714937"/>
                  <a:pt x="6398027" y="712612"/>
                  <a:pt x="6400815" y="709823"/>
                </a:cubicBezTo>
                <a:cubicBezTo>
                  <a:pt x="6403605" y="707034"/>
                  <a:pt x="6405928" y="704710"/>
                  <a:pt x="6407788" y="702851"/>
                </a:cubicBezTo>
                <a:cubicBezTo>
                  <a:pt x="6409647" y="702851"/>
                  <a:pt x="6413831" y="700991"/>
                  <a:pt x="6420339" y="697272"/>
                </a:cubicBezTo>
                <a:cubicBezTo>
                  <a:pt x="6426847" y="693554"/>
                  <a:pt x="6431030" y="691694"/>
                  <a:pt x="6432890" y="691694"/>
                </a:cubicBezTo>
                <a:cubicBezTo>
                  <a:pt x="6444046" y="682397"/>
                  <a:pt x="6452877" y="674030"/>
                  <a:pt x="6459386" y="666593"/>
                </a:cubicBezTo>
                <a:cubicBezTo>
                  <a:pt x="6465893" y="659155"/>
                  <a:pt x="6472401" y="652182"/>
                  <a:pt x="6478910" y="645674"/>
                </a:cubicBezTo>
                <a:cubicBezTo>
                  <a:pt x="6485417" y="639166"/>
                  <a:pt x="6492390" y="633588"/>
                  <a:pt x="6499827" y="628940"/>
                </a:cubicBezTo>
                <a:cubicBezTo>
                  <a:pt x="6507265" y="624291"/>
                  <a:pt x="6518421" y="620108"/>
                  <a:pt x="6533297" y="616389"/>
                </a:cubicBezTo>
                <a:cubicBezTo>
                  <a:pt x="6542593" y="614529"/>
                  <a:pt x="6549567" y="613600"/>
                  <a:pt x="6554215" y="613600"/>
                </a:cubicBezTo>
                <a:cubicBezTo>
                  <a:pt x="6558863" y="613600"/>
                  <a:pt x="6563047" y="614065"/>
                  <a:pt x="6566766" y="614994"/>
                </a:cubicBezTo>
                <a:cubicBezTo>
                  <a:pt x="6570485" y="615924"/>
                  <a:pt x="6574203" y="615924"/>
                  <a:pt x="6577923" y="614994"/>
                </a:cubicBezTo>
                <a:cubicBezTo>
                  <a:pt x="6581641" y="614065"/>
                  <a:pt x="6587219" y="610811"/>
                  <a:pt x="6594657" y="605232"/>
                </a:cubicBezTo>
                <a:cubicBezTo>
                  <a:pt x="6598375" y="610811"/>
                  <a:pt x="6601629" y="617319"/>
                  <a:pt x="6604419" y="624756"/>
                </a:cubicBezTo>
                <a:cubicBezTo>
                  <a:pt x="6607208" y="632194"/>
                  <a:pt x="6612321" y="637772"/>
                  <a:pt x="6619759" y="641491"/>
                </a:cubicBezTo>
                <a:cubicBezTo>
                  <a:pt x="6619759" y="637772"/>
                  <a:pt x="6621617" y="627545"/>
                  <a:pt x="6625337" y="610811"/>
                </a:cubicBezTo>
                <a:cubicBezTo>
                  <a:pt x="6629055" y="594076"/>
                  <a:pt x="6635563" y="583850"/>
                  <a:pt x="6644861" y="580131"/>
                </a:cubicBezTo>
                <a:cubicBezTo>
                  <a:pt x="6644861" y="581990"/>
                  <a:pt x="6646255" y="585709"/>
                  <a:pt x="6649044" y="591287"/>
                </a:cubicBezTo>
                <a:cubicBezTo>
                  <a:pt x="6651833" y="596865"/>
                  <a:pt x="6654157" y="601514"/>
                  <a:pt x="6656017" y="605232"/>
                </a:cubicBezTo>
                <a:lnTo>
                  <a:pt x="6661595" y="605232"/>
                </a:lnTo>
                <a:lnTo>
                  <a:pt x="6669962" y="605232"/>
                </a:lnTo>
                <a:cubicBezTo>
                  <a:pt x="6671821" y="601514"/>
                  <a:pt x="6679259" y="592682"/>
                  <a:pt x="6692275" y="578736"/>
                </a:cubicBezTo>
                <a:cubicBezTo>
                  <a:pt x="6705290" y="564791"/>
                  <a:pt x="6713657" y="556888"/>
                  <a:pt x="6717377" y="555029"/>
                </a:cubicBezTo>
                <a:cubicBezTo>
                  <a:pt x="6719236" y="555029"/>
                  <a:pt x="6721560" y="554564"/>
                  <a:pt x="6724349" y="553634"/>
                </a:cubicBezTo>
                <a:cubicBezTo>
                  <a:pt x="6727139" y="552705"/>
                  <a:pt x="6729463" y="552240"/>
                  <a:pt x="6731323" y="552240"/>
                </a:cubicBezTo>
                <a:cubicBezTo>
                  <a:pt x="6731323" y="552240"/>
                  <a:pt x="6733181" y="553170"/>
                  <a:pt x="6736901" y="555029"/>
                </a:cubicBezTo>
                <a:lnTo>
                  <a:pt x="6742479" y="555029"/>
                </a:lnTo>
                <a:cubicBezTo>
                  <a:pt x="6733181" y="558748"/>
                  <a:pt x="6728533" y="567115"/>
                  <a:pt x="6728533" y="580131"/>
                </a:cubicBezTo>
                <a:lnTo>
                  <a:pt x="6728533" y="585709"/>
                </a:lnTo>
                <a:cubicBezTo>
                  <a:pt x="6728533" y="587568"/>
                  <a:pt x="6729463" y="589428"/>
                  <a:pt x="6731323" y="591287"/>
                </a:cubicBezTo>
                <a:cubicBezTo>
                  <a:pt x="6746197" y="585709"/>
                  <a:pt x="6760607" y="576412"/>
                  <a:pt x="6774553" y="563396"/>
                </a:cubicBezTo>
                <a:cubicBezTo>
                  <a:pt x="6788499" y="550381"/>
                  <a:pt x="6794541" y="534576"/>
                  <a:pt x="6792682" y="515982"/>
                </a:cubicBezTo>
                <a:lnTo>
                  <a:pt x="6854042" y="515982"/>
                </a:lnTo>
                <a:cubicBezTo>
                  <a:pt x="6855901" y="519700"/>
                  <a:pt x="6858225" y="524349"/>
                  <a:pt x="6861015" y="529927"/>
                </a:cubicBezTo>
                <a:cubicBezTo>
                  <a:pt x="6863804" y="535505"/>
                  <a:pt x="6866128" y="539224"/>
                  <a:pt x="6867987" y="541083"/>
                </a:cubicBezTo>
                <a:lnTo>
                  <a:pt x="6873566" y="543873"/>
                </a:lnTo>
                <a:lnTo>
                  <a:pt x="6879144" y="541083"/>
                </a:lnTo>
                <a:cubicBezTo>
                  <a:pt x="6881003" y="539224"/>
                  <a:pt x="6883327" y="533181"/>
                  <a:pt x="6886117" y="522954"/>
                </a:cubicBezTo>
                <a:cubicBezTo>
                  <a:pt x="6888905" y="512728"/>
                  <a:pt x="6891229" y="506685"/>
                  <a:pt x="6893089" y="504825"/>
                </a:cubicBezTo>
                <a:close/>
                <a:moveTo>
                  <a:pt x="5756509" y="504825"/>
                </a:moveTo>
                <a:lnTo>
                  <a:pt x="5756509" y="510404"/>
                </a:lnTo>
                <a:lnTo>
                  <a:pt x="5756509" y="515982"/>
                </a:lnTo>
                <a:cubicBezTo>
                  <a:pt x="5756509" y="517841"/>
                  <a:pt x="5757439" y="518771"/>
                  <a:pt x="5759299" y="518771"/>
                </a:cubicBezTo>
                <a:cubicBezTo>
                  <a:pt x="5759299" y="524349"/>
                  <a:pt x="5758833" y="529462"/>
                  <a:pt x="5757904" y="534111"/>
                </a:cubicBezTo>
                <a:cubicBezTo>
                  <a:pt x="5756974" y="538759"/>
                  <a:pt x="5751861" y="542013"/>
                  <a:pt x="5742564" y="543873"/>
                </a:cubicBezTo>
                <a:lnTo>
                  <a:pt x="5742564" y="529927"/>
                </a:lnTo>
                <a:cubicBezTo>
                  <a:pt x="5742564" y="515052"/>
                  <a:pt x="5747213" y="506685"/>
                  <a:pt x="5756509" y="504825"/>
                </a:cubicBezTo>
                <a:close/>
                <a:moveTo>
                  <a:pt x="4387067" y="504825"/>
                </a:moveTo>
                <a:lnTo>
                  <a:pt x="4387067" y="518771"/>
                </a:lnTo>
                <a:lnTo>
                  <a:pt x="4398223" y="518771"/>
                </a:lnTo>
                <a:lnTo>
                  <a:pt x="4398223" y="504825"/>
                </a:lnTo>
                <a:close/>
                <a:moveTo>
                  <a:pt x="3654589" y="504825"/>
                </a:moveTo>
                <a:lnTo>
                  <a:pt x="3660167" y="504825"/>
                </a:lnTo>
                <a:cubicBezTo>
                  <a:pt x="3669464" y="504825"/>
                  <a:pt x="3678761" y="515982"/>
                  <a:pt x="3688058" y="538294"/>
                </a:cubicBezTo>
                <a:cubicBezTo>
                  <a:pt x="3697355" y="560607"/>
                  <a:pt x="3706652" y="574553"/>
                  <a:pt x="3715949" y="580131"/>
                </a:cubicBezTo>
                <a:cubicBezTo>
                  <a:pt x="3717808" y="576412"/>
                  <a:pt x="3721527" y="571763"/>
                  <a:pt x="3727105" y="566185"/>
                </a:cubicBezTo>
                <a:cubicBezTo>
                  <a:pt x="3732684" y="560607"/>
                  <a:pt x="3737332" y="556888"/>
                  <a:pt x="3741051" y="555029"/>
                </a:cubicBezTo>
                <a:lnTo>
                  <a:pt x="3746629" y="552240"/>
                </a:lnTo>
                <a:lnTo>
                  <a:pt x="3752207" y="555029"/>
                </a:lnTo>
                <a:cubicBezTo>
                  <a:pt x="3765223" y="569904"/>
                  <a:pt x="3774985" y="576877"/>
                  <a:pt x="3781493" y="575947"/>
                </a:cubicBezTo>
                <a:cubicBezTo>
                  <a:pt x="3788000" y="575017"/>
                  <a:pt x="3798692" y="580131"/>
                  <a:pt x="3813567" y="591287"/>
                </a:cubicBezTo>
                <a:cubicBezTo>
                  <a:pt x="3832161" y="606162"/>
                  <a:pt x="3850755" y="626151"/>
                  <a:pt x="3869349" y="651253"/>
                </a:cubicBezTo>
                <a:cubicBezTo>
                  <a:pt x="3887943" y="676354"/>
                  <a:pt x="3904212" y="703315"/>
                  <a:pt x="3918158" y="732136"/>
                </a:cubicBezTo>
                <a:cubicBezTo>
                  <a:pt x="3932103" y="760957"/>
                  <a:pt x="3943259" y="789312"/>
                  <a:pt x="3951627" y="817203"/>
                </a:cubicBezTo>
                <a:cubicBezTo>
                  <a:pt x="3959994" y="845094"/>
                  <a:pt x="3964178" y="870196"/>
                  <a:pt x="3964178" y="892509"/>
                </a:cubicBezTo>
                <a:lnTo>
                  <a:pt x="3964178" y="914821"/>
                </a:lnTo>
                <a:cubicBezTo>
                  <a:pt x="3964178" y="918540"/>
                  <a:pt x="3963248" y="926443"/>
                  <a:pt x="3961389" y="938529"/>
                </a:cubicBezTo>
                <a:cubicBezTo>
                  <a:pt x="3959529" y="950615"/>
                  <a:pt x="3958135" y="963166"/>
                  <a:pt x="3957205" y="976181"/>
                </a:cubicBezTo>
                <a:cubicBezTo>
                  <a:pt x="3956275" y="989197"/>
                  <a:pt x="3954881" y="1001283"/>
                  <a:pt x="3953021" y="1012439"/>
                </a:cubicBezTo>
                <a:cubicBezTo>
                  <a:pt x="3951162" y="1023596"/>
                  <a:pt x="3950232" y="1031963"/>
                  <a:pt x="3950232" y="1037541"/>
                </a:cubicBezTo>
                <a:cubicBezTo>
                  <a:pt x="3937217" y="1063573"/>
                  <a:pt x="3920482" y="1076588"/>
                  <a:pt x="3900029" y="1076588"/>
                </a:cubicBezTo>
                <a:cubicBezTo>
                  <a:pt x="3888872" y="1076588"/>
                  <a:pt x="3883294" y="1073335"/>
                  <a:pt x="3883294" y="1066827"/>
                </a:cubicBezTo>
                <a:cubicBezTo>
                  <a:pt x="3883294" y="1060319"/>
                  <a:pt x="3881435" y="1050557"/>
                  <a:pt x="3877716" y="1037541"/>
                </a:cubicBezTo>
                <a:cubicBezTo>
                  <a:pt x="3873997" y="1028244"/>
                  <a:pt x="3869349" y="1009650"/>
                  <a:pt x="3863771" y="981759"/>
                </a:cubicBezTo>
                <a:cubicBezTo>
                  <a:pt x="3858192" y="953868"/>
                  <a:pt x="3854474" y="935275"/>
                  <a:pt x="3852614" y="925978"/>
                </a:cubicBezTo>
                <a:cubicBezTo>
                  <a:pt x="3848895" y="918540"/>
                  <a:pt x="3833090" y="911567"/>
                  <a:pt x="3805200" y="905060"/>
                </a:cubicBezTo>
                <a:cubicBezTo>
                  <a:pt x="3777309" y="898552"/>
                  <a:pt x="3755926" y="885071"/>
                  <a:pt x="3741051" y="864618"/>
                </a:cubicBezTo>
                <a:lnTo>
                  <a:pt x="3727105" y="850672"/>
                </a:lnTo>
                <a:lnTo>
                  <a:pt x="3679691" y="850672"/>
                </a:lnTo>
                <a:cubicBezTo>
                  <a:pt x="3661097" y="850672"/>
                  <a:pt x="3644827" y="852997"/>
                  <a:pt x="3630882" y="857645"/>
                </a:cubicBezTo>
                <a:cubicBezTo>
                  <a:pt x="3616936" y="862294"/>
                  <a:pt x="3601596" y="864618"/>
                  <a:pt x="3584862" y="864618"/>
                </a:cubicBezTo>
                <a:lnTo>
                  <a:pt x="3579284" y="864618"/>
                </a:lnTo>
                <a:cubicBezTo>
                  <a:pt x="3575565" y="862758"/>
                  <a:pt x="3565338" y="859969"/>
                  <a:pt x="3548604" y="856250"/>
                </a:cubicBezTo>
                <a:cubicBezTo>
                  <a:pt x="3531869" y="852532"/>
                  <a:pt x="3521642" y="850672"/>
                  <a:pt x="3517924" y="850672"/>
                </a:cubicBezTo>
                <a:cubicBezTo>
                  <a:pt x="3516064" y="850672"/>
                  <a:pt x="3512345" y="852532"/>
                  <a:pt x="3506768" y="856250"/>
                </a:cubicBezTo>
                <a:cubicBezTo>
                  <a:pt x="3501189" y="859969"/>
                  <a:pt x="3496541" y="862758"/>
                  <a:pt x="3492822" y="864618"/>
                </a:cubicBezTo>
                <a:cubicBezTo>
                  <a:pt x="3490962" y="864618"/>
                  <a:pt x="3488638" y="866477"/>
                  <a:pt x="3485850" y="870196"/>
                </a:cubicBezTo>
                <a:cubicBezTo>
                  <a:pt x="3483060" y="873915"/>
                  <a:pt x="3480736" y="875774"/>
                  <a:pt x="3478876" y="875774"/>
                </a:cubicBezTo>
                <a:lnTo>
                  <a:pt x="3473298" y="875774"/>
                </a:lnTo>
                <a:lnTo>
                  <a:pt x="3467720" y="875774"/>
                </a:lnTo>
                <a:cubicBezTo>
                  <a:pt x="3464001" y="875774"/>
                  <a:pt x="3455634" y="873915"/>
                  <a:pt x="3442618" y="870196"/>
                </a:cubicBezTo>
                <a:cubicBezTo>
                  <a:pt x="3429603" y="866477"/>
                  <a:pt x="3421235" y="864618"/>
                  <a:pt x="3417517" y="864618"/>
                </a:cubicBezTo>
                <a:lnTo>
                  <a:pt x="3406360" y="864618"/>
                </a:lnTo>
                <a:cubicBezTo>
                  <a:pt x="3363594" y="864618"/>
                  <a:pt x="3326871" y="879958"/>
                  <a:pt x="3296191" y="910638"/>
                </a:cubicBezTo>
                <a:cubicBezTo>
                  <a:pt x="3265511" y="941318"/>
                  <a:pt x="3250171" y="975252"/>
                  <a:pt x="3250171" y="1012439"/>
                </a:cubicBezTo>
                <a:lnTo>
                  <a:pt x="3280851" y="1012439"/>
                </a:lnTo>
                <a:lnTo>
                  <a:pt x="3356157" y="1087745"/>
                </a:lnTo>
                <a:cubicBezTo>
                  <a:pt x="3356156" y="1084026"/>
                  <a:pt x="3358016" y="1079378"/>
                  <a:pt x="3361735" y="1073799"/>
                </a:cubicBezTo>
                <a:cubicBezTo>
                  <a:pt x="3365454" y="1068221"/>
                  <a:pt x="3367313" y="1064502"/>
                  <a:pt x="3367313" y="1062643"/>
                </a:cubicBezTo>
                <a:lnTo>
                  <a:pt x="3372891" y="1062643"/>
                </a:lnTo>
                <a:cubicBezTo>
                  <a:pt x="3391485" y="1062643"/>
                  <a:pt x="3414263" y="1064967"/>
                  <a:pt x="3441224" y="1069616"/>
                </a:cubicBezTo>
                <a:cubicBezTo>
                  <a:pt x="3468185" y="1074264"/>
                  <a:pt x="3495611" y="1080772"/>
                  <a:pt x="3523502" y="1089139"/>
                </a:cubicBezTo>
                <a:cubicBezTo>
                  <a:pt x="3551392" y="1097507"/>
                  <a:pt x="3576960" y="1107733"/>
                  <a:pt x="3600202" y="1119819"/>
                </a:cubicBezTo>
                <a:cubicBezTo>
                  <a:pt x="3623444" y="1131905"/>
                  <a:pt x="3641574" y="1146316"/>
                  <a:pt x="3654589" y="1163050"/>
                </a:cubicBezTo>
                <a:cubicBezTo>
                  <a:pt x="3660167" y="1164910"/>
                  <a:pt x="3669929" y="1167699"/>
                  <a:pt x="3683874" y="1171417"/>
                </a:cubicBezTo>
                <a:cubicBezTo>
                  <a:pt x="3697820" y="1175136"/>
                  <a:pt x="3712695" y="1179785"/>
                  <a:pt x="3728500" y="1185363"/>
                </a:cubicBezTo>
                <a:cubicBezTo>
                  <a:pt x="3744305" y="1190941"/>
                  <a:pt x="3759180" y="1196054"/>
                  <a:pt x="3773125" y="1200703"/>
                </a:cubicBezTo>
                <a:cubicBezTo>
                  <a:pt x="3787071" y="1205351"/>
                  <a:pt x="3796833" y="1208605"/>
                  <a:pt x="3802411" y="1210465"/>
                </a:cubicBezTo>
                <a:cubicBezTo>
                  <a:pt x="3807989" y="1212324"/>
                  <a:pt x="3817751" y="1216508"/>
                  <a:pt x="3831696" y="1223016"/>
                </a:cubicBezTo>
                <a:cubicBezTo>
                  <a:pt x="3845642" y="1229523"/>
                  <a:pt x="3859587" y="1236961"/>
                  <a:pt x="3873533" y="1245328"/>
                </a:cubicBezTo>
                <a:cubicBezTo>
                  <a:pt x="3887478" y="1253696"/>
                  <a:pt x="3900029" y="1262993"/>
                  <a:pt x="3911185" y="1273219"/>
                </a:cubicBezTo>
                <a:cubicBezTo>
                  <a:pt x="3922342" y="1283446"/>
                  <a:pt x="3927920" y="1294137"/>
                  <a:pt x="3927920" y="1305294"/>
                </a:cubicBezTo>
                <a:cubicBezTo>
                  <a:pt x="3927920" y="1318309"/>
                  <a:pt x="3923271" y="1327142"/>
                  <a:pt x="3913974" y="1331790"/>
                </a:cubicBezTo>
                <a:cubicBezTo>
                  <a:pt x="3904677" y="1336439"/>
                  <a:pt x="3900028" y="1347130"/>
                  <a:pt x="3900029" y="1363865"/>
                </a:cubicBezTo>
                <a:cubicBezTo>
                  <a:pt x="3900028" y="1373161"/>
                  <a:pt x="3900028" y="1382923"/>
                  <a:pt x="3900029" y="1393150"/>
                </a:cubicBezTo>
                <a:cubicBezTo>
                  <a:pt x="3900028" y="1403377"/>
                  <a:pt x="3904677" y="1413138"/>
                  <a:pt x="3913974" y="1422435"/>
                </a:cubicBezTo>
                <a:cubicBezTo>
                  <a:pt x="3917693" y="1418717"/>
                  <a:pt x="3923736" y="1412209"/>
                  <a:pt x="3932103" y="1402912"/>
                </a:cubicBezTo>
                <a:cubicBezTo>
                  <a:pt x="3940471" y="1393615"/>
                  <a:pt x="3946514" y="1388037"/>
                  <a:pt x="3950232" y="1386177"/>
                </a:cubicBezTo>
                <a:lnTo>
                  <a:pt x="3953021" y="1386177"/>
                </a:lnTo>
                <a:cubicBezTo>
                  <a:pt x="3954881" y="1386177"/>
                  <a:pt x="3955810" y="1385712"/>
                  <a:pt x="3955811" y="1384783"/>
                </a:cubicBezTo>
                <a:cubicBezTo>
                  <a:pt x="3955810" y="1383853"/>
                  <a:pt x="3956740" y="1383388"/>
                  <a:pt x="3958600" y="1383388"/>
                </a:cubicBezTo>
                <a:cubicBezTo>
                  <a:pt x="3969756" y="1383388"/>
                  <a:pt x="3975799" y="1392220"/>
                  <a:pt x="3976729" y="1409885"/>
                </a:cubicBezTo>
                <a:cubicBezTo>
                  <a:pt x="3977659" y="1427549"/>
                  <a:pt x="3978123" y="1440100"/>
                  <a:pt x="3978123" y="1447537"/>
                </a:cubicBezTo>
                <a:cubicBezTo>
                  <a:pt x="3978123" y="1460553"/>
                  <a:pt x="3975334" y="1468455"/>
                  <a:pt x="3969756" y="1471244"/>
                </a:cubicBezTo>
                <a:cubicBezTo>
                  <a:pt x="3964178" y="1474034"/>
                  <a:pt x="3961389" y="1480077"/>
                  <a:pt x="3961389" y="1489374"/>
                </a:cubicBezTo>
                <a:cubicBezTo>
                  <a:pt x="3961389" y="1496811"/>
                  <a:pt x="3964178" y="1501924"/>
                  <a:pt x="3969756" y="1504713"/>
                </a:cubicBezTo>
                <a:cubicBezTo>
                  <a:pt x="3975334" y="1507503"/>
                  <a:pt x="3978123" y="1512616"/>
                  <a:pt x="3978123" y="1520054"/>
                </a:cubicBezTo>
                <a:cubicBezTo>
                  <a:pt x="3978123" y="1521913"/>
                  <a:pt x="3974405" y="1533534"/>
                  <a:pt x="3966967" y="1554917"/>
                </a:cubicBezTo>
                <a:cubicBezTo>
                  <a:pt x="3959529" y="1576300"/>
                  <a:pt x="3950697" y="1599543"/>
                  <a:pt x="3940471" y="1624644"/>
                </a:cubicBezTo>
                <a:cubicBezTo>
                  <a:pt x="3930244" y="1649746"/>
                  <a:pt x="3920017" y="1673453"/>
                  <a:pt x="3909791" y="1695766"/>
                </a:cubicBezTo>
                <a:cubicBezTo>
                  <a:pt x="3899564" y="1718079"/>
                  <a:pt x="3892591" y="1730165"/>
                  <a:pt x="3888872" y="1732024"/>
                </a:cubicBezTo>
                <a:cubicBezTo>
                  <a:pt x="3885154" y="1733884"/>
                  <a:pt x="3880505" y="1733419"/>
                  <a:pt x="3874927" y="1730630"/>
                </a:cubicBezTo>
                <a:cubicBezTo>
                  <a:pt x="3869349" y="1727840"/>
                  <a:pt x="3865630" y="1724587"/>
                  <a:pt x="3863771" y="1720868"/>
                </a:cubicBezTo>
                <a:cubicBezTo>
                  <a:pt x="3854474" y="1739462"/>
                  <a:pt x="3840993" y="1762704"/>
                  <a:pt x="3823329" y="1790595"/>
                </a:cubicBezTo>
                <a:cubicBezTo>
                  <a:pt x="3805665" y="1818486"/>
                  <a:pt x="3786606" y="1839869"/>
                  <a:pt x="3766153" y="1854744"/>
                </a:cubicBezTo>
                <a:cubicBezTo>
                  <a:pt x="3756855" y="1851025"/>
                  <a:pt x="3750348" y="1840799"/>
                  <a:pt x="3746629" y="1824064"/>
                </a:cubicBezTo>
                <a:cubicBezTo>
                  <a:pt x="3742910" y="1807330"/>
                  <a:pt x="3741050" y="1797103"/>
                  <a:pt x="3741051" y="1793384"/>
                </a:cubicBezTo>
                <a:lnTo>
                  <a:pt x="3735473" y="1793384"/>
                </a:lnTo>
                <a:lnTo>
                  <a:pt x="3727105" y="1793384"/>
                </a:lnTo>
                <a:cubicBezTo>
                  <a:pt x="3714089" y="1802681"/>
                  <a:pt x="3704792" y="1810119"/>
                  <a:pt x="3699214" y="1815697"/>
                </a:cubicBezTo>
                <a:cubicBezTo>
                  <a:pt x="3693636" y="1821275"/>
                  <a:pt x="3690847" y="1830572"/>
                  <a:pt x="3690847" y="1843588"/>
                </a:cubicBezTo>
                <a:cubicBezTo>
                  <a:pt x="3690847" y="1852885"/>
                  <a:pt x="3693171" y="1858463"/>
                  <a:pt x="3697820" y="1860322"/>
                </a:cubicBezTo>
                <a:cubicBezTo>
                  <a:pt x="3702468" y="1862182"/>
                  <a:pt x="3704792" y="1866830"/>
                  <a:pt x="3704793" y="1874268"/>
                </a:cubicBezTo>
                <a:cubicBezTo>
                  <a:pt x="3704792" y="1876127"/>
                  <a:pt x="3703863" y="1877986"/>
                  <a:pt x="3702004" y="1879846"/>
                </a:cubicBezTo>
                <a:cubicBezTo>
                  <a:pt x="3702004" y="1881705"/>
                  <a:pt x="3700609" y="1884030"/>
                  <a:pt x="3697820" y="1886819"/>
                </a:cubicBezTo>
                <a:cubicBezTo>
                  <a:pt x="3695031" y="1889608"/>
                  <a:pt x="3692706" y="1891932"/>
                  <a:pt x="3690847" y="1893791"/>
                </a:cubicBezTo>
                <a:cubicBezTo>
                  <a:pt x="3687128" y="1890072"/>
                  <a:pt x="3678761" y="1883565"/>
                  <a:pt x="3665745" y="1874268"/>
                </a:cubicBezTo>
                <a:cubicBezTo>
                  <a:pt x="3652730" y="1864971"/>
                  <a:pt x="3644362" y="1858463"/>
                  <a:pt x="3640644" y="1854744"/>
                </a:cubicBezTo>
                <a:lnTo>
                  <a:pt x="3626698" y="1860322"/>
                </a:lnTo>
                <a:cubicBezTo>
                  <a:pt x="3626698" y="1871479"/>
                  <a:pt x="3626233" y="1882170"/>
                  <a:pt x="3625304" y="1892397"/>
                </a:cubicBezTo>
                <a:cubicBezTo>
                  <a:pt x="3624374" y="1902623"/>
                  <a:pt x="3615541" y="1907737"/>
                  <a:pt x="3598808" y="1907737"/>
                </a:cubicBezTo>
                <a:cubicBezTo>
                  <a:pt x="3589510" y="1907737"/>
                  <a:pt x="3582538" y="1906342"/>
                  <a:pt x="3577889" y="1903553"/>
                </a:cubicBezTo>
                <a:cubicBezTo>
                  <a:pt x="3573240" y="1900764"/>
                  <a:pt x="3569987" y="1897045"/>
                  <a:pt x="3568127" y="1892397"/>
                </a:cubicBezTo>
                <a:cubicBezTo>
                  <a:pt x="3566268" y="1887748"/>
                  <a:pt x="3564874" y="1882170"/>
                  <a:pt x="3563944" y="1875662"/>
                </a:cubicBezTo>
                <a:cubicBezTo>
                  <a:pt x="3563014" y="1869154"/>
                  <a:pt x="3559760" y="1862182"/>
                  <a:pt x="3554182" y="1854744"/>
                </a:cubicBezTo>
                <a:cubicBezTo>
                  <a:pt x="3541167" y="1860322"/>
                  <a:pt x="3536053" y="1868225"/>
                  <a:pt x="3538842" y="1878451"/>
                </a:cubicBezTo>
                <a:cubicBezTo>
                  <a:pt x="3541631" y="1888678"/>
                  <a:pt x="3538377" y="1897510"/>
                  <a:pt x="3529080" y="1904948"/>
                </a:cubicBezTo>
                <a:cubicBezTo>
                  <a:pt x="3527221" y="1906807"/>
                  <a:pt x="3521178" y="1910991"/>
                  <a:pt x="3510951" y="1917499"/>
                </a:cubicBezTo>
                <a:cubicBezTo>
                  <a:pt x="3500724" y="1924006"/>
                  <a:pt x="3494681" y="1928190"/>
                  <a:pt x="3492822" y="1930050"/>
                </a:cubicBezTo>
                <a:lnTo>
                  <a:pt x="3478876" y="1943995"/>
                </a:lnTo>
                <a:lnTo>
                  <a:pt x="3345000" y="1943995"/>
                </a:lnTo>
                <a:cubicBezTo>
                  <a:pt x="3337563" y="1919823"/>
                  <a:pt x="3331985" y="1902158"/>
                  <a:pt x="3328266" y="1891002"/>
                </a:cubicBezTo>
                <a:cubicBezTo>
                  <a:pt x="3324547" y="1879846"/>
                  <a:pt x="3322687" y="1861252"/>
                  <a:pt x="3322687" y="1835220"/>
                </a:cubicBezTo>
                <a:cubicBezTo>
                  <a:pt x="3317109" y="1835220"/>
                  <a:pt x="3312461" y="1837080"/>
                  <a:pt x="3308742" y="1840799"/>
                </a:cubicBezTo>
                <a:cubicBezTo>
                  <a:pt x="3305023" y="1844517"/>
                  <a:pt x="3301305" y="1848236"/>
                  <a:pt x="3297586" y="1851955"/>
                </a:cubicBezTo>
                <a:cubicBezTo>
                  <a:pt x="3293867" y="1855674"/>
                  <a:pt x="3289683" y="1857998"/>
                  <a:pt x="3285035" y="1858928"/>
                </a:cubicBezTo>
                <a:cubicBezTo>
                  <a:pt x="3280387" y="1859857"/>
                  <a:pt x="3275273" y="1858463"/>
                  <a:pt x="3269695" y="1854744"/>
                </a:cubicBezTo>
                <a:cubicBezTo>
                  <a:pt x="3265976" y="1886354"/>
                  <a:pt x="3260862" y="1907272"/>
                  <a:pt x="3254355" y="1917499"/>
                </a:cubicBezTo>
                <a:cubicBezTo>
                  <a:pt x="3247847" y="1927725"/>
                  <a:pt x="3232507" y="1940276"/>
                  <a:pt x="3208335" y="1955151"/>
                </a:cubicBezTo>
                <a:cubicBezTo>
                  <a:pt x="3204616" y="1951433"/>
                  <a:pt x="3199968" y="1943065"/>
                  <a:pt x="3194389" y="1930050"/>
                </a:cubicBezTo>
                <a:cubicBezTo>
                  <a:pt x="3188811" y="1917034"/>
                  <a:pt x="3185092" y="1908667"/>
                  <a:pt x="3183233" y="1904948"/>
                </a:cubicBezTo>
                <a:cubicBezTo>
                  <a:pt x="3181373" y="1903088"/>
                  <a:pt x="3180444" y="1901229"/>
                  <a:pt x="3180444" y="1899369"/>
                </a:cubicBezTo>
                <a:lnTo>
                  <a:pt x="3180444" y="1893791"/>
                </a:lnTo>
                <a:cubicBezTo>
                  <a:pt x="3180444" y="1891932"/>
                  <a:pt x="3180909" y="1889608"/>
                  <a:pt x="3181839" y="1886819"/>
                </a:cubicBezTo>
                <a:cubicBezTo>
                  <a:pt x="3182768" y="1884030"/>
                  <a:pt x="3183233" y="1881705"/>
                  <a:pt x="3183233" y="1879846"/>
                </a:cubicBezTo>
                <a:cubicBezTo>
                  <a:pt x="3183233" y="1877986"/>
                  <a:pt x="3185092" y="1873803"/>
                  <a:pt x="3188811" y="1867295"/>
                </a:cubicBezTo>
                <a:cubicBezTo>
                  <a:pt x="3192530" y="1860787"/>
                  <a:pt x="3194389" y="1856603"/>
                  <a:pt x="3194389" y="1854744"/>
                </a:cubicBezTo>
                <a:lnTo>
                  <a:pt x="3188811" y="1849166"/>
                </a:lnTo>
                <a:lnTo>
                  <a:pt x="3183233" y="1843588"/>
                </a:lnTo>
                <a:lnTo>
                  <a:pt x="3177655" y="1843588"/>
                </a:lnTo>
                <a:cubicBezTo>
                  <a:pt x="3177655" y="1843588"/>
                  <a:pt x="3173936" y="1847306"/>
                  <a:pt x="3166498" y="1854744"/>
                </a:cubicBezTo>
                <a:cubicBezTo>
                  <a:pt x="3159061" y="1862182"/>
                  <a:pt x="3151158" y="1870549"/>
                  <a:pt x="3142791" y="1879846"/>
                </a:cubicBezTo>
                <a:cubicBezTo>
                  <a:pt x="3134424" y="1889143"/>
                  <a:pt x="3126522" y="1897975"/>
                  <a:pt x="3119084" y="1906342"/>
                </a:cubicBezTo>
                <a:cubicBezTo>
                  <a:pt x="3111647" y="1914709"/>
                  <a:pt x="3107928" y="1918893"/>
                  <a:pt x="3107928" y="1918893"/>
                </a:cubicBezTo>
                <a:lnTo>
                  <a:pt x="3102349" y="1918893"/>
                </a:lnTo>
                <a:lnTo>
                  <a:pt x="3096771" y="1918893"/>
                </a:lnTo>
                <a:lnTo>
                  <a:pt x="3082826" y="1904948"/>
                </a:lnTo>
                <a:lnTo>
                  <a:pt x="3077248" y="1904948"/>
                </a:lnTo>
                <a:lnTo>
                  <a:pt x="3071670" y="1904948"/>
                </a:lnTo>
                <a:lnTo>
                  <a:pt x="3057724" y="1918893"/>
                </a:lnTo>
                <a:lnTo>
                  <a:pt x="3052146" y="1918893"/>
                </a:lnTo>
                <a:cubicBezTo>
                  <a:pt x="3037271" y="1918893"/>
                  <a:pt x="3027044" y="1917963"/>
                  <a:pt x="3021466" y="1916104"/>
                </a:cubicBezTo>
                <a:cubicBezTo>
                  <a:pt x="3015888" y="1914245"/>
                  <a:pt x="3013099" y="1911920"/>
                  <a:pt x="3013099" y="1909131"/>
                </a:cubicBezTo>
                <a:cubicBezTo>
                  <a:pt x="3013099" y="1906342"/>
                  <a:pt x="3014493" y="1902158"/>
                  <a:pt x="3017282" y="1896580"/>
                </a:cubicBezTo>
                <a:cubicBezTo>
                  <a:pt x="3020071" y="1891002"/>
                  <a:pt x="3021466" y="1883565"/>
                  <a:pt x="3021466" y="1874268"/>
                </a:cubicBezTo>
                <a:cubicBezTo>
                  <a:pt x="3001013" y="1874268"/>
                  <a:pt x="2988927" y="1876127"/>
                  <a:pt x="2985208" y="1879846"/>
                </a:cubicBezTo>
                <a:cubicBezTo>
                  <a:pt x="2981489" y="1883565"/>
                  <a:pt x="2980559" y="1887283"/>
                  <a:pt x="2982419" y="1891002"/>
                </a:cubicBezTo>
                <a:cubicBezTo>
                  <a:pt x="2984278" y="1894721"/>
                  <a:pt x="2984743" y="1898440"/>
                  <a:pt x="2983813" y="1902158"/>
                </a:cubicBezTo>
                <a:cubicBezTo>
                  <a:pt x="2982884" y="1905877"/>
                  <a:pt x="2974982" y="1907737"/>
                  <a:pt x="2960106" y="1907737"/>
                </a:cubicBezTo>
                <a:cubicBezTo>
                  <a:pt x="2950809" y="1907737"/>
                  <a:pt x="2939653" y="1903088"/>
                  <a:pt x="2926637" y="1893791"/>
                </a:cubicBezTo>
                <a:cubicBezTo>
                  <a:pt x="2913621" y="1884494"/>
                  <a:pt x="2907114" y="1874268"/>
                  <a:pt x="2907114" y="1863111"/>
                </a:cubicBezTo>
                <a:cubicBezTo>
                  <a:pt x="2920129" y="1863111"/>
                  <a:pt x="2936399" y="1856139"/>
                  <a:pt x="2955922" y="1842193"/>
                </a:cubicBezTo>
                <a:cubicBezTo>
                  <a:pt x="2975446" y="1828248"/>
                  <a:pt x="2985208" y="1814767"/>
                  <a:pt x="2985208" y="1801751"/>
                </a:cubicBezTo>
                <a:cubicBezTo>
                  <a:pt x="2985208" y="1786876"/>
                  <a:pt x="2980094" y="1768747"/>
                  <a:pt x="2969868" y="1747364"/>
                </a:cubicBezTo>
                <a:cubicBezTo>
                  <a:pt x="2959641" y="1725981"/>
                  <a:pt x="2956387" y="1708782"/>
                  <a:pt x="2960106" y="1695766"/>
                </a:cubicBezTo>
                <a:cubicBezTo>
                  <a:pt x="2960106" y="1693907"/>
                  <a:pt x="2963825" y="1691582"/>
                  <a:pt x="2971262" y="1688793"/>
                </a:cubicBezTo>
                <a:cubicBezTo>
                  <a:pt x="2978700" y="1686004"/>
                  <a:pt x="2983349" y="1683680"/>
                  <a:pt x="2985208" y="1681821"/>
                </a:cubicBezTo>
                <a:cubicBezTo>
                  <a:pt x="2988927" y="1678102"/>
                  <a:pt x="2992181" y="1670664"/>
                  <a:pt x="2994970" y="1659508"/>
                </a:cubicBezTo>
                <a:cubicBezTo>
                  <a:pt x="2997759" y="1648351"/>
                  <a:pt x="3000083" y="1637195"/>
                  <a:pt x="3001942" y="1626039"/>
                </a:cubicBezTo>
                <a:cubicBezTo>
                  <a:pt x="3003802" y="1614882"/>
                  <a:pt x="3006591" y="1604656"/>
                  <a:pt x="3010310" y="1595359"/>
                </a:cubicBezTo>
                <a:cubicBezTo>
                  <a:pt x="3014028" y="1586062"/>
                  <a:pt x="3019607" y="1581413"/>
                  <a:pt x="3027044" y="1581413"/>
                </a:cubicBezTo>
                <a:cubicBezTo>
                  <a:pt x="3028903" y="1581413"/>
                  <a:pt x="3030763" y="1582343"/>
                  <a:pt x="3032622" y="1584202"/>
                </a:cubicBezTo>
                <a:cubicBezTo>
                  <a:pt x="3034482" y="1584202"/>
                  <a:pt x="3038665" y="1586062"/>
                  <a:pt x="3045173" y="1589781"/>
                </a:cubicBezTo>
                <a:cubicBezTo>
                  <a:pt x="3051681" y="1593499"/>
                  <a:pt x="3055865" y="1595359"/>
                  <a:pt x="3057724" y="1595359"/>
                </a:cubicBezTo>
                <a:cubicBezTo>
                  <a:pt x="3072599" y="1591640"/>
                  <a:pt x="3087939" y="1583273"/>
                  <a:pt x="3103744" y="1570257"/>
                </a:cubicBezTo>
                <a:cubicBezTo>
                  <a:pt x="3119549" y="1557241"/>
                  <a:pt x="3133030" y="1548874"/>
                  <a:pt x="3144186" y="1545155"/>
                </a:cubicBezTo>
                <a:cubicBezTo>
                  <a:pt x="3147905" y="1545155"/>
                  <a:pt x="3154412" y="1547480"/>
                  <a:pt x="3163709" y="1552128"/>
                </a:cubicBezTo>
                <a:cubicBezTo>
                  <a:pt x="3173006" y="1556776"/>
                  <a:pt x="3179514" y="1559101"/>
                  <a:pt x="3183233" y="1559101"/>
                </a:cubicBezTo>
                <a:cubicBezTo>
                  <a:pt x="3186952" y="1559101"/>
                  <a:pt x="3193924" y="1559566"/>
                  <a:pt x="3204151" y="1560495"/>
                </a:cubicBezTo>
                <a:cubicBezTo>
                  <a:pt x="3214378" y="1561425"/>
                  <a:pt x="3221351" y="1561890"/>
                  <a:pt x="3225069" y="1561890"/>
                </a:cubicBezTo>
                <a:lnTo>
                  <a:pt x="3225069" y="1631617"/>
                </a:lnTo>
                <a:lnTo>
                  <a:pt x="3233437" y="1631617"/>
                </a:lnTo>
                <a:cubicBezTo>
                  <a:pt x="3240874" y="1631617"/>
                  <a:pt x="3244593" y="1631617"/>
                  <a:pt x="3244593" y="1631617"/>
                </a:cubicBezTo>
                <a:cubicBezTo>
                  <a:pt x="3246453" y="1631617"/>
                  <a:pt x="3250636" y="1629758"/>
                  <a:pt x="3257144" y="1626039"/>
                </a:cubicBezTo>
                <a:cubicBezTo>
                  <a:pt x="3263652" y="1622320"/>
                  <a:pt x="3267836" y="1620461"/>
                  <a:pt x="3269695" y="1620461"/>
                </a:cubicBezTo>
                <a:lnTo>
                  <a:pt x="3275273" y="1620461"/>
                </a:lnTo>
                <a:cubicBezTo>
                  <a:pt x="3284570" y="1620461"/>
                  <a:pt x="3291543" y="1623250"/>
                  <a:pt x="3296191" y="1628828"/>
                </a:cubicBezTo>
                <a:cubicBezTo>
                  <a:pt x="3300840" y="1634406"/>
                  <a:pt x="3305023" y="1640914"/>
                  <a:pt x="3308742" y="1648351"/>
                </a:cubicBezTo>
                <a:cubicBezTo>
                  <a:pt x="3312461" y="1655789"/>
                  <a:pt x="3316180" y="1662762"/>
                  <a:pt x="3319898" y="1669270"/>
                </a:cubicBezTo>
                <a:cubicBezTo>
                  <a:pt x="3323617" y="1675778"/>
                  <a:pt x="3329196" y="1679961"/>
                  <a:pt x="3336633" y="1681821"/>
                </a:cubicBezTo>
                <a:lnTo>
                  <a:pt x="3336633" y="1595359"/>
                </a:lnTo>
                <a:cubicBezTo>
                  <a:pt x="3351508" y="1597218"/>
                  <a:pt x="3364989" y="1600937"/>
                  <a:pt x="3377075" y="1606515"/>
                </a:cubicBezTo>
                <a:cubicBezTo>
                  <a:pt x="3389161" y="1612093"/>
                  <a:pt x="3398923" y="1620461"/>
                  <a:pt x="3406360" y="1631617"/>
                </a:cubicBezTo>
                <a:lnTo>
                  <a:pt x="3411938" y="1626039"/>
                </a:lnTo>
                <a:cubicBezTo>
                  <a:pt x="3415657" y="1622320"/>
                  <a:pt x="3417517" y="1620461"/>
                  <a:pt x="3417517" y="1620461"/>
                </a:cubicBezTo>
                <a:lnTo>
                  <a:pt x="3423095" y="1620461"/>
                </a:lnTo>
                <a:lnTo>
                  <a:pt x="3431462" y="1620461"/>
                </a:lnTo>
                <a:cubicBezTo>
                  <a:pt x="3433321" y="1620461"/>
                  <a:pt x="3437505" y="1622320"/>
                  <a:pt x="3444013" y="1626039"/>
                </a:cubicBezTo>
                <a:cubicBezTo>
                  <a:pt x="3450521" y="1629758"/>
                  <a:pt x="3454704" y="1631617"/>
                  <a:pt x="3456564" y="1631617"/>
                </a:cubicBezTo>
                <a:lnTo>
                  <a:pt x="3462142" y="1631617"/>
                </a:lnTo>
                <a:lnTo>
                  <a:pt x="3467720" y="1631617"/>
                </a:lnTo>
                <a:cubicBezTo>
                  <a:pt x="3473298" y="1627898"/>
                  <a:pt x="3483990" y="1619996"/>
                  <a:pt x="3499795" y="1607910"/>
                </a:cubicBezTo>
                <a:cubicBezTo>
                  <a:pt x="3515599" y="1595824"/>
                  <a:pt x="3525361" y="1587921"/>
                  <a:pt x="3529080" y="1584202"/>
                </a:cubicBezTo>
                <a:cubicBezTo>
                  <a:pt x="3536517" y="1584202"/>
                  <a:pt x="3549998" y="1582808"/>
                  <a:pt x="3569522" y="1580019"/>
                </a:cubicBezTo>
                <a:cubicBezTo>
                  <a:pt x="3589045" y="1577230"/>
                  <a:pt x="3609034" y="1574441"/>
                  <a:pt x="3629487" y="1571652"/>
                </a:cubicBezTo>
                <a:cubicBezTo>
                  <a:pt x="3649941" y="1568863"/>
                  <a:pt x="3669464" y="1566538"/>
                  <a:pt x="3688058" y="1564679"/>
                </a:cubicBezTo>
                <a:cubicBezTo>
                  <a:pt x="3706652" y="1562819"/>
                  <a:pt x="3719668" y="1560960"/>
                  <a:pt x="3727105" y="1559101"/>
                </a:cubicBezTo>
                <a:cubicBezTo>
                  <a:pt x="3740121" y="1555382"/>
                  <a:pt x="3757785" y="1551198"/>
                  <a:pt x="3780098" y="1546550"/>
                </a:cubicBezTo>
                <a:cubicBezTo>
                  <a:pt x="3802411" y="1541901"/>
                  <a:pt x="3813567" y="1529350"/>
                  <a:pt x="3813567" y="1508897"/>
                </a:cubicBezTo>
                <a:cubicBezTo>
                  <a:pt x="3813567" y="1490303"/>
                  <a:pt x="3807989" y="1469850"/>
                  <a:pt x="3796833" y="1447537"/>
                </a:cubicBezTo>
                <a:cubicBezTo>
                  <a:pt x="3785676" y="1425224"/>
                  <a:pt x="3771266" y="1404771"/>
                  <a:pt x="3753602" y="1386177"/>
                </a:cubicBezTo>
                <a:cubicBezTo>
                  <a:pt x="3735937" y="1367583"/>
                  <a:pt x="3716414" y="1352243"/>
                  <a:pt x="3695031" y="1340157"/>
                </a:cubicBezTo>
                <a:cubicBezTo>
                  <a:pt x="3673648" y="1328071"/>
                  <a:pt x="3653659" y="1322028"/>
                  <a:pt x="3635066" y="1322028"/>
                </a:cubicBezTo>
                <a:cubicBezTo>
                  <a:pt x="3620190" y="1322028"/>
                  <a:pt x="3601596" y="1322958"/>
                  <a:pt x="3579284" y="1324817"/>
                </a:cubicBezTo>
                <a:cubicBezTo>
                  <a:pt x="3556971" y="1326677"/>
                  <a:pt x="3540236" y="1334114"/>
                  <a:pt x="3529080" y="1347130"/>
                </a:cubicBezTo>
                <a:cubicBezTo>
                  <a:pt x="3525361" y="1350849"/>
                  <a:pt x="3523502" y="1359216"/>
                  <a:pt x="3523502" y="1372232"/>
                </a:cubicBezTo>
                <a:cubicBezTo>
                  <a:pt x="3523502" y="1385248"/>
                  <a:pt x="3525361" y="1393615"/>
                  <a:pt x="3529080" y="1397334"/>
                </a:cubicBezTo>
                <a:cubicBezTo>
                  <a:pt x="3519783" y="1388037"/>
                  <a:pt x="3513275" y="1380134"/>
                  <a:pt x="3509557" y="1373626"/>
                </a:cubicBezTo>
                <a:cubicBezTo>
                  <a:pt x="3505838" y="1367119"/>
                  <a:pt x="3503978" y="1358286"/>
                  <a:pt x="3503978" y="1347130"/>
                </a:cubicBezTo>
                <a:cubicBezTo>
                  <a:pt x="3503978" y="1335974"/>
                  <a:pt x="3506302" y="1328536"/>
                  <a:pt x="3510951" y="1324817"/>
                </a:cubicBezTo>
                <a:cubicBezTo>
                  <a:pt x="3515599" y="1321099"/>
                  <a:pt x="3517924" y="1311802"/>
                  <a:pt x="3517924" y="1296926"/>
                </a:cubicBezTo>
                <a:cubicBezTo>
                  <a:pt x="3517924" y="1267176"/>
                  <a:pt x="3504908" y="1243004"/>
                  <a:pt x="3478876" y="1224410"/>
                </a:cubicBezTo>
                <a:lnTo>
                  <a:pt x="3478876" y="1310872"/>
                </a:lnTo>
                <a:lnTo>
                  <a:pt x="3467720" y="1322028"/>
                </a:lnTo>
                <a:lnTo>
                  <a:pt x="3462142" y="1324817"/>
                </a:lnTo>
                <a:cubicBezTo>
                  <a:pt x="3447267" y="1324817"/>
                  <a:pt x="3437505" y="1316915"/>
                  <a:pt x="3432857" y="1301110"/>
                </a:cubicBezTo>
                <a:cubicBezTo>
                  <a:pt x="3428208" y="1285305"/>
                  <a:pt x="3424025" y="1268106"/>
                  <a:pt x="3420306" y="1249512"/>
                </a:cubicBezTo>
                <a:cubicBezTo>
                  <a:pt x="3416587" y="1230918"/>
                  <a:pt x="3411938" y="1213719"/>
                  <a:pt x="3406360" y="1197914"/>
                </a:cubicBezTo>
                <a:cubicBezTo>
                  <a:pt x="3400782" y="1182109"/>
                  <a:pt x="3390555" y="1174206"/>
                  <a:pt x="3375680" y="1174206"/>
                </a:cubicBezTo>
                <a:cubicBezTo>
                  <a:pt x="3360805" y="1174206"/>
                  <a:pt x="3353368" y="1181179"/>
                  <a:pt x="3353368" y="1195125"/>
                </a:cubicBezTo>
                <a:cubicBezTo>
                  <a:pt x="3353368" y="1209070"/>
                  <a:pt x="3350579" y="1218832"/>
                  <a:pt x="3345000" y="1224410"/>
                </a:cubicBezTo>
                <a:cubicBezTo>
                  <a:pt x="3343141" y="1226270"/>
                  <a:pt x="3337098" y="1226270"/>
                  <a:pt x="3326871" y="1224410"/>
                </a:cubicBezTo>
                <a:cubicBezTo>
                  <a:pt x="3316645" y="1222551"/>
                  <a:pt x="3309672" y="1222551"/>
                  <a:pt x="3305953" y="1224410"/>
                </a:cubicBezTo>
                <a:lnTo>
                  <a:pt x="3294797" y="1235567"/>
                </a:lnTo>
                <a:cubicBezTo>
                  <a:pt x="3291078" y="1239285"/>
                  <a:pt x="3285035" y="1244863"/>
                  <a:pt x="3276668" y="1252301"/>
                </a:cubicBezTo>
                <a:cubicBezTo>
                  <a:pt x="3268300" y="1259739"/>
                  <a:pt x="3258538" y="1268106"/>
                  <a:pt x="3247382" y="1277403"/>
                </a:cubicBezTo>
                <a:cubicBezTo>
                  <a:pt x="3236225" y="1286700"/>
                  <a:pt x="3225999" y="1294602"/>
                  <a:pt x="3216702" y="1301110"/>
                </a:cubicBezTo>
                <a:cubicBezTo>
                  <a:pt x="3207405" y="1307618"/>
                  <a:pt x="3201827" y="1310872"/>
                  <a:pt x="3199968" y="1310872"/>
                </a:cubicBezTo>
                <a:lnTo>
                  <a:pt x="3194389" y="1310872"/>
                </a:lnTo>
                <a:cubicBezTo>
                  <a:pt x="3190671" y="1309012"/>
                  <a:pt x="3186022" y="1305294"/>
                  <a:pt x="3180444" y="1299716"/>
                </a:cubicBezTo>
                <a:cubicBezTo>
                  <a:pt x="3174865" y="1294137"/>
                  <a:pt x="3171147" y="1289489"/>
                  <a:pt x="3169288" y="1285770"/>
                </a:cubicBezTo>
                <a:cubicBezTo>
                  <a:pt x="3180444" y="1280192"/>
                  <a:pt x="3185092" y="1276938"/>
                  <a:pt x="3183233" y="1276008"/>
                </a:cubicBezTo>
                <a:cubicBezTo>
                  <a:pt x="3181373" y="1275079"/>
                  <a:pt x="3180444" y="1270895"/>
                  <a:pt x="3180444" y="1263457"/>
                </a:cubicBezTo>
                <a:cubicBezTo>
                  <a:pt x="3178585" y="1263457"/>
                  <a:pt x="3176725" y="1262993"/>
                  <a:pt x="3174866" y="1262063"/>
                </a:cubicBezTo>
                <a:cubicBezTo>
                  <a:pt x="3173006" y="1261133"/>
                  <a:pt x="3171147" y="1260668"/>
                  <a:pt x="3169288" y="1260668"/>
                </a:cubicBezTo>
                <a:cubicBezTo>
                  <a:pt x="3167429" y="1262528"/>
                  <a:pt x="3163709" y="1264852"/>
                  <a:pt x="3158131" y="1267641"/>
                </a:cubicBezTo>
                <a:cubicBezTo>
                  <a:pt x="3152553" y="1270430"/>
                  <a:pt x="3147905" y="1272754"/>
                  <a:pt x="3144186" y="1274614"/>
                </a:cubicBezTo>
                <a:cubicBezTo>
                  <a:pt x="3146045" y="1261598"/>
                  <a:pt x="3143256" y="1251836"/>
                  <a:pt x="3135819" y="1245328"/>
                </a:cubicBezTo>
                <a:cubicBezTo>
                  <a:pt x="3128381" y="1238820"/>
                  <a:pt x="3119549" y="1231848"/>
                  <a:pt x="3109323" y="1224410"/>
                </a:cubicBezTo>
                <a:cubicBezTo>
                  <a:pt x="3099096" y="1216973"/>
                  <a:pt x="3088869" y="1206281"/>
                  <a:pt x="3078642" y="1192336"/>
                </a:cubicBezTo>
                <a:cubicBezTo>
                  <a:pt x="3068415" y="1178390"/>
                  <a:pt x="3061443" y="1155613"/>
                  <a:pt x="3057724" y="1124003"/>
                </a:cubicBezTo>
                <a:cubicBezTo>
                  <a:pt x="3057724" y="1118425"/>
                  <a:pt x="3056794" y="1108198"/>
                  <a:pt x="3054935" y="1093323"/>
                </a:cubicBezTo>
                <a:cubicBezTo>
                  <a:pt x="3053076" y="1078448"/>
                  <a:pt x="3051681" y="1062178"/>
                  <a:pt x="3050751" y="1044514"/>
                </a:cubicBezTo>
                <a:cubicBezTo>
                  <a:pt x="3049822" y="1026850"/>
                  <a:pt x="3048892" y="1010115"/>
                  <a:pt x="3047962" y="994310"/>
                </a:cubicBezTo>
                <a:cubicBezTo>
                  <a:pt x="3047032" y="978505"/>
                  <a:pt x="3046567" y="967814"/>
                  <a:pt x="3046568" y="962236"/>
                </a:cubicBezTo>
                <a:cubicBezTo>
                  <a:pt x="3055865" y="930626"/>
                  <a:pt x="3067486" y="899017"/>
                  <a:pt x="3081431" y="867407"/>
                </a:cubicBezTo>
                <a:cubicBezTo>
                  <a:pt x="3095377" y="835797"/>
                  <a:pt x="3116295" y="809766"/>
                  <a:pt x="3144186" y="789312"/>
                </a:cubicBezTo>
                <a:cubicBezTo>
                  <a:pt x="3151623" y="783734"/>
                  <a:pt x="3156272" y="779086"/>
                  <a:pt x="3158131" y="775367"/>
                </a:cubicBezTo>
                <a:cubicBezTo>
                  <a:pt x="3159991" y="771648"/>
                  <a:pt x="3160920" y="767000"/>
                  <a:pt x="3160920" y="761421"/>
                </a:cubicBezTo>
                <a:cubicBezTo>
                  <a:pt x="3160920" y="755843"/>
                  <a:pt x="3159991" y="749335"/>
                  <a:pt x="3158131" y="741898"/>
                </a:cubicBezTo>
                <a:cubicBezTo>
                  <a:pt x="3156272" y="734460"/>
                  <a:pt x="3156272" y="726093"/>
                  <a:pt x="3158131" y="716796"/>
                </a:cubicBezTo>
                <a:cubicBezTo>
                  <a:pt x="3158131" y="714937"/>
                  <a:pt x="3159526" y="712612"/>
                  <a:pt x="3162315" y="709823"/>
                </a:cubicBezTo>
                <a:cubicBezTo>
                  <a:pt x="3165104" y="707034"/>
                  <a:pt x="3167429" y="704710"/>
                  <a:pt x="3169288" y="702851"/>
                </a:cubicBezTo>
                <a:cubicBezTo>
                  <a:pt x="3171147" y="702851"/>
                  <a:pt x="3175330" y="700991"/>
                  <a:pt x="3181839" y="697272"/>
                </a:cubicBezTo>
                <a:cubicBezTo>
                  <a:pt x="3188347" y="693554"/>
                  <a:pt x="3192530" y="691694"/>
                  <a:pt x="3194389" y="691694"/>
                </a:cubicBezTo>
                <a:cubicBezTo>
                  <a:pt x="3205546" y="682397"/>
                  <a:pt x="3214378" y="674030"/>
                  <a:pt x="3220886" y="666593"/>
                </a:cubicBezTo>
                <a:cubicBezTo>
                  <a:pt x="3227394" y="659155"/>
                  <a:pt x="3233901" y="652182"/>
                  <a:pt x="3240409" y="645674"/>
                </a:cubicBezTo>
                <a:cubicBezTo>
                  <a:pt x="3246918" y="639166"/>
                  <a:pt x="3253890" y="633588"/>
                  <a:pt x="3261328" y="628940"/>
                </a:cubicBezTo>
                <a:cubicBezTo>
                  <a:pt x="3268765" y="624291"/>
                  <a:pt x="3279921" y="620108"/>
                  <a:pt x="3294797" y="616389"/>
                </a:cubicBezTo>
                <a:cubicBezTo>
                  <a:pt x="3304094" y="614529"/>
                  <a:pt x="3311066" y="613600"/>
                  <a:pt x="3315715" y="613600"/>
                </a:cubicBezTo>
                <a:cubicBezTo>
                  <a:pt x="3320363" y="613600"/>
                  <a:pt x="3324547" y="614065"/>
                  <a:pt x="3328266" y="614994"/>
                </a:cubicBezTo>
                <a:cubicBezTo>
                  <a:pt x="3331985" y="615924"/>
                  <a:pt x="3335703" y="615924"/>
                  <a:pt x="3339422" y="614994"/>
                </a:cubicBezTo>
                <a:cubicBezTo>
                  <a:pt x="3343141" y="614065"/>
                  <a:pt x="3348719" y="610811"/>
                  <a:pt x="3356157" y="605232"/>
                </a:cubicBezTo>
                <a:cubicBezTo>
                  <a:pt x="3359876" y="610811"/>
                  <a:pt x="3363129" y="617319"/>
                  <a:pt x="3365918" y="624756"/>
                </a:cubicBezTo>
                <a:cubicBezTo>
                  <a:pt x="3368708" y="632194"/>
                  <a:pt x="3373821" y="637772"/>
                  <a:pt x="3381258" y="641491"/>
                </a:cubicBezTo>
                <a:cubicBezTo>
                  <a:pt x="3381258" y="637772"/>
                  <a:pt x="3383118" y="627545"/>
                  <a:pt x="3386836" y="610811"/>
                </a:cubicBezTo>
                <a:cubicBezTo>
                  <a:pt x="3390555" y="594076"/>
                  <a:pt x="3397063" y="583850"/>
                  <a:pt x="3406360" y="580131"/>
                </a:cubicBezTo>
                <a:cubicBezTo>
                  <a:pt x="3406360" y="581990"/>
                  <a:pt x="3407754" y="585709"/>
                  <a:pt x="3410544" y="591287"/>
                </a:cubicBezTo>
                <a:cubicBezTo>
                  <a:pt x="3413333" y="596865"/>
                  <a:pt x="3415657" y="601514"/>
                  <a:pt x="3417517" y="605232"/>
                </a:cubicBezTo>
                <a:lnTo>
                  <a:pt x="3423095" y="605232"/>
                </a:lnTo>
                <a:lnTo>
                  <a:pt x="3431462" y="605232"/>
                </a:lnTo>
                <a:cubicBezTo>
                  <a:pt x="3433321" y="601514"/>
                  <a:pt x="3440759" y="592682"/>
                  <a:pt x="3453775" y="578736"/>
                </a:cubicBezTo>
                <a:cubicBezTo>
                  <a:pt x="3466790" y="564791"/>
                  <a:pt x="3475158" y="556888"/>
                  <a:pt x="3478876" y="555029"/>
                </a:cubicBezTo>
                <a:cubicBezTo>
                  <a:pt x="3480736" y="555029"/>
                  <a:pt x="3483060" y="554564"/>
                  <a:pt x="3485850" y="553634"/>
                </a:cubicBezTo>
                <a:cubicBezTo>
                  <a:pt x="3488638" y="552705"/>
                  <a:pt x="3490962" y="552240"/>
                  <a:pt x="3492822" y="552240"/>
                </a:cubicBezTo>
                <a:cubicBezTo>
                  <a:pt x="3492822" y="552240"/>
                  <a:pt x="3494681" y="553170"/>
                  <a:pt x="3498400" y="555029"/>
                </a:cubicBezTo>
                <a:lnTo>
                  <a:pt x="3503978" y="555029"/>
                </a:lnTo>
                <a:cubicBezTo>
                  <a:pt x="3494681" y="558748"/>
                  <a:pt x="3490032" y="567115"/>
                  <a:pt x="3490033" y="580131"/>
                </a:cubicBezTo>
                <a:lnTo>
                  <a:pt x="3490033" y="585709"/>
                </a:lnTo>
                <a:cubicBezTo>
                  <a:pt x="3490032" y="587568"/>
                  <a:pt x="3490962" y="589428"/>
                  <a:pt x="3492822" y="591287"/>
                </a:cubicBezTo>
                <a:cubicBezTo>
                  <a:pt x="3507697" y="585709"/>
                  <a:pt x="3522107" y="576412"/>
                  <a:pt x="3536053" y="563396"/>
                </a:cubicBezTo>
                <a:cubicBezTo>
                  <a:pt x="3549998" y="550381"/>
                  <a:pt x="3556041" y="534576"/>
                  <a:pt x="3554182" y="515982"/>
                </a:cubicBezTo>
                <a:lnTo>
                  <a:pt x="3615542" y="515982"/>
                </a:lnTo>
                <a:cubicBezTo>
                  <a:pt x="3617401" y="519700"/>
                  <a:pt x="3619725" y="524349"/>
                  <a:pt x="3622515" y="529927"/>
                </a:cubicBezTo>
                <a:cubicBezTo>
                  <a:pt x="3625304" y="535505"/>
                  <a:pt x="3627628" y="539224"/>
                  <a:pt x="3629487" y="541083"/>
                </a:cubicBezTo>
                <a:lnTo>
                  <a:pt x="3635066" y="543873"/>
                </a:lnTo>
                <a:lnTo>
                  <a:pt x="3640644" y="541083"/>
                </a:lnTo>
                <a:cubicBezTo>
                  <a:pt x="3642503" y="539224"/>
                  <a:pt x="3644827" y="533181"/>
                  <a:pt x="3647616" y="522954"/>
                </a:cubicBezTo>
                <a:cubicBezTo>
                  <a:pt x="3650406" y="512728"/>
                  <a:pt x="3652730" y="506685"/>
                  <a:pt x="3654589" y="504825"/>
                </a:cubicBezTo>
                <a:close/>
                <a:moveTo>
                  <a:pt x="251638" y="468567"/>
                </a:moveTo>
                <a:lnTo>
                  <a:pt x="226537" y="471356"/>
                </a:lnTo>
                <a:lnTo>
                  <a:pt x="223747" y="493669"/>
                </a:lnTo>
                <a:lnTo>
                  <a:pt x="248849" y="490880"/>
                </a:lnTo>
                <a:close/>
                <a:moveTo>
                  <a:pt x="271162" y="460200"/>
                </a:moveTo>
                <a:cubicBezTo>
                  <a:pt x="274881" y="467637"/>
                  <a:pt x="280459" y="471821"/>
                  <a:pt x="287896" y="472751"/>
                </a:cubicBezTo>
                <a:cubicBezTo>
                  <a:pt x="295334" y="473680"/>
                  <a:pt x="300912" y="474145"/>
                  <a:pt x="304631" y="474145"/>
                </a:cubicBezTo>
                <a:lnTo>
                  <a:pt x="304631" y="460200"/>
                </a:lnTo>
                <a:close/>
                <a:moveTo>
                  <a:pt x="120551" y="440676"/>
                </a:moveTo>
                <a:lnTo>
                  <a:pt x="95449" y="443465"/>
                </a:lnTo>
                <a:cubicBezTo>
                  <a:pt x="95449" y="450903"/>
                  <a:pt x="97309" y="459270"/>
                  <a:pt x="101028" y="468567"/>
                </a:cubicBezTo>
                <a:cubicBezTo>
                  <a:pt x="104746" y="477864"/>
                  <a:pt x="111254" y="481583"/>
                  <a:pt x="120551" y="479724"/>
                </a:cubicBezTo>
                <a:close/>
                <a:moveTo>
                  <a:pt x="1424450" y="436493"/>
                </a:moveTo>
                <a:cubicBezTo>
                  <a:pt x="1419801" y="435563"/>
                  <a:pt x="1417477" y="436958"/>
                  <a:pt x="1417477" y="440676"/>
                </a:cubicBezTo>
                <a:cubicBezTo>
                  <a:pt x="1417477" y="444395"/>
                  <a:pt x="1419336" y="446719"/>
                  <a:pt x="1423055" y="447649"/>
                </a:cubicBezTo>
                <a:cubicBezTo>
                  <a:pt x="1426774" y="448579"/>
                  <a:pt x="1428634" y="447184"/>
                  <a:pt x="1428634" y="443465"/>
                </a:cubicBezTo>
                <a:cubicBezTo>
                  <a:pt x="1430493" y="439747"/>
                  <a:pt x="1429098" y="437422"/>
                  <a:pt x="1424450" y="436493"/>
                </a:cubicBezTo>
                <a:close/>
                <a:moveTo>
                  <a:pt x="993698" y="413229"/>
                </a:moveTo>
                <a:lnTo>
                  <a:pt x="996325" y="415575"/>
                </a:lnTo>
                <a:lnTo>
                  <a:pt x="993536" y="415575"/>
                </a:lnTo>
                <a:close/>
                <a:moveTo>
                  <a:pt x="1311492" y="376527"/>
                </a:moveTo>
                <a:cubicBezTo>
                  <a:pt x="1307773" y="374668"/>
                  <a:pt x="1305449" y="377457"/>
                  <a:pt x="1304519" y="384894"/>
                </a:cubicBezTo>
                <a:cubicBezTo>
                  <a:pt x="1303589" y="392332"/>
                  <a:pt x="1304984" y="396981"/>
                  <a:pt x="1308703" y="398840"/>
                </a:cubicBezTo>
                <a:cubicBezTo>
                  <a:pt x="1314281" y="396981"/>
                  <a:pt x="1317535" y="392332"/>
                  <a:pt x="1318465" y="384894"/>
                </a:cubicBezTo>
                <a:cubicBezTo>
                  <a:pt x="1319394" y="377457"/>
                  <a:pt x="1317070" y="374668"/>
                  <a:pt x="1311492" y="376527"/>
                </a:cubicBezTo>
                <a:close/>
                <a:moveTo>
                  <a:pt x="1283949" y="361536"/>
                </a:moveTo>
                <a:cubicBezTo>
                  <a:pt x="1281858" y="361304"/>
                  <a:pt x="1279882" y="361652"/>
                  <a:pt x="1278023" y="362582"/>
                </a:cubicBezTo>
                <a:lnTo>
                  <a:pt x="1275234" y="362582"/>
                </a:lnTo>
                <a:lnTo>
                  <a:pt x="1269655" y="362582"/>
                </a:lnTo>
                <a:lnTo>
                  <a:pt x="1266866" y="384894"/>
                </a:lnTo>
                <a:lnTo>
                  <a:pt x="1272445" y="384894"/>
                </a:lnTo>
                <a:cubicBezTo>
                  <a:pt x="1274304" y="384894"/>
                  <a:pt x="1276163" y="383965"/>
                  <a:pt x="1278023" y="382105"/>
                </a:cubicBezTo>
                <a:cubicBezTo>
                  <a:pt x="1281741" y="378387"/>
                  <a:pt x="1286390" y="376063"/>
                  <a:pt x="1291968" y="375133"/>
                </a:cubicBezTo>
                <a:cubicBezTo>
                  <a:pt x="1297546" y="374203"/>
                  <a:pt x="1301265" y="373738"/>
                  <a:pt x="1303124" y="373738"/>
                </a:cubicBezTo>
                <a:cubicBezTo>
                  <a:pt x="1299406" y="370019"/>
                  <a:pt x="1295222" y="366765"/>
                  <a:pt x="1290574" y="363976"/>
                </a:cubicBezTo>
                <a:cubicBezTo>
                  <a:pt x="1288249" y="362582"/>
                  <a:pt x="1286041" y="361768"/>
                  <a:pt x="1283949" y="361536"/>
                </a:cubicBezTo>
                <a:close/>
                <a:moveTo>
                  <a:pt x="951699" y="354214"/>
                </a:moveTo>
                <a:cubicBezTo>
                  <a:pt x="946121" y="354214"/>
                  <a:pt x="943332" y="356074"/>
                  <a:pt x="943332" y="359793"/>
                </a:cubicBezTo>
                <a:cubicBezTo>
                  <a:pt x="945192" y="361652"/>
                  <a:pt x="947516" y="362582"/>
                  <a:pt x="950305" y="362582"/>
                </a:cubicBezTo>
                <a:cubicBezTo>
                  <a:pt x="953094" y="362582"/>
                  <a:pt x="954489" y="361652"/>
                  <a:pt x="954489" y="359793"/>
                </a:cubicBezTo>
                <a:cubicBezTo>
                  <a:pt x="958207" y="356074"/>
                  <a:pt x="957278" y="354214"/>
                  <a:pt x="951699" y="354214"/>
                </a:cubicBezTo>
                <a:close/>
                <a:moveTo>
                  <a:pt x="1370063" y="351425"/>
                </a:moveTo>
                <a:cubicBezTo>
                  <a:pt x="1360766" y="351425"/>
                  <a:pt x="1356117" y="356074"/>
                  <a:pt x="1356117" y="365371"/>
                </a:cubicBezTo>
                <a:cubicBezTo>
                  <a:pt x="1356117" y="374668"/>
                  <a:pt x="1355187" y="382105"/>
                  <a:pt x="1353328" y="387684"/>
                </a:cubicBezTo>
                <a:cubicBezTo>
                  <a:pt x="1351469" y="398840"/>
                  <a:pt x="1353793" y="410461"/>
                  <a:pt x="1360301" y="422547"/>
                </a:cubicBezTo>
                <a:cubicBezTo>
                  <a:pt x="1366809" y="434633"/>
                  <a:pt x="1377500" y="440676"/>
                  <a:pt x="1392375" y="440676"/>
                </a:cubicBezTo>
                <a:lnTo>
                  <a:pt x="1395164" y="443465"/>
                </a:lnTo>
                <a:cubicBezTo>
                  <a:pt x="1391445" y="428590"/>
                  <a:pt x="1388192" y="413250"/>
                  <a:pt x="1385403" y="397445"/>
                </a:cubicBezTo>
                <a:cubicBezTo>
                  <a:pt x="1382614" y="381641"/>
                  <a:pt x="1379359" y="367230"/>
                  <a:pt x="1375641" y="354214"/>
                </a:cubicBezTo>
                <a:close/>
                <a:moveTo>
                  <a:pt x="296264" y="331902"/>
                </a:moveTo>
                <a:cubicBezTo>
                  <a:pt x="296264" y="337480"/>
                  <a:pt x="298123" y="343058"/>
                  <a:pt x="301842" y="348636"/>
                </a:cubicBezTo>
                <a:cubicBezTo>
                  <a:pt x="305561" y="354214"/>
                  <a:pt x="310209" y="357004"/>
                  <a:pt x="315787" y="357004"/>
                </a:cubicBezTo>
                <a:lnTo>
                  <a:pt x="318576" y="331902"/>
                </a:lnTo>
                <a:close/>
                <a:moveTo>
                  <a:pt x="1135779" y="323535"/>
                </a:moveTo>
                <a:cubicBezTo>
                  <a:pt x="1132060" y="321675"/>
                  <a:pt x="1130666" y="324464"/>
                  <a:pt x="1131596" y="331902"/>
                </a:cubicBezTo>
                <a:cubicBezTo>
                  <a:pt x="1132525" y="339340"/>
                  <a:pt x="1134849" y="343988"/>
                  <a:pt x="1138568" y="345847"/>
                </a:cubicBezTo>
                <a:cubicBezTo>
                  <a:pt x="1144147" y="345847"/>
                  <a:pt x="1146471" y="342129"/>
                  <a:pt x="1145541" y="334691"/>
                </a:cubicBezTo>
                <a:cubicBezTo>
                  <a:pt x="1144611" y="327253"/>
                  <a:pt x="1141357" y="323535"/>
                  <a:pt x="1135779" y="323535"/>
                </a:cubicBezTo>
                <a:close/>
                <a:moveTo>
                  <a:pt x="438507" y="323535"/>
                </a:moveTo>
                <a:cubicBezTo>
                  <a:pt x="432929" y="327253"/>
                  <a:pt x="425027" y="330972"/>
                  <a:pt x="414800" y="334691"/>
                </a:cubicBezTo>
                <a:cubicBezTo>
                  <a:pt x="404573" y="338410"/>
                  <a:pt x="393417" y="343058"/>
                  <a:pt x="381331" y="348636"/>
                </a:cubicBezTo>
                <a:cubicBezTo>
                  <a:pt x="369245" y="354214"/>
                  <a:pt x="358088" y="360258"/>
                  <a:pt x="347862" y="366765"/>
                </a:cubicBezTo>
                <a:cubicBezTo>
                  <a:pt x="337635" y="373273"/>
                  <a:pt x="330663" y="380246"/>
                  <a:pt x="326944" y="387684"/>
                </a:cubicBezTo>
                <a:cubicBezTo>
                  <a:pt x="323225" y="395121"/>
                  <a:pt x="326479" y="402559"/>
                  <a:pt x="336705" y="409996"/>
                </a:cubicBezTo>
                <a:cubicBezTo>
                  <a:pt x="346932" y="417434"/>
                  <a:pt x="355764" y="421153"/>
                  <a:pt x="363202" y="421153"/>
                </a:cubicBezTo>
                <a:cubicBezTo>
                  <a:pt x="365061" y="421153"/>
                  <a:pt x="370639" y="417899"/>
                  <a:pt x="379936" y="411391"/>
                </a:cubicBezTo>
                <a:cubicBezTo>
                  <a:pt x="389233" y="404883"/>
                  <a:pt x="398995" y="397445"/>
                  <a:pt x="409222" y="389078"/>
                </a:cubicBezTo>
                <a:cubicBezTo>
                  <a:pt x="419448" y="380711"/>
                  <a:pt x="428745" y="371879"/>
                  <a:pt x="437112" y="362582"/>
                </a:cubicBezTo>
                <a:cubicBezTo>
                  <a:pt x="445480" y="353285"/>
                  <a:pt x="449663" y="345847"/>
                  <a:pt x="449663" y="340269"/>
                </a:cubicBezTo>
                <a:cubicBezTo>
                  <a:pt x="449663" y="332832"/>
                  <a:pt x="445945" y="327253"/>
                  <a:pt x="438507" y="323535"/>
                </a:cubicBezTo>
                <a:close/>
                <a:moveTo>
                  <a:pt x="469187" y="317956"/>
                </a:moveTo>
                <a:lnTo>
                  <a:pt x="469187" y="370949"/>
                </a:lnTo>
                <a:cubicBezTo>
                  <a:pt x="476625" y="369090"/>
                  <a:pt x="480808" y="365836"/>
                  <a:pt x="481738" y="361187"/>
                </a:cubicBezTo>
                <a:cubicBezTo>
                  <a:pt x="482668" y="356539"/>
                  <a:pt x="484062" y="350496"/>
                  <a:pt x="485922" y="343058"/>
                </a:cubicBezTo>
                <a:cubicBezTo>
                  <a:pt x="485922" y="339340"/>
                  <a:pt x="485457" y="334691"/>
                  <a:pt x="484527" y="329113"/>
                </a:cubicBezTo>
                <a:cubicBezTo>
                  <a:pt x="483598" y="323535"/>
                  <a:pt x="478484" y="319816"/>
                  <a:pt x="469187" y="317956"/>
                </a:cubicBezTo>
                <a:close/>
                <a:moveTo>
                  <a:pt x="1314281" y="298433"/>
                </a:moveTo>
                <a:lnTo>
                  <a:pt x="1314281" y="320745"/>
                </a:lnTo>
                <a:lnTo>
                  <a:pt x="1325437" y="317956"/>
                </a:lnTo>
                <a:close/>
                <a:moveTo>
                  <a:pt x="1233397" y="290065"/>
                </a:moveTo>
                <a:lnTo>
                  <a:pt x="1227819" y="292855"/>
                </a:lnTo>
                <a:lnTo>
                  <a:pt x="1216663" y="334691"/>
                </a:lnTo>
                <a:cubicBezTo>
                  <a:pt x="1218522" y="334691"/>
                  <a:pt x="1220381" y="335621"/>
                  <a:pt x="1222241" y="337480"/>
                </a:cubicBezTo>
                <a:cubicBezTo>
                  <a:pt x="1225960" y="337480"/>
                  <a:pt x="1231538" y="333296"/>
                  <a:pt x="1238975" y="324929"/>
                </a:cubicBezTo>
                <a:cubicBezTo>
                  <a:pt x="1246413" y="316562"/>
                  <a:pt x="1250132" y="310519"/>
                  <a:pt x="1250132" y="306800"/>
                </a:cubicBezTo>
                <a:cubicBezTo>
                  <a:pt x="1250132" y="304941"/>
                  <a:pt x="1249202" y="302152"/>
                  <a:pt x="1247343" y="298433"/>
                </a:cubicBezTo>
                <a:cubicBezTo>
                  <a:pt x="1245483" y="294714"/>
                  <a:pt x="1242694" y="292855"/>
                  <a:pt x="1238975" y="292855"/>
                </a:cubicBezTo>
                <a:close/>
                <a:moveTo>
                  <a:pt x="1077209" y="273331"/>
                </a:moveTo>
                <a:cubicBezTo>
                  <a:pt x="1069771" y="273331"/>
                  <a:pt x="1063728" y="276120"/>
                  <a:pt x="1059079" y="281698"/>
                </a:cubicBezTo>
                <a:cubicBezTo>
                  <a:pt x="1054431" y="287276"/>
                  <a:pt x="1050247" y="291925"/>
                  <a:pt x="1046528" y="295644"/>
                </a:cubicBezTo>
                <a:lnTo>
                  <a:pt x="1077209" y="301222"/>
                </a:lnTo>
                <a:close/>
                <a:moveTo>
                  <a:pt x="1425844" y="259386"/>
                </a:moveTo>
                <a:cubicBezTo>
                  <a:pt x="1410969" y="261245"/>
                  <a:pt x="1397488" y="264034"/>
                  <a:pt x="1385403" y="267753"/>
                </a:cubicBezTo>
                <a:cubicBezTo>
                  <a:pt x="1373316" y="271472"/>
                  <a:pt x="1366344" y="281698"/>
                  <a:pt x="1364485" y="298433"/>
                </a:cubicBezTo>
                <a:cubicBezTo>
                  <a:pt x="1379359" y="298433"/>
                  <a:pt x="1389121" y="300757"/>
                  <a:pt x="1393770" y="305406"/>
                </a:cubicBezTo>
                <a:cubicBezTo>
                  <a:pt x="1398418" y="310054"/>
                  <a:pt x="1400743" y="315167"/>
                  <a:pt x="1400743" y="320745"/>
                </a:cubicBezTo>
                <a:cubicBezTo>
                  <a:pt x="1400743" y="326324"/>
                  <a:pt x="1401672" y="332367"/>
                  <a:pt x="1403532" y="338875"/>
                </a:cubicBezTo>
                <a:cubicBezTo>
                  <a:pt x="1405391" y="345382"/>
                  <a:pt x="1410969" y="351425"/>
                  <a:pt x="1420266" y="357004"/>
                </a:cubicBezTo>
                <a:close/>
                <a:moveTo>
                  <a:pt x="2361610" y="248229"/>
                </a:moveTo>
                <a:cubicBezTo>
                  <a:pt x="2356031" y="248229"/>
                  <a:pt x="2354172" y="250089"/>
                  <a:pt x="2356032" y="253807"/>
                </a:cubicBezTo>
                <a:cubicBezTo>
                  <a:pt x="2356031" y="259386"/>
                  <a:pt x="2357426" y="262175"/>
                  <a:pt x="2360215" y="262175"/>
                </a:cubicBezTo>
                <a:cubicBezTo>
                  <a:pt x="2363004" y="262175"/>
                  <a:pt x="2364399" y="259386"/>
                  <a:pt x="2364399" y="253807"/>
                </a:cubicBezTo>
                <a:cubicBezTo>
                  <a:pt x="2368118" y="250089"/>
                  <a:pt x="2367188" y="248229"/>
                  <a:pt x="2361610" y="248229"/>
                </a:cubicBezTo>
                <a:close/>
                <a:moveTo>
                  <a:pt x="169360" y="248229"/>
                </a:moveTo>
                <a:cubicBezTo>
                  <a:pt x="168431" y="249159"/>
                  <a:pt x="167966" y="251018"/>
                  <a:pt x="167966" y="253807"/>
                </a:cubicBezTo>
                <a:cubicBezTo>
                  <a:pt x="167966" y="259386"/>
                  <a:pt x="169825" y="262175"/>
                  <a:pt x="173544" y="262175"/>
                </a:cubicBezTo>
                <a:cubicBezTo>
                  <a:pt x="175403" y="260315"/>
                  <a:pt x="176333" y="257526"/>
                  <a:pt x="176333" y="253807"/>
                </a:cubicBezTo>
                <a:cubicBezTo>
                  <a:pt x="176333" y="250089"/>
                  <a:pt x="175403" y="248229"/>
                  <a:pt x="173544" y="248229"/>
                </a:cubicBezTo>
                <a:cubicBezTo>
                  <a:pt x="171684" y="247300"/>
                  <a:pt x="170290" y="247300"/>
                  <a:pt x="169360" y="248229"/>
                </a:cubicBezTo>
                <a:close/>
                <a:moveTo>
                  <a:pt x="4532100" y="239862"/>
                </a:moveTo>
                <a:cubicBezTo>
                  <a:pt x="4520943" y="239862"/>
                  <a:pt x="4514435" y="245905"/>
                  <a:pt x="4512576" y="257991"/>
                </a:cubicBezTo>
                <a:cubicBezTo>
                  <a:pt x="4510717" y="270077"/>
                  <a:pt x="4509787" y="279839"/>
                  <a:pt x="4509787" y="287276"/>
                </a:cubicBezTo>
                <a:lnTo>
                  <a:pt x="4509787" y="309589"/>
                </a:lnTo>
                <a:cubicBezTo>
                  <a:pt x="4515365" y="307730"/>
                  <a:pt x="4521873" y="304941"/>
                  <a:pt x="4529310" y="301222"/>
                </a:cubicBezTo>
                <a:cubicBezTo>
                  <a:pt x="4544185" y="293784"/>
                  <a:pt x="4551623" y="287276"/>
                  <a:pt x="4551623" y="281698"/>
                </a:cubicBezTo>
                <a:cubicBezTo>
                  <a:pt x="4551623" y="277979"/>
                  <a:pt x="4550229" y="271007"/>
                  <a:pt x="4547440" y="260780"/>
                </a:cubicBezTo>
                <a:cubicBezTo>
                  <a:pt x="4544651" y="250554"/>
                  <a:pt x="4541396" y="243581"/>
                  <a:pt x="4537678" y="239862"/>
                </a:cubicBezTo>
                <a:close/>
                <a:moveTo>
                  <a:pt x="1205506" y="237073"/>
                </a:moveTo>
                <a:cubicBezTo>
                  <a:pt x="1201787" y="238932"/>
                  <a:pt x="1199928" y="243581"/>
                  <a:pt x="1199928" y="251018"/>
                </a:cubicBezTo>
                <a:cubicBezTo>
                  <a:pt x="1199928" y="258456"/>
                  <a:pt x="1202717" y="261245"/>
                  <a:pt x="1208296" y="259386"/>
                </a:cubicBezTo>
                <a:cubicBezTo>
                  <a:pt x="1215733" y="259386"/>
                  <a:pt x="1218987" y="256132"/>
                  <a:pt x="1218057" y="249624"/>
                </a:cubicBezTo>
                <a:cubicBezTo>
                  <a:pt x="1217128" y="243116"/>
                  <a:pt x="1212944" y="238932"/>
                  <a:pt x="1205506" y="237073"/>
                </a:cubicBezTo>
                <a:close/>
                <a:moveTo>
                  <a:pt x="4342442" y="225916"/>
                </a:moveTo>
                <a:cubicBezTo>
                  <a:pt x="4348020" y="237073"/>
                  <a:pt x="4357317" y="242651"/>
                  <a:pt x="4370333" y="242651"/>
                </a:cubicBezTo>
                <a:lnTo>
                  <a:pt x="4370333" y="225916"/>
                </a:lnTo>
                <a:close/>
                <a:moveTo>
                  <a:pt x="1407715" y="206393"/>
                </a:moveTo>
                <a:cubicBezTo>
                  <a:pt x="1403067" y="206393"/>
                  <a:pt x="1401672" y="208252"/>
                  <a:pt x="1403532" y="211971"/>
                </a:cubicBezTo>
                <a:cubicBezTo>
                  <a:pt x="1405391" y="215690"/>
                  <a:pt x="1407715" y="217549"/>
                  <a:pt x="1410504" y="217549"/>
                </a:cubicBezTo>
                <a:cubicBezTo>
                  <a:pt x="1413293" y="217549"/>
                  <a:pt x="1414688" y="215690"/>
                  <a:pt x="1414688" y="211971"/>
                </a:cubicBezTo>
                <a:cubicBezTo>
                  <a:pt x="1414688" y="208252"/>
                  <a:pt x="1412364" y="206393"/>
                  <a:pt x="1407715" y="206393"/>
                </a:cubicBezTo>
                <a:close/>
                <a:moveTo>
                  <a:pt x="311603" y="200466"/>
                </a:moveTo>
                <a:cubicBezTo>
                  <a:pt x="310674" y="201163"/>
                  <a:pt x="310209" y="202674"/>
                  <a:pt x="310209" y="204998"/>
                </a:cubicBezTo>
                <a:cubicBezTo>
                  <a:pt x="310209" y="209647"/>
                  <a:pt x="312068" y="211971"/>
                  <a:pt x="315787" y="211971"/>
                </a:cubicBezTo>
                <a:cubicBezTo>
                  <a:pt x="319506" y="210112"/>
                  <a:pt x="321366" y="207787"/>
                  <a:pt x="321366" y="204998"/>
                </a:cubicBezTo>
                <a:cubicBezTo>
                  <a:pt x="321366" y="202209"/>
                  <a:pt x="319506" y="200815"/>
                  <a:pt x="315787" y="200815"/>
                </a:cubicBezTo>
                <a:cubicBezTo>
                  <a:pt x="313928" y="199885"/>
                  <a:pt x="312533" y="199769"/>
                  <a:pt x="311603" y="200466"/>
                </a:cubicBezTo>
                <a:close/>
                <a:moveTo>
                  <a:pt x="2096646" y="189658"/>
                </a:moveTo>
                <a:cubicBezTo>
                  <a:pt x="2092928" y="191518"/>
                  <a:pt x="2091533" y="196166"/>
                  <a:pt x="2092463" y="203604"/>
                </a:cubicBezTo>
                <a:cubicBezTo>
                  <a:pt x="2093393" y="211041"/>
                  <a:pt x="2095717" y="213830"/>
                  <a:pt x="2099436" y="211971"/>
                </a:cubicBezTo>
                <a:cubicBezTo>
                  <a:pt x="2105014" y="211971"/>
                  <a:pt x="2107338" y="208252"/>
                  <a:pt x="2106408" y="200815"/>
                </a:cubicBezTo>
                <a:cubicBezTo>
                  <a:pt x="2105478" y="193377"/>
                  <a:pt x="2102224" y="189658"/>
                  <a:pt x="2096646" y="189658"/>
                </a:cubicBezTo>
                <a:close/>
                <a:moveTo>
                  <a:pt x="354834" y="184080"/>
                </a:moveTo>
                <a:lnTo>
                  <a:pt x="354834" y="225916"/>
                </a:lnTo>
                <a:lnTo>
                  <a:pt x="365991" y="225916"/>
                </a:lnTo>
                <a:lnTo>
                  <a:pt x="365991" y="184080"/>
                </a:lnTo>
                <a:close/>
                <a:moveTo>
                  <a:pt x="614220" y="178502"/>
                </a:moveTo>
                <a:lnTo>
                  <a:pt x="583540" y="181291"/>
                </a:lnTo>
                <a:cubicBezTo>
                  <a:pt x="579821" y="186869"/>
                  <a:pt x="578891" y="192912"/>
                  <a:pt x="580751" y="199420"/>
                </a:cubicBezTo>
                <a:cubicBezTo>
                  <a:pt x="582610" y="205928"/>
                  <a:pt x="587258" y="210112"/>
                  <a:pt x="594696" y="211971"/>
                </a:cubicBezTo>
                <a:cubicBezTo>
                  <a:pt x="602134" y="208252"/>
                  <a:pt x="606317" y="203139"/>
                  <a:pt x="607247" y="196631"/>
                </a:cubicBezTo>
                <a:cubicBezTo>
                  <a:pt x="608177" y="190123"/>
                  <a:pt x="610501" y="184080"/>
                  <a:pt x="614220" y="178502"/>
                </a:cubicBezTo>
                <a:close/>
                <a:moveTo>
                  <a:pt x="259918" y="176933"/>
                </a:moveTo>
                <a:cubicBezTo>
                  <a:pt x="259744" y="176585"/>
                  <a:pt x="259308" y="179897"/>
                  <a:pt x="258611" y="186869"/>
                </a:cubicBezTo>
                <a:cubicBezTo>
                  <a:pt x="257681" y="196166"/>
                  <a:pt x="259076" y="199885"/>
                  <a:pt x="262795" y="198026"/>
                </a:cubicBezTo>
                <a:cubicBezTo>
                  <a:pt x="262795" y="194307"/>
                  <a:pt x="262795" y="190588"/>
                  <a:pt x="262795" y="186869"/>
                </a:cubicBezTo>
                <a:cubicBezTo>
                  <a:pt x="262795" y="183151"/>
                  <a:pt x="261865" y="180361"/>
                  <a:pt x="260005" y="178502"/>
                </a:cubicBezTo>
                <a:cubicBezTo>
                  <a:pt x="260005" y="177572"/>
                  <a:pt x="259976" y="177049"/>
                  <a:pt x="259918" y="176933"/>
                </a:cubicBezTo>
                <a:close/>
                <a:moveTo>
                  <a:pt x="1297546" y="175713"/>
                </a:moveTo>
                <a:cubicBezTo>
                  <a:pt x="1293827" y="177572"/>
                  <a:pt x="1285925" y="180826"/>
                  <a:pt x="1273839" y="185475"/>
                </a:cubicBezTo>
                <a:cubicBezTo>
                  <a:pt x="1261753" y="190123"/>
                  <a:pt x="1254780" y="194307"/>
                  <a:pt x="1252921" y="198026"/>
                </a:cubicBezTo>
                <a:cubicBezTo>
                  <a:pt x="1267796" y="201744"/>
                  <a:pt x="1277558" y="207323"/>
                  <a:pt x="1282206" y="214760"/>
                </a:cubicBezTo>
                <a:cubicBezTo>
                  <a:pt x="1286855" y="222198"/>
                  <a:pt x="1290109" y="230100"/>
                  <a:pt x="1291968" y="238467"/>
                </a:cubicBezTo>
                <a:cubicBezTo>
                  <a:pt x="1293827" y="246835"/>
                  <a:pt x="1295222" y="254737"/>
                  <a:pt x="1296152" y="262175"/>
                </a:cubicBezTo>
                <a:cubicBezTo>
                  <a:pt x="1297082" y="269612"/>
                  <a:pt x="1302195" y="275190"/>
                  <a:pt x="1311492" y="278909"/>
                </a:cubicBezTo>
                <a:lnTo>
                  <a:pt x="1328226" y="253807"/>
                </a:lnTo>
                <a:lnTo>
                  <a:pt x="1311492" y="181291"/>
                </a:lnTo>
                <a:lnTo>
                  <a:pt x="1308703" y="181291"/>
                </a:lnTo>
                <a:cubicBezTo>
                  <a:pt x="1306843" y="181291"/>
                  <a:pt x="1305914" y="180826"/>
                  <a:pt x="1305914" y="179896"/>
                </a:cubicBezTo>
                <a:cubicBezTo>
                  <a:pt x="1305914" y="178967"/>
                  <a:pt x="1304984" y="178502"/>
                  <a:pt x="1303124" y="178502"/>
                </a:cubicBezTo>
                <a:cubicBezTo>
                  <a:pt x="1303124" y="178502"/>
                  <a:pt x="1301265" y="177572"/>
                  <a:pt x="1297546" y="175713"/>
                </a:cubicBezTo>
                <a:close/>
                <a:moveTo>
                  <a:pt x="739729" y="164557"/>
                </a:moveTo>
                <a:cubicBezTo>
                  <a:pt x="736010" y="168275"/>
                  <a:pt x="732291" y="175713"/>
                  <a:pt x="728572" y="186869"/>
                </a:cubicBezTo>
                <a:cubicBezTo>
                  <a:pt x="724854" y="198026"/>
                  <a:pt x="722994" y="205463"/>
                  <a:pt x="722994" y="209182"/>
                </a:cubicBezTo>
                <a:cubicBezTo>
                  <a:pt x="724854" y="212901"/>
                  <a:pt x="726713" y="215690"/>
                  <a:pt x="728572" y="217549"/>
                </a:cubicBezTo>
                <a:cubicBezTo>
                  <a:pt x="732291" y="224987"/>
                  <a:pt x="734150" y="228706"/>
                  <a:pt x="734150" y="228706"/>
                </a:cubicBezTo>
                <a:lnTo>
                  <a:pt x="739729" y="228706"/>
                </a:lnTo>
                <a:lnTo>
                  <a:pt x="742518" y="231495"/>
                </a:lnTo>
                <a:close/>
                <a:moveTo>
                  <a:pt x="842925" y="158978"/>
                </a:moveTo>
                <a:cubicBezTo>
                  <a:pt x="844784" y="162697"/>
                  <a:pt x="845714" y="167810"/>
                  <a:pt x="845714" y="174318"/>
                </a:cubicBezTo>
                <a:cubicBezTo>
                  <a:pt x="845714" y="180826"/>
                  <a:pt x="844784" y="185940"/>
                  <a:pt x="842925" y="189658"/>
                </a:cubicBezTo>
                <a:cubicBezTo>
                  <a:pt x="842925" y="202674"/>
                  <a:pt x="842925" y="216620"/>
                  <a:pt x="842925" y="231495"/>
                </a:cubicBezTo>
                <a:cubicBezTo>
                  <a:pt x="842925" y="246370"/>
                  <a:pt x="853152" y="252878"/>
                  <a:pt x="873605" y="251018"/>
                </a:cubicBezTo>
                <a:cubicBezTo>
                  <a:pt x="873605" y="249159"/>
                  <a:pt x="873605" y="243581"/>
                  <a:pt x="873605" y="234284"/>
                </a:cubicBezTo>
                <a:cubicBezTo>
                  <a:pt x="873605" y="224987"/>
                  <a:pt x="873140" y="215225"/>
                  <a:pt x="872210" y="204998"/>
                </a:cubicBezTo>
                <a:cubicBezTo>
                  <a:pt x="871281" y="194772"/>
                  <a:pt x="868492" y="185475"/>
                  <a:pt x="863843" y="177107"/>
                </a:cubicBezTo>
                <a:cubicBezTo>
                  <a:pt x="859195" y="168740"/>
                  <a:pt x="852222" y="162697"/>
                  <a:pt x="842925" y="158978"/>
                </a:cubicBezTo>
                <a:close/>
                <a:moveTo>
                  <a:pt x="1252921" y="145033"/>
                </a:moveTo>
                <a:cubicBezTo>
                  <a:pt x="1247343" y="145033"/>
                  <a:pt x="1244553" y="147822"/>
                  <a:pt x="1244553" y="153400"/>
                </a:cubicBezTo>
                <a:cubicBezTo>
                  <a:pt x="1244553" y="158978"/>
                  <a:pt x="1247343" y="162697"/>
                  <a:pt x="1252921" y="164557"/>
                </a:cubicBezTo>
                <a:cubicBezTo>
                  <a:pt x="1258499" y="166416"/>
                  <a:pt x="1261288" y="164092"/>
                  <a:pt x="1261288" y="157584"/>
                </a:cubicBezTo>
                <a:cubicBezTo>
                  <a:pt x="1261288" y="151076"/>
                  <a:pt x="1258499" y="146892"/>
                  <a:pt x="1252921" y="145033"/>
                </a:cubicBezTo>
                <a:close/>
                <a:moveTo>
                  <a:pt x="689525" y="136666"/>
                </a:moveTo>
                <a:cubicBezTo>
                  <a:pt x="687666" y="144103"/>
                  <a:pt x="693244" y="154330"/>
                  <a:pt x="706260" y="167346"/>
                </a:cubicBezTo>
                <a:lnTo>
                  <a:pt x="714627" y="156189"/>
                </a:lnTo>
                <a:cubicBezTo>
                  <a:pt x="710908" y="148752"/>
                  <a:pt x="702541" y="142244"/>
                  <a:pt x="689525" y="136666"/>
                </a:cubicBezTo>
                <a:close/>
                <a:moveTo>
                  <a:pt x="893129" y="117142"/>
                </a:moveTo>
                <a:cubicBezTo>
                  <a:pt x="881972" y="115283"/>
                  <a:pt x="874535" y="117607"/>
                  <a:pt x="870816" y="124115"/>
                </a:cubicBezTo>
                <a:cubicBezTo>
                  <a:pt x="867097" y="130623"/>
                  <a:pt x="863378" y="140385"/>
                  <a:pt x="859660" y="153400"/>
                </a:cubicBezTo>
                <a:cubicBezTo>
                  <a:pt x="872675" y="155260"/>
                  <a:pt x="881507" y="152006"/>
                  <a:pt x="886156" y="143638"/>
                </a:cubicBezTo>
                <a:cubicBezTo>
                  <a:pt x="890804" y="135271"/>
                  <a:pt x="893129" y="126439"/>
                  <a:pt x="893129" y="117142"/>
                </a:cubicBezTo>
                <a:close/>
                <a:moveTo>
                  <a:pt x="832204" y="105550"/>
                </a:moveTo>
                <a:cubicBezTo>
                  <a:pt x="830287" y="106073"/>
                  <a:pt x="829677" y="109472"/>
                  <a:pt x="830374" y="115747"/>
                </a:cubicBezTo>
                <a:cubicBezTo>
                  <a:pt x="831304" y="124115"/>
                  <a:pt x="833628" y="129228"/>
                  <a:pt x="837347" y="131087"/>
                </a:cubicBezTo>
                <a:cubicBezTo>
                  <a:pt x="842925" y="129228"/>
                  <a:pt x="845249" y="124115"/>
                  <a:pt x="844319" y="115747"/>
                </a:cubicBezTo>
                <a:cubicBezTo>
                  <a:pt x="843390" y="107380"/>
                  <a:pt x="840136" y="104126"/>
                  <a:pt x="834558" y="105986"/>
                </a:cubicBezTo>
                <a:cubicBezTo>
                  <a:pt x="833628" y="105521"/>
                  <a:pt x="832844" y="105376"/>
                  <a:pt x="832204" y="105550"/>
                </a:cubicBezTo>
                <a:close/>
                <a:moveTo>
                  <a:pt x="2088279" y="100407"/>
                </a:moveTo>
                <a:cubicBezTo>
                  <a:pt x="2090139" y="100407"/>
                  <a:pt x="2098506" y="101802"/>
                  <a:pt x="2113381" y="104591"/>
                </a:cubicBezTo>
                <a:cubicBezTo>
                  <a:pt x="2128256" y="107380"/>
                  <a:pt x="2144526" y="110634"/>
                  <a:pt x="2162190" y="114353"/>
                </a:cubicBezTo>
                <a:cubicBezTo>
                  <a:pt x="2179854" y="118072"/>
                  <a:pt x="2197519" y="121326"/>
                  <a:pt x="2215183" y="124115"/>
                </a:cubicBezTo>
                <a:cubicBezTo>
                  <a:pt x="2232847" y="126904"/>
                  <a:pt x="2244468" y="128298"/>
                  <a:pt x="2250047" y="128298"/>
                </a:cubicBezTo>
                <a:cubicBezTo>
                  <a:pt x="2253765" y="132017"/>
                  <a:pt x="2257484" y="135736"/>
                  <a:pt x="2261203" y="139455"/>
                </a:cubicBezTo>
                <a:cubicBezTo>
                  <a:pt x="2264922" y="143174"/>
                  <a:pt x="2268640" y="146892"/>
                  <a:pt x="2272359" y="150611"/>
                </a:cubicBezTo>
                <a:cubicBezTo>
                  <a:pt x="2276078" y="156189"/>
                  <a:pt x="2279796" y="160838"/>
                  <a:pt x="2283515" y="164557"/>
                </a:cubicBezTo>
                <a:cubicBezTo>
                  <a:pt x="2287234" y="155260"/>
                  <a:pt x="2292347" y="150146"/>
                  <a:pt x="2298855" y="149217"/>
                </a:cubicBezTo>
                <a:cubicBezTo>
                  <a:pt x="2305363" y="148287"/>
                  <a:pt x="2313266" y="145963"/>
                  <a:pt x="2322562" y="142244"/>
                </a:cubicBezTo>
                <a:cubicBezTo>
                  <a:pt x="2330000" y="142244"/>
                  <a:pt x="2335579" y="144568"/>
                  <a:pt x="2339297" y="149217"/>
                </a:cubicBezTo>
                <a:cubicBezTo>
                  <a:pt x="2343016" y="153865"/>
                  <a:pt x="2346270" y="159443"/>
                  <a:pt x="2349059" y="165951"/>
                </a:cubicBezTo>
                <a:cubicBezTo>
                  <a:pt x="2351848" y="172459"/>
                  <a:pt x="2354637" y="178037"/>
                  <a:pt x="2357426" y="182686"/>
                </a:cubicBezTo>
                <a:cubicBezTo>
                  <a:pt x="2360215" y="187334"/>
                  <a:pt x="2365328" y="189658"/>
                  <a:pt x="2372766" y="189658"/>
                </a:cubicBezTo>
                <a:cubicBezTo>
                  <a:pt x="2374626" y="187799"/>
                  <a:pt x="2378344" y="184545"/>
                  <a:pt x="2383922" y="179896"/>
                </a:cubicBezTo>
                <a:cubicBezTo>
                  <a:pt x="2389501" y="175248"/>
                  <a:pt x="2393219" y="172924"/>
                  <a:pt x="2395079" y="172924"/>
                </a:cubicBezTo>
                <a:cubicBezTo>
                  <a:pt x="2396938" y="172924"/>
                  <a:pt x="2398798" y="171994"/>
                  <a:pt x="2400657" y="170135"/>
                </a:cubicBezTo>
                <a:cubicBezTo>
                  <a:pt x="2402516" y="170135"/>
                  <a:pt x="2403911" y="169670"/>
                  <a:pt x="2404841" y="168740"/>
                </a:cubicBezTo>
                <a:cubicBezTo>
                  <a:pt x="2405770" y="167810"/>
                  <a:pt x="2407165" y="167346"/>
                  <a:pt x="2409024" y="167346"/>
                </a:cubicBezTo>
                <a:cubicBezTo>
                  <a:pt x="2412743" y="193377"/>
                  <a:pt x="2410884" y="212901"/>
                  <a:pt x="2403446" y="225916"/>
                </a:cubicBezTo>
                <a:lnTo>
                  <a:pt x="2425759" y="223127"/>
                </a:lnTo>
                <a:cubicBezTo>
                  <a:pt x="2425759" y="226846"/>
                  <a:pt x="2424829" y="236608"/>
                  <a:pt x="2422970" y="252413"/>
                </a:cubicBezTo>
                <a:cubicBezTo>
                  <a:pt x="2421110" y="268218"/>
                  <a:pt x="2420180" y="278909"/>
                  <a:pt x="2420181" y="284487"/>
                </a:cubicBezTo>
                <a:cubicBezTo>
                  <a:pt x="2422040" y="290065"/>
                  <a:pt x="2426688" y="299363"/>
                  <a:pt x="2434126" y="312378"/>
                </a:cubicBezTo>
                <a:cubicBezTo>
                  <a:pt x="2441564" y="325394"/>
                  <a:pt x="2447142" y="333761"/>
                  <a:pt x="2450861" y="337480"/>
                </a:cubicBezTo>
                <a:cubicBezTo>
                  <a:pt x="2449002" y="341199"/>
                  <a:pt x="2446212" y="349566"/>
                  <a:pt x="2442493" y="362582"/>
                </a:cubicBezTo>
                <a:cubicBezTo>
                  <a:pt x="2438775" y="375598"/>
                  <a:pt x="2434126" y="389078"/>
                  <a:pt x="2428548" y="403024"/>
                </a:cubicBezTo>
                <a:cubicBezTo>
                  <a:pt x="2422969" y="416969"/>
                  <a:pt x="2416462" y="429985"/>
                  <a:pt x="2409024" y="442071"/>
                </a:cubicBezTo>
                <a:cubicBezTo>
                  <a:pt x="2401587" y="454157"/>
                  <a:pt x="2393219" y="460200"/>
                  <a:pt x="2383922" y="460200"/>
                </a:cubicBezTo>
                <a:cubicBezTo>
                  <a:pt x="2382063" y="460200"/>
                  <a:pt x="2377879" y="459735"/>
                  <a:pt x="2371372" y="458805"/>
                </a:cubicBezTo>
                <a:cubicBezTo>
                  <a:pt x="2364864" y="457876"/>
                  <a:pt x="2359751" y="457411"/>
                  <a:pt x="2356032" y="457411"/>
                </a:cubicBezTo>
                <a:cubicBezTo>
                  <a:pt x="2352313" y="457411"/>
                  <a:pt x="2344875" y="455551"/>
                  <a:pt x="2333719" y="451833"/>
                </a:cubicBezTo>
                <a:cubicBezTo>
                  <a:pt x="2328141" y="449973"/>
                  <a:pt x="2323492" y="449044"/>
                  <a:pt x="2319773" y="449044"/>
                </a:cubicBezTo>
                <a:cubicBezTo>
                  <a:pt x="2306758" y="454622"/>
                  <a:pt x="2296066" y="460665"/>
                  <a:pt x="2287699" y="467173"/>
                </a:cubicBezTo>
                <a:cubicBezTo>
                  <a:pt x="2279332" y="473681"/>
                  <a:pt x="2270965" y="480188"/>
                  <a:pt x="2262597" y="486696"/>
                </a:cubicBezTo>
                <a:cubicBezTo>
                  <a:pt x="2254230" y="493204"/>
                  <a:pt x="2244933" y="498782"/>
                  <a:pt x="2234707" y="503431"/>
                </a:cubicBezTo>
                <a:cubicBezTo>
                  <a:pt x="2224480" y="508079"/>
                  <a:pt x="2210999" y="511333"/>
                  <a:pt x="2194265" y="513193"/>
                </a:cubicBezTo>
                <a:cubicBezTo>
                  <a:pt x="2177530" y="516912"/>
                  <a:pt x="2166373" y="512728"/>
                  <a:pt x="2160795" y="500642"/>
                </a:cubicBezTo>
                <a:cubicBezTo>
                  <a:pt x="2155217" y="488556"/>
                  <a:pt x="2144991" y="483442"/>
                  <a:pt x="2130116" y="485302"/>
                </a:cubicBezTo>
                <a:cubicBezTo>
                  <a:pt x="2128256" y="485302"/>
                  <a:pt x="2123143" y="487626"/>
                  <a:pt x="2114776" y="492274"/>
                </a:cubicBezTo>
                <a:cubicBezTo>
                  <a:pt x="2106408" y="496923"/>
                  <a:pt x="2101295" y="499247"/>
                  <a:pt x="2099436" y="499247"/>
                </a:cubicBezTo>
                <a:lnTo>
                  <a:pt x="2096646" y="499247"/>
                </a:lnTo>
                <a:lnTo>
                  <a:pt x="2091068" y="499247"/>
                </a:lnTo>
                <a:cubicBezTo>
                  <a:pt x="2087350" y="501107"/>
                  <a:pt x="2084095" y="501107"/>
                  <a:pt x="2081307" y="499247"/>
                </a:cubicBezTo>
                <a:cubicBezTo>
                  <a:pt x="2078517" y="497388"/>
                  <a:pt x="2077123" y="495528"/>
                  <a:pt x="2077123" y="493669"/>
                </a:cubicBezTo>
                <a:cubicBezTo>
                  <a:pt x="2056670" y="460200"/>
                  <a:pt x="2038540" y="422082"/>
                  <a:pt x="2022736" y="379316"/>
                </a:cubicBezTo>
                <a:cubicBezTo>
                  <a:pt x="2006931" y="336550"/>
                  <a:pt x="1997169" y="297503"/>
                  <a:pt x="1993450" y="262175"/>
                </a:cubicBezTo>
                <a:cubicBezTo>
                  <a:pt x="1993450" y="258456"/>
                  <a:pt x="1997169" y="247764"/>
                  <a:pt x="2004607" y="230100"/>
                </a:cubicBezTo>
                <a:cubicBezTo>
                  <a:pt x="2012044" y="212436"/>
                  <a:pt x="2020876" y="194307"/>
                  <a:pt x="2031103" y="175713"/>
                </a:cubicBezTo>
                <a:cubicBezTo>
                  <a:pt x="2041329" y="157119"/>
                  <a:pt x="2052021" y="139920"/>
                  <a:pt x="2063177" y="124115"/>
                </a:cubicBezTo>
                <a:cubicBezTo>
                  <a:pt x="2074333" y="108310"/>
                  <a:pt x="2082701" y="100407"/>
                  <a:pt x="2088279" y="100407"/>
                </a:cubicBezTo>
                <a:close/>
                <a:moveTo>
                  <a:pt x="725783" y="78095"/>
                </a:moveTo>
                <a:lnTo>
                  <a:pt x="703470" y="80884"/>
                </a:lnTo>
                <a:cubicBezTo>
                  <a:pt x="705330" y="84603"/>
                  <a:pt x="706260" y="90181"/>
                  <a:pt x="706260" y="97618"/>
                </a:cubicBezTo>
                <a:cubicBezTo>
                  <a:pt x="706260" y="105056"/>
                  <a:pt x="709978" y="109705"/>
                  <a:pt x="717416" y="111564"/>
                </a:cubicBezTo>
                <a:close/>
                <a:moveTo>
                  <a:pt x="4456794" y="72517"/>
                </a:moveTo>
                <a:cubicBezTo>
                  <a:pt x="4454935" y="74376"/>
                  <a:pt x="4454005" y="76236"/>
                  <a:pt x="4454005" y="78095"/>
                </a:cubicBezTo>
                <a:lnTo>
                  <a:pt x="4454005" y="86462"/>
                </a:lnTo>
                <a:cubicBezTo>
                  <a:pt x="4454005" y="90181"/>
                  <a:pt x="4451681" y="95294"/>
                  <a:pt x="4447032" y="101802"/>
                </a:cubicBezTo>
                <a:cubicBezTo>
                  <a:pt x="4442384" y="108310"/>
                  <a:pt x="4440060" y="113423"/>
                  <a:pt x="4440060" y="117142"/>
                </a:cubicBezTo>
                <a:cubicBezTo>
                  <a:pt x="4440060" y="119002"/>
                  <a:pt x="4441919" y="121326"/>
                  <a:pt x="4445638" y="124115"/>
                </a:cubicBezTo>
                <a:cubicBezTo>
                  <a:pt x="4449356" y="126904"/>
                  <a:pt x="4452146" y="128298"/>
                  <a:pt x="4454005" y="128298"/>
                </a:cubicBezTo>
                <a:cubicBezTo>
                  <a:pt x="4455864" y="128298"/>
                  <a:pt x="4462372" y="126439"/>
                  <a:pt x="4473529" y="122720"/>
                </a:cubicBezTo>
                <a:cubicBezTo>
                  <a:pt x="4484685" y="119002"/>
                  <a:pt x="4492122" y="117142"/>
                  <a:pt x="4495842" y="117142"/>
                </a:cubicBezTo>
                <a:lnTo>
                  <a:pt x="4501420" y="117142"/>
                </a:lnTo>
                <a:cubicBezTo>
                  <a:pt x="4520013" y="117142"/>
                  <a:pt x="4539537" y="139455"/>
                  <a:pt x="4559991" y="184080"/>
                </a:cubicBezTo>
                <a:cubicBezTo>
                  <a:pt x="4580444" y="228706"/>
                  <a:pt x="4599037" y="279374"/>
                  <a:pt x="4615772" y="336086"/>
                </a:cubicBezTo>
                <a:cubicBezTo>
                  <a:pt x="4632506" y="392797"/>
                  <a:pt x="4646917" y="447184"/>
                  <a:pt x="4659003" y="499247"/>
                </a:cubicBezTo>
                <a:cubicBezTo>
                  <a:pt x="4671089" y="551310"/>
                  <a:pt x="4677132" y="584779"/>
                  <a:pt x="4677132" y="599654"/>
                </a:cubicBezTo>
                <a:lnTo>
                  <a:pt x="4677132" y="719585"/>
                </a:lnTo>
                <a:lnTo>
                  <a:pt x="4677132" y="836727"/>
                </a:lnTo>
                <a:cubicBezTo>
                  <a:pt x="4673413" y="838586"/>
                  <a:pt x="4670159" y="842770"/>
                  <a:pt x="4667371" y="849278"/>
                </a:cubicBezTo>
                <a:cubicBezTo>
                  <a:pt x="4664581" y="855786"/>
                  <a:pt x="4663187" y="860899"/>
                  <a:pt x="4663187" y="864618"/>
                </a:cubicBezTo>
                <a:cubicBezTo>
                  <a:pt x="4663187" y="903665"/>
                  <a:pt x="4668765" y="943177"/>
                  <a:pt x="4679922" y="983154"/>
                </a:cubicBezTo>
                <a:cubicBezTo>
                  <a:pt x="4691078" y="1023131"/>
                  <a:pt x="4704093" y="1061713"/>
                  <a:pt x="4718969" y="1098901"/>
                </a:cubicBezTo>
                <a:lnTo>
                  <a:pt x="4724547" y="1104479"/>
                </a:lnTo>
                <a:cubicBezTo>
                  <a:pt x="4730125" y="1110057"/>
                  <a:pt x="4732914" y="1112847"/>
                  <a:pt x="4732914" y="1112847"/>
                </a:cubicBezTo>
                <a:cubicBezTo>
                  <a:pt x="4749648" y="1125862"/>
                  <a:pt x="4763129" y="1141202"/>
                  <a:pt x="4773356" y="1158867"/>
                </a:cubicBezTo>
                <a:cubicBezTo>
                  <a:pt x="4783582" y="1176531"/>
                  <a:pt x="4792879" y="1193265"/>
                  <a:pt x="4801247" y="1209070"/>
                </a:cubicBezTo>
                <a:cubicBezTo>
                  <a:pt x="4809614" y="1224875"/>
                  <a:pt x="4817981" y="1238356"/>
                  <a:pt x="4826349" y="1249512"/>
                </a:cubicBezTo>
                <a:cubicBezTo>
                  <a:pt x="4834716" y="1260668"/>
                  <a:pt x="4844477" y="1266246"/>
                  <a:pt x="4855634" y="1266246"/>
                </a:cubicBezTo>
                <a:cubicBezTo>
                  <a:pt x="4877947" y="1266246"/>
                  <a:pt x="4895146" y="1260668"/>
                  <a:pt x="4907232" y="1249512"/>
                </a:cubicBezTo>
                <a:cubicBezTo>
                  <a:pt x="4919318" y="1238356"/>
                  <a:pt x="4930474" y="1225805"/>
                  <a:pt x="4940701" y="1211859"/>
                </a:cubicBezTo>
                <a:cubicBezTo>
                  <a:pt x="4950928" y="1197914"/>
                  <a:pt x="4962084" y="1184898"/>
                  <a:pt x="4974170" y="1172812"/>
                </a:cubicBezTo>
                <a:cubicBezTo>
                  <a:pt x="4986256" y="1160726"/>
                  <a:pt x="5004385" y="1154683"/>
                  <a:pt x="5028557" y="1154683"/>
                </a:cubicBezTo>
                <a:lnTo>
                  <a:pt x="5050870" y="1154683"/>
                </a:lnTo>
                <a:cubicBezTo>
                  <a:pt x="5035995" y="1160261"/>
                  <a:pt x="5025769" y="1165374"/>
                  <a:pt x="5020190" y="1170023"/>
                </a:cubicBezTo>
                <a:cubicBezTo>
                  <a:pt x="5014612" y="1174671"/>
                  <a:pt x="5011823" y="1183504"/>
                  <a:pt x="5011823" y="1196519"/>
                </a:cubicBezTo>
                <a:lnTo>
                  <a:pt x="5120597" y="1196519"/>
                </a:lnTo>
                <a:cubicBezTo>
                  <a:pt x="5128035" y="1196519"/>
                  <a:pt x="5133613" y="1189082"/>
                  <a:pt x="5137332" y="1174206"/>
                </a:cubicBezTo>
                <a:cubicBezTo>
                  <a:pt x="5141050" y="1159331"/>
                  <a:pt x="5144304" y="1143062"/>
                  <a:pt x="5147094" y="1125398"/>
                </a:cubicBezTo>
                <a:cubicBezTo>
                  <a:pt x="5149882" y="1107733"/>
                  <a:pt x="5154066" y="1091464"/>
                  <a:pt x="5159645" y="1076588"/>
                </a:cubicBezTo>
                <a:cubicBezTo>
                  <a:pt x="5165222" y="1061713"/>
                  <a:pt x="5175449" y="1054276"/>
                  <a:pt x="5190325" y="1054276"/>
                </a:cubicBezTo>
                <a:lnTo>
                  <a:pt x="5190325" y="1071010"/>
                </a:lnTo>
                <a:cubicBezTo>
                  <a:pt x="5188465" y="1074729"/>
                  <a:pt x="5185211" y="1079842"/>
                  <a:pt x="5180563" y="1086350"/>
                </a:cubicBezTo>
                <a:cubicBezTo>
                  <a:pt x="5175914" y="1092858"/>
                  <a:pt x="5174519" y="1097042"/>
                  <a:pt x="5176379" y="1098901"/>
                </a:cubicBezTo>
                <a:cubicBezTo>
                  <a:pt x="5178238" y="1110057"/>
                  <a:pt x="5182422" y="1117495"/>
                  <a:pt x="5188930" y="1121214"/>
                </a:cubicBezTo>
                <a:cubicBezTo>
                  <a:pt x="5195438" y="1124933"/>
                  <a:pt x="5202410" y="1126792"/>
                  <a:pt x="5209848" y="1126792"/>
                </a:cubicBezTo>
                <a:cubicBezTo>
                  <a:pt x="5217285" y="1126792"/>
                  <a:pt x="5225188" y="1125398"/>
                  <a:pt x="5233555" y="1122608"/>
                </a:cubicBezTo>
                <a:cubicBezTo>
                  <a:pt x="5241923" y="1119819"/>
                  <a:pt x="5249825" y="1118425"/>
                  <a:pt x="5257263" y="1118425"/>
                </a:cubicBezTo>
                <a:cubicBezTo>
                  <a:pt x="5257263" y="1099831"/>
                  <a:pt x="5251684" y="1088674"/>
                  <a:pt x="5240528" y="1084956"/>
                </a:cubicBezTo>
                <a:cubicBezTo>
                  <a:pt x="5229372" y="1081237"/>
                  <a:pt x="5221004" y="1071940"/>
                  <a:pt x="5215426" y="1057065"/>
                </a:cubicBezTo>
                <a:cubicBezTo>
                  <a:pt x="5215426" y="1055205"/>
                  <a:pt x="5215891" y="1046373"/>
                  <a:pt x="5216821" y="1030568"/>
                </a:cubicBezTo>
                <a:cubicBezTo>
                  <a:pt x="5217750" y="1014764"/>
                  <a:pt x="5217285" y="1005002"/>
                  <a:pt x="5215426" y="1001283"/>
                </a:cubicBezTo>
                <a:cubicBezTo>
                  <a:pt x="5215426" y="997564"/>
                  <a:pt x="5213567" y="990592"/>
                  <a:pt x="5209848" y="980365"/>
                </a:cubicBezTo>
                <a:cubicBezTo>
                  <a:pt x="5206129" y="970138"/>
                  <a:pt x="5203340" y="964095"/>
                  <a:pt x="5201481" y="962236"/>
                </a:cubicBezTo>
                <a:lnTo>
                  <a:pt x="5209848" y="962236"/>
                </a:lnTo>
                <a:lnTo>
                  <a:pt x="5215426" y="962236"/>
                </a:lnTo>
                <a:cubicBezTo>
                  <a:pt x="5217285" y="962236"/>
                  <a:pt x="5221934" y="964095"/>
                  <a:pt x="5229372" y="967814"/>
                </a:cubicBezTo>
                <a:cubicBezTo>
                  <a:pt x="5236809" y="971533"/>
                  <a:pt x="5242387" y="974322"/>
                  <a:pt x="5246106" y="976181"/>
                </a:cubicBezTo>
                <a:lnTo>
                  <a:pt x="5251684" y="976181"/>
                </a:lnTo>
                <a:cubicBezTo>
                  <a:pt x="5260981" y="976181"/>
                  <a:pt x="5270743" y="967349"/>
                  <a:pt x="5280970" y="949685"/>
                </a:cubicBezTo>
                <a:cubicBezTo>
                  <a:pt x="5291197" y="932021"/>
                  <a:pt x="5297239" y="922259"/>
                  <a:pt x="5299099" y="920399"/>
                </a:cubicBezTo>
                <a:cubicBezTo>
                  <a:pt x="5286083" y="922259"/>
                  <a:pt x="5273997" y="919005"/>
                  <a:pt x="5262841" y="910638"/>
                </a:cubicBezTo>
                <a:cubicBezTo>
                  <a:pt x="5251684" y="902270"/>
                  <a:pt x="5246106" y="890649"/>
                  <a:pt x="5246106" y="875774"/>
                </a:cubicBezTo>
                <a:lnTo>
                  <a:pt x="5326989" y="875774"/>
                </a:lnTo>
                <a:cubicBezTo>
                  <a:pt x="5326989" y="879493"/>
                  <a:pt x="5328383" y="886930"/>
                  <a:pt x="5331173" y="898087"/>
                </a:cubicBezTo>
                <a:cubicBezTo>
                  <a:pt x="5333963" y="909243"/>
                  <a:pt x="5337215" y="916681"/>
                  <a:pt x="5340935" y="920399"/>
                </a:cubicBezTo>
                <a:lnTo>
                  <a:pt x="5346513" y="920399"/>
                </a:lnTo>
                <a:lnTo>
                  <a:pt x="5354881" y="920399"/>
                </a:lnTo>
                <a:cubicBezTo>
                  <a:pt x="5366037" y="883212"/>
                  <a:pt x="5387885" y="848348"/>
                  <a:pt x="5420424" y="815809"/>
                </a:cubicBezTo>
                <a:cubicBezTo>
                  <a:pt x="5452963" y="783269"/>
                  <a:pt x="5488757" y="767000"/>
                  <a:pt x="5527804" y="767000"/>
                </a:cubicBezTo>
                <a:lnTo>
                  <a:pt x="5536171" y="767000"/>
                </a:lnTo>
                <a:lnTo>
                  <a:pt x="5647735" y="794891"/>
                </a:lnTo>
                <a:cubicBezTo>
                  <a:pt x="5649594" y="796750"/>
                  <a:pt x="5652848" y="796750"/>
                  <a:pt x="5657497" y="794891"/>
                </a:cubicBezTo>
                <a:cubicBezTo>
                  <a:pt x="5662145" y="793031"/>
                  <a:pt x="5666329" y="792101"/>
                  <a:pt x="5670047" y="792101"/>
                </a:cubicBezTo>
                <a:cubicBezTo>
                  <a:pt x="5670047" y="767929"/>
                  <a:pt x="5663539" y="752125"/>
                  <a:pt x="5650523" y="744687"/>
                </a:cubicBezTo>
                <a:cubicBezTo>
                  <a:pt x="5637507" y="737249"/>
                  <a:pt x="5623563" y="731206"/>
                  <a:pt x="5608687" y="726558"/>
                </a:cubicBezTo>
                <a:cubicBezTo>
                  <a:pt x="5593812" y="721910"/>
                  <a:pt x="5579867" y="716331"/>
                  <a:pt x="5566851" y="709823"/>
                </a:cubicBezTo>
                <a:cubicBezTo>
                  <a:pt x="5553835" y="703315"/>
                  <a:pt x="5547327" y="688905"/>
                  <a:pt x="5547327" y="666593"/>
                </a:cubicBezTo>
                <a:cubicBezTo>
                  <a:pt x="5551046" y="668452"/>
                  <a:pt x="5555695" y="669382"/>
                  <a:pt x="5561273" y="669382"/>
                </a:cubicBezTo>
                <a:lnTo>
                  <a:pt x="5578008" y="669382"/>
                </a:lnTo>
                <a:cubicBezTo>
                  <a:pt x="5579867" y="671241"/>
                  <a:pt x="5586375" y="676354"/>
                  <a:pt x="5597531" y="684722"/>
                </a:cubicBezTo>
                <a:cubicBezTo>
                  <a:pt x="5608687" y="693089"/>
                  <a:pt x="5615195" y="697272"/>
                  <a:pt x="5617055" y="697272"/>
                </a:cubicBezTo>
                <a:cubicBezTo>
                  <a:pt x="5626351" y="699132"/>
                  <a:pt x="5644016" y="697737"/>
                  <a:pt x="5670047" y="693089"/>
                </a:cubicBezTo>
                <a:cubicBezTo>
                  <a:pt x="5696079" y="688440"/>
                  <a:pt x="5712813" y="686116"/>
                  <a:pt x="5720251" y="686116"/>
                </a:cubicBezTo>
                <a:cubicBezTo>
                  <a:pt x="5701657" y="630334"/>
                  <a:pt x="5693755" y="595471"/>
                  <a:pt x="5696543" y="581525"/>
                </a:cubicBezTo>
                <a:cubicBezTo>
                  <a:pt x="5699333" y="567580"/>
                  <a:pt x="5707700" y="561537"/>
                  <a:pt x="5721645" y="563396"/>
                </a:cubicBezTo>
                <a:cubicBezTo>
                  <a:pt x="5735591" y="565256"/>
                  <a:pt x="5752325" y="568510"/>
                  <a:pt x="5771849" y="573158"/>
                </a:cubicBezTo>
                <a:cubicBezTo>
                  <a:pt x="5791373" y="577807"/>
                  <a:pt x="5808572" y="571763"/>
                  <a:pt x="5823447" y="555029"/>
                </a:cubicBezTo>
                <a:cubicBezTo>
                  <a:pt x="5827166" y="555029"/>
                  <a:pt x="5830885" y="557818"/>
                  <a:pt x="5834604" y="563396"/>
                </a:cubicBezTo>
                <a:cubicBezTo>
                  <a:pt x="5838322" y="568974"/>
                  <a:pt x="5840182" y="574553"/>
                  <a:pt x="5840182" y="580131"/>
                </a:cubicBezTo>
                <a:cubicBezTo>
                  <a:pt x="5840182" y="581990"/>
                  <a:pt x="5836927" y="588498"/>
                  <a:pt x="5830421" y="599654"/>
                </a:cubicBezTo>
                <a:cubicBezTo>
                  <a:pt x="5823912" y="610811"/>
                  <a:pt x="5817405" y="624756"/>
                  <a:pt x="5810897" y="641491"/>
                </a:cubicBezTo>
                <a:cubicBezTo>
                  <a:pt x="5804389" y="658225"/>
                  <a:pt x="5797881" y="675425"/>
                  <a:pt x="5791373" y="693089"/>
                </a:cubicBezTo>
                <a:cubicBezTo>
                  <a:pt x="5784865" y="710753"/>
                  <a:pt x="5781611" y="726093"/>
                  <a:pt x="5781611" y="739109"/>
                </a:cubicBezTo>
                <a:cubicBezTo>
                  <a:pt x="5781611" y="740968"/>
                  <a:pt x="5782076" y="745617"/>
                  <a:pt x="5783006" y="753054"/>
                </a:cubicBezTo>
                <a:cubicBezTo>
                  <a:pt x="5783935" y="760492"/>
                  <a:pt x="5784400" y="765140"/>
                  <a:pt x="5784400" y="767000"/>
                </a:cubicBezTo>
                <a:cubicBezTo>
                  <a:pt x="5788119" y="759562"/>
                  <a:pt x="5793697" y="749800"/>
                  <a:pt x="5801135" y="737714"/>
                </a:cubicBezTo>
                <a:cubicBezTo>
                  <a:pt x="5808571" y="725628"/>
                  <a:pt x="5816939" y="716796"/>
                  <a:pt x="5826237" y="711218"/>
                </a:cubicBezTo>
                <a:cubicBezTo>
                  <a:pt x="5820658" y="729812"/>
                  <a:pt x="5821587" y="741898"/>
                  <a:pt x="5829025" y="747476"/>
                </a:cubicBezTo>
                <a:cubicBezTo>
                  <a:pt x="5836463" y="753054"/>
                  <a:pt x="5845295" y="756308"/>
                  <a:pt x="5855521" y="757238"/>
                </a:cubicBezTo>
                <a:cubicBezTo>
                  <a:pt x="5865748" y="758167"/>
                  <a:pt x="5875975" y="759097"/>
                  <a:pt x="5886202" y="760027"/>
                </a:cubicBezTo>
                <a:cubicBezTo>
                  <a:pt x="5896429" y="760957"/>
                  <a:pt x="5903401" y="765140"/>
                  <a:pt x="5907119" y="772578"/>
                </a:cubicBezTo>
                <a:cubicBezTo>
                  <a:pt x="5908979" y="776297"/>
                  <a:pt x="5912233" y="783734"/>
                  <a:pt x="5916882" y="794891"/>
                </a:cubicBezTo>
                <a:cubicBezTo>
                  <a:pt x="5921531" y="806047"/>
                  <a:pt x="5926643" y="816274"/>
                  <a:pt x="5932221" y="825570"/>
                </a:cubicBezTo>
                <a:cubicBezTo>
                  <a:pt x="5939659" y="838586"/>
                  <a:pt x="5947097" y="851602"/>
                  <a:pt x="5954535" y="864618"/>
                </a:cubicBezTo>
                <a:lnTo>
                  <a:pt x="5742564" y="842305"/>
                </a:lnTo>
                <a:lnTo>
                  <a:pt x="5728619" y="864618"/>
                </a:lnTo>
                <a:cubicBezTo>
                  <a:pt x="5736057" y="864618"/>
                  <a:pt x="5749071" y="865547"/>
                  <a:pt x="5767665" y="867407"/>
                </a:cubicBezTo>
                <a:cubicBezTo>
                  <a:pt x="5786259" y="869266"/>
                  <a:pt x="5805318" y="872520"/>
                  <a:pt x="5824842" y="877169"/>
                </a:cubicBezTo>
                <a:cubicBezTo>
                  <a:pt x="5844365" y="881817"/>
                  <a:pt x="5862029" y="887860"/>
                  <a:pt x="5877835" y="895298"/>
                </a:cubicBezTo>
                <a:cubicBezTo>
                  <a:pt x="5893639" y="902735"/>
                  <a:pt x="5903401" y="912032"/>
                  <a:pt x="5907119" y="923189"/>
                </a:cubicBezTo>
                <a:lnTo>
                  <a:pt x="5728619" y="912032"/>
                </a:lnTo>
                <a:cubicBezTo>
                  <a:pt x="5724900" y="912032"/>
                  <a:pt x="5726759" y="914821"/>
                  <a:pt x="5734197" y="920399"/>
                </a:cubicBezTo>
                <a:cubicBezTo>
                  <a:pt x="5741634" y="925978"/>
                  <a:pt x="5750466" y="932486"/>
                  <a:pt x="5760693" y="939923"/>
                </a:cubicBezTo>
                <a:cubicBezTo>
                  <a:pt x="5770920" y="947361"/>
                  <a:pt x="5780681" y="954333"/>
                  <a:pt x="5789978" y="960841"/>
                </a:cubicBezTo>
                <a:cubicBezTo>
                  <a:pt x="5799275" y="967349"/>
                  <a:pt x="5803923" y="971533"/>
                  <a:pt x="5803923" y="973392"/>
                </a:cubicBezTo>
                <a:cubicBezTo>
                  <a:pt x="5803923" y="980830"/>
                  <a:pt x="5800205" y="986408"/>
                  <a:pt x="5792767" y="990127"/>
                </a:cubicBezTo>
                <a:cubicBezTo>
                  <a:pt x="5785329" y="993846"/>
                  <a:pt x="5776963" y="998029"/>
                  <a:pt x="5767665" y="1002678"/>
                </a:cubicBezTo>
                <a:cubicBezTo>
                  <a:pt x="5758369" y="1007326"/>
                  <a:pt x="5750001" y="1011510"/>
                  <a:pt x="5742564" y="1015229"/>
                </a:cubicBezTo>
                <a:cubicBezTo>
                  <a:pt x="5735126" y="1018947"/>
                  <a:pt x="5731407" y="1024525"/>
                  <a:pt x="5731407" y="1031963"/>
                </a:cubicBezTo>
                <a:lnTo>
                  <a:pt x="5658891" y="1031963"/>
                </a:lnTo>
                <a:cubicBezTo>
                  <a:pt x="5658891" y="1033822"/>
                  <a:pt x="5662145" y="1039865"/>
                  <a:pt x="5668653" y="1050092"/>
                </a:cubicBezTo>
                <a:cubicBezTo>
                  <a:pt x="5675161" y="1060319"/>
                  <a:pt x="5676555" y="1067292"/>
                  <a:pt x="5672837" y="1071010"/>
                </a:cubicBezTo>
                <a:cubicBezTo>
                  <a:pt x="5667258" y="1080307"/>
                  <a:pt x="5662609" y="1085421"/>
                  <a:pt x="5658891" y="1086350"/>
                </a:cubicBezTo>
                <a:cubicBezTo>
                  <a:pt x="5655171" y="1087280"/>
                  <a:pt x="5650989" y="1088674"/>
                  <a:pt x="5646341" y="1090534"/>
                </a:cubicBezTo>
                <a:cubicBezTo>
                  <a:pt x="5641691" y="1092393"/>
                  <a:pt x="5635184" y="1097507"/>
                  <a:pt x="5626817" y="1105874"/>
                </a:cubicBezTo>
                <a:cubicBezTo>
                  <a:pt x="5618449" y="1114241"/>
                  <a:pt x="5606828" y="1130511"/>
                  <a:pt x="5591953" y="1154683"/>
                </a:cubicBezTo>
                <a:cubicBezTo>
                  <a:pt x="5590093" y="1158402"/>
                  <a:pt x="5585445" y="1163515"/>
                  <a:pt x="5578008" y="1170023"/>
                </a:cubicBezTo>
                <a:cubicBezTo>
                  <a:pt x="5570570" y="1176531"/>
                  <a:pt x="5564992" y="1180714"/>
                  <a:pt x="5561273" y="1182574"/>
                </a:cubicBezTo>
                <a:lnTo>
                  <a:pt x="5561273" y="1140737"/>
                </a:lnTo>
                <a:lnTo>
                  <a:pt x="5536171" y="1140737"/>
                </a:lnTo>
                <a:cubicBezTo>
                  <a:pt x="5536171" y="1159331"/>
                  <a:pt x="5538495" y="1176066"/>
                  <a:pt x="5543143" y="1190941"/>
                </a:cubicBezTo>
                <a:cubicBezTo>
                  <a:pt x="5547792" y="1205816"/>
                  <a:pt x="5550117" y="1222551"/>
                  <a:pt x="5550117" y="1241145"/>
                </a:cubicBezTo>
                <a:cubicBezTo>
                  <a:pt x="5550117" y="1256020"/>
                  <a:pt x="5543143" y="1271360"/>
                  <a:pt x="5529199" y="1287165"/>
                </a:cubicBezTo>
                <a:cubicBezTo>
                  <a:pt x="5515253" y="1302970"/>
                  <a:pt x="5498519" y="1317845"/>
                  <a:pt x="5478995" y="1331790"/>
                </a:cubicBezTo>
                <a:cubicBezTo>
                  <a:pt x="5459471" y="1345736"/>
                  <a:pt x="5439483" y="1357822"/>
                  <a:pt x="5419029" y="1368048"/>
                </a:cubicBezTo>
                <a:cubicBezTo>
                  <a:pt x="5398577" y="1378275"/>
                  <a:pt x="5381841" y="1385248"/>
                  <a:pt x="5368826" y="1388966"/>
                </a:cubicBezTo>
                <a:cubicBezTo>
                  <a:pt x="5353951" y="1361075"/>
                  <a:pt x="5335357" y="1347130"/>
                  <a:pt x="5313045" y="1347130"/>
                </a:cubicBezTo>
                <a:lnTo>
                  <a:pt x="5299099" y="1347130"/>
                </a:lnTo>
                <a:cubicBezTo>
                  <a:pt x="5304677" y="1384318"/>
                  <a:pt x="5327455" y="1414533"/>
                  <a:pt x="5367431" y="1437775"/>
                </a:cubicBezTo>
                <a:cubicBezTo>
                  <a:pt x="5407409" y="1461018"/>
                  <a:pt x="5452498" y="1481006"/>
                  <a:pt x="5502702" y="1497741"/>
                </a:cubicBezTo>
                <a:cubicBezTo>
                  <a:pt x="5552905" y="1514475"/>
                  <a:pt x="5603109" y="1529350"/>
                  <a:pt x="5653313" y="1542366"/>
                </a:cubicBezTo>
                <a:cubicBezTo>
                  <a:pt x="5703516" y="1555382"/>
                  <a:pt x="5742563" y="1569327"/>
                  <a:pt x="5770455" y="1584202"/>
                </a:cubicBezTo>
                <a:cubicBezTo>
                  <a:pt x="5787189" y="1593499"/>
                  <a:pt x="5798345" y="1602332"/>
                  <a:pt x="5803923" y="1610699"/>
                </a:cubicBezTo>
                <a:cubicBezTo>
                  <a:pt x="5809501" y="1619066"/>
                  <a:pt x="5815079" y="1626968"/>
                  <a:pt x="5820658" y="1634406"/>
                </a:cubicBezTo>
                <a:cubicBezTo>
                  <a:pt x="5826235" y="1641844"/>
                  <a:pt x="5832744" y="1647422"/>
                  <a:pt x="5840182" y="1651141"/>
                </a:cubicBezTo>
                <a:cubicBezTo>
                  <a:pt x="5847620" y="1654859"/>
                  <a:pt x="5861565" y="1655789"/>
                  <a:pt x="5882019" y="1653930"/>
                </a:cubicBezTo>
                <a:cubicBezTo>
                  <a:pt x="5882019" y="1655789"/>
                  <a:pt x="5882483" y="1658113"/>
                  <a:pt x="5883413" y="1660902"/>
                </a:cubicBezTo>
                <a:cubicBezTo>
                  <a:pt x="5884342" y="1663691"/>
                  <a:pt x="5884807" y="1666016"/>
                  <a:pt x="5884807" y="1667875"/>
                </a:cubicBezTo>
                <a:cubicBezTo>
                  <a:pt x="5884807" y="1692047"/>
                  <a:pt x="5869933" y="1701344"/>
                  <a:pt x="5840182" y="1695766"/>
                </a:cubicBezTo>
                <a:cubicBezTo>
                  <a:pt x="5843901" y="1697625"/>
                  <a:pt x="5847154" y="1701809"/>
                  <a:pt x="5849943" y="1708317"/>
                </a:cubicBezTo>
                <a:cubicBezTo>
                  <a:pt x="5852733" y="1714825"/>
                  <a:pt x="5854127" y="1719938"/>
                  <a:pt x="5854127" y="1723657"/>
                </a:cubicBezTo>
                <a:lnTo>
                  <a:pt x="5848549" y="1729235"/>
                </a:lnTo>
                <a:cubicBezTo>
                  <a:pt x="5844831" y="1732954"/>
                  <a:pt x="5842041" y="1734813"/>
                  <a:pt x="5840182" y="1734813"/>
                </a:cubicBezTo>
                <a:lnTo>
                  <a:pt x="5834604" y="1737602"/>
                </a:lnTo>
                <a:lnTo>
                  <a:pt x="5829025" y="1737602"/>
                </a:lnTo>
                <a:cubicBezTo>
                  <a:pt x="5827166" y="1737602"/>
                  <a:pt x="5826237" y="1736673"/>
                  <a:pt x="5826237" y="1734813"/>
                </a:cubicBezTo>
                <a:lnTo>
                  <a:pt x="5756509" y="1667875"/>
                </a:lnTo>
                <a:lnTo>
                  <a:pt x="5756509" y="1662297"/>
                </a:lnTo>
                <a:lnTo>
                  <a:pt x="5756509" y="1653930"/>
                </a:lnTo>
                <a:lnTo>
                  <a:pt x="5770455" y="1626039"/>
                </a:lnTo>
                <a:lnTo>
                  <a:pt x="5731407" y="1626039"/>
                </a:lnTo>
                <a:cubicBezTo>
                  <a:pt x="5731407" y="1655789"/>
                  <a:pt x="5742099" y="1685539"/>
                  <a:pt x="5763482" y="1715290"/>
                </a:cubicBezTo>
                <a:cubicBezTo>
                  <a:pt x="5784865" y="1745040"/>
                  <a:pt x="5811361" y="1764564"/>
                  <a:pt x="5842971" y="1773860"/>
                </a:cubicBezTo>
                <a:lnTo>
                  <a:pt x="5798345" y="1865900"/>
                </a:lnTo>
                <a:cubicBezTo>
                  <a:pt x="5759299" y="1880775"/>
                  <a:pt x="5732802" y="1887748"/>
                  <a:pt x="5718857" y="1886819"/>
                </a:cubicBezTo>
                <a:cubicBezTo>
                  <a:pt x="5704911" y="1885889"/>
                  <a:pt x="5696543" y="1879381"/>
                  <a:pt x="5693755" y="1867295"/>
                </a:cubicBezTo>
                <a:cubicBezTo>
                  <a:pt x="5690965" y="1855209"/>
                  <a:pt x="5689107" y="1840334"/>
                  <a:pt x="5688177" y="1822669"/>
                </a:cubicBezTo>
                <a:cubicBezTo>
                  <a:pt x="5687247" y="1805005"/>
                  <a:pt x="5680273" y="1786876"/>
                  <a:pt x="5667258" y="1768282"/>
                </a:cubicBezTo>
                <a:cubicBezTo>
                  <a:pt x="5667258" y="1777579"/>
                  <a:pt x="5667723" y="1788736"/>
                  <a:pt x="5668653" y="1801751"/>
                </a:cubicBezTo>
                <a:lnTo>
                  <a:pt x="5668083" y="1805474"/>
                </a:lnTo>
                <a:lnTo>
                  <a:pt x="5672837" y="1804540"/>
                </a:lnTo>
                <a:cubicBezTo>
                  <a:pt x="5680275" y="1804540"/>
                  <a:pt x="5683993" y="1809654"/>
                  <a:pt x="5683993" y="1819880"/>
                </a:cubicBezTo>
                <a:cubicBezTo>
                  <a:pt x="5683993" y="1830107"/>
                  <a:pt x="5680275" y="1835220"/>
                  <a:pt x="5672837" y="1835220"/>
                </a:cubicBezTo>
                <a:cubicBezTo>
                  <a:pt x="5665399" y="1835220"/>
                  <a:pt x="5661679" y="1830107"/>
                  <a:pt x="5661680" y="1819880"/>
                </a:cubicBezTo>
                <a:lnTo>
                  <a:pt x="5662044" y="1816377"/>
                </a:lnTo>
                <a:lnTo>
                  <a:pt x="5662029" y="1816394"/>
                </a:lnTo>
                <a:cubicBezTo>
                  <a:pt x="5657148" y="1819648"/>
                  <a:pt x="5649594" y="1821275"/>
                  <a:pt x="5639367" y="1821275"/>
                </a:cubicBezTo>
                <a:lnTo>
                  <a:pt x="5633789" y="1821275"/>
                </a:lnTo>
                <a:cubicBezTo>
                  <a:pt x="5635649" y="1817556"/>
                  <a:pt x="5637972" y="1810584"/>
                  <a:pt x="5640762" y="1800357"/>
                </a:cubicBezTo>
                <a:cubicBezTo>
                  <a:pt x="5643551" y="1790130"/>
                  <a:pt x="5645875" y="1783157"/>
                  <a:pt x="5647735" y="1779439"/>
                </a:cubicBezTo>
                <a:lnTo>
                  <a:pt x="5647735" y="1771071"/>
                </a:lnTo>
                <a:lnTo>
                  <a:pt x="5647735" y="1765493"/>
                </a:lnTo>
                <a:cubicBezTo>
                  <a:pt x="5632859" y="1756196"/>
                  <a:pt x="5620773" y="1748759"/>
                  <a:pt x="5611477" y="1743181"/>
                </a:cubicBezTo>
                <a:cubicBezTo>
                  <a:pt x="5602179" y="1737602"/>
                  <a:pt x="5591023" y="1734813"/>
                  <a:pt x="5578008" y="1734813"/>
                </a:cubicBezTo>
                <a:cubicBezTo>
                  <a:pt x="5551975" y="1734813"/>
                  <a:pt x="5531987" y="1745970"/>
                  <a:pt x="5518043" y="1768282"/>
                </a:cubicBezTo>
                <a:cubicBezTo>
                  <a:pt x="5504097" y="1790595"/>
                  <a:pt x="5495265" y="1812908"/>
                  <a:pt x="5491545" y="1835220"/>
                </a:cubicBezTo>
                <a:lnTo>
                  <a:pt x="5485967" y="1835220"/>
                </a:lnTo>
                <a:cubicBezTo>
                  <a:pt x="5472951" y="1835220"/>
                  <a:pt x="5464585" y="1829177"/>
                  <a:pt x="5460866" y="1817091"/>
                </a:cubicBezTo>
                <a:cubicBezTo>
                  <a:pt x="5457147" y="1805005"/>
                  <a:pt x="5453428" y="1791989"/>
                  <a:pt x="5449709" y="1778044"/>
                </a:cubicBezTo>
                <a:cubicBezTo>
                  <a:pt x="5445991" y="1764099"/>
                  <a:pt x="5440412" y="1752013"/>
                  <a:pt x="5432975" y="1741786"/>
                </a:cubicBezTo>
                <a:cubicBezTo>
                  <a:pt x="5425537" y="1731559"/>
                  <a:pt x="5413451" y="1729235"/>
                  <a:pt x="5396717" y="1734813"/>
                </a:cubicBezTo>
                <a:cubicBezTo>
                  <a:pt x="5392998" y="1723657"/>
                  <a:pt x="5386490" y="1705063"/>
                  <a:pt x="5377193" y="1679032"/>
                </a:cubicBezTo>
                <a:cubicBezTo>
                  <a:pt x="5367896" y="1653000"/>
                  <a:pt x="5355810" y="1635336"/>
                  <a:pt x="5340935" y="1626039"/>
                </a:cubicBezTo>
                <a:cubicBezTo>
                  <a:pt x="5337215" y="1631617"/>
                  <a:pt x="5330243" y="1639519"/>
                  <a:pt x="5320017" y="1649746"/>
                </a:cubicBezTo>
                <a:cubicBezTo>
                  <a:pt x="5309790" y="1659973"/>
                  <a:pt x="5298634" y="1670664"/>
                  <a:pt x="5286548" y="1681821"/>
                </a:cubicBezTo>
                <a:cubicBezTo>
                  <a:pt x="5274461" y="1692977"/>
                  <a:pt x="5263305" y="1702739"/>
                  <a:pt x="5253079" y="1711106"/>
                </a:cubicBezTo>
                <a:cubicBezTo>
                  <a:pt x="5242852" y="1719473"/>
                  <a:pt x="5234950" y="1723657"/>
                  <a:pt x="5229372" y="1723657"/>
                </a:cubicBezTo>
                <a:cubicBezTo>
                  <a:pt x="5229372" y="1721798"/>
                  <a:pt x="5227048" y="1715754"/>
                  <a:pt x="5222399" y="1705528"/>
                </a:cubicBezTo>
                <a:cubicBezTo>
                  <a:pt x="5217750" y="1695301"/>
                  <a:pt x="5211707" y="1684145"/>
                  <a:pt x="5204270" y="1672059"/>
                </a:cubicBezTo>
                <a:cubicBezTo>
                  <a:pt x="5196832" y="1659973"/>
                  <a:pt x="5189395" y="1648816"/>
                  <a:pt x="5181957" y="1638590"/>
                </a:cubicBezTo>
                <a:cubicBezTo>
                  <a:pt x="5174519" y="1628363"/>
                  <a:pt x="5167082" y="1623250"/>
                  <a:pt x="5159645" y="1623250"/>
                </a:cubicBezTo>
                <a:cubicBezTo>
                  <a:pt x="5146629" y="1623250"/>
                  <a:pt x="5138261" y="1632547"/>
                  <a:pt x="5134543" y="1651141"/>
                </a:cubicBezTo>
                <a:cubicBezTo>
                  <a:pt x="5130824" y="1669735"/>
                  <a:pt x="5126176" y="1684610"/>
                  <a:pt x="5120597" y="1695766"/>
                </a:cubicBezTo>
                <a:cubicBezTo>
                  <a:pt x="5116879" y="1686469"/>
                  <a:pt x="5110370" y="1674383"/>
                  <a:pt x="5101074" y="1659508"/>
                </a:cubicBezTo>
                <a:cubicBezTo>
                  <a:pt x="5091777" y="1644633"/>
                  <a:pt x="5081550" y="1637195"/>
                  <a:pt x="5070394" y="1637195"/>
                </a:cubicBezTo>
                <a:cubicBezTo>
                  <a:pt x="5068534" y="1637195"/>
                  <a:pt x="5066675" y="1638125"/>
                  <a:pt x="5064816" y="1639984"/>
                </a:cubicBezTo>
                <a:cubicBezTo>
                  <a:pt x="5062956" y="1641844"/>
                  <a:pt x="5058308" y="1644633"/>
                  <a:pt x="5050870" y="1648351"/>
                </a:cubicBezTo>
                <a:cubicBezTo>
                  <a:pt x="5043433" y="1652070"/>
                  <a:pt x="5037854" y="1653930"/>
                  <a:pt x="5034135" y="1653930"/>
                </a:cubicBezTo>
                <a:lnTo>
                  <a:pt x="5028557" y="1653930"/>
                </a:lnTo>
                <a:lnTo>
                  <a:pt x="5022979" y="1653930"/>
                </a:lnTo>
                <a:cubicBezTo>
                  <a:pt x="5021119" y="1650211"/>
                  <a:pt x="5019725" y="1643238"/>
                  <a:pt x="5018796" y="1633012"/>
                </a:cubicBezTo>
                <a:cubicBezTo>
                  <a:pt x="5017866" y="1622785"/>
                  <a:pt x="5016471" y="1612093"/>
                  <a:pt x="5014612" y="1600937"/>
                </a:cubicBezTo>
                <a:cubicBezTo>
                  <a:pt x="5012752" y="1589781"/>
                  <a:pt x="5009963" y="1579554"/>
                  <a:pt x="5006245" y="1570257"/>
                </a:cubicBezTo>
                <a:cubicBezTo>
                  <a:pt x="5002525" y="1560960"/>
                  <a:pt x="4996947" y="1556312"/>
                  <a:pt x="4989510" y="1556312"/>
                </a:cubicBezTo>
                <a:cubicBezTo>
                  <a:pt x="4980213" y="1556312"/>
                  <a:pt x="4971381" y="1558636"/>
                  <a:pt x="4963014" y="1563284"/>
                </a:cubicBezTo>
                <a:cubicBezTo>
                  <a:pt x="4954646" y="1567933"/>
                  <a:pt x="4945814" y="1570257"/>
                  <a:pt x="4936518" y="1570257"/>
                </a:cubicBezTo>
                <a:cubicBezTo>
                  <a:pt x="4927220" y="1570257"/>
                  <a:pt x="4920248" y="1568863"/>
                  <a:pt x="4915599" y="1566073"/>
                </a:cubicBezTo>
                <a:cubicBezTo>
                  <a:pt x="4910951" y="1563284"/>
                  <a:pt x="4904907" y="1555382"/>
                  <a:pt x="4897470" y="1542366"/>
                </a:cubicBezTo>
                <a:cubicBezTo>
                  <a:pt x="4893751" y="1564679"/>
                  <a:pt x="4883524" y="1575835"/>
                  <a:pt x="4866790" y="1575835"/>
                </a:cubicBezTo>
                <a:cubicBezTo>
                  <a:pt x="4866790" y="1572116"/>
                  <a:pt x="4866790" y="1566073"/>
                  <a:pt x="4866790" y="1557706"/>
                </a:cubicBezTo>
                <a:cubicBezTo>
                  <a:pt x="4866790" y="1549339"/>
                  <a:pt x="4867719" y="1544226"/>
                  <a:pt x="4869579" y="1542366"/>
                </a:cubicBezTo>
                <a:lnTo>
                  <a:pt x="4875157" y="1536788"/>
                </a:lnTo>
                <a:cubicBezTo>
                  <a:pt x="4880736" y="1531210"/>
                  <a:pt x="4883524" y="1528421"/>
                  <a:pt x="4883525" y="1528421"/>
                </a:cubicBezTo>
                <a:lnTo>
                  <a:pt x="4886314" y="1522843"/>
                </a:lnTo>
                <a:cubicBezTo>
                  <a:pt x="4884454" y="1522843"/>
                  <a:pt x="4883524" y="1521913"/>
                  <a:pt x="4883525" y="1520054"/>
                </a:cubicBezTo>
                <a:lnTo>
                  <a:pt x="4883525" y="1514475"/>
                </a:lnTo>
                <a:cubicBezTo>
                  <a:pt x="4877946" y="1512616"/>
                  <a:pt x="4865860" y="1508432"/>
                  <a:pt x="4847267" y="1501924"/>
                </a:cubicBezTo>
                <a:cubicBezTo>
                  <a:pt x="4828672" y="1495417"/>
                  <a:pt x="4817516" y="1491233"/>
                  <a:pt x="4813798" y="1489374"/>
                </a:cubicBezTo>
                <a:cubicBezTo>
                  <a:pt x="4800782" y="1480077"/>
                  <a:pt x="4796133" y="1471709"/>
                  <a:pt x="4799852" y="1464272"/>
                </a:cubicBezTo>
                <a:cubicBezTo>
                  <a:pt x="4803570" y="1456834"/>
                  <a:pt x="4805430" y="1446608"/>
                  <a:pt x="4805430" y="1433592"/>
                </a:cubicBezTo>
                <a:lnTo>
                  <a:pt x="4755227" y="1433592"/>
                </a:lnTo>
                <a:cubicBezTo>
                  <a:pt x="4755227" y="1437311"/>
                  <a:pt x="4755691" y="1442889"/>
                  <a:pt x="4756621" y="1450326"/>
                </a:cubicBezTo>
                <a:cubicBezTo>
                  <a:pt x="4757551" y="1457764"/>
                  <a:pt x="4758016" y="1466131"/>
                  <a:pt x="4758016" y="1475428"/>
                </a:cubicBezTo>
                <a:cubicBezTo>
                  <a:pt x="4758016" y="1484725"/>
                  <a:pt x="4757086" y="1492627"/>
                  <a:pt x="4755227" y="1499135"/>
                </a:cubicBezTo>
                <a:cubicBezTo>
                  <a:pt x="4753367" y="1505643"/>
                  <a:pt x="4749649" y="1508897"/>
                  <a:pt x="4744071" y="1508897"/>
                </a:cubicBezTo>
                <a:lnTo>
                  <a:pt x="4638085" y="1508897"/>
                </a:lnTo>
                <a:cubicBezTo>
                  <a:pt x="4636225" y="1512616"/>
                  <a:pt x="4635296" y="1515405"/>
                  <a:pt x="4635296" y="1517264"/>
                </a:cubicBezTo>
                <a:cubicBezTo>
                  <a:pt x="4633436" y="1520983"/>
                  <a:pt x="4632506" y="1524702"/>
                  <a:pt x="4632507" y="1528421"/>
                </a:cubicBezTo>
                <a:cubicBezTo>
                  <a:pt x="4639944" y="1543296"/>
                  <a:pt x="4650636" y="1551663"/>
                  <a:pt x="4664581" y="1553523"/>
                </a:cubicBezTo>
                <a:cubicBezTo>
                  <a:pt x="4678527" y="1555382"/>
                  <a:pt x="4686429" y="1565609"/>
                  <a:pt x="4688289" y="1584202"/>
                </a:cubicBezTo>
                <a:cubicBezTo>
                  <a:pt x="4688289" y="1591640"/>
                  <a:pt x="4688754" y="1606515"/>
                  <a:pt x="4689683" y="1628828"/>
                </a:cubicBezTo>
                <a:cubicBezTo>
                  <a:pt x="4690613" y="1651141"/>
                  <a:pt x="4691077" y="1666016"/>
                  <a:pt x="4691078" y="1673453"/>
                </a:cubicBezTo>
                <a:cubicBezTo>
                  <a:pt x="4691077" y="1679032"/>
                  <a:pt x="4691542" y="1688793"/>
                  <a:pt x="4692473" y="1702739"/>
                </a:cubicBezTo>
                <a:cubicBezTo>
                  <a:pt x="4693402" y="1716684"/>
                  <a:pt x="4693402" y="1731559"/>
                  <a:pt x="4692473" y="1747364"/>
                </a:cubicBezTo>
                <a:cubicBezTo>
                  <a:pt x="4691542" y="1763169"/>
                  <a:pt x="4688753" y="1777114"/>
                  <a:pt x="4684105" y="1789200"/>
                </a:cubicBezTo>
                <a:cubicBezTo>
                  <a:pt x="4679457" y="1801286"/>
                  <a:pt x="4671554" y="1807330"/>
                  <a:pt x="4660398" y="1807330"/>
                </a:cubicBezTo>
                <a:cubicBezTo>
                  <a:pt x="4639944" y="1807330"/>
                  <a:pt x="4620421" y="1804540"/>
                  <a:pt x="4601827" y="1798962"/>
                </a:cubicBezTo>
                <a:cubicBezTo>
                  <a:pt x="4583233" y="1793384"/>
                  <a:pt x="4563709" y="1790595"/>
                  <a:pt x="4543256" y="1790595"/>
                </a:cubicBezTo>
                <a:lnTo>
                  <a:pt x="4537678" y="1790595"/>
                </a:lnTo>
                <a:cubicBezTo>
                  <a:pt x="4535818" y="1794314"/>
                  <a:pt x="4533029" y="1801751"/>
                  <a:pt x="4529310" y="1812908"/>
                </a:cubicBezTo>
                <a:cubicBezTo>
                  <a:pt x="4525591" y="1824064"/>
                  <a:pt x="4523732" y="1831502"/>
                  <a:pt x="4523732" y="1835220"/>
                </a:cubicBezTo>
                <a:cubicBezTo>
                  <a:pt x="4521873" y="1835220"/>
                  <a:pt x="4519084" y="1838939"/>
                  <a:pt x="4515365" y="1846377"/>
                </a:cubicBezTo>
                <a:cubicBezTo>
                  <a:pt x="4511646" y="1853814"/>
                  <a:pt x="4509787" y="1858463"/>
                  <a:pt x="4509787" y="1860322"/>
                </a:cubicBezTo>
                <a:cubicBezTo>
                  <a:pt x="4509787" y="1864041"/>
                  <a:pt x="4513506" y="1869619"/>
                  <a:pt x="4520943" y="1877057"/>
                </a:cubicBezTo>
                <a:cubicBezTo>
                  <a:pt x="4528380" y="1884494"/>
                  <a:pt x="4533959" y="1889143"/>
                  <a:pt x="4537678" y="1891002"/>
                </a:cubicBezTo>
                <a:lnTo>
                  <a:pt x="4523732" y="1891002"/>
                </a:lnTo>
                <a:cubicBezTo>
                  <a:pt x="4503279" y="1891002"/>
                  <a:pt x="4485150" y="1885424"/>
                  <a:pt x="4469345" y="1874268"/>
                </a:cubicBezTo>
                <a:cubicBezTo>
                  <a:pt x="4453540" y="1863111"/>
                  <a:pt x="4434482" y="1857533"/>
                  <a:pt x="4412169" y="1857533"/>
                </a:cubicBezTo>
                <a:lnTo>
                  <a:pt x="4412169" y="1790595"/>
                </a:lnTo>
                <a:cubicBezTo>
                  <a:pt x="4415887" y="1792454"/>
                  <a:pt x="4421001" y="1791989"/>
                  <a:pt x="4427509" y="1789200"/>
                </a:cubicBezTo>
                <a:cubicBezTo>
                  <a:pt x="4434017" y="1786411"/>
                  <a:pt x="4438200" y="1783157"/>
                  <a:pt x="4440060" y="1779439"/>
                </a:cubicBezTo>
                <a:cubicBezTo>
                  <a:pt x="4441919" y="1773860"/>
                  <a:pt x="4440525" y="1764099"/>
                  <a:pt x="4435876" y="1750153"/>
                </a:cubicBezTo>
                <a:cubicBezTo>
                  <a:pt x="4431227" y="1736208"/>
                  <a:pt x="4428904" y="1727376"/>
                  <a:pt x="4428904" y="1723657"/>
                </a:cubicBezTo>
                <a:lnTo>
                  <a:pt x="4398223" y="1723657"/>
                </a:lnTo>
                <a:cubicBezTo>
                  <a:pt x="4396364" y="1708782"/>
                  <a:pt x="4394040" y="1690653"/>
                  <a:pt x="4391251" y="1669270"/>
                </a:cubicBezTo>
                <a:cubicBezTo>
                  <a:pt x="4388461" y="1647887"/>
                  <a:pt x="4376840" y="1637195"/>
                  <a:pt x="4356387" y="1637195"/>
                </a:cubicBezTo>
                <a:lnTo>
                  <a:pt x="4356387" y="1514475"/>
                </a:lnTo>
                <a:cubicBezTo>
                  <a:pt x="4356387" y="1510757"/>
                  <a:pt x="4355922" y="1500995"/>
                  <a:pt x="4354993" y="1485190"/>
                </a:cubicBezTo>
                <a:cubicBezTo>
                  <a:pt x="4354063" y="1469385"/>
                  <a:pt x="4352668" y="1452186"/>
                  <a:pt x="4350809" y="1433592"/>
                </a:cubicBezTo>
                <a:cubicBezTo>
                  <a:pt x="4348949" y="1414998"/>
                  <a:pt x="4347090" y="1397334"/>
                  <a:pt x="4345231" y="1380599"/>
                </a:cubicBezTo>
                <a:cubicBezTo>
                  <a:pt x="4343371" y="1363865"/>
                  <a:pt x="4342442" y="1352708"/>
                  <a:pt x="4342442" y="1347130"/>
                </a:cubicBezTo>
                <a:lnTo>
                  <a:pt x="4342442" y="1310872"/>
                </a:lnTo>
                <a:cubicBezTo>
                  <a:pt x="4342442" y="1268106"/>
                  <a:pt x="4349879" y="1226270"/>
                  <a:pt x="4364754" y="1185363"/>
                </a:cubicBezTo>
                <a:cubicBezTo>
                  <a:pt x="4379629" y="1144456"/>
                  <a:pt x="4387067" y="1102620"/>
                  <a:pt x="4387067" y="1059854"/>
                </a:cubicBezTo>
                <a:cubicBezTo>
                  <a:pt x="4387067" y="979900"/>
                  <a:pt x="4377305" y="900411"/>
                  <a:pt x="4357782" y="821387"/>
                </a:cubicBezTo>
                <a:cubicBezTo>
                  <a:pt x="4338258" y="742363"/>
                  <a:pt x="4328496" y="663804"/>
                  <a:pt x="4328496" y="585709"/>
                </a:cubicBezTo>
                <a:cubicBezTo>
                  <a:pt x="4328496" y="541084"/>
                  <a:pt x="4335934" y="512728"/>
                  <a:pt x="4350809" y="500642"/>
                </a:cubicBezTo>
                <a:cubicBezTo>
                  <a:pt x="4365684" y="488556"/>
                  <a:pt x="4377770" y="476005"/>
                  <a:pt x="4387067" y="462989"/>
                </a:cubicBezTo>
                <a:cubicBezTo>
                  <a:pt x="4387067" y="459270"/>
                  <a:pt x="4385207" y="453227"/>
                  <a:pt x="4381489" y="444860"/>
                </a:cubicBezTo>
                <a:cubicBezTo>
                  <a:pt x="4377770" y="436493"/>
                  <a:pt x="4375911" y="430450"/>
                  <a:pt x="4375911" y="426731"/>
                </a:cubicBezTo>
                <a:cubicBezTo>
                  <a:pt x="4372192" y="426731"/>
                  <a:pt x="4368938" y="425336"/>
                  <a:pt x="4366149" y="422547"/>
                </a:cubicBezTo>
                <a:cubicBezTo>
                  <a:pt x="4363360" y="419758"/>
                  <a:pt x="4360106" y="418364"/>
                  <a:pt x="4356387" y="418364"/>
                </a:cubicBezTo>
                <a:cubicBezTo>
                  <a:pt x="4354528" y="422082"/>
                  <a:pt x="4349879" y="427196"/>
                  <a:pt x="4342442" y="433704"/>
                </a:cubicBezTo>
                <a:cubicBezTo>
                  <a:pt x="4335004" y="440212"/>
                  <a:pt x="4331285" y="445325"/>
                  <a:pt x="4331285" y="449044"/>
                </a:cubicBezTo>
                <a:lnTo>
                  <a:pt x="4331285" y="320745"/>
                </a:lnTo>
                <a:cubicBezTo>
                  <a:pt x="4342441" y="320745"/>
                  <a:pt x="4350344" y="325394"/>
                  <a:pt x="4354993" y="334691"/>
                </a:cubicBezTo>
                <a:cubicBezTo>
                  <a:pt x="4359641" y="343988"/>
                  <a:pt x="4360106" y="354214"/>
                  <a:pt x="4356387" y="365371"/>
                </a:cubicBezTo>
                <a:cubicBezTo>
                  <a:pt x="4361965" y="354214"/>
                  <a:pt x="4370332" y="348636"/>
                  <a:pt x="4381489" y="348636"/>
                </a:cubicBezTo>
                <a:cubicBezTo>
                  <a:pt x="4392645" y="348636"/>
                  <a:pt x="4402871" y="344918"/>
                  <a:pt x="4412169" y="337480"/>
                </a:cubicBezTo>
                <a:lnTo>
                  <a:pt x="4414958" y="331902"/>
                </a:lnTo>
                <a:cubicBezTo>
                  <a:pt x="4414958" y="320745"/>
                  <a:pt x="4407985" y="306800"/>
                  <a:pt x="4394040" y="290065"/>
                </a:cubicBezTo>
                <a:cubicBezTo>
                  <a:pt x="4380094" y="273331"/>
                  <a:pt x="4367543" y="264964"/>
                  <a:pt x="4356387" y="264964"/>
                </a:cubicBezTo>
                <a:cubicBezTo>
                  <a:pt x="4347090" y="264964"/>
                  <a:pt x="4340582" y="268218"/>
                  <a:pt x="4336863" y="274725"/>
                </a:cubicBezTo>
                <a:cubicBezTo>
                  <a:pt x="4333144" y="281233"/>
                  <a:pt x="4325707" y="284487"/>
                  <a:pt x="4314551" y="284487"/>
                </a:cubicBezTo>
                <a:cubicBezTo>
                  <a:pt x="4312691" y="284487"/>
                  <a:pt x="4310367" y="284023"/>
                  <a:pt x="4307578" y="283093"/>
                </a:cubicBezTo>
                <a:cubicBezTo>
                  <a:pt x="4304789" y="282163"/>
                  <a:pt x="4302465" y="281698"/>
                  <a:pt x="4300605" y="281698"/>
                </a:cubicBezTo>
                <a:lnTo>
                  <a:pt x="4331285" y="253807"/>
                </a:lnTo>
                <a:cubicBezTo>
                  <a:pt x="4320128" y="238932"/>
                  <a:pt x="4307578" y="229171"/>
                  <a:pt x="4293633" y="224522"/>
                </a:cubicBezTo>
                <a:cubicBezTo>
                  <a:pt x="4279687" y="219874"/>
                  <a:pt x="4272714" y="205463"/>
                  <a:pt x="4272714" y="181291"/>
                </a:cubicBezTo>
                <a:cubicBezTo>
                  <a:pt x="4291308" y="181291"/>
                  <a:pt x="4308043" y="175713"/>
                  <a:pt x="4322918" y="164557"/>
                </a:cubicBezTo>
                <a:cubicBezTo>
                  <a:pt x="4337793" y="153400"/>
                  <a:pt x="4351738" y="140849"/>
                  <a:pt x="4364754" y="126904"/>
                </a:cubicBezTo>
                <a:cubicBezTo>
                  <a:pt x="4377770" y="112958"/>
                  <a:pt x="4391251" y="100407"/>
                  <a:pt x="4405196" y="89251"/>
                </a:cubicBezTo>
                <a:cubicBezTo>
                  <a:pt x="4419142" y="78095"/>
                  <a:pt x="4436341" y="72517"/>
                  <a:pt x="4456794" y="72517"/>
                </a:cubicBezTo>
                <a:close/>
                <a:moveTo>
                  <a:pt x="910909" y="52644"/>
                </a:moveTo>
                <a:cubicBezTo>
                  <a:pt x="909747" y="53342"/>
                  <a:pt x="908933" y="54852"/>
                  <a:pt x="908468" y="57177"/>
                </a:cubicBezTo>
                <a:cubicBezTo>
                  <a:pt x="907539" y="61825"/>
                  <a:pt x="908933" y="64149"/>
                  <a:pt x="912652" y="64149"/>
                </a:cubicBezTo>
                <a:cubicBezTo>
                  <a:pt x="916371" y="62290"/>
                  <a:pt x="918695" y="59966"/>
                  <a:pt x="919625" y="57177"/>
                </a:cubicBezTo>
                <a:cubicBezTo>
                  <a:pt x="920554" y="54388"/>
                  <a:pt x="919160" y="52993"/>
                  <a:pt x="915441" y="52993"/>
                </a:cubicBezTo>
                <a:cubicBezTo>
                  <a:pt x="913582" y="52063"/>
                  <a:pt x="912071" y="51947"/>
                  <a:pt x="910909" y="52644"/>
                </a:cubicBezTo>
                <a:close/>
                <a:moveTo>
                  <a:pt x="670002" y="44626"/>
                </a:moveTo>
                <a:cubicBezTo>
                  <a:pt x="664423" y="42766"/>
                  <a:pt x="661169" y="45556"/>
                  <a:pt x="660240" y="52993"/>
                </a:cubicBezTo>
                <a:cubicBezTo>
                  <a:pt x="659310" y="60431"/>
                  <a:pt x="661634" y="65079"/>
                  <a:pt x="667212" y="66938"/>
                </a:cubicBezTo>
                <a:cubicBezTo>
                  <a:pt x="670931" y="66938"/>
                  <a:pt x="673255" y="63220"/>
                  <a:pt x="674185" y="55782"/>
                </a:cubicBezTo>
                <a:cubicBezTo>
                  <a:pt x="675115" y="48345"/>
                  <a:pt x="673720" y="44626"/>
                  <a:pt x="670002" y="44626"/>
                </a:cubicBezTo>
                <a:close/>
                <a:moveTo>
                  <a:pt x="904285" y="0"/>
                </a:moveTo>
                <a:lnTo>
                  <a:pt x="957278" y="55782"/>
                </a:lnTo>
                <a:cubicBezTo>
                  <a:pt x="968434" y="50204"/>
                  <a:pt x="975871" y="53923"/>
                  <a:pt x="979590" y="66938"/>
                </a:cubicBezTo>
                <a:cubicBezTo>
                  <a:pt x="975871" y="70657"/>
                  <a:pt x="971223" y="74376"/>
                  <a:pt x="965645" y="78095"/>
                </a:cubicBezTo>
                <a:cubicBezTo>
                  <a:pt x="960067" y="81814"/>
                  <a:pt x="956348" y="85532"/>
                  <a:pt x="954489" y="89251"/>
                </a:cubicBezTo>
                <a:lnTo>
                  <a:pt x="960067" y="100407"/>
                </a:lnTo>
                <a:cubicBezTo>
                  <a:pt x="967504" y="102267"/>
                  <a:pt x="974477" y="103197"/>
                  <a:pt x="980985" y="103197"/>
                </a:cubicBezTo>
                <a:cubicBezTo>
                  <a:pt x="987493" y="103197"/>
                  <a:pt x="989817" y="109705"/>
                  <a:pt x="987958" y="122720"/>
                </a:cubicBezTo>
                <a:lnTo>
                  <a:pt x="971223" y="122720"/>
                </a:lnTo>
                <a:cubicBezTo>
                  <a:pt x="973082" y="128298"/>
                  <a:pt x="971688" y="133876"/>
                  <a:pt x="967039" y="139455"/>
                </a:cubicBezTo>
                <a:cubicBezTo>
                  <a:pt x="962391" y="145033"/>
                  <a:pt x="964715" y="149681"/>
                  <a:pt x="974012" y="153400"/>
                </a:cubicBezTo>
                <a:cubicBezTo>
                  <a:pt x="975871" y="149681"/>
                  <a:pt x="982844" y="145963"/>
                  <a:pt x="994930" y="142244"/>
                </a:cubicBezTo>
                <a:cubicBezTo>
                  <a:pt x="1007016" y="138525"/>
                  <a:pt x="1014919" y="136666"/>
                  <a:pt x="1018637" y="136666"/>
                </a:cubicBezTo>
                <a:lnTo>
                  <a:pt x="1024216" y="136666"/>
                </a:lnTo>
                <a:lnTo>
                  <a:pt x="1029794" y="136666"/>
                </a:lnTo>
                <a:lnTo>
                  <a:pt x="996325" y="175713"/>
                </a:lnTo>
                <a:lnTo>
                  <a:pt x="962856" y="214760"/>
                </a:lnTo>
                <a:lnTo>
                  <a:pt x="962856" y="220338"/>
                </a:lnTo>
                <a:cubicBezTo>
                  <a:pt x="964715" y="222198"/>
                  <a:pt x="966110" y="228706"/>
                  <a:pt x="967039" y="239862"/>
                </a:cubicBezTo>
                <a:cubicBezTo>
                  <a:pt x="967969" y="251018"/>
                  <a:pt x="969364" y="258456"/>
                  <a:pt x="971223" y="262175"/>
                </a:cubicBezTo>
                <a:lnTo>
                  <a:pt x="940543" y="262175"/>
                </a:lnTo>
                <a:cubicBezTo>
                  <a:pt x="938684" y="271472"/>
                  <a:pt x="938684" y="280769"/>
                  <a:pt x="940543" y="290065"/>
                </a:cubicBezTo>
                <a:cubicBezTo>
                  <a:pt x="942403" y="299363"/>
                  <a:pt x="948910" y="306800"/>
                  <a:pt x="960067" y="312378"/>
                </a:cubicBezTo>
                <a:cubicBezTo>
                  <a:pt x="963785" y="308659"/>
                  <a:pt x="969364" y="302616"/>
                  <a:pt x="976801" y="294249"/>
                </a:cubicBezTo>
                <a:cubicBezTo>
                  <a:pt x="984239" y="285882"/>
                  <a:pt x="991676" y="281698"/>
                  <a:pt x="999114" y="281698"/>
                </a:cubicBezTo>
                <a:cubicBezTo>
                  <a:pt x="1002833" y="283558"/>
                  <a:pt x="1007481" y="285882"/>
                  <a:pt x="1013059" y="288671"/>
                </a:cubicBezTo>
                <a:cubicBezTo>
                  <a:pt x="1018637" y="291460"/>
                  <a:pt x="1022356" y="294714"/>
                  <a:pt x="1024216" y="298433"/>
                </a:cubicBezTo>
                <a:lnTo>
                  <a:pt x="1027005" y="209182"/>
                </a:lnTo>
                <a:cubicBezTo>
                  <a:pt x="1040021" y="209182"/>
                  <a:pt x="1052107" y="213830"/>
                  <a:pt x="1063263" y="223127"/>
                </a:cubicBezTo>
                <a:cubicBezTo>
                  <a:pt x="1074419" y="232424"/>
                  <a:pt x="1084646" y="242651"/>
                  <a:pt x="1093943" y="253807"/>
                </a:cubicBezTo>
                <a:cubicBezTo>
                  <a:pt x="1103240" y="264964"/>
                  <a:pt x="1111607" y="275190"/>
                  <a:pt x="1119045" y="284487"/>
                </a:cubicBezTo>
                <a:cubicBezTo>
                  <a:pt x="1126482" y="293784"/>
                  <a:pt x="1133920" y="298433"/>
                  <a:pt x="1141357" y="298433"/>
                </a:cubicBezTo>
                <a:lnTo>
                  <a:pt x="1138568" y="276120"/>
                </a:lnTo>
                <a:cubicBezTo>
                  <a:pt x="1147865" y="276120"/>
                  <a:pt x="1156697" y="273331"/>
                  <a:pt x="1165065" y="267753"/>
                </a:cubicBezTo>
                <a:cubicBezTo>
                  <a:pt x="1173432" y="262175"/>
                  <a:pt x="1176686" y="254737"/>
                  <a:pt x="1174826" y="245440"/>
                </a:cubicBezTo>
                <a:cubicBezTo>
                  <a:pt x="1167389" y="251018"/>
                  <a:pt x="1159022" y="251018"/>
                  <a:pt x="1149725" y="245440"/>
                </a:cubicBezTo>
                <a:cubicBezTo>
                  <a:pt x="1140428" y="239862"/>
                  <a:pt x="1130666" y="232424"/>
                  <a:pt x="1120439" y="223127"/>
                </a:cubicBezTo>
                <a:cubicBezTo>
                  <a:pt x="1110213" y="213830"/>
                  <a:pt x="1101845" y="204534"/>
                  <a:pt x="1095337" y="195237"/>
                </a:cubicBezTo>
                <a:cubicBezTo>
                  <a:pt x="1088830" y="185940"/>
                  <a:pt x="1084646" y="178502"/>
                  <a:pt x="1082787" y="172924"/>
                </a:cubicBezTo>
                <a:lnTo>
                  <a:pt x="1119045" y="175713"/>
                </a:lnTo>
                <a:lnTo>
                  <a:pt x="1124623" y="164557"/>
                </a:lnTo>
                <a:cubicBezTo>
                  <a:pt x="1128342" y="158978"/>
                  <a:pt x="1127412" y="153400"/>
                  <a:pt x="1121834" y="147822"/>
                </a:cubicBezTo>
                <a:cubicBezTo>
                  <a:pt x="1121834" y="144103"/>
                  <a:pt x="1119974" y="138525"/>
                  <a:pt x="1116256" y="131087"/>
                </a:cubicBezTo>
                <a:cubicBezTo>
                  <a:pt x="1112537" y="123650"/>
                  <a:pt x="1108818" y="118072"/>
                  <a:pt x="1105099" y="114353"/>
                </a:cubicBezTo>
                <a:lnTo>
                  <a:pt x="1169248" y="83673"/>
                </a:lnTo>
                <a:cubicBezTo>
                  <a:pt x="1169248" y="87392"/>
                  <a:pt x="1167854" y="93435"/>
                  <a:pt x="1165065" y="101802"/>
                </a:cubicBezTo>
                <a:cubicBezTo>
                  <a:pt x="1162276" y="110169"/>
                  <a:pt x="1159951" y="115283"/>
                  <a:pt x="1158092" y="117142"/>
                </a:cubicBezTo>
                <a:lnTo>
                  <a:pt x="1158092" y="125509"/>
                </a:lnTo>
                <a:cubicBezTo>
                  <a:pt x="1158092" y="140385"/>
                  <a:pt x="1164600" y="148752"/>
                  <a:pt x="1177616" y="150611"/>
                </a:cubicBezTo>
                <a:cubicBezTo>
                  <a:pt x="1190631" y="150611"/>
                  <a:pt x="1202717" y="148752"/>
                  <a:pt x="1213874" y="145033"/>
                </a:cubicBezTo>
                <a:cubicBezTo>
                  <a:pt x="1225030" y="141314"/>
                  <a:pt x="1231538" y="132017"/>
                  <a:pt x="1233397" y="117142"/>
                </a:cubicBezTo>
                <a:lnTo>
                  <a:pt x="1233397" y="111564"/>
                </a:lnTo>
                <a:cubicBezTo>
                  <a:pt x="1233397" y="109705"/>
                  <a:pt x="1232932" y="105986"/>
                  <a:pt x="1232003" y="100407"/>
                </a:cubicBezTo>
                <a:cubicBezTo>
                  <a:pt x="1231073" y="94829"/>
                  <a:pt x="1229679" y="91111"/>
                  <a:pt x="1227819" y="89251"/>
                </a:cubicBezTo>
                <a:lnTo>
                  <a:pt x="1225030" y="75306"/>
                </a:lnTo>
                <a:cubicBezTo>
                  <a:pt x="1238046" y="75306"/>
                  <a:pt x="1247343" y="78560"/>
                  <a:pt x="1252921" y="85068"/>
                </a:cubicBezTo>
                <a:cubicBezTo>
                  <a:pt x="1258499" y="91575"/>
                  <a:pt x="1262683" y="98548"/>
                  <a:pt x="1265472" y="105986"/>
                </a:cubicBezTo>
                <a:cubicBezTo>
                  <a:pt x="1268261" y="113423"/>
                  <a:pt x="1270585" y="120861"/>
                  <a:pt x="1272445" y="128298"/>
                </a:cubicBezTo>
                <a:cubicBezTo>
                  <a:pt x="1274304" y="135736"/>
                  <a:pt x="1278023" y="141314"/>
                  <a:pt x="1283601" y="145033"/>
                </a:cubicBezTo>
                <a:cubicBezTo>
                  <a:pt x="1298476" y="152471"/>
                  <a:pt x="1311492" y="156189"/>
                  <a:pt x="1322648" y="156189"/>
                </a:cubicBezTo>
                <a:cubicBezTo>
                  <a:pt x="1333804" y="156189"/>
                  <a:pt x="1344031" y="164557"/>
                  <a:pt x="1353328" y="181291"/>
                </a:cubicBezTo>
                <a:cubicBezTo>
                  <a:pt x="1345890" y="181291"/>
                  <a:pt x="1341707" y="184080"/>
                  <a:pt x="1340777" y="189658"/>
                </a:cubicBezTo>
                <a:cubicBezTo>
                  <a:pt x="1339847" y="195237"/>
                  <a:pt x="1339383" y="199885"/>
                  <a:pt x="1339383" y="203604"/>
                </a:cubicBezTo>
                <a:cubicBezTo>
                  <a:pt x="1339383" y="212901"/>
                  <a:pt x="1339383" y="220338"/>
                  <a:pt x="1339383" y="225916"/>
                </a:cubicBezTo>
                <a:cubicBezTo>
                  <a:pt x="1339383" y="231495"/>
                  <a:pt x="1342172" y="237073"/>
                  <a:pt x="1347750" y="242651"/>
                </a:cubicBezTo>
                <a:cubicBezTo>
                  <a:pt x="1360766" y="240792"/>
                  <a:pt x="1372852" y="231495"/>
                  <a:pt x="1384008" y="214760"/>
                </a:cubicBezTo>
                <a:cubicBezTo>
                  <a:pt x="1395164" y="198026"/>
                  <a:pt x="1402602" y="183151"/>
                  <a:pt x="1406321" y="170135"/>
                </a:cubicBezTo>
                <a:cubicBezTo>
                  <a:pt x="1434212" y="198026"/>
                  <a:pt x="1449087" y="232424"/>
                  <a:pt x="1450946" y="273331"/>
                </a:cubicBezTo>
                <a:cubicBezTo>
                  <a:pt x="1452805" y="314238"/>
                  <a:pt x="1456524" y="352355"/>
                  <a:pt x="1462103" y="387684"/>
                </a:cubicBezTo>
                <a:cubicBezTo>
                  <a:pt x="1463962" y="396981"/>
                  <a:pt x="1468610" y="404418"/>
                  <a:pt x="1476048" y="409996"/>
                </a:cubicBezTo>
                <a:cubicBezTo>
                  <a:pt x="1483485" y="415575"/>
                  <a:pt x="1491388" y="421153"/>
                  <a:pt x="1499755" y="426731"/>
                </a:cubicBezTo>
                <a:cubicBezTo>
                  <a:pt x="1508123" y="432309"/>
                  <a:pt x="1515560" y="437887"/>
                  <a:pt x="1522068" y="443465"/>
                </a:cubicBezTo>
                <a:cubicBezTo>
                  <a:pt x="1528576" y="449044"/>
                  <a:pt x="1531830" y="457411"/>
                  <a:pt x="1531830" y="468567"/>
                </a:cubicBezTo>
                <a:cubicBezTo>
                  <a:pt x="1531830" y="470427"/>
                  <a:pt x="1531365" y="473680"/>
                  <a:pt x="1530435" y="478329"/>
                </a:cubicBezTo>
                <a:cubicBezTo>
                  <a:pt x="1529505" y="482978"/>
                  <a:pt x="1527646" y="488091"/>
                  <a:pt x="1524857" y="493669"/>
                </a:cubicBezTo>
                <a:cubicBezTo>
                  <a:pt x="1522068" y="499247"/>
                  <a:pt x="1518814" y="503896"/>
                  <a:pt x="1515095" y="507614"/>
                </a:cubicBezTo>
                <a:cubicBezTo>
                  <a:pt x="1511376" y="511333"/>
                  <a:pt x="1506728" y="512263"/>
                  <a:pt x="1501150" y="510404"/>
                </a:cubicBezTo>
                <a:cubicBezTo>
                  <a:pt x="1491853" y="506685"/>
                  <a:pt x="1484880" y="497853"/>
                  <a:pt x="1480232" y="483907"/>
                </a:cubicBezTo>
                <a:cubicBezTo>
                  <a:pt x="1475583" y="469962"/>
                  <a:pt x="1472329" y="460200"/>
                  <a:pt x="1470470" y="454622"/>
                </a:cubicBezTo>
                <a:lnTo>
                  <a:pt x="1456524" y="488091"/>
                </a:lnTo>
                <a:lnTo>
                  <a:pt x="1520673" y="552240"/>
                </a:lnTo>
                <a:lnTo>
                  <a:pt x="1520673" y="557818"/>
                </a:lnTo>
                <a:lnTo>
                  <a:pt x="1520673" y="563396"/>
                </a:lnTo>
                <a:cubicBezTo>
                  <a:pt x="1520673" y="565256"/>
                  <a:pt x="1521603" y="566185"/>
                  <a:pt x="1523462" y="566185"/>
                </a:cubicBezTo>
                <a:cubicBezTo>
                  <a:pt x="1521603" y="579201"/>
                  <a:pt x="1513236" y="593147"/>
                  <a:pt x="1498361" y="608022"/>
                </a:cubicBezTo>
                <a:cubicBezTo>
                  <a:pt x="1483485" y="622897"/>
                  <a:pt x="1471400" y="632194"/>
                  <a:pt x="1462103" y="635912"/>
                </a:cubicBezTo>
                <a:cubicBezTo>
                  <a:pt x="1469540" y="643350"/>
                  <a:pt x="1479302" y="650788"/>
                  <a:pt x="1491388" y="658225"/>
                </a:cubicBezTo>
                <a:cubicBezTo>
                  <a:pt x="1503474" y="665663"/>
                  <a:pt x="1508587" y="674030"/>
                  <a:pt x="1506728" y="683327"/>
                </a:cubicBezTo>
                <a:cubicBezTo>
                  <a:pt x="1506728" y="687046"/>
                  <a:pt x="1504868" y="690765"/>
                  <a:pt x="1501150" y="694483"/>
                </a:cubicBezTo>
                <a:cubicBezTo>
                  <a:pt x="1497431" y="690765"/>
                  <a:pt x="1487204" y="686116"/>
                  <a:pt x="1470470" y="680538"/>
                </a:cubicBezTo>
                <a:cubicBezTo>
                  <a:pt x="1453735" y="674960"/>
                  <a:pt x="1442579" y="672171"/>
                  <a:pt x="1437001" y="672171"/>
                </a:cubicBezTo>
                <a:lnTo>
                  <a:pt x="1437001" y="669382"/>
                </a:lnTo>
                <a:cubicBezTo>
                  <a:pt x="1425844" y="667522"/>
                  <a:pt x="1418407" y="674960"/>
                  <a:pt x="1414688" y="691694"/>
                </a:cubicBezTo>
                <a:cubicBezTo>
                  <a:pt x="1410969" y="708429"/>
                  <a:pt x="1407250" y="717726"/>
                  <a:pt x="1403532" y="719585"/>
                </a:cubicBezTo>
                <a:cubicBezTo>
                  <a:pt x="1401672" y="721445"/>
                  <a:pt x="1397024" y="721909"/>
                  <a:pt x="1389586" y="720980"/>
                </a:cubicBezTo>
                <a:cubicBezTo>
                  <a:pt x="1382149" y="720050"/>
                  <a:pt x="1376570" y="719585"/>
                  <a:pt x="1372852" y="719585"/>
                </a:cubicBezTo>
                <a:cubicBezTo>
                  <a:pt x="1369133" y="721445"/>
                  <a:pt x="1363555" y="726093"/>
                  <a:pt x="1356117" y="733531"/>
                </a:cubicBezTo>
                <a:cubicBezTo>
                  <a:pt x="1348680" y="740968"/>
                  <a:pt x="1343101" y="746546"/>
                  <a:pt x="1339383" y="750265"/>
                </a:cubicBezTo>
                <a:lnTo>
                  <a:pt x="1336594" y="755843"/>
                </a:lnTo>
                <a:cubicBezTo>
                  <a:pt x="1336594" y="763281"/>
                  <a:pt x="1338453" y="768859"/>
                  <a:pt x="1342172" y="772578"/>
                </a:cubicBezTo>
                <a:cubicBezTo>
                  <a:pt x="1345890" y="776297"/>
                  <a:pt x="1348680" y="783734"/>
                  <a:pt x="1350539" y="794891"/>
                </a:cubicBezTo>
                <a:cubicBezTo>
                  <a:pt x="1348680" y="813484"/>
                  <a:pt x="1344031" y="831149"/>
                  <a:pt x="1336594" y="847883"/>
                </a:cubicBezTo>
                <a:cubicBezTo>
                  <a:pt x="1329156" y="864618"/>
                  <a:pt x="1320789" y="883212"/>
                  <a:pt x="1311492" y="903665"/>
                </a:cubicBezTo>
                <a:cubicBezTo>
                  <a:pt x="1302195" y="898087"/>
                  <a:pt x="1294292" y="893438"/>
                  <a:pt x="1287785" y="889720"/>
                </a:cubicBezTo>
                <a:cubicBezTo>
                  <a:pt x="1281277" y="886001"/>
                  <a:pt x="1273374" y="885071"/>
                  <a:pt x="1264077" y="886930"/>
                </a:cubicBezTo>
                <a:cubicBezTo>
                  <a:pt x="1249202" y="885071"/>
                  <a:pt x="1239905" y="890184"/>
                  <a:pt x="1236186" y="902270"/>
                </a:cubicBezTo>
                <a:cubicBezTo>
                  <a:pt x="1232468" y="914356"/>
                  <a:pt x="1229214" y="928302"/>
                  <a:pt x="1226425" y="944107"/>
                </a:cubicBezTo>
                <a:cubicBezTo>
                  <a:pt x="1223636" y="959912"/>
                  <a:pt x="1220381" y="974787"/>
                  <a:pt x="1216663" y="988732"/>
                </a:cubicBezTo>
                <a:cubicBezTo>
                  <a:pt x="1212944" y="1002678"/>
                  <a:pt x="1205506" y="1011510"/>
                  <a:pt x="1194350" y="1015229"/>
                </a:cubicBezTo>
                <a:lnTo>
                  <a:pt x="1199928" y="884141"/>
                </a:lnTo>
                <a:cubicBezTo>
                  <a:pt x="1201788" y="876704"/>
                  <a:pt x="1198999" y="874380"/>
                  <a:pt x="1191561" y="877169"/>
                </a:cubicBezTo>
                <a:cubicBezTo>
                  <a:pt x="1184123" y="879958"/>
                  <a:pt x="1178545" y="881352"/>
                  <a:pt x="1174826" y="881352"/>
                </a:cubicBezTo>
                <a:cubicBezTo>
                  <a:pt x="1172967" y="883212"/>
                  <a:pt x="1173897" y="887395"/>
                  <a:pt x="1177616" y="893903"/>
                </a:cubicBezTo>
                <a:cubicBezTo>
                  <a:pt x="1181334" y="900411"/>
                  <a:pt x="1182264" y="905524"/>
                  <a:pt x="1180405" y="909243"/>
                </a:cubicBezTo>
                <a:lnTo>
                  <a:pt x="1172037" y="917611"/>
                </a:lnTo>
                <a:lnTo>
                  <a:pt x="1063263" y="914821"/>
                </a:lnTo>
                <a:cubicBezTo>
                  <a:pt x="1068841" y="924118"/>
                  <a:pt x="1079068" y="933415"/>
                  <a:pt x="1093943" y="942712"/>
                </a:cubicBezTo>
                <a:cubicBezTo>
                  <a:pt x="1108818" y="952009"/>
                  <a:pt x="1115326" y="962236"/>
                  <a:pt x="1113467" y="973392"/>
                </a:cubicBezTo>
                <a:cubicBezTo>
                  <a:pt x="1100451" y="973392"/>
                  <a:pt x="1085576" y="978041"/>
                  <a:pt x="1068841" y="987338"/>
                </a:cubicBezTo>
                <a:cubicBezTo>
                  <a:pt x="1052107" y="996635"/>
                  <a:pt x="1048388" y="1011510"/>
                  <a:pt x="1057685" y="1031963"/>
                </a:cubicBezTo>
                <a:cubicBezTo>
                  <a:pt x="1040950" y="1018947"/>
                  <a:pt x="1034442" y="1000353"/>
                  <a:pt x="1038161" y="976181"/>
                </a:cubicBezTo>
                <a:cubicBezTo>
                  <a:pt x="1038161" y="976181"/>
                  <a:pt x="1038161" y="973392"/>
                  <a:pt x="1038161" y="967814"/>
                </a:cubicBezTo>
                <a:lnTo>
                  <a:pt x="1038161" y="962236"/>
                </a:lnTo>
                <a:cubicBezTo>
                  <a:pt x="1041880" y="962236"/>
                  <a:pt x="1049318" y="960841"/>
                  <a:pt x="1060474" y="958052"/>
                </a:cubicBezTo>
                <a:cubicBezTo>
                  <a:pt x="1071630" y="955263"/>
                  <a:pt x="1079068" y="954798"/>
                  <a:pt x="1082787" y="956658"/>
                </a:cubicBezTo>
                <a:cubicBezTo>
                  <a:pt x="1079068" y="954798"/>
                  <a:pt x="1069771" y="951544"/>
                  <a:pt x="1054896" y="946896"/>
                </a:cubicBezTo>
                <a:cubicBezTo>
                  <a:pt x="1040021" y="942247"/>
                  <a:pt x="1030724" y="940853"/>
                  <a:pt x="1027005" y="942712"/>
                </a:cubicBezTo>
                <a:lnTo>
                  <a:pt x="1018637" y="942712"/>
                </a:lnTo>
                <a:cubicBezTo>
                  <a:pt x="1003762" y="940853"/>
                  <a:pt x="996325" y="944572"/>
                  <a:pt x="996325" y="953868"/>
                </a:cubicBezTo>
                <a:cubicBezTo>
                  <a:pt x="996325" y="963166"/>
                  <a:pt x="996325" y="973392"/>
                  <a:pt x="996325" y="984549"/>
                </a:cubicBezTo>
                <a:cubicBezTo>
                  <a:pt x="994466" y="1003142"/>
                  <a:pt x="998649" y="1019412"/>
                  <a:pt x="1008876" y="1033358"/>
                </a:cubicBezTo>
                <a:cubicBezTo>
                  <a:pt x="1019102" y="1047303"/>
                  <a:pt x="1024216" y="1062643"/>
                  <a:pt x="1024216" y="1079378"/>
                </a:cubicBezTo>
                <a:cubicBezTo>
                  <a:pt x="1024216" y="1079378"/>
                  <a:pt x="1023286" y="1081237"/>
                  <a:pt x="1021427" y="1084956"/>
                </a:cubicBezTo>
                <a:cubicBezTo>
                  <a:pt x="1017708" y="1088674"/>
                  <a:pt x="1007481" y="1091464"/>
                  <a:pt x="990747" y="1093323"/>
                </a:cubicBezTo>
                <a:cubicBezTo>
                  <a:pt x="974012" y="1095182"/>
                  <a:pt x="962856" y="1095182"/>
                  <a:pt x="957278" y="1093323"/>
                </a:cubicBezTo>
                <a:cubicBezTo>
                  <a:pt x="951699" y="1089604"/>
                  <a:pt x="940543" y="1081702"/>
                  <a:pt x="923809" y="1069616"/>
                </a:cubicBezTo>
                <a:cubicBezTo>
                  <a:pt x="907074" y="1057530"/>
                  <a:pt x="896847" y="1049627"/>
                  <a:pt x="893129" y="1045908"/>
                </a:cubicBezTo>
                <a:lnTo>
                  <a:pt x="893129" y="1062643"/>
                </a:lnTo>
                <a:cubicBezTo>
                  <a:pt x="893129" y="1073799"/>
                  <a:pt x="893129" y="1087280"/>
                  <a:pt x="893129" y="1103085"/>
                </a:cubicBezTo>
                <a:cubicBezTo>
                  <a:pt x="893129" y="1118890"/>
                  <a:pt x="898707" y="1128651"/>
                  <a:pt x="909863" y="1132370"/>
                </a:cubicBezTo>
                <a:lnTo>
                  <a:pt x="904285" y="1227199"/>
                </a:lnTo>
                <a:cubicBezTo>
                  <a:pt x="870816" y="1225340"/>
                  <a:pt x="855011" y="1216973"/>
                  <a:pt x="856870" y="1202097"/>
                </a:cubicBezTo>
                <a:cubicBezTo>
                  <a:pt x="858730" y="1187222"/>
                  <a:pt x="860589" y="1166769"/>
                  <a:pt x="862449" y="1140737"/>
                </a:cubicBezTo>
                <a:cubicBezTo>
                  <a:pt x="858730" y="1140737"/>
                  <a:pt x="852222" y="1143062"/>
                  <a:pt x="842925" y="1147710"/>
                </a:cubicBezTo>
                <a:cubicBezTo>
                  <a:pt x="833628" y="1152359"/>
                  <a:pt x="827120" y="1153753"/>
                  <a:pt x="823401" y="1151894"/>
                </a:cubicBezTo>
                <a:cubicBezTo>
                  <a:pt x="821542" y="1148175"/>
                  <a:pt x="820147" y="1140737"/>
                  <a:pt x="819218" y="1129581"/>
                </a:cubicBezTo>
                <a:cubicBezTo>
                  <a:pt x="818288" y="1118425"/>
                  <a:pt x="816893" y="1110987"/>
                  <a:pt x="815034" y="1107268"/>
                </a:cubicBezTo>
                <a:cubicBezTo>
                  <a:pt x="816893" y="1103550"/>
                  <a:pt x="816429" y="1099831"/>
                  <a:pt x="813640" y="1096112"/>
                </a:cubicBezTo>
                <a:cubicBezTo>
                  <a:pt x="810850" y="1092393"/>
                  <a:pt x="808526" y="1089604"/>
                  <a:pt x="806667" y="1087745"/>
                </a:cubicBezTo>
                <a:cubicBezTo>
                  <a:pt x="825261" y="1095182"/>
                  <a:pt x="836882" y="1094253"/>
                  <a:pt x="841530" y="1084956"/>
                </a:cubicBezTo>
                <a:cubicBezTo>
                  <a:pt x="846179" y="1075659"/>
                  <a:pt x="848503" y="1065432"/>
                  <a:pt x="848503" y="1054276"/>
                </a:cubicBezTo>
                <a:lnTo>
                  <a:pt x="770409" y="1051487"/>
                </a:lnTo>
                <a:cubicBezTo>
                  <a:pt x="768549" y="1060784"/>
                  <a:pt x="767620" y="1069151"/>
                  <a:pt x="767620" y="1076588"/>
                </a:cubicBezTo>
                <a:cubicBezTo>
                  <a:pt x="765760" y="1084026"/>
                  <a:pt x="764831" y="1091464"/>
                  <a:pt x="764831" y="1098901"/>
                </a:cubicBezTo>
                <a:cubicBezTo>
                  <a:pt x="764831" y="1106339"/>
                  <a:pt x="763901" y="1112847"/>
                  <a:pt x="762041" y="1118425"/>
                </a:cubicBezTo>
                <a:lnTo>
                  <a:pt x="762041" y="1149105"/>
                </a:lnTo>
                <a:cubicBezTo>
                  <a:pt x="762041" y="1163980"/>
                  <a:pt x="765760" y="1176066"/>
                  <a:pt x="773198" y="1185363"/>
                </a:cubicBezTo>
                <a:cubicBezTo>
                  <a:pt x="780635" y="1194660"/>
                  <a:pt x="789932" y="1203027"/>
                  <a:pt x="801089" y="1210465"/>
                </a:cubicBezTo>
                <a:cubicBezTo>
                  <a:pt x="812245" y="1217902"/>
                  <a:pt x="823401" y="1225805"/>
                  <a:pt x="834558" y="1234172"/>
                </a:cubicBezTo>
                <a:cubicBezTo>
                  <a:pt x="845714" y="1242539"/>
                  <a:pt x="855941" y="1252301"/>
                  <a:pt x="865238" y="1263457"/>
                </a:cubicBezTo>
                <a:cubicBezTo>
                  <a:pt x="880113" y="1254160"/>
                  <a:pt x="894988" y="1249512"/>
                  <a:pt x="909863" y="1249512"/>
                </a:cubicBezTo>
                <a:cubicBezTo>
                  <a:pt x="919160" y="1251371"/>
                  <a:pt x="925668" y="1257414"/>
                  <a:pt x="929387" y="1267641"/>
                </a:cubicBezTo>
                <a:cubicBezTo>
                  <a:pt x="933105" y="1277868"/>
                  <a:pt x="935894" y="1288559"/>
                  <a:pt x="937754" y="1299716"/>
                </a:cubicBezTo>
                <a:lnTo>
                  <a:pt x="1013059" y="1302505"/>
                </a:lnTo>
                <a:cubicBezTo>
                  <a:pt x="1016778" y="1302505"/>
                  <a:pt x="1022821" y="1308548"/>
                  <a:pt x="1031188" y="1320634"/>
                </a:cubicBezTo>
                <a:cubicBezTo>
                  <a:pt x="1039556" y="1332720"/>
                  <a:pt x="1044669" y="1341552"/>
                  <a:pt x="1046528" y="1347130"/>
                </a:cubicBezTo>
                <a:cubicBezTo>
                  <a:pt x="1046528" y="1352708"/>
                  <a:pt x="1045134" y="1364794"/>
                  <a:pt x="1042345" y="1383388"/>
                </a:cubicBezTo>
                <a:cubicBezTo>
                  <a:pt x="1039556" y="1401982"/>
                  <a:pt x="1037232" y="1414068"/>
                  <a:pt x="1035372" y="1419646"/>
                </a:cubicBezTo>
                <a:lnTo>
                  <a:pt x="1052107" y="1419646"/>
                </a:lnTo>
                <a:cubicBezTo>
                  <a:pt x="1055825" y="1404771"/>
                  <a:pt x="1059544" y="1392685"/>
                  <a:pt x="1063263" y="1383388"/>
                </a:cubicBezTo>
                <a:cubicBezTo>
                  <a:pt x="1066982" y="1374091"/>
                  <a:pt x="1076279" y="1362005"/>
                  <a:pt x="1091154" y="1347130"/>
                </a:cubicBezTo>
                <a:cubicBezTo>
                  <a:pt x="1093013" y="1347130"/>
                  <a:pt x="1094408" y="1348989"/>
                  <a:pt x="1095337" y="1352708"/>
                </a:cubicBezTo>
                <a:cubicBezTo>
                  <a:pt x="1096267" y="1356427"/>
                  <a:pt x="1095802" y="1359216"/>
                  <a:pt x="1093943" y="1361075"/>
                </a:cubicBezTo>
                <a:lnTo>
                  <a:pt x="1093943" y="1363865"/>
                </a:lnTo>
                <a:lnTo>
                  <a:pt x="1093943" y="1369443"/>
                </a:lnTo>
                <a:cubicBezTo>
                  <a:pt x="1093943" y="1371302"/>
                  <a:pt x="1093478" y="1375951"/>
                  <a:pt x="1092548" y="1383388"/>
                </a:cubicBezTo>
                <a:cubicBezTo>
                  <a:pt x="1091619" y="1390826"/>
                  <a:pt x="1090224" y="1396404"/>
                  <a:pt x="1088365" y="1400123"/>
                </a:cubicBezTo>
                <a:lnTo>
                  <a:pt x="1085576" y="1405701"/>
                </a:lnTo>
                <a:cubicBezTo>
                  <a:pt x="1085576" y="1418717"/>
                  <a:pt x="1090224" y="1429408"/>
                  <a:pt x="1099521" y="1437775"/>
                </a:cubicBezTo>
                <a:cubicBezTo>
                  <a:pt x="1108818" y="1446143"/>
                  <a:pt x="1119510" y="1454975"/>
                  <a:pt x="1131596" y="1464272"/>
                </a:cubicBezTo>
                <a:cubicBezTo>
                  <a:pt x="1143682" y="1473569"/>
                  <a:pt x="1154373" y="1483795"/>
                  <a:pt x="1163670" y="1494952"/>
                </a:cubicBezTo>
                <a:cubicBezTo>
                  <a:pt x="1172967" y="1506108"/>
                  <a:pt x="1176686" y="1520983"/>
                  <a:pt x="1174826" y="1539577"/>
                </a:cubicBezTo>
                <a:cubicBezTo>
                  <a:pt x="1176686" y="1548874"/>
                  <a:pt x="1176221" y="1554917"/>
                  <a:pt x="1173432" y="1557706"/>
                </a:cubicBezTo>
                <a:cubicBezTo>
                  <a:pt x="1170643" y="1560495"/>
                  <a:pt x="1169248" y="1566538"/>
                  <a:pt x="1169248" y="1575835"/>
                </a:cubicBezTo>
                <a:cubicBezTo>
                  <a:pt x="1178545" y="1573976"/>
                  <a:pt x="1187842" y="1569327"/>
                  <a:pt x="1197139" y="1561890"/>
                </a:cubicBezTo>
                <a:cubicBezTo>
                  <a:pt x="1206436" y="1554452"/>
                  <a:pt x="1217592" y="1551663"/>
                  <a:pt x="1230608" y="1553523"/>
                </a:cubicBezTo>
                <a:cubicBezTo>
                  <a:pt x="1230608" y="1553523"/>
                  <a:pt x="1232468" y="1554452"/>
                  <a:pt x="1236186" y="1556312"/>
                </a:cubicBezTo>
                <a:lnTo>
                  <a:pt x="1238975" y="1556312"/>
                </a:lnTo>
                <a:cubicBezTo>
                  <a:pt x="1240835" y="1558171"/>
                  <a:pt x="1243159" y="1563284"/>
                  <a:pt x="1245948" y="1571652"/>
                </a:cubicBezTo>
                <a:cubicBezTo>
                  <a:pt x="1248737" y="1580019"/>
                  <a:pt x="1251062" y="1586062"/>
                  <a:pt x="1252921" y="1589781"/>
                </a:cubicBezTo>
                <a:cubicBezTo>
                  <a:pt x="1252921" y="1595359"/>
                  <a:pt x="1255710" y="1595359"/>
                  <a:pt x="1261288" y="1589781"/>
                </a:cubicBezTo>
                <a:cubicBezTo>
                  <a:pt x="1263148" y="1589781"/>
                  <a:pt x="1265007" y="1588851"/>
                  <a:pt x="1266866" y="1586992"/>
                </a:cubicBezTo>
                <a:cubicBezTo>
                  <a:pt x="1265007" y="1560960"/>
                  <a:pt x="1264077" y="1543296"/>
                  <a:pt x="1264077" y="1533999"/>
                </a:cubicBezTo>
                <a:cubicBezTo>
                  <a:pt x="1264077" y="1524702"/>
                  <a:pt x="1277093" y="1521913"/>
                  <a:pt x="1303124" y="1525632"/>
                </a:cubicBezTo>
                <a:cubicBezTo>
                  <a:pt x="1306843" y="1523772"/>
                  <a:pt x="1311027" y="1523772"/>
                  <a:pt x="1315675" y="1525632"/>
                </a:cubicBezTo>
                <a:cubicBezTo>
                  <a:pt x="1320324" y="1527491"/>
                  <a:pt x="1324507" y="1528421"/>
                  <a:pt x="1328226" y="1528421"/>
                </a:cubicBezTo>
                <a:cubicBezTo>
                  <a:pt x="1328226" y="1533999"/>
                  <a:pt x="1330551" y="1540042"/>
                  <a:pt x="1335199" y="1546550"/>
                </a:cubicBezTo>
                <a:cubicBezTo>
                  <a:pt x="1339847" y="1553058"/>
                  <a:pt x="1344031" y="1558171"/>
                  <a:pt x="1347750" y="1561890"/>
                </a:cubicBezTo>
                <a:cubicBezTo>
                  <a:pt x="1355187" y="1543296"/>
                  <a:pt x="1367274" y="1535858"/>
                  <a:pt x="1384008" y="1539577"/>
                </a:cubicBezTo>
                <a:cubicBezTo>
                  <a:pt x="1384008" y="1576765"/>
                  <a:pt x="1385867" y="1599543"/>
                  <a:pt x="1389586" y="1607910"/>
                </a:cubicBezTo>
                <a:cubicBezTo>
                  <a:pt x="1393305" y="1616277"/>
                  <a:pt x="1399813" y="1619996"/>
                  <a:pt x="1409110" y="1619066"/>
                </a:cubicBezTo>
                <a:cubicBezTo>
                  <a:pt x="1418407" y="1618136"/>
                  <a:pt x="1430028" y="1617207"/>
                  <a:pt x="1443974" y="1616277"/>
                </a:cubicBezTo>
                <a:cubicBezTo>
                  <a:pt x="1457919" y="1615347"/>
                  <a:pt x="1475118" y="1624179"/>
                  <a:pt x="1495572" y="1642773"/>
                </a:cubicBezTo>
                <a:lnTo>
                  <a:pt x="1498361" y="1648351"/>
                </a:lnTo>
                <a:lnTo>
                  <a:pt x="1495572" y="1653930"/>
                </a:lnTo>
                <a:cubicBezTo>
                  <a:pt x="1495572" y="1655789"/>
                  <a:pt x="1494177" y="1657184"/>
                  <a:pt x="1491388" y="1658113"/>
                </a:cubicBezTo>
                <a:cubicBezTo>
                  <a:pt x="1488599" y="1659043"/>
                  <a:pt x="1486275" y="1660437"/>
                  <a:pt x="1484415" y="1662297"/>
                </a:cubicBezTo>
                <a:cubicBezTo>
                  <a:pt x="1488134" y="1660437"/>
                  <a:pt x="1497431" y="1659973"/>
                  <a:pt x="1512306" y="1660902"/>
                </a:cubicBezTo>
                <a:cubicBezTo>
                  <a:pt x="1527181" y="1661832"/>
                  <a:pt x="1535549" y="1663227"/>
                  <a:pt x="1537408" y="1665086"/>
                </a:cubicBezTo>
                <a:cubicBezTo>
                  <a:pt x="1539267" y="1665086"/>
                  <a:pt x="1541127" y="1666945"/>
                  <a:pt x="1542986" y="1670664"/>
                </a:cubicBezTo>
                <a:cubicBezTo>
                  <a:pt x="1544845" y="1674383"/>
                  <a:pt x="1545775" y="1677172"/>
                  <a:pt x="1545775" y="1679032"/>
                </a:cubicBezTo>
                <a:lnTo>
                  <a:pt x="1554142" y="1679032"/>
                </a:lnTo>
                <a:cubicBezTo>
                  <a:pt x="1563439" y="1680891"/>
                  <a:pt x="1567623" y="1675313"/>
                  <a:pt x="1566693" y="1662297"/>
                </a:cubicBezTo>
                <a:cubicBezTo>
                  <a:pt x="1565764" y="1649281"/>
                  <a:pt x="1570877" y="1643703"/>
                  <a:pt x="1582033" y="1645562"/>
                </a:cubicBezTo>
                <a:cubicBezTo>
                  <a:pt x="1589471" y="1645562"/>
                  <a:pt x="1593190" y="1645562"/>
                  <a:pt x="1593190" y="1645562"/>
                </a:cubicBezTo>
                <a:cubicBezTo>
                  <a:pt x="1591330" y="1647422"/>
                  <a:pt x="1589006" y="1651141"/>
                  <a:pt x="1586217" y="1656719"/>
                </a:cubicBezTo>
                <a:cubicBezTo>
                  <a:pt x="1583428" y="1662297"/>
                  <a:pt x="1580174" y="1666016"/>
                  <a:pt x="1576455" y="1667875"/>
                </a:cubicBezTo>
                <a:cubicBezTo>
                  <a:pt x="1578314" y="1669735"/>
                  <a:pt x="1580639" y="1672524"/>
                  <a:pt x="1583428" y="1676242"/>
                </a:cubicBezTo>
                <a:cubicBezTo>
                  <a:pt x="1586217" y="1679961"/>
                  <a:pt x="1588541" y="1680891"/>
                  <a:pt x="1590401" y="1679032"/>
                </a:cubicBezTo>
                <a:cubicBezTo>
                  <a:pt x="1592260" y="1677172"/>
                  <a:pt x="1595049" y="1675313"/>
                  <a:pt x="1598768" y="1673453"/>
                </a:cubicBezTo>
                <a:cubicBezTo>
                  <a:pt x="1606205" y="1669735"/>
                  <a:pt x="1609924" y="1667875"/>
                  <a:pt x="1609924" y="1667875"/>
                </a:cubicBezTo>
                <a:cubicBezTo>
                  <a:pt x="1621081" y="1666016"/>
                  <a:pt x="1634096" y="1670199"/>
                  <a:pt x="1648972" y="1680426"/>
                </a:cubicBezTo>
                <a:cubicBezTo>
                  <a:pt x="1663846" y="1690653"/>
                  <a:pt x="1671284" y="1701344"/>
                  <a:pt x="1671284" y="1712501"/>
                </a:cubicBezTo>
                <a:cubicBezTo>
                  <a:pt x="1654550" y="1712501"/>
                  <a:pt x="1638280" y="1711106"/>
                  <a:pt x="1622475" y="1708317"/>
                </a:cubicBezTo>
                <a:cubicBezTo>
                  <a:pt x="1606670" y="1705528"/>
                  <a:pt x="1588541" y="1703204"/>
                  <a:pt x="1568088" y="1701344"/>
                </a:cubicBezTo>
                <a:lnTo>
                  <a:pt x="1568088" y="1709712"/>
                </a:lnTo>
                <a:cubicBezTo>
                  <a:pt x="1586682" y="1717149"/>
                  <a:pt x="1601092" y="1726911"/>
                  <a:pt x="1611319" y="1738997"/>
                </a:cubicBezTo>
                <a:cubicBezTo>
                  <a:pt x="1621545" y="1751083"/>
                  <a:pt x="1630842" y="1763169"/>
                  <a:pt x="1639210" y="1775255"/>
                </a:cubicBezTo>
                <a:cubicBezTo>
                  <a:pt x="1647577" y="1787341"/>
                  <a:pt x="1656409" y="1798962"/>
                  <a:pt x="1665706" y="1810119"/>
                </a:cubicBezTo>
                <a:cubicBezTo>
                  <a:pt x="1675003" y="1821275"/>
                  <a:pt x="1688019" y="1830572"/>
                  <a:pt x="1704753" y="1838009"/>
                </a:cubicBezTo>
                <a:cubicBezTo>
                  <a:pt x="1717769" y="1828713"/>
                  <a:pt x="1727066" y="1816626"/>
                  <a:pt x="1732644" y="1801751"/>
                </a:cubicBezTo>
                <a:cubicBezTo>
                  <a:pt x="1738222" y="1786876"/>
                  <a:pt x="1741011" y="1772001"/>
                  <a:pt x="1741011" y="1757126"/>
                </a:cubicBezTo>
                <a:cubicBezTo>
                  <a:pt x="1741011" y="1751548"/>
                  <a:pt x="1738687" y="1747829"/>
                  <a:pt x="1734039" y="1745970"/>
                </a:cubicBezTo>
                <a:cubicBezTo>
                  <a:pt x="1729390" y="1744110"/>
                  <a:pt x="1727996" y="1738532"/>
                  <a:pt x="1729855" y="1729235"/>
                </a:cubicBezTo>
                <a:cubicBezTo>
                  <a:pt x="1744730" y="1729235"/>
                  <a:pt x="1754027" y="1732954"/>
                  <a:pt x="1757746" y="1740391"/>
                </a:cubicBezTo>
                <a:cubicBezTo>
                  <a:pt x="1759605" y="1749688"/>
                  <a:pt x="1761930" y="1767817"/>
                  <a:pt x="1764719" y="1794779"/>
                </a:cubicBezTo>
                <a:cubicBezTo>
                  <a:pt x="1767508" y="1821740"/>
                  <a:pt x="1768902" y="1838939"/>
                  <a:pt x="1768902" y="1846377"/>
                </a:cubicBezTo>
                <a:lnTo>
                  <a:pt x="1766113" y="1854744"/>
                </a:lnTo>
                <a:lnTo>
                  <a:pt x="1766113" y="1860322"/>
                </a:lnTo>
                <a:cubicBezTo>
                  <a:pt x="1760535" y="1869619"/>
                  <a:pt x="1754492" y="1875197"/>
                  <a:pt x="1747984" y="1877057"/>
                </a:cubicBezTo>
                <a:cubicBezTo>
                  <a:pt x="1741476" y="1878916"/>
                  <a:pt x="1736363" y="1887283"/>
                  <a:pt x="1732644" y="1902158"/>
                </a:cubicBezTo>
                <a:cubicBezTo>
                  <a:pt x="1730785" y="1909596"/>
                  <a:pt x="1728461" y="1925401"/>
                  <a:pt x="1725671" y="1949573"/>
                </a:cubicBezTo>
                <a:cubicBezTo>
                  <a:pt x="1722882" y="1973745"/>
                  <a:pt x="1721488" y="1989550"/>
                  <a:pt x="1721488" y="1996988"/>
                </a:cubicBezTo>
                <a:lnTo>
                  <a:pt x="1715909" y="1996988"/>
                </a:lnTo>
                <a:lnTo>
                  <a:pt x="1707542" y="1996988"/>
                </a:lnTo>
                <a:cubicBezTo>
                  <a:pt x="1705683" y="1996988"/>
                  <a:pt x="1700570" y="1995128"/>
                  <a:pt x="1692202" y="1991409"/>
                </a:cubicBezTo>
                <a:cubicBezTo>
                  <a:pt x="1683835" y="1987690"/>
                  <a:pt x="1677792" y="1984901"/>
                  <a:pt x="1674073" y="1983042"/>
                </a:cubicBezTo>
                <a:cubicBezTo>
                  <a:pt x="1670354" y="1983042"/>
                  <a:pt x="1667101" y="1984437"/>
                  <a:pt x="1664311" y="1987226"/>
                </a:cubicBezTo>
                <a:cubicBezTo>
                  <a:pt x="1661522" y="1990015"/>
                  <a:pt x="1661987" y="1993269"/>
                  <a:pt x="1665706" y="1996988"/>
                </a:cubicBezTo>
                <a:lnTo>
                  <a:pt x="1685230" y="2030456"/>
                </a:lnTo>
                <a:lnTo>
                  <a:pt x="1682441" y="2136442"/>
                </a:lnTo>
                <a:cubicBezTo>
                  <a:pt x="1682441" y="2138301"/>
                  <a:pt x="1677792" y="2141090"/>
                  <a:pt x="1668495" y="2144809"/>
                </a:cubicBezTo>
                <a:cubicBezTo>
                  <a:pt x="1664776" y="2148528"/>
                  <a:pt x="1655944" y="2150388"/>
                  <a:pt x="1641999" y="2150388"/>
                </a:cubicBezTo>
                <a:cubicBezTo>
                  <a:pt x="1628053" y="2150388"/>
                  <a:pt x="1618291" y="2152247"/>
                  <a:pt x="1612713" y="2155966"/>
                </a:cubicBezTo>
                <a:lnTo>
                  <a:pt x="1612713" y="2175489"/>
                </a:lnTo>
                <a:cubicBezTo>
                  <a:pt x="1610854" y="2175489"/>
                  <a:pt x="1605741" y="2173165"/>
                  <a:pt x="1597373" y="2168516"/>
                </a:cubicBezTo>
                <a:cubicBezTo>
                  <a:pt x="1589006" y="2163868"/>
                  <a:pt x="1579709" y="2158755"/>
                  <a:pt x="1569482" y="2153177"/>
                </a:cubicBezTo>
                <a:cubicBezTo>
                  <a:pt x="1559256" y="2147598"/>
                  <a:pt x="1549494" y="2141555"/>
                  <a:pt x="1540197" y="2135047"/>
                </a:cubicBezTo>
                <a:cubicBezTo>
                  <a:pt x="1530900" y="2128539"/>
                  <a:pt x="1523462" y="2123426"/>
                  <a:pt x="1517884" y="2119707"/>
                </a:cubicBezTo>
                <a:cubicBezTo>
                  <a:pt x="1508587" y="2110411"/>
                  <a:pt x="1505333" y="2103903"/>
                  <a:pt x="1508123" y="2100184"/>
                </a:cubicBezTo>
                <a:cubicBezTo>
                  <a:pt x="1510911" y="2096465"/>
                  <a:pt x="1507658" y="2093676"/>
                  <a:pt x="1498361" y="2091817"/>
                </a:cubicBezTo>
                <a:cubicBezTo>
                  <a:pt x="1483485" y="2091817"/>
                  <a:pt x="1476048" y="2100184"/>
                  <a:pt x="1476048" y="2116918"/>
                </a:cubicBezTo>
                <a:cubicBezTo>
                  <a:pt x="1476048" y="2107622"/>
                  <a:pt x="1473724" y="2101113"/>
                  <a:pt x="1469075" y="2097395"/>
                </a:cubicBezTo>
                <a:cubicBezTo>
                  <a:pt x="1464427" y="2093676"/>
                  <a:pt x="1458849" y="2091352"/>
                  <a:pt x="1452341" y="2090422"/>
                </a:cubicBezTo>
                <a:cubicBezTo>
                  <a:pt x="1445833" y="2089492"/>
                  <a:pt x="1440255" y="2087633"/>
                  <a:pt x="1435606" y="2084844"/>
                </a:cubicBezTo>
                <a:cubicBezTo>
                  <a:pt x="1430958" y="2082055"/>
                  <a:pt x="1429563" y="2077871"/>
                  <a:pt x="1431422" y="2072293"/>
                </a:cubicBezTo>
                <a:lnTo>
                  <a:pt x="1464892" y="2072293"/>
                </a:lnTo>
                <a:cubicBezTo>
                  <a:pt x="1463032" y="2070433"/>
                  <a:pt x="1463032" y="2068574"/>
                  <a:pt x="1464892" y="2066715"/>
                </a:cubicBezTo>
                <a:cubicBezTo>
                  <a:pt x="1466751" y="2064855"/>
                  <a:pt x="1466751" y="2063926"/>
                  <a:pt x="1464892" y="2063926"/>
                </a:cubicBezTo>
                <a:cubicBezTo>
                  <a:pt x="1464892" y="2060207"/>
                  <a:pt x="1463962" y="2056023"/>
                  <a:pt x="1462103" y="2051375"/>
                </a:cubicBezTo>
                <a:cubicBezTo>
                  <a:pt x="1460243" y="2046726"/>
                  <a:pt x="1459313" y="2043472"/>
                  <a:pt x="1459313" y="2041613"/>
                </a:cubicBezTo>
                <a:cubicBezTo>
                  <a:pt x="1459313" y="2034175"/>
                  <a:pt x="1462103" y="2030456"/>
                  <a:pt x="1467681" y="2030456"/>
                </a:cubicBezTo>
                <a:lnTo>
                  <a:pt x="1498361" y="2030456"/>
                </a:lnTo>
                <a:cubicBezTo>
                  <a:pt x="1496501" y="2021160"/>
                  <a:pt x="1491853" y="2014652"/>
                  <a:pt x="1484415" y="2010933"/>
                </a:cubicBezTo>
                <a:cubicBezTo>
                  <a:pt x="1476978" y="2007214"/>
                  <a:pt x="1469540" y="2005355"/>
                  <a:pt x="1462103" y="2005355"/>
                </a:cubicBezTo>
                <a:cubicBezTo>
                  <a:pt x="1449087" y="2003495"/>
                  <a:pt x="1440720" y="2007214"/>
                  <a:pt x="1437001" y="2016511"/>
                </a:cubicBezTo>
                <a:cubicBezTo>
                  <a:pt x="1433282" y="2025808"/>
                  <a:pt x="1432352" y="2035105"/>
                  <a:pt x="1434212" y="2044402"/>
                </a:cubicBezTo>
                <a:cubicBezTo>
                  <a:pt x="1421196" y="2044402"/>
                  <a:pt x="1403067" y="2037429"/>
                  <a:pt x="1379824" y="2023484"/>
                </a:cubicBezTo>
                <a:cubicBezTo>
                  <a:pt x="1356582" y="2009539"/>
                  <a:pt x="1332875" y="1992804"/>
                  <a:pt x="1308703" y="1973280"/>
                </a:cubicBezTo>
                <a:cubicBezTo>
                  <a:pt x="1284531" y="1953757"/>
                  <a:pt x="1263612" y="1934698"/>
                  <a:pt x="1245948" y="1916104"/>
                </a:cubicBezTo>
                <a:cubicBezTo>
                  <a:pt x="1228284" y="1897510"/>
                  <a:pt x="1218522" y="1882635"/>
                  <a:pt x="1216663" y="1871479"/>
                </a:cubicBezTo>
                <a:lnTo>
                  <a:pt x="1132990" y="1865900"/>
                </a:lnTo>
                <a:cubicBezTo>
                  <a:pt x="1132990" y="1869619"/>
                  <a:pt x="1131131" y="1875197"/>
                  <a:pt x="1127412" y="1882635"/>
                </a:cubicBezTo>
                <a:cubicBezTo>
                  <a:pt x="1123693" y="1890072"/>
                  <a:pt x="1119974" y="1895651"/>
                  <a:pt x="1116256" y="1899369"/>
                </a:cubicBezTo>
                <a:lnTo>
                  <a:pt x="1110677" y="1899369"/>
                </a:lnTo>
                <a:cubicBezTo>
                  <a:pt x="1106959" y="1899369"/>
                  <a:pt x="1103705" y="1896116"/>
                  <a:pt x="1100916" y="1889608"/>
                </a:cubicBezTo>
                <a:cubicBezTo>
                  <a:pt x="1098127" y="1883100"/>
                  <a:pt x="1094873" y="1875662"/>
                  <a:pt x="1091154" y="1867295"/>
                </a:cubicBezTo>
                <a:cubicBezTo>
                  <a:pt x="1087435" y="1858928"/>
                  <a:pt x="1083716" y="1851025"/>
                  <a:pt x="1079998" y="1843588"/>
                </a:cubicBezTo>
                <a:cubicBezTo>
                  <a:pt x="1076279" y="1836150"/>
                  <a:pt x="1071630" y="1831502"/>
                  <a:pt x="1066052" y="1829642"/>
                </a:cubicBezTo>
                <a:lnTo>
                  <a:pt x="1057685" y="1832431"/>
                </a:lnTo>
                <a:cubicBezTo>
                  <a:pt x="1055825" y="1832431"/>
                  <a:pt x="1051642" y="1833826"/>
                  <a:pt x="1045134" y="1836615"/>
                </a:cubicBezTo>
                <a:cubicBezTo>
                  <a:pt x="1038626" y="1839404"/>
                  <a:pt x="1034442" y="1841728"/>
                  <a:pt x="1032583" y="1843588"/>
                </a:cubicBezTo>
                <a:lnTo>
                  <a:pt x="1027005" y="1840799"/>
                </a:lnTo>
                <a:cubicBezTo>
                  <a:pt x="1021427" y="1840799"/>
                  <a:pt x="1009341" y="1832896"/>
                  <a:pt x="990747" y="1817091"/>
                </a:cubicBezTo>
                <a:cubicBezTo>
                  <a:pt x="972153" y="1801286"/>
                  <a:pt x="952164" y="1783157"/>
                  <a:pt x="930781" y="1762704"/>
                </a:cubicBezTo>
                <a:cubicBezTo>
                  <a:pt x="909398" y="1742251"/>
                  <a:pt x="888480" y="1722727"/>
                  <a:pt x="868027" y="1704133"/>
                </a:cubicBezTo>
                <a:cubicBezTo>
                  <a:pt x="847574" y="1685539"/>
                  <a:pt x="833628" y="1673453"/>
                  <a:pt x="826190" y="1667875"/>
                </a:cubicBezTo>
                <a:cubicBezTo>
                  <a:pt x="824331" y="1667875"/>
                  <a:pt x="818753" y="1666481"/>
                  <a:pt x="809456" y="1663691"/>
                </a:cubicBezTo>
                <a:cubicBezTo>
                  <a:pt x="800159" y="1660902"/>
                  <a:pt x="790862" y="1658578"/>
                  <a:pt x="781565" y="1656719"/>
                </a:cubicBezTo>
                <a:cubicBezTo>
                  <a:pt x="772268" y="1654859"/>
                  <a:pt x="763436" y="1652535"/>
                  <a:pt x="755069" y="1649746"/>
                </a:cubicBezTo>
                <a:cubicBezTo>
                  <a:pt x="746701" y="1646957"/>
                  <a:pt x="742518" y="1645562"/>
                  <a:pt x="742518" y="1645562"/>
                </a:cubicBezTo>
                <a:cubicBezTo>
                  <a:pt x="720205" y="1638125"/>
                  <a:pt x="699752" y="1624644"/>
                  <a:pt x="681158" y="1605121"/>
                </a:cubicBezTo>
                <a:cubicBezTo>
                  <a:pt x="662564" y="1585597"/>
                  <a:pt x="644435" y="1564679"/>
                  <a:pt x="626771" y="1542366"/>
                </a:cubicBezTo>
                <a:cubicBezTo>
                  <a:pt x="609106" y="1520054"/>
                  <a:pt x="592372" y="1498206"/>
                  <a:pt x="576567" y="1476823"/>
                </a:cubicBezTo>
                <a:cubicBezTo>
                  <a:pt x="560762" y="1455440"/>
                  <a:pt x="546352" y="1437311"/>
                  <a:pt x="533336" y="1422435"/>
                </a:cubicBezTo>
                <a:cubicBezTo>
                  <a:pt x="522180" y="1409420"/>
                  <a:pt x="511953" y="1398728"/>
                  <a:pt x="502656" y="1390361"/>
                </a:cubicBezTo>
                <a:cubicBezTo>
                  <a:pt x="493359" y="1381994"/>
                  <a:pt x="485457" y="1373161"/>
                  <a:pt x="478949" y="1363865"/>
                </a:cubicBezTo>
                <a:cubicBezTo>
                  <a:pt x="472441" y="1354568"/>
                  <a:pt x="467793" y="1343876"/>
                  <a:pt x="465003" y="1331790"/>
                </a:cubicBezTo>
                <a:cubicBezTo>
                  <a:pt x="462214" y="1319704"/>
                  <a:pt x="460820" y="1302505"/>
                  <a:pt x="460820" y="1280192"/>
                </a:cubicBezTo>
                <a:lnTo>
                  <a:pt x="460820" y="1277403"/>
                </a:lnTo>
                <a:cubicBezTo>
                  <a:pt x="462679" y="1277403"/>
                  <a:pt x="465468" y="1275543"/>
                  <a:pt x="469187" y="1271825"/>
                </a:cubicBezTo>
                <a:lnTo>
                  <a:pt x="474765" y="1266246"/>
                </a:lnTo>
                <a:lnTo>
                  <a:pt x="480344" y="1260668"/>
                </a:lnTo>
                <a:cubicBezTo>
                  <a:pt x="480344" y="1258809"/>
                  <a:pt x="474300" y="1250906"/>
                  <a:pt x="462214" y="1236961"/>
                </a:cubicBezTo>
                <a:cubicBezTo>
                  <a:pt x="450128" y="1223016"/>
                  <a:pt x="445015" y="1208605"/>
                  <a:pt x="446874" y="1193730"/>
                </a:cubicBezTo>
                <a:cubicBezTo>
                  <a:pt x="446874" y="1173277"/>
                  <a:pt x="451058" y="1156542"/>
                  <a:pt x="459425" y="1143527"/>
                </a:cubicBezTo>
                <a:cubicBezTo>
                  <a:pt x="467793" y="1130511"/>
                  <a:pt x="477554" y="1119354"/>
                  <a:pt x="488711" y="1110057"/>
                </a:cubicBezTo>
                <a:cubicBezTo>
                  <a:pt x="499867" y="1100761"/>
                  <a:pt x="511023" y="1090999"/>
                  <a:pt x="522180" y="1080772"/>
                </a:cubicBezTo>
                <a:cubicBezTo>
                  <a:pt x="533336" y="1070545"/>
                  <a:pt x="541703" y="1057065"/>
                  <a:pt x="547282" y="1040330"/>
                </a:cubicBezTo>
                <a:cubicBezTo>
                  <a:pt x="569594" y="1031033"/>
                  <a:pt x="592372" y="1022201"/>
                  <a:pt x="615614" y="1013834"/>
                </a:cubicBezTo>
                <a:cubicBezTo>
                  <a:pt x="638856" y="1005467"/>
                  <a:pt x="660705" y="995705"/>
                  <a:pt x="681158" y="984549"/>
                </a:cubicBezTo>
                <a:cubicBezTo>
                  <a:pt x="699752" y="973392"/>
                  <a:pt x="710443" y="964560"/>
                  <a:pt x="713233" y="958052"/>
                </a:cubicBezTo>
                <a:cubicBezTo>
                  <a:pt x="716021" y="951544"/>
                  <a:pt x="718810" y="946431"/>
                  <a:pt x="721599" y="942712"/>
                </a:cubicBezTo>
                <a:cubicBezTo>
                  <a:pt x="724389" y="938993"/>
                  <a:pt x="730432" y="935275"/>
                  <a:pt x="739729" y="931556"/>
                </a:cubicBezTo>
                <a:cubicBezTo>
                  <a:pt x="749025" y="927837"/>
                  <a:pt x="768549" y="924118"/>
                  <a:pt x="798299" y="920399"/>
                </a:cubicBezTo>
                <a:cubicBezTo>
                  <a:pt x="800159" y="922259"/>
                  <a:pt x="804808" y="923189"/>
                  <a:pt x="812245" y="923189"/>
                </a:cubicBezTo>
                <a:cubicBezTo>
                  <a:pt x="819683" y="925048"/>
                  <a:pt x="825725" y="926443"/>
                  <a:pt x="830374" y="927372"/>
                </a:cubicBezTo>
                <a:cubicBezTo>
                  <a:pt x="835023" y="928302"/>
                  <a:pt x="840136" y="935275"/>
                  <a:pt x="845714" y="948290"/>
                </a:cubicBezTo>
                <a:cubicBezTo>
                  <a:pt x="847574" y="944572"/>
                  <a:pt x="853616" y="937134"/>
                  <a:pt x="863843" y="925978"/>
                </a:cubicBezTo>
                <a:cubicBezTo>
                  <a:pt x="874070" y="914821"/>
                  <a:pt x="885226" y="903200"/>
                  <a:pt x="897312" y="891114"/>
                </a:cubicBezTo>
                <a:cubicBezTo>
                  <a:pt x="909398" y="879028"/>
                  <a:pt x="920090" y="867872"/>
                  <a:pt x="929387" y="857645"/>
                </a:cubicBezTo>
                <a:cubicBezTo>
                  <a:pt x="938684" y="847418"/>
                  <a:pt x="944262" y="842305"/>
                  <a:pt x="946121" y="842305"/>
                </a:cubicBezTo>
                <a:cubicBezTo>
                  <a:pt x="959137" y="840446"/>
                  <a:pt x="972618" y="841375"/>
                  <a:pt x="986563" y="845094"/>
                </a:cubicBezTo>
                <a:cubicBezTo>
                  <a:pt x="1000508" y="848813"/>
                  <a:pt x="1012130" y="846024"/>
                  <a:pt x="1021427" y="836727"/>
                </a:cubicBezTo>
                <a:cubicBezTo>
                  <a:pt x="1025145" y="834868"/>
                  <a:pt x="1025610" y="829289"/>
                  <a:pt x="1022821" y="819992"/>
                </a:cubicBezTo>
                <a:cubicBezTo>
                  <a:pt x="1020032" y="810696"/>
                  <a:pt x="1020497" y="805117"/>
                  <a:pt x="1024216" y="803258"/>
                </a:cubicBezTo>
                <a:cubicBezTo>
                  <a:pt x="1033513" y="793961"/>
                  <a:pt x="1047923" y="787918"/>
                  <a:pt x="1067447" y="785129"/>
                </a:cubicBezTo>
                <a:cubicBezTo>
                  <a:pt x="1086970" y="782340"/>
                  <a:pt x="1101380" y="776297"/>
                  <a:pt x="1110677" y="767000"/>
                </a:cubicBezTo>
                <a:cubicBezTo>
                  <a:pt x="1112537" y="763281"/>
                  <a:pt x="1113931" y="758632"/>
                  <a:pt x="1114861" y="753054"/>
                </a:cubicBezTo>
                <a:cubicBezTo>
                  <a:pt x="1115791" y="747476"/>
                  <a:pt x="1116256" y="743757"/>
                  <a:pt x="1116256" y="741898"/>
                </a:cubicBezTo>
                <a:cubicBezTo>
                  <a:pt x="1116256" y="740038"/>
                  <a:pt x="1121369" y="735390"/>
                  <a:pt x="1131596" y="727952"/>
                </a:cubicBezTo>
                <a:cubicBezTo>
                  <a:pt x="1141822" y="720515"/>
                  <a:pt x="1153443" y="712148"/>
                  <a:pt x="1166459" y="702851"/>
                </a:cubicBezTo>
                <a:cubicBezTo>
                  <a:pt x="1179475" y="693554"/>
                  <a:pt x="1192491" y="684722"/>
                  <a:pt x="1205506" y="676354"/>
                </a:cubicBezTo>
                <a:cubicBezTo>
                  <a:pt x="1218522" y="667987"/>
                  <a:pt x="1227819" y="661014"/>
                  <a:pt x="1233397" y="655436"/>
                </a:cubicBezTo>
                <a:cubicBezTo>
                  <a:pt x="1233397" y="651717"/>
                  <a:pt x="1237116" y="645674"/>
                  <a:pt x="1244553" y="637307"/>
                </a:cubicBezTo>
                <a:cubicBezTo>
                  <a:pt x="1251991" y="628940"/>
                  <a:pt x="1259894" y="620573"/>
                  <a:pt x="1268261" y="612205"/>
                </a:cubicBezTo>
                <a:cubicBezTo>
                  <a:pt x="1276628" y="603838"/>
                  <a:pt x="1284066" y="596400"/>
                  <a:pt x="1290574" y="589893"/>
                </a:cubicBezTo>
                <a:cubicBezTo>
                  <a:pt x="1297082" y="583385"/>
                  <a:pt x="1301265" y="579201"/>
                  <a:pt x="1303124" y="577342"/>
                </a:cubicBezTo>
                <a:cubicBezTo>
                  <a:pt x="1306843" y="577342"/>
                  <a:pt x="1311492" y="568045"/>
                  <a:pt x="1317070" y="549451"/>
                </a:cubicBezTo>
                <a:cubicBezTo>
                  <a:pt x="1322648" y="530857"/>
                  <a:pt x="1331015" y="521560"/>
                  <a:pt x="1342172" y="521560"/>
                </a:cubicBezTo>
                <a:lnTo>
                  <a:pt x="1344961" y="524349"/>
                </a:lnTo>
                <a:cubicBezTo>
                  <a:pt x="1344961" y="526208"/>
                  <a:pt x="1345890" y="527138"/>
                  <a:pt x="1347750" y="527138"/>
                </a:cubicBezTo>
                <a:lnTo>
                  <a:pt x="1364485" y="571763"/>
                </a:lnTo>
                <a:lnTo>
                  <a:pt x="1370063" y="571763"/>
                </a:lnTo>
                <a:cubicBezTo>
                  <a:pt x="1379359" y="573623"/>
                  <a:pt x="1386332" y="568510"/>
                  <a:pt x="1390981" y="556424"/>
                </a:cubicBezTo>
                <a:cubicBezTo>
                  <a:pt x="1395629" y="544338"/>
                  <a:pt x="1398883" y="534576"/>
                  <a:pt x="1400743" y="527138"/>
                </a:cubicBezTo>
                <a:lnTo>
                  <a:pt x="1400743" y="518771"/>
                </a:lnTo>
                <a:cubicBezTo>
                  <a:pt x="1402602" y="509474"/>
                  <a:pt x="1395629" y="496923"/>
                  <a:pt x="1379824" y="481118"/>
                </a:cubicBezTo>
                <a:cubicBezTo>
                  <a:pt x="1364020" y="465313"/>
                  <a:pt x="1350539" y="458341"/>
                  <a:pt x="1339383" y="460200"/>
                </a:cubicBezTo>
                <a:cubicBezTo>
                  <a:pt x="1335664" y="460200"/>
                  <a:pt x="1331480" y="463454"/>
                  <a:pt x="1326832" y="469962"/>
                </a:cubicBezTo>
                <a:cubicBezTo>
                  <a:pt x="1322183" y="476470"/>
                  <a:pt x="1318929" y="481583"/>
                  <a:pt x="1317070" y="485302"/>
                </a:cubicBezTo>
                <a:lnTo>
                  <a:pt x="1311492" y="485302"/>
                </a:lnTo>
                <a:cubicBezTo>
                  <a:pt x="1305914" y="485302"/>
                  <a:pt x="1303124" y="485302"/>
                  <a:pt x="1303124" y="485302"/>
                </a:cubicBezTo>
                <a:cubicBezTo>
                  <a:pt x="1303124" y="470427"/>
                  <a:pt x="1305914" y="456481"/>
                  <a:pt x="1311492" y="443465"/>
                </a:cubicBezTo>
                <a:cubicBezTo>
                  <a:pt x="1317070" y="430450"/>
                  <a:pt x="1319859" y="416504"/>
                  <a:pt x="1319859" y="401629"/>
                </a:cubicBezTo>
                <a:lnTo>
                  <a:pt x="1319859" y="396051"/>
                </a:lnTo>
                <a:cubicBezTo>
                  <a:pt x="1312421" y="405348"/>
                  <a:pt x="1302195" y="412785"/>
                  <a:pt x="1289179" y="418364"/>
                </a:cubicBezTo>
                <a:cubicBezTo>
                  <a:pt x="1276163" y="423942"/>
                  <a:pt x="1265007" y="429520"/>
                  <a:pt x="1255710" y="435098"/>
                </a:cubicBezTo>
                <a:lnTo>
                  <a:pt x="1236186" y="370949"/>
                </a:lnTo>
                <a:lnTo>
                  <a:pt x="1225030" y="370949"/>
                </a:lnTo>
                <a:cubicBezTo>
                  <a:pt x="1221311" y="385824"/>
                  <a:pt x="1216663" y="399770"/>
                  <a:pt x="1211085" y="412785"/>
                </a:cubicBezTo>
                <a:cubicBezTo>
                  <a:pt x="1205506" y="425801"/>
                  <a:pt x="1198069" y="440676"/>
                  <a:pt x="1188772" y="457411"/>
                </a:cubicBezTo>
                <a:cubicBezTo>
                  <a:pt x="1170178" y="440676"/>
                  <a:pt x="1152049" y="420688"/>
                  <a:pt x="1134385" y="397445"/>
                </a:cubicBezTo>
                <a:cubicBezTo>
                  <a:pt x="1116720" y="374203"/>
                  <a:pt x="1093013" y="362582"/>
                  <a:pt x="1063263" y="362582"/>
                </a:cubicBezTo>
                <a:cubicBezTo>
                  <a:pt x="1042810" y="360723"/>
                  <a:pt x="1026075" y="362582"/>
                  <a:pt x="1013059" y="368160"/>
                </a:cubicBezTo>
                <a:cubicBezTo>
                  <a:pt x="1003297" y="372344"/>
                  <a:pt x="997196" y="382280"/>
                  <a:pt x="994756" y="397968"/>
                </a:cubicBezTo>
                <a:lnTo>
                  <a:pt x="993698" y="413229"/>
                </a:lnTo>
                <a:lnTo>
                  <a:pt x="986563" y="406859"/>
                </a:lnTo>
                <a:cubicBezTo>
                  <a:pt x="984704" y="404767"/>
                  <a:pt x="984239" y="403489"/>
                  <a:pt x="985169" y="403024"/>
                </a:cubicBezTo>
                <a:cubicBezTo>
                  <a:pt x="987028" y="402094"/>
                  <a:pt x="988887" y="397910"/>
                  <a:pt x="990747" y="390473"/>
                </a:cubicBezTo>
                <a:lnTo>
                  <a:pt x="909863" y="387684"/>
                </a:lnTo>
                <a:lnTo>
                  <a:pt x="907074" y="384894"/>
                </a:lnTo>
                <a:cubicBezTo>
                  <a:pt x="903355" y="381176"/>
                  <a:pt x="900566" y="379316"/>
                  <a:pt x="898707" y="379316"/>
                </a:cubicBezTo>
                <a:lnTo>
                  <a:pt x="893129" y="376527"/>
                </a:lnTo>
                <a:lnTo>
                  <a:pt x="887550" y="379316"/>
                </a:lnTo>
                <a:lnTo>
                  <a:pt x="879183" y="387684"/>
                </a:lnTo>
                <a:lnTo>
                  <a:pt x="873605" y="390473"/>
                </a:lnTo>
                <a:cubicBezTo>
                  <a:pt x="871745" y="390473"/>
                  <a:pt x="870816" y="389543"/>
                  <a:pt x="870816" y="387684"/>
                </a:cubicBezTo>
                <a:lnTo>
                  <a:pt x="868027" y="384894"/>
                </a:lnTo>
                <a:cubicBezTo>
                  <a:pt x="864308" y="377457"/>
                  <a:pt x="857800" y="365836"/>
                  <a:pt x="848503" y="350031"/>
                </a:cubicBezTo>
                <a:cubicBezTo>
                  <a:pt x="839206" y="334226"/>
                  <a:pt x="832698" y="320745"/>
                  <a:pt x="828979" y="309589"/>
                </a:cubicBezTo>
                <a:cubicBezTo>
                  <a:pt x="827120" y="311449"/>
                  <a:pt x="823401" y="315632"/>
                  <a:pt x="817823" y="322140"/>
                </a:cubicBezTo>
                <a:cubicBezTo>
                  <a:pt x="812245" y="328648"/>
                  <a:pt x="805272" y="335621"/>
                  <a:pt x="796905" y="343058"/>
                </a:cubicBezTo>
                <a:cubicBezTo>
                  <a:pt x="788538" y="350496"/>
                  <a:pt x="780171" y="357004"/>
                  <a:pt x="771803" y="362582"/>
                </a:cubicBezTo>
                <a:cubicBezTo>
                  <a:pt x="763436" y="368160"/>
                  <a:pt x="755534" y="371879"/>
                  <a:pt x="748096" y="373738"/>
                </a:cubicBezTo>
                <a:cubicBezTo>
                  <a:pt x="749955" y="353285"/>
                  <a:pt x="749025" y="333761"/>
                  <a:pt x="745307" y="315167"/>
                </a:cubicBezTo>
                <a:cubicBezTo>
                  <a:pt x="741588" y="296574"/>
                  <a:pt x="733221" y="278909"/>
                  <a:pt x="720205" y="262175"/>
                </a:cubicBezTo>
                <a:cubicBezTo>
                  <a:pt x="716486" y="265894"/>
                  <a:pt x="711838" y="276585"/>
                  <a:pt x="706260" y="294249"/>
                </a:cubicBezTo>
                <a:cubicBezTo>
                  <a:pt x="700682" y="311913"/>
                  <a:pt x="697892" y="322605"/>
                  <a:pt x="697892" y="326324"/>
                </a:cubicBezTo>
                <a:cubicBezTo>
                  <a:pt x="697892" y="328183"/>
                  <a:pt x="699752" y="333296"/>
                  <a:pt x="703470" y="341664"/>
                </a:cubicBezTo>
                <a:cubicBezTo>
                  <a:pt x="707189" y="350031"/>
                  <a:pt x="708119" y="356074"/>
                  <a:pt x="706260" y="359793"/>
                </a:cubicBezTo>
                <a:lnTo>
                  <a:pt x="709049" y="368160"/>
                </a:lnTo>
                <a:lnTo>
                  <a:pt x="706260" y="373738"/>
                </a:lnTo>
                <a:cubicBezTo>
                  <a:pt x="704400" y="377457"/>
                  <a:pt x="701146" y="380246"/>
                  <a:pt x="696498" y="382105"/>
                </a:cubicBezTo>
                <a:cubicBezTo>
                  <a:pt x="691849" y="383965"/>
                  <a:pt x="687666" y="385824"/>
                  <a:pt x="683947" y="387684"/>
                </a:cubicBezTo>
                <a:cubicBezTo>
                  <a:pt x="683947" y="382105"/>
                  <a:pt x="683017" y="369555"/>
                  <a:pt x="681158" y="350031"/>
                </a:cubicBezTo>
                <a:cubicBezTo>
                  <a:pt x="679298" y="330507"/>
                  <a:pt x="676509" y="317956"/>
                  <a:pt x="672791" y="312378"/>
                </a:cubicBezTo>
                <a:cubicBezTo>
                  <a:pt x="676509" y="308659"/>
                  <a:pt x="676974" y="304941"/>
                  <a:pt x="674185" y="301222"/>
                </a:cubicBezTo>
                <a:cubicBezTo>
                  <a:pt x="671396" y="297503"/>
                  <a:pt x="669072" y="294714"/>
                  <a:pt x="667212" y="292855"/>
                </a:cubicBezTo>
                <a:lnTo>
                  <a:pt x="661634" y="292855"/>
                </a:lnTo>
                <a:lnTo>
                  <a:pt x="658845" y="292855"/>
                </a:lnTo>
                <a:cubicBezTo>
                  <a:pt x="658845" y="294714"/>
                  <a:pt x="657916" y="300292"/>
                  <a:pt x="656056" y="309589"/>
                </a:cubicBezTo>
                <a:cubicBezTo>
                  <a:pt x="654197" y="318886"/>
                  <a:pt x="651407" y="328183"/>
                  <a:pt x="647689" y="337480"/>
                </a:cubicBezTo>
                <a:cubicBezTo>
                  <a:pt x="643970" y="346777"/>
                  <a:pt x="639321" y="355609"/>
                  <a:pt x="633743" y="363976"/>
                </a:cubicBezTo>
                <a:cubicBezTo>
                  <a:pt x="628165" y="372344"/>
                  <a:pt x="621657" y="376527"/>
                  <a:pt x="614220" y="376527"/>
                </a:cubicBezTo>
                <a:lnTo>
                  <a:pt x="608641" y="373738"/>
                </a:lnTo>
                <a:cubicBezTo>
                  <a:pt x="606782" y="373738"/>
                  <a:pt x="605388" y="370019"/>
                  <a:pt x="604458" y="362582"/>
                </a:cubicBezTo>
                <a:cubicBezTo>
                  <a:pt x="603528" y="355144"/>
                  <a:pt x="602134" y="351425"/>
                  <a:pt x="600274" y="351425"/>
                </a:cubicBezTo>
                <a:cubicBezTo>
                  <a:pt x="600274" y="349566"/>
                  <a:pt x="597020" y="350961"/>
                  <a:pt x="590513" y="355609"/>
                </a:cubicBezTo>
                <a:cubicBezTo>
                  <a:pt x="584005" y="360258"/>
                  <a:pt x="579821" y="362582"/>
                  <a:pt x="577962" y="362582"/>
                </a:cubicBezTo>
                <a:cubicBezTo>
                  <a:pt x="577962" y="370019"/>
                  <a:pt x="579821" y="377922"/>
                  <a:pt x="583540" y="386289"/>
                </a:cubicBezTo>
                <a:cubicBezTo>
                  <a:pt x="587258" y="394656"/>
                  <a:pt x="589118" y="403489"/>
                  <a:pt x="589118" y="412785"/>
                </a:cubicBezTo>
                <a:cubicBezTo>
                  <a:pt x="579821" y="412785"/>
                  <a:pt x="571918" y="408602"/>
                  <a:pt x="565411" y="400234"/>
                </a:cubicBezTo>
                <a:cubicBezTo>
                  <a:pt x="558903" y="391867"/>
                  <a:pt x="551000" y="386754"/>
                  <a:pt x="541703" y="384894"/>
                </a:cubicBezTo>
                <a:cubicBezTo>
                  <a:pt x="539844" y="383035"/>
                  <a:pt x="537520" y="381641"/>
                  <a:pt x="534731" y="380711"/>
                </a:cubicBezTo>
                <a:cubicBezTo>
                  <a:pt x="531941" y="379781"/>
                  <a:pt x="528687" y="378387"/>
                  <a:pt x="524969" y="376527"/>
                </a:cubicBezTo>
                <a:cubicBezTo>
                  <a:pt x="519391" y="374668"/>
                  <a:pt x="514742" y="372809"/>
                  <a:pt x="511023" y="370949"/>
                </a:cubicBezTo>
                <a:lnTo>
                  <a:pt x="480344" y="423942"/>
                </a:lnTo>
                <a:lnTo>
                  <a:pt x="402249" y="423942"/>
                </a:lnTo>
                <a:lnTo>
                  <a:pt x="391093" y="429520"/>
                </a:lnTo>
                <a:cubicBezTo>
                  <a:pt x="392952" y="449973"/>
                  <a:pt x="391557" y="476934"/>
                  <a:pt x="386909" y="510404"/>
                </a:cubicBezTo>
                <a:cubicBezTo>
                  <a:pt x="382261" y="543873"/>
                  <a:pt x="370639" y="568045"/>
                  <a:pt x="352045" y="582920"/>
                </a:cubicBezTo>
                <a:cubicBezTo>
                  <a:pt x="348327" y="586639"/>
                  <a:pt x="344608" y="588498"/>
                  <a:pt x="340889" y="588498"/>
                </a:cubicBezTo>
                <a:lnTo>
                  <a:pt x="335311" y="588498"/>
                </a:lnTo>
                <a:lnTo>
                  <a:pt x="338100" y="541083"/>
                </a:lnTo>
                <a:cubicBezTo>
                  <a:pt x="336240" y="541083"/>
                  <a:pt x="334381" y="540154"/>
                  <a:pt x="332522" y="538294"/>
                </a:cubicBezTo>
                <a:cubicBezTo>
                  <a:pt x="330663" y="538294"/>
                  <a:pt x="328803" y="537830"/>
                  <a:pt x="326944" y="536900"/>
                </a:cubicBezTo>
                <a:cubicBezTo>
                  <a:pt x="325084" y="535970"/>
                  <a:pt x="323225" y="535505"/>
                  <a:pt x="321366" y="535505"/>
                </a:cubicBezTo>
                <a:cubicBezTo>
                  <a:pt x="313928" y="539224"/>
                  <a:pt x="308350" y="546662"/>
                  <a:pt x="304631" y="557818"/>
                </a:cubicBezTo>
                <a:cubicBezTo>
                  <a:pt x="300912" y="568974"/>
                  <a:pt x="299053" y="578271"/>
                  <a:pt x="299053" y="585709"/>
                </a:cubicBezTo>
                <a:cubicBezTo>
                  <a:pt x="297193" y="606162"/>
                  <a:pt x="302307" y="621967"/>
                  <a:pt x="314393" y="633123"/>
                </a:cubicBezTo>
                <a:cubicBezTo>
                  <a:pt x="326479" y="644280"/>
                  <a:pt x="331592" y="660085"/>
                  <a:pt x="329733" y="680538"/>
                </a:cubicBezTo>
                <a:cubicBezTo>
                  <a:pt x="298123" y="678679"/>
                  <a:pt x="281389" y="695413"/>
                  <a:pt x="279529" y="730742"/>
                </a:cubicBezTo>
                <a:lnTo>
                  <a:pt x="268373" y="730742"/>
                </a:lnTo>
                <a:lnTo>
                  <a:pt x="265584" y="761421"/>
                </a:lnTo>
                <a:lnTo>
                  <a:pt x="293475" y="739109"/>
                </a:lnTo>
                <a:cubicBezTo>
                  <a:pt x="299053" y="753984"/>
                  <a:pt x="306955" y="768859"/>
                  <a:pt x="317182" y="783734"/>
                </a:cubicBezTo>
                <a:cubicBezTo>
                  <a:pt x="327408" y="798609"/>
                  <a:pt x="333452" y="813484"/>
                  <a:pt x="335311" y="828360"/>
                </a:cubicBezTo>
                <a:cubicBezTo>
                  <a:pt x="331592" y="835797"/>
                  <a:pt x="329733" y="840446"/>
                  <a:pt x="329733" y="842305"/>
                </a:cubicBezTo>
                <a:cubicBezTo>
                  <a:pt x="329733" y="844165"/>
                  <a:pt x="326479" y="848348"/>
                  <a:pt x="319971" y="854856"/>
                </a:cubicBezTo>
                <a:cubicBezTo>
                  <a:pt x="313463" y="861364"/>
                  <a:pt x="309280" y="866477"/>
                  <a:pt x="307420" y="870196"/>
                </a:cubicBezTo>
                <a:cubicBezTo>
                  <a:pt x="303701" y="873915"/>
                  <a:pt x="301377" y="884606"/>
                  <a:pt x="300447" y="902270"/>
                </a:cubicBezTo>
                <a:cubicBezTo>
                  <a:pt x="299517" y="919935"/>
                  <a:pt x="300912" y="930626"/>
                  <a:pt x="304631" y="934345"/>
                </a:cubicBezTo>
                <a:cubicBezTo>
                  <a:pt x="302772" y="930626"/>
                  <a:pt x="299517" y="926907"/>
                  <a:pt x="294869" y="923189"/>
                </a:cubicBezTo>
                <a:cubicBezTo>
                  <a:pt x="290221" y="919470"/>
                  <a:pt x="286967" y="915751"/>
                  <a:pt x="285107" y="912032"/>
                </a:cubicBezTo>
                <a:lnTo>
                  <a:pt x="279529" y="909243"/>
                </a:lnTo>
                <a:lnTo>
                  <a:pt x="273951" y="912032"/>
                </a:lnTo>
                <a:cubicBezTo>
                  <a:pt x="272091" y="912032"/>
                  <a:pt x="269302" y="914356"/>
                  <a:pt x="265584" y="919005"/>
                </a:cubicBezTo>
                <a:cubicBezTo>
                  <a:pt x="261865" y="923653"/>
                  <a:pt x="259076" y="925978"/>
                  <a:pt x="257216" y="925978"/>
                </a:cubicBezTo>
                <a:lnTo>
                  <a:pt x="260005" y="928767"/>
                </a:lnTo>
                <a:cubicBezTo>
                  <a:pt x="260005" y="943642"/>
                  <a:pt x="260470" y="958982"/>
                  <a:pt x="261400" y="974787"/>
                </a:cubicBezTo>
                <a:cubicBezTo>
                  <a:pt x="262330" y="990592"/>
                  <a:pt x="265584" y="1005932"/>
                  <a:pt x="271162" y="1020807"/>
                </a:cubicBezTo>
                <a:cubicBezTo>
                  <a:pt x="276740" y="1035682"/>
                  <a:pt x="285107" y="1048233"/>
                  <a:pt x="296264" y="1058459"/>
                </a:cubicBezTo>
                <a:cubicBezTo>
                  <a:pt x="307420" y="1068686"/>
                  <a:pt x="322295" y="1073799"/>
                  <a:pt x="340889" y="1073799"/>
                </a:cubicBezTo>
                <a:cubicBezTo>
                  <a:pt x="340889" y="1090534"/>
                  <a:pt x="338100" y="1104944"/>
                  <a:pt x="332522" y="1117030"/>
                </a:cubicBezTo>
                <a:cubicBezTo>
                  <a:pt x="326944" y="1129116"/>
                  <a:pt x="321366" y="1139343"/>
                  <a:pt x="315787" y="1147710"/>
                </a:cubicBezTo>
                <a:cubicBezTo>
                  <a:pt x="310209" y="1156077"/>
                  <a:pt x="305096" y="1163980"/>
                  <a:pt x="300447" y="1171417"/>
                </a:cubicBezTo>
                <a:cubicBezTo>
                  <a:pt x="295799" y="1178855"/>
                  <a:pt x="293475" y="1188152"/>
                  <a:pt x="293475" y="1199308"/>
                </a:cubicBezTo>
                <a:lnTo>
                  <a:pt x="293475" y="1204886"/>
                </a:lnTo>
                <a:cubicBezTo>
                  <a:pt x="297193" y="1208605"/>
                  <a:pt x="300447" y="1213254"/>
                  <a:pt x="303236" y="1218832"/>
                </a:cubicBezTo>
                <a:cubicBezTo>
                  <a:pt x="306026" y="1224410"/>
                  <a:pt x="309280" y="1228129"/>
                  <a:pt x="312998" y="1229988"/>
                </a:cubicBezTo>
                <a:lnTo>
                  <a:pt x="312998" y="1288559"/>
                </a:lnTo>
                <a:cubicBezTo>
                  <a:pt x="314857" y="1310872"/>
                  <a:pt x="310674" y="1329931"/>
                  <a:pt x="300447" y="1345736"/>
                </a:cubicBezTo>
                <a:cubicBezTo>
                  <a:pt x="290221" y="1361540"/>
                  <a:pt x="284177" y="1379669"/>
                  <a:pt x="282318" y="1400123"/>
                </a:cubicBezTo>
                <a:cubicBezTo>
                  <a:pt x="284177" y="1413138"/>
                  <a:pt x="291615" y="1425224"/>
                  <a:pt x="304631" y="1436381"/>
                </a:cubicBezTo>
                <a:cubicBezTo>
                  <a:pt x="317647" y="1447537"/>
                  <a:pt x="324154" y="1459623"/>
                  <a:pt x="324154" y="1472639"/>
                </a:cubicBezTo>
                <a:cubicBezTo>
                  <a:pt x="324154" y="1474498"/>
                  <a:pt x="323690" y="1476823"/>
                  <a:pt x="322760" y="1479612"/>
                </a:cubicBezTo>
                <a:cubicBezTo>
                  <a:pt x="321830" y="1482401"/>
                  <a:pt x="321366" y="1485655"/>
                  <a:pt x="321366" y="1489374"/>
                </a:cubicBezTo>
                <a:cubicBezTo>
                  <a:pt x="321366" y="1491233"/>
                  <a:pt x="320901" y="1501460"/>
                  <a:pt x="319971" y="1520054"/>
                </a:cubicBezTo>
                <a:cubicBezTo>
                  <a:pt x="319041" y="1538647"/>
                  <a:pt x="317647" y="1558636"/>
                  <a:pt x="315787" y="1580019"/>
                </a:cubicBezTo>
                <a:cubicBezTo>
                  <a:pt x="313928" y="1601402"/>
                  <a:pt x="311603" y="1621855"/>
                  <a:pt x="308815" y="1641379"/>
                </a:cubicBezTo>
                <a:cubicBezTo>
                  <a:pt x="306026" y="1660902"/>
                  <a:pt x="304631" y="1671594"/>
                  <a:pt x="304631" y="1673453"/>
                </a:cubicBezTo>
                <a:lnTo>
                  <a:pt x="304631" y="1679032"/>
                </a:lnTo>
                <a:lnTo>
                  <a:pt x="304631" y="1684610"/>
                </a:lnTo>
                <a:cubicBezTo>
                  <a:pt x="308350" y="1688329"/>
                  <a:pt x="315322" y="1691582"/>
                  <a:pt x="325549" y="1694371"/>
                </a:cubicBezTo>
                <a:cubicBezTo>
                  <a:pt x="335776" y="1697161"/>
                  <a:pt x="340889" y="1703204"/>
                  <a:pt x="340889" y="1712501"/>
                </a:cubicBezTo>
                <a:cubicBezTo>
                  <a:pt x="340889" y="1719938"/>
                  <a:pt x="339030" y="1724122"/>
                  <a:pt x="335311" y="1725051"/>
                </a:cubicBezTo>
                <a:cubicBezTo>
                  <a:pt x="331592" y="1725981"/>
                  <a:pt x="328338" y="1727840"/>
                  <a:pt x="325549" y="1730630"/>
                </a:cubicBezTo>
                <a:cubicBezTo>
                  <a:pt x="322760" y="1733419"/>
                  <a:pt x="319506" y="1737602"/>
                  <a:pt x="315787" y="1743181"/>
                </a:cubicBezTo>
                <a:cubicBezTo>
                  <a:pt x="312068" y="1748759"/>
                  <a:pt x="310209" y="1759915"/>
                  <a:pt x="310209" y="1776650"/>
                </a:cubicBezTo>
                <a:lnTo>
                  <a:pt x="310209" y="1782228"/>
                </a:lnTo>
                <a:cubicBezTo>
                  <a:pt x="319506" y="1772931"/>
                  <a:pt x="323225" y="1766423"/>
                  <a:pt x="321366" y="1762704"/>
                </a:cubicBezTo>
                <a:cubicBezTo>
                  <a:pt x="319506" y="1758985"/>
                  <a:pt x="325084" y="1757126"/>
                  <a:pt x="338100" y="1757126"/>
                </a:cubicBezTo>
                <a:cubicBezTo>
                  <a:pt x="338100" y="1760845"/>
                  <a:pt x="337635" y="1771536"/>
                  <a:pt x="336705" y="1789200"/>
                </a:cubicBezTo>
                <a:cubicBezTo>
                  <a:pt x="335776" y="1806865"/>
                  <a:pt x="334381" y="1817556"/>
                  <a:pt x="332522" y="1821275"/>
                </a:cubicBezTo>
                <a:cubicBezTo>
                  <a:pt x="330663" y="1830572"/>
                  <a:pt x="320436" y="1844517"/>
                  <a:pt x="301842" y="1863111"/>
                </a:cubicBezTo>
                <a:cubicBezTo>
                  <a:pt x="283248" y="1881705"/>
                  <a:pt x="266513" y="1893791"/>
                  <a:pt x="251638" y="1899369"/>
                </a:cubicBezTo>
                <a:cubicBezTo>
                  <a:pt x="236763" y="1916104"/>
                  <a:pt x="226072" y="1930050"/>
                  <a:pt x="219564" y="1941206"/>
                </a:cubicBezTo>
                <a:cubicBezTo>
                  <a:pt x="213056" y="1952362"/>
                  <a:pt x="204224" y="1957940"/>
                  <a:pt x="193067" y="1957940"/>
                </a:cubicBezTo>
                <a:cubicBezTo>
                  <a:pt x="180051" y="1957940"/>
                  <a:pt x="167501" y="1955151"/>
                  <a:pt x="155415" y="1949573"/>
                </a:cubicBezTo>
                <a:cubicBezTo>
                  <a:pt x="143329" y="1943995"/>
                  <a:pt x="131708" y="1940276"/>
                  <a:pt x="120551" y="1938417"/>
                </a:cubicBezTo>
                <a:lnTo>
                  <a:pt x="126129" y="1807330"/>
                </a:lnTo>
                <a:cubicBezTo>
                  <a:pt x="126129" y="1803611"/>
                  <a:pt x="122410" y="1799892"/>
                  <a:pt x="114973" y="1796173"/>
                </a:cubicBezTo>
                <a:cubicBezTo>
                  <a:pt x="107535" y="1792454"/>
                  <a:pt x="101028" y="1769677"/>
                  <a:pt x="95449" y="1727840"/>
                </a:cubicBezTo>
                <a:cubicBezTo>
                  <a:pt x="89871" y="1686004"/>
                  <a:pt x="85687" y="1639054"/>
                  <a:pt x="82898" y="1586992"/>
                </a:cubicBezTo>
                <a:cubicBezTo>
                  <a:pt x="80109" y="1534929"/>
                  <a:pt x="78715" y="1485655"/>
                  <a:pt x="78715" y="1439170"/>
                </a:cubicBezTo>
                <a:cubicBezTo>
                  <a:pt x="78715" y="1392685"/>
                  <a:pt x="80574" y="1362935"/>
                  <a:pt x="84293" y="1349919"/>
                </a:cubicBezTo>
                <a:cubicBezTo>
                  <a:pt x="80574" y="1346200"/>
                  <a:pt x="76391" y="1332720"/>
                  <a:pt x="71742" y="1309477"/>
                </a:cubicBezTo>
                <a:cubicBezTo>
                  <a:pt x="67093" y="1286235"/>
                  <a:pt x="61980" y="1257879"/>
                  <a:pt x="56402" y="1224410"/>
                </a:cubicBezTo>
                <a:cubicBezTo>
                  <a:pt x="50824" y="1190941"/>
                  <a:pt x="46175" y="1154683"/>
                  <a:pt x="42456" y="1115636"/>
                </a:cubicBezTo>
                <a:cubicBezTo>
                  <a:pt x="38738" y="1076588"/>
                  <a:pt x="35019" y="1039401"/>
                  <a:pt x="31300" y="1004072"/>
                </a:cubicBezTo>
                <a:cubicBezTo>
                  <a:pt x="27581" y="968744"/>
                  <a:pt x="24328" y="938064"/>
                  <a:pt x="21539" y="912032"/>
                </a:cubicBezTo>
                <a:cubicBezTo>
                  <a:pt x="18749" y="886001"/>
                  <a:pt x="17355" y="869266"/>
                  <a:pt x="17355" y="861829"/>
                </a:cubicBezTo>
                <a:cubicBezTo>
                  <a:pt x="17355" y="859969"/>
                  <a:pt x="17355" y="853926"/>
                  <a:pt x="17355" y="843700"/>
                </a:cubicBezTo>
                <a:cubicBezTo>
                  <a:pt x="17355" y="833473"/>
                  <a:pt x="16890" y="822781"/>
                  <a:pt x="15960" y="811625"/>
                </a:cubicBezTo>
                <a:cubicBezTo>
                  <a:pt x="15030" y="800469"/>
                  <a:pt x="14566" y="789777"/>
                  <a:pt x="14566" y="779551"/>
                </a:cubicBezTo>
                <a:cubicBezTo>
                  <a:pt x="14566" y="769324"/>
                  <a:pt x="14566" y="763281"/>
                  <a:pt x="14566" y="761421"/>
                </a:cubicBezTo>
                <a:cubicBezTo>
                  <a:pt x="14566" y="757703"/>
                  <a:pt x="15030" y="748871"/>
                  <a:pt x="15960" y="734925"/>
                </a:cubicBezTo>
                <a:cubicBezTo>
                  <a:pt x="16890" y="720980"/>
                  <a:pt x="17820" y="706105"/>
                  <a:pt x="18749" y="690300"/>
                </a:cubicBezTo>
                <a:cubicBezTo>
                  <a:pt x="19679" y="674495"/>
                  <a:pt x="21074" y="660085"/>
                  <a:pt x="22933" y="647069"/>
                </a:cubicBezTo>
                <a:cubicBezTo>
                  <a:pt x="24793" y="634053"/>
                  <a:pt x="25722" y="625686"/>
                  <a:pt x="25722" y="621967"/>
                </a:cubicBezTo>
                <a:lnTo>
                  <a:pt x="25722" y="616389"/>
                </a:lnTo>
                <a:lnTo>
                  <a:pt x="25722" y="610811"/>
                </a:lnTo>
                <a:cubicBezTo>
                  <a:pt x="20144" y="579201"/>
                  <a:pt x="14101" y="549451"/>
                  <a:pt x="7593" y="521560"/>
                </a:cubicBezTo>
                <a:cubicBezTo>
                  <a:pt x="1085" y="493669"/>
                  <a:pt x="-1239" y="463919"/>
                  <a:pt x="620" y="432309"/>
                </a:cubicBezTo>
                <a:cubicBezTo>
                  <a:pt x="2480" y="419293"/>
                  <a:pt x="6199" y="413715"/>
                  <a:pt x="11777" y="415575"/>
                </a:cubicBezTo>
                <a:cubicBezTo>
                  <a:pt x="17355" y="417434"/>
                  <a:pt x="22933" y="418364"/>
                  <a:pt x="28511" y="418364"/>
                </a:cubicBezTo>
                <a:lnTo>
                  <a:pt x="31300" y="362582"/>
                </a:lnTo>
                <a:lnTo>
                  <a:pt x="101028" y="368160"/>
                </a:lnTo>
                <a:lnTo>
                  <a:pt x="117762" y="345847"/>
                </a:lnTo>
                <a:lnTo>
                  <a:pt x="31300" y="343058"/>
                </a:lnTo>
                <a:cubicBezTo>
                  <a:pt x="29441" y="330043"/>
                  <a:pt x="34554" y="321675"/>
                  <a:pt x="46640" y="317956"/>
                </a:cubicBezTo>
                <a:cubicBezTo>
                  <a:pt x="58726" y="314238"/>
                  <a:pt x="72207" y="301222"/>
                  <a:pt x="87082" y="278909"/>
                </a:cubicBezTo>
                <a:cubicBezTo>
                  <a:pt x="87082" y="277050"/>
                  <a:pt x="87547" y="274725"/>
                  <a:pt x="88477" y="271936"/>
                </a:cubicBezTo>
                <a:cubicBezTo>
                  <a:pt x="89406" y="269147"/>
                  <a:pt x="90801" y="268683"/>
                  <a:pt x="92660" y="270542"/>
                </a:cubicBezTo>
                <a:lnTo>
                  <a:pt x="120551" y="290065"/>
                </a:lnTo>
                <a:cubicBezTo>
                  <a:pt x="124270" y="264034"/>
                  <a:pt x="135891" y="242651"/>
                  <a:pt x="155415" y="225916"/>
                </a:cubicBezTo>
                <a:cubicBezTo>
                  <a:pt x="174938" y="209182"/>
                  <a:pt x="189349" y="187799"/>
                  <a:pt x="198646" y="161767"/>
                </a:cubicBezTo>
                <a:cubicBezTo>
                  <a:pt x="202364" y="150611"/>
                  <a:pt x="211661" y="143174"/>
                  <a:pt x="226537" y="139455"/>
                </a:cubicBezTo>
                <a:cubicBezTo>
                  <a:pt x="241411" y="135736"/>
                  <a:pt x="255357" y="134806"/>
                  <a:pt x="268373" y="136666"/>
                </a:cubicBezTo>
                <a:cubicBezTo>
                  <a:pt x="277670" y="136666"/>
                  <a:pt x="285107" y="138525"/>
                  <a:pt x="290686" y="142244"/>
                </a:cubicBezTo>
                <a:cubicBezTo>
                  <a:pt x="296264" y="145963"/>
                  <a:pt x="305561" y="147822"/>
                  <a:pt x="318576" y="147822"/>
                </a:cubicBezTo>
                <a:cubicBezTo>
                  <a:pt x="326014" y="149681"/>
                  <a:pt x="333916" y="149681"/>
                  <a:pt x="342284" y="147822"/>
                </a:cubicBezTo>
                <a:cubicBezTo>
                  <a:pt x="350651" y="145963"/>
                  <a:pt x="356694" y="139455"/>
                  <a:pt x="360413" y="128298"/>
                </a:cubicBezTo>
                <a:cubicBezTo>
                  <a:pt x="358553" y="122720"/>
                  <a:pt x="354370" y="118537"/>
                  <a:pt x="347862" y="115747"/>
                </a:cubicBezTo>
                <a:cubicBezTo>
                  <a:pt x="341354" y="112958"/>
                  <a:pt x="334381" y="109705"/>
                  <a:pt x="326944" y="105986"/>
                </a:cubicBezTo>
                <a:cubicBezTo>
                  <a:pt x="341819" y="105986"/>
                  <a:pt x="353440" y="100407"/>
                  <a:pt x="361807" y="89251"/>
                </a:cubicBezTo>
                <a:cubicBezTo>
                  <a:pt x="370174" y="78095"/>
                  <a:pt x="379007" y="72517"/>
                  <a:pt x="388304" y="72517"/>
                </a:cubicBezTo>
                <a:cubicBezTo>
                  <a:pt x="393882" y="72517"/>
                  <a:pt x="399460" y="76700"/>
                  <a:pt x="405038" y="85068"/>
                </a:cubicBezTo>
                <a:cubicBezTo>
                  <a:pt x="410616" y="93435"/>
                  <a:pt x="416659" y="102732"/>
                  <a:pt x="423167" y="112958"/>
                </a:cubicBezTo>
                <a:cubicBezTo>
                  <a:pt x="429675" y="123185"/>
                  <a:pt x="435718" y="133412"/>
                  <a:pt x="441296" y="143638"/>
                </a:cubicBezTo>
                <a:cubicBezTo>
                  <a:pt x="446874" y="153865"/>
                  <a:pt x="452453" y="161767"/>
                  <a:pt x="458031" y="167346"/>
                </a:cubicBezTo>
                <a:cubicBezTo>
                  <a:pt x="463609" y="165486"/>
                  <a:pt x="468257" y="156654"/>
                  <a:pt x="471976" y="140849"/>
                </a:cubicBezTo>
                <a:cubicBezTo>
                  <a:pt x="475695" y="125045"/>
                  <a:pt x="480344" y="108775"/>
                  <a:pt x="485922" y="92040"/>
                </a:cubicBezTo>
                <a:cubicBezTo>
                  <a:pt x="491500" y="75306"/>
                  <a:pt x="497543" y="59966"/>
                  <a:pt x="504051" y="46020"/>
                </a:cubicBezTo>
                <a:cubicBezTo>
                  <a:pt x="510559" y="32075"/>
                  <a:pt x="518461" y="25102"/>
                  <a:pt x="527758" y="25102"/>
                </a:cubicBezTo>
                <a:cubicBezTo>
                  <a:pt x="525898" y="60431"/>
                  <a:pt x="517531" y="95759"/>
                  <a:pt x="502656" y="131087"/>
                </a:cubicBezTo>
                <a:cubicBezTo>
                  <a:pt x="487781" y="166416"/>
                  <a:pt x="478484" y="200815"/>
                  <a:pt x="474765" y="234284"/>
                </a:cubicBezTo>
                <a:cubicBezTo>
                  <a:pt x="471047" y="273331"/>
                  <a:pt x="486851" y="292855"/>
                  <a:pt x="522180" y="292855"/>
                </a:cubicBezTo>
                <a:cubicBezTo>
                  <a:pt x="522180" y="270542"/>
                  <a:pt x="524969" y="251018"/>
                  <a:pt x="530547" y="234284"/>
                </a:cubicBezTo>
                <a:cubicBezTo>
                  <a:pt x="536125" y="217549"/>
                  <a:pt x="539844" y="198955"/>
                  <a:pt x="541703" y="178502"/>
                </a:cubicBezTo>
                <a:lnTo>
                  <a:pt x="522180" y="175713"/>
                </a:lnTo>
                <a:cubicBezTo>
                  <a:pt x="522180" y="157119"/>
                  <a:pt x="526363" y="143638"/>
                  <a:pt x="534731" y="135271"/>
                </a:cubicBezTo>
                <a:cubicBezTo>
                  <a:pt x="543098" y="126904"/>
                  <a:pt x="551465" y="121326"/>
                  <a:pt x="559832" y="118537"/>
                </a:cubicBezTo>
                <a:cubicBezTo>
                  <a:pt x="568200" y="115747"/>
                  <a:pt x="575637" y="112494"/>
                  <a:pt x="582145" y="108775"/>
                </a:cubicBezTo>
                <a:cubicBezTo>
                  <a:pt x="588653" y="105056"/>
                  <a:pt x="590977" y="97618"/>
                  <a:pt x="589118" y="86462"/>
                </a:cubicBezTo>
                <a:cubicBezTo>
                  <a:pt x="600274" y="93900"/>
                  <a:pt x="607712" y="96224"/>
                  <a:pt x="611431" y="93435"/>
                </a:cubicBezTo>
                <a:cubicBezTo>
                  <a:pt x="615149" y="90646"/>
                  <a:pt x="622587" y="90181"/>
                  <a:pt x="633743" y="92040"/>
                </a:cubicBezTo>
                <a:lnTo>
                  <a:pt x="633743" y="52993"/>
                </a:lnTo>
                <a:cubicBezTo>
                  <a:pt x="628165" y="64149"/>
                  <a:pt x="620727" y="67868"/>
                  <a:pt x="611431" y="64149"/>
                </a:cubicBezTo>
                <a:cubicBezTo>
                  <a:pt x="613290" y="56712"/>
                  <a:pt x="614685" y="45091"/>
                  <a:pt x="615614" y="29286"/>
                </a:cubicBezTo>
                <a:cubicBezTo>
                  <a:pt x="616544" y="13481"/>
                  <a:pt x="621657" y="6508"/>
                  <a:pt x="630954" y="8368"/>
                </a:cubicBezTo>
                <a:cubicBezTo>
                  <a:pt x="640251" y="8368"/>
                  <a:pt x="653267" y="12086"/>
                  <a:pt x="670002" y="19524"/>
                </a:cubicBezTo>
                <a:cubicBezTo>
                  <a:pt x="686736" y="26961"/>
                  <a:pt x="699752" y="33469"/>
                  <a:pt x="709049" y="39047"/>
                </a:cubicBezTo>
                <a:lnTo>
                  <a:pt x="714627" y="39047"/>
                </a:lnTo>
                <a:cubicBezTo>
                  <a:pt x="716486" y="37188"/>
                  <a:pt x="718346" y="36258"/>
                  <a:pt x="720205" y="36258"/>
                </a:cubicBezTo>
                <a:cubicBezTo>
                  <a:pt x="722064" y="34399"/>
                  <a:pt x="725318" y="30680"/>
                  <a:pt x="729967" y="25102"/>
                </a:cubicBezTo>
                <a:cubicBezTo>
                  <a:pt x="734615" y="19524"/>
                  <a:pt x="738799" y="14876"/>
                  <a:pt x="742518" y="11157"/>
                </a:cubicBezTo>
                <a:lnTo>
                  <a:pt x="748096" y="11157"/>
                </a:lnTo>
                <a:lnTo>
                  <a:pt x="750885" y="13946"/>
                </a:lnTo>
                <a:cubicBezTo>
                  <a:pt x="752744" y="32540"/>
                  <a:pt x="755069" y="45091"/>
                  <a:pt x="757858" y="51598"/>
                </a:cubicBezTo>
                <a:cubicBezTo>
                  <a:pt x="760647" y="58106"/>
                  <a:pt x="763901" y="61825"/>
                  <a:pt x="767620" y="62755"/>
                </a:cubicBezTo>
                <a:cubicBezTo>
                  <a:pt x="771338" y="63685"/>
                  <a:pt x="775987" y="64149"/>
                  <a:pt x="781565" y="64149"/>
                </a:cubicBezTo>
                <a:cubicBezTo>
                  <a:pt x="787143" y="64149"/>
                  <a:pt x="794581" y="66009"/>
                  <a:pt x="803878" y="69727"/>
                </a:cubicBezTo>
                <a:cubicBezTo>
                  <a:pt x="805737" y="69727"/>
                  <a:pt x="811315" y="73911"/>
                  <a:pt x="820612" y="82278"/>
                </a:cubicBezTo>
                <a:cubicBezTo>
                  <a:pt x="829909" y="90646"/>
                  <a:pt x="835487" y="95759"/>
                  <a:pt x="837347" y="97618"/>
                </a:cubicBezTo>
                <a:cubicBezTo>
                  <a:pt x="848503" y="99478"/>
                  <a:pt x="857800" y="96689"/>
                  <a:pt x="865238" y="89251"/>
                </a:cubicBezTo>
                <a:cubicBezTo>
                  <a:pt x="872675" y="81814"/>
                  <a:pt x="878253" y="72517"/>
                  <a:pt x="881972" y="61360"/>
                </a:cubicBezTo>
                <a:cubicBezTo>
                  <a:pt x="885691" y="50204"/>
                  <a:pt x="889410" y="38583"/>
                  <a:pt x="893129" y="26497"/>
                </a:cubicBezTo>
                <a:cubicBezTo>
                  <a:pt x="896847" y="14411"/>
                  <a:pt x="900566" y="5578"/>
                  <a:pt x="90428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A5EBA16-3988-5256-30A8-6E6646D29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7571">
            <a:off x="-1163373" y="7778985"/>
            <a:ext cx="7783348" cy="168505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D4BBF00-5889-873E-E30B-6F1FDC258F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7703">
            <a:off x="-221212" y="8034074"/>
            <a:ext cx="6577448" cy="801337"/>
          </a:xfrm>
          <a:prstGeom prst="rect">
            <a:avLst/>
          </a:prstGeom>
        </p:spPr>
      </p:pic>
      <p:pic>
        <p:nvPicPr>
          <p:cNvPr id="53" name="Picture 52" descr="A white nail polish bottle&#10;&#10;Description automatically generated">
            <a:extLst>
              <a:ext uri="{FF2B5EF4-FFF2-40B4-BE49-F238E27FC236}">
                <a16:creationId xmlns:a16="http://schemas.microsoft.com/office/drawing/2014/main" id="{E1CBDA46-36DE-570A-7B18-B765B4E10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1853">
            <a:off x="-3184662" y="-35483"/>
            <a:ext cx="2554004" cy="347450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5615CEC-8AD2-00FE-8391-506FFF53C2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23" y="-3062161"/>
            <a:ext cx="3515257" cy="2792754"/>
          </a:xfrm>
          <a:prstGeom prst="rect">
            <a:avLst/>
          </a:prstGeom>
        </p:spPr>
      </p:pic>
      <p:pic>
        <p:nvPicPr>
          <p:cNvPr id="55" name="Picture 54" descr="A brown circle with black lines&#10;&#10;Description automatically generated">
            <a:extLst>
              <a:ext uri="{FF2B5EF4-FFF2-40B4-BE49-F238E27FC236}">
                <a16:creationId xmlns:a16="http://schemas.microsoft.com/office/drawing/2014/main" id="{2783E2D9-0E8F-C69A-040F-8A1B061D7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12" y="-2510114"/>
            <a:ext cx="1552187" cy="15308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3F22909-F132-8D0A-2D2F-339029005A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56" y="-1877463"/>
            <a:ext cx="1854085" cy="126538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EE5F060-5146-807C-64F8-B14194FD58D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1"/>
          <a:stretch/>
        </p:blipFill>
        <p:spPr>
          <a:xfrm rot="21396758">
            <a:off x="13844804" y="-411718"/>
            <a:ext cx="1552188" cy="608445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EDF60F0-2145-88AB-6E65-F722642B60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998">
            <a:off x="12643220" y="2938341"/>
            <a:ext cx="1068983" cy="413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18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ular Callout 101">
            <a:extLst>
              <a:ext uri="{FF2B5EF4-FFF2-40B4-BE49-F238E27FC236}">
                <a16:creationId xmlns:a16="http://schemas.microsoft.com/office/drawing/2014/main" id="{B14865EB-CCC1-5026-3502-A932156CA7C4}"/>
              </a:ext>
            </a:extLst>
          </p:cNvPr>
          <p:cNvSpPr/>
          <p:nvPr/>
        </p:nvSpPr>
        <p:spPr>
          <a:xfrm>
            <a:off x="-719847" y="-680935"/>
            <a:ext cx="14205036" cy="9958982"/>
          </a:xfrm>
          <a:prstGeom prst="wedgeRoundRectCallout">
            <a:avLst>
              <a:gd name="adj1" fmla="val 1771"/>
              <a:gd name="adj2" fmla="val 82952"/>
              <a:gd name="adj3" fmla="val 16667"/>
            </a:avLst>
          </a:prstGeom>
          <a:solidFill>
            <a:srgbClr val="0B4F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A5EBA16-3988-5256-30A8-6E6646D29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4357">
            <a:off x="186074" y="4891958"/>
            <a:ext cx="7783348" cy="168505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D4BBF00-5889-873E-E30B-6F1FDC258F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6663">
            <a:off x="520819" y="5018696"/>
            <a:ext cx="6577448" cy="801337"/>
          </a:xfrm>
          <a:prstGeom prst="rect">
            <a:avLst/>
          </a:prstGeom>
        </p:spPr>
      </p:pic>
      <p:pic>
        <p:nvPicPr>
          <p:cNvPr id="53" name="Picture 52" descr="A white nail polish bottle&#10;&#10;Description automatically generated">
            <a:extLst>
              <a:ext uri="{FF2B5EF4-FFF2-40B4-BE49-F238E27FC236}">
                <a16:creationId xmlns:a16="http://schemas.microsoft.com/office/drawing/2014/main" id="{E1CBDA46-36DE-570A-7B18-B765B4E10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1853">
            <a:off x="815153" y="549050"/>
            <a:ext cx="2554004" cy="347450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5615CEC-8AD2-00FE-8391-506FFF53C2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255" y="331934"/>
            <a:ext cx="2855371" cy="2268497"/>
          </a:xfrm>
          <a:prstGeom prst="rect">
            <a:avLst/>
          </a:prstGeom>
        </p:spPr>
      </p:pic>
      <p:pic>
        <p:nvPicPr>
          <p:cNvPr id="55" name="Picture 54" descr="A brown circle with black lines&#10;&#10;Description automatically generated">
            <a:extLst>
              <a:ext uri="{FF2B5EF4-FFF2-40B4-BE49-F238E27FC236}">
                <a16:creationId xmlns:a16="http://schemas.microsoft.com/office/drawing/2014/main" id="{2783E2D9-0E8F-C69A-040F-8A1B061D7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46" y="527344"/>
            <a:ext cx="1552187" cy="15308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3F22909-F132-8D0A-2D2F-339029005A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52" y="1087141"/>
            <a:ext cx="1854085" cy="126538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EE5F060-5146-807C-64F8-B14194FD58D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1"/>
          <a:stretch/>
        </p:blipFill>
        <p:spPr>
          <a:xfrm rot="21371212">
            <a:off x="10226966" y="140482"/>
            <a:ext cx="1552188" cy="608445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EDF60F0-2145-88AB-6E65-F722642B60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2472">
            <a:off x="8870313" y="2285555"/>
            <a:ext cx="1068983" cy="41360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9C93641-C963-0861-9602-9021A08BB52B}"/>
                  </a:ext>
                </a:extLst>
              </p14:cNvPr>
              <p14:cNvContentPartPr/>
              <p14:nvPr/>
            </p14:nvContentPartPr>
            <p14:xfrm>
              <a:off x="3473380" y="3536590"/>
              <a:ext cx="614520" cy="9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9C93641-C963-0861-9602-9021A08BB52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64380" y="3527590"/>
                <a:ext cx="6321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568C5B0-F610-F7EF-3065-45FF7CC17F95}"/>
                  </a:ext>
                </a:extLst>
              </p14:cNvPr>
              <p14:cNvContentPartPr/>
              <p14:nvPr/>
            </p14:nvContentPartPr>
            <p14:xfrm>
              <a:off x="3991060" y="3438310"/>
              <a:ext cx="103680" cy="218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568C5B0-F610-F7EF-3065-45FF7CC17F9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82420" y="3429310"/>
                <a:ext cx="12132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3C10C6C-E319-C066-1978-C35B00D20384}"/>
                  </a:ext>
                </a:extLst>
              </p14:cNvPr>
              <p14:cNvContentPartPr/>
              <p14:nvPr/>
            </p14:nvContentPartPr>
            <p14:xfrm>
              <a:off x="5174020" y="2314030"/>
              <a:ext cx="259920" cy="362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3C10C6C-E319-C066-1978-C35B00D2038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65020" y="2305390"/>
                <a:ext cx="277560" cy="38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6B4F7371-C965-3E29-C687-046398FD5517}"/>
              </a:ext>
            </a:extLst>
          </p:cNvPr>
          <p:cNvGrpSpPr/>
          <p:nvPr/>
        </p:nvGrpSpPr>
        <p:grpSpPr>
          <a:xfrm>
            <a:off x="7820280" y="2388580"/>
            <a:ext cx="239400" cy="365040"/>
            <a:chOff x="7820280" y="2388580"/>
            <a:chExt cx="239400" cy="3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7E4E7CD-C305-6A6A-41E9-C3E01CE06627}"/>
                    </a:ext>
                  </a:extLst>
                </p14:cNvPr>
                <p14:cNvContentPartPr/>
                <p14:nvPr/>
              </p14:nvContentPartPr>
              <p14:xfrm>
                <a:off x="7841520" y="2388580"/>
                <a:ext cx="218160" cy="339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7E4E7CD-C305-6A6A-41E9-C3E01CE0662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832520" y="2379940"/>
                  <a:ext cx="2358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7850288-9F47-DDAC-486F-F21A3047D545}"/>
                    </a:ext>
                  </a:extLst>
                </p14:cNvPr>
                <p14:cNvContentPartPr/>
                <p14:nvPr/>
              </p14:nvContentPartPr>
              <p14:xfrm>
                <a:off x="7820280" y="2580100"/>
                <a:ext cx="194760" cy="173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7850288-9F47-DDAC-486F-F21A3047D54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11280" y="2571100"/>
                  <a:ext cx="21240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75A620E-7720-3B51-67B4-BC825EB32739}"/>
              </a:ext>
            </a:extLst>
          </p:cNvPr>
          <p:cNvGrpSpPr/>
          <p:nvPr/>
        </p:nvGrpSpPr>
        <p:grpSpPr>
          <a:xfrm>
            <a:off x="8105760" y="3876740"/>
            <a:ext cx="461160" cy="202320"/>
            <a:chOff x="8105760" y="3876740"/>
            <a:chExt cx="461160" cy="2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A98BEE6-EE2D-E968-40D1-0A58239272D7}"/>
                    </a:ext>
                  </a:extLst>
                </p14:cNvPr>
                <p14:cNvContentPartPr/>
                <p14:nvPr/>
              </p14:nvContentPartPr>
              <p14:xfrm>
                <a:off x="8105760" y="3930740"/>
                <a:ext cx="461160" cy="138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A98BEE6-EE2D-E968-40D1-0A58239272D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97120" y="3922100"/>
                  <a:ext cx="478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54A516F-6D24-1C05-2DB3-950C528A9BA8}"/>
                    </a:ext>
                  </a:extLst>
                </p14:cNvPr>
                <p14:cNvContentPartPr/>
                <p14:nvPr/>
              </p14:nvContentPartPr>
              <p14:xfrm>
                <a:off x="8105760" y="3930740"/>
                <a:ext cx="13680" cy="148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54A516F-6D24-1C05-2DB3-950C528A9BA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097120" y="3922100"/>
                  <a:ext cx="313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A206F35-FBE7-5BA4-2D1D-AF03107E80AE}"/>
                    </a:ext>
                  </a:extLst>
                </p14:cNvPr>
                <p14:cNvContentPartPr/>
                <p14:nvPr/>
              </p14:nvContentPartPr>
              <p14:xfrm>
                <a:off x="8152560" y="3876740"/>
                <a:ext cx="94680" cy="42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A206F35-FBE7-5BA4-2D1D-AF03107E80A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143560" y="3868100"/>
                  <a:ext cx="11232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AE6DF32-C638-1FE1-6834-52472CE1BBAD}"/>
              </a:ext>
            </a:extLst>
          </p:cNvPr>
          <p:cNvGrpSpPr/>
          <p:nvPr/>
        </p:nvGrpSpPr>
        <p:grpSpPr>
          <a:xfrm>
            <a:off x="5568840" y="4246820"/>
            <a:ext cx="185040" cy="579960"/>
            <a:chOff x="5568840" y="4246820"/>
            <a:chExt cx="185040" cy="57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24DB7C4-4EC0-7CC1-BCC4-E154CB0C426F}"/>
                    </a:ext>
                  </a:extLst>
                </p14:cNvPr>
                <p14:cNvContentPartPr/>
                <p14:nvPr/>
              </p14:nvContentPartPr>
              <p14:xfrm>
                <a:off x="5568840" y="4246820"/>
                <a:ext cx="165960" cy="579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24DB7C4-4EC0-7CC1-BCC4-E154CB0C426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559840" y="4238180"/>
                  <a:ext cx="183600" cy="59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FC064A3-7A71-8F9A-B58A-673C01769BFB}"/>
                    </a:ext>
                  </a:extLst>
                </p14:cNvPr>
                <p14:cNvContentPartPr/>
                <p14:nvPr/>
              </p14:nvContentPartPr>
              <p14:xfrm>
                <a:off x="5734440" y="4248260"/>
                <a:ext cx="19440" cy="107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FC064A3-7A71-8F9A-B58A-673C01769BF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25800" y="4239620"/>
                  <a:ext cx="37080" cy="12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2DB7636-0A7C-DBAC-0DD3-F23415554409}"/>
                  </a:ext>
                </a:extLst>
              </p14:cNvPr>
              <p14:cNvContentPartPr/>
              <p14:nvPr/>
            </p14:nvContentPartPr>
            <p14:xfrm>
              <a:off x="7141213" y="4253546"/>
              <a:ext cx="47880" cy="414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2DB7636-0A7C-DBAC-0DD3-F2341555440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132573" y="4244906"/>
                <a:ext cx="65520" cy="43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04BDCB50-52B5-CFE3-0095-453BBCEB3997}"/>
              </a:ext>
            </a:extLst>
          </p:cNvPr>
          <p:cNvGrpSpPr/>
          <p:nvPr/>
        </p:nvGrpSpPr>
        <p:grpSpPr>
          <a:xfrm>
            <a:off x="7112205" y="4239536"/>
            <a:ext cx="245880" cy="111240"/>
            <a:chOff x="7112205" y="4239536"/>
            <a:chExt cx="245880" cy="11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E48E5E7-FA35-F3D1-6DD2-DD39B14DCD7B}"/>
                    </a:ext>
                  </a:extLst>
                </p14:cNvPr>
                <p14:cNvContentPartPr/>
                <p14:nvPr/>
              </p14:nvContentPartPr>
              <p14:xfrm>
                <a:off x="7112205" y="4258976"/>
                <a:ext cx="16200" cy="91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E48E5E7-FA35-F3D1-6DD2-DD39B14DCD7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103565" y="4249976"/>
                  <a:ext cx="33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88001D1-F212-833D-F60B-EEA65814A0EE}"/>
                    </a:ext>
                  </a:extLst>
                </p14:cNvPr>
                <p14:cNvContentPartPr/>
                <p14:nvPr/>
              </p14:nvContentPartPr>
              <p14:xfrm>
                <a:off x="7141365" y="4239536"/>
                <a:ext cx="216720" cy="24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88001D1-F212-833D-F60B-EEA65814A0E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132365" y="4230536"/>
                  <a:ext cx="23436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B18C8F6-F772-6268-4671-F6722E7266BC}"/>
              </a:ext>
            </a:extLst>
          </p:cNvPr>
          <p:cNvGrpSpPr/>
          <p:nvPr/>
        </p:nvGrpSpPr>
        <p:grpSpPr>
          <a:xfrm>
            <a:off x="3944168" y="4242192"/>
            <a:ext cx="354960" cy="395640"/>
            <a:chOff x="3944168" y="4242192"/>
            <a:chExt cx="35496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067CEFE-49B8-2E71-CF3E-7575ECF0CF50}"/>
                    </a:ext>
                  </a:extLst>
                </p14:cNvPr>
                <p14:cNvContentPartPr/>
                <p14:nvPr/>
              </p14:nvContentPartPr>
              <p14:xfrm>
                <a:off x="3944168" y="4278912"/>
                <a:ext cx="343800" cy="358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067CEFE-49B8-2E71-CF3E-7575ECF0CF5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935528" y="4269912"/>
                  <a:ext cx="3614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6AA327C-D021-867F-6B73-438A9DA68F4E}"/>
                    </a:ext>
                  </a:extLst>
                </p14:cNvPr>
                <p14:cNvContentPartPr/>
                <p14:nvPr/>
              </p14:nvContentPartPr>
              <p14:xfrm>
                <a:off x="4176368" y="4242192"/>
                <a:ext cx="122760" cy="197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6AA327C-D021-867F-6B73-438A9DA68F4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167728" y="4233552"/>
                  <a:ext cx="14040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9BB8B54-1188-E83C-47C2-3BB716C4711D}"/>
              </a:ext>
            </a:extLst>
          </p:cNvPr>
          <p:cNvGrpSpPr/>
          <p:nvPr/>
        </p:nvGrpSpPr>
        <p:grpSpPr>
          <a:xfrm>
            <a:off x="6466412" y="2311224"/>
            <a:ext cx="190080" cy="426600"/>
            <a:chOff x="6466412" y="2311224"/>
            <a:chExt cx="190080" cy="4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A317680-532A-E9D4-742A-2B94C026B566}"/>
                    </a:ext>
                  </a:extLst>
                </p14:cNvPr>
                <p14:cNvContentPartPr/>
                <p14:nvPr/>
              </p14:nvContentPartPr>
              <p14:xfrm>
                <a:off x="6538772" y="2311224"/>
                <a:ext cx="117720" cy="426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A317680-532A-E9D4-742A-2B94C026B56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30132" y="2302224"/>
                  <a:ext cx="13536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969EEFB-55CD-9330-23CC-99E1F1866AE2}"/>
                    </a:ext>
                  </a:extLst>
                </p14:cNvPr>
                <p14:cNvContentPartPr/>
                <p14:nvPr/>
              </p14:nvContentPartPr>
              <p14:xfrm>
                <a:off x="6466412" y="2585544"/>
                <a:ext cx="173160" cy="149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969EEFB-55CD-9330-23CC-99E1F1866AE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457412" y="2576544"/>
                  <a:ext cx="190800" cy="16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656199E0-6164-B2DF-61D3-87DE8359E553}"/>
                  </a:ext>
                </a:extLst>
              </p14:cNvPr>
              <p14:cNvContentPartPr/>
              <p14:nvPr/>
            </p14:nvContentPartPr>
            <p14:xfrm>
              <a:off x="3762000" y="2413739"/>
              <a:ext cx="594360" cy="3999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656199E0-6164-B2DF-61D3-87DE8359E55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753000" y="2404739"/>
                <a:ext cx="61200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80E1106-ADA1-7D05-DB76-E5B4945E101B}"/>
                  </a:ext>
                </a:extLst>
              </p14:cNvPr>
              <p14:cNvContentPartPr/>
              <p14:nvPr/>
            </p14:nvContentPartPr>
            <p14:xfrm>
              <a:off x="4199760" y="2592299"/>
              <a:ext cx="138960" cy="2250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80E1106-ADA1-7D05-DB76-E5B4945E101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190760" y="2583299"/>
                <a:ext cx="156600" cy="24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3E53223E-9B86-1C8C-2FAC-6927CE2948AF}"/>
              </a:ext>
            </a:extLst>
          </p:cNvPr>
          <p:cNvGrpSpPr/>
          <p:nvPr/>
        </p:nvGrpSpPr>
        <p:grpSpPr>
          <a:xfrm>
            <a:off x="8205446" y="3126034"/>
            <a:ext cx="376920" cy="159120"/>
            <a:chOff x="8205446" y="3126034"/>
            <a:chExt cx="376920" cy="1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BF25627-3C7A-4178-0203-6E45FAADC61D}"/>
                    </a:ext>
                  </a:extLst>
                </p14:cNvPr>
                <p14:cNvContentPartPr/>
                <p14:nvPr/>
              </p14:nvContentPartPr>
              <p14:xfrm>
                <a:off x="8220206" y="3147994"/>
                <a:ext cx="362160" cy="72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BF25627-3C7A-4178-0203-6E45FAADC61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11566" y="3138994"/>
                  <a:ext cx="3798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96D4B5A-602A-53F1-6C6A-540EEBD6AC5E}"/>
                    </a:ext>
                  </a:extLst>
                </p14:cNvPr>
                <p14:cNvContentPartPr/>
                <p14:nvPr/>
              </p14:nvContentPartPr>
              <p14:xfrm>
                <a:off x="8205446" y="3126034"/>
                <a:ext cx="162000" cy="159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96D4B5A-602A-53F1-6C6A-540EEBD6AC5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196446" y="3117034"/>
                  <a:ext cx="179640" cy="176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0" name="Freeform 99">
            <a:extLst>
              <a:ext uri="{FF2B5EF4-FFF2-40B4-BE49-F238E27FC236}">
                <a16:creationId xmlns:a16="http://schemas.microsoft.com/office/drawing/2014/main" id="{CC24E765-BBB5-8052-819F-073D988CB96B}"/>
              </a:ext>
            </a:extLst>
          </p:cNvPr>
          <p:cNvSpPr/>
          <p:nvPr/>
        </p:nvSpPr>
        <p:spPr>
          <a:xfrm>
            <a:off x="5296663" y="3219994"/>
            <a:ext cx="1740160" cy="524580"/>
          </a:xfrm>
          <a:custGeom>
            <a:avLst/>
            <a:gdLst/>
            <a:ahLst/>
            <a:cxnLst/>
            <a:rect l="l" t="t" r="r" b="b"/>
            <a:pathLst>
              <a:path w="7216623" h="2175489">
                <a:moveTo>
                  <a:pt x="1577240" y="2122061"/>
                </a:moveTo>
                <a:cubicBezTo>
                  <a:pt x="1576252" y="2121886"/>
                  <a:pt x="1575061" y="2122032"/>
                  <a:pt x="1573666" y="2122496"/>
                </a:cubicBezTo>
                <a:cubicBezTo>
                  <a:pt x="1568088" y="2122496"/>
                  <a:pt x="1564834" y="2125750"/>
                  <a:pt x="1563904" y="2132258"/>
                </a:cubicBezTo>
                <a:cubicBezTo>
                  <a:pt x="1562974" y="2138766"/>
                  <a:pt x="1565299" y="2142950"/>
                  <a:pt x="1570877" y="2144809"/>
                </a:cubicBezTo>
                <a:cubicBezTo>
                  <a:pt x="1576455" y="2144809"/>
                  <a:pt x="1579709" y="2140626"/>
                  <a:pt x="1580639" y="2132258"/>
                </a:cubicBezTo>
                <a:cubicBezTo>
                  <a:pt x="1581336" y="2125983"/>
                  <a:pt x="1580203" y="2122584"/>
                  <a:pt x="1577240" y="2122061"/>
                </a:cubicBezTo>
                <a:close/>
                <a:moveTo>
                  <a:pt x="1640604" y="2038824"/>
                </a:moveTo>
                <a:lnTo>
                  <a:pt x="1640604" y="2049980"/>
                </a:lnTo>
                <a:lnTo>
                  <a:pt x="1651761" y="2049980"/>
                </a:lnTo>
                <a:close/>
                <a:moveTo>
                  <a:pt x="1361695" y="1971886"/>
                </a:moveTo>
                <a:lnTo>
                  <a:pt x="1361695" y="1983042"/>
                </a:lnTo>
                <a:lnTo>
                  <a:pt x="1372852" y="1971886"/>
                </a:lnTo>
                <a:close/>
                <a:moveTo>
                  <a:pt x="1453735" y="1966307"/>
                </a:moveTo>
                <a:cubicBezTo>
                  <a:pt x="1448157" y="1964448"/>
                  <a:pt x="1444438" y="1967237"/>
                  <a:pt x="1442579" y="1974675"/>
                </a:cubicBezTo>
                <a:cubicBezTo>
                  <a:pt x="1440720" y="1982112"/>
                  <a:pt x="1442579" y="1986761"/>
                  <a:pt x="1448157" y="1988620"/>
                </a:cubicBezTo>
                <a:cubicBezTo>
                  <a:pt x="1453735" y="1988620"/>
                  <a:pt x="1457454" y="1984901"/>
                  <a:pt x="1459313" y="1977464"/>
                </a:cubicBezTo>
                <a:cubicBezTo>
                  <a:pt x="1461173" y="1970026"/>
                  <a:pt x="1459313" y="1966307"/>
                  <a:pt x="1453735" y="1966307"/>
                </a:cubicBezTo>
                <a:close/>
                <a:moveTo>
                  <a:pt x="1705947" y="1931363"/>
                </a:moveTo>
                <a:lnTo>
                  <a:pt x="1706148" y="1932839"/>
                </a:lnTo>
                <a:cubicBezTo>
                  <a:pt x="1705683" y="1936557"/>
                  <a:pt x="1704637" y="1939579"/>
                  <a:pt x="1703010" y="1941903"/>
                </a:cubicBezTo>
                <a:lnTo>
                  <a:pt x="1700607" y="1943674"/>
                </a:lnTo>
                <a:lnTo>
                  <a:pt x="1701616" y="1934930"/>
                </a:lnTo>
                <a:close/>
                <a:moveTo>
                  <a:pt x="1699175" y="1924471"/>
                </a:moveTo>
                <a:cubicBezTo>
                  <a:pt x="1695456" y="1924471"/>
                  <a:pt x="1693132" y="1928190"/>
                  <a:pt x="1692202" y="1935628"/>
                </a:cubicBezTo>
                <a:cubicBezTo>
                  <a:pt x="1691273" y="1943065"/>
                  <a:pt x="1692667" y="1946784"/>
                  <a:pt x="1696386" y="1946784"/>
                </a:cubicBezTo>
                <a:lnTo>
                  <a:pt x="1700607" y="1943674"/>
                </a:lnTo>
                <a:lnTo>
                  <a:pt x="1700570" y="1943995"/>
                </a:lnTo>
                <a:cubicBezTo>
                  <a:pt x="1701499" y="1951433"/>
                  <a:pt x="1704753" y="1954222"/>
                  <a:pt x="1710331" y="1952362"/>
                </a:cubicBezTo>
                <a:cubicBezTo>
                  <a:pt x="1717769" y="1952362"/>
                  <a:pt x="1721023" y="1948643"/>
                  <a:pt x="1720093" y="1941206"/>
                </a:cubicBezTo>
                <a:cubicBezTo>
                  <a:pt x="1719163" y="1933768"/>
                  <a:pt x="1714980" y="1930050"/>
                  <a:pt x="1707542" y="1930050"/>
                </a:cubicBezTo>
                <a:lnTo>
                  <a:pt x="1705947" y="1931363"/>
                </a:lnTo>
                <a:lnTo>
                  <a:pt x="1705102" y="1925168"/>
                </a:lnTo>
                <a:cubicBezTo>
                  <a:pt x="1703940" y="1923774"/>
                  <a:pt x="1701964" y="1923541"/>
                  <a:pt x="1699175" y="1924471"/>
                </a:cubicBezTo>
                <a:close/>
                <a:moveTo>
                  <a:pt x="1356117" y="1916104"/>
                </a:moveTo>
                <a:lnTo>
                  <a:pt x="1353328" y="1930050"/>
                </a:lnTo>
                <a:lnTo>
                  <a:pt x="1364485" y="1930050"/>
                </a:lnTo>
                <a:lnTo>
                  <a:pt x="1367274" y="1916104"/>
                </a:lnTo>
                <a:close/>
                <a:moveTo>
                  <a:pt x="4426114" y="1877057"/>
                </a:moveTo>
                <a:lnTo>
                  <a:pt x="4440060" y="1891002"/>
                </a:lnTo>
                <a:lnTo>
                  <a:pt x="4426114" y="1891002"/>
                </a:lnTo>
                <a:close/>
                <a:moveTo>
                  <a:pt x="2455044" y="1877057"/>
                </a:moveTo>
                <a:cubicBezTo>
                  <a:pt x="2450396" y="1877057"/>
                  <a:pt x="2448071" y="1878916"/>
                  <a:pt x="2448071" y="1882635"/>
                </a:cubicBezTo>
                <a:cubicBezTo>
                  <a:pt x="2457368" y="1891932"/>
                  <a:pt x="2462017" y="1891932"/>
                  <a:pt x="2462017" y="1882635"/>
                </a:cubicBezTo>
                <a:cubicBezTo>
                  <a:pt x="2462017" y="1878916"/>
                  <a:pt x="2459692" y="1877057"/>
                  <a:pt x="2455044" y="1877057"/>
                </a:cubicBezTo>
                <a:close/>
                <a:moveTo>
                  <a:pt x="161603" y="1868254"/>
                </a:moveTo>
                <a:cubicBezTo>
                  <a:pt x="155851" y="1868777"/>
                  <a:pt x="151928" y="1872176"/>
                  <a:pt x="149836" y="1878451"/>
                </a:cubicBezTo>
                <a:cubicBezTo>
                  <a:pt x="147047" y="1886819"/>
                  <a:pt x="145653" y="1894721"/>
                  <a:pt x="145653" y="1902158"/>
                </a:cubicBezTo>
                <a:cubicBezTo>
                  <a:pt x="143794" y="1911456"/>
                  <a:pt x="145653" y="1917499"/>
                  <a:pt x="151231" y="1920288"/>
                </a:cubicBezTo>
                <a:cubicBezTo>
                  <a:pt x="156809" y="1923077"/>
                  <a:pt x="162387" y="1925401"/>
                  <a:pt x="167966" y="1927260"/>
                </a:cubicBezTo>
                <a:lnTo>
                  <a:pt x="173544" y="1927260"/>
                </a:lnTo>
                <a:cubicBezTo>
                  <a:pt x="177262" y="1925401"/>
                  <a:pt x="180516" y="1920288"/>
                  <a:pt x="183306" y="1911920"/>
                </a:cubicBezTo>
                <a:cubicBezTo>
                  <a:pt x="186095" y="1903553"/>
                  <a:pt x="188419" y="1898440"/>
                  <a:pt x="190278" y="1896580"/>
                </a:cubicBezTo>
                <a:lnTo>
                  <a:pt x="190278" y="1891002"/>
                </a:lnTo>
                <a:cubicBezTo>
                  <a:pt x="190278" y="1876127"/>
                  <a:pt x="182841" y="1868689"/>
                  <a:pt x="167966" y="1868689"/>
                </a:cubicBezTo>
                <a:cubicBezTo>
                  <a:pt x="165641" y="1868225"/>
                  <a:pt x="163521" y="1868079"/>
                  <a:pt x="161603" y="1868254"/>
                </a:cubicBezTo>
                <a:close/>
                <a:moveTo>
                  <a:pt x="1308703" y="1860322"/>
                </a:moveTo>
                <a:cubicBezTo>
                  <a:pt x="1312421" y="1875197"/>
                  <a:pt x="1320789" y="1884494"/>
                  <a:pt x="1333804" y="1888213"/>
                </a:cubicBezTo>
                <a:lnTo>
                  <a:pt x="1333804" y="1863111"/>
                </a:lnTo>
                <a:close/>
                <a:moveTo>
                  <a:pt x="6656017" y="1854744"/>
                </a:moveTo>
                <a:cubicBezTo>
                  <a:pt x="6650439" y="1854744"/>
                  <a:pt x="6647649" y="1858928"/>
                  <a:pt x="6647649" y="1867295"/>
                </a:cubicBezTo>
                <a:cubicBezTo>
                  <a:pt x="6647649" y="1875662"/>
                  <a:pt x="6650439" y="1879846"/>
                  <a:pt x="6656017" y="1879846"/>
                </a:cubicBezTo>
                <a:cubicBezTo>
                  <a:pt x="6663454" y="1879846"/>
                  <a:pt x="6667173" y="1875662"/>
                  <a:pt x="6667173" y="1867295"/>
                </a:cubicBezTo>
                <a:cubicBezTo>
                  <a:pt x="6667173" y="1858928"/>
                  <a:pt x="6663454" y="1854744"/>
                  <a:pt x="6656017" y="1854744"/>
                </a:cubicBezTo>
                <a:close/>
                <a:moveTo>
                  <a:pt x="3417517" y="1854744"/>
                </a:moveTo>
                <a:cubicBezTo>
                  <a:pt x="3411938" y="1854744"/>
                  <a:pt x="3409149" y="1858928"/>
                  <a:pt x="3409149" y="1867295"/>
                </a:cubicBezTo>
                <a:cubicBezTo>
                  <a:pt x="3409149" y="1875662"/>
                  <a:pt x="3411938" y="1879846"/>
                  <a:pt x="3417517" y="1879846"/>
                </a:cubicBezTo>
                <a:cubicBezTo>
                  <a:pt x="3424954" y="1879846"/>
                  <a:pt x="3428673" y="1875662"/>
                  <a:pt x="3428673" y="1867295"/>
                </a:cubicBezTo>
                <a:cubicBezTo>
                  <a:pt x="3428673" y="1858928"/>
                  <a:pt x="3424954" y="1854744"/>
                  <a:pt x="3417517" y="1854744"/>
                </a:cubicBezTo>
                <a:close/>
                <a:moveTo>
                  <a:pt x="1576455" y="1851955"/>
                </a:moveTo>
                <a:cubicBezTo>
                  <a:pt x="1576455" y="1851955"/>
                  <a:pt x="1574596" y="1852885"/>
                  <a:pt x="1570877" y="1854744"/>
                </a:cubicBezTo>
                <a:lnTo>
                  <a:pt x="1573666" y="1874268"/>
                </a:lnTo>
                <a:lnTo>
                  <a:pt x="1598768" y="1874268"/>
                </a:lnTo>
                <a:cubicBezTo>
                  <a:pt x="1596908" y="1870549"/>
                  <a:pt x="1594119" y="1865436"/>
                  <a:pt x="1590401" y="1858928"/>
                </a:cubicBezTo>
                <a:cubicBezTo>
                  <a:pt x="1586682" y="1852420"/>
                  <a:pt x="1582033" y="1850096"/>
                  <a:pt x="1576455" y="1851955"/>
                </a:cubicBezTo>
                <a:close/>
                <a:moveTo>
                  <a:pt x="246060" y="1832431"/>
                </a:moveTo>
                <a:cubicBezTo>
                  <a:pt x="240482" y="1832431"/>
                  <a:pt x="237228" y="1836150"/>
                  <a:pt x="236298" y="1843588"/>
                </a:cubicBezTo>
                <a:cubicBezTo>
                  <a:pt x="235369" y="1851025"/>
                  <a:pt x="237693" y="1854744"/>
                  <a:pt x="243271" y="1854744"/>
                </a:cubicBezTo>
                <a:cubicBezTo>
                  <a:pt x="246990" y="1854744"/>
                  <a:pt x="249314" y="1851025"/>
                  <a:pt x="250244" y="1843588"/>
                </a:cubicBezTo>
                <a:cubicBezTo>
                  <a:pt x="251173" y="1836150"/>
                  <a:pt x="249779" y="1832431"/>
                  <a:pt x="246060" y="1832431"/>
                </a:cubicBezTo>
                <a:close/>
                <a:moveTo>
                  <a:pt x="2367188" y="1815697"/>
                </a:moveTo>
                <a:cubicBezTo>
                  <a:pt x="2363469" y="1815697"/>
                  <a:pt x="2361610" y="1818486"/>
                  <a:pt x="2361610" y="1824064"/>
                </a:cubicBezTo>
                <a:cubicBezTo>
                  <a:pt x="2361610" y="1829642"/>
                  <a:pt x="2363469" y="1831502"/>
                  <a:pt x="2367188" y="1829642"/>
                </a:cubicBezTo>
                <a:cubicBezTo>
                  <a:pt x="2370907" y="1825923"/>
                  <a:pt x="2370907" y="1821275"/>
                  <a:pt x="2367188" y="1815697"/>
                </a:cubicBezTo>
                <a:close/>
                <a:moveTo>
                  <a:pt x="1227819" y="1815697"/>
                </a:moveTo>
                <a:cubicBezTo>
                  <a:pt x="1222241" y="1819416"/>
                  <a:pt x="1219452" y="1823134"/>
                  <a:pt x="1219452" y="1826853"/>
                </a:cubicBezTo>
                <a:cubicBezTo>
                  <a:pt x="1219452" y="1830572"/>
                  <a:pt x="1218522" y="1835220"/>
                  <a:pt x="1216663" y="1840799"/>
                </a:cubicBezTo>
                <a:cubicBezTo>
                  <a:pt x="1214803" y="1842658"/>
                  <a:pt x="1213874" y="1846377"/>
                  <a:pt x="1213874" y="1851955"/>
                </a:cubicBezTo>
                <a:cubicBezTo>
                  <a:pt x="1225030" y="1844517"/>
                  <a:pt x="1230608" y="1835220"/>
                  <a:pt x="1230608" y="1824064"/>
                </a:cubicBezTo>
                <a:cubicBezTo>
                  <a:pt x="1230608" y="1824064"/>
                  <a:pt x="1229679" y="1822205"/>
                  <a:pt x="1227819" y="1818486"/>
                </a:cubicBezTo>
                <a:close/>
                <a:moveTo>
                  <a:pt x="1163670" y="1815697"/>
                </a:moveTo>
                <a:lnTo>
                  <a:pt x="1163670" y="1824064"/>
                </a:lnTo>
                <a:lnTo>
                  <a:pt x="1174826" y="1824064"/>
                </a:lnTo>
                <a:lnTo>
                  <a:pt x="1174826" y="1815697"/>
                </a:lnTo>
                <a:close/>
                <a:moveTo>
                  <a:pt x="201435" y="1810119"/>
                </a:moveTo>
                <a:cubicBezTo>
                  <a:pt x="197716" y="1810119"/>
                  <a:pt x="195856" y="1813372"/>
                  <a:pt x="195857" y="1819880"/>
                </a:cubicBezTo>
                <a:cubicBezTo>
                  <a:pt x="195856" y="1826388"/>
                  <a:pt x="197716" y="1829642"/>
                  <a:pt x="201435" y="1829642"/>
                </a:cubicBezTo>
                <a:cubicBezTo>
                  <a:pt x="207013" y="1829642"/>
                  <a:pt x="209802" y="1826388"/>
                  <a:pt x="209802" y="1819880"/>
                </a:cubicBezTo>
                <a:cubicBezTo>
                  <a:pt x="209802" y="1813372"/>
                  <a:pt x="207013" y="1810119"/>
                  <a:pt x="201435" y="1810119"/>
                </a:cubicBezTo>
                <a:close/>
                <a:moveTo>
                  <a:pt x="6310170" y="1807330"/>
                </a:moveTo>
                <a:lnTo>
                  <a:pt x="6310170" y="1832431"/>
                </a:lnTo>
                <a:lnTo>
                  <a:pt x="6335271" y="1807330"/>
                </a:lnTo>
                <a:close/>
                <a:moveTo>
                  <a:pt x="3071670" y="1807330"/>
                </a:moveTo>
                <a:lnTo>
                  <a:pt x="3071670" y="1832431"/>
                </a:lnTo>
                <a:lnTo>
                  <a:pt x="3096771" y="1807330"/>
                </a:lnTo>
                <a:close/>
                <a:moveTo>
                  <a:pt x="6305986" y="1768282"/>
                </a:moveTo>
                <a:cubicBezTo>
                  <a:pt x="6305057" y="1769212"/>
                  <a:pt x="6304591" y="1771071"/>
                  <a:pt x="6304591" y="1773860"/>
                </a:cubicBezTo>
                <a:cubicBezTo>
                  <a:pt x="6304591" y="1779439"/>
                  <a:pt x="6306451" y="1782228"/>
                  <a:pt x="6310170" y="1782228"/>
                </a:cubicBezTo>
                <a:cubicBezTo>
                  <a:pt x="6319467" y="1778509"/>
                  <a:pt x="6319467" y="1773860"/>
                  <a:pt x="6310170" y="1768282"/>
                </a:cubicBezTo>
                <a:cubicBezTo>
                  <a:pt x="6308311" y="1767353"/>
                  <a:pt x="6306915" y="1767353"/>
                  <a:pt x="6305986" y="1768282"/>
                </a:cubicBezTo>
                <a:close/>
                <a:moveTo>
                  <a:pt x="6244626" y="1768282"/>
                </a:moveTo>
                <a:cubicBezTo>
                  <a:pt x="6243697" y="1769212"/>
                  <a:pt x="6243232" y="1771071"/>
                  <a:pt x="6243232" y="1773860"/>
                </a:cubicBezTo>
                <a:cubicBezTo>
                  <a:pt x="6243232" y="1779439"/>
                  <a:pt x="6245091" y="1782228"/>
                  <a:pt x="6248810" y="1782228"/>
                </a:cubicBezTo>
                <a:cubicBezTo>
                  <a:pt x="6258107" y="1778509"/>
                  <a:pt x="6258107" y="1773860"/>
                  <a:pt x="6248810" y="1768282"/>
                </a:cubicBezTo>
                <a:cubicBezTo>
                  <a:pt x="6246950" y="1767353"/>
                  <a:pt x="6245555" y="1767353"/>
                  <a:pt x="6244626" y="1768282"/>
                </a:cubicBezTo>
                <a:close/>
                <a:moveTo>
                  <a:pt x="3067486" y="1768282"/>
                </a:moveTo>
                <a:cubicBezTo>
                  <a:pt x="3066556" y="1769212"/>
                  <a:pt x="3066092" y="1771071"/>
                  <a:pt x="3066092" y="1773860"/>
                </a:cubicBezTo>
                <a:cubicBezTo>
                  <a:pt x="3066092" y="1779439"/>
                  <a:pt x="3067951" y="1782228"/>
                  <a:pt x="3071670" y="1782228"/>
                </a:cubicBezTo>
                <a:cubicBezTo>
                  <a:pt x="3080967" y="1778509"/>
                  <a:pt x="3080967" y="1773860"/>
                  <a:pt x="3071670" y="1768282"/>
                </a:cubicBezTo>
                <a:cubicBezTo>
                  <a:pt x="3069810" y="1767353"/>
                  <a:pt x="3068416" y="1767353"/>
                  <a:pt x="3067486" y="1768282"/>
                </a:cubicBezTo>
                <a:close/>
                <a:moveTo>
                  <a:pt x="3006126" y="1768282"/>
                </a:moveTo>
                <a:cubicBezTo>
                  <a:pt x="3005196" y="1769212"/>
                  <a:pt x="3004731" y="1771071"/>
                  <a:pt x="3004732" y="1773860"/>
                </a:cubicBezTo>
                <a:cubicBezTo>
                  <a:pt x="3004731" y="1779439"/>
                  <a:pt x="3006591" y="1782228"/>
                  <a:pt x="3010310" y="1782228"/>
                </a:cubicBezTo>
                <a:cubicBezTo>
                  <a:pt x="3019607" y="1778509"/>
                  <a:pt x="3019607" y="1773860"/>
                  <a:pt x="3010310" y="1768282"/>
                </a:cubicBezTo>
                <a:cubicBezTo>
                  <a:pt x="3008450" y="1767353"/>
                  <a:pt x="3007056" y="1767353"/>
                  <a:pt x="3006126" y="1768282"/>
                </a:cubicBezTo>
                <a:close/>
                <a:moveTo>
                  <a:pt x="1615502" y="1762704"/>
                </a:moveTo>
                <a:cubicBezTo>
                  <a:pt x="1611784" y="1762704"/>
                  <a:pt x="1609924" y="1764564"/>
                  <a:pt x="1609924" y="1768282"/>
                </a:cubicBezTo>
                <a:cubicBezTo>
                  <a:pt x="1611784" y="1772001"/>
                  <a:pt x="1613643" y="1773860"/>
                  <a:pt x="1615502" y="1773860"/>
                </a:cubicBezTo>
                <a:cubicBezTo>
                  <a:pt x="1617362" y="1773860"/>
                  <a:pt x="1618291" y="1772001"/>
                  <a:pt x="1618291" y="1768282"/>
                </a:cubicBezTo>
                <a:cubicBezTo>
                  <a:pt x="1620151" y="1764564"/>
                  <a:pt x="1619221" y="1762704"/>
                  <a:pt x="1615502" y="1762704"/>
                </a:cubicBezTo>
                <a:close/>
                <a:moveTo>
                  <a:pt x="993536" y="1754337"/>
                </a:moveTo>
                <a:cubicBezTo>
                  <a:pt x="989817" y="1752478"/>
                  <a:pt x="987958" y="1754802"/>
                  <a:pt x="987958" y="1761310"/>
                </a:cubicBezTo>
                <a:cubicBezTo>
                  <a:pt x="987958" y="1767817"/>
                  <a:pt x="989817" y="1772001"/>
                  <a:pt x="993536" y="1773860"/>
                </a:cubicBezTo>
                <a:cubicBezTo>
                  <a:pt x="999114" y="1773860"/>
                  <a:pt x="1001903" y="1770607"/>
                  <a:pt x="1001903" y="1764099"/>
                </a:cubicBezTo>
                <a:cubicBezTo>
                  <a:pt x="1001903" y="1757591"/>
                  <a:pt x="999114" y="1754337"/>
                  <a:pt x="993536" y="1754337"/>
                </a:cubicBezTo>
                <a:close/>
                <a:moveTo>
                  <a:pt x="1067447" y="1753640"/>
                </a:moveTo>
                <a:cubicBezTo>
                  <a:pt x="1066517" y="1754104"/>
                  <a:pt x="1066052" y="1755267"/>
                  <a:pt x="1066052" y="1757126"/>
                </a:cubicBezTo>
                <a:cubicBezTo>
                  <a:pt x="1066052" y="1760845"/>
                  <a:pt x="1067911" y="1762704"/>
                  <a:pt x="1071630" y="1762704"/>
                </a:cubicBezTo>
                <a:cubicBezTo>
                  <a:pt x="1075349" y="1762704"/>
                  <a:pt x="1077209" y="1761774"/>
                  <a:pt x="1077209" y="1759915"/>
                </a:cubicBezTo>
                <a:cubicBezTo>
                  <a:pt x="1077209" y="1758056"/>
                  <a:pt x="1075349" y="1756196"/>
                  <a:pt x="1071630" y="1754337"/>
                </a:cubicBezTo>
                <a:cubicBezTo>
                  <a:pt x="1069771" y="1753407"/>
                  <a:pt x="1068376" y="1753175"/>
                  <a:pt x="1067447" y="1753640"/>
                </a:cubicBezTo>
                <a:close/>
                <a:moveTo>
                  <a:pt x="2527474" y="1728886"/>
                </a:moveTo>
                <a:cubicBezTo>
                  <a:pt x="2527067" y="1728654"/>
                  <a:pt x="2526631" y="1728770"/>
                  <a:pt x="2526166" y="1729235"/>
                </a:cubicBezTo>
                <a:cubicBezTo>
                  <a:pt x="2509432" y="1731095"/>
                  <a:pt x="2495486" y="1735743"/>
                  <a:pt x="2484330" y="1743181"/>
                </a:cubicBezTo>
                <a:cubicBezTo>
                  <a:pt x="2473174" y="1750618"/>
                  <a:pt x="2466666" y="1759450"/>
                  <a:pt x="2464806" y="1769677"/>
                </a:cubicBezTo>
                <a:cubicBezTo>
                  <a:pt x="2462947" y="1779903"/>
                  <a:pt x="2466201" y="1789665"/>
                  <a:pt x="2474568" y="1798962"/>
                </a:cubicBezTo>
                <a:cubicBezTo>
                  <a:pt x="2482935" y="1808259"/>
                  <a:pt x="2497346" y="1815697"/>
                  <a:pt x="2517799" y="1821275"/>
                </a:cubicBezTo>
                <a:cubicBezTo>
                  <a:pt x="2519658" y="1821275"/>
                  <a:pt x="2521982" y="1816162"/>
                  <a:pt x="2524771" y="1805935"/>
                </a:cubicBezTo>
                <a:cubicBezTo>
                  <a:pt x="2527560" y="1795708"/>
                  <a:pt x="2529420" y="1784552"/>
                  <a:pt x="2530350" y="1772466"/>
                </a:cubicBezTo>
                <a:cubicBezTo>
                  <a:pt x="2531280" y="1760380"/>
                  <a:pt x="2531280" y="1749688"/>
                  <a:pt x="2530350" y="1740391"/>
                </a:cubicBezTo>
                <a:cubicBezTo>
                  <a:pt x="2529652" y="1733419"/>
                  <a:pt x="2528693" y="1729584"/>
                  <a:pt x="2527474" y="1728886"/>
                </a:cubicBezTo>
                <a:close/>
                <a:moveTo>
                  <a:pt x="6706221" y="1720868"/>
                </a:moveTo>
                <a:lnTo>
                  <a:pt x="6706221" y="1757126"/>
                </a:lnTo>
                <a:lnTo>
                  <a:pt x="6717377" y="1757126"/>
                </a:lnTo>
                <a:lnTo>
                  <a:pt x="6717377" y="1720868"/>
                </a:lnTo>
                <a:close/>
                <a:moveTo>
                  <a:pt x="3467720" y="1720868"/>
                </a:moveTo>
                <a:lnTo>
                  <a:pt x="3467720" y="1757126"/>
                </a:lnTo>
                <a:lnTo>
                  <a:pt x="3478876" y="1757126"/>
                </a:lnTo>
                <a:lnTo>
                  <a:pt x="3478876" y="1720868"/>
                </a:lnTo>
                <a:close/>
                <a:moveTo>
                  <a:pt x="6601629" y="1720519"/>
                </a:moveTo>
                <a:cubicBezTo>
                  <a:pt x="6600700" y="1721216"/>
                  <a:pt x="6600235" y="1722727"/>
                  <a:pt x="6600235" y="1725051"/>
                </a:cubicBezTo>
                <a:cubicBezTo>
                  <a:pt x="6600235" y="1729700"/>
                  <a:pt x="6602094" y="1732024"/>
                  <a:pt x="6605813" y="1732024"/>
                </a:cubicBezTo>
                <a:cubicBezTo>
                  <a:pt x="6609531" y="1730165"/>
                  <a:pt x="6611391" y="1727840"/>
                  <a:pt x="6611391" y="1725051"/>
                </a:cubicBezTo>
                <a:cubicBezTo>
                  <a:pt x="6611391" y="1722262"/>
                  <a:pt x="6609531" y="1720868"/>
                  <a:pt x="6605813" y="1720868"/>
                </a:cubicBezTo>
                <a:cubicBezTo>
                  <a:pt x="6603953" y="1719938"/>
                  <a:pt x="6602559" y="1719822"/>
                  <a:pt x="6601629" y="1720519"/>
                </a:cubicBezTo>
                <a:close/>
                <a:moveTo>
                  <a:pt x="3363129" y="1720519"/>
                </a:moveTo>
                <a:cubicBezTo>
                  <a:pt x="3362200" y="1721216"/>
                  <a:pt x="3361735" y="1722727"/>
                  <a:pt x="3361735" y="1725051"/>
                </a:cubicBezTo>
                <a:cubicBezTo>
                  <a:pt x="3361735" y="1729700"/>
                  <a:pt x="3363594" y="1732024"/>
                  <a:pt x="3367313" y="1732024"/>
                </a:cubicBezTo>
                <a:cubicBezTo>
                  <a:pt x="3371032" y="1730165"/>
                  <a:pt x="3372891" y="1727840"/>
                  <a:pt x="3372891" y="1725051"/>
                </a:cubicBezTo>
                <a:cubicBezTo>
                  <a:pt x="3372891" y="1722262"/>
                  <a:pt x="3371032" y="1720868"/>
                  <a:pt x="3367313" y="1720868"/>
                </a:cubicBezTo>
                <a:cubicBezTo>
                  <a:pt x="3365453" y="1719938"/>
                  <a:pt x="3364059" y="1719822"/>
                  <a:pt x="3363129" y="1720519"/>
                </a:cubicBezTo>
                <a:close/>
                <a:moveTo>
                  <a:pt x="5321411" y="1706922"/>
                </a:moveTo>
                <a:lnTo>
                  <a:pt x="5326989" y="1709712"/>
                </a:lnTo>
                <a:lnTo>
                  <a:pt x="5340935" y="1723657"/>
                </a:lnTo>
                <a:lnTo>
                  <a:pt x="5343724" y="1729235"/>
                </a:lnTo>
                <a:cubicBezTo>
                  <a:pt x="5343724" y="1731095"/>
                  <a:pt x="5342793" y="1732954"/>
                  <a:pt x="5340935" y="1734813"/>
                </a:cubicBezTo>
                <a:lnTo>
                  <a:pt x="5299099" y="1723657"/>
                </a:lnTo>
                <a:lnTo>
                  <a:pt x="5313045" y="1709712"/>
                </a:lnTo>
                <a:lnTo>
                  <a:pt x="5315833" y="1709712"/>
                </a:lnTo>
                <a:cubicBezTo>
                  <a:pt x="5317693" y="1709712"/>
                  <a:pt x="5318622" y="1709247"/>
                  <a:pt x="5318623" y="1708317"/>
                </a:cubicBezTo>
                <a:cubicBezTo>
                  <a:pt x="5318622" y="1707387"/>
                  <a:pt x="5319552" y="1706922"/>
                  <a:pt x="5321411" y="1706922"/>
                </a:cubicBezTo>
                <a:close/>
                <a:moveTo>
                  <a:pt x="974012" y="1704133"/>
                </a:moveTo>
                <a:cubicBezTo>
                  <a:pt x="970293" y="1704133"/>
                  <a:pt x="967504" y="1705993"/>
                  <a:pt x="965645" y="1709712"/>
                </a:cubicBezTo>
                <a:cubicBezTo>
                  <a:pt x="965645" y="1713430"/>
                  <a:pt x="966575" y="1715290"/>
                  <a:pt x="968434" y="1715290"/>
                </a:cubicBezTo>
                <a:cubicBezTo>
                  <a:pt x="970293" y="1715290"/>
                  <a:pt x="972153" y="1713430"/>
                  <a:pt x="974012" y="1709712"/>
                </a:cubicBezTo>
                <a:cubicBezTo>
                  <a:pt x="977731" y="1705993"/>
                  <a:pt x="977731" y="1704133"/>
                  <a:pt x="974012" y="1704133"/>
                </a:cubicBezTo>
                <a:close/>
                <a:moveTo>
                  <a:pt x="5410662" y="1695766"/>
                </a:moveTo>
                <a:cubicBezTo>
                  <a:pt x="5403225" y="1695766"/>
                  <a:pt x="5399506" y="1700415"/>
                  <a:pt x="5399506" y="1709712"/>
                </a:cubicBezTo>
                <a:cubicBezTo>
                  <a:pt x="5399506" y="1719008"/>
                  <a:pt x="5403225" y="1723657"/>
                  <a:pt x="5410662" y="1723657"/>
                </a:cubicBezTo>
                <a:cubicBezTo>
                  <a:pt x="5418099" y="1723657"/>
                  <a:pt x="5421819" y="1719008"/>
                  <a:pt x="5421819" y="1709712"/>
                </a:cubicBezTo>
                <a:cubicBezTo>
                  <a:pt x="5421819" y="1700415"/>
                  <a:pt x="5418099" y="1695766"/>
                  <a:pt x="5410662" y="1695766"/>
                </a:cubicBezTo>
                <a:close/>
                <a:moveTo>
                  <a:pt x="5466445" y="1681821"/>
                </a:moveTo>
                <a:cubicBezTo>
                  <a:pt x="5459007" y="1681821"/>
                  <a:pt x="5455287" y="1686469"/>
                  <a:pt x="5455287" y="1695766"/>
                </a:cubicBezTo>
                <a:cubicBezTo>
                  <a:pt x="5455287" y="1705063"/>
                  <a:pt x="5459007" y="1709712"/>
                  <a:pt x="5466445" y="1709712"/>
                </a:cubicBezTo>
                <a:cubicBezTo>
                  <a:pt x="5473881" y="1709712"/>
                  <a:pt x="5477600" y="1705063"/>
                  <a:pt x="5477601" y="1695766"/>
                </a:cubicBezTo>
                <a:cubicBezTo>
                  <a:pt x="5477600" y="1686469"/>
                  <a:pt x="5473881" y="1681821"/>
                  <a:pt x="5466445" y="1681821"/>
                </a:cubicBezTo>
                <a:close/>
                <a:moveTo>
                  <a:pt x="5682599" y="1653930"/>
                </a:moveTo>
                <a:cubicBezTo>
                  <a:pt x="5681669" y="1654859"/>
                  <a:pt x="5681204" y="1656719"/>
                  <a:pt x="5681204" y="1659508"/>
                </a:cubicBezTo>
                <a:cubicBezTo>
                  <a:pt x="5681204" y="1665086"/>
                  <a:pt x="5683063" y="1667875"/>
                  <a:pt x="5686782" y="1667875"/>
                </a:cubicBezTo>
                <a:cubicBezTo>
                  <a:pt x="5690501" y="1666016"/>
                  <a:pt x="5692360" y="1663691"/>
                  <a:pt x="5692360" y="1660902"/>
                </a:cubicBezTo>
                <a:cubicBezTo>
                  <a:pt x="5692360" y="1658113"/>
                  <a:pt x="5690501" y="1655789"/>
                  <a:pt x="5686782" y="1653930"/>
                </a:cubicBezTo>
                <a:cubicBezTo>
                  <a:pt x="5684923" y="1653000"/>
                  <a:pt x="5683528" y="1653000"/>
                  <a:pt x="5682599" y="1653930"/>
                </a:cubicBezTo>
                <a:close/>
                <a:moveTo>
                  <a:pt x="2381134" y="1645562"/>
                </a:moveTo>
                <a:lnTo>
                  <a:pt x="2367188" y="1651141"/>
                </a:lnTo>
                <a:lnTo>
                  <a:pt x="2381134" y="1662297"/>
                </a:lnTo>
                <a:close/>
                <a:moveTo>
                  <a:pt x="5424608" y="1639984"/>
                </a:moveTo>
                <a:lnTo>
                  <a:pt x="5424608" y="1681821"/>
                </a:lnTo>
                <a:lnTo>
                  <a:pt x="5458077" y="1681821"/>
                </a:lnTo>
                <a:cubicBezTo>
                  <a:pt x="5458077" y="1672524"/>
                  <a:pt x="5453893" y="1664156"/>
                  <a:pt x="5445526" y="1656719"/>
                </a:cubicBezTo>
                <a:cubicBezTo>
                  <a:pt x="5437159" y="1649281"/>
                  <a:pt x="5430186" y="1643703"/>
                  <a:pt x="5424608" y="1639984"/>
                </a:cubicBezTo>
                <a:close/>
                <a:moveTo>
                  <a:pt x="6656017" y="1631617"/>
                </a:moveTo>
                <a:cubicBezTo>
                  <a:pt x="6650439" y="1631617"/>
                  <a:pt x="6647649" y="1635801"/>
                  <a:pt x="6647649" y="1644168"/>
                </a:cubicBezTo>
                <a:cubicBezTo>
                  <a:pt x="6647649" y="1652535"/>
                  <a:pt x="6650439" y="1656719"/>
                  <a:pt x="6656017" y="1656719"/>
                </a:cubicBezTo>
                <a:cubicBezTo>
                  <a:pt x="6663454" y="1656719"/>
                  <a:pt x="6667173" y="1652535"/>
                  <a:pt x="6667173" y="1644168"/>
                </a:cubicBezTo>
                <a:cubicBezTo>
                  <a:pt x="6667173" y="1635801"/>
                  <a:pt x="6663454" y="1631617"/>
                  <a:pt x="6656017" y="1631617"/>
                </a:cubicBezTo>
                <a:close/>
                <a:moveTo>
                  <a:pt x="3417517" y="1631617"/>
                </a:moveTo>
                <a:cubicBezTo>
                  <a:pt x="3411938" y="1631617"/>
                  <a:pt x="3409149" y="1635801"/>
                  <a:pt x="3409149" y="1644168"/>
                </a:cubicBezTo>
                <a:cubicBezTo>
                  <a:pt x="3409149" y="1652535"/>
                  <a:pt x="3411938" y="1656719"/>
                  <a:pt x="3417517" y="1656719"/>
                </a:cubicBezTo>
                <a:cubicBezTo>
                  <a:pt x="3424954" y="1656719"/>
                  <a:pt x="3428673" y="1652535"/>
                  <a:pt x="3428673" y="1644168"/>
                </a:cubicBezTo>
                <a:cubicBezTo>
                  <a:pt x="3428673" y="1635801"/>
                  <a:pt x="3424954" y="1631617"/>
                  <a:pt x="3417517" y="1631617"/>
                </a:cubicBezTo>
                <a:close/>
                <a:moveTo>
                  <a:pt x="4649242" y="1598148"/>
                </a:moveTo>
                <a:lnTo>
                  <a:pt x="4649242" y="1612093"/>
                </a:lnTo>
                <a:lnTo>
                  <a:pt x="4663187" y="1612093"/>
                </a:lnTo>
                <a:lnTo>
                  <a:pt x="4663187" y="1598148"/>
                </a:lnTo>
                <a:close/>
                <a:moveTo>
                  <a:pt x="5591953" y="1584202"/>
                </a:moveTo>
                <a:lnTo>
                  <a:pt x="5578008" y="1598148"/>
                </a:lnTo>
                <a:lnTo>
                  <a:pt x="5591953" y="1598148"/>
                </a:lnTo>
                <a:close/>
                <a:moveTo>
                  <a:pt x="2685529" y="1534865"/>
                </a:moveTo>
                <a:lnTo>
                  <a:pt x="2685496" y="1534944"/>
                </a:lnTo>
                <a:lnTo>
                  <a:pt x="2671207" y="1537526"/>
                </a:lnTo>
                <a:lnTo>
                  <a:pt x="2669649" y="1536788"/>
                </a:lnTo>
                <a:lnTo>
                  <a:pt x="2673988" y="1536788"/>
                </a:lnTo>
                <a:close/>
                <a:moveTo>
                  <a:pt x="2660042" y="1533999"/>
                </a:moveTo>
                <a:cubicBezTo>
                  <a:pt x="2661902" y="1533999"/>
                  <a:pt x="2663877" y="1534348"/>
                  <a:pt x="2665969" y="1535045"/>
                </a:cubicBezTo>
                <a:lnTo>
                  <a:pt x="2669649" y="1536788"/>
                </a:lnTo>
                <a:lnTo>
                  <a:pt x="2657253" y="1536788"/>
                </a:lnTo>
                <a:close/>
                <a:moveTo>
                  <a:pt x="5536171" y="1528421"/>
                </a:moveTo>
                <a:cubicBezTo>
                  <a:pt x="5525015" y="1533999"/>
                  <a:pt x="5519437" y="1543296"/>
                  <a:pt x="5519437" y="1556312"/>
                </a:cubicBezTo>
                <a:lnTo>
                  <a:pt x="5536171" y="1556312"/>
                </a:lnTo>
                <a:close/>
                <a:moveTo>
                  <a:pt x="5064816" y="1528421"/>
                </a:moveTo>
                <a:lnTo>
                  <a:pt x="5078761" y="1542366"/>
                </a:lnTo>
                <a:lnTo>
                  <a:pt x="5078761" y="1528421"/>
                </a:lnTo>
                <a:close/>
                <a:moveTo>
                  <a:pt x="5134543" y="1472639"/>
                </a:moveTo>
                <a:lnTo>
                  <a:pt x="5120597" y="1514475"/>
                </a:lnTo>
                <a:cubicBezTo>
                  <a:pt x="5129894" y="1512616"/>
                  <a:pt x="5134543" y="1504249"/>
                  <a:pt x="5134543" y="1489374"/>
                </a:cubicBezTo>
                <a:close/>
                <a:moveTo>
                  <a:pt x="1040950" y="1472639"/>
                </a:moveTo>
                <a:cubicBezTo>
                  <a:pt x="1039091" y="1472639"/>
                  <a:pt x="1037696" y="1474498"/>
                  <a:pt x="1036767" y="1478217"/>
                </a:cubicBezTo>
                <a:cubicBezTo>
                  <a:pt x="1035837" y="1481936"/>
                  <a:pt x="1036302" y="1484725"/>
                  <a:pt x="1038161" y="1486584"/>
                </a:cubicBezTo>
                <a:cubicBezTo>
                  <a:pt x="1041880" y="1484725"/>
                  <a:pt x="1044204" y="1481936"/>
                  <a:pt x="1045134" y="1478217"/>
                </a:cubicBezTo>
                <a:cubicBezTo>
                  <a:pt x="1046064" y="1474498"/>
                  <a:pt x="1044669" y="1472639"/>
                  <a:pt x="1040950" y="1472639"/>
                </a:cubicBezTo>
                <a:close/>
                <a:moveTo>
                  <a:pt x="999114" y="1469850"/>
                </a:moveTo>
                <a:lnTo>
                  <a:pt x="1004692" y="1483795"/>
                </a:lnTo>
                <a:lnTo>
                  <a:pt x="1007481" y="1469850"/>
                </a:lnTo>
                <a:close/>
                <a:moveTo>
                  <a:pt x="7184549" y="1458694"/>
                </a:moveTo>
                <a:cubicBezTo>
                  <a:pt x="7183619" y="1459623"/>
                  <a:pt x="7183155" y="1461483"/>
                  <a:pt x="7183155" y="1464272"/>
                </a:cubicBezTo>
                <a:cubicBezTo>
                  <a:pt x="7183155" y="1469850"/>
                  <a:pt x="7185013" y="1472639"/>
                  <a:pt x="7188733" y="1472639"/>
                </a:cubicBezTo>
                <a:cubicBezTo>
                  <a:pt x="7192451" y="1470780"/>
                  <a:pt x="7194311" y="1468455"/>
                  <a:pt x="7194311" y="1465666"/>
                </a:cubicBezTo>
                <a:cubicBezTo>
                  <a:pt x="7194311" y="1462877"/>
                  <a:pt x="7192451" y="1460553"/>
                  <a:pt x="7188733" y="1458694"/>
                </a:cubicBezTo>
                <a:cubicBezTo>
                  <a:pt x="7186873" y="1457764"/>
                  <a:pt x="7185479" y="1457764"/>
                  <a:pt x="7184549" y="1458694"/>
                </a:cubicBezTo>
                <a:close/>
                <a:moveTo>
                  <a:pt x="3946049" y="1458694"/>
                </a:moveTo>
                <a:cubicBezTo>
                  <a:pt x="3945119" y="1459623"/>
                  <a:pt x="3944654" y="1461483"/>
                  <a:pt x="3944654" y="1464272"/>
                </a:cubicBezTo>
                <a:cubicBezTo>
                  <a:pt x="3944654" y="1469850"/>
                  <a:pt x="3946514" y="1472639"/>
                  <a:pt x="3950232" y="1472639"/>
                </a:cubicBezTo>
                <a:cubicBezTo>
                  <a:pt x="3953951" y="1470780"/>
                  <a:pt x="3955810" y="1468455"/>
                  <a:pt x="3955811" y="1465666"/>
                </a:cubicBezTo>
                <a:cubicBezTo>
                  <a:pt x="3955810" y="1462877"/>
                  <a:pt x="3953951" y="1460553"/>
                  <a:pt x="3950232" y="1458694"/>
                </a:cubicBezTo>
                <a:cubicBezTo>
                  <a:pt x="3948373" y="1457764"/>
                  <a:pt x="3946978" y="1457764"/>
                  <a:pt x="3946049" y="1458694"/>
                </a:cubicBezTo>
                <a:close/>
                <a:moveTo>
                  <a:pt x="5190325" y="1444748"/>
                </a:moveTo>
                <a:lnTo>
                  <a:pt x="5190325" y="1458694"/>
                </a:lnTo>
                <a:lnTo>
                  <a:pt x="5201481" y="1458694"/>
                </a:lnTo>
                <a:lnTo>
                  <a:pt x="5201481" y="1444748"/>
                </a:lnTo>
                <a:close/>
                <a:moveTo>
                  <a:pt x="4663187" y="1433592"/>
                </a:moveTo>
                <a:lnTo>
                  <a:pt x="4663187" y="1461483"/>
                </a:lnTo>
                <a:cubicBezTo>
                  <a:pt x="4672484" y="1461483"/>
                  <a:pt x="4682710" y="1458694"/>
                  <a:pt x="4693867" y="1453115"/>
                </a:cubicBezTo>
                <a:cubicBezTo>
                  <a:pt x="4705024" y="1447537"/>
                  <a:pt x="4713391" y="1441029"/>
                  <a:pt x="4718969" y="1433592"/>
                </a:cubicBezTo>
                <a:close/>
                <a:moveTo>
                  <a:pt x="2781716" y="1404655"/>
                </a:moveTo>
                <a:cubicBezTo>
                  <a:pt x="2782879" y="1404887"/>
                  <a:pt x="2783692" y="1405701"/>
                  <a:pt x="2784157" y="1407095"/>
                </a:cubicBezTo>
                <a:cubicBezTo>
                  <a:pt x="2785086" y="1409885"/>
                  <a:pt x="2784621" y="1412209"/>
                  <a:pt x="2782762" y="1414068"/>
                </a:cubicBezTo>
                <a:cubicBezTo>
                  <a:pt x="2779044" y="1417787"/>
                  <a:pt x="2776254" y="1417322"/>
                  <a:pt x="2774395" y="1412674"/>
                </a:cubicBezTo>
                <a:cubicBezTo>
                  <a:pt x="2772535" y="1408025"/>
                  <a:pt x="2773465" y="1405701"/>
                  <a:pt x="2777184" y="1405701"/>
                </a:cubicBezTo>
                <a:cubicBezTo>
                  <a:pt x="2779044" y="1404771"/>
                  <a:pt x="2780554" y="1404423"/>
                  <a:pt x="2781716" y="1404655"/>
                </a:cubicBezTo>
                <a:close/>
                <a:moveTo>
                  <a:pt x="5190325" y="1377810"/>
                </a:moveTo>
                <a:lnTo>
                  <a:pt x="5190325" y="1388966"/>
                </a:lnTo>
                <a:lnTo>
                  <a:pt x="5201481" y="1388966"/>
                </a:lnTo>
                <a:close/>
                <a:moveTo>
                  <a:pt x="999114" y="1363865"/>
                </a:moveTo>
                <a:lnTo>
                  <a:pt x="999114" y="1375021"/>
                </a:lnTo>
                <a:lnTo>
                  <a:pt x="1007481" y="1375021"/>
                </a:lnTo>
                <a:lnTo>
                  <a:pt x="1007481" y="1363865"/>
                </a:lnTo>
                <a:close/>
                <a:moveTo>
                  <a:pt x="5112230" y="1361075"/>
                </a:moveTo>
                <a:cubicBezTo>
                  <a:pt x="5110370" y="1361075"/>
                  <a:pt x="5108511" y="1362005"/>
                  <a:pt x="5106652" y="1363865"/>
                </a:cubicBezTo>
                <a:cubicBezTo>
                  <a:pt x="5104792" y="1363865"/>
                  <a:pt x="5102468" y="1367119"/>
                  <a:pt x="5099679" y="1373626"/>
                </a:cubicBezTo>
                <a:cubicBezTo>
                  <a:pt x="5096890" y="1380134"/>
                  <a:pt x="5093636" y="1385248"/>
                  <a:pt x="5089918" y="1388966"/>
                </a:cubicBezTo>
                <a:lnTo>
                  <a:pt x="5089918" y="1397334"/>
                </a:lnTo>
                <a:lnTo>
                  <a:pt x="5089918" y="1402912"/>
                </a:lnTo>
                <a:cubicBezTo>
                  <a:pt x="5093636" y="1406631"/>
                  <a:pt x="5096890" y="1410349"/>
                  <a:pt x="5099679" y="1414068"/>
                </a:cubicBezTo>
                <a:cubicBezTo>
                  <a:pt x="5102468" y="1417787"/>
                  <a:pt x="5104792" y="1419646"/>
                  <a:pt x="5106652" y="1419646"/>
                </a:cubicBezTo>
                <a:cubicBezTo>
                  <a:pt x="5119667" y="1419646"/>
                  <a:pt x="5127570" y="1417322"/>
                  <a:pt x="5130359" y="1412674"/>
                </a:cubicBezTo>
                <a:cubicBezTo>
                  <a:pt x="5133148" y="1408025"/>
                  <a:pt x="5134543" y="1401052"/>
                  <a:pt x="5134543" y="1391755"/>
                </a:cubicBezTo>
                <a:cubicBezTo>
                  <a:pt x="5134543" y="1384318"/>
                  <a:pt x="5133148" y="1377345"/>
                  <a:pt x="5130359" y="1370837"/>
                </a:cubicBezTo>
                <a:cubicBezTo>
                  <a:pt x="5127570" y="1364329"/>
                  <a:pt x="5121527" y="1361075"/>
                  <a:pt x="5112230" y="1361075"/>
                </a:cubicBezTo>
                <a:close/>
                <a:moveTo>
                  <a:pt x="946121" y="1349919"/>
                </a:moveTo>
                <a:lnTo>
                  <a:pt x="946121" y="1380599"/>
                </a:lnTo>
                <a:lnTo>
                  <a:pt x="957278" y="1383388"/>
                </a:lnTo>
                <a:lnTo>
                  <a:pt x="957278" y="1352708"/>
                </a:lnTo>
                <a:close/>
                <a:moveTo>
                  <a:pt x="4771961" y="1333185"/>
                </a:moveTo>
                <a:lnTo>
                  <a:pt x="4771961" y="1347130"/>
                </a:lnTo>
                <a:lnTo>
                  <a:pt x="4788696" y="1347130"/>
                </a:lnTo>
                <a:close/>
                <a:moveTo>
                  <a:pt x="5064816" y="1294137"/>
                </a:moveTo>
                <a:lnTo>
                  <a:pt x="5064816" y="1322028"/>
                </a:lnTo>
                <a:cubicBezTo>
                  <a:pt x="5074112" y="1318309"/>
                  <a:pt x="5078761" y="1309012"/>
                  <a:pt x="5078761" y="1294137"/>
                </a:cubicBezTo>
                <a:close/>
                <a:moveTo>
                  <a:pt x="5006593" y="1292307"/>
                </a:moveTo>
                <a:cubicBezTo>
                  <a:pt x="5004501" y="1291436"/>
                  <a:pt x="5003455" y="1293440"/>
                  <a:pt x="5003455" y="1298321"/>
                </a:cubicBezTo>
                <a:cubicBezTo>
                  <a:pt x="5003455" y="1304829"/>
                  <a:pt x="5005315" y="1308083"/>
                  <a:pt x="5009034" y="1308083"/>
                </a:cubicBezTo>
                <a:cubicBezTo>
                  <a:pt x="5012752" y="1306223"/>
                  <a:pt x="5014612" y="1303434"/>
                  <a:pt x="5014612" y="1299716"/>
                </a:cubicBezTo>
                <a:cubicBezTo>
                  <a:pt x="5014612" y="1295997"/>
                  <a:pt x="5012752" y="1294137"/>
                  <a:pt x="5009034" y="1294137"/>
                </a:cubicBezTo>
                <a:cubicBezTo>
                  <a:pt x="5008104" y="1293208"/>
                  <a:pt x="5007291" y="1292597"/>
                  <a:pt x="5006593" y="1292307"/>
                </a:cubicBezTo>
                <a:close/>
                <a:moveTo>
                  <a:pt x="873605" y="1282981"/>
                </a:moveTo>
                <a:lnTo>
                  <a:pt x="873605" y="1305294"/>
                </a:lnTo>
                <a:lnTo>
                  <a:pt x="884761" y="1296926"/>
                </a:lnTo>
                <a:close/>
                <a:moveTo>
                  <a:pt x="4995088" y="1266246"/>
                </a:moveTo>
                <a:cubicBezTo>
                  <a:pt x="4987651" y="1266246"/>
                  <a:pt x="4983932" y="1270895"/>
                  <a:pt x="4983932" y="1280192"/>
                </a:cubicBezTo>
                <a:cubicBezTo>
                  <a:pt x="4983932" y="1289489"/>
                  <a:pt x="4987651" y="1294137"/>
                  <a:pt x="4995088" y="1294137"/>
                </a:cubicBezTo>
                <a:cubicBezTo>
                  <a:pt x="5002526" y="1294137"/>
                  <a:pt x="5006245" y="1289489"/>
                  <a:pt x="5006245" y="1280192"/>
                </a:cubicBezTo>
                <a:cubicBezTo>
                  <a:pt x="5006245" y="1270895"/>
                  <a:pt x="5002526" y="1266246"/>
                  <a:pt x="4995088" y="1266246"/>
                </a:cubicBezTo>
                <a:close/>
                <a:moveTo>
                  <a:pt x="798299" y="1227199"/>
                </a:moveTo>
                <a:cubicBezTo>
                  <a:pt x="792722" y="1225340"/>
                  <a:pt x="789932" y="1228129"/>
                  <a:pt x="789932" y="1235567"/>
                </a:cubicBezTo>
                <a:cubicBezTo>
                  <a:pt x="789932" y="1243004"/>
                  <a:pt x="792722" y="1247653"/>
                  <a:pt x="798299" y="1249512"/>
                </a:cubicBezTo>
                <a:cubicBezTo>
                  <a:pt x="803878" y="1249512"/>
                  <a:pt x="806667" y="1245793"/>
                  <a:pt x="806667" y="1238356"/>
                </a:cubicBezTo>
                <a:cubicBezTo>
                  <a:pt x="806667" y="1230918"/>
                  <a:pt x="803878" y="1227199"/>
                  <a:pt x="798299" y="1227199"/>
                </a:cubicBezTo>
                <a:close/>
                <a:moveTo>
                  <a:pt x="6918191" y="1224410"/>
                </a:moveTo>
                <a:cubicBezTo>
                  <a:pt x="6910753" y="1224410"/>
                  <a:pt x="6907035" y="1228594"/>
                  <a:pt x="6907035" y="1236961"/>
                </a:cubicBezTo>
                <a:cubicBezTo>
                  <a:pt x="6907035" y="1245328"/>
                  <a:pt x="6910753" y="1249512"/>
                  <a:pt x="6918191" y="1249512"/>
                </a:cubicBezTo>
                <a:cubicBezTo>
                  <a:pt x="6923769" y="1249512"/>
                  <a:pt x="6926559" y="1245328"/>
                  <a:pt x="6926559" y="1236961"/>
                </a:cubicBezTo>
                <a:cubicBezTo>
                  <a:pt x="6926559" y="1228594"/>
                  <a:pt x="6923769" y="1224410"/>
                  <a:pt x="6918191" y="1224410"/>
                </a:cubicBezTo>
                <a:close/>
                <a:moveTo>
                  <a:pt x="6828940" y="1224410"/>
                </a:moveTo>
                <a:lnTo>
                  <a:pt x="6817784" y="1235567"/>
                </a:lnTo>
                <a:lnTo>
                  <a:pt x="6828940" y="1249512"/>
                </a:lnTo>
                <a:close/>
                <a:moveTo>
                  <a:pt x="3679691" y="1224410"/>
                </a:moveTo>
                <a:cubicBezTo>
                  <a:pt x="3672253" y="1224410"/>
                  <a:pt x="3668534" y="1228594"/>
                  <a:pt x="3668534" y="1236961"/>
                </a:cubicBezTo>
                <a:cubicBezTo>
                  <a:pt x="3668534" y="1245328"/>
                  <a:pt x="3672253" y="1249512"/>
                  <a:pt x="3679691" y="1249512"/>
                </a:cubicBezTo>
                <a:cubicBezTo>
                  <a:pt x="3685269" y="1249512"/>
                  <a:pt x="3688058" y="1245328"/>
                  <a:pt x="3688058" y="1236961"/>
                </a:cubicBezTo>
                <a:cubicBezTo>
                  <a:pt x="3688058" y="1228594"/>
                  <a:pt x="3685269" y="1224410"/>
                  <a:pt x="3679691" y="1224410"/>
                </a:cubicBezTo>
                <a:close/>
                <a:moveTo>
                  <a:pt x="3590440" y="1224410"/>
                </a:moveTo>
                <a:lnTo>
                  <a:pt x="3579284" y="1235567"/>
                </a:lnTo>
                <a:lnTo>
                  <a:pt x="3590440" y="1249512"/>
                </a:lnTo>
                <a:close/>
                <a:moveTo>
                  <a:pt x="240482" y="1202097"/>
                </a:moveTo>
                <a:lnTo>
                  <a:pt x="237693" y="1224410"/>
                </a:lnTo>
                <a:lnTo>
                  <a:pt x="262795" y="1204886"/>
                </a:lnTo>
                <a:close/>
                <a:moveTo>
                  <a:pt x="887550" y="1185363"/>
                </a:moveTo>
                <a:lnTo>
                  <a:pt x="887550" y="1196519"/>
                </a:lnTo>
                <a:lnTo>
                  <a:pt x="898707" y="1185363"/>
                </a:lnTo>
                <a:close/>
                <a:moveTo>
                  <a:pt x="5396717" y="1182574"/>
                </a:moveTo>
                <a:cubicBezTo>
                  <a:pt x="5387419" y="1182574"/>
                  <a:pt x="5380447" y="1187687"/>
                  <a:pt x="5375799" y="1197914"/>
                </a:cubicBezTo>
                <a:cubicBezTo>
                  <a:pt x="5371150" y="1208140"/>
                  <a:pt x="5368361" y="1220226"/>
                  <a:pt x="5367431" y="1234172"/>
                </a:cubicBezTo>
                <a:cubicBezTo>
                  <a:pt x="5366501" y="1248117"/>
                  <a:pt x="5366501" y="1262063"/>
                  <a:pt x="5367431" y="1276008"/>
                </a:cubicBezTo>
                <a:cubicBezTo>
                  <a:pt x="5368361" y="1289954"/>
                  <a:pt x="5368826" y="1300645"/>
                  <a:pt x="5368826" y="1308083"/>
                </a:cubicBezTo>
                <a:cubicBezTo>
                  <a:pt x="5368826" y="1317380"/>
                  <a:pt x="5369291" y="1324353"/>
                  <a:pt x="5370221" y="1329001"/>
                </a:cubicBezTo>
                <a:cubicBezTo>
                  <a:pt x="5371150" y="1333649"/>
                  <a:pt x="5375333" y="1339692"/>
                  <a:pt x="5382771" y="1347130"/>
                </a:cubicBezTo>
                <a:cubicBezTo>
                  <a:pt x="5401365" y="1339692"/>
                  <a:pt x="5417635" y="1333185"/>
                  <a:pt x="5431580" y="1327606"/>
                </a:cubicBezTo>
                <a:cubicBezTo>
                  <a:pt x="5445526" y="1322028"/>
                  <a:pt x="5452498" y="1309012"/>
                  <a:pt x="5452499" y="1288559"/>
                </a:cubicBezTo>
                <a:cubicBezTo>
                  <a:pt x="5452498" y="1281122"/>
                  <a:pt x="5452498" y="1273684"/>
                  <a:pt x="5452499" y="1266246"/>
                </a:cubicBezTo>
                <a:cubicBezTo>
                  <a:pt x="5452498" y="1258809"/>
                  <a:pt x="5447850" y="1254160"/>
                  <a:pt x="5438553" y="1252301"/>
                </a:cubicBezTo>
                <a:lnTo>
                  <a:pt x="5410662" y="1277403"/>
                </a:lnTo>
                <a:lnTo>
                  <a:pt x="5410662" y="1257879"/>
                </a:lnTo>
                <a:cubicBezTo>
                  <a:pt x="5410661" y="1244863"/>
                  <a:pt x="5412987" y="1236496"/>
                  <a:pt x="5417635" y="1232777"/>
                </a:cubicBezTo>
                <a:cubicBezTo>
                  <a:pt x="5422283" y="1229059"/>
                  <a:pt x="5424608" y="1221621"/>
                  <a:pt x="5424608" y="1210465"/>
                </a:cubicBezTo>
                <a:cubicBezTo>
                  <a:pt x="5424608" y="1201168"/>
                  <a:pt x="5423213" y="1194195"/>
                  <a:pt x="5420424" y="1189547"/>
                </a:cubicBezTo>
                <a:cubicBezTo>
                  <a:pt x="5417635" y="1184898"/>
                  <a:pt x="5409733" y="1182574"/>
                  <a:pt x="5396717" y="1182574"/>
                </a:cubicBezTo>
                <a:close/>
                <a:moveTo>
                  <a:pt x="706260" y="1176996"/>
                </a:moveTo>
                <a:lnTo>
                  <a:pt x="714627" y="1188152"/>
                </a:lnTo>
                <a:lnTo>
                  <a:pt x="717416" y="1176996"/>
                </a:lnTo>
                <a:close/>
                <a:moveTo>
                  <a:pt x="5326989" y="1140737"/>
                </a:moveTo>
                <a:cubicBezTo>
                  <a:pt x="5325130" y="1142597"/>
                  <a:pt x="5322341" y="1144921"/>
                  <a:pt x="5318623" y="1147710"/>
                </a:cubicBezTo>
                <a:cubicBezTo>
                  <a:pt x="5314903" y="1150499"/>
                  <a:pt x="5313045" y="1152823"/>
                  <a:pt x="5313045" y="1154683"/>
                </a:cubicBezTo>
                <a:lnTo>
                  <a:pt x="5313045" y="1252301"/>
                </a:lnTo>
                <a:lnTo>
                  <a:pt x="5326989" y="1252301"/>
                </a:lnTo>
                <a:cubicBezTo>
                  <a:pt x="5330709" y="1248582"/>
                  <a:pt x="5336287" y="1237891"/>
                  <a:pt x="5343724" y="1220226"/>
                </a:cubicBezTo>
                <a:cubicBezTo>
                  <a:pt x="5351162" y="1202562"/>
                  <a:pt x="5359529" y="1190011"/>
                  <a:pt x="5368826" y="1182574"/>
                </a:cubicBezTo>
                <a:cubicBezTo>
                  <a:pt x="5366966" y="1178855"/>
                  <a:pt x="5362783" y="1171882"/>
                  <a:pt x="5356275" y="1161656"/>
                </a:cubicBezTo>
                <a:cubicBezTo>
                  <a:pt x="5349767" y="1151429"/>
                  <a:pt x="5344653" y="1144456"/>
                  <a:pt x="5340935" y="1140737"/>
                </a:cubicBezTo>
                <a:lnTo>
                  <a:pt x="5335357" y="1140737"/>
                </a:lnTo>
                <a:close/>
                <a:moveTo>
                  <a:pt x="5159645" y="1140737"/>
                </a:moveTo>
                <a:lnTo>
                  <a:pt x="5159645" y="1154683"/>
                </a:lnTo>
                <a:lnTo>
                  <a:pt x="5176379" y="1154683"/>
                </a:lnTo>
                <a:close/>
                <a:moveTo>
                  <a:pt x="187489" y="1121214"/>
                </a:moveTo>
                <a:cubicBezTo>
                  <a:pt x="185630" y="1136089"/>
                  <a:pt x="188884" y="1148175"/>
                  <a:pt x="197251" y="1157472"/>
                </a:cubicBezTo>
                <a:cubicBezTo>
                  <a:pt x="205618" y="1166769"/>
                  <a:pt x="216310" y="1171418"/>
                  <a:pt x="229325" y="1171417"/>
                </a:cubicBezTo>
                <a:cubicBezTo>
                  <a:pt x="229325" y="1143527"/>
                  <a:pt x="215380" y="1126792"/>
                  <a:pt x="187489" y="1121214"/>
                </a:cubicBezTo>
                <a:close/>
                <a:moveTo>
                  <a:pt x="5485967" y="1110057"/>
                </a:moveTo>
                <a:lnTo>
                  <a:pt x="5480389" y="1112847"/>
                </a:lnTo>
                <a:cubicBezTo>
                  <a:pt x="5476671" y="1114706"/>
                  <a:pt x="5471557" y="1118890"/>
                  <a:pt x="5465049" y="1125398"/>
                </a:cubicBezTo>
                <a:cubicBezTo>
                  <a:pt x="5458541" y="1131905"/>
                  <a:pt x="5454358" y="1137019"/>
                  <a:pt x="5452499" y="1140737"/>
                </a:cubicBezTo>
                <a:cubicBezTo>
                  <a:pt x="5456217" y="1150034"/>
                  <a:pt x="5465514" y="1154683"/>
                  <a:pt x="5480389" y="1154683"/>
                </a:cubicBezTo>
                <a:cubicBezTo>
                  <a:pt x="5485967" y="1154683"/>
                  <a:pt x="5492011" y="1153288"/>
                  <a:pt x="5498519" y="1150499"/>
                </a:cubicBezTo>
                <a:cubicBezTo>
                  <a:pt x="5505026" y="1147710"/>
                  <a:pt x="5508280" y="1141667"/>
                  <a:pt x="5508280" y="1132370"/>
                </a:cubicBezTo>
                <a:lnTo>
                  <a:pt x="5508280" y="1126792"/>
                </a:lnTo>
                <a:cubicBezTo>
                  <a:pt x="5506421" y="1124933"/>
                  <a:pt x="5504097" y="1122608"/>
                  <a:pt x="5501308" y="1119819"/>
                </a:cubicBezTo>
                <a:cubicBezTo>
                  <a:pt x="5498519" y="1117030"/>
                  <a:pt x="5495265" y="1114706"/>
                  <a:pt x="5491545" y="1112847"/>
                </a:cubicBezTo>
                <a:cubicBezTo>
                  <a:pt x="5491545" y="1112847"/>
                  <a:pt x="5489687" y="1111917"/>
                  <a:pt x="5485967" y="1110057"/>
                </a:cubicBezTo>
                <a:close/>
                <a:moveTo>
                  <a:pt x="5377193" y="1110057"/>
                </a:moveTo>
                <a:cubicBezTo>
                  <a:pt x="5375333" y="1110057"/>
                  <a:pt x="5374404" y="1110522"/>
                  <a:pt x="5374404" y="1111452"/>
                </a:cubicBezTo>
                <a:cubicBezTo>
                  <a:pt x="5374404" y="1112382"/>
                  <a:pt x="5373475" y="1112847"/>
                  <a:pt x="5371615" y="1112847"/>
                </a:cubicBezTo>
                <a:lnTo>
                  <a:pt x="5368826" y="1112847"/>
                </a:lnTo>
                <a:cubicBezTo>
                  <a:pt x="5368826" y="1114706"/>
                  <a:pt x="5370685" y="1117030"/>
                  <a:pt x="5374404" y="1119819"/>
                </a:cubicBezTo>
                <a:cubicBezTo>
                  <a:pt x="5378123" y="1122608"/>
                  <a:pt x="5380911" y="1124933"/>
                  <a:pt x="5382771" y="1126792"/>
                </a:cubicBezTo>
                <a:cubicBezTo>
                  <a:pt x="5382771" y="1128651"/>
                  <a:pt x="5383701" y="1129581"/>
                  <a:pt x="5385561" y="1129581"/>
                </a:cubicBezTo>
                <a:lnTo>
                  <a:pt x="5391139" y="1129581"/>
                </a:lnTo>
                <a:cubicBezTo>
                  <a:pt x="5391139" y="1129581"/>
                  <a:pt x="5392998" y="1128651"/>
                  <a:pt x="5396717" y="1126792"/>
                </a:cubicBezTo>
                <a:lnTo>
                  <a:pt x="5382771" y="1112847"/>
                </a:lnTo>
                <a:close/>
                <a:moveTo>
                  <a:pt x="262795" y="1098901"/>
                </a:moveTo>
                <a:cubicBezTo>
                  <a:pt x="262795" y="1106339"/>
                  <a:pt x="267443" y="1112847"/>
                  <a:pt x="276740" y="1118425"/>
                </a:cubicBezTo>
                <a:lnTo>
                  <a:pt x="276740" y="1098901"/>
                </a:lnTo>
                <a:close/>
                <a:moveTo>
                  <a:pt x="716021" y="1081469"/>
                </a:moveTo>
                <a:cubicBezTo>
                  <a:pt x="715092" y="1081934"/>
                  <a:pt x="714627" y="1083096"/>
                  <a:pt x="714627" y="1084956"/>
                </a:cubicBezTo>
                <a:cubicBezTo>
                  <a:pt x="714627" y="1088674"/>
                  <a:pt x="716486" y="1090534"/>
                  <a:pt x="720205" y="1090534"/>
                </a:cubicBezTo>
                <a:cubicBezTo>
                  <a:pt x="723924" y="1088674"/>
                  <a:pt x="725783" y="1086815"/>
                  <a:pt x="725783" y="1084956"/>
                </a:cubicBezTo>
                <a:cubicBezTo>
                  <a:pt x="725783" y="1083096"/>
                  <a:pt x="723924" y="1082167"/>
                  <a:pt x="720205" y="1082167"/>
                </a:cubicBezTo>
                <a:cubicBezTo>
                  <a:pt x="718346" y="1081237"/>
                  <a:pt x="716951" y="1081005"/>
                  <a:pt x="716021" y="1081469"/>
                </a:cubicBezTo>
                <a:close/>
                <a:moveTo>
                  <a:pt x="5742564" y="1079378"/>
                </a:moveTo>
                <a:cubicBezTo>
                  <a:pt x="5753721" y="1079378"/>
                  <a:pt x="5758369" y="1081237"/>
                  <a:pt x="5756509" y="1084956"/>
                </a:cubicBezTo>
                <a:cubicBezTo>
                  <a:pt x="5754649" y="1088674"/>
                  <a:pt x="5750466" y="1090534"/>
                  <a:pt x="5743958" y="1090534"/>
                </a:cubicBezTo>
                <a:cubicBezTo>
                  <a:pt x="5737451" y="1090534"/>
                  <a:pt x="5732337" y="1088674"/>
                  <a:pt x="5728619" y="1084956"/>
                </a:cubicBezTo>
                <a:cubicBezTo>
                  <a:pt x="5726759" y="1081237"/>
                  <a:pt x="5731407" y="1079378"/>
                  <a:pt x="5742564" y="1079378"/>
                </a:cubicBezTo>
                <a:close/>
                <a:moveTo>
                  <a:pt x="6519351" y="1037541"/>
                </a:moveTo>
                <a:cubicBezTo>
                  <a:pt x="6513773" y="1037541"/>
                  <a:pt x="6510984" y="1041725"/>
                  <a:pt x="6510984" y="1050092"/>
                </a:cubicBezTo>
                <a:cubicBezTo>
                  <a:pt x="6510984" y="1058459"/>
                  <a:pt x="6513773" y="1062643"/>
                  <a:pt x="6519351" y="1062643"/>
                </a:cubicBezTo>
                <a:cubicBezTo>
                  <a:pt x="6526789" y="1062643"/>
                  <a:pt x="6530508" y="1058459"/>
                  <a:pt x="6530508" y="1050092"/>
                </a:cubicBezTo>
                <a:cubicBezTo>
                  <a:pt x="6530508" y="1041725"/>
                  <a:pt x="6526789" y="1037541"/>
                  <a:pt x="6519351" y="1037541"/>
                </a:cubicBezTo>
                <a:close/>
                <a:moveTo>
                  <a:pt x="3280851" y="1037541"/>
                </a:moveTo>
                <a:cubicBezTo>
                  <a:pt x="3275273" y="1037541"/>
                  <a:pt x="3272484" y="1041725"/>
                  <a:pt x="3272484" y="1050092"/>
                </a:cubicBezTo>
                <a:cubicBezTo>
                  <a:pt x="3272484" y="1058459"/>
                  <a:pt x="3275273" y="1062643"/>
                  <a:pt x="3280851" y="1062643"/>
                </a:cubicBezTo>
                <a:cubicBezTo>
                  <a:pt x="3288289" y="1062643"/>
                  <a:pt x="3292008" y="1058459"/>
                  <a:pt x="3292008" y="1050092"/>
                </a:cubicBezTo>
                <a:cubicBezTo>
                  <a:pt x="3292008" y="1041725"/>
                  <a:pt x="3288289" y="1037541"/>
                  <a:pt x="3280851" y="1037541"/>
                </a:cubicBezTo>
                <a:close/>
                <a:moveTo>
                  <a:pt x="658845" y="1037541"/>
                </a:moveTo>
                <a:cubicBezTo>
                  <a:pt x="660705" y="1043119"/>
                  <a:pt x="666283" y="1047768"/>
                  <a:pt x="675580" y="1051487"/>
                </a:cubicBezTo>
                <a:lnTo>
                  <a:pt x="681158" y="1037541"/>
                </a:lnTo>
                <a:close/>
                <a:moveTo>
                  <a:pt x="767620" y="1031963"/>
                </a:moveTo>
                <a:cubicBezTo>
                  <a:pt x="762041" y="1031963"/>
                  <a:pt x="758323" y="1035217"/>
                  <a:pt x="756463" y="1041725"/>
                </a:cubicBezTo>
                <a:cubicBezTo>
                  <a:pt x="754604" y="1048233"/>
                  <a:pt x="756463" y="1051487"/>
                  <a:pt x="762041" y="1051487"/>
                </a:cubicBezTo>
                <a:cubicBezTo>
                  <a:pt x="765760" y="1051487"/>
                  <a:pt x="768549" y="1048233"/>
                  <a:pt x="770409" y="1041725"/>
                </a:cubicBezTo>
                <a:cubicBezTo>
                  <a:pt x="772268" y="1035217"/>
                  <a:pt x="771338" y="1031963"/>
                  <a:pt x="767620" y="1031963"/>
                </a:cubicBezTo>
                <a:close/>
                <a:moveTo>
                  <a:pt x="709746" y="995008"/>
                </a:moveTo>
                <a:cubicBezTo>
                  <a:pt x="709281" y="995472"/>
                  <a:pt x="709049" y="996635"/>
                  <a:pt x="709049" y="998494"/>
                </a:cubicBezTo>
                <a:cubicBezTo>
                  <a:pt x="709049" y="1002213"/>
                  <a:pt x="709978" y="1004072"/>
                  <a:pt x="711838" y="1004072"/>
                </a:cubicBezTo>
                <a:cubicBezTo>
                  <a:pt x="715557" y="1002213"/>
                  <a:pt x="717416" y="1000353"/>
                  <a:pt x="717416" y="998494"/>
                </a:cubicBezTo>
                <a:cubicBezTo>
                  <a:pt x="717416" y="996635"/>
                  <a:pt x="715557" y="995705"/>
                  <a:pt x="711838" y="995705"/>
                </a:cubicBezTo>
                <a:cubicBezTo>
                  <a:pt x="710908" y="994775"/>
                  <a:pt x="710211" y="994543"/>
                  <a:pt x="709746" y="995008"/>
                </a:cubicBezTo>
                <a:close/>
                <a:moveTo>
                  <a:pt x="823401" y="978970"/>
                </a:moveTo>
                <a:cubicBezTo>
                  <a:pt x="821542" y="977111"/>
                  <a:pt x="820147" y="978970"/>
                  <a:pt x="819218" y="984549"/>
                </a:cubicBezTo>
                <a:cubicBezTo>
                  <a:pt x="818288" y="990127"/>
                  <a:pt x="817823" y="995705"/>
                  <a:pt x="817823" y="1001283"/>
                </a:cubicBezTo>
                <a:cubicBezTo>
                  <a:pt x="817823" y="1006861"/>
                  <a:pt x="817823" y="1011975"/>
                  <a:pt x="817823" y="1016623"/>
                </a:cubicBezTo>
                <a:cubicBezTo>
                  <a:pt x="817823" y="1021272"/>
                  <a:pt x="818753" y="1022666"/>
                  <a:pt x="820612" y="1020807"/>
                </a:cubicBezTo>
                <a:cubicBezTo>
                  <a:pt x="824331" y="1018947"/>
                  <a:pt x="826190" y="1012439"/>
                  <a:pt x="826190" y="1001283"/>
                </a:cubicBezTo>
                <a:cubicBezTo>
                  <a:pt x="826190" y="990127"/>
                  <a:pt x="825261" y="982689"/>
                  <a:pt x="823401" y="978970"/>
                </a:cubicBezTo>
                <a:close/>
                <a:moveTo>
                  <a:pt x="5603109" y="976181"/>
                </a:moveTo>
                <a:lnTo>
                  <a:pt x="5603109" y="1001283"/>
                </a:lnTo>
                <a:lnTo>
                  <a:pt x="5622633" y="1001283"/>
                </a:lnTo>
                <a:cubicBezTo>
                  <a:pt x="5622633" y="988267"/>
                  <a:pt x="5616125" y="979900"/>
                  <a:pt x="5603109" y="976181"/>
                </a:cubicBezTo>
                <a:close/>
                <a:moveTo>
                  <a:pt x="890340" y="925978"/>
                </a:moveTo>
                <a:cubicBezTo>
                  <a:pt x="886621" y="925978"/>
                  <a:pt x="880113" y="932486"/>
                  <a:pt x="870816" y="945501"/>
                </a:cubicBezTo>
                <a:cubicBezTo>
                  <a:pt x="861519" y="958517"/>
                  <a:pt x="856870" y="968744"/>
                  <a:pt x="856870" y="976181"/>
                </a:cubicBezTo>
                <a:cubicBezTo>
                  <a:pt x="855011" y="983619"/>
                  <a:pt x="854081" y="991056"/>
                  <a:pt x="854081" y="998494"/>
                </a:cubicBezTo>
                <a:cubicBezTo>
                  <a:pt x="854081" y="1005932"/>
                  <a:pt x="858730" y="1011510"/>
                  <a:pt x="868027" y="1015229"/>
                </a:cubicBezTo>
                <a:cubicBezTo>
                  <a:pt x="868027" y="1013369"/>
                  <a:pt x="868956" y="1012439"/>
                  <a:pt x="870816" y="1012439"/>
                </a:cubicBezTo>
                <a:cubicBezTo>
                  <a:pt x="876394" y="1008721"/>
                  <a:pt x="880578" y="1000353"/>
                  <a:pt x="883367" y="987338"/>
                </a:cubicBezTo>
                <a:cubicBezTo>
                  <a:pt x="886156" y="974322"/>
                  <a:pt x="892199" y="967814"/>
                  <a:pt x="901496" y="967814"/>
                </a:cubicBezTo>
                <a:lnTo>
                  <a:pt x="907074" y="970603"/>
                </a:lnTo>
                <a:cubicBezTo>
                  <a:pt x="914512" y="976181"/>
                  <a:pt x="919625" y="980830"/>
                  <a:pt x="922414" y="984549"/>
                </a:cubicBezTo>
                <a:cubicBezTo>
                  <a:pt x="925203" y="988267"/>
                  <a:pt x="927062" y="991056"/>
                  <a:pt x="927992" y="992916"/>
                </a:cubicBezTo>
                <a:cubicBezTo>
                  <a:pt x="928922" y="994775"/>
                  <a:pt x="930781" y="995705"/>
                  <a:pt x="933570" y="995705"/>
                </a:cubicBezTo>
                <a:cubicBezTo>
                  <a:pt x="936359" y="995705"/>
                  <a:pt x="942403" y="995705"/>
                  <a:pt x="951699" y="995705"/>
                </a:cubicBezTo>
                <a:cubicBezTo>
                  <a:pt x="953559" y="977111"/>
                  <a:pt x="949375" y="961306"/>
                  <a:pt x="939148" y="948290"/>
                </a:cubicBezTo>
                <a:cubicBezTo>
                  <a:pt x="928922" y="935275"/>
                  <a:pt x="912652" y="927837"/>
                  <a:pt x="890340" y="925978"/>
                </a:cubicBezTo>
                <a:close/>
                <a:moveTo>
                  <a:pt x="1021427" y="878563"/>
                </a:moveTo>
                <a:lnTo>
                  <a:pt x="1004692" y="889720"/>
                </a:lnTo>
                <a:lnTo>
                  <a:pt x="1021427" y="900876"/>
                </a:lnTo>
                <a:close/>
                <a:moveTo>
                  <a:pt x="6432890" y="864618"/>
                </a:moveTo>
                <a:lnTo>
                  <a:pt x="6446835" y="875774"/>
                </a:lnTo>
                <a:lnTo>
                  <a:pt x="6446835" y="864618"/>
                </a:lnTo>
                <a:close/>
                <a:moveTo>
                  <a:pt x="5410662" y="864618"/>
                </a:moveTo>
                <a:lnTo>
                  <a:pt x="5396717" y="875774"/>
                </a:lnTo>
                <a:lnTo>
                  <a:pt x="5396717" y="987338"/>
                </a:lnTo>
                <a:lnTo>
                  <a:pt x="5382771" y="987338"/>
                </a:lnTo>
                <a:cubicBezTo>
                  <a:pt x="5380911" y="987338"/>
                  <a:pt x="5376263" y="985478"/>
                  <a:pt x="5368826" y="981759"/>
                </a:cubicBezTo>
                <a:cubicBezTo>
                  <a:pt x="5361388" y="978041"/>
                  <a:pt x="5356740" y="976181"/>
                  <a:pt x="5354881" y="976181"/>
                </a:cubicBezTo>
                <a:lnTo>
                  <a:pt x="5346513" y="976181"/>
                </a:lnTo>
                <a:lnTo>
                  <a:pt x="5340935" y="976181"/>
                </a:lnTo>
                <a:cubicBezTo>
                  <a:pt x="5339075" y="976181"/>
                  <a:pt x="5336287" y="978041"/>
                  <a:pt x="5332567" y="981759"/>
                </a:cubicBezTo>
                <a:lnTo>
                  <a:pt x="5326989" y="987338"/>
                </a:lnTo>
                <a:cubicBezTo>
                  <a:pt x="5326989" y="996635"/>
                  <a:pt x="5332567" y="1008256"/>
                  <a:pt x="5343724" y="1022201"/>
                </a:cubicBezTo>
                <a:cubicBezTo>
                  <a:pt x="5354880" y="1036147"/>
                  <a:pt x="5365107" y="1043119"/>
                  <a:pt x="5374404" y="1043119"/>
                </a:cubicBezTo>
                <a:lnTo>
                  <a:pt x="5382771" y="1043119"/>
                </a:lnTo>
                <a:cubicBezTo>
                  <a:pt x="5397646" y="1039401"/>
                  <a:pt x="5415775" y="1033358"/>
                  <a:pt x="5437159" y="1024990"/>
                </a:cubicBezTo>
                <a:cubicBezTo>
                  <a:pt x="5458541" y="1016623"/>
                  <a:pt x="5469233" y="1002213"/>
                  <a:pt x="5469233" y="981759"/>
                </a:cubicBezTo>
                <a:cubicBezTo>
                  <a:pt x="5469233" y="979900"/>
                  <a:pt x="5468303" y="978041"/>
                  <a:pt x="5466445" y="976181"/>
                </a:cubicBezTo>
                <a:cubicBezTo>
                  <a:pt x="5464585" y="974322"/>
                  <a:pt x="5459936" y="969673"/>
                  <a:pt x="5452499" y="962236"/>
                </a:cubicBezTo>
                <a:cubicBezTo>
                  <a:pt x="5445061" y="954798"/>
                  <a:pt x="5440412" y="949220"/>
                  <a:pt x="5438553" y="945501"/>
                </a:cubicBezTo>
                <a:lnTo>
                  <a:pt x="5438553" y="939923"/>
                </a:lnTo>
                <a:lnTo>
                  <a:pt x="5438553" y="931556"/>
                </a:lnTo>
                <a:lnTo>
                  <a:pt x="5444131" y="920399"/>
                </a:lnTo>
                <a:cubicBezTo>
                  <a:pt x="5445991" y="916681"/>
                  <a:pt x="5447850" y="913892"/>
                  <a:pt x="5449709" y="912032"/>
                </a:cubicBezTo>
                <a:cubicBezTo>
                  <a:pt x="5451569" y="910173"/>
                  <a:pt x="5452498" y="908314"/>
                  <a:pt x="5452499" y="906454"/>
                </a:cubicBezTo>
                <a:cubicBezTo>
                  <a:pt x="5448779" y="902735"/>
                  <a:pt x="5441807" y="895298"/>
                  <a:pt x="5431580" y="884141"/>
                </a:cubicBezTo>
                <a:cubicBezTo>
                  <a:pt x="5421353" y="872985"/>
                  <a:pt x="5414381" y="866477"/>
                  <a:pt x="5410662" y="864618"/>
                </a:cubicBezTo>
                <a:close/>
                <a:moveTo>
                  <a:pt x="3194389" y="864618"/>
                </a:moveTo>
                <a:lnTo>
                  <a:pt x="3208335" y="875774"/>
                </a:lnTo>
                <a:lnTo>
                  <a:pt x="3208335" y="864618"/>
                </a:lnTo>
                <a:close/>
                <a:moveTo>
                  <a:pt x="4537678" y="850672"/>
                </a:moveTo>
                <a:cubicBezTo>
                  <a:pt x="4530240" y="854391"/>
                  <a:pt x="4520013" y="863223"/>
                  <a:pt x="4506998" y="877169"/>
                </a:cubicBezTo>
                <a:cubicBezTo>
                  <a:pt x="4493982" y="891114"/>
                  <a:pt x="4485615" y="900876"/>
                  <a:pt x="4481896" y="906454"/>
                </a:cubicBezTo>
                <a:cubicBezTo>
                  <a:pt x="4481896" y="906454"/>
                  <a:pt x="4480966" y="908314"/>
                  <a:pt x="4479107" y="912032"/>
                </a:cubicBezTo>
                <a:lnTo>
                  <a:pt x="4481896" y="920399"/>
                </a:lnTo>
                <a:cubicBezTo>
                  <a:pt x="4483755" y="922259"/>
                  <a:pt x="4487939" y="926443"/>
                  <a:pt x="4494447" y="932950"/>
                </a:cubicBezTo>
                <a:cubicBezTo>
                  <a:pt x="4500955" y="939458"/>
                  <a:pt x="4506068" y="943642"/>
                  <a:pt x="4509787" y="945501"/>
                </a:cubicBezTo>
                <a:cubicBezTo>
                  <a:pt x="4513506" y="932486"/>
                  <a:pt x="4519084" y="919005"/>
                  <a:pt x="4526521" y="905060"/>
                </a:cubicBezTo>
                <a:cubicBezTo>
                  <a:pt x="4533959" y="891114"/>
                  <a:pt x="4537678" y="877633"/>
                  <a:pt x="4537678" y="864618"/>
                </a:cubicBezTo>
                <a:close/>
                <a:moveTo>
                  <a:pt x="5639367" y="847883"/>
                </a:moveTo>
                <a:cubicBezTo>
                  <a:pt x="5626351" y="847883"/>
                  <a:pt x="5617055" y="853461"/>
                  <a:pt x="5611477" y="864618"/>
                </a:cubicBezTo>
                <a:cubicBezTo>
                  <a:pt x="5605898" y="875774"/>
                  <a:pt x="5603109" y="886930"/>
                  <a:pt x="5603109" y="898087"/>
                </a:cubicBezTo>
                <a:cubicBezTo>
                  <a:pt x="5603109" y="903665"/>
                  <a:pt x="5604969" y="912032"/>
                  <a:pt x="5608687" y="923189"/>
                </a:cubicBezTo>
                <a:cubicBezTo>
                  <a:pt x="5612407" y="934345"/>
                  <a:pt x="5617055" y="945966"/>
                  <a:pt x="5622633" y="958052"/>
                </a:cubicBezTo>
                <a:cubicBezTo>
                  <a:pt x="5628211" y="970138"/>
                  <a:pt x="5634255" y="980365"/>
                  <a:pt x="5640762" y="988732"/>
                </a:cubicBezTo>
                <a:cubicBezTo>
                  <a:pt x="5647270" y="997099"/>
                  <a:pt x="5653313" y="1001283"/>
                  <a:pt x="5658891" y="1001283"/>
                </a:cubicBezTo>
                <a:lnTo>
                  <a:pt x="5675625" y="1001283"/>
                </a:lnTo>
                <a:cubicBezTo>
                  <a:pt x="5675625" y="999424"/>
                  <a:pt x="5675625" y="995240"/>
                  <a:pt x="5675625" y="988732"/>
                </a:cubicBezTo>
                <a:cubicBezTo>
                  <a:pt x="5675625" y="982224"/>
                  <a:pt x="5674696" y="978041"/>
                  <a:pt x="5672837" y="976181"/>
                </a:cubicBezTo>
                <a:cubicBezTo>
                  <a:pt x="5672837" y="974322"/>
                  <a:pt x="5670513" y="969673"/>
                  <a:pt x="5665864" y="962236"/>
                </a:cubicBezTo>
                <a:cubicBezTo>
                  <a:pt x="5661215" y="954798"/>
                  <a:pt x="5658891" y="949220"/>
                  <a:pt x="5658891" y="945501"/>
                </a:cubicBezTo>
                <a:cubicBezTo>
                  <a:pt x="5660750" y="943642"/>
                  <a:pt x="5661679" y="941783"/>
                  <a:pt x="5661680" y="939923"/>
                </a:cubicBezTo>
                <a:cubicBezTo>
                  <a:pt x="5661679" y="936204"/>
                  <a:pt x="5662609" y="933415"/>
                  <a:pt x="5664469" y="931556"/>
                </a:cubicBezTo>
                <a:cubicBezTo>
                  <a:pt x="5666329" y="927837"/>
                  <a:pt x="5669118" y="924118"/>
                  <a:pt x="5672837" y="920399"/>
                </a:cubicBezTo>
                <a:cubicBezTo>
                  <a:pt x="5672837" y="918540"/>
                  <a:pt x="5673301" y="916216"/>
                  <a:pt x="5674231" y="913427"/>
                </a:cubicBezTo>
                <a:cubicBezTo>
                  <a:pt x="5675161" y="910638"/>
                  <a:pt x="5675625" y="907384"/>
                  <a:pt x="5675625" y="903665"/>
                </a:cubicBezTo>
                <a:cubicBezTo>
                  <a:pt x="5675625" y="892509"/>
                  <a:pt x="5673766" y="883677"/>
                  <a:pt x="5670047" y="877169"/>
                </a:cubicBezTo>
                <a:cubicBezTo>
                  <a:pt x="5666329" y="870661"/>
                  <a:pt x="5658891" y="861829"/>
                  <a:pt x="5647735" y="850672"/>
                </a:cubicBezTo>
                <a:close/>
                <a:moveTo>
                  <a:pt x="1074419" y="836727"/>
                </a:moveTo>
                <a:lnTo>
                  <a:pt x="1085576" y="847883"/>
                </a:lnTo>
                <a:lnTo>
                  <a:pt x="1085576" y="839516"/>
                </a:lnTo>
                <a:close/>
                <a:moveTo>
                  <a:pt x="6371529" y="828360"/>
                </a:moveTo>
                <a:cubicBezTo>
                  <a:pt x="6365951" y="828360"/>
                  <a:pt x="6363162" y="832078"/>
                  <a:pt x="6363162" y="839516"/>
                </a:cubicBezTo>
                <a:cubicBezTo>
                  <a:pt x="6363162" y="846953"/>
                  <a:pt x="6365951" y="850672"/>
                  <a:pt x="6371529" y="850672"/>
                </a:cubicBezTo>
                <a:cubicBezTo>
                  <a:pt x="6377108" y="850672"/>
                  <a:pt x="6379897" y="846953"/>
                  <a:pt x="6379897" y="839516"/>
                </a:cubicBezTo>
                <a:cubicBezTo>
                  <a:pt x="6379897" y="832078"/>
                  <a:pt x="6377108" y="828360"/>
                  <a:pt x="6371529" y="828360"/>
                </a:cubicBezTo>
                <a:close/>
                <a:moveTo>
                  <a:pt x="3133030" y="828360"/>
                </a:moveTo>
                <a:cubicBezTo>
                  <a:pt x="3127451" y="828360"/>
                  <a:pt x="3124662" y="832078"/>
                  <a:pt x="3124662" y="839516"/>
                </a:cubicBezTo>
                <a:cubicBezTo>
                  <a:pt x="3124662" y="846953"/>
                  <a:pt x="3127451" y="850672"/>
                  <a:pt x="3133030" y="850672"/>
                </a:cubicBezTo>
                <a:cubicBezTo>
                  <a:pt x="3138608" y="850672"/>
                  <a:pt x="3141397" y="846953"/>
                  <a:pt x="3141397" y="839516"/>
                </a:cubicBezTo>
                <a:cubicBezTo>
                  <a:pt x="3141397" y="832078"/>
                  <a:pt x="3138608" y="828360"/>
                  <a:pt x="3133030" y="828360"/>
                </a:cubicBezTo>
                <a:close/>
                <a:moveTo>
                  <a:pt x="257216" y="814414"/>
                </a:moveTo>
                <a:lnTo>
                  <a:pt x="257216" y="819992"/>
                </a:lnTo>
                <a:lnTo>
                  <a:pt x="257216" y="825570"/>
                </a:lnTo>
                <a:cubicBezTo>
                  <a:pt x="257216" y="829289"/>
                  <a:pt x="258146" y="835332"/>
                  <a:pt x="260005" y="843700"/>
                </a:cubicBezTo>
                <a:cubicBezTo>
                  <a:pt x="261865" y="852067"/>
                  <a:pt x="262795" y="857180"/>
                  <a:pt x="262795" y="859040"/>
                </a:cubicBezTo>
                <a:lnTo>
                  <a:pt x="271162" y="861829"/>
                </a:lnTo>
                <a:lnTo>
                  <a:pt x="276740" y="859040"/>
                </a:lnTo>
                <a:cubicBezTo>
                  <a:pt x="274881" y="853461"/>
                  <a:pt x="273486" y="845559"/>
                  <a:pt x="272556" y="835332"/>
                </a:cubicBezTo>
                <a:cubicBezTo>
                  <a:pt x="271627" y="825106"/>
                  <a:pt x="266513" y="818133"/>
                  <a:pt x="257216" y="814414"/>
                </a:cubicBezTo>
                <a:close/>
                <a:moveTo>
                  <a:pt x="1255710" y="811625"/>
                </a:moveTo>
                <a:lnTo>
                  <a:pt x="1255710" y="817203"/>
                </a:lnTo>
                <a:cubicBezTo>
                  <a:pt x="1255710" y="819063"/>
                  <a:pt x="1256175" y="820457"/>
                  <a:pt x="1257105" y="821387"/>
                </a:cubicBezTo>
                <a:cubicBezTo>
                  <a:pt x="1258034" y="822317"/>
                  <a:pt x="1258499" y="823711"/>
                  <a:pt x="1258499" y="825570"/>
                </a:cubicBezTo>
                <a:lnTo>
                  <a:pt x="1258499" y="833938"/>
                </a:lnTo>
                <a:cubicBezTo>
                  <a:pt x="1258499" y="837657"/>
                  <a:pt x="1259893" y="843235"/>
                  <a:pt x="1262683" y="850672"/>
                </a:cubicBezTo>
                <a:cubicBezTo>
                  <a:pt x="1265472" y="858110"/>
                  <a:pt x="1267796" y="863688"/>
                  <a:pt x="1269655" y="867407"/>
                </a:cubicBezTo>
                <a:cubicBezTo>
                  <a:pt x="1273374" y="867407"/>
                  <a:pt x="1276628" y="865547"/>
                  <a:pt x="1279417" y="861829"/>
                </a:cubicBezTo>
                <a:cubicBezTo>
                  <a:pt x="1282206" y="858110"/>
                  <a:pt x="1282671" y="855321"/>
                  <a:pt x="1280812" y="853461"/>
                </a:cubicBezTo>
                <a:cubicBezTo>
                  <a:pt x="1280812" y="849743"/>
                  <a:pt x="1278952" y="842770"/>
                  <a:pt x="1275234" y="832543"/>
                </a:cubicBezTo>
                <a:cubicBezTo>
                  <a:pt x="1271515" y="822317"/>
                  <a:pt x="1265007" y="815344"/>
                  <a:pt x="1255710" y="811625"/>
                </a:cubicBezTo>
                <a:close/>
                <a:moveTo>
                  <a:pt x="5480389" y="808836"/>
                </a:moveTo>
                <a:cubicBezTo>
                  <a:pt x="5478529" y="808836"/>
                  <a:pt x="5476205" y="810696"/>
                  <a:pt x="5473417" y="814414"/>
                </a:cubicBezTo>
                <a:cubicBezTo>
                  <a:pt x="5470627" y="818133"/>
                  <a:pt x="5468303" y="819992"/>
                  <a:pt x="5466445" y="819992"/>
                </a:cubicBezTo>
                <a:lnTo>
                  <a:pt x="5466445" y="831149"/>
                </a:lnTo>
                <a:cubicBezTo>
                  <a:pt x="5466445" y="844165"/>
                  <a:pt x="5469233" y="855786"/>
                  <a:pt x="5474811" y="866012"/>
                </a:cubicBezTo>
                <a:cubicBezTo>
                  <a:pt x="5480389" y="876239"/>
                  <a:pt x="5483179" y="889720"/>
                  <a:pt x="5483179" y="906454"/>
                </a:cubicBezTo>
                <a:lnTo>
                  <a:pt x="5499913" y="906454"/>
                </a:lnTo>
                <a:cubicBezTo>
                  <a:pt x="5499913" y="891579"/>
                  <a:pt x="5502237" y="877633"/>
                  <a:pt x="5506886" y="864618"/>
                </a:cubicBezTo>
                <a:cubicBezTo>
                  <a:pt x="5511534" y="851602"/>
                  <a:pt x="5521296" y="842305"/>
                  <a:pt x="5536171" y="836727"/>
                </a:cubicBezTo>
                <a:cubicBezTo>
                  <a:pt x="5523155" y="818133"/>
                  <a:pt x="5506421" y="808836"/>
                  <a:pt x="5485967" y="808836"/>
                </a:cubicBezTo>
                <a:close/>
                <a:moveTo>
                  <a:pt x="1171253" y="796459"/>
                </a:moveTo>
                <a:cubicBezTo>
                  <a:pt x="1165500" y="796808"/>
                  <a:pt x="1161578" y="801863"/>
                  <a:pt x="1159486" y="811625"/>
                </a:cubicBezTo>
                <a:cubicBezTo>
                  <a:pt x="1156697" y="824641"/>
                  <a:pt x="1153443" y="834868"/>
                  <a:pt x="1149725" y="842305"/>
                </a:cubicBezTo>
                <a:lnTo>
                  <a:pt x="1197139" y="842305"/>
                </a:lnTo>
                <a:cubicBezTo>
                  <a:pt x="1198998" y="836727"/>
                  <a:pt x="1198534" y="827430"/>
                  <a:pt x="1195745" y="814414"/>
                </a:cubicBezTo>
                <a:cubicBezTo>
                  <a:pt x="1192955" y="801398"/>
                  <a:pt x="1186913" y="795820"/>
                  <a:pt x="1177616" y="797680"/>
                </a:cubicBezTo>
                <a:cubicBezTo>
                  <a:pt x="1175291" y="796750"/>
                  <a:pt x="1173170" y="796343"/>
                  <a:pt x="1171253" y="796459"/>
                </a:cubicBezTo>
                <a:close/>
                <a:moveTo>
                  <a:pt x="5735591" y="789312"/>
                </a:moveTo>
                <a:cubicBezTo>
                  <a:pt x="5729083" y="789312"/>
                  <a:pt x="5726759" y="791172"/>
                  <a:pt x="5728619" y="794891"/>
                </a:cubicBezTo>
                <a:cubicBezTo>
                  <a:pt x="5730478" y="798609"/>
                  <a:pt x="5733267" y="800469"/>
                  <a:pt x="5736985" y="800469"/>
                </a:cubicBezTo>
                <a:cubicBezTo>
                  <a:pt x="5740705" y="800469"/>
                  <a:pt x="5742564" y="798609"/>
                  <a:pt x="5742564" y="794891"/>
                </a:cubicBezTo>
                <a:cubicBezTo>
                  <a:pt x="5744423" y="791172"/>
                  <a:pt x="5742099" y="789312"/>
                  <a:pt x="5735591" y="789312"/>
                </a:cubicBezTo>
                <a:close/>
                <a:moveTo>
                  <a:pt x="265584" y="784431"/>
                </a:moveTo>
                <a:cubicBezTo>
                  <a:pt x="264654" y="784896"/>
                  <a:pt x="263724" y="786523"/>
                  <a:pt x="262795" y="789312"/>
                </a:cubicBezTo>
                <a:cubicBezTo>
                  <a:pt x="260935" y="794891"/>
                  <a:pt x="260935" y="796750"/>
                  <a:pt x="262795" y="794891"/>
                </a:cubicBezTo>
                <a:cubicBezTo>
                  <a:pt x="266513" y="793031"/>
                  <a:pt x="269302" y="791172"/>
                  <a:pt x="271162" y="789312"/>
                </a:cubicBezTo>
                <a:cubicBezTo>
                  <a:pt x="273021" y="787453"/>
                  <a:pt x="272091" y="786523"/>
                  <a:pt x="268373" y="786523"/>
                </a:cubicBezTo>
                <a:cubicBezTo>
                  <a:pt x="267443" y="784664"/>
                  <a:pt x="266513" y="783967"/>
                  <a:pt x="265584" y="784431"/>
                </a:cubicBezTo>
                <a:close/>
                <a:moveTo>
                  <a:pt x="2224945" y="761421"/>
                </a:moveTo>
                <a:cubicBezTo>
                  <a:pt x="2230523" y="761422"/>
                  <a:pt x="2233777" y="765605"/>
                  <a:pt x="2234707" y="773972"/>
                </a:cubicBezTo>
                <a:cubicBezTo>
                  <a:pt x="2235636" y="782340"/>
                  <a:pt x="2233312" y="786523"/>
                  <a:pt x="2227734" y="786523"/>
                </a:cubicBezTo>
                <a:cubicBezTo>
                  <a:pt x="2220296" y="786523"/>
                  <a:pt x="2216113" y="782340"/>
                  <a:pt x="2215183" y="773972"/>
                </a:cubicBezTo>
                <a:cubicBezTo>
                  <a:pt x="2214253" y="765605"/>
                  <a:pt x="2217507" y="761422"/>
                  <a:pt x="2224945" y="761421"/>
                </a:cubicBezTo>
                <a:close/>
                <a:moveTo>
                  <a:pt x="6656017" y="736320"/>
                </a:moveTo>
                <a:cubicBezTo>
                  <a:pt x="6646719" y="736320"/>
                  <a:pt x="6637888" y="740503"/>
                  <a:pt x="6629521" y="748871"/>
                </a:cubicBezTo>
                <a:cubicBezTo>
                  <a:pt x="6621153" y="757238"/>
                  <a:pt x="6616969" y="766070"/>
                  <a:pt x="6616969" y="775367"/>
                </a:cubicBezTo>
                <a:cubicBezTo>
                  <a:pt x="6616969" y="788383"/>
                  <a:pt x="6619293" y="801863"/>
                  <a:pt x="6623942" y="815809"/>
                </a:cubicBezTo>
                <a:cubicBezTo>
                  <a:pt x="6628590" y="829754"/>
                  <a:pt x="6639282" y="836727"/>
                  <a:pt x="6656017" y="836727"/>
                </a:cubicBezTo>
                <a:close/>
                <a:moveTo>
                  <a:pt x="3417517" y="736320"/>
                </a:moveTo>
                <a:cubicBezTo>
                  <a:pt x="3408219" y="736320"/>
                  <a:pt x="3399387" y="740503"/>
                  <a:pt x="3391020" y="748871"/>
                </a:cubicBezTo>
                <a:cubicBezTo>
                  <a:pt x="3382653" y="757238"/>
                  <a:pt x="3378469" y="766070"/>
                  <a:pt x="3378469" y="775367"/>
                </a:cubicBezTo>
                <a:cubicBezTo>
                  <a:pt x="3378469" y="788383"/>
                  <a:pt x="3380794" y="801863"/>
                  <a:pt x="3385442" y="815809"/>
                </a:cubicBezTo>
                <a:cubicBezTo>
                  <a:pt x="3390090" y="829754"/>
                  <a:pt x="3400782" y="836727"/>
                  <a:pt x="3417517" y="836727"/>
                </a:cubicBezTo>
                <a:close/>
                <a:moveTo>
                  <a:pt x="6519351" y="727952"/>
                </a:moveTo>
                <a:cubicBezTo>
                  <a:pt x="6511913" y="731671"/>
                  <a:pt x="6505871" y="739574"/>
                  <a:pt x="6501223" y="751660"/>
                </a:cubicBezTo>
                <a:cubicBezTo>
                  <a:pt x="6496574" y="763746"/>
                  <a:pt x="6494249" y="772578"/>
                  <a:pt x="6494249" y="778156"/>
                </a:cubicBezTo>
                <a:cubicBezTo>
                  <a:pt x="6496109" y="791172"/>
                  <a:pt x="6499827" y="802328"/>
                  <a:pt x="6505406" y="811625"/>
                </a:cubicBezTo>
                <a:cubicBezTo>
                  <a:pt x="6509125" y="820922"/>
                  <a:pt x="6513309" y="829289"/>
                  <a:pt x="6517957" y="836727"/>
                </a:cubicBezTo>
                <a:cubicBezTo>
                  <a:pt x="6522605" y="844165"/>
                  <a:pt x="6527719" y="848813"/>
                  <a:pt x="6533297" y="850672"/>
                </a:cubicBezTo>
                <a:lnTo>
                  <a:pt x="6538875" y="853461"/>
                </a:lnTo>
                <a:lnTo>
                  <a:pt x="6544453" y="850672"/>
                </a:lnTo>
                <a:cubicBezTo>
                  <a:pt x="6559328" y="841375"/>
                  <a:pt x="6569555" y="834403"/>
                  <a:pt x="6575133" y="829754"/>
                </a:cubicBezTo>
                <a:cubicBezTo>
                  <a:pt x="6580711" y="825106"/>
                  <a:pt x="6583501" y="816274"/>
                  <a:pt x="6583501" y="803258"/>
                </a:cubicBezTo>
                <a:cubicBezTo>
                  <a:pt x="6583501" y="792101"/>
                  <a:pt x="6581641" y="785594"/>
                  <a:pt x="6577923" y="783734"/>
                </a:cubicBezTo>
                <a:cubicBezTo>
                  <a:pt x="6574203" y="781875"/>
                  <a:pt x="6569555" y="780945"/>
                  <a:pt x="6563977" y="780945"/>
                </a:cubicBezTo>
                <a:cubicBezTo>
                  <a:pt x="6558399" y="780945"/>
                  <a:pt x="6552821" y="781410"/>
                  <a:pt x="6547243" y="782340"/>
                </a:cubicBezTo>
                <a:cubicBezTo>
                  <a:pt x="6541664" y="783269"/>
                  <a:pt x="6537015" y="781875"/>
                  <a:pt x="6533297" y="778156"/>
                </a:cubicBezTo>
                <a:cubicBezTo>
                  <a:pt x="6529577" y="774437"/>
                  <a:pt x="6525859" y="766070"/>
                  <a:pt x="6522141" y="753054"/>
                </a:cubicBezTo>
                <a:cubicBezTo>
                  <a:pt x="6518421" y="740038"/>
                  <a:pt x="6517492" y="731671"/>
                  <a:pt x="6519351" y="727952"/>
                </a:cubicBezTo>
                <a:close/>
                <a:moveTo>
                  <a:pt x="3280851" y="727952"/>
                </a:moveTo>
                <a:cubicBezTo>
                  <a:pt x="3273414" y="731671"/>
                  <a:pt x="3267371" y="739574"/>
                  <a:pt x="3262722" y="751660"/>
                </a:cubicBezTo>
                <a:cubicBezTo>
                  <a:pt x="3258074" y="763746"/>
                  <a:pt x="3255749" y="772578"/>
                  <a:pt x="3255749" y="778156"/>
                </a:cubicBezTo>
                <a:cubicBezTo>
                  <a:pt x="3257609" y="791172"/>
                  <a:pt x="3261328" y="802328"/>
                  <a:pt x="3266906" y="811625"/>
                </a:cubicBezTo>
                <a:cubicBezTo>
                  <a:pt x="3270625" y="820922"/>
                  <a:pt x="3274808" y="829289"/>
                  <a:pt x="3279457" y="836727"/>
                </a:cubicBezTo>
                <a:cubicBezTo>
                  <a:pt x="3284105" y="844165"/>
                  <a:pt x="3289219" y="848813"/>
                  <a:pt x="3294797" y="850672"/>
                </a:cubicBezTo>
                <a:lnTo>
                  <a:pt x="3300375" y="853461"/>
                </a:lnTo>
                <a:lnTo>
                  <a:pt x="3305953" y="850672"/>
                </a:lnTo>
                <a:cubicBezTo>
                  <a:pt x="3320828" y="841375"/>
                  <a:pt x="3331055" y="834403"/>
                  <a:pt x="3336633" y="829754"/>
                </a:cubicBezTo>
                <a:cubicBezTo>
                  <a:pt x="3342211" y="825106"/>
                  <a:pt x="3345000" y="816274"/>
                  <a:pt x="3345000" y="803258"/>
                </a:cubicBezTo>
                <a:cubicBezTo>
                  <a:pt x="3345000" y="792101"/>
                  <a:pt x="3343141" y="785594"/>
                  <a:pt x="3339422" y="783734"/>
                </a:cubicBezTo>
                <a:cubicBezTo>
                  <a:pt x="3335703" y="781875"/>
                  <a:pt x="3331055" y="780945"/>
                  <a:pt x="3325477" y="780945"/>
                </a:cubicBezTo>
                <a:cubicBezTo>
                  <a:pt x="3319898" y="780945"/>
                  <a:pt x="3314321" y="781410"/>
                  <a:pt x="3308742" y="782340"/>
                </a:cubicBezTo>
                <a:cubicBezTo>
                  <a:pt x="3303164" y="783269"/>
                  <a:pt x="3298515" y="781875"/>
                  <a:pt x="3294797" y="778156"/>
                </a:cubicBezTo>
                <a:cubicBezTo>
                  <a:pt x="3291078" y="774437"/>
                  <a:pt x="3287359" y="766070"/>
                  <a:pt x="3283640" y="753054"/>
                </a:cubicBezTo>
                <a:cubicBezTo>
                  <a:pt x="3279921" y="740038"/>
                  <a:pt x="3278992" y="731671"/>
                  <a:pt x="3280851" y="727952"/>
                </a:cubicBezTo>
                <a:close/>
                <a:moveTo>
                  <a:pt x="5910083" y="709126"/>
                </a:moveTo>
                <a:lnTo>
                  <a:pt x="5912699" y="712612"/>
                </a:lnTo>
                <a:lnTo>
                  <a:pt x="5920542" y="715465"/>
                </a:lnTo>
                <a:lnTo>
                  <a:pt x="5916882" y="716796"/>
                </a:lnTo>
                <a:cubicBezTo>
                  <a:pt x="5914092" y="716796"/>
                  <a:pt x="5911769" y="714937"/>
                  <a:pt x="5909909" y="711218"/>
                </a:cubicBezTo>
                <a:close/>
                <a:moveTo>
                  <a:pt x="226537" y="705640"/>
                </a:moveTo>
                <a:lnTo>
                  <a:pt x="226537" y="716796"/>
                </a:lnTo>
                <a:lnTo>
                  <a:pt x="240482" y="716796"/>
                </a:lnTo>
                <a:lnTo>
                  <a:pt x="240482" y="705640"/>
                </a:lnTo>
                <a:close/>
                <a:moveTo>
                  <a:pt x="5873651" y="697272"/>
                </a:moveTo>
                <a:cubicBezTo>
                  <a:pt x="5877369" y="697272"/>
                  <a:pt x="5876905" y="698202"/>
                  <a:pt x="5872256" y="700061"/>
                </a:cubicBezTo>
                <a:cubicBezTo>
                  <a:pt x="5867607" y="701921"/>
                  <a:pt x="5861565" y="703315"/>
                  <a:pt x="5854127" y="704245"/>
                </a:cubicBezTo>
                <a:cubicBezTo>
                  <a:pt x="5846689" y="705175"/>
                  <a:pt x="5838787" y="706569"/>
                  <a:pt x="5830421" y="708429"/>
                </a:cubicBezTo>
                <a:cubicBezTo>
                  <a:pt x="5822053" y="710288"/>
                  <a:pt x="5816009" y="711218"/>
                  <a:pt x="5812291" y="711218"/>
                </a:cubicBezTo>
                <a:cubicBezTo>
                  <a:pt x="5808572" y="711218"/>
                  <a:pt x="5809037" y="710288"/>
                  <a:pt x="5813685" y="708429"/>
                </a:cubicBezTo>
                <a:cubicBezTo>
                  <a:pt x="5818333" y="706569"/>
                  <a:pt x="5824377" y="705175"/>
                  <a:pt x="5831815" y="704245"/>
                </a:cubicBezTo>
                <a:cubicBezTo>
                  <a:pt x="5839253" y="703315"/>
                  <a:pt x="5847155" y="701921"/>
                  <a:pt x="5855521" y="700061"/>
                </a:cubicBezTo>
                <a:cubicBezTo>
                  <a:pt x="5863889" y="698202"/>
                  <a:pt x="5869933" y="697272"/>
                  <a:pt x="5873651" y="697272"/>
                </a:cubicBezTo>
                <a:close/>
                <a:moveTo>
                  <a:pt x="6533297" y="691694"/>
                </a:moveTo>
                <a:cubicBezTo>
                  <a:pt x="6525859" y="691694"/>
                  <a:pt x="6522141" y="695878"/>
                  <a:pt x="6522141" y="704245"/>
                </a:cubicBezTo>
                <a:cubicBezTo>
                  <a:pt x="6522141" y="712612"/>
                  <a:pt x="6525859" y="716796"/>
                  <a:pt x="6533297" y="716796"/>
                </a:cubicBezTo>
                <a:cubicBezTo>
                  <a:pt x="6538875" y="716796"/>
                  <a:pt x="6541664" y="712612"/>
                  <a:pt x="6541664" y="704245"/>
                </a:cubicBezTo>
                <a:cubicBezTo>
                  <a:pt x="6541664" y="695878"/>
                  <a:pt x="6538875" y="691694"/>
                  <a:pt x="6533297" y="691694"/>
                </a:cubicBezTo>
                <a:close/>
                <a:moveTo>
                  <a:pt x="6457991" y="691694"/>
                </a:moveTo>
                <a:cubicBezTo>
                  <a:pt x="6450554" y="691694"/>
                  <a:pt x="6446835" y="695413"/>
                  <a:pt x="6446835" y="702851"/>
                </a:cubicBezTo>
                <a:cubicBezTo>
                  <a:pt x="6446835" y="706569"/>
                  <a:pt x="6448229" y="713077"/>
                  <a:pt x="6451019" y="722374"/>
                </a:cubicBezTo>
                <a:cubicBezTo>
                  <a:pt x="6453808" y="731671"/>
                  <a:pt x="6456132" y="737250"/>
                  <a:pt x="6457991" y="739109"/>
                </a:cubicBezTo>
                <a:cubicBezTo>
                  <a:pt x="6467289" y="737250"/>
                  <a:pt x="6471937" y="729812"/>
                  <a:pt x="6471937" y="716796"/>
                </a:cubicBezTo>
                <a:cubicBezTo>
                  <a:pt x="6471937" y="701921"/>
                  <a:pt x="6467289" y="693554"/>
                  <a:pt x="6457991" y="691694"/>
                </a:cubicBezTo>
                <a:close/>
                <a:moveTo>
                  <a:pt x="3294797" y="691694"/>
                </a:moveTo>
                <a:cubicBezTo>
                  <a:pt x="3287359" y="691694"/>
                  <a:pt x="3283640" y="695878"/>
                  <a:pt x="3283640" y="704245"/>
                </a:cubicBezTo>
                <a:cubicBezTo>
                  <a:pt x="3283640" y="712612"/>
                  <a:pt x="3287359" y="716796"/>
                  <a:pt x="3294797" y="716796"/>
                </a:cubicBezTo>
                <a:cubicBezTo>
                  <a:pt x="3300375" y="716796"/>
                  <a:pt x="3303164" y="712612"/>
                  <a:pt x="3303164" y="704245"/>
                </a:cubicBezTo>
                <a:cubicBezTo>
                  <a:pt x="3303164" y="695878"/>
                  <a:pt x="3300375" y="691694"/>
                  <a:pt x="3294797" y="691694"/>
                </a:cubicBezTo>
                <a:close/>
                <a:moveTo>
                  <a:pt x="3219491" y="691694"/>
                </a:moveTo>
                <a:cubicBezTo>
                  <a:pt x="3212054" y="691694"/>
                  <a:pt x="3208335" y="695413"/>
                  <a:pt x="3208335" y="702851"/>
                </a:cubicBezTo>
                <a:cubicBezTo>
                  <a:pt x="3208335" y="706569"/>
                  <a:pt x="3209730" y="713077"/>
                  <a:pt x="3212519" y="722374"/>
                </a:cubicBezTo>
                <a:cubicBezTo>
                  <a:pt x="3215308" y="731671"/>
                  <a:pt x="3217632" y="737250"/>
                  <a:pt x="3219491" y="739109"/>
                </a:cubicBezTo>
                <a:cubicBezTo>
                  <a:pt x="3228788" y="737250"/>
                  <a:pt x="3233437" y="729812"/>
                  <a:pt x="3233437" y="716796"/>
                </a:cubicBezTo>
                <a:cubicBezTo>
                  <a:pt x="3233437" y="701921"/>
                  <a:pt x="3228788" y="693554"/>
                  <a:pt x="3219491" y="691694"/>
                </a:cubicBezTo>
                <a:close/>
                <a:moveTo>
                  <a:pt x="120551" y="691694"/>
                </a:moveTo>
                <a:cubicBezTo>
                  <a:pt x="118692" y="697272"/>
                  <a:pt x="121481" y="703780"/>
                  <a:pt x="128918" y="711218"/>
                </a:cubicBezTo>
                <a:lnTo>
                  <a:pt x="131708" y="691694"/>
                </a:lnTo>
                <a:close/>
                <a:moveTo>
                  <a:pt x="2040865" y="669382"/>
                </a:moveTo>
                <a:lnTo>
                  <a:pt x="2052021" y="674960"/>
                </a:lnTo>
                <a:cubicBezTo>
                  <a:pt x="2055740" y="674960"/>
                  <a:pt x="2059923" y="678214"/>
                  <a:pt x="2064572" y="684722"/>
                </a:cubicBezTo>
                <a:cubicBezTo>
                  <a:pt x="2069220" y="691230"/>
                  <a:pt x="2073404" y="693554"/>
                  <a:pt x="2077123" y="691694"/>
                </a:cubicBezTo>
                <a:cubicBezTo>
                  <a:pt x="2080842" y="693554"/>
                  <a:pt x="2089209" y="694019"/>
                  <a:pt x="2102225" y="693089"/>
                </a:cubicBezTo>
                <a:cubicBezTo>
                  <a:pt x="2115240" y="692159"/>
                  <a:pt x="2122678" y="690765"/>
                  <a:pt x="2124537" y="688905"/>
                </a:cubicBezTo>
                <a:lnTo>
                  <a:pt x="2166374" y="769789"/>
                </a:lnTo>
                <a:cubicBezTo>
                  <a:pt x="2171952" y="771648"/>
                  <a:pt x="2176600" y="772578"/>
                  <a:pt x="2180319" y="772578"/>
                </a:cubicBezTo>
                <a:cubicBezTo>
                  <a:pt x="2184038" y="774437"/>
                  <a:pt x="2186827" y="775367"/>
                  <a:pt x="2188686" y="775367"/>
                </a:cubicBezTo>
                <a:cubicBezTo>
                  <a:pt x="2190546" y="775367"/>
                  <a:pt x="2192405" y="776297"/>
                  <a:pt x="2194265" y="778156"/>
                </a:cubicBezTo>
                <a:lnTo>
                  <a:pt x="2197054" y="780945"/>
                </a:lnTo>
                <a:cubicBezTo>
                  <a:pt x="2197054" y="782805"/>
                  <a:pt x="2197983" y="784664"/>
                  <a:pt x="2199843" y="786523"/>
                </a:cubicBezTo>
                <a:lnTo>
                  <a:pt x="2197054" y="789312"/>
                </a:lnTo>
                <a:cubicBezTo>
                  <a:pt x="2197054" y="791172"/>
                  <a:pt x="2196589" y="795355"/>
                  <a:pt x="2195659" y="801863"/>
                </a:cubicBezTo>
                <a:cubicBezTo>
                  <a:pt x="2194729" y="808371"/>
                  <a:pt x="2194264" y="813484"/>
                  <a:pt x="2194265" y="817203"/>
                </a:cubicBezTo>
                <a:cubicBezTo>
                  <a:pt x="2205421" y="811625"/>
                  <a:pt x="2218902" y="808836"/>
                  <a:pt x="2234707" y="808836"/>
                </a:cubicBezTo>
                <a:cubicBezTo>
                  <a:pt x="2250511" y="808836"/>
                  <a:pt x="2265386" y="811160"/>
                  <a:pt x="2279332" y="815809"/>
                </a:cubicBezTo>
                <a:cubicBezTo>
                  <a:pt x="2293277" y="820457"/>
                  <a:pt x="2305828" y="827895"/>
                  <a:pt x="2316984" y="838121"/>
                </a:cubicBezTo>
                <a:cubicBezTo>
                  <a:pt x="2328141" y="848348"/>
                  <a:pt x="2334649" y="861829"/>
                  <a:pt x="2336508" y="878563"/>
                </a:cubicBezTo>
                <a:cubicBezTo>
                  <a:pt x="2338367" y="889720"/>
                  <a:pt x="2333254" y="899946"/>
                  <a:pt x="2321168" y="909243"/>
                </a:cubicBezTo>
                <a:cubicBezTo>
                  <a:pt x="2309082" y="918540"/>
                  <a:pt x="2295137" y="927837"/>
                  <a:pt x="2279332" y="937134"/>
                </a:cubicBezTo>
                <a:cubicBezTo>
                  <a:pt x="2263527" y="946431"/>
                  <a:pt x="2248652" y="955728"/>
                  <a:pt x="2234707" y="965025"/>
                </a:cubicBezTo>
                <a:cubicBezTo>
                  <a:pt x="2220761" y="974322"/>
                  <a:pt x="2212858" y="982689"/>
                  <a:pt x="2210999" y="990127"/>
                </a:cubicBezTo>
                <a:cubicBezTo>
                  <a:pt x="2205421" y="1001283"/>
                  <a:pt x="2206815" y="1010580"/>
                  <a:pt x="2215183" y="1018018"/>
                </a:cubicBezTo>
                <a:cubicBezTo>
                  <a:pt x="2223550" y="1025455"/>
                  <a:pt x="2234706" y="1032428"/>
                  <a:pt x="2248652" y="1038936"/>
                </a:cubicBezTo>
                <a:cubicBezTo>
                  <a:pt x="2262597" y="1045444"/>
                  <a:pt x="2275613" y="1052416"/>
                  <a:pt x="2287699" y="1059854"/>
                </a:cubicBezTo>
                <a:cubicBezTo>
                  <a:pt x="2299785" y="1067292"/>
                  <a:pt x="2305828" y="1076588"/>
                  <a:pt x="2305828" y="1087745"/>
                </a:cubicBezTo>
                <a:cubicBezTo>
                  <a:pt x="2305828" y="1098901"/>
                  <a:pt x="2301645" y="1106804"/>
                  <a:pt x="2293277" y="1111452"/>
                </a:cubicBezTo>
                <a:cubicBezTo>
                  <a:pt x="2284910" y="1116101"/>
                  <a:pt x="2276078" y="1119354"/>
                  <a:pt x="2266781" y="1121214"/>
                </a:cubicBezTo>
                <a:cubicBezTo>
                  <a:pt x="2257484" y="1123073"/>
                  <a:pt x="2247257" y="1125398"/>
                  <a:pt x="2236101" y="1128187"/>
                </a:cubicBezTo>
                <a:cubicBezTo>
                  <a:pt x="2224945" y="1130976"/>
                  <a:pt x="2216577" y="1137948"/>
                  <a:pt x="2210999" y="1149105"/>
                </a:cubicBezTo>
                <a:cubicBezTo>
                  <a:pt x="2207280" y="1158402"/>
                  <a:pt x="2208675" y="1168164"/>
                  <a:pt x="2215183" y="1178390"/>
                </a:cubicBezTo>
                <a:cubicBezTo>
                  <a:pt x="2221690" y="1188617"/>
                  <a:pt x="2228663" y="1198379"/>
                  <a:pt x="2236101" y="1207676"/>
                </a:cubicBezTo>
                <a:cubicBezTo>
                  <a:pt x="2243538" y="1216973"/>
                  <a:pt x="2250046" y="1225805"/>
                  <a:pt x="2255624" y="1234172"/>
                </a:cubicBezTo>
                <a:cubicBezTo>
                  <a:pt x="2261203" y="1242539"/>
                  <a:pt x="2263062" y="1249512"/>
                  <a:pt x="2261203" y="1255090"/>
                </a:cubicBezTo>
                <a:cubicBezTo>
                  <a:pt x="2257484" y="1266246"/>
                  <a:pt x="2251906" y="1273219"/>
                  <a:pt x="2244468" y="1276008"/>
                </a:cubicBezTo>
                <a:cubicBezTo>
                  <a:pt x="2237031" y="1278797"/>
                  <a:pt x="2229593" y="1281122"/>
                  <a:pt x="2222156" y="1282981"/>
                </a:cubicBezTo>
                <a:cubicBezTo>
                  <a:pt x="2214718" y="1284840"/>
                  <a:pt x="2208210" y="1288559"/>
                  <a:pt x="2202632" y="1294137"/>
                </a:cubicBezTo>
                <a:cubicBezTo>
                  <a:pt x="2197054" y="1299716"/>
                  <a:pt x="2195194" y="1309942"/>
                  <a:pt x="2197054" y="1324817"/>
                </a:cubicBezTo>
                <a:cubicBezTo>
                  <a:pt x="2197054" y="1334114"/>
                  <a:pt x="2200307" y="1342946"/>
                  <a:pt x="2206815" y="1351314"/>
                </a:cubicBezTo>
                <a:cubicBezTo>
                  <a:pt x="2213324" y="1359681"/>
                  <a:pt x="2221226" y="1363865"/>
                  <a:pt x="2230523" y="1363865"/>
                </a:cubicBezTo>
                <a:cubicBezTo>
                  <a:pt x="2243539" y="1362005"/>
                  <a:pt x="2248187" y="1357822"/>
                  <a:pt x="2244468" y="1351314"/>
                </a:cubicBezTo>
                <a:cubicBezTo>
                  <a:pt x="2240749" y="1344806"/>
                  <a:pt x="2242609" y="1334114"/>
                  <a:pt x="2250047" y="1319239"/>
                </a:cubicBezTo>
                <a:lnTo>
                  <a:pt x="2255624" y="1319239"/>
                </a:lnTo>
                <a:lnTo>
                  <a:pt x="2261203" y="1316450"/>
                </a:lnTo>
                <a:cubicBezTo>
                  <a:pt x="2263062" y="1316450"/>
                  <a:pt x="2264922" y="1318309"/>
                  <a:pt x="2266781" y="1322028"/>
                </a:cubicBezTo>
                <a:cubicBezTo>
                  <a:pt x="2268640" y="1325747"/>
                  <a:pt x="2269570" y="1328536"/>
                  <a:pt x="2269570" y="1330395"/>
                </a:cubicBezTo>
                <a:cubicBezTo>
                  <a:pt x="2271429" y="1352708"/>
                  <a:pt x="2270035" y="1367119"/>
                  <a:pt x="2265386" y="1373626"/>
                </a:cubicBezTo>
                <a:cubicBezTo>
                  <a:pt x="2260738" y="1380134"/>
                  <a:pt x="2255160" y="1385712"/>
                  <a:pt x="2248652" y="1390361"/>
                </a:cubicBezTo>
                <a:cubicBezTo>
                  <a:pt x="2242144" y="1395009"/>
                  <a:pt x="2236566" y="1401052"/>
                  <a:pt x="2231917" y="1408490"/>
                </a:cubicBezTo>
                <a:cubicBezTo>
                  <a:pt x="2227269" y="1415928"/>
                  <a:pt x="2226804" y="1430803"/>
                  <a:pt x="2230523" y="1453115"/>
                </a:cubicBezTo>
                <a:cubicBezTo>
                  <a:pt x="2247257" y="1451256"/>
                  <a:pt x="2258413" y="1451256"/>
                  <a:pt x="2263992" y="1453115"/>
                </a:cubicBezTo>
                <a:cubicBezTo>
                  <a:pt x="2269570" y="1454975"/>
                  <a:pt x="2277007" y="1451256"/>
                  <a:pt x="2286305" y="1441959"/>
                </a:cubicBezTo>
                <a:lnTo>
                  <a:pt x="2286305" y="1444748"/>
                </a:lnTo>
                <a:cubicBezTo>
                  <a:pt x="2290023" y="1468920"/>
                  <a:pt x="2288164" y="1491233"/>
                  <a:pt x="2280726" y="1511686"/>
                </a:cubicBezTo>
                <a:cubicBezTo>
                  <a:pt x="2273289" y="1532140"/>
                  <a:pt x="2271429" y="1553523"/>
                  <a:pt x="2275148" y="1575835"/>
                </a:cubicBezTo>
                <a:cubicBezTo>
                  <a:pt x="2277007" y="1594429"/>
                  <a:pt x="2280726" y="1606980"/>
                  <a:pt x="2286305" y="1613488"/>
                </a:cubicBezTo>
                <a:cubicBezTo>
                  <a:pt x="2291883" y="1619996"/>
                  <a:pt x="2305828" y="1626968"/>
                  <a:pt x="2328141" y="1634406"/>
                </a:cubicBezTo>
                <a:cubicBezTo>
                  <a:pt x="2343016" y="1625109"/>
                  <a:pt x="2360680" y="1619066"/>
                  <a:pt x="2381134" y="1616277"/>
                </a:cubicBezTo>
                <a:cubicBezTo>
                  <a:pt x="2401587" y="1613488"/>
                  <a:pt x="2421575" y="1609769"/>
                  <a:pt x="2441099" y="1605121"/>
                </a:cubicBezTo>
                <a:cubicBezTo>
                  <a:pt x="2460622" y="1600472"/>
                  <a:pt x="2478287" y="1593964"/>
                  <a:pt x="2494092" y="1585597"/>
                </a:cubicBezTo>
                <a:cubicBezTo>
                  <a:pt x="2509896" y="1577230"/>
                  <a:pt x="2520588" y="1563749"/>
                  <a:pt x="2526166" y="1545155"/>
                </a:cubicBezTo>
                <a:cubicBezTo>
                  <a:pt x="2529885" y="1547015"/>
                  <a:pt x="2534998" y="1549804"/>
                  <a:pt x="2541506" y="1553523"/>
                </a:cubicBezTo>
                <a:cubicBezTo>
                  <a:pt x="2548014" y="1557241"/>
                  <a:pt x="2553127" y="1559101"/>
                  <a:pt x="2556846" y="1559101"/>
                </a:cubicBezTo>
                <a:lnTo>
                  <a:pt x="2559635" y="1559101"/>
                </a:lnTo>
                <a:cubicBezTo>
                  <a:pt x="2574510" y="1557241"/>
                  <a:pt x="2585202" y="1553987"/>
                  <a:pt x="2591710" y="1549339"/>
                </a:cubicBezTo>
                <a:cubicBezTo>
                  <a:pt x="2598217" y="1544690"/>
                  <a:pt x="2606120" y="1541437"/>
                  <a:pt x="2615417" y="1539577"/>
                </a:cubicBezTo>
                <a:lnTo>
                  <a:pt x="2626573" y="1542366"/>
                </a:lnTo>
                <a:cubicBezTo>
                  <a:pt x="2628432" y="1542366"/>
                  <a:pt x="2630292" y="1542831"/>
                  <a:pt x="2632151" y="1543761"/>
                </a:cubicBezTo>
                <a:cubicBezTo>
                  <a:pt x="2634011" y="1544690"/>
                  <a:pt x="2636800" y="1545155"/>
                  <a:pt x="2640519" y="1545155"/>
                </a:cubicBezTo>
                <a:cubicBezTo>
                  <a:pt x="2644237" y="1547015"/>
                  <a:pt x="2647956" y="1547944"/>
                  <a:pt x="2651675" y="1547944"/>
                </a:cubicBezTo>
                <a:cubicBezTo>
                  <a:pt x="2653534" y="1547944"/>
                  <a:pt x="2654000" y="1546550"/>
                  <a:pt x="2653070" y="1543761"/>
                </a:cubicBezTo>
                <a:cubicBezTo>
                  <a:pt x="2652605" y="1542366"/>
                  <a:pt x="2655510" y="1540855"/>
                  <a:pt x="2661786" y="1539229"/>
                </a:cubicBezTo>
                <a:lnTo>
                  <a:pt x="2671207" y="1537526"/>
                </a:lnTo>
                <a:lnTo>
                  <a:pt x="2672593" y="1538183"/>
                </a:lnTo>
                <a:cubicBezTo>
                  <a:pt x="2677241" y="1540972"/>
                  <a:pt x="2680496" y="1542366"/>
                  <a:pt x="2682355" y="1542366"/>
                </a:cubicBezTo>
                <a:lnTo>
                  <a:pt x="2685496" y="1534944"/>
                </a:lnTo>
                <a:lnTo>
                  <a:pt x="2690722" y="1533999"/>
                </a:lnTo>
                <a:lnTo>
                  <a:pt x="2685529" y="1534865"/>
                </a:lnTo>
                <a:lnTo>
                  <a:pt x="2686190" y="1533302"/>
                </a:lnTo>
                <a:cubicBezTo>
                  <a:pt x="2687817" y="1529118"/>
                  <a:pt x="2689793" y="1523772"/>
                  <a:pt x="2692117" y="1517264"/>
                </a:cubicBezTo>
                <a:cubicBezTo>
                  <a:pt x="2696765" y="1504249"/>
                  <a:pt x="2700019" y="1495881"/>
                  <a:pt x="2701879" y="1492163"/>
                </a:cubicBezTo>
                <a:cubicBezTo>
                  <a:pt x="2705597" y="1492163"/>
                  <a:pt x="2711640" y="1489374"/>
                  <a:pt x="2720008" y="1483795"/>
                </a:cubicBezTo>
                <a:cubicBezTo>
                  <a:pt x="2728375" y="1478217"/>
                  <a:pt x="2733489" y="1475428"/>
                  <a:pt x="2735348" y="1475428"/>
                </a:cubicBezTo>
                <a:cubicBezTo>
                  <a:pt x="2737207" y="1471709"/>
                  <a:pt x="2739532" y="1464737"/>
                  <a:pt x="2742321" y="1454510"/>
                </a:cubicBezTo>
                <a:cubicBezTo>
                  <a:pt x="2745110" y="1444283"/>
                  <a:pt x="2746504" y="1438240"/>
                  <a:pt x="2746504" y="1436381"/>
                </a:cubicBezTo>
                <a:lnTo>
                  <a:pt x="2752082" y="1436381"/>
                </a:lnTo>
                <a:cubicBezTo>
                  <a:pt x="2770676" y="1436381"/>
                  <a:pt x="2779973" y="1442889"/>
                  <a:pt x="2779973" y="1455905"/>
                </a:cubicBezTo>
                <a:cubicBezTo>
                  <a:pt x="2779973" y="1457764"/>
                  <a:pt x="2779508" y="1459158"/>
                  <a:pt x="2778579" y="1460088"/>
                </a:cubicBezTo>
                <a:cubicBezTo>
                  <a:pt x="2777649" y="1461018"/>
                  <a:pt x="2777184" y="1462412"/>
                  <a:pt x="2777184" y="1464272"/>
                </a:cubicBezTo>
                <a:lnTo>
                  <a:pt x="2777184" y="1472639"/>
                </a:lnTo>
                <a:cubicBezTo>
                  <a:pt x="2775324" y="1474498"/>
                  <a:pt x="2771141" y="1480541"/>
                  <a:pt x="2764633" y="1490768"/>
                </a:cubicBezTo>
                <a:cubicBezTo>
                  <a:pt x="2758125" y="1500995"/>
                  <a:pt x="2755801" y="1507967"/>
                  <a:pt x="2757661" y="1511686"/>
                </a:cubicBezTo>
                <a:cubicBezTo>
                  <a:pt x="2757661" y="1515405"/>
                  <a:pt x="2758125" y="1521448"/>
                  <a:pt x="2759055" y="1529815"/>
                </a:cubicBezTo>
                <a:cubicBezTo>
                  <a:pt x="2759985" y="1538183"/>
                  <a:pt x="2760914" y="1547944"/>
                  <a:pt x="2761844" y="1559101"/>
                </a:cubicBezTo>
                <a:cubicBezTo>
                  <a:pt x="2762774" y="1570257"/>
                  <a:pt x="2764168" y="1580484"/>
                  <a:pt x="2766028" y="1589781"/>
                </a:cubicBezTo>
                <a:cubicBezTo>
                  <a:pt x="2767887" y="1599078"/>
                  <a:pt x="2769746" y="1606515"/>
                  <a:pt x="2771606" y="1612093"/>
                </a:cubicBezTo>
                <a:cubicBezTo>
                  <a:pt x="2767887" y="1623250"/>
                  <a:pt x="2761844" y="1630222"/>
                  <a:pt x="2753477" y="1633012"/>
                </a:cubicBezTo>
                <a:cubicBezTo>
                  <a:pt x="2745110" y="1635801"/>
                  <a:pt x="2736742" y="1638125"/>
                  <a:pt x="2728375" y="1639984"/>
                </a:cubicBezTo>
                <a:cubicBezTo>
                  <a:pt x="2720008" y="1641844"/>
                  <a:pt x="2713035" y="1644633"/>
                  <a:pt x="2707457" y="1648351"/>
                </a:cubicBezTo>
                <a:cubicBezTo>
                  <a:pt x="2701878" y="1652070"/>
                  <a:pt x="2700019" y="1659508"/>
                  <a:pt x="2701879" y="1670664"/>
                </a:cubicBezTo>
                <a:cubicBezTo>
                  <a:pt x="2703738" y="1683680"/>
                  <a:pt x="2711175" y="1689258"/>
                  <a:pt x="2724192" y="1687399"/>
                </a:cubicBezTo>
                <a:cubicBezTo>
                  <a:pt x="2726051" y="1687399"/>
                  <a:pt x="2726981" y="1686469"/>
                  <a:pt x="2726981" y="1684610"/>
                </a:cubicBezTo>
                <a:cubicBezTo>
                  <a:pt x="2736277" y="1680891"/>
                  <a:pt x="2749758" y="1673453"/>
                  <a:pt x="2767423" y="1662297"/>
                </a:cubicBezTo>
                <a:cubicBezTo>
                  <a:pt x="2785086" y="1651141"/>
                  <a:pt x="2796708" y="1643703"/>
                  <a:pt x="2802286" y="1639984"/>
                </a:cubicBezTo>
                <a:lnTo>
                  <a:pt x="2810653" y="1653930"/>
                </a:lnTo>
                <a:cubicBezTo>
                  <a:pt x="2806934" y="1659508"/>
                  <a:pt x="2799497" y="1671129"/>
                  <a:pt x="2788340" y="1688793"/>
                </a:cubicBezTo>
                <a:cubicBezTo>
                  <a:pt x="2777184" y="1706457"/>
                  <a:pt x="2765098" y="1725051"/>
                  <a:pt x="2752082" y="1744575"/>
                </a:cubicBezTo>
                <a:cubicBezTo>
                  <a:pt x="2739066" y="1764099"/>
                  <a:pt x="2726515" y="1781763"/>
                  <a:pt x="2714430" y="1797568"/>
                </a:cubicBezTo>
                <a:cubicBezTo>
                  <a:pt x="2702343" y="1813372"/>
                  <a:pt x="2693511" y="1821275"/>
                  <a:pt x="2687933" y="1821275"/>
                </a:cubicBezTo>
                <a:cubicBezTo>
                  <a:pt x="2682355" y="1823134"/>
                  <a:pt x="2676777" y="1824064"/>
                  <a:pt x="2671198" y="1824064"/>
                </a:cubicBezTo>
                <a:cubicBezTo>
                  <a:pt x="2660042" y="1824064"/>
                  <a:pt x="2654464" y="1821275"/>
                  <a:pt x="2654464" y="1815697"/>
                </a:cubicBezTo>
                <a:cubicBezTo>
                  <a:pt x="2654464" y="1813837"/>
                  <a:pt x="2655394" y="1809189"/>
                  <a:pt x="2657253" y="1801751"/>
                </a:cubicBezTo>
                <a:cubicBezTo>
                  <a:pt x="2659113" y="1794314"/>
                  <a:pt x="2660042" y="1788736"/>
                  <a:pt x="2660042" y="1785017"/>
                </a:cubicBezTo>
                <a:lnTo>
                  <a:pt x="2660042" y="1779439"/>
                </a:lnTo>
                <a:cubicBezTo>
                  <a:pt x="2660042" y="1777579"/>
                  <a:pt x="2659577" y="1775720"/>
                  <a:pt x="2658648" y="1773860"/>
                </a:cubicBezTo>
                <a:cubicBezTo>
                  <a:pt x="2657718" y="1772001"/>
                  <a:pt x="2657253" y="1769212"/>
                  <a:pt x="2657253" y="1765493"/>
                </a:cubicBezTo>
                <a:cubicBezTo>
                  <a:pt x="2657253" y="1756196"/>
                  <a:pt x="2654000" y="1746899"/>
                  <a:pt x="2647491" y="1737602"/>
                </a:cubicBezTo>
                <a:cubicBezTo>
                  <a:pt x="2640983" y="1728305"/>
                  <a:pt x="2634011" y="1721798"/>
                  <a:pt x="2626573" y="1718079"/>
                </a:cubicBezTo>
                <a:lnTo>
                  <a:pt x="2593104" y="1759915"/>
                </a:lnTo>
                <a:lnTo>
                  <a:pt x="2623784" y="1782228"/>
                </a:lnTo>
                <a:cubicBezTo>
                  <a:pt x="2621925" y="1791525"/>
                  <a:pt x="2615417" y="1798497"/>
                  <a:pt x="2604260" y="1803146"/>
                </a:cubicBezTo>
                <a:cubicBezTo>
                  <a:pt x="2593104" y="1807794"/>
                  <a:pt x="2583807" y="1814767"/>
                  <a:pt x="2576370" y="1824064"/>
                </a:cubicBezTo>
                <a:cubicBezTo>
                  <a:pt x="2567073" y="1842658"/>
                  <a:pt x="2561029" y="1857998"/>
                  <a:pt x="2558241" y="1870084"/>
                </a:cubicBezTo>
                <a:cubicBezTo>
                  <a:pt x="2555451" y="1882170"/>
                  <a:pt x="2552662" y="1891932"/>
                  <a:pt x="2549873" y="1899369"/>
                </a:cubicBezTo>
                <a:cubicBezTo>
                  <a:pt x="2547084" y="1906807"/>
                  <a:pt x="2541041" y="1912850"/>
                  <a:pt x="2531744" y="1917499"/>
                </a:cubicBezTo>
                <a:cubicBezTo>
                  <a:pt x="2522447" y="1922147"/>
                  <a:pt x="2505713" y="1925401"/>
                  <a:pt x="2481541" y="1927260"/>
                </a:cubicBezTo>
                <a:cubicBezTo>
                  <a:pt x="2462947" y="1930979"/>
                  <a:pt x="2447142" y="1932374"/>
                  <a:pt x="2434126" y="1931444"/>
                </a:cubicBezTo>
                <a:cubicBezTo>
                  <a:pt x="2421110" y="1930514"/>
                  <a:pt x="2402516" y="1926331"/>
                  <a:pt x="2378344" y="1918893"/>
                </a:cubicBezTo>
                <a:cubicBezTo>
                  <a:pt x="2374625" y="1904018"/>
                  <a:pt x="2367188" y="1890072"/>
                  <a:pt x="2356032" y="1877057"/>
                </a:cubicBezTo>
                <a:cubicBezTo>
                  <a:pt x="2344875" y="1864041"/>
                  <a:pt x="2332789" y="1858463"/>
                  <a:pt x="2319773" y="1860322"/>
                </a:cubicBezTo>
                <a:cubicBezTo>
                  <a:pt x="2306758" y="1862182"/>
                  <a:pt x="2296066" y="1867760"/>
                  <a:pt x="2287699" y="1877057"/>
                </a:cubicBezTo>
                <a:cubicBezTo>
                  <a:pt x="2279332" y="1886354"/>
                  <a:pt x="2267711" y="1891932"/>
                  <a:pt x="2252836" y="1893791"/>
                </a:cubicBezTo>
                <a:cubicBezTo>
                  <a:pt x="2234241" y="1897510"/>
                  <a:pt x="2219831" y="1895651"/>
                  <a:pt x="2209605" y="1888213"/>
                </a:cubicBezTo>
                <a:cubicBezTo>
                  <a:pt x="2199378" y="1880775"/>
                  <a:pt x="2192405" y="1871014"/>
                  <a:pt x="2188686" y="1858928"/>
                </a:cubicBezTo>
                <a:cubicBezTo>
                  <a:pt x="2184968" y="1846842"/>
                  <a:pt x="2182178" y="1832431"/>
                  <a:pt x="2180319" y="1815697"/>
                </a:cubicBezTo>
                <a:cubicBezTo>
                  <a:pt x="2178460" y="1798962"/>
                  <a:pt x="2176600" y="1783157"/>
                  <a:pt x="2174741" y="1768282"/>
                </a:cubicBezTo>
                <a:cubicBezTo>
                  <a:pt x="2161725" y="1772001"/>
                  <a:pt x="2148244" y="1774790"/>
                  <a:pt x="2134299" y="1776650"/>
                </a:cubicBezTo>
                <a:cubicBezTo>
                  <a:pt x="2120354" y="1778509"/>
                  <a:pt x="2114311" y="1789665"/>
                  <a:pt x="2116170" y="1810119"/>
                </a:cubicBezTo>
                <a:cubicBezTo>
                  <a:pt x="2106873" y="1791525"/>
                  <a:pt x="2088744" y="1772931"/>
                  <a:pt x="2061783" y="1754337"/>
                </a:cubicBezTo>
                <a:cubicBezTo>
                  <a:pt x="2034821" y="1735743"/>
                  <a:pt x="2010185" y="1727376"/>
                  <a:pt x="1987872" y="1729235"/>
                </a:cubicBezTo>
                <a:cubicBezTo>
                  <a:pt x="1987872" y="1719938"/>
                  <a:pt x="1985548" y="1699950"/>
                  <a:pt x="1980899" y="1669270"/>
                </a:cubicBezTo>
                <a:cubicBezTo>
                  <a:pt x="1976251" y="1638590"/>
                  <a:pt x="1972067" y="1618601"/>
                  <a:pt x="1968348" y="1609304"/>
                </a:cubicBezTo>
                <a:cubicBezTo>
                  <a:pt x="1968348" y="1601867"/>
                  <a:pt x="1967419" y="1591175"/>
                  <a:pt x="1965559" y="1577230"/>
                </a:cubicBezTo>
                <a:cubicBezTo>
                  <a:pt x="1963700" y="1563284"/>
                  <a:pt x="1961840" y="1550269"/>
                  <a:pt x="1959981" y="1538183"/>
                </a:cubicBezTo>
                <a:cubicBezTo>
                  <a:pt x="1958122" y="1526096"/>
                  <a:pt x="1956727" y="1514940"/>
                  <a:pt x="1955798" y="1504713"/>
                </a:cubicBezTo>
                <a:cubicBezTo>
                  <a:pt x="1954868" y="1494487"/>
                  <a:pt x="1954403" y="1489374"/>
                  <a:pt x="1954403" y="1489374"/>
                </a:cubicBezTo>
                <a:cubicBezTo>
                  <a:pt x="1954403" y="1474498"/>
                  <a:pt x="1953938" y="1446608"/>
                  <a:pt x="1953008" y="1405701"/>
                </a:cubicBezTo>
                <a:cubicBezTo>
                  <a:pt x="1952079" y="1364794"/>
                  <a:pt x="1951614" y="1321563"/>
                  <a:pt x="1951614" y="1276008"/>
                </a:cubicBezTo>
                <a:cubicBezTo>
                  <a:pt x="1951614" y="1230453"/>
                  <a:pt x="1952079" y="1187222"/>
                  <a:pt x="1953008" y="1146316"/>
                </a:cubicBezTo>
                <a:cubicBezTo>
                  <a:pt x="1953938" y="1105409"/>
                  <a:pt x="1954403" y="1076588"/>
                  <a:pt x="1954403" y="1059854"/>
                </a:cubicBezTo>
                <a:cubicBezTo>
                  <a:pt x="1958122" y="1035682"/>
                  <a:pt x="1959981" y="1008256"/>
                  <a:pt x="1959981" y="977576"/>
                </a:cubicBezTo>
                <a:cubicBezTo>
                  <a:pt x="1959981" y="946896"/>
                  <a:pt x="1962770" y="921329"/>
                  <a:pt x="1968348" y="900876"/>
                </a:cubicBezTo>
                <a:cubicBezTo>
                  <a:pt x="1966489" y="897157"/>
                  <a:pt x="1969743" y="891114"/>
                  <a:pt x="1978110" y="882747"/>
                </a:cubicBezTo>
                <a:cubicBezTo>
                  <a:pt x="1986477" y="874380"/>
                  <a:pt x="1990661" y="869266"/>
                  <a:pt x="1990661" y="867407"/>
                </a:cubicBezTo>
                <a:cubicBezTo>
                  <a:pt x="1992520" y="846953"/>
                  <a:pt x="1992985" y="828824"/>
                  <a:pt x="1992056" y="813020"/>
                </a:cubicBezTo>
                <a:cubicBezTo>
                  <a:pt x="1991126" y="797215"/>
                  <a:pt x="1991126" y="782340"/>
                  <a:pt x="1992056" y="768394"/>
                </a:cubicBezTo>
                <a:cubicBezTo>
                  <a:pt x="1992985" y="754449"/>
                  <a:pt x="1996704" y="740038"/>
                  <a:pt x="2003212" y="725163"/>
                </a:cubicBezTo>
                <a:cubicBezTo>
                  <a:pt x="2009720" y="710288"/>
                  <a:pt x="2021341" y="694483"/>
                  <a:pt x="2038076" y="677749"/>
                </a:cubicBezTo>
                <a:lnTo>
                  <a:pt x="2038076" y="674960"/>
                </a:lnTo>
                <a:cubicBezTo>
                  <a:pt x="2038075" y="673100"/>
                  <a:pt x="2038540" y="672171"/>
                  <a:pt x="2039470" y="672171"/>
                </a:cubicBezTo>
                <a:cubicBezTo>
                  <a:pt x="2040400" y="672171"/>
                  <a:pt x="2040865" y="671241"/>
                  <a:pt x="2040865" y="669382"/>
                </a:cubicBezTo>
                <a:close/>
                <a:moveTo>
                  <a:pt x="6904245" y="666593"/>
                </a:moveTo>
                <a:cubicBezTo>
                  <a:pt x="6896808" y="666593"/>
                  <a:pt x="6893089" y="670311"/>
                  <a:pt x="6893089" y="677749"/>
                </a:cubicBezTo>
                <a:lnTo>
                  <a:pt x="6893089" y="683327"/>
                </a:lnTo>
                <a:lnTo>
                  <a:pt x="6893089" y="691694"/>
                </a:lnTo>
                <a:cubicBezTo>
                  <a:pt x="6893089" y="693554"/>
                  <a:pt x="6894484" y="697272"/>
                  <a:pt x="6897273" y="702851"/>
                </a:cubicBezTo>
                <a:cubicBezTo>
                  <a:pt x="6900062" y="708429"/>
                  <a:pt x="6902387" y="713077"/>
                  <a:pt x="6904245" y="716796"/>
                </a:cubicBezTo>
                <a:lnTo>
                  <a:pt x="6918191" y="702851"/>
                </a:lnTo>
                <a:lnTo>
                  <a:pt x="6918191" y="697272"/>
                </a:lnTo>
                <a:lnTo>
                  <a:pt x="6918191" y="691694"/>
                </a:lnTo>
                <a:cubicBezTo>
                  <a:pt x="6916331" y="687976"/>
                  <a:pt x="6914007" y="683327"/>
                  <a:pt x="6911219" y="677749"/>
                </a:cubicBezTo>
                <a:cubicBezTo>
                  <a:pt x="6908429" y="672171"/>
                  <a:pt x="6906105" y="668452"/>
                  <a:pt x="6904245" y="666593"/>
                </a:cubicBezTo>
                <a:close/>
                <a:moveTo>
                  <a:pt x="3665745" y="666593"/>
                </a:moveTo>
                <a:cubicBezTo>
                  <a:pt x="3658308" y="666593"/>
                  <a:pt x="3654589" y="670311"/>
                  <a:pt x="3654589" y="677749"/>
                </a:cubicBezTo>
                <a:lnTo>
                  <a:pt x="3654589" y="683327"/>
                </a:lnTo>
                <a:lnTo>
                  <a:pt x="3654589" y="691694"/>
                </a:lnTo>
                <a:cubicBezTo>
                  <a:pt x="3654589" y="693554"/>
                  <a:pt x="3655983" y="697272"/>
                  <a:pt x="3658773" y="702851"/>
                </a:cubicBezTo>
                <a:cubicBezTo>
                  <a:pt x="3661562" y="708429"/>
                  <a:pt x="3663886" y="713077"/>
                  <a:pt x="3665745" y="716796"/>
                </a:cubicBezTo>
                <a:lnTo>
                  <a:pt x="3679691" y="702851"/>
                </a:lnTo>
                <a:lnTo>
                  <a:pt x="3679691" y="697272"/>
                </a:lnTo>
                <a:lnTo>
                  <a:pt x="3679691" y="691694"/>
                </a:lnTo>
                <a:cubicBezTo>
                  <a:pt x="3677831" y="687976"/>
                  <a:pt x="3675507" y="683327"/>
                  <a:pt x="3672718" y="677749"/>
                </a:cubicBezTo>
                <a:cubicBezTo>
                  <a:pt x="3669929" y="672171"/>
                  <a:pt x="3667605" y="668452"/>
                  <a:pt x="3665745" y="666593"/>
                </a:cubicBezTo>
                <a:close/>
                <a:moveTo>
                  <a:pt x="5954535" y="658225"/>
                </a:moveTo>
                <a:cubicBezTo>
                  <a:pt x="5960112" y="658225"/>
                  <a:pt x="5970804" y="661944"/>
                  <a:pt x="5986609" y="669382"/>
                </a:cubicBezTo>
                <a:cubicBezTo>
                  <a:pt x="6002414" y="676819"/>
                  <a:pt x="6017754" y="685186"/>
                  <a:pt x="6032629" y="694483"/>
                </a:cubicBezTo>
                <a:cubicBezTo>
                  <a:pt x="6051223" y="705640"/>
                  <a:pt x="6070747" y="717726"/>
                  <a:pt x="6091200" y="730742"/>
                </a:cubicBezTo>
                <a:cubicBezTo>
                  <a:pt x="6091200" y="751195"/>
                  <a:pt x="6080043" y="769324"/>
                  <a:pt x="6057731" y="785129"/>
                </a:cubicBezTo>
                <a:cubicBezTo>
                  <a:pt x="6035419" y="800934"/>
                  <a:pt x="6017754" y="812555"/>
                  <a:pt x="6004738" y="819992"/>
                </a:cubicBezTo>
                <a:cubicBezTo>
                  <a:pt x="5995441" y="818133"/>
                  <a:pt x="5990793" y="809766"/>
                  <a:pt x="5990793" y="794891"/>
                </a:cubicBezTo>
                <a:lnTo>
                  <a:pt x="6024262" y="794891"/>
                </a:lnTo>
                <a:cubicBezTo>
                  <a:pt x="6024262" y="791172"/>
                  <a:pt x="6019149" y="785594"/>
                  <a:pt x="6008921" y="778156"/>
                </a:cubicBezTo>
                <a:cubicBezTo>
                  <a:pt x="5998695" y="770718"/>
                  <a:pt x="5993582" y="766070"/>
                  <a:pt x="5993582" y="764211"/>
                </a:cubicBezTo>
                <a:cubicBezTo>
                  <a:pt x="5995441" y="762351"/>
                  <a:pt x="5997301" y="757703"/>
                  <a:pt x="5999160" y="750265"/>
                </a:cubicBezTo>
                <a:cubicBezTo>
                  <a:pt x="6001020" y="742828"/>
                  <a:pt x="6001949" y="738179"/>
                  <a:pt x="6001949" y="736320"/>
                </a:cubicBezTo>
                <a:cubicBezTo>
                  <a:pt x="5975917" y="728882"/>
                  <a:pt x="5955929" y="723769"/>
                  <a:pt x="5941984" y="720980"/>
                </a:cubicBezTo>
                <a:cubicBezTo>
                  <a:pt x="5935011" y="719585"/>
                  <a:pt x="5929083" y="718191"/>
                  <a:pt x="5924203" y="716796"/>
                </a:cubicBezTo>
                <a:lnTo>
                  <a:pt x="5920542" y="715465"/>
                </a:lnTo>
                <a:lnTo>
                  <a:pt x="5920717" y="715401"/>
                </a:lnTo>
                <a:cubicBezTo>
                  <a:pt x="5921879" y="714472"/>
                  <a:pt x="5922925" y="713077"/>
                  <a:pt x="5923855" y="711218"/>
                </a:cubicBezTo>
                <a:cubicBezTo>
                  <a:pt x="5925714" y="707499"/>
                  <a:pt x="5923389" y="705640"/>
                  <a:pt x="5916882" y="705640"/>
                </a:cubicBezTo>
                <a:cubicBezTo>
                  <a:pt x="5913628" y="705640"/>
                  <a:pt x="5911420" y="706105"/>
                  <a:pt x="5910258" y="707034"/>
                </a:cubicBezTo>
                <a:lnTo>
                  <a:pt x="5910083" y="709126"/>
                </a:lnTo>
                <a:lnTo>
                  <a:pt x="5904331" y="701456"/>
                </a:lnTo>
                <a:cubicBezTo>
                  <a:pt x="5904331" y="696808"/>
                  <a:pt x="5905261" y="687046"/>
                  <a:pt x="5907119" y="672171"/>
                </a:cubicBezTo>
                <a:close/>
                <a:moveTo>
                  <a:pt x="5617055" y="655436"/>
                </a:moveTo>
                <a:lnTo>
                  <a:pt x="5633789" y="655436"/>
                </a:lnTo>
                <a:lnTo>
                  <a:pt x="5647735" y="655436"/>
                </a:lnTo>
                <a:cubicBezTo>
                  <a:pt x="5651453" y="657296"/>
                  <a:pt x="5657961" y="659620"/>
                  <a:pt x="5667258" y="662409"/>
                </a:cubicBezTo>
                <a:cubicBezTo>
                  <a:pt x="5676555" y="665198"/>
                  <a:pt x="5683063" y="667522"/>
                  <a:pt x="5686782" y="669382"/>
                </a:cubicBezTo>
                <a:cubicBezTo>
                  <a:pt x="5684922" y="669382"/>
                  <a:pt x="5680739" y="669847"/>
                  <a:pt x="5674231" y="670776"/>
                </a:cubicBezTo>
                <a:cubicBezTo>
                  <a:pt x="5667723" y="671706"/>
                  <a:pt x="5662609" y="672171"/>
                  <a:pt x="5658891" y="672171"/>
                </a:cubicBezTo>
                <a:cubicBezTo>
                  <a:pt x="5653313" y="672171"/>
                  <a:pt x="5645875" y="671706"/>
                  <a:pt x="5636579" y="670776"/>
                </a:cubicBezTo>
                <a:cubicBezTo>
                  <a:pt x="5627281" y="669847"/>
                  <a:pt x="5620773" y="664733"/>
                  <a:pt x="5617055" y="655436"/>
                </a:cubicBezTo>
                <a:close/>
                <a:moveTo>
                  <a:pt x="6035419" y="630334"/>
                </a:moveTo>
                <a:cubicBezTo>
                  <a:pt x="6040997" y="630334"/>
                  <a:pt x="6047969" y="632659"/>
                  <a:pt x="6056336" y="637307"/>
                </a:cubicBezTo>
                <a:cubicBezTo>
                  <a:pt x="6064703" y="641956"/>
                  <a:pt x="6068887" y="647999"/>
                  <a:pt x="6068887" y="655436"/>
                </a:cubicBezTo>
                <a:lnTo>
                  <a:pt x="6015895" y="655436"/>
                </a:lnTo>
                <a:cubicBezTo>
                  <a:pt x="6015895" y="651717"/>
                  <a:pt x="6017754" y="646604"/>
                  <a:pt x="6021473" y="640096"/>
                </a:cubicBezTo>
                <a:cubicBezTo>
                  <a:pt x="6025191" y="633588"/>
                  <a:pt x="6029840" y="630334"/>
                  <a:pt x="6035419" y="630334"/>
                </a:cubicBezTo>
                <a:close/>
                <a:moveTo>
                  <a:pt x="1386797" y="624756"/>
                </a:moveTo>
                <a:cubicBezTo>
                  <a:pt x="1377500" y="634053"/>
                  <a:pt x="1367738" y="640096"/>
                  <a:pt x="1357512" y="642885"/>
                </a:cubicBezTo>
                <a:cubicBezTo>
                  <a:pt x="1347285" y="645674"/>
                  <a:pt x="1342172" y="654507"/>
                  <a:pt x="1342172" y="669382"/>
                </a:cubicBezTo>
                <a:cubicBezTo>
                  <a:pt x="1342172" y="674960"/>
                  <a:pt x="1342636" y="681003"/>
                  <a:pt x="1343566" y="687511"/>
                </a:cubicBezTo>
                <a:cubicBezTo>
                  <a:pt x="1344496" y="694018"/>
                  <a:pt x="1348680" y="699132"/>
                  <a:pt x="1356117" y="702851"/>
                </a:cubicBezTo>
                <a:lnTo>
                  <a:pt x="1361695" y="700061"/>
                </a:lnTo>
                <a:cubicBezTo>
                  <a:pt x="1361695" y="698202"/>
                  <a:pt x="1365414" y="695413"/>
                  <a:pt x="1372852" y="691694"/>
                </a:cubicBezTo>
                <a:cubicBezTo>
                  <a:pt x="1376570" y="689835"/>
                  <a:pt x="1380289" y="688905"/>
                  <a:pt x="1384008" y="688905"/>
                </a:cubicBezTo>
                <a:close/>
                <a:moveTo>
                  <a:pt x="7049627" y="616127"/>
                </a:moveTo>
                <a:cubicBezTo>
                  <a:pt x="7047535" y="616999"/>
                  <a:pt x="7046489" y="621270"/>
                  <a:pt x="7046489" y="628940"/>
                </a:cubicBezTo>
                <a:cubicBezTo>
                  <a:pt x="7046489" y="639166"/>
                  <a:pt x="7048349" y="643350"/>
                  <a:pt x="7052067" y="641491"/>
                </a:cubicBezTo>
                <a:cubicBezTo>
                  <a:pt x="7055785" y="639631"/>
                  <a:pt x="7057645" y="635448"/>
                  <a:pt x="7057645" y="628940"/>
                </a:cubicBezTo>
                <a:cubicBezTo>
                  <a:pt x="7057645" y="622432"/>
                  <a:pt x="7055785" y="618248"/>
                  <a:pt x="7052067" y="616389"/>
                </a:cubicBezTo>
                <a:cubicBezTo>
                  <a:pt x="7051137" y="615924"/>
                  <a:pt x="7050324" y="615837"/>
                  <a:pt x="7049627" y="616127"/>
                </a:cubicBezTo>
                <a:close/>
                <a:moveTo>
                  <a:pt x="3811127" y="616127"/>
                </a:moveTo>
                <a:cubicBezTo>
                  <a:pt x="3809035" y="616999"/>
                  <a:pt x="3807989" y="621270"/>
                  <a:pt x="3807989" y="628940"/>
                </a:cubicBezTo>
                <a:cubicBezTo>
                  <a:pt x="3807989" y="639166"/>
                  <a:pt x="3809848" y="643350"/>
                  <a:pt x="3813567" y="641491"/>
                </a:cubicBezTo>
                <a:cubicBezTo>
                  <a:pt x="3817286" y="639631"/>
                  <a:pt x="3819145" y="635448"/>
                  <a:pt x="3819145" y="628940"/>
                </a:cubicBezTo>
                <a:cubicBezTo>
                  <a:pt x="3819145" y="622432"/>
                  <a:pt x="3817286" y="618248"/>
                  <a:pt x="3813567" y="616389"/>
                </a:cubicBezTo>
                <a:cubicBezTo>
                  <a:pt x="3812638" y="615924"/>
                  <a:pt x="3811824" y="615837"/>
                  <a:pt x="3811127" y="616127"/>
                </a:cubicBezTo>
                <a:close/>
                <a:moveTo>
                  <a:pt x="1409110" y="591287"/>
                </a:moveTo>
                <a:lnTo>
                  <a:pt x="1411899" y="613600"/>
                </a:lnTo>
                <a:lnTo>
                  <a:pt x="1431422" y="616389"/>
                </a:lnTo>
                <a:lnTo>
                  <a:pt x="1431422" y="594076"/>
                </a:lnTo>
                <a:close/>
                <a:moveTo>
                  <a:pt x="6798260" y="588498"/>
                </a:moveTo>
                <a:cubicBezTo>
                  <a:pt x="6798260" y="599654"/>
                  <a:pt x="6803373" y="607092"/>
                  <a:pt x="6813601" y="610811"/>
                </a:cubicBezTo>
                <a:cubicBezTo>
                  <a:pt x="6823827" y="614529"/>
                  <a:pt x="6833588" y="616389"/>
                  <a:pt x="6842886" y="616389"/>
                </a:cubicBezTo>
                <a:lnTo>
                  <a:pt x="6842886" y="610811"/>
                </a:lnTo>
                <a:cubicBezTo>
                  <a:pt x="6842886" y="599654"/>
                  <a:pt x="6837307" y="593147"/>
                  <a:pt x="6826151" y="591287"/>
                </a:cubicBezTo>
                <a:cubicBezTo>
                  <a:pt x="6814995" y="589428"/>
                  <a:pt x="6805697" y="588498"/>
                  <a:pt x="6798260" y="588498"/>
                </a:cubicBezTo>
                <a:close/>
                <a:moveTo>
                  <a:pt x="3559760" y="588498"/>
                </a:moveTo>
                <a:cubicBezTo>
                  <a:pt x="3559760" y="599654"/>
                  <a:pt x="3564874" y="607092"/>
                  <a:pt x="3575100" y="610811"/>
                </a:cubicBezTo>
                <a:cubicBezTo>
                  <a:pt x="3585327" y="614529"/>
                  <a:pt x="3595088" y="616389"/>
                  <a:pt x="3604385" y="616389"/>
                </a:cubicBezTo>
                <a:lnTo>
                  <a:pt x="3604385" y="610811"/>
                </a:lnTo>
                <a:cubicBezTo>
                  <a:pt x="3604385" y="599654"/>
                  <a:pt x="3598807" y="593147"/>
                  <a:pt x="3587651" y="591287"/>
                </a:cubicBezTo>
                <a:cubicBezTo>
                  <a:pt x="3576495" y="589428"/>
                  <a:pt x="3567198" y="588498"/>
                  <a:pt x="3559760" y="588498"/>
                </a:cubicBezTo>
                <a:close/>
                <a:moveTo>
                  <a:pt x="1333804" y="568974"/>
                </a:moveTo>
                <a:lnTo>
                  <a:pt x="1336594" y="574553"/>
                </a:lnTo>
                <a:lnTo>
                  <a:pt x="1336594" y="577342"/>
                </a:lnTo>
                <a:cubicBezTo>
                  <a:pt x="1336594" y="579201"/>
                  <a:pt x="1339383" y="582920"/>
                  <a:pt x="1344961" y="588498"/>
                </a:cubicBezTo>
                <a:lnTo>
                  <a:pt x="1350539" y="591287"/>
                </a:lnTo>
                <a:lnTo>
                  <a:pt x="1353328" y="591287"/>
                </a:lnTo>
                <a:close/>
                <a:moveTo>
                  <a:pt x="5993582" y="543873"/>
                </a:moveTo>
                <a:lnTo>
                  <a:pt x="5993582" y="574553"/>
                </a:lnTo>
                <a:lnTo>
                  <a:pt x="5979636" y="557818"/>
                </a:lnTo>
                <a:close/>
                <a:moveTo>
                  <a:pt x="1453735" y="518771"/>
                </a:moveTo>
                <a:cubicBezTo>
                  <a:pt x="1451876" y="518771"/>
                  <a:pt x="1450016" y="520165"/>
                  <a:pt x="1448157" y="522954"/>
                </a:cubicBezTo>
                <a:cubicBezTo>
                  <a:pt x="1446298" y="525744"/>
                  <a:pt x="1444438" y="528068"/>
                  <a:pt x="1442579" y="529927"/>
                </a:cubicBezTo>
                <a:lnTo>
                  <a:pt x="1445368" y="535505"/>
                </a:lnTo>
                <a:cubicBezTo>
                  <a:pt x="1443509" y="554099"/>
                  <a:pt x="1455595" y="565256"/>
                  <a:pt x="1481626" y="568974"/>
                </a:cubicBezTo>
                <a:cubicBezTo>
                  <a:pt x="1481626" y="544802"/>
                  <a:pt x="1472329" y="528068"/>
                  <a:pt x="1453735" y="518771"/>
                </a:cubicBezTo>
                <a:close/>
                <a:moveTo>
                  <a:pt x="6893089" y="504825"/>
                </a:moveTo>
                <a:lnTo>
                  <a:pt x="6898667" y="504825"/>
                </a:lnTo>
                <a:cubicBezTo>
                  <a:pt x="6907965" y="504825"/>
                  <a:pt x="6917261" y="515982"/>
                  <a:pt x="6926559" y="538294"/>
                </a:cubicBezTo>
                <a:cubicBezTo>
                  <a:pt x="6935855" y="560607"/>
                  <a:pt x="6945151" y="574553"/>
                  <a:pt x="6954449" y="580131"/>
                </a:cubicBezTo>
                <a:cubicBezTo>
                  <a:pt x="6956308" y="576412"/>
                  <a:pt x="6960027" y="571763"/>
                  <a:pt x="6965605" y="566185"/>
                </a:cubicBezTo>
                <a:cubicBezTo>
                  <a:pt x="6971184" y="560607"/>
                  <a:pt x="6975832" y="556888"/>
                  <a:pt x="6979551" y="555029"/>
                </a:cubicBezTo>
                <a:lnTo>
                  <a:pt x="6985129" y="552240"/>
                </a:lnTo>
                <a:lnTo>
                  <a:pt x="6990707" y="555029"/>
                </a:lnTo>
                <a:cubicBezTo>
                  <a:pt x="7003723" y="569904"/>
                  <a:pt x="7013485" y="576877"/>
                  <a:pt x="7019993" y="575947"/>
                </a:cubicBezTo>
                <a:cubicBezTo>
                  <a:pt x="7026500" y="575017"/>
                  <a:pt x="7037192" y="580131"/>
                  <a:pt x="7052067" y="591287"/>
                </a:cubicBezTo>
                <a:cubicBezTo>
                  <a:pt x="7070661" y="606162"/>
                  <a:pt x="7089255" y="626151"/>
                  <a:pt x="7107849" y="651253"/>
                </a:cubicBezTo>
                <a:cubicBezTo>
                  <a:pt x="7126443" y="676354"/>
                  <a:pt x="7142713" y="703315"/>
                  <a:pt x="7156658" y="732136"/>
                </a:cubicBezTo>
                <a:cubicBezTo>
                  <a:pt x="7170603" y="760957"/>
                  <a:pt x="7181760" y="789312"/>
                  <a:pt x="7190127" y="817203"/>
                </a:cubicBezTo>
                <a:cubicBezTo>
                  <a:pt x="7198495" y="845094"/>
                  <a:pt x="7202678" y="870196"/>
                  <a:pt x="7202678" y="892509"/>
                </a:cubicBezTo>
                <a:lnTo>
                  <a:pt x="7202678" y="914821"/>
                </a:lnTo>
                <a:cubicBezTo>
                  <a:pt x="7202678" y="918540"/>
                  <a:pt x="7201749" y="926443"/>
                  <a:pt x="7199889" y="938529"/>
                </a:cubicBezTo>
                <a:cubicBezTo>
                  <a:pt x="7198029" y="950615"/>
                  <a:pt x="7196635" y="963166"/>
                  <a:pt x="7195705" y="976181"/>
                </a:cubicBezTo>
                <a:cubicBezTo>
                  <a:pt x="7194775" y="989197"/>
                  <a:pt x="7193381" y="1001283"/>
                  <a:pt x="7191521" y="1012439"/>
                </a:cubicBezTo>
                <a:cubicBezTo>
                  <a:pt x="7189663" y="1023596"/>
                  <a:pt x="7188733" y="1031963"/>
                  <a:pt x="7188733" y="1037541"/>
                </a:cubicBezTo>
                <a:cubicBezTo>
                  <a:pt x="7175717" y="1063573"/>
                  <a:pt x="7158983" y="1076588"/>
                  <a:pt x="7138529" y="1076588"/>
                </a:cubicBezTo>
                <a:cubicBezTo>
                  <a:pt x="7127373" y="1076588"/>
                  <a:pt x="7121795" y="1073335"/>
                  <a:pt x="7121795" y="1066827"/>
                </a:cubicBezTo>
                <a:cubicBezTo>
                  <a:pt x="7121795" y="1060319"/>
                  <a:pt x="7119935" y="1050557"/>
                  <a:pt x="7116217" y="1037541"/>
                </a:cubicBezTo>
                <a:cubicBezTo>
                  <a:pt x="7112497" y="1028244"/>
                  <a:pt x="7107849" y="1009650"/>
                  <a:pt x="7102271" y="981759"/>
                </a:cubicBezTo>
                <a:cubicBezTo>
                  <a:pt x="7096693" y="953868"/>
                  <a:pt x="7092973" y="935275"/>
                  <a:pt x="7091115" y="925978"/>
                </a:cubicBezTo>
                <a:cubicBezTo>
                  <a:pt x="7087395" y="918540"/>
                  <a:pt x="7071591" y="911567"/>
                  <a:pt x="7043701" y="905060"/>
                </a:cubicBezTo>
                <a:cubicBezTo>
                  <a:pt x="7015809" y="898552"/>
                  <a:pt x="6994426" y="885071"/>
                  <a:pt x="6979551" y="864618"/>
                </a:cubicBezTo>
                <a:lnTo>
                  <a:pt x="6965605" y="850672"/>
                </a:lnTo>
                <a:lnTo>
                  <a:pt x="6918191" y="850672"/>
                </a:lnTo>
                <a:cubicBezTo>
                  <a:pt x="6899597" y="850672"/>
                  <a:pt x="6883327" y="852997"/>
                  <a:pt x="6869382" y="857645"/>
                </a:cubicBezTo>
                <a:cubicBezTo>
                  <a:pt x="6855437" y="862294"/>
                  <a:pt x="6840097" y="864618"/>
                  <a:pt x="6823362" y="864618"/>
                </a:cubicBezTo>
                <a:lnTo>
                  <a:pt x="6817784" y="864618"/>
                </a:lnTo>
                <a:cubicBezTo>
                  <a:pt x="6814065" y="862758"/>
                  <a:pt x="6803838" y="859969"/>
                  <a:pt x="6787104" y="856250"/>
                </a:cubicBezTo>
                <a:cubicBezTo>
                  <a:pt x="6770369" y="852532"/>
                  <a:pt x="6760143" y="850672"/>
                  <a:pt x="6756423" y="850672"/>
                </a:cubicBezTo>
                <a:cubicBezTo>
                  <a:pt x="6754565" y="850672"/>
                  <a:pt x="6750845" y="852532"/>
                  <a:pt x="6745267" y="856250"/>
                </a:cubicBezTo>
                <a:cubicBezTo>
                  <a:pt x="6739689" y="859969"/>
                  <a:pt x="6735041" y="862758"/>
                  <a:pt x="6731323" y="864618"/>
                </a:cubicBezTo>
                <a:cubicBezTo>
                  <a:pt x="6729463" y="864618"/>
                  <a:pt x="6727139" y="866477"/>
                  <a:pt x="6724349" y="870196"/>
                </a:cubicBezTo>
                <a:cubicBezTo>
                  <a:pt x="6721560" y="873915"/>
                  <a:pt x="6719236" y="875774"/>
                  <a:pt x="6717377" y="875774"/>
                </a:cubicBezTo>
                <a:lnTo>
                  <a:pt x="6711799" y="875774"/>
                </a:lnTo>
                <a:lnTo>
                  <a:pt x="6706221" y="875774"/>
                </a:lnTo>
                <a:cubicBezTo>
                  <a:pt x="6702501" y="875774"/>
                  <a:pt x="6694134" y="873915"/>
                  <a:pt x="6681119" y="870196"/>
                </a:cubicBezTo>
                <a:cubicBezTo>
                  <a:pt x="6668103" y="866477"/>
                  <a:pt x="6659735" y="864618"/>
                  <a:pt x="6656017" y="864618"/>
                </a:cubicBezTo>
                <a:lnTo>
                  <a:pt x="6644861" y="864618"/>
                </a:lnTo>
                <a:cubicBezTo>
                  <a:pt x="6602094" y="864618"/>
                  <a:pt x="6565371" y="879958"/>
                  <a:pt x="6534691" y="910638"/>
                </a:cubicBezTo>
                <a:cubicBezTo>
                  <a:pt x="6504011" y="941318"/>
                  <a:pt x="6488671" y="975252"/>
                  <a:pt x="6488671" y="1012439"/>
                </a:cubicBezTo>
                <a:lnTo>
                  <a:pt x="6519351" y="1012439"/>
                </a:lnTo>
                <a:lnTo>
                  <a:pt x="6594657" y="1087745"/>
                </a:lnTo>
                <a:cubicBezTo>
                  <a:pt x="6594657" y="1084026"/>
                  <a:pt x="6596516" y="1079378"/>
                  <a:pt x="6600235" y="1073799"/>
                </a:cubicBezTo>
                <a:cubicBezTo>
                  <a:pt x="6603953" y="1068221"/>
                  <a:pt x="6605813" y="1064502"/>
                  <a:pt x="6605813" y="1062643"/>
                </a:cubicBezTo>
                <a:lnTo>
                  <a:pt x="6611391" y="1062643"/>
                </a:lnTo>
                <a:cubicBezTo>
                  <a:pt x="6629985" y="1062643"/>
                  <a:pt x="6652763" y="1064967"/>
                  <a:pt x="6679725" y="1069616"/>
                </a:cubicBezTo>
                <a:cubicBezTo>
                  <a:pt x="6706685" y="1074264"/>
                  <a:pt x="6734111" y="1080772"/>
                  <a:pt x="6762003" y="1089139"/>
                </a:cubicBezTo>
                <a:cubicBezTo>
                  <a:pt x="6789893" y="1097507"/>
                  <a:pt x="6815459" y="1107733"/>
                  <a:pt x="6838702" y="1119819"/>
                </a:cubicBezTo>
                <a:cubicBezTo>
                  <a:pt x="6861944" y="1131905"/>
                  <a:pt x="6880073" y="1146316"/>
                  <a:pt x="6893089" y="1163050"/>
                </a:cubicBezTo>
                <a:cubicBezTo>
                  <a:pt x="6898667" y="1164910"/>
                  <a:pt x="6908429" y="1167699"/>
                  <a:pt x="6922375" y="1171417"/>
                </a:cubicBezTo>
                <a:cubicBezTo>
                  <a:pt x="6936321" y="1175136"/>
                  <a:pt x="6951195" y="1179785"/>
                  <a:pt x="6967001" y="1185363"/>
                </a:cubicBezTo>
                <a:cubicBezTo>
                  <a:pt x="6982805" y="1190941"/>
                  <a:pt x="6997680" y="1196054"/>
                  <a:pt x="7011625" y="1200703"/>
                </a:cubicBezTo>
                <a:cubicBezTo>
                  <a:pt x="7025571" y="1205351"/>
                  <a:pt x="7035333" y="1208605"/>
                  <a:pt x="7040911" y="1210465"/>
                </a:cubicBezTo>
                <a:cubicBezTo>
                  <a:pt x="7046489" y="1212324"/>
                  <a:pt x="7056251" y="1216508"/>
                  <a:pt x="7070197" y="1223016"/>
                </a:cubicBezTo>
                <a:cubicBezTo>
                  <a:pt x="7084142" y="1229523"/>
                  <a:pt x="7098087" y="1236961"/>
                  <a:pt x="7112033" y="1245328"/>
                </a:cubicBezTo>
                <a:cubicBezTo>
                  <a:pt x="7125979" y="1253696"/>
                  <a:pt x="7138529" y="1262993"/>
                  <a:pt x="7149685" y="1273219"/>
                </a:cubicBezTo>
                <a:cubicBezTo>
                  <a:pt x="7160842" y="1283446"/>
                  <a:pt x="7166420" y="1294137"/>
                  <a:pt x="7166420" y="1305294"/>
                </a:cubicBezTo>
                <a:cubicBezTo>
                  <a:pt x="7166420" y="1318309"/>
                  <a:pt x="7161771" y="1327142"/>
                  <a:pt x="7152475" y="1331790"/>
                </a:cubicBezTo>
                <a:cubicBezTo>
                  <a:pt x="7143177" y="1336439"/>
                  <a:pt x="7138529" y="1347130"/>
                  <a:pt x="7138529" y="1363865"/>
                </a:cubicBezTo>
                <a:cubicBezTo>
                  <a:pt x="7138529" y="1373161"/>
                  <a:pt x="7138529" y="1382923"/>
                  <a:pt x="7138529" y="1393150"/>
                </a:cubicBezTo>
                <a:cubicBezTo>
                  <a:pt x="7138529" y="1403377"/>
                  <a:pt x="7143177" y="1413138"/>
                  <a:pt x="7152475" y="1422435"/>
                </a:cubicBezTo>
                <a:cubicBezTo>
                  <a:pt x="7156193" y="1418717"/>
                  <a:pt x="7162236" y="1412209"/>
                  <a:pt x="7170603" y="1402912"/>
                </a:cubicBezTo>
                <a:cubicBezTo>
                  <a:pt x="7178971" y="1393615"/>
                  <a:pt x="7185013" y="1388037"/>
                  <a:pt x="7188733" y="1386177"/>
                </a:cubicBezTo>
                <a:lnTo>
                  <a:pt x="7191521" y="1386177"/>
                </a:lnTo>
                <a:cubicBezTo>
                  <a:pt x="7193381" y="1386177"/>
                  <a:pt x="7194311" y="1385712"/>
                  <a:pt x="7194311" y="1384783"/>
                </a:cubicBezTo>
                <a:cubicBezTo>
                  <a:pt x="7194311" y="1383853"/>
                  <a:pt x="7195241" y="1383388"/>
                  <a:pt x="7197099" y="1383388"/>
                </a:cubicBezTo>
                <a:cubicBezTo>
                  <a:pt x="7208257" y="1383388"/>
                  <a:pt x="7214299" y="1392220"/>
                  <a:pt x="7215229" y="1409885"/>
                </a:cubicBezTo>
                <a:cubicBezTo>
                  <a:pt x="7216159" y="1427549"/>
                  <a:pt x="7216623" y="1440100"/>
                  <a:pt x="7216623" y="1447537"/>
                </a:cubicBezTo>
                <a:cubicBezTo>
                  <a:pt x="7216623" y="1460553"/>
                  <a:pt x="7213835" y="1468455"/>
                  <a:pt x="7208257" y="1471244"/>
                </a:cubicBezTo>
                <a:cubicBezTo>
                  <a:pt x="7202678" y="1474034"/>
                  <a:pt x="7199889" y="1480077"/>
                  <a:pt x="7199889" y="1489374"/>
                </a:cubicBezTo>
                <a:cubicBezTo>
                  <a:pt x="7199889" y="1496811"/>
                  <a:pt x="7202678" y="1501924"/>
                  <a:pt x="7208257" y="1504713"/>
                </a:cubicBezTo>
                <a:cubicBezTo>
                  <a:pt x="7213835" y="1507503"/>
                  <a:pt x="7216623" y="1512616"/>
                  <a:pt x="7216623" y="1520054"/>
                </a:cubicBezTo>
                <a:cubicBezTo>
                  <a:pt x="7216623" y="1521913"/>
                  <a:pt x="7212905" y="1533534"/>
                  <a:pt x="7205467" y="1554917"/>
                </a:cubicBezTo>
                <a:cubicBezTo>
                  <a:pt x="7198029" y="1576300"/>
                  <a:pt x="7189197" y="1599543"/>
                  <a:pt x="7178971" y="1624644"/>
                </a:cubicBezTo>
                <a:cubicBezTo>
                  <a:pt x="7168744" y="1649746"/>
                  <a:pt x="7158517" y="1673453"/>
                  <a:pt x="7148291" y="1695766"/>
                </a:cubicBezTo>
                <a:cubicBezTo>
                  <a:pt x="7138064" y="1718079"/>
                  <a:pt x="7131091" y="1730165"/>
                  <a:pt x="7127373" y="1732024"/>
                </a:cubicBezTo>
                <a:cubicBezTo>
                  <a:pt x="7123653" y="1733884"/>
                  <a:pt x="7119005" y="1733419"/>
                  <a:pt x="7113427" y="1730630"/>
                </a:cubicBezTo>
                <a:cubicBezTo>
                  <a:pt x="7107849" y="1727840"/>
                  <a:pt x="7104130" y="1724587"/>
                  <a:pt x="7102271" y="1720868"/>
                </a:cubicBezTo>
                <a:cubicBezTo>
                  <a:pt x="7092973" y="1739462"/>
                  <a:pt x="7079493" y="1762704"/>
                  <a:pt x="7061829" y="1790595"/>
                </a:cubicBezTo>
                <a:cubicBezTo>
                  <a:pt x="7044165" y="1818486"/>
                  <a:pt x="7025106" y="1839869"/>
                  <a:pt x="7004653" y="1854744"/>
                </a:cubicBezTo>
                <a:cubicBezTo>
                  <a:pt x="6995355" y="1851025"/>
                  <a:pt x="6988848" y="1840799"/>
                  <a:pt x="6985129" y="1824064"/>
                </a:cubicBezTo>
                <a:cubicBezTo>
                  <a:pt x="6981410" y="1807330"/>
                  <a:pt x="6979551" y="1797103"/>
                  <a:pt x="6979551" y="1793384"/>
                </a:cubicBezTo>
                <a:lnTo>
                  <a:pt x="6973973" y="1793384"/>
                </a:lnTo>
                <a:lnTo>
                  <a:pt x="6965605" y="1793384"/>
                </a:lnTo>
                <a:cubicBezTo>
                  <a:pt x="6952589" y="1802681"/>
                  <a:pt x="6943293" y="1810119"/>
                  <a:pt x="6937715" y="1815697"/>
                </a:cubicBezTo>
                <a:cubicBezTo>
                  <a:pt x="6932137" y="1821275"/>
                  <a:pt x="6929347" y="1830572"/>
                  <a:pt x="6929347" y="1843588"/>
                </a:cubicBezTo>
                <a:cubicBezTo>
                  <a:pt x="6929347" y="1852885"/>
                  <a:pt x="6931671" y="1858463"/>
                  <a:pt x="6936321" y="1860322"/>
                </a:cubicBezTo>
                <a:cubicBezTo>
                  <a:pt x="6940968" y="1862182"/>
                  <a:pt x="6943293" y="1866830"/>
                  <a:pt x="6943293" y="1874268"/>
                </a:cubicBezTo>
                <a:cubicBezTo>
                  <a:pt x="6943293" y="1876127"/>
                  <a:pt x="6942363" y="1877986"/>
                  <a:pt x="6940503" y="1879846"/>
                </a:cubicBezTo>
                <a:cubicBezTo>
                  <a:pt x="6940503" y="1881705"/>
                  <a:pt x="6939109" y="1884030"/>
                  <a:pt x="6936321" y="1886819"/>
                </a:cubicBezTo>
                <a:cubicBezTo>
                  <a:pt x="6933531" y="1889608"/>
                  <a:pt x="6931207" y="1891932"/>
                  <a:pt x="6929347" y="1893791"/>
                </a:cubicBezTo>
                <a:cubicBezTo>
                  <a:pt x="6925629" y="1890072"/>
                  <a:pt x="6917261" y="1883565"/>
                  <a:pt x="6904245" y="1874268"/>
                </a:cubicBezTo>
                <a:cubicBezTo>
                  <a:pt x="6891229" y="1864971"/>
                  <a:pt x="6882863" y="1858463"/>
                  <a:pt x="6879144" y="1854744"/>
                </a:cubicBezTo>
                <a:lnTo>
                  <a:pt x="6865199" y="1860322"/>
                </a:lnTo>
                <a:cubicBezTo>
                  <a:pt x="6865199" y="1871479"/>
                  <a:pt x="6864733" y="1882170"/>
                  <a:pt x="6863804" y="1892397"/>
                </a:cubicBezTo>
                <a:cubicBezTo>
                  <a:pt x="6862873" y="1902623"/>
                  <a:pt x="6854042" y="1907737"/>
                  <a:pt x="6837307" y="1907737"/>
                </a:cubicBezTo>
                <a:cubicBezTo>
                  <a:pt x="6828010" y="1907737"/>
                  <a:pt x="6821037" y="1906342"/>
                  <a:pt x="6816389" y="1903553"/>
                </a:cubicBezTo>
                <a:cubicBezTo>
                  <a:pt x="6811741" y="1900764"/>
                  <a:pt x="6808487" y="1897045"/>
                  <a:pt x="6806627" y="1892397"/>
                </a:cubicBezTo>
                <a:cubicBezTo>
                  <a:pt x="6804768" y="1887748"/>
                  <a:pt x="6803373" y="1882170"/>
                  <a:pt x="6802444" y="1875662"/>
                </a:cubicBezTo>
                <a:cubicBezTo>
                  <a:pt x="6801514" y="1869154"/>
                  <a:pt x="6798260" y="1862182"/>
                  <a:pt x="6792682" y="1854744"/>
                </a:cubicBezTo>
                <a:cubicBezTo>
                  <a:pt x="6779666" y="1860322"/>
                  <a:pt x="6774553" y="1868225"/>
                  <a:pt x="6777342" y="1878451"/>
                </a:cubicBezTo>
                <a:cubicBezTo>
                  <a:pt x="6780131" y="1888678"/>
                  <a:pt x="6776877" y="1897510"/>
                  <a:pt x="6767581" y="1904948"/>
                </a:cubicBezTo>
                <a:cubicBezTo>
                  <a:pt x="6765721" y="1906807"/>
                  <a:pt x="6759677" y="1910991"/>
                  <a:pt x="6749451" y="1917499"/>
                </a:cubicBezTo>
                <a:cubicBezTo>
                  <a:pt x="6739224" y="1924006"/>
                  <a:pt x="6733181" y="1928190"/>
                  <a:pt x="6731323" y="1930050"/>
                </a:cubicBezTo>
                <a:lnTo>
                  <a:pt x="6717377" y="1943995"/>
                </a:lnTo>
                <a:lnTo>
                  <a:pt x="6583501" y="1943995"/>
                </a:lnTo>
                <a:cubicBezTo>
                  <a:pt x="6576063" y="1919823"/>
                  <a:pt x="6570485" y="1902158"/>
                  <a:pt x="6566766" y="1891002"/>
                </a:cubicBezTo>
                <a:cubicBezTo>
                  <a:pt x="6563047" y="1879846"/>
                  <a:pt x="6561188" y="1861252"/>
                  <a:pt x="6561188" y="1835220"/>
                </a:cubicBezTo>
                <a:cubicBezTo>
                  <a:pt x="6555610" y="1835220"/>
                  <a:pt x="6550961" y="1837080"/>
                  <a:pt x="6547243" y="1840799"/>
                </a:cubicBezTo>
                <a:cubicBezTo>
                  <a:pt x="6543523" y="1844517"/>
                  <a:pt x="6539805" y="1848236"/>
                  <a:pt x="6536086" y="1851955"/>
                </a:cubicBezTo>
                <a:cubicBezTo>
                  <a:pt x="6532367" y="1855674"/>
                  <a:pt x="6528183" y="1857998"/>
                  <a:pt x="6523535" y="1858928"/>
                </a:cubicBezTo>
                <a:cubicBezTo>
                  <a:pt x="6518887" y="1859857"/>
                  <a:pt x="6513773" y="1858463"/>
                  <a:pt x="6508195" y="1854744"/>
                </a:cubicBezTo>
                <a:cubicBezTo>
                  <a:pt x="6504475" y="1886354"/>
                  <a:pt x="6499363" y="1907272"/>
                  <a:pt x="6492855" y="1917499"/>
                </a:cubicBezTo>
                <a:cubicBezTo>
                  <a:pt x="6486347" y="1927725"/>
                  <a:pt x="6471007" y="1940276"/>
                  <a:pt x="6446835" y="1955151"/>
                </a:cubicBezTo>
                <a:cubicBezTo>
                  <a:pt x="6443116" y="1951433"/>
                  <a:pt x="6438468" y="1943065"/>
                  <a:pt x="6432890" y="1930050"/>
                </a:cubicBezTo>
                <a:cubicBezTo>
                  <a:pt x="6427312" y="1917034"/>
                  <a:pt x="6423593" y="1908667"/>
                  <a:pt x="6421733" y="1904948"/>
                </a:cubicBezTo>
                <a:cubicBezTo>
                  <a:pt x="6419874" y="1903088"/>
                  <a:pt x="6418945" y="1901229"/>
                  <a:pt x="6418945" y="1899369"/>
                </a:cubicBezTo>
                <a:lnTo>
                  <a:pt x="6418945" y="1893791"/>
                </a:lnTo>
                <a:cubicBezTo>
                  <a:pt x="6418945" y="1891932"/>
                  <a:pt x="6419409" y="1889608"/>
                  <a:pt x="6420339" y="1886819"/>
                </a:cubicBezTo>
                <a:cubicBezTo>
                  <a:pt x="6421269" y="1884030"/>
                  <a:pt x="6421733" y="1881705"/>
                  <a:pt x="6421733" y="1879846"/>
                </a:cubicBezTo>
                <a:cubicBezTo>
                  <a:pt x="6421733" y="1877986"/>
                  <a:pt x="6423593" y="1873803"/>
                  <a:pt x="6427312" y="1867295"/>
                </a:cubicBezTo>
                <a:cubicBezTo>
                  <a:pt x="6431030" y="1860787"/>
                  <a:pt x="6432890" y="1856603"/>
                  <a:pt x="6432890" y="1854744"/>
                </a:cubicBezTo>
                <a:lnTo>
                  <a:pt x="6427312" y="1849166"/>
                </a:lnTo>
                <a:lnTo>
                  <a:pt x="6421733" y="1843588"/>
                </a:lnTo>
                <a:lnTo>
                  <a:pt x="6416155" y="1843588"/>
                </a:lnTo>
                <a:cubicBezTo>
                  <a:pt x="6416155" y="1843588"/>
                  <a:pt x="6412436" y="1847306"/>
                  <a:pt x="6404999" y="1854744"/>
                </a:cubicBezTo>
                <a:cubicBezTo>
                  <a:pt x="6397561" y="1862182"/>
                  <a:pt x="6389659" y="1870549"/>
                  <a:pt x="6381291" y="1879846"/>
                </a:cubicBezTo>
                <a:cubicBezTo>
                  <a:pt x="6372925" y="1889143"/>
                  <a:pt x="6365021" y="1897975"/>
                  <a:pt x="6357584" y="1906342"/>
                </a:cubicBezTo>
                <a:cubicBezTo>
                  <a:pt x="6350147" y="1914709"/>
                  <a:pt x="6346428" y="1918893"/>
                  <a:pt x="6346428" y="1918893"/>
                </a:cubicBezTo>
                <a:lnTo>
                  <a:pt x="6340849" y="1918893"/>
                </a:lnTo>
                <a:lnTo>
                  <a:pt x="6335271" y="1918893"/>
                </a:lnTo>
                <a:lnTo>
                  <a:pt x="6321327" y="1904948"/>
                </a:lnTo>
                <a:lnTo>
                  <a:pt x="6315749" y="1904948"/>
                </a:lnTo>
                <a:lnTo>
                  <a:pt x="6310170" y="1904948"/>
                </a:lnTo>
                <a:lnTo>
                  <a:pt x="6296225" y="1918893"/>
                </a:lnTo>
                <a:lnTo>
                  <a:pt x="6290647" y="1918893"/>
                </a:lnTo>
                <a:cubicBezTo>
                  <a:pt x="6275771" y="1918893"/>
                  <a:pt x="6265545" y="1917963"/>
                  <a:pt x="6259966" y="1916104"/>
                </a:cubicBezTo>
                <a:cubicBezTo>
                  <a:pt x="6254388" y="1914245"/>
                  <a:pt x="6251599" y="1911920"/>
                  <a:pt x="6251599" y="1909131"/>
                </a:cubicBezTo>
                <a:cubicBezTo>
                  <a:pt x="6251599" y="1906342"/>
                  <a:pt x="6252993" y="1902158"/>
                  <a:pt x="6255783" y="1896580"/>
                </a:cubicBezTo>
                <a:cubicBezTo>
                  <a:pt x="6258571" y="1891002"/>
                  <a:pt x="6259966" y="1883565"/>
                  <a:pt x="6259966" y="1874268"/>
                </a:cubicBezTo>
                <a:cubicBezTo>
                  <a:pt x="6239512" y="1874268"/>
                  <a:pt x="6227427" y="1876127"/>
                  <a:pt x="6223708" y="1879846"/>
                </a:cubicBezTo>
                <a:cubicBezTo>
                  <a:pt x="6219989" y="1883565"/>
                  <a:pt x="6219059" y="1887283"/>
                  <a:pt x="6220919" y="1891002"/>
                </a:cubicBezTo>
                <a:cubicBezTo>
                  <a:pt x="6222778" y="1894721"/>
                  <a:pt x="6223243" y="1898440"/>
                  <a:pt x="6222313" y="1902158"/>
                </a:cubicBezTo>
                <a:cubicBezTo>
                  <a:pt x="6221383" y="1905877"/>
                  <a:pt x="6213481" y="1907737"/>
                  <a:pt x="6198607" y="1907737"/>
                </a:cubicBezTo>
                <a:cubicBezTo>
                  <a:pt x="6189309" y="1907737"/>
                  <a:pt x="6178153" y="1903088"/>
                  <a:pt x="6165137" y="1893791"/>
                </a:cubicBezTo>
                <a:cubicBezTo>
                  <a:pt x="6152121" y="1884494"/>
                  <a:pt x="6145614" y="1874268"/>
                  <a:pt x="6145614" y="1863111"/>
                </a:cubicBezTo>
                <a:cubicBezTo>
                  <a:pt x="6158629" y="1863111"/>
                  <a:pt x="6174899" y="1856139"/>
                  <a:pt x="6194423" y="1842193"/>
                </a:cubicBezTo>
                <a:cubicBezTo>
                  <a:pt x="6213947" y="1828248"/>
                  <a:pt x="6223708" y="1814767"/>
                  <a:pt x="6223708" y="1801751"/>
                </a:cubicBezTo>
                <a:cubicBezTo>
                  <a:pt x="6223708" y="1786876"/>
                  <a:pt x="6218595" y="1768747"/>
                  <a:pt x="6208368" y="1747364"/>
                </a:cubicBezTo>
                <a:cubicBezTo>
                  <a:pt x="6198141" y="1725981"/>
                  <a:pt x="6194887" y="1708782"/>
                  <a:pt x="6198607" y="1695766"/>
                </a:cubicBezTo>
                <a:cubicBezTo>
                  <a:pt x="6198607" y="1693907"/>
                  <a:pt x="6202325" y="1691582"/>
                  <a:pt x="6209763" y="1688793"/>
                </a:cubicBezTo>
                <a:cubicBezTo>
                  <a:pt x="6217199" y="1686004"/>
                  <a:pt x="6221849" y="1683680"/>
                  <a:pt x="6223708" y="1681821"/>
                </a:cubicBezTo>
                <a:cubicBezTo>
                  <a:pt x="6227427" y="1678102"/>
                  <a:pt x="6230681" y="1670664"/>
                  <a:pt x="6233470" y="1659508"/>
                </a:cubicBezTo>
                <a:cubicBezTo>
                  <a:pt x="6236259" y="1648351"/>
                  <a:pt x="6238583" y="1637195"/>
                  <a:pt x="6240443" y="1626039"/>
                </a:cubicBezTo>
                <a:cubicBezTo>
                  <a:pt x="6242301" y="1614882"/>
                  <a:pt x="6245091" y="1604656"/>
                  <a:pt x="6248810" y="1595359"/>
                </a:cubicBezTo>
                <a:cubicBezTo>
                  <a:pt x="6252529" y="1586062"/>
                  <a:pt x="6258107" y="1581413"/>
                  <a:pt x="6265545" y="1581413"/>
                </a:cubicBezTo>
                <a:cubicBezTo>
                  <a:pt x="6267403" y="1581413"/>
                  <a:pt x="6269263" y="1582343"/>
                  <a:pt x="6271123" y="1584202"/>
                </a:cubicBezTo>
                <a:cubicBezTo>
                  <a:pt x="6272981" y="1584202"/>
                  <a:pt x="6277165" y="1586062"/>
                  <a:pt x="6283673" y="1589781"/>
                </a:cubicBezTo>
                <a:cubicBezTo>
                  <a:pt x="6290181" y="1593499"/>
                  <a:pt x="6294365" y="1595359"/>
                  <a:pt x="6296225" y="1595359"/>
                </a:cubicBezTo>
                <a:cubicBezTo>
                  <a:pt x="6311099" y="1591640"/>
                  <a:pt x="6326439" y="1583273"/>
                  <a:pt x="6342245" y="1570257"/>
                </a:cubicBezTo>
                <a:cubicBezTo>
                  <a:pt x="6358049" y="1557241"/>
                  <a:pt x="6371529" y="1548874"/>
                  <a:pt x="6382686" y="1545155"/>
                </a:cubicBezTo>
                <a:cubicBezTo>
                  <a:pt x="6386405" y="1545155"/>
                  <a:pt x="6392912" y="1547480"/>
                  <a:pt x="6402210" y="1552128"/>
                </a:cubicBezTo>
                <a:cubicBezTo>
                  <a:pt x="6411507" y="1556776"/>
                  <a:pt x="6418014" y="1559101"/>
                  <a:pt x="6421733" y="1559101"/>
                </a:cubicBezTo>
                <a:cubicBezTo>
                  <a:pt x="6425452" y="1559101"/>
                  <a:pt x="6432425" y="1559566"/>
                  <a:pt x="6442651" y="1560495"/>
                </a:cubicBezTo>
                <a:cubicBezTo>
                  <a:pt x="6452877" y="1561425"/>
                  <a:pt x="6459851" y="1561890"/>
                  <a:pt x="6463569" y="1561890"/>
                </a:cubicBezTo>
                <a:lnTo>
                  <a:pt x="6463569" y="1631617"/>
                </a:lnTo>
                <a:lnTo>
                  <a:pt x="6471937" y="1631617"/>
                </a:lnTo>
                <a:cubicBezTo>
                  <a:pt x="6479375" y="1631617"/>
                  <a:pt x="6483093" y="1631617"/>
                  <a:pt x="6483093" y="1631617"/>
                </a:cubicBezTo>
                <a:cubicBezTo>
                  <a:pt x="6484953" y="1631617"/>
                  <a:pt x="6489136" y="1629758"/>
                  <a:pt x="6495645" y="1626039"/>
                </a:cubicBezTo>
                <a:cubicBezTo>
                  <a:pt x="6502152" y="1622320"/>
                  <a:pt x="6506335" y="1620461"/>
                  <a:pt x="6508195" y="1620461"/>
                </a:cubicBezTo>
                <a:lnTo>
                  <a:pt x="6513773" y="1620461"/>
                </a:lnTo>
                <a:cubicBezTo>
                  <a:pt x="6523070" y="1620461"/>
                  <a:pt x="6530043" y="1623250"/>
                  <a:pt x="6534691" y="1628828"/>
                </a:cubicBezTo>
                <a:cubicBezTo>
                  <a:pt x="6539339" y="1634406"/>
                  <a:pt x="6543523" y="1640914"/>
                  <a:pt x="6547243" y="1648351"/>
                </a:cubicBezTo>
                <a:cubicBezTo>
                  <a:pt x="6550961" y="1655789"/>
                  <a:pt x="6554679" y="1662762"/>
                  <a:pt x="6558399" y="1669270"/>
                </a:cubicBezTo>
                <a:cubicBezTo>
                  <a:pt x="6562117" y="1675778"/>
                  <a:pt x="6567695" y="1679961"/>
                  <a:pt x="6575133" y="1681821"/>
                </a:cubicBezTo>
                <a:lnTo>
                  <a:pt x="6575133" y="1595359"/>
                </a:lnTo>
                <a:cubicBezTo>
                  <a:pt x="6590009" y="1597218"/>
                  <a:pt x="6603489" y="1600937"/>
                  <a:pt x="6615575" y="1606515"/>
                </a:cubicBezTo>
                <a:cubicBezTo>
                  <a:pt x="6627661" y="1612093"/>
                  <a:pt x="6637423" y="1620461"/>
                  <a:pt x="6644861" y="1631617"/>
                </a:cubicBezTo>
                <a:lnTo>
                  <a:pt x="6650439" y="1626039"/>
                </a:lnTo>
                <a:cubicBezTo>
                  <a:pt x="6654157" y="1622320"/>
                  <a:pt x="6656017" y="1620461"/>
                  <a:pt x="6656017" y="1620461"/>
                </a:cubicBezTo>
                <a:lnTo>
                  <a:pt x="6661595" y="1620461"/>
                </a:lnTo>
                <a:lnTo>
                  <a:pt x="6669962" y="1620461"/>
                </a:lnTo>
                <a:cubicBezTo>
                  <a:pt x="6671821" y="1620461"/>
                  <a:pt x="6676005" y="1622320"/>
                  <a:pt x="6682513" y="1626039"/>
                </a:cubicBezTo>
                <a:cubicBezTo>
                  <a:pt x="6689021" y="1629758"/>
                  <a:pt x="6693205" y="1631617"/>
                  <a:pt x="6695064" y="1631617"/>
                </a:cubicBezTo>
                <a:lnTo>
                  <a:pt x="6700642" y="1631617"/>
                </a:lnTo>
                <a:lnTo>
                  <a:pt x="6706221" y="1631617"/>
                </a:lnTo>
                <a:cubicBezTo>
                  <a:pt x="6711799" y="1627898"/>
                  <a:pt x="6722489" y="1619996"/>
                  <a:pt x="6738295" y="1607910"/>
                </a:cubicBezTo>
                <a:cubicBezTo>
                  <a:pt x="6754099" y="1595824"/>
                  <a:pt x="6763861" y="1587921"/>
                  <a:pt x="6767581" y="1584202"/>
                </a:cubicBezTo>
                <a:cubicBezTo>
                  <a:pt x="6775017" y="1584202"/>
                  <a:pt x="6788499" y="1582808"/>
                  <a:pt x="6808023" y="1580019"/>
                </a:cubicBezTo>
                <a:cubicBezTo>
                  <a:pt x="6827545" y="1577230"/>
                  <a:pt x="6847534" y="1574441"/>
                  <a:pt x="6867987" y="1571652"/>
                </a:cubicBezTo>
                <a:cubicBezTo>
                  <a:pt x="6888441" y="1568863"/>
                  <a:pt x="6907965" y="1566538"/>
                  <a:pt x="6926559" y="1564679"/>
                </a:cubicBezTo>
                <a:cubicBezTo>
                  <a:pt x="6945151" y="1562819"/>
                  <a:pt x="6958168" y="1560960"/>
                  <a:pt x="6965605" y="1559101"/>
                </a:cubicBezTo>
                <a:cubicBezTo>
                  <a:pt x="6978621" y="1555382"/>
                  <a:pt x="6996286" y="1551198"/>
                  <a:pt x="7018599" y="1546550"/>
                </a:cubicBezTo>
                <a:cubicBezTo>
                  <a:pt x="7040911" y="1541901"/>
                  <a:pt x="7052067" y="1529350"/>
                  <a:pt x="7052067" y="1508897"/>
                </a:cubicBezTo>
                <a:cubicBezTo>
                  <a:pt x="7052067" y="1490303"/>
                  <a:pt x="7046489" y="1469850"/>
                  <a:pt x="7035333" y="1447537"/>
                </a:cubicBezTo>
                <a:cubicBezTo>
                  <a:pt x="7024177" y="1425224"/>
                  <a:pt x="7009766" y="1404771"/>
                  <a:pt x="6992101" y="1386177"/>
                </a:cubicBezTo>
                <a:cubicBezTo>
                  <a:pt x="6974437" y="1367583"/>
                  <a:pt x="6954914" y="1352243"/>
                  <a:pt x="6933531" y="1340157"/>
                </a:cubicBezTo>
                <a:cubicBezTo>
                  <a:pt x="6912148" y="1328071"/>
                  <a:pt x="6892159" y="1322028"/>
                  <a:pt x="6873566" y="1322028"/>
                </a:cubicBezTo>
                <a:cubicBezTo>
                  <a:pt x="6858690" y="1322028"/>
                  <a:pt x="6840097" y="1322958"/>
                  <a:pt x="6817784" y="1324817"/>
                </a:cubicBezTo>
                <a:cubicBezTo>
                  <a:pt x="6795471" y="1326677"/>
                  <a:pt x="6778737" y="1334114"/>
                  <a:pt x="6767581" y="1347130"/>
                </a:cubicBezTo>
                <a:cubicBezTo>
                  <a:pt x="6763861" y="1350849"/>
                  <a:pt x="6762003" y="1359216"/>
                  <a:pt x="6762003" y="1372232"/>
                </a:cubicBezTo>
                <a:cubicBezTo>
                  <a:pt x="6762003" y="1385248"/>
                  <a:pt x="6763861" y="1393615"/>
                  <a:pt x="6767581" y="1397334"/>
                </a:cubicBezTo>
                <a:cubicBezTo>
                  <a:pt x="6758283" y="1388037"/>
                  <a:pt x="6751775" y="1380134"/>
                  <a:pt x="6748057" y="1373626"/>
                </a:cubicBezTo>
                <a:cubicBezTo>
                  <a:pt x="6744337" y="1367119"/>
                  <a:pt x="6742479" y="1358286"/>
                  <a:pt x="6742479" y="1347130"/>
                </a:cubicBezTo>
                <a:cubicBezTo>
                  <a:pt x="6742479" y="1335974"/>
                  <a:pt x="6744803" y="1328536"/>
                  <a:pt x="6749451" y="1324817"/>
                </a:cubicBezTo>
                <a:cubicBezTo>
                  <a:pt x="6754099" y="1321099"/>
                  <a:pt x="6756423" y="1311802"/>
                  <a:pt x="6756423" y="1296926"/>
                </a:cubicBezTo>
                <a:cubicBezTo>
                  <a:pt x="6756423" y="1267176"/>
                  <a:pt x="6743408" y="1243004"/>
                  <a:pt x="6717377" y="1224410"/>
                </a:cubicBezTo>
                <a:lnTo>
                  <a:pt x="6717377" y="1310872"/>
                </a:lnTo>
                <a:lnTo>
                  <a:pt x="6706221" y="1322028"/>
                </a:lnTo>
                <a:lnTo>
                  <a:pt x="6700642" y="1324817"/>
                </a:lnTo>
                <a:cubicBezTo>
                  <a:pt x="6685767" y="1324817"/>
                  <a:pt x="6676005" y="1316915"/>
                  <a:pt x="6671357" y="1301110"/>
                </a:cubicBezTo>
                <a:cubicBezTo>
                  <a:pt x="6666708" y="1285305"/>
                  <a:pt x="6662524" y="1268106"/>
                  <a:pt x="6658806" y="1249512"/>
                </a:cubicBezTo>
                <a:cubicBezTo>
                  <a:pt x="6655087" y="1230918"/>
                  <a:pt x="6650439" y="1213719"/>
                  <a:pt x="6644861" y="1197914"/>
                </a:cubicBezTo>
                <a:cubicBezTo>
                  <a:pt x="6639282" y="1182109"/>
                  <a:pt x="6629055" y="1174206"/>
                  <a:pt x="6614181" y="1174206"/>
                </a:cubicBezTo>
                <a:cubicBezTo>
                  <a:pt x="6599305" y="1174206"/>
                  <a:pt x="6591868" y="1181179"/>
                  <a:pt x="6591868" y="1195125"/>
                </a:cubicBezTo>
                <a:cubicBezTo>
                  <a:pt x="6591868" y="1209070"/>
                  <a:pt x="6589079" y="1218832"/>
                  <a:pt x="6583501" y="1224410"/>
                </a:cubicBezTo>
                <a:cubicBezTo>
                  <a:pt x="6581641" y="1226270"/>
                  <a:pt x="6575597" y="1226270"/>
                  <a:pt x="6565371" y="1224410"/>
                </a:cubicBezTo>
                <a:cubicBezTo>
                  <a:pt x="6555145" y="1222551"/>
                  <a:pt x="6548172" y="1222551"/>
                  <a:pt x="6544453" y="1224410"/>
                </a:cubicBezTo>
                <a:lnTo>
                  <a:pt x="6533297" y="1235567"/>
                </a:lnTo>
                <a:cubicBezTo>
                  <a:pt x="6529577" y="1239285"/>
                  <a:pt x="6523535" y="1244863"/>
                  <a:pt x="6515168" y="1252301"/>
                </a:cubicBezTo>
                <a:cubicBezTo>
                  <a:pt x="6506801" y="1259739"/>
                  <a:pt x="6497039" y="1268106"/>
                  <a:pt x="6485883" y="1277403"/>
                </a:cubicBezTo>
                <a:cubicBezTo>
                  <a:pt x="6474726" y="1286700"/>
                  <a:pt x="6464499" y="1294602"/>
                  <a:pt x="6455203" y="1301110"/>
                </a:cubicBezTo>
                <a:cubicBezTo>
                  <a:pt x="6445905" y="1307618"/>
                  <a:pt x="6440327" y="1310872"/>
                  <a:pt x="6438468" y="1310872"/>
                </a:cubicBezTo>
                <a:lnTo>
                  <a:pt x="6432890" y="1310872"/>
                </a:lnTo>
                <a:cubicBezTo>
                  <a:pt x="6429171" y="1309012"/>
                  <a:pt x="6424523" y="1305294"/>
                  <a:pt x="6418945" y="1299716"/>
                </a:cubicBezTo>
                <a:cubicBezTo>
                  <a:pt x="6413366" y="1294137"/>
                  <a:pt x="6409647" y="1289489"/>
                  <a:pt x="6407788" y="1285770"/>
                </a:cubicBezTo>
                <a:cubicBezTo>
                  <a:pt x="6418945" y="1280192"/>
                  <a:pt x="6423593" y="1276938"/>
                  <a:pt x="6421733" y="1276008"/>
                </a:cubicBezTo>
                <a:cubicBezTo>
                  <a:pt x="6419874" y="1275079"/>
                  <a:pt x="6418945" y="1270895"/>
                  <a:pt x="6418945" y="1263457"/>
                </a:cubicBezTo>
                <a:cubicBezTo>
                  <a:pt x="6417085" y="1263457"/>
                  <a:pt x="6415225" y="1262993"/>
                  <a:pt x="6413366" y="1262063"/>
                </a:cubicBezTo>
                <a:cubicBezTo>
                  <a:pt x="6411507" y="1261133"/>
                  <a:pt x="6409647" y="1260668"/>
                  <a:pt x="6407788" y="1260668"/>
                </a:cubicBezTo>
                <a:cubicBezTo>
                  <a:pt x="6405928" y="1262528"/>
                  <a:pt x="6402210" y="1264852"/>
                  <a:pt x="6396631" y="1267641"/>
                </a:cubicBezTo>
                <a:cubicBezTo>
                  <a:pt x="6391053" y="1270430"/>
                  <a:pt x="6386405" y="1272754"/>
                  <a:pt x="6382686" y="1274614"/>
                </a:cubicBezTo>
                <a:cubicBezTo>
                  <a:pt x="6384545" y="1261598"/>
                  <a:pt x="6381756" y="1251836"/>
                  <a:pt x="6374319" y="1245328"/>
                </a:cubicBezTo>
                <a:cubicBezTo>
                  <a:pt x="6366881" y="1238820"/>
                  <a:pt x="6358049" y="1231848"/>
                  <a:pt x="6347823" y="1224410"/>
                </a:cubicBezTo>
                <a:cubicBezTo>
                  <a:pt x="6337596" y="1216973"/>
                  <a:pt x="6327369" y="1206281"/>
                  <a:pt x="6317143" y="1192336"/>
                </a:cubicBezTo>
                <a:cubicBezTo>
                  <a:pt x="6306915" y="1178390"/>
                  <a:pt x="6299943" y="1155613"/>
                  <a:pt x="6296225" y="1124003"/>
                </a:cubicBezTo>
                <a:cubicBezTo>
                  <a:pt x="6296225" y="1118425"/>
                  <a:pt x="6295295" y="1108198"/>
                  <a:pt x="6293435" y="1093323"/>
                </a:cubicBezTo>
                <a:cubicBezTo>
                  <a:pt x="6291576" y="1078448"/>
                  <a:pt x="6290181" y="1062178"/>
                  <a:pt x="6289251" y="1044514"/>
                </a:cubicBezTo>
                <a:cubicBezTo>
                  <a:pt x="6288321" y="1026850"/>
                  <a:pt x="6287392" y="1010115"/>
                  <a:pt x="6286463" y="994310"/>
                </a:cubicBezTo>
                <a:cubicBezTo>
                  <a:pt x="6285533" y="978505"/>
                  <a:pt x="6285068" y="967814"/>
                  <a:pt x="6285068" y="962236"/>
                </a:cubicBezTo>
                <a:cubicBezTo>
                  <a:pt x="6294365" y="930626"/>
                  <a:pt x="6305986" y="899017"/>
                  <a:pt x="6319931" y="867407"/>
                </a:cubicBezTo>
                <a:cubicBezTo>
                  <a:pt x="6333877" y="835797"/>
                  <a:pt x="6354795" y="809766"/>
                  <a:pt x="6382686" y="789312"/>
                </a:cubicBezTo>
                <a:cubicBezTo>
                  <a:pt x="6390123" y="783734"/>
                  <a:pt x="6394772" y="779086"/>
                  <a:pt x="6396631" y="775367"/>
                </a:cubicBezTo>
                <a:cubicBezTo>
                  <a:pt x="6398491" y="771648"/>
                  <a:pt x="6399421" y="767000"/>
                  <a:pt x="6399421" y="761421"/>
                </a:cubicBezTo>
                <a:cubicBezTo>
                  <a:pt x="6399421" y="755843"/>
                  <a:pt x="6398491" y="749335"/>
                  <a:pt x="6396631" y="741898"/>
                </a:cubicBezTo>
                <a:cubicBezTo>
                  <a:pt x="6394772" y="734460"/>
                  <a:pt x="6394772" y="726093"/>
                  <a:pt x="6396631" y="716796"/>
                </a:cubicBezTo>
                <a:cubicBezTo>
                  <a:pt x="6396631" y="714937"/>
                  <a:pt x="6398027" y="712612"/>
                  <a:pt x="6400815" y="709823"/>
                </a:cubicBezTo>
                <a:cubicBezTo>
                  <a:pt x="6403605" y="707034"/>
                  <a:pt x="6405928" y="704710"/>
                  <a:pt x="6407788" y="702851"/>
                </a:cubicBezTo>
                <a:cubicBezTo>
                  <a:pt x="6409647" y="702851"/>
                  <a:pt x="6413831" y="700991"/>
                  <a:pt x="6420339" y="697272"/>
                </a:cubicBezTo>
                <a:cubicBezTo>
                  <a:pt x="6426847" y="693554"/>
                  <a:pt x="6431030" y="691694"/>
                  <a:pt x="6432890" y="691694"/>
                </a:cubicBezTo>
                <a:cubicBezTo>
                  <a:pt x="6444046" y="682397"/>
                  <a:pt x="6452877" y="674030"/>
                  <a:pt x="6459386" y="666593"/>
                </a:cubicBezTo>
                <a:cubicBezTo>
                  <a:pt x="6465893" y="659155"/>
                  <a:pt x="6472401" y="652182"/>
                  <a:pt x="6478910" y="645674"/>
                </a:cubicBezTo>
                <a:cubicBezTo>
                  <a:pt x="6485417" y="639166"/>
                  <a:pt x="6492390" y="633588"/>
                  <a:pt x="6499827" y="628940"/>
                </a:cubicBezTo>
                <a:cubicBezTo>
                  <a:pt x="6507265" y="624291"/>
                  <a:pt x="6518421" y="620108"/>
                  <a:pt x="6533297" y="616389"/>
                </a:cubicBezTo>
                <a:cubicBezTo>
                  <a:pt x="6542593" y="614529"/>
                  <a:pt x="6549567" y="613600"/>
                  <a:pt x="6554215" y="613600"/>
                </a:cubicBezTo>
                <a:cubicBezTo>
                  <a:pt x="6558863" y="613600"/>
                  <a:pt x="6563047" y="614065"/>
                  <a:pt x="6566766" y="614994"/>
                </a:cubicBezTo>
                <a:cubicBezTo>
                  <a:pt x="6570485" y="615924"/>
                  <a:pt x="6574203" y="615924"/>
                  <a:pt x="6577923" y="614994"/>
                </a:cubicBezTo>
                <a:cubicBezTo>
                  <a:pt x="6581641" y="614065"/>
                  <a:pt x="6587219" y="610811"/>
                  <a:pt x="6594657" y="605232"/>
                </a:cubicBezTo>
                <a:cubicBezTo>
                  <a:pt x="6598375" y="610811"/>
                  <a:pt x="6601629" y="617319"/>
                  <a:pt x="6604419" y="624756"/>
                </a:cubicBezTo>
                <a:cubicBezTo>
                  <a:pt x="6607208" y="632194"/>
                  <a:pt x="6612321" y="637772"/>
                  <a:pt x="6619759" y="641491"/>
                </a:cubicBezTo>
                <a:cubicBezTo>
                  <a:pt x="6619759" y="637772"/>
                  <a:pt x="6621617" y="627545"/>
                  <a:pt x="6625337" y="610811"/>
                </a:cubicBezTo>
                <a:cubicBezTo>
                  <a:pt x="6629055" y="594076"/>
                  <a:pt x="6635563" y="583850"/>
                  <a:pt x="6644861" y="580131"/>
                </a:cubicBezTo>
                <a:cubicBezTo>
                  <a:pt x="6644861" y="581990"/>
                  <a:pt x="6646255" y="585709"/>
                  <a:pt x="6649044" y="591287"/>
                </a:cubicBezTo>
                <a:cubicBezTo>
                  <a:pt x="6651833" y="596865"/>
                  <a:pt x="6654157" y="601514"/>
                  <a:pt x="6656017" y="605232"/>
                </a:cubicBezTo>
                <a:lnTo>
                  <a:pt x="6661595" y="605232"/>
                </a:lnTo>
                <a:lnTo>
                  <a:pt x="6669962" y="605232"/>
                </a:lnTo>
                <a:cubicBezTo>
                  <a:pt x="6671821" y="601514"/>
                  <a:pt x="6679259" y="592682"/>
                  <a:pt x="6692275" y="578736"/>
                </a:cubicBezTo>
                <a:cubicBezTo>
                  <a:pt x="6705290" y="564791"/>
                  <a:pt x="6713657" y="556888"/>
                  <a:pt x="6717377" y="555029"/>
                </a:cubicBezTo>
                <a:cubicBezTo>
                  <a:pt x="6719236" y="555029"/>
                  <a:pt x="6721560" y="554564"/>
                  <a:pt x="6724349" y="553634"/>
                </a:cubicBezTo>
                <a:cubicBezTo>
                  <a:pt x="6727139" y="552705"/>
                  <a:pt x="6729463" y="552240"/>
                  <a:pt x="6731323" y="552240"/>
                </a:cubicBezTo>
                <a:cubicBezTo>
                  <a:pt x="6731323" y="552240"/>
                  <a:pt x="6733181" y="553170"/>
                  <a:pt x="6736901" y="555029"/>
                </a:cubicBezTo>
                <a:lnTo>
                  <a:pt x="6742479" y="555029"/>
                </a:lnTo>
                <a:cubicBezTo>
                  <a:pt x="6733181" y="558748"/>
                  <a:pt x="6728533" y="567115"/>
                  <a:pt x="6728533" y="580131"/>
                </a:cubicBezTo>
                <a:lnTo>
                  <a:pt x="6728533" y="585709"/>
                </a:lnTo>
                <a:cubicBezTo>
                  <a:pt x="6728533" y="587568"/>
                  <a:pt x="6729463" y="589428"/>
                  <a:pt x="6731323" y="591287"/>
                </a:cubicBezTo>
                <a:cubicBezTo>
                  <a:pt x="6746197" y="585709"/>
                  <a:pt x="6760607" y="576412"/>
                  <a:pt x="6774553" y="563396"/>
                </a:cubicBezTo>
                <a:cubicBezTo>
                  <a:pt x="6788499" y="550381"/>
                  <a:pt x="6794541" y="534576"/>
                  <a:pt x="6792682" y="515982"/>
                </a:cubicBezTo>
                <a:lnTo>
                  <a:pt x="6854042" y="515982"/>
                </a:lnTo>
                <a:cubicBezTo>
                  <a:pt x="6855901" y="519700"/>
                  <a:pt x="6858225" y="524349"/>
                  <a:pt x="6861015" y="529927"/>
                </a:cubicBezTo>
                <a:cubicBezTo>
                  <a:pt x="6863804" y="535505"/>
                  <a:pt x="6866128" y="539224"/>
                  <a:pt x="6867987" y="541083"/>
                </a:cubicBezTo>
                <a:lnTo>
                  <a:pt x="6873566" y="543873"/>
                </a:lnTo>
                <a:lnTo>
                  <a:pt x="6879144" y="541083"/>
                </a:lnTo>
                <a:cubicBezTo>
                  <a:pt x="6881003" y="539224"/>
                  <a:pt x="6883327" y="533181"/>
                  <a:pt x="6886117" y="522954"/>
                </a:cubicBezTo>
                <a:cubicBezTo>
                  <a:pt x="6888905" y="512728"/>
                  <a:pt x="6891229" y="506685"/>
                  <a:pt x="6893089" y="504825"/>
                </a:cubicBezTo>
                <a:close/>
                <a:moveTo>
                  <a:pt x="5756509" y="504825"/>
                </a:moveTo>
                <a:lnTo>
                  <a:pt x="5756509" y="510404"/>
                </a:lnTo>
                <a:lnTo>
                  <a:pt x="5756509" y="515982"/>
                </a:lnTo>
                <a:cubicBezTo>
                  <a:pt x="5756509" y="517841"/>
                  <a:pt x="5757439" y="518771"/>
                  <a:pt x="5759299" y="518771"/>
                </a:cubicBezTo>
                <a:cubicBezTo>
                  <a:pt x="5759299" y="524349"/>
                  <a:pt x="5758833" y="529462"/>
                  <a:pt x="5757904" y="534111"/>
                </a:cubicBezTo>
                <a:cubicBezTo>
                  <a:pt x="5756974" y="538759"/>
                  <a:pt x="5751861" y="542013"/>
                  <a:pt x="5742564" y="543873"/>
                </a:cubicBezTo>
                <a:lnTo>
                  <a:pt x="5742564" y="529927"/>
                </a:lnTo>
                <a:cubicBezTo>
                  <a:pt x="5742564" y="515052"/>
                  <a:pt x="5747213" y="506685"/>
                  <a:pt x="5756509" y="504825"/>
                </a:cubicBezTo>
                <a:close/>
                <a:moveTo>
                  <a:pt x="4387067" y="504825"/>
                </a:moveTo>
                <a:lnTo>
                  <a:pt x="4387067" y="518771"/>
                </a:lnTo>
                <a:lnTo>
                  <a:pt x="4398223" y="518771"/>
                </a:lnTo>
                <a:lnTo>
                  <a:pt x="4398223" y="504825"/>
                </a:lnTo>
                <a:close/>
                <a:moveTo>
                  <a:pt x="3654589" y="504825"/>
                </a:moveTo>
                <a:lnTo>
                  <a:pt x="3660167" y="504825"/>
                </a:lnTo>
                <a:cubicBezTo>
                  <a:pt x="3669464" y="504825"/>
                  <a:pt x="3678761" y="515982"/>
                  <a:pt x="3688058" y="538294"/>
                </a:cubicBezTo>
                <a:cubicBezTo>
                  <a:pt x="3697355" y="560607"/>
                  <a:pt x="3706652" y="574553"/>
                  <a:pt x="3715949" y="580131"/>
                </a:cubicBezTo>
                <a:cubicBezTo>
                  <a:pt x="3717808" y="576412"/>
                  <a:pt x="3721527" y="571763"/>
                  <a:pt x="3727105" y="566185"/>
                </a:cubicBezTo>
                <a:cubicBezTo>
                  <a:pt x="3732684" y="560607"/>
                  <a:pt x="3737332" y="556888"/>
                  <a:pt x="3741051" y="555029"/>
                </a:cubicBezTo>
                <a:lnTo>
                  <a:pt x="3746629" y="552240"/>
                </a:lnTo>
                <a:lnTo>
                  <a:pt x="3752207" y="555029"/>
                </a:lnTo>
                <a:cubicBezTo>
                  <a:pt x="3765223" y="569904"/>
                  <a:pt x="3774985" y="576877"/>
                  <a:pt x="3781493" y="575947"/>
                </a:cubicBezTo>
                <a:cubicBezTo>
                  <a:pt x="3788000" y="575017"/>
                  <a:pt x="3798692" y="580131"/>
                  <a:pt x="3813567" y="591287"/>
                </a:cubicBezTo>
                <a:cubicBezTo>
                  <a:pt x="3832161" y="606162"/>
                  <a:pt x="3850755" y="626151"/>
                  <a:pt x="3869349" y="651253"/>
                </a:cubicBezTo>
                <a:cubicBezTo>
                  <a:pt x="3887943" y="676354"/>
                  <a:pt x="3904212" y="703315"/>
                  <a:pt x="3918158" y="732136"/>
                </a:cubicBezTo>
                <a:cubicBezTo>
                  <a:pt x="3932103" y="760957"/>
                  <a:pt x="3943259" y="789312"/>
                  <a:pt x="3951627" y="817203"/>
                </a:cubicBezTo>
                <a:cubicBezTo>
                  <a:pt x="3959994" y="845094"/>
                  <a:pt x="3964178" y="870196"/>
                  <a:pt x="3964178" y="892509"/>
                </a:cubicBezTo>
                <a:lnTo>
                  <a:pt x="3964178" y="914821"/>
                </a:lnTo>
                <a:cubicBezTo>
                  <a:pt x="3964178" y="918540"/>
                  <a:pt x="3963248" y="926443"/>
                  <a:pt x="3961389" y="938529"/>
                </a:cubicBezTo>
                <a:cubicBezTo>
                  <a:pt x="3959529" y="950615"/>
                  <a:pt x="3958135" y="963166"/>
                  <a:pt x="3957205" y="976181"/>
                </a:cubicBezTo>
                <a:cubicBezTo>
                  <a:pt x="3956275" y="989197"/>
                  <a:pt x="3954881" y="1001283"/>
                  <a:pt x="3953021" y="1012439"/>
                </a:cubicBezTo>
                <a:cubicBezTo>
                  <a:pt x="3951162" y="1023596"/>
                  <a:pt x="3950232" y="1031963"/>
                  <a:pt x="3950232" y="1037541"/>
                </a:cubicBezTo>
                <a:cubicBezTo>
                  <a:pt x="3937217" y="1063573"/>
                  <a:pt x="3920482" y="1076588"/>
                  <a:pt x="3900029" y="1076588"/>
                </a:cubicBezTo>
                <a:cubicBezTo>
                  <a:pt x="3888872" y="1076588"/>
                  <a:pt x="3883294" y="1073335"/>
                  <a:pt x="3883294" y="1066827"/>
                </a:cubicBezTo>
                <a:cubicBezTo>
                  <a:pt x="3883294" y="1060319"/>
                  <a:pt x="3881435" y="1050557"/>
                  <a:pt x="3877716" y="1037541"/>
                </a:cubicBezTo>
                <a:cubicBezTo>
                  <a:pt x="3873997" y="1028244"/>
                  <a:pt x="3869349" y="1009650"/>
                  <a:pt x="3863771" y="981759"/>
                </a:cubicBezTo>
                <a:cubicBezTo>
                  <a:pt x="3858192" y="953868"/>
                  <a:pt x="3854474" y="935275"/>
                  <a:pt x="3852614" y="925978"/>
                </a:cubicBezTo>
                <a:cubicBezTo>
                  <a:pt x="3848895" y="918540"/>
                  <a:pt x="3833090" y="911567"/>
                  <a:pt x="3805200" y="905060"/>
                </a:cubicBezTo>
                <a:cubicBezTo>
                  <a:pt x="3777309" y="898552"/>
                  <a:pt x="3755926" y="885071"/>
                  <a:pt x="3741051" y="864618"/>
                </a:cubicBezTo>
                <a:lnTo>
                  <a:pt x="3727105" y="850672"/>
                </a:lnTo>
                <a:lnTo>
                  <a:pt x="3679691" y="850672"/>
                </a:lnTo>
                <a:cubicBezTo>
                  <a:pt x="3661097" y="850672"/>
                  <a:pt x="3644827" y="852997"/>
                  <a:pt x="3630882" y="857645"/>
                </a:cubicBezTo>
                <a:cubicBezTo>
                  <a:pt x="3616936" y="862294"/>
                  <a:pt x="3601596" y="864618"/>
                  <a:pt x="3584862" y="864618"/>
                </a:cubicBezTo>
                <a:lnTo>
                  <a:pt x="3579284" y="864618"/>
                </a:lnTo>
                <a:cubicBezTo>
                  <a:pt x="3575565" y="862758"/>
                  <a:pt x="3565338" y="859969"/>
                  <a:pt x="3548604" y="856250"/>
                </a:cubicBezTo>
                <a:cubicBezTo>
                  <a:pt x="3531869" y="852532"/>
                  <a:pt x="3521642" y="850672"/>
                  <a:pt x="3517924" y="850672"/>
                </a:cubicBezTo>
                <a:cubicBezTo>
                  <a:pt x="3516064" y="850672"/>
                  <a:pt x="3512345" y="852532"/>
                  <a:pt x="3506768" y="856250"/>
                </a:cubicBezTo>
                <a:cubicBezTo>
                  <a:pt x="3501189" y="859969"/>
                  <a:pt x="3496541" y="862758"/>
                  <a:pt x="3492822" y="864618"/>
                </a:cubicBezTo>
                <a:cubicBezTo>
                  <a:pt x="3490962" y="864618"/>
                  <a:pt x="3488638" y="866477"/>
                  <a:pt x="3485850" y="870196"/>
                </a:cubicBezTo>
                <a:cubicBezTo>
                  <a:pt x="3483060" y="873915"/>
                  <a:pt x="3480736" y="875774"/>
                  <a:pt x="3478876" y="875774"/>
                </a:cubicBezTo>
                <a:lnTo>
                  <a:pt x="3473298" y="875774"/>
                </a:lnTo>
                <a:lnTo>
                  <a:pt x="3467720" y="875774"/>
                </a:lnTo>
                <a:cubicBezTo>
                  <a:pt x="3464001" y="875774"/>
                  <a:pt x="3455634" y="873915"/>
                  <a:pt x="3442618" y="870196"/>
                </a:cubicBezTo>
                <a:cubicBezTo>
                  <a:pt x="3429603" y="866477"/>
                  <a:pt x="3421235" y="864618"/>
                  <a:pt x="3417517" y="864618"/>
                </a:cubicBezTo>
                <a:lnTo>
                  <a:pt x="3406360" y="864618"/>
                </a:lnTo>
                <a:cubicBezTo>
                  <a:pt x="3363594" y="864618"/>
                  <a:pt x="3326871" y="879958"/>
                  <a:pt x="3296191" y="910638"/>
                </a:cubicBezTo>
                <a:cubicBezTo>
                  <a:pt x="3265511" y="941318"/>
                  <a:pt x="3250171" y="975252"/>
                  <a:pt x="3250171" y="1012439"/>
                </a:cubicBezTo>
                <a:lnTo>
                  <a:pt x="3280851" y="1012439"/>
                </a:lnTo>
                <a:lnTo>
                  <a:pt x="3356157" y="1087745"/>
                </a:lnTo>
                <a:cubicBezTo>
                  <a:pt x="3356156" y="1084026"/>
                  <a:pt x="3358016" y="1079378"/>
                  <a:pt x="3361735" y="1073799"/>
                </a:cubicBezTo>
                <a:cubicBezTo>
                  <a:pt x="3365454" y="1068221"/>
                  <a:pt x="3367313" y="1064502"/>
                  <a:pt x="3367313" y="1062643"/>
                </a:cubicBezTo>
                <a:lnTo>
                  <a:pt x="3372891" y="1062643"/>
                </a:lnTo>
                <a:cubicBezTo>
                  <a:pt x="3391485" y="1062643"/>
                  <a:pt x="3414263" y="1064967"/>
                  <a:pt x="3441224" y="1069616"/>
                </a:cubicBezTo>
                <a:cubicBezTo>
                  <a:pt x="3468185" y="1074264"/>
                  <a:pt x="3495611" y="1080772"/>
                  <a:pt x="3523502" y="1089139"/>
                </a:cubicBezTo>
                <a:cubicBezTo>
                  <a:pt x="3551392" y="1097507"/>
                  <a:pt x="3576960" y="1107733"/>
                  <a:pt x="3600202" y="1119819"/>
                </a:cubicBezTo>
                <a:cubicBezTo>
                  <a:pt x="3623444" y="1131905"/>
                  <a:pt x="3641574" y="1146316"/>
                  <a:pt x="3654589" y="1163050"/>
                </a:cubicBezTo>
                <a:cubicBezTo>
                  <a:pt x="3660167" y="1164910"/>
                  <a:pt x="3669929" y="1167699"/>
                  <a:pt x="3683874" y="1171417"/>
                </a:cubicBezTo>
                <a:cubicBezTo>
                  <a:pt x="3697820" y="1175136"/>
                  <a:pt x="3712695" y="1179785"/>
                  <a:pt x="3728500" y="1185363"/>
                </a:cubicBezTo>
                <a:cubicBezTo>
                  <a:pt x="3744305" y="1190941"/>
                  <a:pt x="3759180" y="1196054"/>
                  <a:pt x="3773125" y="1200703"/>
                </a:cubicBezTo>
                <a:cubicBezTo>
                  <a:pt x="3787071" y="1205351"/>
                  <a:pt x="3796833" y="1208605"/>
                  <a:pt x="3802411" y="1210465"/>
                </a:cubicBezTo>
                <a:cubicBezTo>
                  <a:pt x="3807989" y="1212324"/>
                  <a:pt x="3817751" y="1216508"/>
                  <a:pt x="3831696" y="1223016"/>
                </a:cubicBezTo>
                <a:cubicBezTo>
                  <a:pt x="3845642" y="1229523"/>
                  <a:pt x="3859587" y="1236961"/>
                  <a:pt x="3873533" y="1245328"/>
                </a:cubicBezTo>
                <a:cubicBezTo>
                  <a:pt x="3887478" y="1253696"/>
                  <a:pt x="3900029" y="1262993"/>
                  <a:pt x="3911185" y="1273219"/>
                </a:cubicBezTo>
                <a:cubicBezTo>
                  <a:pt x="3922342" y="1283446"/>
                  <a:pt x="3927920" y="1294137"/>
                  <a:pt x="3927920" y="1305294"/>
                </a:cubicBezTo>
                <a:cubicBezTo>
                  <a:pt x="3927920" y="1318309"/>
                  <a:pt x="3923271" y="1327142"/>
                  <a:pt x="3913974" y="1331790"/>
                </a:cubicBezTo>
                <a:cubicBezTo>
                  <a:pt x="3904677" y="1336439"/>
                  <a:pt x="3900028" y="1347130"/>
                  <a:pt x="3900029" y="1363865"/>
                </a:cubicBezTo>
                <a:cubicBezTo>
                  <a:pt x="3900028" y="1373161"/>
                  <a:pt x="3900028" y="1382923"/>
                  <a:pt x="3900029" y="1393150"/>
                </a:cubicBezTo>
                <a:cubicBezTo>
                  <a:pt x="3900028" y="1403377"/>
                  <a:pt x="3904677" y="1413138"/>
                  <a:pt x="3913974" y="1422435"/>
                </a:cubicBezTo>
                <a:cubicBezTo>
                  <a:pt x="3917693" y="1418717"/>
                  <a:pt x="3923736" y="1412209"/>
                  <a:pt x="3932103" y="1402912"/>
                </a:cubicBezTo>
                <a:cubicBezTo>
                  <a:pt x="3940471" y="1393615"/>
                  <a:pt x="3946514" y="1388037"/>
                  <a:pt x="3950232" y="1386177"/>
                </a:cubicBezTo>
                <a:lnTo>
                  <a:pt x="3953021" y="1386177"/>
                </a:lnTo>
                <a:cubicBezTo>
                  <a:pt x="3954881" y="1386177"/>
                  <a:pt x="3955810" y="1385712"/>
                  <a:pt x="3955811" y="1384783"/>
                </a:cubicBezTo>
                <a:cubicBezTo>
                  <a:pt x="3955810" y="1383853"/>
                  <a:pt x="3956740" y="1383388"/>
                  <a:pt x="3958600" y="1383388"/>
                </a:cubicBezTo>
                <a:cubicBezTo>
                  <a:pt x="3969756" y="1383388"/>
                  <a:pt x="3975799" y="1392220"/>
                  <a:pt x="3976729" y="1409885"/>
                </a:cubicBezTo>
                <a:cubicBezTo>
                  <a:pt x="3977659" y="1427549"/>
                  <a:pt x="3978123" y="1440100"/>
                  <a:pt x="3978123" y="1447537"/>
                </a:cubicBezTo>
                <a:cubicBezTo>
                  <a:pt x="3978123" y="1460553"/>
                  <a:pt x="3975334" y="1468455"/>
                  <a:pt x="3969756" y="1471244"/>
                </a:cubicBezTo>
                <a:cubicBezTo>
                  <a:pt x="3964178" y="1474034"/>
                  <a:pt x="3961389" y="1480077"/>
                  <a:pt x="3961389" y="1489374"/>
                </a:cubicBezTo>
                <a:cubicBezTo>
                  <a:pt x="3961389" y="1496811"/>
                  <a:pt x="3964178" y="1501924"/>
                  <a:pt x="3969756" y="1504713"/>
                </a:cubicBezTo>
                <a:cubicBezTo>
                  <a:pt x="3975334" y="1507503"/>
                  <a:pt x="3978123" y="1512616"/>
                  <a:pt x="3978123" y="1520054"/>
                </a:cubicBezTo>
                <a:cubicBezTo>
                  <a:pt x="3978123" y="1521913"/>
                  <a:pt x="3974405" y="1533534"/>
                  <a:pt x="3966967" y="1554917"/>
                </a:cubicBezTo>
                <a:cubicBezTo>
                  <a:pt x="3959529" y="1576300"/>
                  <a:pt x="3950697" y="1599543"/>
                  <a:pt x="3940471" y="1624644"/>
                </a:cubicBezTo>
                <a:cubicBezTo>
                  <a:pt x="3930244" y="1649746"/>
                  <a:pt x="3920017" y="1673453"/>
                  <a:pt x="3909791" y="1695766"/>
                </a:cubicBezTo>
                <a:cubicBezTo>
                  <a:pt x="3899564" y="1718079"/>
                  <a:pt x="3892591" y="1730165"/>
                  <a:pt x="3888872" y="1732024"/>
                </a:cubicBezTo>
                <a:cubicBezTo>
                  <a:pt x="3885154" y="1733884"/>
                  <a:pt x="3880505" y="1733419"/>
                  <a:pt x="3874927" y="1730630"/>
                </a:cubicBezTo>
                <a:cubicBezTo>
                  <a:pt x="3869349" y="1727840"/>
                  <a:pt x="3865630" y="1724587"/>
                  <a:pt x="3863771" y="1720868"/>
                </a:cubicBezTo>
                <a:cubicBezTo>
                  <a:pt x="3854474" y="1739462"/>
                  <a:pt x="3840993" y="1762704"/>
                  <a:pt x="3823329" y="1790595"/>
                </a:cubicBezTo>
                <a:cubicBezTo>
                  <a:pt x="3805665" y="1818486"/>
                  <a:pt x="3786606" y="1839869"/>
                  <a:pt x="3766153" y="1854744"/>
                </a:cubicBezTo>
                <a:cubicBezTo>
                  <a:pt x="3756855" y="1851025"/>
                  <a:pt x="3750348" y="1840799"/>
                  <a:pt x="3746629" y="1824064"/>
                </a:cubicBezTo>
                <a:cubicBezTo>
                  <a:pt x="3742910" y="1807330"/>
                  <a:pt x="3741050" y="1797103"/>
                  <a:pt x="3741051" y="1793384"/>
                </a:cubicBezTo>
                <a:lnTo>
                  <a:pt x="3735473" y="1793384"/>
                </a:lnTo>
                <a:lnTo>
                  <a:pt x="3727105" y="1793384"/>
                </a:lnTo>
                <a:cubicBezTo>
                  <a:pt x="3714089" y="1802681"/>
                  <a:pt x="3704792" y="1810119"/>
                  <a:pt x="3699214" y="1815697"/>
                </a:cubicBezTo>
                <a:cubicBezTo>
                  <a:pt x="3693636" y="1821275"/>
                  <a:pt x="3690847" y="1830572"/>
                  <a:pt x="3690847" y="1843588"/>
                </a:cubicBezTo>
                <a:cubicBezTo>
                  <a:pt x="3690847" y="1852885"/>
                  <a:pt x="3693171" y="1858463"/>
                  <a:pt x="3697820" y="1860322"/>
                </a:cubicBezTo>
                <a:cubicBezTo>
                  <a:pt x="3702468" y="1862182"/>
                  <a:pt x="3704792" y="1866830"/>
                  <a:pt x="3704793" y="1874268"/>
                </a:cubicBezTo>
                <a:cubicBezTo>
                  <a:pt x="3704792" y="1876127"/>
                  <a:pt x="3703863" y="1877986"/>
                  <a:pt x="3702004" y="1879846"/>
                </a:cubicBezTo>
                <a:cubicBezTo>
                  <a:pt x="3702004" y="1881705"/>
                  <a:pt x="3700609" y="1884030"/>
                  <a:pt x="3697820" y="1886819"/>
                </a:cubicBezTo>
                <a:cubicBezTo>
                  <a:pt x="3695031" y="1889608"/>
                  <a:pt x="3692706" y="1891932"/>
                  <a:pt x="3690847" y="1893791"/>
                </a:cubicBezTo>
                <a:cubicBezTo>
                  <a:pt x="3687128" y="1890072"/>
                  <a:pt x="3678761" y="1883565"/>
                  <a:pt x="3665745" y="1874268"/>
                </a:cubicBezTo>
                <a:cubicBezTo>
                  <a:pt x="3652730" y="1864971"/>
                  <a:pt x="3644362" y="1858463"/>
                  <a:pt x="3640644" y="1854744"/>
                </a:cubicBezTo>
                <a:lnTo>
                  <a:pt x="3626698" y="1860322"/>
                </a:lnTo>
                <a:cubicBezTo>
                  <a:pt x="3626698" y="1871479"/>
                  <a:pt x="3626233" y="1882170"/>
                  <a:pt x="3625304" y="1892397"/>
                </a:cubicBezTo>
                <a:cubicBezTo>
                  <a:pt x="3624374" y="1902623"/>
                  <a:pt x="3615541" y="1907737"/>
                  <a:pt x="3598808" y="1907737"/>
                </a:cubicBezTo>
                <a:cubicBezTo>
                  <a:pt x="3589510" y="1907737"/>
                  <a:pt x="3582538" y="1906342"/>
                  <a:pt x="3577889" y="1903553"/>
                </a:cubicBezTo>
                <a:cubicBezTo>
                  <a:pt x="3573240" y="1900764"/>
                  <a:pt x="3569987" y="1897045"/>
                  <a:pt x="3568127" y="1892397"/>
                </a:cubicBezTo>
                <a:cubicBezTo>
                  <a:pt x="3566268" y="1887748"/>
                  <a:pt x="3564874" y="1882170"/>
                  <a:pt x="3563944" y="1875662"/>
                </a:cubicBezTo>
                <a:cubicBezTo>
                  <a:pt x="3563014" y="1869154"/>
                  <a:pt x="3559760" y="1862182"/>
                  <a:pt x="3554182" y="1854744"/>
                </a:cubicBezTo>
                <a:cubicBezTo>
                  <a:pt x="3541167" y="1860322"/>
                  <a:pt x="3536053" y="1868225"/>
                  <a:pt x="3538842" y="1878451"/>
                </a:cubicBezTo>
                <a:cubicBezTo>
                  <a:pt x="3541631" y="1888678"/>
                  <a:pt x="3538377" y="1897510"/>
                  <a:pt x="3529080" y="1904948"/>
                </a:cubicBezTo>
                <a:cubicBezTo>
                  <a:pt x="3527221" y="1906807"/>
                  <a:pt x="3521178" y="1910991"/>
                  <a:pt x="3510951" y="1917499"/>
                </a:cubicBezTo>
                <a:cubicBezTo>
                  <a:pt x="3500724" y="1924006"/>
                  <a:pt x="3494681" y="1928190"/>
                  <a:pt x="3492822" y="1930050"/>
                </a:cubicBezTo>
                <a:lnTo>
                  <a:pt x="3478876" y="1943995"/>
                </a:lnTo>
                <a:lnTo>
                  <a:pt x="3345000" y="1943995"/>
                </a:lnTo>
                <a:cubicBezTo>
                  <a:pt x="3337563" y="1919823"/>
                  <a:pt x="3331985" y="1902158"/>
                  <a:pt x="3328266" y="1891002"/>
                </a:cubicBezTo>
                <a:cubicBezTo>
                  <a:pt x="3324547" y="1879846"/>
                  <a:pt x="3322687" y="1861252"/>
                  <a:pt x="3322687" y="1835220"/>
                </a:cubicBezTo>
                <a:cubicBezTo>
                  <a:pt x="3317109" y="1835220"/>
                  <a:pt x="3312461" y="1837080"/>
                  <a:pt x="3308742" y="1840799"/>
                </a:cubicBezTo>
                <a:cubicBezTo>
                  <a:pt x="3305023" y="1844517"/>
                  <a:pt x="3301305" y="1848236"/>
                  <a:pt x="3297586" y="1851955"/>
                </a:cubicBezTo>
                <a:cubicBezTo>
                  <a:pt x="3293867" y="1855674"/>
                  <a:pt x="3289683" y="1857998"/>
                  <a:pt x="3285035" y="1858928"/>
                </a:cubicBezTo>
                <a:cubicBezTo>
                  <a:pt x="3280387" y="1859857"/>
                  <a:pt x="3275273" y="1858463"/>
                  <a:pt x="3269695" y="1854744"/>
                </a:cubicBezTo>
                <a:cubicBezTo>
                  <a:pt x="3265976" y="1886354"/>
                  <a:pt x="3260862" y="1907272"/>
                  <a:pt x="3254355" y="1917499"/>
                </a:cubicBezTo>
                <a:cubicBezTo>
                  <a:pt x="3247847" y="1927725"/>
                  <a:pt x="3232507" y="1940276"/>
                  <a:pt x="3208335" y="1955151"/>
                </a:cubicBezTo>
                <a:cubicBezTo>
                  <a:pt x="3204616" y="1951433"/>
                  <a:pt x="3199968" y="1943065"/>
                  <a:pt x="3194389" y="1930050"/>
                </a:cubicBezTo>
                <a:cubicBezTo>
                  <a:pt x="3188811" y="1917034"/>
                  <a:pt x="3185092" y="1908667"/>
                  <a:pt x="3183233" y="1904948"/>
                </a:cubicBezTo>
                <a:cubicBezTo>
                  <a:pt x="3181373" y="1903088"/>
                  <a:pt x="3180444" y="1901229"/>
                  <a:pt x="3180444" y="1899369"/>
                </a:cubicBezTo>
                <a:lnTo>
                  <a:pt x="3180444" y="1893791"/>
                </a:lnTo>
                <a:cubicBezTo>
                  <a:pt x="3180444" y="1891932"/>
                  <a:pt x="3180909" y="1889608"/>
                  <a:pt x="3181839" y="1886819"/>
                </a:cubicBezTo>
                <a:cubicBezTo>
                  <a:pt x="3182768" y="1884030"/>
                  <a:pt x="3183233" y="1881705"/>
                  <a:pt x="3183233" y="1879846"/>
                </a:cubicBezTo>
                <a:cubicBezTo>
                  <a:pt x="3183233" y="1877986"/>
                  <a:pt x="3185092" y="1873803"/>
                  <a:pt x="3188811" y="1867295"/>
                </a:cubicBezTo>
                <a:cubicBezTo>
                  <a:pt x="3192530" y="1860787"/>
                  <a:pt x="3194389" y="1856603"/>
                  <a:pt x="3194389" y="1854744"/>
                </a:cubicBezTo>
                <a:lnTo>
                  <a:pt x="3188811" y="1849166"/>
                </a:lnTo>
                <a:lnTo>
                  <a:pt x="3183233" y="1843588"/>
                </a:lnTo>
                <a:lnTo>
                  <a:pt x="3177655" y="1843588"/>
                </a:lnTo>
                <a:cubicBezTo>
                  <a:pt x="3177655" y="1843588"/>
                  <a:pt x="3173936" y="1847306"/>
                  <a:pt x="3166498" y="1854744"/>
                </a:cubicBezTo>
                <a:cubicBezTo>
                  <a:pt x="3159061" y="1862182"/>
                  <a:pt x="3151158" y="1870549"/>
                  <a:pt x="3142791" y="1879846"/>
                </a:cubicBezTo>
                <a:cubicBezTo>
                  <a:pt x="3134424" y="1889143"/>
                  <a:pt x="3126522" y="1897975"/>
                  <a:pt x="3119084" y="1906342"/>
                </a:cubicBezTo>
                <a:cubicBezTo>
                  <a:pt x="3111647" y="1914709"/>
                  <a:pt x="3107928" y="1918893"/>
                  <a:pt x="3107928" y="1918893"/>
                </a:cubicBezTo>
                <a:lnTo>
                  <a:pt x="3102349" y="1918893"/>
                </a:lnTo>
                <a:lnTo>
                  <a:pt x="3096771" y="1918893"/>
                </a:lnTo>
                <a:lnTo>
                  <a:pt x="3082826" y="1904948"/>
                </a:lnTo>
                <a:lnTo>
                  <a:pt x="3077248" y="1904948"/>
                </a:lnTo>
                <a:lnTo>
                  <a:pt x="3071670" y="1904948"/>
                </a:lnTo>
                <a:lnTo>
                  <a:pt x="3057724" y="1918893"/>
                </a:lnTo>
                <a:lnTo>
                  <a:pt x="3052146" y="1918893"/>
                </a:lnTo>
                <a:cubicBezTo>
                  <a:pt x="3037271" y="1918893"/>
                  <a:pt x="3027044" y="1917963"/>
                  <a:pt x="3021466" y="1916104"/>
                </a:cubicBezTo>
                <a:cubicBezTo>
                  <a:pt x="3015888" y="1914245"/>
                  <a:pt x="3013099" y="1911920"/>
                  <a:pt x="3013099" y="1909131"/>
                </a:cubicBezTo>
                <a:cubicBezTo>
                  <a:pt x="3013099" y="1906342"/>
                  <a:pt x="3014493" y="1902158"/>
                  <a:pt x="3017282" y="1896580"/>
                </a:cubicBezTo>
                <a:cubicBezTo>
                  <a:pt x="3020071" y="1891002"/>
                  <a:pt x="3021466" y="1883565"/>
                  <a:pt x="3021466" y="1874268"/>
                </a:cubicBezTo>
                <a:cubicBezTo>
                  <a:pt x="3001013" y="1874268"/>
                  <a:pt x="2988927" y="1876127"/>
                  <a:pt x="2985208" y="1879846"/>
                </a:cubicBezTo>
                <a:cubicBezTo>
                  <a:pt x="2981489" y="1883565"/>
                  <a:pt x="2980559" y="1887283"/>
                  <a:pt x="2982419" y="1891002"/>
                </a:cubicBezTo>
                <a:cubicBezTo>
                  <a:pt x="2984278" y="1894721"/>
                  <a:pt x="2984743" y="1898440"/>
                  <a:pt x="2983813" y="1902158"/>
                </a:cubicBezTo>
                <a:cubicBezTo>
                  <a:pt x="2982884" y="1905877"/>
                  <a:pt x="2974982" y="1907737"/>
                  <a:pt x="2960106" y="1907737"/>
                </a:cubicBezTo>
                <a:cubicBezTo>
                  <a:pt x="2950809" y="1907737"/>
                  <a:pt x="2939653" y="1903088"/>
                  <a:pt x="2926637" y="1893791"/>
                </a:cubicBezTo>
                <a:cubicBezTo>
                  <a:pt x="2913621" y="1884494"/>
                  <a:pt x="2907114" y="1874268"/>
                  <a:pt x="2907114" y="1863111"/>
                </a:cubicBezTo>
                <a:cubicBezTo>
                  <a:pt x="2920129" y="1863111"/>
                  <a:pt x="2936399" y="1856139"/>
                  <a:pt x="2955922" y="1842193"/>
                </a:cubicBezTo>
                <a:cubicBezTo>
                  <a:pt x="2975446" y="1828248"/>
                  <a:pt x="2985208" y="1814767"/>
                  <a:pt x="2985208" y="1801751"/>
                </a:cubicBezTo>
                <a:cubicBezTo>
                  <a:pt x="2985208" y="1786876"/>
                  <a:pt x="2980094" y="1768747"/>
                  <a:pt x="2969868" y="1747364"/>
                </a:cubicBezTo>
                <a:cubicBezTo>
                  <a:pt x="2959641" y="1725981"/>
                  <a:pt x="2956387" y="1708782"/>
                  <a:pt x="2960106" y="1695766"/>
                </a:cubicBezTo>
                <a:cubicBezTo>
                  <a:pt x="2960106" y="1693907"/>
                  <a:pt x="2963825" y="1691582"/>
                  <a:pt x="2971262" y="1688793"/>
                </a:cubicBezTo>
                <a:cubicBezTo>
                  <a:pt x="2978700" y="1686004"/>
                  <a:pt x="2983349" y="1683680"/>
                  <a:pt x="2985208" y="1681821"/>
                </a:cubicBezTo>
                <a:cubicBezTo>
                  <a:pt x="2988927" y="1678102"/>
                  <a:pt x="2992181" y="1670664"/>
                  <a:pt x="2994970" y="1659508"/>
                </a:cubicBezTo>
                <a:cubicBezTo>
                  <a:pt x="2997759" y="1648351"/>
                  <a:pt x="3000083" y="1637195"/>
                  <a:pt x="3001942" y="1626039"/>
                </a:cubicBezTo>
                <a:cubicBezTo>
                  <a:pt x="3003802" y="1614882"/>
                  <a:pt x="3006591" y="1604656"/>
                  <a:pt x="3010310" y="1595359"/>
                </a:cubicBezTo>
                <a:cubicBezTo>
                  <a:pt x="3014028" y="1586062"/>
                  <a:pt x="3019607" y="1581413"/>
                  <a:pt x="3027044" y="1581413"/>
                </a:cubicBezTo>
                <a:cubicBezTo>
                  <a:pt x="3028903" y="1581413"/>
                  <a:pt x="3030763" y="1582343"/>
                  <a:pt x="3032622" y="1584202"/>
                </a:cubicBezTo>
                <a:cubicBezTo>
                  <a:pt x="3034482" y="1584202"/>
                  <a:pt x="3038665" y="1586062"/>
                  <a:pt x="3045173" y="1589781"/>
                </a:cubicBezTo>
                <a:cubicBezTo>
                  <a:pt x="3051681" y="1593499"/>
                  <a:pt x="3055865" y="1595359"/>
                  <a:pt x="3057724" y="1595359"/>
                </a:cubicBezTo>
                <a:cubicBezTo>
                  <a:pt x="3072599" y="1591640"/>
                  <a:pt x="3087939" y="1583273"/>
                  <a:pt x="3103744" y="1570257"/>
                </a:cubicBezTo>
                <a:cubicBezTo>
                  <a:pt x="3119549" y="1557241"/>
                  <a:pt x="3133030" y="1548874"/>
                  <a:pt x="3144186" y="1545155"/>
                </a:cubicBezTo>
                <a:cubicBezTo>
                  <a:pt x="3147905" y="1545155"/>
                  <a:pt x="3154412" y="1547480"/>
                  <a:pt x="3163709" y="1552128"/>
                </a:cubicBezTo>
                <a:cubicBezTo>
                  <a:pt x="3173006" y="1556776"/>
                  <a:pt x="3179514" y="1559101"/>
                  <a:pt x="3183233" y="1559101"/>
                </a:cubicBezTo>
                <a:cubicBezTo>
                  <a:pt x="3186952" y="1559101"/>
                  <a:pt x="3193924" y="1559566"/>
                  <a:pt x="3204151" y="1560495"/>
                </a:cubicBezTo>
                <a:cubicBezTo>
                  <a:pt x="3214378" y="1561425"/>
                  <a:pt x="3221351" y="1561890"/>
                  <a:pt x="3225069" y="1561890"/>
                </a:cubicBezTo>
                <a:lnTo>
                  <a:pt x="3225069" y="1631617"/>
                </a:lnTo>
                <a:lnTo>
                  <a:pt x="3233437" y="1631617"/>
                </a:lnTo>
                <a:cubicBezTo>
                  <a:pt x="3240874" y="1631617"/>
                  <a:pt x="3244593" y="1631617"/>
                  <a:pt x="3244593" y="1631617"/>
                </a:cubicBezTo>
                <a:cubicBezTo>
                  <a:pt x="3246453" y="1631617"/>
                  <a:pt x="3250636" y="1629758"/>
                  <a:pt x="3257144" y="1626039"/>
                </a:cubicBezTo>
                <a:cubicBezTo>
                  <a:pt x="3263652" y="1622320"/>
                  <a:pt x="3267836" y="1620461"/>
                  <a:pt x="3269695" y="1620461"/>
                </a:cubicBezTo>
                <a:lnTo>
                  <a:pt x="3275273" y="1620461"/>
                </a:lnTo>
                <a:cubicBezTo>
                  <a:pt x="3284570" y="1620461"/>
                  <a:pt x="3291543" y="1623250"/>
                  <a:pt x="3296191" y="1628828"/>
                </a:cubicBezTo>
                <a:cubicBezTo>
                  <a:pt x="3300840" y="1634406"/>
                  <a:pt x="3305023" y="1640914"/>
                  <a:pt x="3308742" y="1648351"/>
                </a:cubicBezTo>
                <a:cubicBezTo>
                  <a:pt x="3312461" y="1655789"/>
                  <a:pt x="3316180" y="1662762"/>
                  <a:pt x="3319898" y="1669270"/>
                </a:cubicBezTo>
                <a:cubicBezTo>
                  <a:pt x="3323617" y="1675778"/>
                  <a:pt x="3329196" y="1679961"/>
                  <a:pt x="3336633" y="1681821"/>
                </a:cubicBezTo>
                <a:lnTo>
                  <a:pt x="3336633" y="1595359"/>
                </a:lnTo>
                <a:cubicBezTo>
                  <a:pt x="3351508" y="1597218"/>
                  <a:pt x="3364989" y="1600937"/>
                  <a:pt x="3377075" y="1606515"/>
                </a:cubicBezTo>
                <a:cubicBezTo>
                  <a:pt x="3389161" y="1612093"/>
                  <a:pt x="3398923" y="1620461"/>
                  <a:pt x="3406360" y="1631617"/>
                </a:cubicBezTo>
                <a:lnTo>
                  <a:pt x="3411938" y="1626039"/>
                </a:lnTo>
                <a:cubicBezTo>
                  <a:pt x="3415657" y="1622320"/>
                  <a:pt x="3417517" y="1620461"/>
                  <a:pt x="3417517" y="1620461"/>
                </a:cubicBezTo>
                <a:lnTo>
                  <a:pt x="3423095" y="1620461"/>
                </a:lnTo>
                <a:lnTo>
                  <a:pt x="3431462" y="1620461"/>
                </a:lnTo>
                <a:cubicBezTo>
                  <a:pt x="3433321" y="1620461"/>
                  <a:pt x="3437505" y="1622320"/>
                  <a:pt x="3444013" y="1626039"/>
                </a:cubicBezTo>
                <a:cubicBezTo>
                  <a:pt x="3450521" y="1629758"/>
                  <a:pt x="3454704" y="1631617"/>
                  <a:pt x="3456564" y="1631617"/>
                </a:cubicBezTo>
                <a:lnTo>
                  <a:pt x="3462142" y="1631617"/>
                </a:lnTo>
                <a:lnTo>
                  <a:pt x="3467720" y="1631617"/>
                </a:lnTo>
                <a:cubicBezTo>
                  <a:pt x="3473298" y="1627898"/>
                  <a:pt x="3483990" y="1619996"/>
                  <a:pt x="3499795" y="1607910"/>
                </a:cubicBezTo>
                <a:cubicBezTo>
                  <a:pt x="3515599" y="1595824"/>
                  <a:pt x="3525361" y="1587921"/>
                  <a:pt x="3529080" y="1584202"/>
                </a:cubicBezTo>
                <a:cubicBezTo>
                  <a:pt x="3536517" y="1584202"/>
                  <a:pt x="3549998" y="1582808"/>
                  <a:pt x="3569522" y="1580019"/>
                </a:cubicBezTo>
                <a:cubicBezTo>
                  <a:pt x="3589045" y="1577230"/>
                  <a:pt x="3609034" y="1574441"/>
                  <a:pt x="3629487" y="1571652"/>
                </a:cubicBezTo>
                <a:cubicBezTo>
                  <a:pt x="3649941" y="1568863"/>
                  <a:pt x="3669464" y="1566538"/>
                  <a:pt x="3688058" y="1564679"/>
                </a:cubicBezTo>
                <a:cubicBezTo>
                  <a:pt x="3706652" y="1562819"/>
                  <a:pt x="3719668" y="1560960"/>
                  <a:pt x="3727105" y="1559101"/>
                </a:cubicBezTo>
                <a:cubicBezTo>
                  <a:pt x="3740121" y="1555382"/>
                  <a:pt x="3757785" y="1551198"/>
                  <a:pt x="3780098" y="1546550"/>
                </a:cubicBezTo>
                <a:cubicBezTo>
                  <a:pt x="3802411" y="1541901"/>
                  <a:pt x="3813567" y="1529350"/>
                  <a:pt x="3813567" y="1508897"/>
                </a:cubicBezTo>
                <a:cubicBezTo>
                  <a:pt x="3813567" y="1490303"/>
                  <a:pt x="3807989" y="1469850"/>
                  <a:pt x="3796833" y="1447537"/>
                </a:cubicBezTo>
                <a:cubicBezTo>
                  <a:pt x="3785676" y="1425224"/>
                  <a:pt x="3771266" y="1404771"/>
                  <a:pt x="3753602" y="1386177"/>
                </a:cubicBezTo>
                <a:cubicBezTo>
                  <a:pt x="3735937" y="1367583"/>
                  <a:pt x="3716414" y="1352243"/>
                  <a:pt x="3695031" y="1340157"/>
                </a:cubicBezTo>
                <a:cubicBezTo>
                  <a:pt x="3673648" y="1328071"/>
                  <a:pt x="3653659" y="1322028"/>
                  <a:pt x="3635066" y="1322028"/>
                </a:cubicBezTo>
                <a:cubicBezTo>
                  <a:pt x="3620190" y="1322028"/>
                  <a:pt x="3601596" y="1322958"/>
                  <a:pt x="3579284" y="1324817"/>
                </a:cubicBezTo>
                <a:cubicBezTo>
                  <a:pt x="3556971" y="1326677"/>
                  <a:pt x="3540236" y="1334114"/>
                  <a:pt x="3529080" y="1347130"/>
                </a:cubicBezTo>
                <a:cubicBezTo>
                  <a:pt x="3525361" y="1350849"/>
                  <a:pt x="3523502" y="1359216"/>
                  <a:pt x="3523502" y="1372232"/>
                </a:cubicBezTo>
                <a:cubicBezTo>
                  <a:pt x="3523502" y="1385248"/>
                  <a:pt x="3525361" y="1393615"/>
                  <a:pt x="3529080" y="1397334"/>
                </a:cubicBezTo>
                <a:cubicBezTo>
                  <a:pt x="3519783" y="1388037"/>
                  <a:pt x="3513275" y="1380134"/>
                  <a:pt x="3509557" y="1373626"/>
                </a:cubicBezTo>
                <a:cubicBezTo>
                  <a:pt x="3505838" y="1367119"/>
                  <a:pt x="3503978" y="1358286"/>
                  <a:pt x="3503978" y="1347130"/>
                </a:cubicBezTo>
                <a:cubicBezTo>
                  <a:pt x="3503978" y="1335974"/>
                  <a:pt x="3506302" y="1328536"/>
                  <a:pt x="3510951" y="1324817"/>
                </a:cubicBezTo>
                <a:cubicBezTo>
                  <a:pt x="3515599" y="1321099"/>
                  <a:pt x="3517924" y="1311802"/>
                  <a:pt x="3517924" y="1296926"/>
                </a:cubicBezTo>
                <a:cubicBezTo>
                  <a:pt x="3517924" y="1267176"/>
                  <a:pt x="3504908" y="1243004"/>
                  <a:pt x="3478876" y="1224410"/>
                </a:cubicBezTo>
                <a:lnTo>
                  <a:pt x="3478876" y="1310872"/>
                </a:lnTo>
                <a:lnTo>
                  <a:pt x="3467720" y="1322028"/>
                </a:lnTo>
                <a:lnTo>
                  <a:pt x="3462142" y="1324817"/>
                </a:lnTo>
                <a:cubicBezTo>
                  <a:pt x="3447267" y="1324817"/>
                  <a:pt x="3437505" y="1316915"/>
                  <a:pt x="3432857" y="1301110"/>
                </a:cubicBezTo>
                <a:cubicBezTo>
                  <a:pt x="3428208" y="1285305"/>
                  <a:pt x="3424025" y="1268106"/>
                  <a:pt x="3420306" y="1249512"/>
                </a:cubicBezTo>
                <a:cubicBezTo>
                  <a:pt x="3416587" y="1230918"/>
                  <a:pt x="3411938" y="1213719"/>
                  <a:pt x="3406360" y="1197914"/>
                </a:cubicBezTo>
                <a:cubicBezTo>
                  <a:pt x="3400782" y="1182109"/>
                  <a:pt x="3390555" y="1174206"/>
                  <a:pt x="3375680" y="1174206"/>
                </a:cubicBezTo>
                <a:cubicBezTo>
                  <a:pt x="3360805" y="1174206"/>
                  <a:pt x="3353368" y="1181179"/>
                  <a:pt x="3353368" y="1195125"/>
                </a:cubicBezTo>
                <a:cubicBezTo>
                  <a:pt x="3353368" y="1209070"/>
                  <a:pt x="3350579" y="1218832"/>
                  <a:pt x="3345000" y="1224410"/>
                </a:cubicBezTo>
                <a:cubicBezTo>
                  <a:pt x="3343141" y="1226270"/>
                  <a:pt x="3337098" y="1226270"/>
                  <a:pt x="3326871" y="1224410"/>
                </a:cubicBezTo>
                <a:cubicBezTo>
                  <a:pt x="3316645" y="1222551"/>
                  <a:pt x="3309672" y="1222551"/>
                  <a:pt x="3305953" y="1224410"/>
                </a:cubicBezTo>
                <a:lnTo>
                  <a:pt x="3294797" y="1235567"/>
                </a:lnTo>
                <a:cubicBezTo>
                  <a:pt x="3291078" y="1239285"/>
                  <a:pt x="3285035" y="1244863"/>
                  <a:pt x="3276668" y="1252301"/>
                </a:cubicBezTo>
                <a:cubicBezTo>
                  <a:pt x="3268300" y="1259739"/>
                  <a:pt x="3258538" y="1268106"/>
                  <a:pt x="3247382" y="1277403"/>
                </a:cubicBezTo>
                <a:cubicBezTo>
                  <a:pt x="3236225" y="1286700"/>
                  <a:pt x="3225999" y="1294602"/>
                  <a:pt x="3216702" y="1301110"/>
                </a:cubicBezTo>
                <a:cubicBezTo>
                  <a:pt x="3207405" y="1307618"/>
                  <a:pt x="3201827" y="1310872"/>
                  <a:pt x="3199968" y="1310872"/>
                </a:cubicBezTo>
                <a:lnTo>
                  <a:pt x="3194389" y="1310872"/>
                </a:lnTo>
                <a:cubicBezTo>
                  <a:pt x="3190671" y="1309012"/>
                  <a:pt x="3186022" y="1305294"/>
                  <a:pt x="3180444" y="1299716"/>
                </a:cubicBezTo>
                <a:cubicBezTo>
                  <a:pt x="3174865" y="1294137"/>
                  <a:pt x="3171147" y="1289489"/>
                  <a:pt x="3169288" y="1285770"/>
                </a:cubicBezTo>
                <a:cubicBezTo>
                  <a:pt x="3180444" y="1280192"/>
                  <a:pt x="3185092" y="1276938"/>
                  <a:pt x="3183233" y="1276008"/>
                </a:cubicBezTo>
                <a:cubicBezTo>
                  <a:pt x="3181373" y="1275079"/>
                  <a:pt x="3180444" y="1270895"/>
                  <a:pt x="3180444" y="1263457"/>
                </a:cubicBezTo>
                <a:cubicBezTo>
                  <a:pt x="3178585" y="1263457"/>
                  <a:pt x="3176725" y="1262993"/>
                  <a:pt x="3174866" y="1262063"/>
                </a:cubicBezTo>
                <a:cubicBezTo>
                  <a:pt x="3173006" y="1261133"/>
                  <a:pt x="3171147" y="1260668"/>
                  <a:pt x="3169288" y="1260668"/>
                </a:cubicBezTo>
                <a:cubicBezTo>
                  <a:pt x="3167429" y="1262528"/>
                  <a:pt x="3163709" y="1264852"/>
                  <a:pt x="3158131" y="1267641"/>
                </a:cubicBezTo>
                <a:cubicBezTo>
                  <a:pt x="3152553" y="1270430"/>
                  <a:pt x="3147905" y="1272754"/>
                  <a:pt x="3144186" y="1274614"/>
                </a:cubicBezTo>
                <a:cubicBezTo>
                  <a:pt x="3146045" y="1261598"/>
                  <a:pt x="3143256" y="1251836"/>
                  <a:pt x="3135819" y="1245328"/>
                </a:cubicBezTo>
                <a:cubicBezTo>
                  <a:pt x="3128381" y="1238820"/>
                  <a:pt x="3119549" y="1231848"/>
                  <a:pt x="3109323" y="1224410"/>
                </a:cubicBezTo>
                <a:cubicBezTo>
                  <a:pt x="3099096" y="1216973"/>
                  <a:pt x="3088869" y="1206281"/>
                  <a:pt x="3078642" y="1192336"/>
                </a:cubicBezTo>
                <a:cubicBezTo>
                  <a:pt x="3068415" y="1178390"/>
                  <a:pt x="3061443" y="1155613"/>
                  <a:pt x="3057724" y="1124003"/>
                </a:cubicBezTo>
                <a:cubicBezTo>
                  <a:pt x="3057724" y="1118425"/>
                  <a:pt x="3056794" y="1108198"/>
                  <a:pt x="3054935" y="1093323"/>
                </a:cubicBezTo>
                <a:cubicBezTo>
                  <a:pt x="3053076" y="1078448"/>
                  <a:pt x="3051681" y="1062178"/>
                  <a:pt x="3050751" y="1044514"/>
                </a:cubicBezTo>
                <a:cubicBezTo>
                  <a:pt x="3049822" y="1026850"/>
                  <a:pt x="3048892" y="1010115"/>
                  <a:pt x="3047962" y="994310"/>
                </a:cubicBezTo>
                <a:cubicBezTo>
                  <a:pt x="3047032" y="978505"/>
                  <a:pt x="3046567" y="967814"/>
                  <a:pt x="3046568" y="962236"/>
                </a:cubicBezTo>
                <a:cubicBezTo>
                  <a:pt x="3055865" y="930626"/>
                  <a:pt x="3067486" y="899017"/>
                  <a:pt x="3081431" y="867407"/>
                </a:cubicBezTo>
                <a:cubicBezTo>
                  <a:pt x="3095377" y="835797"/>
                  <a:pt x="3116295" y="809766"/>
                  <a:pt x="3144186" y="789312"/>
                </a:cubicBezTo>
                <a:cubicBezTo>
                  <a:pt x="3151623" y="783734"/>
                  <a:pt x="3156272" y="779086"/>
                  <a:pt x="3158131" y="775367"/>
                </a:cubicBezTo>
                <a:cubicBezTo>
                  <a:pt x="3159991" y="771648"/>
                  <a:pt x="3160920" y="767000"/>
                  <a:pt x="3160920" y="761421"/>
                </a:cubicBezTo>
                <a:cubicBezTo>
                  <a:pt x="3160920" y="755843"/>
                  <a:pt x="3159991" y="749335"/>
                  <a:pt x="3158131" y="741898"/>
                </a:cubicBezTo>
                <a:cubicBezTo>
                  <a:pt x="3156272" y="734460"/>
                  <a:pt x="3156272" y="726093"/>
                  <a:pt x="3158131" y="716796"/>
                </a:cubicBezTo>
                <a:cubicBezTo>
                  <a:pt x="3158131" y="714937"/>
                  <a:pt x="3159526" y="712612"/>
                  <a:pt x="3162315" y="709823"/>
                </a:cubicBezTo>
                <a:cubicBezTo>
                  <a:pt x="3165104" y="707034"/>
                  <a:pt x="3167429" y="704710"/>
                  <a:pt x="3169288" y="702851"/>
                </a:cubicBezTo>
                <a:cubicBezTo>
                  <a:pt x="3171147" y="702851"/>
                  <a:pt x="3175330" y="700991"/>
                  <a:pt x="3181839" y="697272"/>
                </a:cubicBezTo>
                <a:cubicBezTo>
                  <a:pt x="3188347" y="693554"/>
                  <a:pt x="3192530" y="691694"/>
                  <a:pt x="3194389" y="691694"/>
                </a:cubicBezTo>
                <a:cubicBezTo>
                  <a:pt x="3205546" y="682397"/>
                  <a:pt x="3214378" y="674030"/>
                  <a:pt x="3220886" y="666593"/>
                </a:cubicBezTo>
                <a:cubicBezTo>
                  <a:pt x="3227394" y="659155"/>
                  <a:pt x="3233901" y="652182"/>
                  <a:pt x="3240409" y="645674"/>
                </a:cubicBezTo>
                <a:cubicBezTo>
                  <a:pt x="3246918" y="639166"/>
                  <a:pt x="3253890" y="633588"/>
                  <a:pt x="3261328" y="628940"/>
                </a:cubicBezTo>
                <a:cubicBezTo>
                  <a:pt x="3268765" y="624291"/>
                  <a:pt x="3279921" y="620108"/>
                  <a:pt x="3294797" y="616389"/>
                </a:cubicBezTo>
                <a:cubicBezTo>
                  <a:pt x="3304094" y="614529"/>
                  <a:pt x="3311066" y="613600"/>
                  <a:pt x="3315715" y="613600"/>
                </a:cubicBezTo>
                <a:cubicBezTo>
                  <a:pt x="3320363" y="613600"/>
                  <a:pt x="3324547" y="614065"/>
                  <a:pt x="3328266" y="614994"/>
                </a:cubicBezTo>
                <a:cubicBezTo>
                  <a:pt x="3331985" y="615924"/>
                  <a:pt x="3335703" y="615924"/>
                  <a:pt x="3339422" y="614994"/>
                </a:cubicBezTo>
                <a:cubicBezTo>
                  <a:pt x="3343141" y="614065"/>
                  <a:pt x="3348719" y="610811"/>
                  <a:pt x="3356157" y="605232"/>
                </a:cubicBezTo>
                <a:cubicBezTo>
                  <a:pt x="3359876" y="610811"/>
                  <a:pt x="3363129" y="617319"/>
                  <a:pt x="3365918" y="624756"/>
                </a:cubicBezTo>
                <a:cubicBezTo>
                  <a:pt x="3368708" y="632194"/>
                  <a:pt x="3373821" y="637772"/>
                  <a:pt x="3381258" y="641491"/>
                </a:cubicBezTo>
                <a:cubicBezTo>
                  <a:pt x="3381258" y="637772"/>
                  <a:pt x="3383118" y="627545"/>
                  <a:pt x="3386836" y="610811"/>
                </a:cubicBezTo>
                <a:cubicBezTo>
                  <a:pt x="3390555" y="594076"/>
                  <a:pt x="3397063" y="583850"/>
                  <a:pt x="3406360" y="580131"/>
                </a:cubicBezTo>
                <a:cubicBezTo>
                  <a:pt x="3406360" y="581990"/>
                  <a:pt x="3407754" y="585709"/>
                  <a:pt x="3410544" y="591287"/>
                </a:cubicBezTo>
                <a:cubicBezTo>
                  <a:pt x="3413333" y="596865"/>
                  <a:pt x="3415657" y="601514"/>
                  <a:pt x="3417517" y="605232"/>
                </a:cubicBezTo>
                <a:lnTo>
                  <a:pt x="3423095" y="605232"/>
                </a:lnTo>
                <a:lnTo>
                  <a:pt x="3431462" y="605232"/>
                </a:lnTo>
                <a:cubicBezTo>
                  <a:pt x="3433321" y="601514"/>
                  <a:pt x="3440759" y="592682"/>
                  <a:pt x="3453775" y="578736"/>
                </a:cubicBezTo>
                <a:cubicBezTo>
                  <a:pt x="3466790" y="564791"/>
                  <a:pt x="3475158" y="556888"/>
                  <a:pt x="3478876" y="555029"/>
                </a:cubicBezTo>
                <a:cubicBezTo>
                  <a:pt x="3480736" y="555029"/>
                  <a:pt x="3483060" y="554564"/>
                  <a:pt x="3485850" y="553634"/>
                </a:cubicBezTo>
                <a:cubicBezTo>
                  <a:pt x="3488638" y="552705"/>
                  <a:pt x="3490962" y="552240"/>
                  <a:pt x="3492822" y="552240"/>
                </a:cubicBezTo>
                <a:cubicBezTo>
                  <a:pt x="3492822" y="552240"/>
                  <a:pt x="3494681" y="553170"/>
                  <a:pt x="3498400" y="555029"/>
                </a:cubicBezTo>
                <a:lnTo>
                  <a:pt x="3503978" y="555029"/>
                </a:lnTo>
                <a:cubicBezTo>
                  <a:pt x="3494681" y="558748"/>
                  <a:pt x="3490032" y="567115"/>
                  <a:pt x="3490033" y="580131"/>
                </a:cubicBezTo>
                <a:lnTo>
                  <a:pt x="3490033" y="585709"/>
                </a:lnTo>
                <a:cubicBezTo>
                  <a:pt x="3490032" y="587568"/>
                  <a:pt x="3490962" y="589428"/>
                  <a:pt x="3492822" y="591287"/>
                </a:cubicBezTo>
                <a:cubicBezTo>
                  <a:pt x="3507697" y="585709"/>
                  <a:pt x="3522107" y="576412"/>
                  <a:pt x="3536053" y="563396"/>
                </a:cubicBezTo>
                <a:cubicBezTo>
                  <a:pt x="3549998" y="550381"/>
                  <a:pt x="3556041" y="534576"/>
                  <a:pt x="3554182" y="515982"/>
                </a:cubicBezTo>
                <a:lnTo>
                  <a:pt x="3615542" y="515982"/>
                </a:lnTo>
                <a:cubicBezTo>
                  <a:pt x="3617401" y="519700"/>
                  <a:pt x="3619725" y="524349"/>
                  <a:pt x="3622515" y="529927"/>
                </a:cubicBezTo>
                <a:cubicBezTo>
                  <a:pt x="3625304" y="535505"/>
                  <a:pt x="3627628" y="539224"/>
                  <a:pt x="3629487" y="541083"/>
                </a:cubicBezTo>
                <a:lnTo>
                  <a:pt x="3635066" y="543873"/>
                </a:lnTo>
                <a:lnTo>
                  <a:pt x="3640644" y="541083"/>
                </a:lnTo>
                <a:cubicBezTo>
                  <a:pt x="3642503" y="539224"/>
                  <a:pt x="3644827" y="533181"/>
                  <a:pt x="3647616" y="522954"/>
                </a:cubicBezTo>
                <a:cubicBezTo>
                  <a:pt x="3650406" y="512728"/>
                  <a:pt x="3652730" y="506685"/>
                  <a:pt x="3654589" y="504825"/>
                </a:cubicBezTo>
                <a:close/>
                <a:moveTo>
                  <a:pt x="251638" y="468567"/>
                </a:moveTo>
                <a:lnTo>
                  <a:pt x="226537" y="471356"/>
                </a:lnTo>
                <a:lnTo>
                  <a:pt x="223747" y="493669"/>
                </a:lnTo>
                <a:lnTo>
                  <a:pt x="248849" y="490880"/>
                </a:lnTo>
                <a:close/>
                <a:moveTo>
                  <a:pt x="271162" y="460200"/>
                </a:moveTo>
                <a:cubicBezTo>
                  <a:pt x="274881" y="467637"/>
                  <a:pt x="280459" y="471821"/>
                  <a:pt x="287896" y="472751"/>
                </a:cubicBezTo>
                <a:cubicBezTo>
                  <a:pt x="295334" y="473680"/>
                  <a:pt x="300912" y="474145"/>
                  <a:pt x="304631" y="474145"/>
                </a:cubicBezTo>
                <a:lnTo>
                  <a:pt x="304631" y="460200"/>
                </a:lnTo>
                <a:close/>
                <a:moveTo>
                  <a:pt x="120551" y="440676"/>
                </a:moveTo>
                <a:lnTo>
                  <a:pt x="95449" y="443465"/>
                </a:lnTo>
                <a:cubicBezTo>
                  <a:pt x="95449" y="450903"/>
                  <a:pt x="97309" y="459270"/>
                  <a:pt x="101028" y="468567"/>
                </a:cubicBezTo>
                <a:cubicBezTo>
                  <a:pt x="104746" y="477864"/>
                  <a:pt x="111254" y="481583"/>
                  <a:pt x="120551" y="479724"/>
                </a:cubicBezTo>
                <a:close/>
                <a:moveTo>
                  <a:pt x="1424450" y="436493"/>
                </a:moveTo>
                <a:cubicBezTo>
                  <a:pt x="1419801" y="435563"/>
                  <a:pt x="1417477" y="436958"/>
                  <a:pt x="1417477" y="440676"/>
                </a:cubicBezTo>
                <a:cubicBezTo>
                  <a:pt x="1417477" y="444395"/>
                  <a:pt x="1419336" y="446719"/>
                  <a:pt x="1423055" y="447649"/>
                </a:cubicBezTo>
                <a:cubicBezTo>
                  <a:pt x="1426774" y="448579"/>
                  <a:pt x="1428634" y="447184"/>
                  <a:pt x="1428634" y="443465"/>
                </a:cubicBezTo>
                <a:cubicBezTo>
                  <a:pt x="1430493" y="439747"/>
                  <a:pt x="1429098" y="437422"/>
                  <a:pt x="1424450" y="436493"/>
                </a:cubicBezTo>
                <a:close/>
                <a:moveTo>
                  <a:pt x="993698" y="413229"/>
                </a:moveTo>
                <a:lnTo>
                  <a:pt x="996325" y="415575"/>
                </a:lnTo>
                <a:lnTo>
                  <a:pt x="993536" y="415575"/>
                </a:lnTo>
                <a:close/>
                <a:moveTo>
                  <a:pt x="1311492" y="376527"/>
                </a:moveTo>
                <a:cubicBezTo>
                  <a:pt x="1307773" y="374668"/>
                  <a:pt x="1305449" y="377457"/>
                  <a:pt x="1304519" y="384894"/>
                </a:cubicBezTo>
                <a:cubicBezTo>
                  <a:pt x="1303589" y="392332"/>
                  <a:pt x="1304984" y="396981"/>
                  <a:pt x="1308703" y="398840"/>
                </a:cubicBezTo>
                <a:cubicBezTo>
                  <a:pt x="1314281" y="396981"/>
                  <a:pt x="1317535" y="392332"/>
                  <a:pt x="1318465" y="384894"/>
                </a:cubicBezTo>
                <a:cubicBezTo>
                  <a:pt x="1319394" y="377457"/>
                  <a:pt x="1317070" y="374668"/>
                  <a:pt x="1311492" y="376527"/>
                </a:cubicBezTo>
                <a:close/>
                <a:moveTo>
                  <a:pt x="1283949" y="361536"/>
                </a:moveTo>
                <a:cubicBezTo>
                  <a:pt x="1281858" y="361304"/>
                  <a:pt x="1279882" y="361652"/>
                  <a:pt x="1278023" y="362582"/>
                </a:cubicBezTo>
                <a:lnTo>
                  <a:pt x="1275234" y="362582"/>
                </a:lnTo>
                <a:lnTo>
                  <a:pt x="1269655" y="362582"/>
                </a:lnTo>
                <a:lnTo>
                  <a:pt x="1266866" y="384894"/>
                </a:lnTo>
                <a:lnTo>
                  <a:pt x="1272445" y="384894"/>
                </a:lnTo>
                <a:cubicBezTo>
                  <a:pt x="1274304" y="384894"/>
                  <a:pt x="1276163" y="383965"/>
                  <a:pt x="1278023" y="382105"/>
                </a:cubicBezTo>
                <a:cubicBezTo>
                  <a:pt x="1281741" y="378387"/>
                  <a:pt x="1286390" y="376063"/>
                  <a:pt x="1291968" y="375133"/>
                </a:cubicBezTo>
                <a:cubicBezTo>
                  <a:pt x="1297546" y="374203"/>
                  <a:pt x="1301265" y="373738"/>
                  <a:pt x="1303124" y="373738"/>
                </a:cubicBezTo>
                <a:cubicBezTo>
                  <a:pt x="1299406" y="370019"/>
                  <a:pt x="1295222" y="366765"/>
                  <a:pt x="1290574" y="363976"/>
                </a:cubicBezTo>
                <a:cubicBezTo>
                  <a:pt x="1288249" y="362582"/>
                  <a:pt x="1286041" y="361768"/>
                  <a:pt x="1283949" y="361536"/>
                </a:cubicBezTo>
                <a:close/>
                <a:moveTo>
                  <a:pt x="951699" y="354214"/>
                </a:moveTo>
                <a:cubicBezTo>
                  <a:pt x="946121" y="354214"/>
                  <a:pt x="943332" y="356074"/>
                  <a:pt x="943332" y="359793"/>
                </a:cubicBezTo>
                <a:cubicBezTo>
                  <a:pt x="945192" y="361652"/>
                  <a:pt x="947516" y="362582"/>
                  <a:pt x="950305" y="362582"/>
                </a:cubicBezTo>
                <a:cubicBezTo>
                  <a:pt x="953094" y="362582"/>
                  <a:pt x="954489" y="361652"/>
                  <a:pt x="954489" y="359793"/>
                </a:cubicBezTo>
                <a:cubicBezTo>
                  <a:pt x="958207" y="356074"/>
                  <a:pt x="957278" y="354214"/>
                  <a:pt x="951699" y="354214"/>
                </a:cubicBezTo>
                <a:close/>
                <a:moveTo>
                  <a:pt x="1370063" y="351425"/>
                </a:moveTo>
                <a:cubicBezTo>
                  <a:pt x="1360766" y="351425"/>
                  <a:pt x="1356117" y="356074"/>
                  <a:pt x="1356117" y="365371"/>
                </a:cubicBezTo>
                <a:cubicBezTo>
                  <a:pt x="1356117" y="374668"/>
                  <a:pt x="1355187" y="382105"/>
                  <a:pt x="1353328" y="387684"/>
                </a:cubicBezTo>
                <a:cubicBezTo>
                  <a:pt x="1351469" y="398840"/>
                  <a:pt x="1353793" y="410461"/>
                  <a:pt x="1360301" y="422547"/>
                </a:cubicBezTo>
                <a:cubicBezTo>
                  <a:pt x="1366809" y="434633"/>
                  <a:pt x="1377500" y="440676"/>
                  <a:pt x="1392375" y="440676"/>
                </a:cubicBezTo>
                <a:lnTo>
                  <a:pt x="1395164" y="443465"/>
                </a:lnTo>
                <a:cubicBezTo>
                  <a:pt x="1391445" y="428590"/>
                  <a:pt x="1388192" y="413250"/>
                  <a:pt x="1385403" y="397445"/>
                </a:cubicBezTo>
                <a:cubicBezTo>
                  <a:pt x="1382614" y="381641"/>
                  <a:pt x="1379359" y="367230"/>
                  <a:pt x="1375641" y="354214"/>
                </a:cubicBezTo>
                <a:close/>
                <a:moveTo>
                  <a:pt x="296264" y="331902"/>
                </a:moveTo>
                <a:cubicBezTo>
                  <a:pt x="296264" y="337480"/>
                  <a:pt x="298123" y="343058"/>
                  <a:pt x="301842" y="348636"/>
                </a:cubicBezTo>
                <a:cubicBezTo>
                  <a:pt x="305561" y="354214"/>
                  <a:pt x="310209" y="357004"/>
                  <a:pt x="315787" y="357004"/>
                </a:cubicBezTo>
                <a:lnTo>
                  <a:pt x="318576" y="331902"/>
                </a:lnTo>
                <a:close/>
                <a:moveTo>
                  <a:pt x="1135779" y="323535"/>
                </a:moveTo>
                <a:cubicBezTo>
                  <a:pt x="1132060" y="321675"/>
                  <a:pt x="1130666" y="324464"/>
                  <a:pt x="1131596" y="331902"/>
                </a:cubicBezTo>
                <a:cubicBezTo>
                  <a:pt x="1132525" y="339340"/>
                  <a:pt x="1134849" y="343988"/>
                  <a:pt x="1138568" y="345847"/>
                </a:cubicBezTo>
                <a:cubicBezTo>
                  <a:pt x="1144147" y="345847"/>
                  <a:pt x="1146471" y="342129"/>
                  <a:pt x="1145541" y="334691"/>
                </a:cubicBezTo>
                <a:cubicBezTo>
                  <a:pt x="1144611" y="327253"/>
                  <a:pt x="1141357" y="323535"/>
                  <a:pt x="1135779" y="323535"/>
                </a:cubicBezTo>
                <a:close/>
                <a:moveTo>
                  <a:pt x="438507" y="323535"/>
                </a:moveTo>
                <a:cubicBezTo>
                  <a:pt x="432929" y="327253"/>
                  <a:pt x="425027" y="330972"/>
                  <a:pt x="414800" y="334691"/>
                </a:cubicBezTo>
                <a:cubicBezTo>
                  <a:pt x="404573" y="338410"/>
                  <a:pt x="393417" y="343058"/>
                  <a:pt x="381331" y="348636"/>
                </a:cubicBezTo>
                <a:cubicBezTo>
                  <a:pt x="369245" y="354214"/>
                  <a:pt x="358088" y="360258"/>
                  <a:pt x="347862" y="366765"/>
                </a:cubicBezTo>
                <a:cubicBezTo>
                  <a:pt x="337635" y="373273"/>
                  <a:pt x="330663" y="380246"/>
                  <a:pt x="326944" y="387684"/>
                </a:cubicBezTo>
                <a:cubicBezTo>
                  <a:pt x="323225" y="395121"/>
                  <a:pt x="326479" y="402559"/>
                  <a:pt x="336705" y="409996"/>
                </a:cubicBezTo>
                <a:cubicBezTo>
                  <a:pt x="346932" y="417434"/>
                  <a:pt x="355764" y="421153"/>
                  <a:pt x="363202" y="421153"/>
                </a:cubicBezTo>
                <a:cubicBezTo>
                  <a:pt x="365061" y="421153"/>
                  <a:pt x="370639" y="417899"/>
                  <a:pt x="379936" y="411391"/>
                </a:cubicBezTo>
                <a:cubicBezTo>
                  <a:pt x="389233" y="404883"/>
                  <a:pt x="398995" y="397445"/>
                  <a:pt x="409222" y="389078"/>
                </a:cubicBezTo>
                <a:cubicBezTo>
                  <a:pt x="419448" y="380711"/>
                  <a:pt x="428745" y="371879"/>
                  <a:pt x="437112" y="362582"/>
                </a:cubicBezTo>
                <a:cubicBezTo>
                  <a:pt x="445480" y="353285"/>
                  <a:pt x="449663" y="345847"/>
                  <a:pt x="449663" y="340269"/>
                </a:cubicBezTo>
                <a:cubicBezTo>
                  <a:pt x="449663" y="332832"/>
                  <a:pt x="445945" y="327253"/>
                  <a:pt x="438507" y="323535"/>
                </a:cubicBezTo>
                <a:close/>
                <a:moveTo>
                  <a:pt x="469187" y="317956"/>
                </a:moveTo>
                <a:lnTo>
                  <a:pt x="469187" y="370949"/>
                </a:lnTo>
                <a:cubicBezTo>
                  <a:pt x="476625" y="369090"/>
                  <a:pt x="480808" y="365836"/>
                  <a:pt x="481738" y="361187"/>
                </a:cubicBezTo>
                <a:cubicBezTo>
                  <a:pt x="482668" y="356539"/>
                  <a:pt x="484062" y="350496"/>
                  <a:pt x="485922" y="343058"/>
                </a:cubicBezTo>
                <a:cubicBezTo>
                  <a:pt x="485922" y="339340"/>
                  <a:pt x="485457" y="334691"/>
                  <a:pt x="484527" y="329113"/>
                </a:cubicBezTo>
                <a:cubicBezTo>
                  <a:pt x="483598" y="323535"/>
                  <a:pt x="478484" y="319816"/>
                  <a:pt x="469187" y="317956"/>
                </a:cubicBezTo>
                <a:close/>
                <a:moveTo>
                  <a:pt x="1314281" y="298433"/>
                </a:moveTo>
                <a:lnTo>
                  <a:pt x="1314281" y="320745"/>
                </a:lnTo>
                <a:lnTo>
                  <a:pt x="1325437" y="317956"/>
                </a:lnTo>
                <a:close/>
                <a:moveTo>
                  <a:pt x="1233397" y="290065"/>
                </a:moveTo>
                <a:lnTo>
                  <a:pt x="1227819" y="292855"/>
                </a:lnTo>
                <a:lnTo>
                  <a:pt x="1216663" y="334691"/>
                </a:lnTo>
                <a:cubicBezTo>
                  <a:pt x="1218522" y="334691"/>
                  <a:pt x="1220381" y="335621"/>
                  <a:pt x="1222241" y="337480"/>
                </a:cubicBezTo>
                <a:cubicBezTo>
                  <a:pt x="1225960" y="337480"/>
                  <a:pt x="1231538" y="333296"/>
                  <a:pt x="1238975" y="324929"/>
                </a:cubicBezTo>
                <a:cubicBezTo>
                  <a:pt x="1246413" y="316562"/>
                  <a:pt x="1250132" y="310519"/>
                  <a:pt x="1250132" y="306800"/>
                </a:cubicBezTo>
                <a:cubicBezTo>
                  <a:pt x="1250132" y="304941"/>
                  <a:pt x="1249202" y="302152"/>
                  <a:pt x="1247343" y="298433"/>
                </a:cubicBezTo>
                <a:cubicBezTo>
                  <a:pt x="1245483" y="294714"/>
                  <a:pt x="1242694" y="292855"/>
                  <a:pt x="1238975" y="292855"/>
                </a:cubicBezTo>
                <a:close/>
                <a:moveTo>
                  <a:pt x="1077209" y="273331"/>
                </a:moveTo>
                <a:cubicBezTo>
                  <a:pt x="1069771" y="273331"/>
                  <a:pt x="1063728" y="276120"/>
                  <a:pt x="1059079" y="281698"/>
                </a:cubicBezTo>
                <a:cubicBezTo>
                  <a:pt x="1054431" y="287276"/>
                  <a:pt x="1050247" y="291925"/>
                  <a:pt x="1046528" y="295644"/>
                </a:cubicBezTo>
                <a:lnTo>
                  <a:pt x="1077209" y="301222"/>
                </a:lnTo>
                <a:close/>
                <a:moveTo>
                  <a:pt x="1425844" y="259386"/>
                </a:moveTo>
                <a:cubicBezTo>
                  <a:pt x="1410969" y="261245"/>
                  <a:pt x="1397488" y="264034"/>
                  <a:pt x="1385403" y="267753"/>
                </a:cubicBezTo>
                <a:cubicBezTo>
                  <a:pt x="1373316" y="271472"/>
                  <a:pt x="1366344" y="281698"/>
                  <a:pt x="1364485" y="298433"/>
                </a:cubicBezTo>
                <a:cubicBezTo>
                  <a:pt x="1379359" y="298433"/>
                  <a:pt x="1389121" y="300757"/>
                  <a:pt x="1393770" y="305406"/>
                </a:cubicBezTo>
                <a:cubicBezTo>
                  <a:pt x="1398418" y="310054"/>
                  <a:pt x="1400743" y="315167"/>
                  <a:pt x="1400743" y="320745"/>
                </a:cubicBezTo>
                <a:cubicBezTo>
                  <a:pt x="1400743" y="326324"/>
                  <a:pt x="1401672" y="332367"/>
                  <a:pt x="1403532" y="338875"/>
                </a:cubicBezTo>
                <a:cubicBezTo>
                  <a:pt x="1405391" y="345382"/>
                  <a:pt x="1410969" y="351425"/>
                  <a:pt x="1420266" y="357004"/>
                </a:cubicBezTo>
                <a:close/>
                <a:moveTo>
                  <a:pt x="2361610" y="248229"/>
                </a:moveTo>
                <a:cubicBezTo>
                  <a:pt x="2356031" y="248229"/>
                  <a:pt x="2354172" y="250089"/>
                  <a:pt x="2356032" y="253807"/>
                </a:cubicBezTo>
                <a:cubicBezTo>
                  <a:pt x="2356031" y="259386"/>
                  <a:pt x="2357426" y="262175"/>
                  <a:pt x="2360215" y="262175"/>
                </a:cubicBezTo>
                <a:cubicBezTo>
                  <a:pt x="2363004" y="262175"/>
                  <a:pt x="2364399" y="259386"/>
                  <a:pt x="2364399" y="253807"/>
                </a:cubicBezTo>
                <a:cubicBezTo>
                  <a:pt x="2368118" y="250089"/>
                  <a:pt x="2367188" y="248229"/>
                  <a:pt x="2361610" y="248229"/>
                </a:cubicBezTo>
                <a:close/>
                <a:moveTo>
                  <a:pt x="169360" y="248229"/>
                </a:moveTo>
                <a:cubicBezTo>
                  <a:pt x="168431" y="249159"/>
                  <a:pt x="167966" y="251018"/>
                  <a:pt x="167966" y="253807"/>
                </a:cubicBezTo>
                <a:cubicBezTo>
                  <a:pt x="167966" y="259386"/>
                  <a:pt x="169825" y="262175"/>
                  <a:pt x="173544" y="262175"/>
                </a:cubicBezTo>
                <a:cubicBezTo>
                  <a:pt x="175403" y="260315"/>
                  <a:pt x="176333" y="257526"/>
                  <a:pt x="176333" y="253807"/>
                </a:cubicBezTo>
                <a:cubicBezTo>
                  <a:pt x="176333" y="250089"/>
                  <a:pt x="175403" y="248229"/>
                  <a:pt x="173544" y="248229"/>
                </a:cubicBezTo>
                <a:cubicBezTo>
                  <a:pt x="171684" y="247300"/>
                  <a:pt x="170290" y="247300"/>
                  <a:pt x="169360" y="248229"/>
                </a:cubicBezTo>
                <a:close/>
                <a:moveTo>
                  <a:pt x="4532100" y="239862"/>
                </a:moveTo>
                <a:cubicBezTo>
                  <a:pt x="4520943" y="239862"/>
                  <a:pt x="4514435" y="245905"/>
                  <a:pt x="4512576" y="257991"/>
                </a:cubicBezTo>
                <a:cubicBezTo>
                  <a:pt x="4510717" y="270077"/>
                  <a:pt x="4509787" y="279839"/>
                  <a:pt x="4509787" y="287276"/>
                </a:cubicBezTo>
                <a:lnTo>
                  <a:pt x="4509787" y="309589"/>
                </a:lnTo>
                <a:cubicBezTo>
                  <a:pt x="4515365" y="307730"/>
                  <a:pt x="4521873" y="304941"/>
                  <a:pt x="4529310" y="301222"/>
                </a:cubicBezTo>
                <a:cubicBezTo>
                  <a:pt x="4544185" y="293784"/>
                  <a:pt x="4551623" y="287276"/>
                  <a:pt x="4551623" y="281698"/>
                </a:cubicBezTo>
                <a:cubicBezTo>
                  <a:pt x="4551623" y="277979"/>
                  <a:pt x="4550229" y="271007"/>
                  <a:pt x="4547440" y="260780"/>
                </a:cubicBezTo>
                <a:cubicBezTo>
                  <a:pt x="4544651" y="250554"/>
                  <a:pt x="4541396" y="243581"/>
                  <a:pt x="4537678" y="239862"/>
                </a:cubicBezTo>
                <a:close/>
                <a:moveTo>
                  <a:pt x="1205506" y="237073"/>
                </a:moveTo>
                <a:cubicBezTo>
                  <a:pt x="1201787" y="238932"/>
                  <a:pt x="1199928" y="243581"/>
                  <a:pt x="1199928" y="251018"/>
                </a:cubicBezTo>
                <a:cubicBezTo>
                  <a:pt x="1199928" y="258456"/>
                  <a:pt x="1202717" y="261245"/>
                  <a:pt x="1208296" y="259386"/>
                </a:cubicBezTo>
                <a:cubicBezTo>
                  <a:pt x="1215733" y="259386"/>
                  <a:pt x="1218987" y="256132"/>
                  <a:pt x="1218057" y="249624"/>
                </a:cubicBezTo>
                <a:cubicBezTo>
                  <a:pt x="1217128" y="243116"/>
                  <a:pt x="1212944" y="238932"/>
                  <a:pt x="1205506" y="237073"/>
                </a:cubicBezTo>
                <a:close/>
                <a:moveTo>
                  <a:pt x="4342442" y="225916"/>
                </a:moveTo>
                <a:cubicBezTo>
                  <a:pt x="4348020" y="237073"/>
                  <a:pt x="4357317" y="242651"/>
                  <a:pt x="4370333" y="242651"/>
                </a:cubicBezTo>
                <a:lnTo>
                  <a:pt x="4370333" y="225916"/>
                </a:lnTo>
                <a:close/>
                <a:moveTo>
                  <a:pt x="1407715" y="206393"/>
                </a:moveTo>
                <a:cubicBezTo>
                  <a:pt x="1403067" y="206393"/>
                  <a:pt x="1401672" y="208252"/>
                  <a:pt x="1403532" y="211971"/>
                </a:cubicBezTo>
                <a:cubicBezTo>
                  <a:pt x="1405391" y="215690"/>
                  <a:pt x="1407715" y="217549"/>
                  <a:pt x="1410504" y="217549"/>
                </a:cubicBezTo>
                <a:cubicBezTo>
                  <a:pt x="1413293" y="217549"/>
                  <a:pt x="1414688" y="215690"/>
                  <a:pt x="1414688" y="211971"/>
                </a:cubicBezTo>
                <a:cubicBezTo>
                  <a:pt x="1414688" y="208252"/>
                  <a:pt x="1412364" y="206393"/>
                  <a:pt x="1407715" y="206393"/>
                </a:cubicBezTo>
                <a:close/>
                <a:moveTo>
                  <a:pt x="311603" y="200466"/>
                </a:moveTo>
                <a:cubicBezTo>
                  <a:pt x="310674" y="201163"/>
                  <a:pt x="310209" y="202674"/>
                  <a:pt x="310209" y="204998"/>
                </a:cubicBezTo>
                <a:cubicBezTo>
                  <a:pt x="310209" y="209647"/>
                  <a:pt x="312068" y="211971"/>
                  <a:pt x="315787" y="211971"/>
                </a:cubicBezTo>
                <a:cubicBezTo>
                  <a:pt x="319506" y="210112"/>
                  <a:pt x="321366" y="207787"/>
                  <a:pt x="321366" y="204998"/>
                </a:cubicBezTo>
                <a:cubicBezTo>
                  <a:pt x="321366" y="202209"/>
                  <a:pt x="319506" y="200815"/>
                  <a:pt x="315787" y="200815"/>
                </a:cubicBezTo>
                <a:cubicBezTo>
                  <a:pt x="313928" y="199885"/>
                  <a:pt x="312533" y="199769"/>
                  <a:pt x="311603" y="200466"/>
                </a:cubicBezTo>
                <a:close/>
                <a:moveTo>
                  <a:pt x="2096646" y="189658"/>
                </a:moveTo>
                <a:cubicBezTo>
                  <a:pt x="2092928" y="191518"/>
                  <a:pt x="2091533" y="196166"/>
                  <a:pt x="2092463" y="203604"/>
                </a:cubicBezTo>
                <a:cubicBezTo>
                  <a:pt x="2093393" y="211041"/>
                  <a:pt x="2095717" y="213830"/>
                  <a:pt x="2099436" y="211971"/>
                </a:cubicBezTo>
                <a:cubicBezTo>
                  <a:pt x="2105014" y="211971"/>
                  <a:pt x="2107338" y="208252"/>
                  <a:pt x="2106408" y="200815"/>
                </a:cubicBezTo>
                <a:cubicBezTo>
                  <a:pt x="2105478" y="193377"/>
                  <a:pt x="2102224" y="189658"/>
                  <a:pt x="2096646" y="189658"/>
                </a:cubicBezTo>
                <a:close/>
                <a:moveTo>
                  <a:pt x="354834" y="184080"/>
                </a:moveTo>
                <a:lnTo>
                  <a:pt x="354834" y="225916"/>
                </a:lnTo>
                <a:lnTo>
                  <a:pt x="365991" y="225916"/>
                </a:lnTo>
                <a:lnTo>
                  <a:pt x="365991" y="184080"/>
                </a:lnTo>
                <a:close/>
                <a:moveTo>
                  <a:pt x="614220" y="178502"/>
                </a:moveTo>
                <a:lnTo>
                  <a:pt x="583540" y="181291"/>
                </a:lnTo>
                <a:cubicBezTo>
                  <a:pt x="579821" y="186869"/>
                  <a:pt x="578891" y="192912"/>
                  <a:pt x="580751" y="199420"/>
                </a:cubicBezTo>
                <a:cubicBezTo>
                  <a:pt x="582610" y="205928"/>
                  <a:pt x="587258" y="210112"/>
                  <a:pt x="594696" y="211971"/>
                </a:cubicBezTo>
                <a:cubicBezTo>
                  <a:pt x="602134" y="208252"/>
                  <a:pt x="606317" y="203139"/>
                  <a:pt x="607247" y="196631"/>
                </a:cubicBezTo>
                <a:cubicBezTo>
                  <a:pt x="608177" y="190123"/>
                  <a:pt x="610501" y="184080"/>
                  <a:pt x="614220" y="178502"/>
                </a:cubicBezTo>
                <a:close/>
                <a:moveTo>
                  <a:pt x="259918" y="176933"/>
                </a:moveTo>
                <a:cubicBezTo>
                  <a:pt x="259744" y="176585"/>
                  <a:pt x="259308" y="179897"/>
                  <a:pt x="258611" y="186869"/>
                </a:cubicBezTo>
                <a:cubicBezTo>
                  <a:pt x="257681" y="196166"/>
                  <a:pt x="259076" y="199885"/>
                  <a:pt x="262795" y="198026"/>
                </a:cubicBezTo>
                <a:cubicBezTo>
                  <a:pt x="262795" y="194307"/>
                  <a:pt x="262795" y="190588"/>
                  <a:pt x="262795" y="186869"/>
                </a:cubicBezTo>
                <a:cubicBezTo>
                  <a:pt x="262795" y="183151"/>
                  <a:pt x="261865" y="180361"/>
                  <a:pt x="260005" y="178502"/>
                </a:cubicBezTo>
                <a:cubicBezTo>
                  <a:pt x="260005" y="177572"/>
                  <a:pt x="259976" y="177049"/>
                  <a:pt x="259918" y="176933"/>
                </a:cubicBezTo>
                <a:close/>
                <a:moveTo>
                  <a:pt x="1297546" y="175713"/>
                </a:moveTo>
                <a:cubicBezTo>
                  <a:pt x="1293827" y="177572"/>
                  <a:pt x="1285925" y="180826"/>
                  <a:pt x="1273839" y="185475"/>
                </a:cubicBezTo>
                <a:cubicBezTo>
                  <a:pt x="1261753" y="190123"/>
                  <a:pt x="1254780" y="194307"/>
                  <a:pt x="1252921" y="198026"/>
                </a:cubicBezTo>
                <a:cubicBezTo>
                  <a:pt x="1267796" y="201744"/>
                  <a:pt x="1277558" y="207323"/>
                  <a:pt x="1282206" y="214760"/>
                </a:cubicBezTo>
                <a:cubicBezTo>
                  <a:pt x="1286855" y="222198"/>
                  <a:pt x="1290109" y="230100"/>
                  <a:pt x="1291968" y="238467"/>
                </a:cubicBezTo>
                <a:cubicBezTo>
                  <a:pt x="1293827" y="246835"/>
                  <a:pt x="1295222" y="254737"/>
                  <a:pt x="1296152" y="262175"/>
                </a:cubicBezTo>
                <a:cubicBezTo>
                  <a:pt x="1297082" y="269612"/>
                  <a:pt x="1302195" y="275190"/>
                  <a:pt x="1311492" y="278909"/>
                </a:cubicBezTo>
                <a:lnTo>
                  <a:pt x="1328226" y="253807"/>
                </a:lnTo>
                <a:lnTo>
                  <a:pt x="1311492" y="181291"/>
                </a:lnTo>
                <a:lnTo>
                  <a:pt x="1308703" y="181291"/>
                </a:lnTo>
                <a:cubicBezTo>
                  <a:pt x="1306843" y="181291"/>
                  <a:pt x="1305914" y="180826"/>
                  <a:pt x="1305914" y="179896"/>
                </a:cubicBezTo>
                <a:cubicBezTo>
                  <a:pt x="1305914" y="178967"/>
                  <a:pt x="1304984" y="178502"/>
                  <a:pt x="1303124" y="178502"/>
                </a:cubicBezTo>
                <a:cubicBezTo>
                  <a:pt x="1303124" y="178502"/>
                  <a:pt x="1301265" y="177572"/>
                  <a:pt x="1297546" y="175713"/>
                </a:cubicBezTo>
                <a:close/>
                <a:moveTo>
                  <a:pt x="739729" y="164557"/>
                </a:moveTo>
                <a:cubicBezTo>
                  <a:pt x="736010" y="168275"/>
                  <a:pt x="732291" y="175713"/>
                  <a:pt x="728572" y="186869"/>
                </a:cubicBezTo>
                <a:cubicBezTo>
                  <a:pt x="724854" y="198026"/>
                  <a:pt x="722994" y="205463"/>
                  <a:pt x="722994" y="209182"/>
                </a:cubicBezTo>
                <a:cubicBezTo>
                  <a:pt x="724854" y="212901"/>
                  <a:pt x="726713" y="215690"/>
                  <a:pt x="728572" y="217549"/>
                </a:cubicBezTo>
                <a:cubicBezTo>
                  <a:pt x="732291" y="224987"/>
                  <a:pt x="734150" y="228706"/>
                  <a:pt x="734150" y="228706"/>
                </a:cubicBezTo>
                <a:lnTo>
                  <a:pt x="739729" y="228706"/>
                </a:lnTo>
                <a:lnTo>
                  <a:pt x="742518" y="231495"/>
                </a:lnTo>
                <a:close/>
                <a:moveTo>
                  <a:pt x="842925" y="158978"/>
                </a:moveTo>
                <a:cubicBezTo>
                  <a:pt x="844784" y="162697"/>
                  <a:pt x="845714" y="167810"/>
                  <a:pt x="845714" y="174318"/>
                </a:cubicBezTo>
                <a:cubicBezTo>
                  <a:pt x="845714" y="180826"/>
                  <a:pt x="844784" y="185940"/>
                  <a:pt x="842925" y="189658"/>
                </a:cubicBezTo>
                <a:cubicBezTo>
                  <a:pt x="842925" y="202674"/>
                  <a:pt x="842925" y="216620"/>
                  <a:pt x="842925" y="231495"/>
                </a:cubicBezTo>
                <a:cubicBezTo>
                  <a:pt x="842925" y="246370"/>
                  <a:pt x="853152" y="252878"/>
                  <a:pt x="873605" y="251018"/>
                </a:cubicBezTo>
                <a:cubicBezTo>
                  <a:pt x="873605" y="249159"/>
                  <a:pt x="873605" y="243581"/>
                  <a:pt x="873605" y="234284"/>
                </a:cubicBezTo>
                <a:cubicBezTo>
                  <a:pt x="873605" y="224987"/>
                  <a:pt x="873140" y="215225"/>
                  <a:pt x="872210" y="204998"/>
                </a:cubicBezTo>
                <a:cubicBezTo>
                  <a:pt x="871281" y="194772"/>
                  <a:pt x="868492" y="185475"/>
                  <a:pt x="863843" y="177107"/>
                </a:cubicBezTo>
                <a:cubicBezTo>
                  <a:pt x="859195" y="168740"/>
                  <a:pt x="852222" y="162697"/>
                  <a:pt x="842925" y="158978"/>
                </a:cubicBezTo>
                <a:close/>
                <a:moveTo>
                  <a:pt x="1252921" y="145033"/>
                </a:moveTo>
                <a:cubicBezTo>
                  <a:pt x="1247343" y="145033"/>
                  <a:pt x="1244553" y="147822"/>
                  <a:pt x="1244553" y="153400"/>
                </a:cubicBezTo>
                <a:cubicBezTo>
                  <a:pt x="1244553" y="158978"/>
                  <a:pt x="1247343" y="162697"/>
                  <a:pt x="1252921" y="164557"/>
                </a:cubicBezTo>
                <a:cubicBezTo>
                  <a:pt x="1258499" y="166416"/>
                  <a:pt x="1261288" y="164092"/>
                  <a:pt x="1261288" y="157584"/>
                </a:cubicBezTo>
                <a:cubicBezTo>
                  <a:pt x="1261288" y="151076"/>
                  <a:pt x="1258499" y="146892"/>
                  <a:pt x="1252921" y="145033"/>
                </a:cubicBezTo>
                <a:close/>
                <a:moveTo>
                  <a:pt x="689525" y="136666"/>
                </a:moveTo>
                <a:cubicBezTo>
                  <a:pt x="687666" y="144103"/>
                  <a:pt x="693244" y="154330"/>
                  <a:pt x="706260" y="167346"/>
                </a:cubicBezTo>
                <a:lnTo>
                  <a:pt x="714627" y="156189"/>
                </a:lnTo>
                <a:cubicBezTo>
                  <a:pt x="710908" y="148752"/>
                  <a:pt x="702541" y="142244"/>
                  <a:pt x="689525" y="136666"/>
                </a:cubicBezTo>
                <a:close/>
                <a:moveTo>
                  <a:pt x="893129" y="117142"/>
                </a:moveTo>
                <a:cubicBezTo>
                  <a:pt x="881972" y="115283"/>
                  <a:pt x="874535" y="117607"/>
                  <a:pt x="870816" y="124115"/>
                </a:cubicBezTo>
                <a:cubicBezTo>
                  <a:pt x="867097" y="130623"/>
                  <a:pt x="863378" y="140385"/>
                  <a:pt x="859660" y="153400"/>
                </a:cubicBezTo>
                <a:cubicBezTo>
                  <a:pt x="872675" y="155260"/>
                  <a:pt x="881507" y="152006"/>
                  <a:pt x="886156" y="143638"/>
                </a:cubicBezTo>
                <a:cubicBezTo>
                  <a:pt x="890804" y="135271"/>
                  <a:pt x="893129" y="126439"/>
                  <a:pt x="893129" y="117142"/>
                </a:cubicBezTo>
                <a:close/>
                <a:moveTo>
                  <a:pt x="832204" y="105550"/>
                </a:moveTo>
                <a:cubicBezTo>
                  <a:pt x="830287" y="106073"/>
                  <a:pt x="829677" y="109472"/>
                  <a:pt x="830374" y="115747"/>
                </a:cubicBezTo>
                <a:cubicBezTo>
                  <a:pt x="831304" y="124115"/>
                  <a:pt x="833628" y="129228"/>
                  <a:pt x="837347" y="131087"/>
                </a:cubicBezTo>
                <a:cubicBezTo>
                  <a:pt x="842925" y="129228"/>
                  <a:pt x="845249" y="124115"/>
                  <a:pt x="844319" y="115747"/>
                </a:cubicBezTo>
                <a:cubicBezTo>
                  <a:pt x="843390" y="107380"/>
                  <a:pt x="840136" y="104126"/>
                  <a:pt x="834558" y="105986"/>
                </a:cubicBezTo>
                <a:cubicBezTo>
                  <a:pt x="833628" y="105521"/>
                  <a:pt x="832844" y="105376"/>
                  <a:pt x="832204" y="105550"/>
                </a:cubicBezTo>
                <a:close/>
                <a:moveTo>
                  <a:pt x="2088279" y="100407"/>
                </a:moveTo>
                <a:cubicBezTo>
                  <a:pt x="2090139" y="100407"/>
                  <a:pt x="2098506" y="101802"/>
                  <a:pt x="2113381" y="104591"/>
                </a:cubicBezTo>
                <a:cubicBezTo>
                  <a:pt x="2128256" y="107380"/>
                  <a:pt x="2144526" y="110634"/>
                  <a:pt x="2162190" y="114353"/>
                </a:cubicBezTo>
                <a:cubicBezTo>
                  <a:pt x="2179854" y="118072"/>
                  <a:pt x="2197519" y="121326"/>
                  <a:pt x="2215183" y="124115"/>
                </a:cubicBezTo>
                <a:cubicBezTo>
                  <a:pt x="2232847" y="126904"/>
                  <a:pt x="2244468" y="128298"/>
                  <a:pt x="2250047" y="128298"/>
                </a:cubicBezTo>
                <a:cubicBezTo>
                  <a:pt x="2253765" y="132017"/>
                  <a:pt x="2257484" y="135736"/>
                  <a:pt x="2261203" y="139455"/>
                </a:cubicBezTo>
                <a:cubicBezTo>
                  <a:pt x="2264922" y="143174"/>
                  <a:pt x="2268640" y="146892"/>
                  <a:pt x="2272359" y="150611"/>
                </a:cubicBezTo>
                <a:cubicBezTo>
                  <a:pt x="2276078" y="156189"/>
                  <a:pt x="2279796" y="160838"/>
                  <a:pt x="2283515" y="164557"/>
                </a:cubicBezTo>
                <a:cubicBezTo>
                  <a:pt x="2287234" y="155260"/>
                  <a:pt x="2292347" y="150146"/>
                  <a:pt x="2298855" y="149217"/>
                </a:cubicBezTo>
                <a:cubicBezTo>
                  <a:pt x="2305363" y="148287"/>
                  <a:pt x="2313266" y="145963"/>
                  <a:pt x="2322562" y="142244"/>
                </a:cubicBezTo>
                <a:cubicBezTo>
                  <a:pt x="2330000" y="142244"/>
                  <a:pt x="2335579" y="144568"/>
                  <a:pt x="2339297" y="149217"/>
                </a:cubicBezTo>
                <a:cubicBezTo>
                  <a:pt x="2343016" y="153865"/>
                  <a:pt x="2346270" y="159443"/>
                  <a:pt x="2349059" y="165951"/>
                </a:cubicBezTo>
                <a:cubicBezTo>
                  <a:pt x="2351848" y="172459"/>
                  <a:pt x="2354637" y="178037"/>
                  <a:pt x="2357426" y="182686"/>
                </a:cubicBezTo>
                <a:cubicBezTo>
                  <a:pt x="2360215" y="187334"/>
                  <a:pt x="2365328" y="189658"/>
                  <a:pt x="2372766" y="189658"/>
                </a:cubicBezTo>
                <a:cubicBezTo>
                  <a:pt x="2374626" y="187799"/>
                  <a:pt x="2378344" y="184545"/>
                  <a:pt x="2383922" y="179896"/>
                </a:cubicBezTo>
                <a:cubicBezTo>
                  <a:pt x="2389501" y="175248"/>
                  <a:pt x="2393219" y="172924"/>
                  <a:pt x="2395079" y="172924"/>
                </a:cubicBezTo>
                <a:cubicBezTo>
                  <a:pt x="2396938" y="172924"/>
                  <a:pt x="2398798" y="171994"/>
                  <a:pt x="2400657" y="170135"/>
                </a:cubicBezTo>
                <a:cubicBezTo>
                  <a:pt x="2402516" y="170135"/>
                  <a:pt x="2403911" y="169670"/>
                  <a:pt x="2404841" y="168740"/>
                </a:cubicBezTo>
                <a:cubicBezTo>
                  <a:pt x="2405770" y="167810"/>
                  <a:pt x="2407165" y="167346"/>
                  <a:pt x="2409024" y="167346"/>
                </a:cubicBezTo>
                <a:cubicBezTo>
                  <a:pt x="2412743" y="193377"/>
                  <a:pt x="2410884" y="212901"/>
                  <a:pt x="2403446" y="225916"/>
                </a:cubicBezTo>
                <a:lnTo>
                  <a:pt x="2425759" y="223127"/>
                </a:lnTo>
                <a:cubicBezTo>
                  <a:pt x="2425759" y="226846"/>
                  <a:pt x="2424829" y="236608"/>
                  <a:pt x="2422970" y="252413"/>
                </a:cubicBezTo>
                <a:cubicBezTo>
                  <a:pt x="2421110" y="268218"/>
                  <a:pt x="2420180" y="278909"/>
                  <a:pt x="2420181" y="284487"/>
                </a:cubicBezTo>
                <a:cubicBezTo>
                  <a:pt x="2422040" y="290065"/>
                  <a:pt x="2426688" y="299363"/>
                  <a:pt x="2434126" y="312378"/>
                </a:cubicBezTo>
                <a:cubicBezTo>
                  <a:pt x="2441564" y="325394"/>
                  <a:pt x="2447142" y="333761"/>
                  <a:pt x="2450861" y="337480"/>
                </a:cubicBezTo>
                <a:cubicBezTo>
                  <a:pt x="2449002" y="341199"/>
                  <a:pt x="2446212" y="349566"/>
                  <a:pt x="2442493" y="362582"/>
                </a:cubicBezTo>
                <a:cubicBezTo>
                  <a:pt x="2438775" y="375598"/>
                  <a:pt x="2434126" y="389078"/>
                  <a:pt x="2428548" y="403024"/>
                </a:cubicBezTo>
                <a:cubicBezTo>
                  <a:pt x="2422969" y="416969"/>
                  <a:pt x="2416462" y="429985"/>
                  <a:pt x="2409024" y="442071"/>
                </a:cubicBezTo>
                <a:cubicBezTo>
                  <a:pt x="2401587" y="454157"/>
                  <a:pt x="2393219" y="460200"/>
                  <a:pt x="2383922" y="460200"/>
                </a:cubicBezTo>
                <a:cubicBezTo>
                  <a:pt x="2382063" y="460200"/>
                  <a:pt x="2377879" y="459735"/>
                  <a:pt x="2371372" y="458805"/>
                </a:cubicBezTo>
                <a:cubicBezTo>
                  <a:pt x="2364864" y="457876"/>
                  <a:pt x="2359751" y="457411"/>
                  <a:pt x="2356032" y="457411"/>
                </a:cubicBezTo>
                <a:cubicBezTo>
                  <a:pt x="2352313" y="457411"/>
                  <a:pt x="2344875" y="455551"/>
                  <a:pt x="2333719" y="451833"/>
                </a:cubicBezTo>
                <a:cubicBezTo>
                  <a:pt x="2328141" y="449973"/>
                  <a:pt x="2323492" y="449044"/>
                  <a:pt x="2319773" y="449044"/>
                </a:cubicBezTo>
                <a:cubicBezTo>
                  <a:pt x="2306758" y="454622"/>
                  <a:pt x="2296066" y="460665"/>
                  <a:pt x="2287699" y="467173"/>
                </a:cubicBezTo>
                <a:cubicBezTo>
                  <a:pt x="2279332" y="473681"/>
                  <a:pt x="2270965" y="480188"/>
                  <a:pt x="2262597" y="486696"/>
                </a:cubicBezTo>
                <a:cubicBezTo>
                  <a:pt x="2254230" y="493204"/>
                  <a:pt x="2244933" y="498782"/>
                  <a:pt x="2234707" y="503431"/>
                </a:cubicBezTo>
                <a:cubicBezTo>
                  <a:pt x="2224480" y="508079"/>
                  <a:pt x="2210999" y="511333"/>
                  <a:pt x="2194265" y="513193"/>
                </a:cubicBezTo>
                <a:cubicBezTo>
                  <a:pt x="2177530" y="516912"/>
                  <a:pt x="2166373" y="512728"/>
                  <a:pt x="2160795" y="500642"/>
                </a:cubicBezTo>
                <a:cubicBezTo>
                  <a:pt x="2155217" y="488556"/>
                  <a:pt x="2144991" y="483442"/>
                  <a:pt x="2130116" y="485302"/>
                </a:cubicBezTo>
                <a:cubicBezTo>
                  <a:pt x="2128256" y="485302"/>
                  <a:pt x="2123143" y="487626"/>
                  <a:pt x="2114776" y="492274"/>
                </a:cubicBezTo>
                <a:cubicBezTo>
                  <a:pt x="2106408" y="496923"/>
                  <a:pt x="2101295" y="499247"/>
                  <a:pt x="2099436" y="499247"/>
                </a:cubicBezTo>
                <a:lnTo>
                  <a:pt x="2096646" y="499247"/>
                </a:lnTo>
                <a:lnTo>
                  <a:pt x="2091068" y="499247"/>
                </a:lnTo>
                <a:cubicBezTo>
                  <a:pt x="2087350" y="501107"/>
                  <a:pt x="2084095" y="501107"/>
                  <a:pt x="2081307" y="499247"/>
                </a:cubicBezTo>
                <a:cubicBezTo>
                  <a:pt x="2078517" y="497388"/>
                  <a:pt x="2077123" y="495528"/>
                  <a:pt x="2077123" y="493669"/>
                </a:cubicBezTo>
                <a:cubicBezTo>
                  <a:pt x="2056670" y="460200"/>
                  <a:pt x="2038540" y="422082"/>
                  <a:pt x="2022736" y="379316"/>
                </a:cubicBezTo>
                <a:cubicBezTo>
                  <a:pt x="2006931" y="336550"/>
                  <a:pt x="1997169" y="297503"/>
                  <a:pt x="1993450" y="262175"/>
                </a:cubicBezTo>
                <a:cubicBezTo>
                  <a:pt x="1993450" y="258456"/>
                  <a:pt x="1997169" y="247764"/>
                  <a:pt x="2004607" y="230100"/>
                </a:cubicBezTo>
                <a:cubicBezTo>
                  <a:pt x="2012044" y="212436"/>
                  <a:pt x="2020876" y="194307"/>
                  <a:pt x="2031103" y="175713"/>
                </a:cubicBezTo>
                <a:cubicBezTo>
                  <a:pt x="2041329" y="157119"/>
                  <a:pt x="2052021" y="139920"/>
                  <a:pt x="2063177" y="124115"/>
                </a:cubicBezTo>
                <a:cubicBezTo>
                  <a:pt x="2074333" y="108310"/>
                  <a:pt x="2082701" y="100407"/>
                  <a:pt x="2088279" y="100407"/>
                </a:cubicBezTo>
                <a:close/>
                <a:moveTo>
                  <a:pt x="725783" y="78095"/>
                </a:moveTo>
                <a:lnTo>
                  <a:pt x="703470" y="80884"/>
                </a:lnTo>
                <a:cubicBezTo>
                  <a:pt x="705330" y="84603"/>
                  <a:pt x="706260" y="90181"/>
                  <a:pt x="706260" y="97618"/>
                </a:cubicBezTo>
                <a:cubicBezTo>
                  <a:pt x="706260" y="105056"/>
                  <a:pt x="709978" y="109705"/>
                  <a:pt x="717416" y="111564"/>
                </a:cubicBezTo>
                <a:close/>
                <a:moveTo>
                  <a:pt x="4456794" y="72517"/>
                </a:moveTo>
                <a:cubicBezTo>
                  <a:pt x="4454935" y="74376"/>
                  <a:pt x="4454005" y="76236"/>
                  <a:pt x="4454005" y="78095"/>
                </a:cubicBezTo>
                <a:lnTo>
                  <a:pt x="4454005" y="86462"/>
                </a:lnTo>
                <a:cubicBezTo>
                  <a:pt x="4454005" y="90181"/>
                  <a:pt x="4451681" y="95294"/>
                  <a:pt x="4447032" y="101802"/>
                </a:cubicBezTo>
                <a:cubicBezTo>
                  <a:pt x="4442384" y="108310"/>
                  <a:pt x="4440060" y="113423"/>
                  <a:pt x="4440060" y="117142"/>
                </a:cubicBezTo>
                <a:cubicBezTo>
                  <a:pt x="4440060" y="119002"/>
                  <a:pt x="4441919" y="121326"/>
                  <a:pt x="4445638" y="124115"/>
                </a:cubicBezTo>
                <a:cubicBezTo>
                  <a:pt x="4449356" y="126904"/>
                  <a:pt x="4452146" y="128298"/>
                  <a:pt x="4454005" y="128298"/>
                </a:cubicBezTo>
                <a:cubicBezTo>
                  <a:pt x="4455864" y="128298"/>
                  <a:pt x="4462372" y="126439"/>
                  <a:pt x="4473529" y="122720"/>
                </a:cubicBezTo>
                <a:cubicBezTo>
                  <a:pt x="4484685" y="119002"/>
                  <a:pt x="4492122" y="117142"/>
                  <a:pt x="4495842" y="117142"/>
                </a:cubicBezTo>
                <a:lnTo>
                  <a:pt x="4501420" y="117142"/>
                </a:lnTo>
                <a:cubicBezTo>
                  <a:pt x="4520013" y="117142"/>
                  <a:pt x="4539537" y="139455"/>
                  <a:pt x="4559991" y="184080"/>
                </a:cubicBezTo>
                <a:cubicBezTo>
                  <a:pt x="4580444" y="228706"/>
                  <a:pt x="4599037" y="279374"/>
                  <a:pt x="4615772" y="336086"/>
                </a:cubicBezTo>
                <a:cubicBezTo>
                  <a:pt x="4632506" y="392797"/>
                  <a:pt x="4646917" y="447184"/>
                  <a:pt x="4659003" y="499247"/>
                </a:cubicBezTo>
                <a:cubicBezTo>
                  <a:pt x="4671089" y="551310"/>
                  <a:pt x="4677132" y="584779"/>
                  <a:pt x="4677132" y="599654"/>
                </a:cubicBezTo>
                <a:lnTo>
                  <a:pt x="4677132" y="719585"/>
                </a:lnTo>
                <a:lnTo>
                  <a:pt x="4677132" y="836727"/>
                </a:lnTo>
                <a:cubicBezTo>
                  <a:pt x="4673413" y="838586"/>
                  <a:pt x="4670159" y="842770"/>
                  <a:pt x="4667371" y="849278"/>
                </a:cubicBezTo>
                <a:cubicBezTo>
                  <a:pt x="4664581" y="855786"/>
                  <a:pt x="4663187" y="860899"/>
                  <a:pt x="4663187" y="864618"/>
                </a:cubicBezTo>
                <a:cubicBezTo>
                  <a:pt x="4663187" y="903665"/>
                  <a:pt x="4668765" y="943177"/>
                  <a:pt x="4679922" y="983154"/>
                </a:cubicBezTo>
                <a:cubicBezTo>
                  <a:pt x="4691078" y="1023131"/>
                  <a:pt x="4704093" y="1061713"/>
                  <a:pt x="4718969" y="1098901"/>
                </a:cubicBezTo>
                <a:lnTo>
                  <a:pt x="4724547" y="1104479"/>
                </a:lnTo>
                <a:cubicBezTo>
                  <a:pt x="4730125" y="1110057"/>
                  <a:pt x="4732914" y="1112847"/>
                  <a:pt x="4732914" y="1112847"/>
                </a:cubicBezTo>
                <a:cubicBezTo>
                  <a:pt x="4749648" y="1125862"/>
                  <a:pt x="4763129" y="1141202"/>
                  <a:pt x="4773356" y="1158867"/>
                </a:cubicBezTo>
                <a:cubicBezTo>
                  <a:pt x="4783582" y="1176531"/>
                  <a:pt x="4792879" y="1193265"/>
                  <a:pt x="4801247" y="1209070"/>
                </a:cubicBezTo>
                <a:cubicBezTo>
                  <a:pt x="4809614" y="1224875"/>
                  <a:pt x="4817981" y="1238356"/>
                  <a:pt x="4826349" y="1249512"/>
                </a:cubicBezTo>
                <a:cubicBezTo>
                  <a:pt x="4834716" y="1260668"/>
                  <a:pt x="4844477" y="1266246"/>
                  <a:pt x="4855634" y="1266246"/>
                </a:cubicBezTo>
                <a:cubicBezTo>
                  <a:pt x="4877947" y="1266246"/>
                  <a:pt x="4895146" y="1260668"/>
                  <a:pt x="4907232" y="1249512"/>
                </a:cubicBezTo>
                <a:cubicBezTo>
                  <a:pt x="4919318" y="1238356"/>
                  <a:pt x="4930474" y="1225805"/>
                  <a:pt x="4940701" y="1211859"/>
                </a:cubicBezTo>
                <a:cubicBezTo>
                  <a:pt x="4950928" y="1197914"/>
                  <a:pt x="4962084" y="1184898"/>
                  <a:pt x="4974170" y="1172812"/>
                </a:cubicBezTo>
                <a:cubicBezTo>
                  <a:pt x="4986256" y="1160726"/>
                  <a:pt x="5004385" y="1154683"/>
                  <a:pt x="5028557" y="1154683"/>
                </a:cubicBezTo>
                <a:lnTo>
                  <a:pt x="5050870" y="1154683"/>
                </a:lnTo>
                <a:cubicBezTo>
                  <a:pt x="5035995" y="1160261"/>
                  <a:pt x="5025769" y="1165374"/>
                  <a:pt x="5020190" y="1170023"/>
                </a:cubicBezTo>
                <a:cubicBezTo>
                  <a:pt x="5014612" y="1174671"/>
                  <a:pt x="5011823" y="1183504"/>
                  <a:pt x="5011823" y="1196519"/>
                </a:cubicBezTo>
                <a:lnTo>
                  <a:pt x="5120597" y="1196519"/>
                </a:lnTo>
                <a:cubicBezTo>
                  <a:pt x="5128035" y="1196519"/>
                  <a:pt x="5133613" y="1189082"/>
                  <a:pt x="5137332" y="1174206"/>
                </a:cubicBezTo>
                <a:cubicBezTo>
                  <a:pt x="5141050" y="1159331"/>
                  <a:pt x="5144304" y="1143062"/>
                  <a:pt x="5147094" y="1125398"/>
                </a:cubicBezTo>
                <a:cubicBezTo>
                  <a:pt x="5149882" y="1107733"/>
                  <a:pt x="5154066" y="1091464"/>
                  <a:pt x="5159645" y="1076588"/>
                </a:cubicBezTo>
                <a:cubicBezTo>
                  <a:pt x="5165222" y="1061713"/>
                  <a:pt x="5175449" y="1054276"/>
                  <a:pt x="5190325" y="1054276"/>
                </a:cubicBezTo>
                <a:lnTo>
                  <a:pt x="5190325" y="1071010"/>
                </a:lnTo>
                <a:cubicBezTo>
                  <a:pt x="5188465" y="1074729"/>
                  <a:pt x="5185211" y="1079842"/>
                  <a:pt x="5180563" y="1086350"/>
                </a:cubicBezTo>
                <a:cubicBezTo>
                  <a:pt x="5175914" y="1092858"/>
                  <a:pt x="5174519" y="1097042"/>
                  <a:pt x="5176379" y="1098901"/>
                </a:cubicBezTo>
                <a:cubicBezTo>
                  <a:pt x="5178238" y="1110057"/>
                  <a:pt x="5182422" y="1117495"/>
                  <a:pt x="5188930" y="1121214"/>
                </a:cubicBezTo>
                <a:cubicBezTo>
                  <a:pt x="5195438" y="1124933"/>
                  <a:pt x="5202410" y="1126792"/>
                  <a:pt x="5209848" y="1126792"/>
                </a:cubicBezTo>
                <a:cubicBezTo>
                  <a:pt x="5217285" y="1126792"/>
                  <a:pt x="5225188" y="1125398"/>
                  <a:pt x="5233555" y="1122608"/>
                </a:cubicBezTo>
                <a:cubicBezTo>
                  <a:pt x="5241923" y="1119819"/>
                  <a:pt x="5249825" y="1118425"/>
                  <a:pt x="5257263" y="1118425"/>
                </a:cubicBezTo>
                <a:cubicBezTo>
                  <a:pt x="5257263" y="1099831"/>
                  <a:pt x="5251684" y="1088674"/>
                  <a:pt x="5240528" y="1084956"/>
                </a:cubicBezTo>
                <a:cubicBezTo>
                  <a:pt x="5229372" y="1081237"/>
                  <a:pt x="5221004" y="1071940"/>
                  <a:pt x="5215426" y="1057065"/>
                </a:cubicBezTo>
                <a:cubicBezTo>
                  <a:pt x="5215426" y="1055205"/>
                  <a:pt x="5215891" y="1046373"/>
                  <a:pt x="5216821" y="1030568"/>
                </a:cubicBezTo>
                <a:cubicBezTo>
                  <a:pt x="5217750" y="1014764"/>
                  <a:pt x="5217285" y="1005002"/>
                  <a:pt x="5215426" y="1001283"/>
                </a:cubicBezTo>
                <a:cubicBezTo>
                  <a:pt x="5215426" y="997564"/>
                  <a:pt x="5213567" y="990592"/>
                  <a:pt x="5209848" y="980365"/>
                </a:cubicBezTo>
                <a:cubicBezTo>
                  <a:pt x="5206129" y="970138"/>
                  <a:pt x="5203340" y="964095"/>
                  <a:pt x="5201481" y="962236"/>
                </a:cubicBezTo>
                <a:lnTo>
                  <a:pt x="5209848" y="962236"/>
                </a:lnTo>
                <a:lnTo>
                  <a:pt x="5215426" y="962236"/>
                </a:lnTo>
                <a:cubicBezTo>
                  <a:pt x="5217285" y="962236"/>
                  <a:pt x="5221934" y="964095"/>
                  <a:pt x="5229372" y="967814"/>
                </a:cubicBezTo>
                <a:cubicBezTo>
                  <a:pt x="5236809" y="971533"/>
                  <a:pt x="5242387" y="974322"/>
                  <a:pt x="5246106" y="976181"/>
                </a:cubicBezTo>
                <a:lnTo>
                  <a:pt x="5251684" y="976181"/>
                </a:lnTo>
                <a:cubicBezTo>
                  <a:pt x="5260981" y="976181"/>
                  <a:pt x="5270743" y="967349"/>
                  <a:pt x="5280970" y="949685"/>
                </a:cubicBezTo>
                <a:cubicBezTo>
                  <a:pt x="5291197" y="932021"/>
                  <a:pt x="5297239" y="922259"/>
                  <a:pt x="5299099" y="920399"/>
                </a:cubicBezTo>
                <a:cubicBezTo>
                  <a:pt x="5286083" y="922259"/>
                  <a:pt x="5273997" y="919005"/>
                  <a:pt x="5262841" y="910638"/>
                </a:cubicBezTo>
                <a:cubicBezTo>
                  <a:pt x="5251684" y="902270"/>
                  <a:pt x="5246106" y="890649"/>
                  <a:pt x="5246106" y="875774"/>
                </a:cubicBezTo>
                <a:lnTo>
                  <a:pt x="5326989" y="875774"/>
                </a:lnTo>
                <a:cubicBezTo>
                  <a:pt x="5326989" y="879493"/>
                  <a:pt x="5328383" y="886930"/>
                  <a:pt x="5331173" y="898087"/>
                </a:cubicBezTo>
                <a:cubicBezTo>
                  <a:pt x="5333963" y="909243"/>
                  <a:pt x="5337215" y="916681"/>
                  <a:pt x="5340935" y="920399"/>
                </a:cubicBezTo>
                <a:lnTo>
                  <a:pt x="5346513" y="920399"/>
                </a:lnTo>
                <a:lnTo>
                  <a:pt x="5354881" y="920399"/>
                </a:lnTo>
                <a:cubicBezTo>
                  <a:pt x="5366037" y="883212"/>
                  <a:pt x="5387885" y="848348"/>
                  <a:pt x="5420424" y="815809"/>
                </a:cubicBezTo>
                <a:cubicBezTo>
                  <a:pt x="5452963" y="783269"/>
                  <a:pt x="5488757" y="767000"/>
                  <a:pt x="5527804" y="767000"/>
                </a:cubicBezTo>
                <a:lnTo>
                  <a:pt x="5536171" y="767000"/>
                </a:lnTo>
                <a:lnTo>
                  <a:pt x="5647735" y="794891"/>
                </a:lnTo>
                <a:cubicBezTo>
                  <a:pt x="5649594" y="796750"/>
                  <a:pt x="5652848" y="796750"/>
                  <a:pt x="5657497" y="794891"/>
                </a:cubicBezTo>
                <a:cubicBezTo>
                  <a:pt x="5662145" y="793031"/>
                  <a:pt x="5666329" y="792101"/>
                  <a:pt x="5670047" y="792101"/>
                </a:cubicBezTo>
                <a:cubicBezTo>
                  <a:pt x="5670047" y="767929"/>
                  <a:pt x="5663539" y="752125"/>
                  <a:pt x="5650523" y="744687"/>
                </a:cubicBezTo>
                <a:cubicBezTo>
                  <a:pt x="5637507" y="737249"/>
                  <a:pt x="5623563" y="731206"/>
                  <a:pt x="5608687" y="726558"/>
                </a:cubicBezTo>
                <a:cubicBezTo>
                  <a:pt x="5593812" y="721910"/>
                  <a:pt x="5579867" y="716331"/>
                  <a:pt x="5566851" y="709823"/>
                </a:cubicBezTo>
                <a:cubicBezTo>
                  <a:pt x="5553835" y="703315"/>
                  <a:pt x="5547327" y="688905"/>
                  <a:pt x="5547327" y="666593"/>
                </a:cubicBezTo>
                <a:cubicBezTo>
                  <a:pt x="5551046" y="668452"/>
                  <a:pt x="5555695" y="669382"/>
                  <a:pt x="5561273" y="669382"/>
                </a:cubicBezTo>
                <a:lnTo>
                  <a:pt x="5578008" y="669382"/>
                </a:lnTo>
                <a:cubicBezTo>
                  <a:pt x="5579867" y="671241"/>
                  <a:pt x="5586375" y="676354"/>
                  <a:pt x="5597531" y="684722"/>
                </a:cubicBezTo>
                <a:cubicBezTo>
                  <a:pt x="5608687" y="693089"/>
                  <a:pt x="5615195" y="697272"/>
                  <a:pt x="5617055" y="697272"/>
                </a:cubicBezTo>
                <a:cubicBezTo>
                  <a:pt x="5626351" y="699132"/>
                  <a:pt x="5644016" y="697737"/>
                  <a:pt x="5670047" y="693089"/>
                </a:cubicBezTo>
                <a:cubicBezTo>
                  <a:pt x="5696079" y="688440"/>
                  <a:pt x="5712813" y="686116"/>
                  <a:pt x="5720251" y="686116"/>
                </a:cubicBezTo>
                <a:cubicBezTo>
                  <a:pt x="5701657" y="630334"/>
                  <a:pt x="5693755" y="595471"/>
                  <a:pt x="5696543" y="581525"/>
                </a:cubicBezTo>
                <a:cubicBezTo>
                  <a:pt x="5699333" y="567580"/>
                  <a:pt x="5707700" y="561537"/>
                  <a:pt x="5721645" y="563396"/>
                </a:cubicBezTo>
                <a:cubicBezTo>
                  <a:pt x="5735591" y="565256"/>
                  <a:pt x="5752325" y="568510"/>
                  <a:pt x="5771849" y="573158"/>
                </a:cubicBezTo>
                <a:cubicBezTo>
                  <a:pt x="5791373" y="577807"/>
                  <a:pt x="5808572" y="571763"/>
                  <a:pt x="5823447" y="555029"/>
                </a:cubicBezTo>
                <a:cubicBezTo>
                  <a:pt x="5827166" y="555029"/>
                  <a:pt x="5830885" y="557818"/>
                  <a:pt x="5834604" y="563396"/>
                </a:cubicBezTo>
                <a:cubicBezTo>
                  <a:pt x="5838322" y="568974"/>
                  <a:pt x="5840182" y="574553"/>
                  <a:pt x="5840182" y="580131"/>
                </a:cubicBezTo>
                <a:cubicBezTo>
                  <a:pt x="5840182" y="581990"/>
                  <a:pt x="5836927" y="588498"/>
                  <a:pt x="5830421" y="599654"/>
                </a:cubicBezTo>
                <a:cubicBezTo>
                  <a:pt x="5823912" y="610811"/>
                  <a:pt x="5817405" y="624756"/>
                  <a:pt x="5810897" y="641491"/>
                </a:cubicBezTo>
                <a:cubicBezTo>
                  <a:pt x="5804389" y="658225"/>
                  <a:pt x="5797881" y="675425"/>
                  <a:pt x="5791373" y="693089"/>
                </a:cubicBezTo>
                <a:cubicBezTo>
                  <a:pt x="5784865" y="710753"/>
                  <a:pt x="5781611" y="726093"/>
                  <a:pt x="5781611" y="739109"/>
                </a:cubicBezTo>
                <a:cubicBezTo>
                  <a:pt x="5781611" y="740968"/>
                  <a:pt x="5782076" y="745617"/>
                  <a:pt x="5783006" y="753054"/>
                </a:cubicBezTo>
                <a:cubicBezTo>
                  <a:pt x="5783935" y="760492"/>
                  <a:pt x="5784400" y="765140"/>
                  <a:pt x="5784400" y="767000"/>
                </a:cubicBezTo>
                <a:cubicBezTo>
                  <a:pt x="5788119" y="759562"/>
                  <a:pt x="5793697" y="749800"/>
                  <a:pt x="5801135" y="737714"/>
                </a:cubicBezTo>
                <a:cubicBezTo>
                  <a:pt x="5808571" y="725628"/>
                  <a:pt x="5816939" y="716796"/>
                  <a:pt x="5826237" y="711218"/>
                </a:cubicBezTo>
                <a:cubicBezTo>
                  <a:pt x="5820658" y="729812"/>
                  <a:pt x="5821587" y="741898"/>
                  <a:pt x="5829025" y="747476"/>
                </a:cubicBezTo>
                <a:cubicBezTo>
                  <a:pt x="5836463" y="753054"/>
                  <a:pt x="5845295" y="756308"/>
                  <a:pt x="5855521" y="757238"/>
                </a:cubicBezTo>
                <a:cubicBezTo>
                  <a:pt x="5865748" y="758167"/>
                  <a:pt x="5875975" y="759097"/>
                  <a:pt x="5886202" y="760027"/>
                </a:cubicBezTo>
                <a:cubicBezTo>
                  <a:pt x="5896429" y="760957"/>
                  <a:pt x="5903401" y="765140"/>
                  <a:pt x="5907119" y="772578"/>
                </a:cubicBezTo>
                <a:cubicBezTo>
                  <a:pt x="5908979" y="776297"/>
                  <a:pt x="5912233" y="783734"/>
                  <a:pt x="5916882" y="794891"/>
                </a:cubicBezTo>
                <a:cubicBezTo>
                  <a:pt x="5921531" y="806047"/>
                  <a:pt x="5926643" y="816274"/>
                  <a:pt x="5932221" y="825570"/>
                </a:cubicBezTo>
                <a:cubicBezTo>
                  <a:pt x="5939659" y="838586"/>
                  <a:pt x="5947097" y="851602"/>
                  <a:pt x="5954535" y="864618"/>
                </a:cubicBezTo>
                <a:lnTo>
                  <a:pt x="5742564" y="842305"/>
                </a:lnTo>
                <a:lnTo>
                  <a:pt x="5728619" y="864618"/>
                </a:lnTo>
                <a:cubicBezTo>
                  <a:pt x="5736057" y="864618"/>
                  <a:pt x="5749071" y="865547"/>
                  <a:pt x="5767665" y="867407"/>
                </a:cubicBezTo>
                <a:cubicBezTo>
                  <a:pt x="5786259" y="869266"/>
                  <a:pt x="5805318" y="872520"/>
                  <a:pt x="5824842" y="877169"/>
                </a:cubicBezTo>
                <a:cubicBezTo>
                  <a:pt x="5844365" y="881817"/>
                  <a:pt x="5862029" y="887860"/>
                  <a:pt x="5877835" y="895298"/>
                </a:cubicBezTo>
                <a:cubicBezTo>
                  <a:pt x="5893639" y="902735"/>
                  <a:pt x="5903401" y="912032"/>
                  <a:pt x="5907119" y="923189"/>
                </a:cubicBezTo>
                <a:lnTo>
                  <a:pt x="5728619" y="912032"/>
                </a:lnTo>
                <a:cubicBezTo>
                  <a:pt x="5724900" y="912032"/>
                  <a:pt x="5726759" y="914821"/>
                  <a:pt x="5734197" y="920399"/>
                </a:cubicBezTo>
                <a:cubicBezTo>
                  <a:pt x="5741634" y="925978"/>
                  <a:pt x="5750466" y="932486"/>
                  <a:pt x="5760693" y="939923"/>
                </a:cubicBezTo>
                <a:cubicBezTo>
                  <a:pt x="5770920" y="947361"/>
                  <a:pt x="5780681" y="954333"/>
                  <a:pt x="5789978" y="960841"/>
                </a:cubicBezTo>
                <a:cubicBezTo>
                  <a:pt x="5799275" y="967349"/>
                  <a:pt x="5803923" y="971533"/>
                  <a:pt x="5803923" y="973392"/>
                </a:cubicBezTo>
                <a:cubicBezTo>
                  <a:pt x="5803923" y="980830"/>
                  <a:pt x="5800205" y="986408"/>
                  <a:pt x="5792767" y="990127"/>
                </a:cubicBezTo>
                <a:cubicBezTo>
                  <a:pt x="5785329" y="993846"/>
                  <a:pt x="5776963" y="998029"/>
                  <a:pt x="5767665" y="1002678"/>
                </a:cubicBezTo>
                <a:cubicBezTo>
                  <a:pt x="5758369" y="1007326"/>
                  <a:pt x="5750001" y="1011510"/>
                  <a:pt x="5742564" y="1015229"/>
                </a:cubicBezTo>
                <a:cubicBezTo>
                  <a:pt x="5735126" y="1018947"/>
                  <a:pt x="5731407" y="1024525"/>
                  <a:pt x="5731407" y="1031963"/>
                </a:cubicBezTo>
                <a:lnTo>
                  <a:pt x="5658891" y="1031963"/>
                </a:lnTo>
                <a:cubicBezTo>
                  <a:pt x="5658891" y="1033822"/>
                  <a:pt x="5662145" y="1039865"/>
                  <a:pt x="5668653" y="1050092"/>
                </a:cubicBezTo>
                <a:cubicBezTo>
                  <a:pt x="5675161" y="1060319"/>
                  <a:pt x="5676555" y="1067292"/>
                  <a:pt x="5672837" y="1071010"/>
                </a:cubicBezTo>
                <a:cubicBezTo>
                  <a:pt x="5667258" y="1080307"/>
                  <a:pt x="5662609" y="1085421"/>
                  <a:pt x="5658891" y="1086350"/>
                </a:cubicBezTo>
                <a:cubicBezTo>
                  <a:pt x="5655171" y="1087280"/>
                  <a:pt x="5650989" y="1088674"/>
                  <a:pt x="5646341" y="1090534"/>
                </a:cubicBezTo>
                <a:cubicBezTo>
                  <a:pt x="5641691" y="1092393"/>
                  <a:pt x="5635184" y="1097507"/>
                  <a:pt x="5626817" y="1105874"/>
                </a:cubicBezTo>
                <a:cubicBezTo>
                  <a:pt x="5618449" y="1114241"/>
                  <a:pt x="5606828" y="1130511"/>
                  <a:pt x="5591953" y="1154683"/>
                </a:cubicBezTo>
                <a:cubicBezTo>
                  <a:pt x="5590093" y="1158402"/>
                  <a:pt x="5585445" y="1163515"/>
                  <a:pt x="5578008" y="1170023"/>
                </a:cubicBezTo>
                <a:cubicBezTo>
                  <a:pt x="5570570" y="1176531"/>
                  <a:pt x="5564992" y="1180714"/>
                  <a:pt x="5561273" y="1182574"/>
                </a:cubicBezTo>
                <a:lnTo>
                  <a:pt x="5561273" y="1140737"/>
                </a:lnTo>
                <a:lnTo>
                  <a:pt x="5536171" y="1140737"/>
                </a:lnTo>
                <a:cubicBezTo>
                  <a:pt x="5536171" y="1159331"/>
                  <a:pt x="5538495" y="1176066"/>
                  <a:pt x="5543143" y="1190941"/>
                </a:cubicBezTo>
                <a:cubicBezTo>
                  <a:pt x="5547792" y="1205816"/>
                  <a:pt x="5550117" y="1222551"/>
                  <a:pt x="5550117" y="1241145"/>
                </a:cubicBezTo>
                <a:cubicBezTo>
                  <a:pt x="5550117" y="1256020"/>
                  <a:pt x="5543143" y="1271360"/>
                  <a:pt x="5529199" y="1287165"/>
                </a:cubicBezTo>
                <a:cubicBezTo>
                  <a:pt x="5515253" y="1302970"/>
                  <a:pt x="5498519" y="1317845"/>
                  <a:pt x="5478995" y="1331790"/>
                </a:cubicBezTo>
                <a:cubicBezTo>
                  <a:pt x="5459471" y="1345736"/>
                  <a:pt x="5439483" y="1357822"/>
                  <a:pt x="5419029" y="1368048"/>
                </a:cubicBezTo>
                <a:cubicBezTo>
                  <a:pt x="5398577" y="1378275"/>
                  <a:pt x="5381841" y="1385248"/>
                  <a:pt x="5368826" y="1388966"/>
                </a:cubicBezTo>
                <a:cubicBezTo>
                  <a:pt x="5353951" y="1361075"/>
                  <a:pt x="5335357" y="1347130"/>
                  <a:pt x="5313045" y="1347130"/>
                </a:cubicBezTo>
                <a:lnTo>
                  <a:pt x="5299099" y="1347130"/>
                </a:lnTo>
                <a:cubicBezTo>
                  <a:pt x="5304677" y="1384318"/>
                  <a:pt x="5327455" y="1414533"/>
                  <a:pt x="5367431" y="1437775"/>
                </a:cubicBezTo>
                <a:cubicBezTo>
                  <a:pt x="5407409" y="1461018"/>
                  <a:pt x="5452498" y="1481006"/>
                  <a:pt x="5502702" y="1497741"/>
                </a:cubicBezTo>
                <a:cubicBezTo>
                  <a:pt x="5552905" y="1514475"/>
                  <a:pt x="5603109" y="1529350"/>
                  <a:pt x="5653313" y="1542366"/>
                </a:cubicBezTo>
                <a:cubicBezTo>
                  <a:pt x="5703516" y="1555382"/>
                  <a:pt x="5742563" y="1569327"/>
                  <a:pt x="5770455" y="1584202"/>
                </a:cubicBezTo>
                <a:cubicBezTo>
                  <a:pt x="5787189" y="1593499"/>
                  <a:pt x="5798345" y="1602332"/>
                  <a:pt x="5803923" y="1610699"/>
                </a:cubicBezTo>
                <a:cubicBezTo>
                  <a:pt x="5809501" y="1619066"/>
                  <a:pt x="5815079" y="1626968"/>
                  <a:pt x="5820658" y="1634406"/>
                </a:cubicBezTo>
                <a:cubicBezTo>
                  <a:pt x="5826235" y="1641844"/>
                  <a:pt x="5832744" y="1647422"/>
                  <a:pt x="5840182" y="1651141"/>
                </a:cubicBezTo>
                <a:cubicBezTo>
                  <a:pt x="5847620" y="1654859"/>
                  <a:pt x="5861565" y="1655789"/>
                  <a:pt x="5882019" y="1653930"/>
                </a:cubicBezTo>
                <a:cubicBezTo>
                  <a:pt x="5882019" y="1655789"/>
                  <a:pt x="5882483" y="1658113"/>
                  <a:pt x="5883413" y="1660902"/>
                </a:cubicBezTo>
                <a:cubicBezTo>
                  <a:pt x="5884342" y="1663691"/>
                  <a:pt x="5884807" y="1666016"/>
                  <a:pt x="5884807" y="1667875"/>
                </a:cubicBezTo>
                <a:cubicBezTo>
                  <a:pt x="5884807" y="1692047"/>
                  <a:pt x="5869933" y="1701344"/>
                  <a:pt x="5840182" y="1695766"/>
                </a:cubicBezTo>
                <a:cubicBezTo>
                  <a:pt x="5843901" y="1697625"/>
                  <a:pt x="5847154" y="1701809"/>
                  <a:pt x="5849943" y="1708317"/>
                </a:cubicBezTo>
                <a:cubicBezTo>
                  <a:pt x="5852733" y="1714825"/>
                  <a:pt x="5854127" y="1719938"/>
                  <a:pt x="5854127" y="1723657"/>
                </a:cubicBezTo>
                <a:lnTo>
                  <a:pt x="5848549" y="1729235"/>
                </a:lnTo>
                <a:cubicBezTo>
                  <a:pt x="5844831" y="1732954"/>
                  <a:pt x="5842041" y="1734813"/>
                  <a:pt x="5840182" y="1734813"/>
                </a:cubicBezTo>
                <a:lnTo>
                  <a:pt x="5834604" y="1737602"/>
                </a:lnTo>
                <a:lnTo>
                  <a:pt x="5829025" y="1737602"/>
                </a:lnTo>
                <a:cubicBezTo>
                  <a:pt x="5827166" y="1737602"/>
                  <a:pt x="5826237" y="1736673"/>
                  <a:pt x="5826237" y="1734813"/>
                </a:cubicBezTo>
                <a:lnTo>
                  <a:pt x="5756509" y="1667875"/>
                </a:lnTo>
                <a:lnTo>
                  <a:pt x="5756509" y="1662297"/>
                </a:lnTo>
                <a:lnTo>
                  <a:pt x="5756509" y="1653930"/>
                </a:lnTo>
                <a:lnTo>
                  <a:pt x="5770455" y="1626039"/>
                </a:lnTo>
                <a:lnTo>
                  <a:pt x="5731407" y="1626039"/>
                </a:lnTo>
                <a:cubicBezTo>
                  <a:pt x="5731407" y="1655789"/>
                  <a:pt x="5742099" y="1685539"/>
                  <a:pt x="5763482" y="1715290"/>
                </a:cubicBezTo>
                <a:cubicBezTo>
                  <a:pt x="5784865" y="1745040"/>
                  <a:pt x="5811361" y="1764564"/>
                  <a:pt x="5842971" y="1773860"/>
                </a:cubicBezTo>
                <a:lnTo>
                  <a:pt x="5798345" y="1865900"/>
                </a:lnTo>
                <a:cubicBezTo>
                  <a:pt x="5759299" y="1880775"/>
                  <a:pt x="5732802" y="1887748"/>
                  <a:pt x="5718857" y="1886819"/>
                </a:cubicBezTo>
                <a:cubicBezTo>
                  <a:pt x="5704911" y="1885889"/>
                  <a:pt x="5696543" y="1879381"/>
                  <a:pt x="5693755" y="1867295"/>
                </a:cubicBezTo>
                <a:cubicBezTo>
                  <a:pt x="5690965" y="1855209"/>
                  <a:pt x="5689107" y="1840334"/>
                  <a:pt x="5688177" y="1822669"/>
                </a:cubicBezTo>
                <a:cubicBezTo>
                  <a:pt x="5687247" y="1805005"/>
                  <a:pt x="5680273" y="1786876"/>
                  <a:pt x="5667258" y="1768282"/>
                </a:cubicBezTo>
                <a:cubicBezTo>
                  <a:pt x="5667258" y="1777579"/>
                  <a:pt x="5667723" y="1788736"/>
                  <a:pt x="5668653" y="1801751"/>
                </a:cubicBezTo>
                <a:lnTo>
                  <a:pt x="5668083" y="1805474"/>
                </a:lnTo>
                <a:lnTo>
                  <a:pt x="5672837" y="1804540"/>
                </a:lnTo>
                <a:cubicBezTo>
                  <a:pt x="5680275" y="1804540"/>
                  <a:pt x="5683993" y="1809654"/>
                  <a:pt x="5683993" y="1819880"/>
                </a:cubicBezTo>
                <a:cubicBezTo>
                  <a:pt x="5683993" y="1830107"/>
                  <a:pt x="5680275" y="1835220"/>
                  <a:pt x="5672837" y="1835220"/>
                </a:cubicBezTo>
                <a:cubicBezTo>
                  <a:pt x="5665399" y="1835220"/>
                  <a:pt x="5661679" y="1830107"/>
                  <a:pt x="5661680" y="1819880"/>
                </a:cubicBezTo>
                <a:lnTo>
                  <a:pt x="5662044" y="1816377"/>
                </a:lnTo>
                <a:lnTo>
                  <a:pt x="5662029" y="1816394"/>
                </a:lnTo>
                <a:cubicBezTo>
                  <a:pt x="5657148" y="1819648"/>
                  <a:pt x="5649594" y="1821275"/>
                  <a:pt x="5639367" y="1821275"/>
                </a:cubicBezTo>
                <a:lnTo>
                  <a:pt x="5633789" y="1821275"/>
                </a:lnTo>
                <a:cubicBezTo>
                  <a:pt x="5635649" y="1817556"/>
                  <a:pt x="5637972" y="1810584"/>
                  <a:pt x="5640762" y="1800357"/>
                </a:cubicBezTo>
                <a:cubicBezTo>
                  <a:pt x="5643551" y="1790130"/>
                  <a:pt x="5645875" y="1783157"/>
                  <a:pt x="5647735" y="1779439"/>
                </a:cubicBezTo>
                <a:lnTo>
                  <a:pt x="5647735" y="1771071"/>
                </a:lnTo>
                <a:lnTo>
                  <a:pt x="5647735" y="1765493"/>
                </a:lnTo>
                <a:cubicBezTo>
                  <a:pt x="5632859" y="1756196"/>
                  <a:pt x="5620773" y="1748759"/>
                  <a:pt x="5611477" y="1743181"/>
                </a:cubicBezTo>
                <a:cubicBezTo>
                  <a:pt x="5602179" y="1737602"/>
                  <a:pt x="5591023" y="1734813"/>
                  <a:pt x="5578008" y="1734813"/>
                </a:cubicBezTo>
                <a:cubicBezTo>
                  <a:pt x="5551975" y="1734813"/>
                  <a:pt x="5531987" y="1745970"/>
                  <a:pt x="5518043" y="1768282"/>
                </a:cubicBezTo>
                <a:cubicBezTo>
                  <a:pt x="5504097" y="1790595"/>
                  <a:pt x="5495265" y="1812908"/>
                  <a:pt x="5491545" y="1835220"/>
                </a:cubicBezTo>
                <a:lnTo>
                  <a:pt x="5485967" y="1835220"/>
                </a:lnTo>
                <a:cubicBezTo>
                  <a:pt x="5472951" y="1835220"/>
                  <a:pt x="5464585" y="1829177"/>
                  <a:pt x="5460866" y="1817091"/>
                </a:cubicBezTo>
                <a:cubicBezTo>
                  <a:pt x="5457147" y="1805005"/>
                  <a:pt x="5453428" y="1791989"/>
                  <a:pt x="5449709" y="1778044"/>
                </a:cubicBezTo>
                <a:cubicBezTo>
                  <a:pt x="5445991" y="1764099"/>
                  <a:pt x="5440412" y="1752013"/>
                  <a:pt x="5432975" y="1741786"/>
                </a:cubicBezTo>
                <a:cubicBezTo>
                  <a:pt x="5425537" y="1731559"/>
                  <a:pt x="5413451" y="1729235"/>
                  <a:pt x="5396717" y="1734813"/>
                </a:cubicBezTo>
                <a:cubicBezTo>
                  <a:pt x="5392998" y="1723657"/>
                  <a:pt x="5386490" y="1705063"/>
                  <a:pt x="5377193" y="1679032"/>
                </a:cubicBezTo>
                <a:cubicBezTo>
                  <a:pt x="5367896" y="1653000"/>
                  <a:pt x="5355810" y="1635336"/>
                  <a:pt x="5340935" y="1626039"/>
                </a:cubicBezTo>
                <a:cubicBezTo>
                  <a:pt x="5337215" y="1631617"/>
                  <a:pt x="5330243" y="1639519"/>
                  <a:pt x="5320017" y="1649746"/>
                </a:cubicBezTo>
                <a:cubicBezTo>
                  <a:pt x="5309790" y="1659973"/>
                  <a:pt x="5298634" y="1670664"/>
                  <a:pt x="5286548" y="1681821"/>
                </a:cubicBezTo>
                <a:cubicBezTo>
                  <a:pt x="5274461" y="1692977"/>
                  <a:pt x="5263305" y="1702739"/>
                  <a:pt x="5253079" y="1711106"/>
                </a:cubicBezTo>
                <a:cubicBezTo>
                  <a:pt x="5242852" y="1719473"/>
                  <a:pt x="5234950" y="1723657"/>
                  <a:pt x="5229372" y="1723657"/>
                </a:cubicBezTo>
                <a:cubicBezTo>
                  <a:pt x="5229372" y="1721798"/>
                  <a:pt x="5227048" y="1715754"/>
                  <a:pt x="5222399" y="1705528"/>
                </a:cubicBezTo>
                <a:cubicBezTo>
                  <a:pt x="5217750" y="1695301"/>
                  <a:pt x="5211707" y="1684145"/>
                  <a:pt x="5204270" y="1672059"/>
                </a:cubicBezTo>
                <a:cubicBezTo>
                  <a:pt x="5196832" y="1659973"/>
                  <a:pt x="5189395" y="1648816"/>
                  <a:pt x="5181957" y="1638590"/>
                </a:cubicBezTo>
                <a:cubicBezTo>
                  <a:pt x="5174519" y="1628363"/>
                  <a:pt x="5167082" y="1623250"/>
                  <a:pt x="5159645" y="1623250"/>
                </a:cubicBezTo>
                <a:cubicBezTo>
                  <a:pt x="5146629" y="1623250"/>
                  <a:pt x="5138261" y="1632547"/>
                  <a:pt x="5134543" y="1651141"/>
                </a:cubicBezTo>
                <a:cubicBezTo>
                  <a:pt x="5130824" y="1669735"/>
                  <a:pt x="5126176" y="1684610"/>
                  <a:pt x="5120597" y="1695766"/>
                </a:cubicBezTo>
                <a:cubicBezTo>
                  <a:pt x="5116879" y="1686469"/>
                  <a:pt x="5110370" y="1674383"/>
                  <a:pt x="5101074" y="1659508"/>
                </a:cubicBezTo>
                <a:cubicBezTo>
                  <a:pt x="5091777" y="1644633"/>
                  <a:pt x="5081550" y="1637195"/>
                  <a:pt x="5070394" y="1637195"/>
                </a:cubicBezTo>
                <a:cubicBezTo>
                  <a:pt x="5068534" y="1637195"/>
                  <a:pt x="5066675" y="1638125"/>
                  <a:pt x="5064816" y="1639984"/>
                </a:cubicBezTo>
                <a:cubicBezTo>
                  <a:pt x="5062956" y="1641844"/>
                  <a:pt x="5058308" y="1644633"/>
                  <a:pt x="5050870" y="1648351"/>
                </a:cubicBezTo>
                <a:cubicBezTo>
                  <a:pt x="5043433" y="1652070"/>
                  <a:pt x="5037854" y="1653930"/>
                  <a:pt x="5034135" y="1653930"/>
                </a:cubicBezTo>
                <a:lnTo>
                  <a:pt x="5028557" y="1653930"/>
                </a:lnTo>
                <a:lnTo>
                  <a:pt x="5022979" y="1653930"/>
                </a:lnTo>
                <a:cubicBezTo>
                  <a:pt x="5021119" y="1650211"/>
                  <a:pt x="5019725" y="1643238"/>
                  <a:pt x="5018796" y="1633012"/>
                </a:cubicBezTo>
                <a:cubicBezTo>
                  <a:pt x="5017866" y="1622785"/>
                  <a:pt x="5016471" y="1612093"/>
                  <a:pt x="5014612" y="1600937"/>
                </a:cubicBezTo>
                <a:cubicBezTo>
                  <a:pt x="5012752" y="1589781"/>
                  <a:pt x="5009963" y="1579554"/>
                  <a:pt x="5006245" y="1570257"/>
                </a:cubicBezTo>
                <a:cubicBezTo>
                  <a:pt x="5002525" y="1560960"/>
                  <a:pt x="4996947" y="1556312"/>
                  <a:pt x="4989510" y="1556312"/>
                </a:cubicBezTo>
                <a:cubicBezTo>
                  <a:pt x="4980213" y="1556312"/>
                  <a:pt x="4971381" y="1558636"/>
                  <a:pt x="4963014" y="1563284"/>
                </a:cubicBezTo>
                <a:cubicBezTo>
                  <a:pt x="4954646" y="1567933"/>
                  <a:pt x="4945814" y="1570257"/>
                  <a:pt x="4936518" y="1570257"/>
                </a:cubicBezTo>
                <a:cubicBezTo>
                  <a:pt x="4927220" y="1570257"/>
                  <a:pt x="4920248" y="1568863"/>
                  <a:pt x="4915599" y="1566073"/>
                </a:cubicBezTo>
                <a:cubicBezTo>
                  <a:pt x="4910951" y="1563284"/>
                  <a:pt x="4904907" y="1555382"/>
                  <a:pt x="4897470" y="1542366"/>
                </a:cubicBezTo>
                <a:cubicBezTo>
                  <a:pt x="4893751" y="1564679"/>
                  <a:pt x="4883524" y="1575835"/>
                  <a:pt x="4866790" y="1575835"/>
                </a:cubicBezTo>
                <a:cubicBezTo>
                  <a:pt x="4866790" y="1572116"/>
                  <a:pt x="4866790" y="1566073"/>
                  <a:pt x="4866790" y="1557706"/>
                </a:cubicBezTo>
                <a:cubicBezTo>
                  <a:pt x="4866790" y="1549339"/>
                  <a:pt x="4867719" y="1544226"/>
                  <a:pt x="4869579" y="1542366"/>
                </a:cubicBezTo>
                <a:lnTo>
                  <a:pt x="4875157" y="1536788"/>
                </a:lnTo>
                <a:cubicBezTo>
                  <a:pt x="4880736" y="1531210"/>
                  <a:pt x="4883524" y="1528421"/>
                  <a:pt x="4883525" y="1528421"/>
                </a:cubicBezTo>
                <a:lnTo>
                  <a:pt x="4886314" y="1522843"/>
                </a:lnTo>
                <a:cubicBezTo>
                  <a:pt x="4884454" y="1522843"/>
                  <a:pt x="4883524" y="1521913"/>
                  <a:pt x="4883525" y="1520054"/>
                </a:cubicBezTo>
                <a:lnTo>
                  <a:pt x="4883525" y="1514475"/>
                </a:lnTo>
                <a:cubicBezTo>
                  <a:pt x="4877946" y="1512616"/>
                  <a:pt x="4865860" y="1508432"/>
                  <a:pt x="4847267" y="1501924"/>
                </a:cubicBezTo>
                <a:cubicBezTo>
                  <a:pt x="4828672" y="1495417"/>
                  <a:pt x="4817516" y="1491233"/>
                  <a:pt x="4813798" y="1489374"/>
                </a:cubicBezTo>
                <a:cubicBezTo>
                  <a:pt x="4800782" y="1480077"/>
                  <a:pt x="4796133" y="1471709"/>
                  <a:pt x="4799852" y="1464272"/>
                </a:cubicBezTo>
                <a:cubicBezTo>
                  <a:pt x="4803570" y="1456834"/>
                  <a:pt x="4805430" y="1446608"/>
                  <a:pt x="4805430" y="1433592"/>
                </a:cubicBezTo>
                <a:lnTo>
                  <a:pt x="4755227" y="1433592"/>
                </a:lnTo>
                <a:cubicBezTo>
                  <a:pt x="4755227" y="1437311"/>
                  <a:pt x="4755691" y="1442889"/>
                  <a:pt x="4756621" y="1450326"/>
                </a:cubicBezTo>
                <a:cubicBezTo>
                  <a:pt x="4757551" y="1457764"/>
                  <a:pt x="4758016" y="1466131"/>
                  <a:pt x="4758016" y="1475428"/>
                </a:cubicBezTo>
                <a:cubicBezTo>
                  <a:pt x="4758016" y="1484725"/>
                  <a:pt x="4757086" y="1492627"/>
                  <a:pt x="4755227" y="1499135"/>
                </a:cubicBezTo>
                <a:cubicBezTo>
                  <a:pt x="4753367" y="1505643"/>
                  <a:pt x="4749649" y="1508897"/>
                  <a:pt x="4744071" y="1508897"/>
                </a:cubicBezTo>
                <a:lnTo>
                  <a:pt x="4638085" y="1508897"/>
                </a:lnTo>
                <a:cubicBezTo>
                  <a:pt x="4636225" y="1512616"/>
                  <a:pt x="4635296" y="1515405"/>
                  <a:pt x="4635296" y="1517264"/>
                </a:cubicBezTo>
                <a:cubicBezTo>
                  <a:pt x="4633436" y="1520983"/>
                  <a:pt x="4632506" y="1524702"/>
                  <a:pt x="4632507" y="1528421"/>
                </a:cubicBezTo>
                <a:cubicBezTo>
                  <a:pt x="4639944" y="1543296"/>
                  <a:pt x="4650636" y="1551663"/>
                  <a:pt x="4664581" y="1553523"/>
                </a:cubicBezTo>
                <a:cubicBezTo>
                  <a:pt x="4678527" y="1555382"/>
                  <a:pt x="4686429" y="1565609"/>
                  <a:pt x="4688289" y="1584202"/>
                </a:cubicBezTo>
                <a:cubicBezTo>
                  <a:pt x="4688289" y="1591640"/>
                  <a:pt x="4688754" y="1606515"/>
                  <a:pt x="4689683" y="1628828"/>
                </a:cubicBezTo>
                <a:cubicBezTo>
                  <a:pt x="4690613" y="1651141"/>
                  <a:pt x="4691077" y="1666016"/>
                  <a:pt x="4691078" y="1673453"/>
                </a:cubicBezTo>
                <a:cubicBezTo>
                  <a:pt x="4691077" y="1679032"/>
                  <a:pt x="4691542" y="1688793"/>
                  <a:pt x="4692473" y="1702739"/>
                </a:cubicBezTo>
                <a:cubicBezTo>
                  <a:pt x="4693402" y="1716684"/>
                  <a:pt x="4693402" y="1731559"/>
                  <a:pt x="4692473" y="1747364"/>
                </a:cubicBezTo>
                <a:cubicBezTo>
                  <a:pt x="4691542" y="1763169"/>
                  <a:pt x="4688753" y="1777114"/>
                  <a:pt x="4684105" y="1789200"/>
                </a:cubicBezTo>
                <a:cubicBezTo>
                  <a:pt x="4679457" y="1801286"/>
                  <a:pt x="4671554" y="1807330"/>
                  <a:pt x="4660398" y="1807330"/>
                </a:cubicBezTo>
                <a:cubicBezTo>
                  <a:pt x="4639944" y="1807330"/>
                  <a:pt x="4620421" y="1804540"/>
                  <a:pt x="4601827" y="1798962"/>
                </a:cubicBezTo>
                <a:cubicBezTo>
                  <a:pt x="4583233" y="1793384"/>
                  <a:pt x="4563709" y="1790595"/>
                  <a:pt x="4543256" y="1790595"/>
                </a:cubicBezTo>
                <a:lnTo>
                  <a:pt x="4537678" y="1790595"/>
                </a:lnTo>
                <a:cubicBezTo>
                  <a:pt x="4535818" y="1794314"/>
                  <a:pt x="4533029" y="1801751"/>
                  <a:pt x="4529310" y="1812908"/>
                </a:cubicBezTo>
                <a:cubicBezTo>
                  <a:pt x="4525591" y="1824064"/>
                  <a:pt x="4523732" y="1831502"/>
                  <a:pt x="4523732" y="1835220"/>
                </a:cubicBezTo>
                <a:cubicBezTo>
                  <a:pt x="4521873" y="1835220"/>
                  <a:pt x="4519084" y="1838939"/>
                  <a:pt x="4515365" y="1846377"/>
                </a:cubicBezTo>
                <a:cubicBezTo>
                  <a:pt x="4511646" y="1853814"/>
                  <a:pt x="4509787" y="1858463"/>
                  <a:pt x="4509787" y="1860322"/>
                </a:cubicBezTo>
                <a:cubicBezTo>
                  <a:pt x="4509787" y="1864041"/>
                  <a:pt x="4513506" y="1869619"/>
                  <a:pt x="4520943" y="1877057"/>
                </a:cubicBezTo>
                <a:cubicBezTo>
                  <a:pt x="4528380" y="1884494"/>
                  <a:pt x="4533959" y="1889143"/>
                  <a:pt x="4537678" y="1891002"/>
                </a:cubicBezTo>
                <a:lnTo>
                  <a:pt x="4523732" y="1891002"/>
                </a:lnTo>
                <a:cubicBezTo>
                  <a:pt x="4503279" y="1891002"/>
                  <a:pt x="4485150" y="1885424"/>
                  <a:pt x="4469345" y="1874268"/>
                </a:cubicBezTo>
                <a:cubicBezTo>
                  <a:pt x="4453540" y="1863111"/>
                  <a:pt x="4434482" y="1857533"/>
                  <a:pt x="4412169" y="1857533"/>
                </a:cubicBezTo>
                <a:lnTo>
                  <a:pt x="4412169" y="1790595"/>
                </a:lnTo>
                <a:cubicBezTo>
                  <a:pt x="4415887" y="1792454"/>
                  <a:pt x="4421001" y="1791989"/>
                  <a:pt x="4427509" y="1789200"/>
                </a:cubicBezTo>
                <a:cubicBezTo>
                  <a:pt x="4434017" y="1786411"/>
                  <a:pt x="4438200" y="1783157"/>
                  <a:pt x="4440060" y="1779439"/>
                </a:cubicBezTo>
                <a:cubicBezTo>
                  <a:pt x="4441919" y="1773860"/>
                  <a:pt x="4440525" y="1764099"/>
                  <a:pt x="4435876" y="1750153"/>
                </a:cubicBezTo>
                <a:cubicBezTo>
                  <a:pt x="4431227" y="1736208"/>
                  <a:pt x="4428904" y="1727376"/>
                  <a:pt x="4428904" y="1723657"/>
                </a:cubicBezTo>
                <a:lnTo>
                  <a:pt x="4398223" y="1723657"/>
                </a:lnTo>
                <a:cubicBezTo>
                  <a:pt x="4396364" y="1708782"/>
                  <a:pt x="4394040" y="1690653"/>
                  <a:pt x="4391251" y="1669270"/>
                </a:cubicBezTo>
                <a:cubicBezTo>
                  <a:pt x="4388461" y="1647887"/>
                  <a:pt x="4376840" y="1637195"/>
                  <a:pt x="4356387" y="1637195"/>
                </a:cubicBezTo>
                <a:lnTo>
                  <a:pt x="4356387" y="1514475"/>
                </a:lnTo>
                <a:cubicBezTo>
                  <a:pt x="4356387" y="1510757"/>
                  <a:pt x="4355922" y="1500995"/>
                  <a:pt x="4354993" y="1485190"/>
                </a:cubicBezTo>
                <a:cubicBezTo>
                  <a:pt x="4354063" y="1469385"/>
                  <a:pt x="4352668" y="1452186"/>
                  <a:pt x="4350809" y="1433592"/>
                </a:cubicBezTo>
                <a:cubicBezTo>
                  <a:pt x="4348949" y="1414998"/>
                  <a:pt x="4347090" y="1397334"/>
                  <a:pt x="4345231" y="1380599"/>
                </a:cubicBezTo>
                <a:cubicBezTo>
                  <a:pt x="4343371" y="1363865"/>
                  <a:pt x="4342442" y="1352708"/>
                  <a:pt x="4342442" y="1347130"/>
                </a:cubicBezTo>
                <a:lnTo>
                  <a:pt x="4342442" y="1310872"/>
                </a:lnTo>
                <a:cubicBezTo>
                  <a:pt x="4342442" y="1268106"/>
                  <a:pt x="4349879" y="1226270"/>
                  <a:pt x="4364754" y="1185363"/>
                </a:cubicBezTo>
                <a:cubicBezTo>
                  <a:pt x="4379629" y="1144456"/>
                  <a:pt x="4387067" y="1102620"/>
                  <a:pt x="4387067" y="1059854"/>
                </a:cubicBezTo>
                <a:cubicBezTo>
                  <a:pt x="4387067" y="979900"/>
                  <a:pt x="4377305" y="900411"/>
                  <a:pt x="4357782" y="821387"/>
                </a:cubicBezTo>
                <a:cubicBezTo>
                  <a:pt x="4338258" y="742363"/>
                  <a:pt x="4328496" y="663804"/>
                  <a:pt x="4328496" y="585709"/>
                </a:cubicBezTo>
                <a:cubicBezTo>
                  <a:pt x="4328496" y="541084"/>
                  <a:pt x="4335934" y="512728"/>
                  <a:pt x="4350809" y="500642"/>
                </a:cubicBezTo>
                <a:cubicBezTo>
                  <a:pt x="4365684" y="488556"/>
                  <a:pt x="4377770" y="476005"/>
                  <a:pt x="4387067" y="462989"/>
                </a:cubicBezTo>
                <a:cubicBezTo>
                  <a:pt x="4387067" y="459270"/>
                  <a:pt x="4385207" y="453227"/>
                  <a:pt x="4381489" y="444860"/>
                </a:cubicBezTo>
                <a:cubicBezTo>
                  <a:pt x="4377770" y="436493"/>
                  <a:pt x="4375911" y="430450"/>
                  <a:pt x="4375911" y="426731"/>
                </a:cubicBezTo>
                <a:cubicBezTo>
                  <a:pt x="4372192" y="426731"/>
                  <a:pt x="4368938" y="425336"/>
                  <a:pt x="4366149" y="422547"/>
                </a:cubicBezTo>
                <a:cubicBezTo>
                  <a:pt x="4363360" y="419758"/>
                  <a:pt x="4360106" y="418364"/>
                  <a:pt x="4356387" y="418364"/>
                </a:cubicBezTo>
                <a:cubicBezTo>
                  <a:pt x="4354528" y="422082"/>
                  <a:pt x="4349879" y="427196"/>
                  <a:pt x="4342442" y="433704"/>
                </a:cubicBezTo>
                <a:cubicBezTo>
                  <a:pt x="4335004" y="440212"/>
                  <a:pt x="4331285" y="445325"/>
                  <a:pt x="4331285" y="449044"/>
                </a:cubicBezTo>
                <a:lnTo>
                  <a:pt x="4331285" y="320745"/>
                </a:lnTo>
                <a:cubicBezTo>
                  <a:pt x="4342441" y="320745"/>
                  <a:pt x="4350344" y="325394"/>
                  <a:pt x="4354993" y="334691"/>
                </a:cubicBezTo>
                <a:cubicBezTo>
                  <a:pt x="4359641" y="343988"/>
                  <a:pt x="4360106" y="354214"/>
                  <a:pt x="4356387" y="365371"/>
                </a:cubicBezTo>
                <a:cubicBezTo>
                  <a:pt x="4361965" y="354214"/>
                  <a:pt x="4370332" y="348636"/>
                  <a:pt x="4381489" y="348636"/>
                </a:cubicBezTo>
                <a:cubicBezTo>
                  <a:pt x="4392645" y="348636"/>
                  <a:pt x="4402871" y="344918"/>
                  <a:pt x="4412169" y="337480"/>
                </a:cubicBezTo>
                <a:lnTo>
                  <a:pt x="4414958" y="331902"/>
                </a:lnTo>
                <a:cubicBezTo>
                  <a:pt x="4414958" y="320745"/>
                  <a:pt x="4407985" y="306800"/>
                  <a:pt x="4394040" y="290065"/>
                </a:cubicBezTo>
                <a:cubicBezTo>
                  <a:pt x="4380094" y="273331"/>
                  <a:pt x="4367543" y="264964"/>
                  <a:pt x="4356387" y="264964"/>
                </a:cubicBezTo>
                <a:cubicBezTo>
                  <a:pt x="4347090" y="264964"/>
                  <a:pt x="4340582" y="268218"/>
                  <a:pt x="4336863" y="274725"/>
                </a:cubicBezTo>
                <a:cubicBezTo>
                  <a:pt x="4333144" y="281233"/>
                  <a:pt x="4325707" y="284487"/>
                  <a:pt x="4314551" y="284487"/>
                </a:cubicBezTo>
                <a:cubicBezTo>
                  <a:pt x="4312691" y="284487"/>
                  <a:pt x="4310367" y="284023"/>
                  <a:pt x="4307578" y="283093"/>
                </a:cubicBezTo>
                <a:cubicBezTo>
                  <a:pt x="4304789" y="282163"/>
                  <a:pt x="4302465" y="281698"/>
                  <a:pt x="4300605" y="281698"/>
                </a:cubicBezTo>
                <a:lnTo>
                  <a:pt x="4331285" y="253807"/>
                </a:lnTo>
                <a:cubicBezTo>
                  <a:pt x="4320128" y="238932"/>
                  <a:pt x="4307578" y="229171"/>
                  <a:pt x="4293633" y="224522"/>
                </a:cubicBezTo>
                <a:cubicBezTo>
                  <a:pt x="4279687" y="219874"/>
                  <a:pt x="4272714" y="205463"/>
                  <a:pt x="4272714" y="181291"/>
                </a:cubicBezTo>
                <a:cubicBezTo>
                  <a:pt x="4291308" y="181291"/>
                  <a:pt x="4308043" y="175713"/>
                  <a:pt x="4322918" y="164557"/>
                </a:cubicBezTo>
                <a:cubicBezTo>
                  <a:pt x="4337793" y="153400"/>
                  <a:pt x="4351738" y="140849"/>
                  <a:pt x="4364754" y="126904"/>
                </a:cubicBezTo>
                <a:cubicBezTo>
                  <a:pt x="4377770" y="112958"/>
                  <a:pt x="4391251" y="100407"/>
                  <a:pt x="4405196" y="89251"/>
                </a:cubicBezTo>
                <a:cubicBezTo>
                  <a:pt x="4419142" y="78095"/>
                  <a:pt x="4436341" y="72517"/>
                  <a:pt x="4456794" y="72517"/>
                </a:cubicBezTo>
                <a:close/>
                <a:moveTo>
                  <a:pt x="910909" y="52644"/>
                </a:moveTo>
                <a:cubicBezTo>
                  <a:pt x="909747" y="53342"/>
                  <a:pt x="908933" y="54852"/>
                  <a:pt x="908468" y="57177"/>
                </a:cubicBezTo>
                <a:cubicBezTo>
                  <a:pt x="907539" y="61825"/>
                  <a:pt x="908933" y="64149"/>
                  <a:pt x="912652" y="64149"/>
                </a:cubicBezTo>
                <a:cubicBezTo>
                  <a:pt x="916371" y="62290"/>
                  <a:pt x="918695" y="59966"/>
                  <a:pt x="919625" y="57177"/>
                </a:cubicBezTo>
                <a:cubicBezTo>
                  <a:pt x="920554" y="54388"/>
                  <a:pt x="919160" y="52993"/>
                  <a:pt x="915441" y="52993"/>
                </a:cubicBezTo>
                <a:cubicBezTo>
                  <a:pt x="913582" y="52063"/>
                  <a:pt x="912071" y="51947"/>
                  <a:pt x="910909" y="52644"/>
                </a:cubicBezTo>
                <a:close/>
                <a:moveTo>
                  <a:pt x="670002" y="44626"/>
                </a:moveTo>
                <a:cubicBezTo>
                  <a:pt x="664423" y="42766"/>
                  <a:pt x="661169" y="45556"/>
                  <a:pt x="660240" y="52993"/>
                </a:cubicBezTo>
                <a:cubicBezTo>
                  <a:pt x="659310" y="60431"/>
                  <a:pt x="661634" y="65079"/>
                  <a:pt x="667212" y="66938"/>
                </a:cubicBezTo>
                <a:cubicBezTo>
                  <a:pt x="670931" y="66938"/>
                  <a:pt x="673255" y="63220"/>
                  <a:pt x="674185" y="55782"/>
                </a:cubicBezTo>
                <a:cubicBezTo>
                  <a:pt x="675115" y="48345"/>
                  <a:pt x="673720" y="44626"/>
                  <a:pt x="670002" y="44626"/>
                </a:cubicBezTo>
                <a:close/>
                <a:moveTo>
                  <a:pt x="904285" y="0"/>
                </a:moveTo>
                <a:lnTo>
                  <a:pt x="957278" y="55782"/>
                </a:lnTo>
                <a:cubicBezTo>
                  <a:pt x="968434" y="50204"/>
                  <a:pt x="975871" y="53923"/>
                  <a:pt x="979590" y="66938"/>
                </a:cubicBezTo>
                <a:cubicBezTo>
                  <a:pt x="975871" y="70657"/>
                  <a:pt x="971223" y="74376"/>
                  <a:pt x="965645" y="78095"/>
                </a:cubicBezTo>
                <a:cubicBezTo>
                  <a:pt x="960067" y="81814"/>
                  <a:pt x="956348" y="85532"/>
                  <a:pt x="954489" y="89251"/>
                </a:cubicBezTo>
                <a:lnTo>
                  <a:pt x="960067" y="100407"/>
                </a:lnTo>
                <a:cubicBezTo>
                  <a:pt x="967504" y="102267"/>
                  <a:pt x="974477" y="103197"/>
                  <a:pt x="980985" y="103197"/>
                </a:cubicBezTo>
                <a:cubicBezTo>
                  <a:pt x="987493" y="103197"/>
                  <a:pt x="989817" y="109705"/>
                  <a:pt x="987958" y="122720"/>
                </a:cubicBezTo>
                <a:lnTo>
                  <a:pt x="971223" y="122720"/>
                </a:lnTo>
                <a:cubicBezTo>
                  <a:pt x="973082" y="128298"/>
                  <a:pt x="971688" y="133876"/>
                  <a:pt x="967039" y="139455"/>
                </a:cubicBezTo>
                <a:cubicBezTo>
                  <a:pt x="962391" y="145033"/>
                  <a:pt x="964715" y="149681"/>
                  <a:pt x="974012" y="153400"/>
                </a:cubicBezTo>
                <a:cubicBezTo>
                  <a:pt x="975871" y="149681"/>
                  <a:pt x="982844" y="145963"/>
                  <a:pt x="994930" y="142244"/>
                </a:cubicBezTo>
                <a:cubicBezTo>
                  <a:pt x="1007016" y="138525"/>
                  <a:pt x="1014919" y="136666"/>
                  <a:pt x="1018637" y="136666"/>
                </a:cubicBezTo>
                <a:lnTo>
                  <a:pt x="1024216" y="136666"/>
                </a:lnTo>
                <a:lnTo>
                  <a:pt x="1029794" y="136666"/>
                </a:lnTo>
                <a:lnTo>
                  <a:pt x="996325" y="175713"/>
                </a:lnTo>
                <a:lnTo>
                  <a:pt x="962856" y="214760"/>
                </a:lnTo>
                <a:lnTo>
                  <a:pt x="962856" y="220338"/>
                </a:lnTo>
                <a:cubicBezTo>
                  <a:pt x="964715" y="222198"/>
                  <a:pt x="966110" y="228706"/>
                  <a:pt x="967039" y="239862"/>
                </a:cubicBezTo>
                <a:cubicBezTo>
                  <a:pt x="967969" y="251018"/>
                  <a:pt x="969364" y="258456"/>
                  <a:pt x="971223" y="262175"/>
                </a:cubicBezTo>
                <a:lnTo>
                  <a:pt x="940543" y="262175"/>
                </a:lnTo>
                <a:cubicBezTo>
                  <a:pt x="938684" y="271472"/>
                  <a:pt x="938684" y="280769"/>
                  <a:pt x="940543" y="290065"/>
                </a:cubicBezTo>
                <a:cubicBezTo>
                  <a:pt x="942403" y="299363"/>
                  <a:pt x="948910" y="306800"/>
                  <a:pt x="960067" y="312378"/>
                </a:cubicBezTo>
                <a:cubicBezTo>
                  <a:pt x="963785" y="308659"/>
                  <a:pt x="969364" y="302616"/>
                  <a:pt x="976801" y="294249"/>
                </a:cubicBezTo>
                <a:cubicBezTo>
                  <a:pt x="984239" y="285882"/>
                  <a:pt x="991676" y="281698"/>
                  <a:pt x="999114" y="281698"/>
                </a:cubicBezTo>
                <a:cubicBezTo>
                  <a:pt x="1002833" y="283558"/>
                  <a:pt x="1007481" y="285882"/>
                  <a:pt x="1013059" y="288671"/>
                </a:cubicBezTo>
                <a:cubicBezTo>
                  <a:pt x="1018637" y="291460"/>
                  <a:pt x="1022356" y="294714"/>
                  <a:pt x="1024216" y="298433"/>
                </a:cubicBezTo>
                <a:lnTo>
                  <a:pt x="1027005" y="209182"/>
                </a:lnTo>
                <a:cubicBezTo>
                  <a:pt x="1040021" y="209182"/>
                  <a:pt x="1052107" y="213830"/>
                  <a:pt x="1063263" y="223127"/>
                </a:cubicBezTo>
                <a:cubicBezTo>
                  <a:pt x="1074419" y="232424"/>
                  <a:pt x="1084646" y="242651"/>
                  <a:pt x="1093943" y="253807"/>
                </a:cubicBezTo>
                <a:cubicBezTo>
                  <a:pt x="1103240" y="264964"/>
                  <a:pt x="1111607" y="275190"/>
                  <a:pt x="1119045" y="284487"/>
                </a:cubicBezTo>
                <a:cubicBezTo>
                  <a:pt x="1126482" y="293784"/>
                  <a:pt x="1133920" y="298433"/>
                  <a:pt x="1141357" y="298433"/>
                </a:cubicBezTo>
                <a:lnTo>
                  <a:pt x="1138568" y="276120"/>
                </a:lnTo>
                <a:cubicBezTo>
                  <a:pt x="1147865" y="276120"/>
                  <a:pt x="1156697" y="273331"/>
                  <a:pt x="1165065" y="267753"/>
                </a:cubicBezTo>
                <a:cubicBezTo>
                  <a:pt x="1173432" y="262175"/>
                  <a:pt x="1176686" y="254737"/>
                  <a:pt x="1174826" y="245440"/>
                </a:cubicBezTo>
                <a:cubicBezTo>
                  <a:pt x="1167389" y="251018"/>
                  <a:pt x="1159022" y="251018"/>
                  <a:pt x="1149725" y="245440"/>
                </a:cubicBezTo>
                <a:cubicBezTo>
                  <a:pt x="1140428" y="239862"/>
                  <a:pt x="1130666" y="232424"/>
                  <a:pt x="1120439" y="223127"/>
                </a:cubicBezTo>
                <a:cubicBezTo>
                  <a:pt x="1110213" y="213830"/>
                  <a:pt x="1101845" y="204534"/>
                  <a:pt x="1095337" y="195237"/>
                </a:cubicBezTo>
                <a:cubicBezTo>
                  <a:pt x="1088830" y="185940"/>
                  <a:pt x="1084646" y="178502"/>
                  <a:pt x="1082787" y="172924"/>
                </a:cubicBezTo>
                <a:lnTo>
                  <a:pt x="1119045" y="175713"/>
                </a:lnTo>
                <a:lnTo>
                  <a:pt x="1124623" y="164557"/>
                </a:lnTo>
                <a:cubicBezTo>
                  <a:pt x="1128342" y="158978"/>
                  <a:pt x="1127412" y="153400"/>
                  <a:pt x="1121834" y="147822"/>
                </a:cubicBezTo>
                <a:cubicBezTo>
                  <a:pt x="1121834" y="144103"/>
                  <a:pt x="1119974" y="138525"/>
                  <a:pt x="1116256" y="131087"/>
                </a:cubicBezTo>
                <a:cubicBezTo>
                  <a:pt x="1112537" y="123650"/>
                  <a:pt x="1108818" y="118072"/>
                  <a:pt x="1105099" y="114353"/>
                </a:cubicBezTo>
                <a:lnTo>
                  <a:pt x="1169248" y="83673"/>
                </a:lnTo>
                <a:cubicBezTo>
                  <a:pt x="1169248" y="87392"/>
                  <a:pt x="1167854" y="93435"/>
                  <a:pt x="1165065" y="101802"/>
                </a:cubicBezTo>
                <a:cubicBezTo>
                  <a:pt x="1162276" y="110169"/>
                  <a:pt x="1159951" y="115283"/>
                  <a:pt x="1158092" y="117142"/>
                </a:cubicBezTo>
                <a:lnTo>
                  <a:pt x="1158092" y="125509"/>
                </a:lnTo>
                <a:cubicBezTo>
                  <a:pt x="1158092" y="140385"/>
                  <a:pt x="1164600" y="148752"/>
                  <a:pt x="1177616" y="150611"/>
                </a:cubicBezTo>
                <a:cubicBezTo>
                  <a:pt x="1190631" y="150611"/>
                  <a:pt x="1202717" y="148752"/>
                  <a:pt x="1213874" y="145033"/>
                </a:cubicBezTo>
                <a:cubicBezTo>
                  <a:pt x="1225030" y="141314"/>
                  <a:pt x="1231538" y="132017"/>
                  <a:pt x="1233397" y="117142"/>
                </a:cubicBezTo>
                <a:lnTo>
                  <a:pt x="1233397" y="111564"/>
                </a:lnTo>
                <a:cubicBezTo>
                  <a:pt x="1233397" y="109705"/>
                  <a:pt x="1232932" y="105986"/>
                  <a:pt x="1232003" y="100407"/>
                </a:cubicBezTo>
                <a:cubicBezTo>
                  <a:pt x="1231073" y="94829"/>
                  <a:pt x="1229679" y="91111"/>
                  <a:pt x="1227819" y="89251"/>
                </a:cubicBezTo>
                <a:lnTo>
                  <a:pt x="1225030" y="75306"/>
                </a:lnTo>
                <a:cubicBezTo>
                  <a:pt x="1238046" y="75306"/>
                  <a:pt x="1247343" y="78560"/>
                  <a:pt x="1252921" y="85068"/>
                </a:cubicBezTo>
                <a:cubicBezTo>
                  <a:pt x="1258499" y="91575"/>
                  <a:pt x="1262683" y="98548"/>
                  <a:pt x="1265472" y="105986"/>
                </a:cubicBezTo>
                <a:cubicBezTo>
                  <a:pt x="1268261" y="113423"/>
                  <a:pt x="1270585" y="120861"/>
                  <a:pt x="1272445" y="128298"/>
                </a:cubicBezTo>
                <a:cubicBezTo>
                  <a:pt x="1274304" y="135736"/>
                  <a:pt x="1278023" y="141314"/>
                  <a:pt x="1283601" y="145033"/>
                </a:cubicBezTo>
                <a:cubicBezTo>
                  <a:pt x="1298476" y="152471"/>
                  <a:pt x="1311492" y="156189"/>
                  <a:pt x="1322648" y="156189"/>
                </a:cubicBezTo>
                <a:cubicBezTo>
                  <a:pt x="1333804" y="156189"/>
                  <a:pt x="1344031" y="164557"/>
                  <a:pt x="1353328" y="181291"/>
                </a:cubicBezTo>
                <a:cubicBezTo>
                  <a:pt x="1345890" y="181291"/>
                  <a:pt x="1341707" y="184080"/>
                  <a:pt x="1340777" y="189658"/>
                </a:cubicBezTo>
                <a:cubicBezTo>
                  <a:pt x="1339847" y="195237"/>
                  <a:pt x="1339383" y="199885"/>
                  <a:pt x="1339383" y="203604"/>
                </a:cubicBezTo>
                <a:cubicBezTo>
                  <a:pt x="1339383" y="212901"/>
                  <a:pt x="1339383" y="220338"/>
                  <a:pt x="1339383" y="225916"/>
                </a:cubicBezTo>
                <a:cubicBezTo>
                  <a:pt x="1339383" y="231495"/>
                  <a:pt x="1342172" y="237073"/>
                  <a:pt x="1347750" y="242651"/>
                </a:cubicBezTo>
                <a:cubicBezTo>
                  <a:pt x="1360766" y="240792"/>
                  <a:pt x="1372852" y="231495"/>
                  <a:pt x="1384008" y="214760"/>
                </a:cubicBezTo>
                <a:cubicBezTo>
                  <a:pt x="1395164" y="198026"/>
                  <a:pt x="1402602" y="183151"/>
                  <a:pt x="1406321" y="170135"/>
                </a:cubicBezTo>
                <a:cubicBezTo>
                  <a:pt x="1434212" y="198026"/>
                  <a:pt x="1449087" y="232424"/>
                  <a:pt x="1450946" y="273331"/>
                </a:cubicBezTo>
                <a:cubicBezTo>
                  <a:pt x="1452805" y="314238"/>
                  <a:pt x="1456524" y="352355"/>
                  <a:pt x="1462103" y="387684"/>
                </a:cubicBezTo>
                <a:cubicBezTo>
                  <a:pt x="1463962" y="396981"/>
                  <a:pt x="1468610" y="404418"/>
                  <a:pt x="1476048" y="409996"/>
                </a:cubicBezTo>
                <a:cubicBezTo>
                  <a:pt x="1483485" y="415575"/>
                  <a:pt x="1491388" y="421153"/>
                  <a:pt x="1499755" y="426731"/>
                </a:cubicBezTo>
                <a:cubicBezTo>
                  <a:pt x="1508123" y="432309"/>
                  <a:pt x="1515560" y="437887"/>
                  <a:pt x="1522068" y="443465"/>
                </a:cubicBezTo>
                <a:cubicBezTo>
                  <a:pt x="1528576" y="449044"/>
                  <a:pt x="1531830" y="457411"/>
                  <a:pt x="1531830" y="468567"/>
                </a:cubicBezTo>
                <a:cubicBezTo>
                  <a:pt x="1531830" y="470427"/>
                  <a:pt x="1531365" y="473680"/>
                  <a:pt x="1530435" y="478329"/>
                </a:cubicBezTo>
                <a:cubicBezTo>
                  <a:pt x="1529505" y="482978"/>
                  <a:pt x="1527646" y="488091"/>
                  <a:pt x="1524857" y="493669"/>
                </a:cubicBezTo>
                <a:cubicBezTo>
                  <a:pt x="1522068" y="499247"/>
                  <a:pt x="1518814" y="503896"/>
                  <a:pt x="1515095" y="507614"/>
                </a:cubicBezTo>
                <a:cubicBezTo>
                  <a:pt x="1511376" y="511333"/>
                  <a:pt x="1506728" y="512263"/>
                  <a:pt x="1501150" y="510404"/>
                </a:cubicBezTo>
                <a:cubicBezTo>
                  <a:pt x="1491853" y="506685"/>
                  <a:pt x="1484880" y="497853"/>
                  <a:pt x="1480232" y="483907"/>
                </a:cubicBezTo>
                <a:cubicBezTo>
                  <a:pt x="1475583" y="469962"/>
                  <a:pt x="1472329" y="460200"/>
                  <a:pt x="1470470" y="454622"/>
                </a:cubicBezTo>
                <a:lnTo>
                  <a:pt x="1456524" y="488091"/>
                </a:lnTo>
                <a:lnTo>
                  <a:pt x="1520673" y="552240"/>
                </a:lnTo>
                <a:lnTo>
                  <a:pt x="1520673" y="557818"/>
                </a:lnTo>
                <a:lnTo>
                  <a:pt x="1520673" y="563396"/>
                </a:lnTo>
                <a:cubicBezTo>
                  <a:pt x="1520673" y="565256"/>
                  <a:pt x="1521603" y="566185"/>
                  <a:pt x="1523462" y="566185"/>
                </a:cubicBezTo>
                <a:cubicBezTo>
                  <a:pt x="1521603" y="579201"/>
                  <a:pt x="1513236" y="593147"/>
                  <a:pt x="1498361" y="608022"/>
                </a:cubicBezTo>
                <a:cubicBezTo>
                  <a:pt x="1483485" y="622897"/>
                  <a:pt x="1471400" y="632194"/>
                  <a:pt x="1462103" y="635912"/>
                </a:cubicBezTo>
                <a:cubicBezTo>
                  <a:pt x="1469540" y="643350"/>
                  <a:pt x="1479302" y="650788"/>
                  <a:pt x="1491388" y="658225"/>
                </a:cubicBezTo>
                <a:cubicBezTo>
                  <a:pt x="1503474" y="665663"/>
                  <a:pt x="1508587" y="674030"/>
                  <a:pt x="1506728" y="683327"/>
                </a:cubicBezTo>
                <a:cubicBezTo>
                  <a:pt x="1506728" y="687046"/>
                  <a:pt x="1504868" y="690765"/>
                  <a:pt x="1501150" y="694483"/>
                </a:cubicBezTo>
                <a:cubicBezTo>
                  <a:pt x="1497431" y="690765"/>
                  <a:pt x="1487204" y="686116"/>
                  <a:pt x="1470470" y="680538"/>
                </a:cubicBezTo>
                <a:cubicBezTo>
                  <a:pt x="1453735" y="674960"/>
                  <a:pt x="1442579" y="672171"/>
                  <a:pt x="1437001" y="672171"/>
                </a:cubicBezTo>
                <a:lnTo>
                  <a:pt x="1437001" y="669382"/>
                </a:lnTo>
                <a:cubicBezTo>
                  <a:pt x="1425844" y="667522"/>
                  <a:pt x="1418407" y="674960"/>
                  <a:pt x="1414688" y="691694"/>
                </a:cubicBezTo>
                <a:cubicBezTo>
                  <a:pt x="1410969" y="708429"/>
                  <a:pt x="1407250" y="717726"/>
                  <a:pt x="1403532" y="719585"/>
                </a:cubicBezTo>
                <a:cubicBezTo>
                  <a:pt x="1401672" y="721445"/>
                  <a:pt x="1397024" y="721909"/>
                  <a:pt x="1389586" y="720980"/>
                </a:cubicBezTo>
                <a:cubicBezTo>
                  <a:pt x="1382149" y="720050"/>
                  <a:pt x="1376570" y="719585"/>
                  <a:pt x="1372852" y="719585"/>
                </a:cubicBezTo>
                <a:cubicBezTo>
                  <a:pt x="1369133" y="721445"/>
                  <a:pt x="1363555" y="726093"/>
                  <a:pt x="1356117" y="733531"/>
                </a:cubicBezTo>
                <a:cubicBezTo>
                  <a:pt x="1348680" y="740968"/>
                  <a:pt x="1343101" y="746546"/>
                  <a:pt x="1339383" y="750265"/>
                </a:cubicBezTo>
                <a:lnTo>
                  <a:pt x="1336594" y="755843"/>
                </a:lnTo>
                <a:cubicBezTo>
                  <a:pt x="1336594" y="763281"/>
                  <a:pt x="1338453" y="768859"/>
                  <a:pt x="1342172" y="772578"/>
                </a:cubicBezTo>
                <a:cubicBezTo>
                  <a:pt x="1345890" y="776297"/>
                  <a:pt x="1348680" y="783734"/>
                  <a:pt x="1350539" y="794891"/>
                </a:cubicBezTo>
                <a:cubicBezTo>
                  <a:pt x="1348680" y="813484"/>
                  <a:pt x="1344031" y="831149"/>
                  <a:pt x="1336594" y="847883"/>
                </a:cubicBezTo>
                <a:cubicBezTo>
                  <a:pt x="1329156" y="864618"/>
                  <a:pt x="1320789" y="883212"/>
                  <a:pt x="1311492" y="903665"/>
                </a:cubicBezTo>
                <a:cubicBezTo>
                  <a:pt x="1302195" y="898087"/>
                  <a:pt x="1294292" y="893438"/>
                  <a:pt x="1287785" y="889720"/>
                </a:cubicBezTo>
                <a:cubicBezTo>
                  <a:pt x="1281277" y="886001"/>
                  <a:pt x="1273374" y="885071"/>
                  <a:pt x="1264077" y="886930"/>
                </a:cubicBezTo>
                <a:cubicBezTo>
                  <a:pt x="1249202" y="885071"/>
                  <a:pt x="1239905" y="890184"/>
                  <a:pt x="1236186" y="902270"/>
                </a:cubicBezTo>
                <a:cubicBezTo>
                  <a:pt x="1232468" y="914356"/>
                  <a:pt x="1229214" y="928302"/>
                  <a:pt x="1226425" y="944107"/>
                </a:cubicBezTo>
                <a:cubicBezTo>
                  <a:pt x="1223636" y="959912"/>
                  <a:pt x="1220381" y="974787"/>
                  <a:pt x="1216663" y="988732"/>
                </a:cubicBezTo>
                <a:cubicBezTo>
                  <a:pt x="1212944" y="1002678"/>
                  <a:pt x="1205506" y="1011510"/>
                  <a:pt x="1194350" y="1015229"/>
                </a:cubicBezTo>
                <a:lnTo>
                  <a:pt x="1199928" y="884141"/>
                </a:lnTo>
                <a:cubicBezTo>
                  <a:pt x="1201788" y="876704"/>
                  <a:pt x="1198999" y="874380"/>
                  <a:pt x="1191561" y="877169"/>
                </a:cubicBezTo>
                <a:cubicBezTo>
                  <a:pt x="1184123" y="879958"/>
                  <a:pt x="1178545" y="881352"/>
                  <a:pt x="1174826" y="881352"/>
                </a:cubicBezTo>
                <a:cubicBezTo>
                  <a:pt x="1172967" y="883212"/>
                  <a:pt x="1173897" y="887395"/>
                  <a:pt x="1177616" y="893903"/>
                </a:cubicBezTo>
                <a:cubicBezTo>
                  <a:pt x="1181334" y="900411"/>
                  <a:pt x="1182264" y="905524"/>
                  <a:pt x="1180405" y="909243"/>
                </a:cubicBezTo>
                <a:lnTo>
                  <a:pt x="1172037" y="917611"/>
                </a:lnTo>
                <a:lnTo>
                  <a:pt x="1063263" y="914821"/>
                </a:lnTo>
                <a:cubicBezTo>
                  <a:pt x="1068841" y="924118"/>
                  <a:pt x="1079068" y="933415"/>
                  <a:pt x="1093943" y="942712"/>
                </a:cubicBezTo>
                <a:cubicBezTo>
                  <a:pt x="1108818" y="952009"/>
                  <a:pt x="1115326" y="962236"/>
                  <a:pt x="1113467" y="973392"/>
                </a:cubicBezTo>
                <a:cubicBezTo>
                  <a:pt x="1100451" y="973392"/>
                  <a:pt x="1085576" y="978041"/>
                  <a:pt x="1068841" y="987338"/>
                </a:cubicBezTo>
                <a:cubicBezTo>
                  <a:pt x="1052107" y="996635"/>
                  <a:pt x="1048388" y="1011510"/>
                  <a:pt x="1057685" y="1031963"/>
                </a:cubicBezTo>
                <a:cubicBezTo>
                  <a:pt x="1040950" y="1018947"/>
                  <a:pt x="1034442" y="1000353"/>
                  <a:pt x="1038161" y="976181"/>
                </a:cubicBezTo>
                <a:cubicBezTo>
                  <a:pt x="1038161" y="976181"/>
                  <a:pt x="1038161" y="973392"/>
                  <a:pt x="1038161" y="967814"/>
                </a:cubicBezTo>
                <a:lnTo>
                  <a:pt x="1038161" y="962236"/>
                </a:lnTo>
                <a:cubicBezTo>
                  <a:pt x="1041880" y="962236"/>
                  <a:pt x="1049318" y="960841"/>
                  <a:pt x="1060474" y="958052"/>
                </a:cubicBezTo>
                <a:cubicBezTo>
                  <a:pt x="1071630" y="955263"/>
                  <a:pt x="1079068" y="954798"/>
                  <a:pt x="1082787" y="956658"/>
                </a:cubicBezTo>
                <a:cubicBezTo>
                  <a:pt x="1079068" y="954798"/>
                  <a:pt x="1069771" y="951544"/>
                  <a:pt x="1054896" y="946896"/>
                </a:cubicBezTo>
                <a:cubicBezTo>
                  <a:pt x="1040021" y="942247"/>
                  <a:pt x="1030724" y="940853"/>
                  <a:pt x="1027005" y="942712"/>
                </a:cubicBezTo>
                <a:lnTo>
                  <a:pt x="1018637" y="942712"/>
                </a:lnTo>
                <a:cubicBezTo>
                  <a:pt x="1003762" y="940853"/>
                  <a:pt x="996325" y="944572"/>
                  <a:pt x="996325" y="953868"/>
                </a:cubicBezTo>
                <a:cubicBezTo>
                  <a:pt x="996325" y="963166"/>
                  <a:pt x="996325" y="973392"/>
                  <a:pt x="996325" y="984549"/>
                </a:cubicBezTo>
                <a:cubicBezTo>
                  <a:pt x="994466" y="1003142"/>
                  <a:pt x="998649" y="1019412"/>
                  <a:pt x="1008876" y="1033358"/>
                </a:cubicBezTo>
                <a:cubicBezTo>
                  <a:pt x="1019102" y="1047303"/>
                  <a:pt x="1024216" y="1062643"/>
                  <a:pt x="1024216" y="1079378"/>
                </a:cubicBezTo>
                <a:cubicBezTo>
                  <a:pt x="1024216" y="1079378"/>
                  <a:pt x="1023286" y="1081237"/>
                  <a:pt x="1021427" y="1084956"/>
                </a:cubicBezTo>
                <a:cubicBezTo>
                  <a:pt x="1017708" y="1088674"/>
                  <a:pt x="1007481" y="1091464"/>
                  <a:pt x="990747" y="1093323"/>
                </a:cubicBezTo>
                <a:cubicBezTo>
                  <a:pt x="974012" y="1095182"/>
                  <a:pt x="962856" y="1095182"/>
                  <a:pt x="957278" y="1093323"/>
                </a:cubicBezTo>
                <a:cubicBezTo>
                  <a:pt x="951699" y="1089604"/>
                  <a:pt x="940543" y="1081702"/>
                  <a:pt x="923809" y="1069616"/>
                </a:cubicBezTo>
                <a:cubicBezTo>
                  <a:pt x="907074" y="1057530"/>
                  <a:pt x="896847" y="1049627"/>
                  <a:pt x="893129" y="1045908"/>
                </a:cubicBezTo>
                <a:lnTo>
                  <a:pt x="893129" y="1062643"/>
                </a:lnTo>
                <a:cubicBezTo>
                  <a:pt x="893129" y="1073799"/>
                  <a:pt x="893129" y="1087280"/>
                  <a:pt x="893129" y="1103085"/>
                </a:cubicBezTo>
                <a:cubicBezTo>
                  <a:pt x="893129" y="1118890"/>
                  <a:pt x="898707" y="1128651"/>
                  <a:pt x="909863" y="1132370"/>
                </a:cubicBezTo>
                <a:lnTo>
                  <a:pt x="904285" y="1227199"/>
                </a:lnTo>
                <a:cubicBezTo>
                  <a:pt x="870816" y="1225340"/>
                  <a:pt x="855011" y="1216973"/>
                  <a:pt x="856870" y="1202097"/>
                </a:cubicBezTo>
                <a:cubicBezTo>
                  <a:pt x="858730" y="1187222"/>
                  <a:pt x="860589" y="1166769"/>
                  <a:pt x="862449" y="1140737"/>
                </a:cubicBezTo>
                <a:cubicBezTo>
                  <a:pt x="858730" y="1140737"/>
                  <a:pt x="852222" y="1143062"/>
                  <a:pt x="842925" y="1147710"/>
                </a:cubicBezTo>
                <a:cubicBezTo>
                  <a:pt x="833628" y="1152359"/>
                  <a:pt x="827120" y="1153753"/>
                  <a:pt x="823401" y="1151894"/>
                </a:cubicBezTo>
                <a:cubicBezTo>
                  <a:pt x="821542" y="1148175"/>
                  <a:pt x="820147" y="1140737"/>
                  <a:pt x="819218" y="1129581"/>
                </a:cubicBezTo>
                <a:cubicBezTo>
                  <a:pt x="818288" y="1118425"/>
                  <a:pt x="816893" y="1110987"/>
                  <a:pt x="815034" y="1107268"/>
                </a:cubicBezTo>
                <a:cubicBezTo>
                  <a:pt x="816893" y="1103550"/>
                  <a:pt x="816429" y="1099831"/>
                  <a:pt x="813640" y="1096112"/>
                </a:cubicBezTo>
                <a:cubicBezTo>
                  <a:pt x="810850" y="1092393"/>
                  <a:pt x="808526" y="1089604"/>
                  <a:pt x="806667" y="1087745"/>
                </a:cubicBezTo>
                <a:cubicBezTo>
                  <a:pt x="825261" y="1095182"/>
                  <a:pt x="836882" y="1094253"/>
                  <a:pt x="841530" y="1084956"/>
                </a:cubicBezTo>
                <a:cubicBezTo>
                  <a:pt x="846179" y="1075659"/>
                  <a:pt x="848503" y="1065432"/>
                  <a:pt x="848503" y="1054276"/>
                </a:cubicBezTo>
                <a:lnTo>
                  <a:pt x="770409" y="1051487"/>
                </a:lnTo>
                <a:cubicBezTo>
                  <a:pt x="768549" y="1060784"/>
                  <a:pt x="767620" y="1069151"/>
                  <a:pt x="767620" y="1076588"/>
                </a:cubicBezTo>
                <a:cubicBezTo>
                  <a:pt x="765760" y="1084026"/>
                  <a:pt x="764831" y="1091464"/>
                  <a:pt x="764831" y="1098901"/>
                </a:cubicBezTo>
                <a:cubicBezTo>
                  <a:pt x="764831" y="1106339"/>
                  <a:pt x="763901" y="1112847"/>
                  <a:pt x="762041" y="1118425"/>
                </a:cubicBezTo>
                <a:lnTo>
                  <a:pt x="762041" y="1149105"/>
                </a:lnTo>
                <a:cubicBezTo>
                  <a:pt x="762041" y="1163980"/>
                  <a:pt x="765760" y="1176066"/>
                  <a:pt x="773198" y="1185363"/>
                </a:cubicBezTo>
                <a:cubicBezTo>
                  <a:pt x="780635" y="1194660"/>
                  <a:pt x="789932" y="1203027"/>
                  <a:pt x="801089" y="1210465"/>
                </a:cubicBezTo>
                <a:cubicBezTo>
                  <a:pt x="812245" y="1217902"/>
                  <a:pt x="823401" y="1225805"/>
                  <a:pt x="834558" y="1234172"/>
                </a:cubicBezTo>
                <a:cubicBezTo>
                  <a:pt x="845714" y="1242539"/>
                  <a:pt x="855941" y="1252301"/>
                  <a:pt x="865238" y="1263457"/>
                </a:cubicBezTo>
                <a:cubicBezTo>
                  <a:pt x="880113" y="1254160"/>
                  <a:pt x="894988" y="1249512"/>
                  <a:pt x="909863" y="1249512"/>
                </a:cubicBezTo>
                <a:cubicBezTo>
                  <a:pt x="919160" y="1251371"/>
                  <a:pt x="925668" y="1257414"/>
                  <a:pt x="929387" y="1267641"/>
                </a:cubicBezTo>
                <a:cubicBezTo>
                  <a:pt x="933105" y="1277868"/>
                  <a:pt x="935894" y="1288559"/>
                  <a:pt x="937754" y="1299716"/>
                </a:cubicBezTo>
                <a:lnTo>
                  <a:pt x="1013059" y="1302505"/>
                </a:lnTo>
                <a:cubicBezTo>
                  <a:pt x="1016778" y="1302505"/>
                  <a:pt x="1022821" y="1308548"/>
                  <a:pt x="1031188" y="1320634"/>
                </a:cubicBezTo>
                <a:cubicBezTo>
                  <a:pt x="1039556" y="1332720"/>
                  <a:pt x="1044669" y="1341552"/>
                  <a:pt x="1046528" y="1347130"/>
                </a:cubicBezTo>
                <a:cubicBezTo>
                  <a:pt x="1046528" y="1352708"/>
                  <a:pt x="1045134" y="1364794"/>
                  <a:pt x="1042345" y="1383388"/>
                </a:cubicBezTo>
                <a:cubicBezTo>
                  <a:pt x="1039556" y="1401982"/>
                  <a:pt x="1037232" y="1414068"/>
                  <a:pt x="1035372" y="1419646"/>
                </a:cubicBezTo>
                <a:lnTo>
                  <a:pt x="1052107" y="1419646"/>
                </a:lnTo>
                <a:cubicBezTo>
                  <a:pt x="1055825" y="1404771"/>
                  <a:pt x="1059544" y="1392685"/>
                  <a:pt x="1063263" y="1383388"/>
                </a:cubicBezTo>
                <a:cubicBezTo>
                  <a:pt x="1066982" y="1374091"/>
                  <a:pt x="1076279" y="1362005"/>
                  <a:pt x="1091154" y="1347130"/>
                </a:cubicBezTo>
                <a:cubicBezTo>
                  <a:pt x="1093013" y="1347130"/>
                  <a:pt x="1094408" y="1348989"/>
                  <a:pt x="1095337" y="1352708"/>
                </a:cubicBezTo>
                <a:cubicBezTo>
                  <a:pt x="1096267" y="1356427"/>
                  <a:pt x="1095802" y="1359216"/>
                  <a:pt x="1093943" y="1361075"/>
                </a:cubicBezTo>
                <a:lnTo>
                  <a:pt x="1093943" y="1363865"/>
                </a:lnTo>
                <a:lnTo>
                  <a:pt x="1093943" y="1369443"/>
                </a:lnTo>
                <a:cubicBezTo>
                  <a:pt x="1093943" y="1371302"/>
                  <a:pt x="1093478" y="1375951"/>
                  <a:pt x="1092548" y="1383388"/>
                </a:cubicBezTo>
                <a:cubicBezTo>
                  <a:pt x="1091619" y="1390826"/>
                  <a:pt x="1090224" y="1396404"/>
                  <a:pt x="1088365" y="1400123"/>
                </a:cubicBezTo>
                <a:lnTo>
                  <a:pt x="1085576" y="1405701"/>
                </a:lnTo>
                <a:cubicBezTo>
                  <a:pt x="1085576" y="1418717"/>
                  <a:pt x="1090224" y="1429408"/>
                  <a:pt x="1099521" y="1437775"/>
                </a:cubicBezTo>
                <a:cubicBezTo>
                  <a:pt x="1108818" y="1446143"/>
                  <a:pt x="1119510" y="1454975"/>
                  <a:pt x="1131596" y="1464272"/>
                </a:cubicBezTo>
                <a:cubicBezTo>
                  <a:pt x="1143682" y="1473569"/>
                  <a:pt x="1154373" y="1483795"/>
                  <a:pt x="1163670" y="1494952"/>
                </a:cubicBezTo>
                <a:cubicBezTo>
                  <a:pt x="1172967" y="1506108"/>
                  <a:pt x="1176686" y="1520983"/>
                  <a:pt x="1174826" y="1539577"/>
                </a:cubicBezTo>
                <a:cubicBezTo>
                  <a:pt x="1176686" y="1548874"/>
                  <a:pt x="1176221" y="1554917"/>
                  <a:pt x="1173432" y="1557706"/>
                </a:cubicBezTo>
                <a:cubicBezTo>
                  <a:pt x="1170643" y="1560495"/>
                  <a:pt x="1169248" y="1566538"/>
                  <a:pt x="1169248" y="1575835"/>
                </a:cubicBezTo>
                <a:cubicBezTo>
                  <a:pt x="1178545" y="1573976"/>
                  <a:pt x="1187842" y="1569327"/>
                  <a:pt x="1197139" y="1561890"/>
                </a:cubicBezTo>
                <a:cubicBezTo>
                  <a:pt x="1206436" y="1554452"/>
                  <a:pt x="1217592" y="1551663"/>
                  <a:pt x="1230608" y="1553523"/>
                </a:cubicBezTo>
                <a:cubicBezTo>
                  <a:pt x="1230608" y="1553523"/>
                  <a:pt x="1232468" y="1554452"/>
                  <a:pt x="1236186" y="1556312"/>
                </a:cubicBezTo>
                <a:lnTo>
                  <a:pt x="1238975" y="1556312"/>
                </a:lnTo>
                <a:cubicBezTo>
                  <a:pt x="1240835" y="1558171"/>
                  <a:pt x="1243159" y="1563284"/>
                  <a:pt x="1245948" y="1571652"/>
                </a:cubicBezTo>
                <a:cubicBezTo>
                  <a:pt x="1248737" y="1580019"/>
                  <a:pt x="1251062" y="1586062"/>
                  <a:pt x="1252921" y="1589781"/>
                </a:cubicBezTo>
                <a:cubicBezTo>
                  <a:pt x="1252921" y="1595359"/>
                  <a:pt x="1255710" y="1595359"/>
                  <a:pt x="1261288" y="1589781"/>
                </a:cubicBezTo>
                <a:cubicBezTo>
                  <a:pt x="1263148" y="1589781"/>
                  <a:pt x="1265007" y="1588851"/>
                  <a:pt x="1266866" y="1586992"/>
                </a:cubicBezTo>
                <a:cubicBezTo>
                  <a:pt x="1265007" y="1560960"/>
                  <a:pt x="1264077" y="1543296"/>
                  <a:pt x="1264077" y="1533999"/>
                </a:cubicBezTo>
                <a:cubicBezTo>
                  <a:pt x="1264077" y="1524702"/>
                  <a:pt x="1277093" y="1521913"/>
                  <a:pt x="1303124" y="1525632"/>
                </a:cubicBezTo>
                <a:cubicBezTo>
                  <a:pt x="1306843" y="1523772"/>
                  <a:pt x="1311027" y="1523772"/>
                  <a:pt x="1315675" y="1525632"/>
                </a:cubicBezTo>
                <a:cubicBezTo>
                  <a:pt x="1320324" y="1527491"/>
                  <a:pt x="1324507" y="1528421"/>
                  <a:pt x="1328226" y="1528421"/>
                </a:cubicBezTo>
                <a:cubicBezTo>
                  <a:pt x="1328226" y="1533999"/>
                  <a:pt x="1330551" y="1540042"/>
                  <a:pt x="1335199" y="1546550"/>
                </a:cubicBezTo>
                <a:cubicBezTo>
                  <a:pt x="1339847" y="1553058"/>
                  <a:pt x="1344031" y="1558171"/>
                  <a:pt x="1347750" y="1561890"/>
                </a:cubicBezTo>
                <a:cubicBezTo>
                  <a:pt x="1355187" y="1543296"/>
                  <a:pt x="1367274" y="1535858"/>
                  <a:pt x="1384008" y="1539577"/>
                </a:cubicBezTo>
                <a:cubicBezTo>
                  <a:pt x="1384008" y="1576765"/>
                  <a:pt x="1385867" y="1599543"/>
                  <a:pt x="1389586" y="1607910"/>
                </a:cubicBezTo>
                <a:cubicBezTo>
                  <a:pt x="1393305" y="1616277"/>
                  <a:pt x="1399813" y="1619996"/>
                  <a:pt x="1409110" y="1619066"/>
                </a:cubicBezTo>
                <a:cubicBezTo>
                  <a:pt x="1418407" y="1618136"/>
                  <a:pt x="1430028" y="1617207"/>
                  <a:pt x="1443974" y="1616277"/>
                </a:cubicBezTo>
                <a:cubicBezTo>
                  <a:pt x="1457919" y="1615347"/>
                  <a:pt x="1475118" y="1624179"/>
                  <a:pt x="1495572" y="1642773"/>
                </a:cubicBezTo>
                <a:lnTo>
                  <a:pt x="1498361" y="1648351"/>
                </a:lnTo>
                <a:lnTo>
                  <a:pt x="1495572" y="1653930"/>
                </a:lnTo>
                <a:cubicBezTo>
                  <a:pt x="1495572" y="1655789"/>
                  <a:pt x="1494177" y="1657184"/>
                  <a:pt x="1491388" y="1658113"/>
                </a:cubicBezTo>
                <a:cubicBezTo>
                  <a:pt x="1488599" y="1659043"/>
                  <a:pt x="1486275" y="1660437"/>
                  <a:pt x="1484415" y="1662297"/>
                </a:cubicBezTo>
                <a:cubicBezTo>
                  <a:pt x="1488134" y="1660437"/>
                  <a:pt x="1497431" y="1659973"/>
                  <a:pt x="1512306" y="1660902"/>
                </a:cubicBezTo>
                <a:cubicBezTo>
                  <a:pt x="1527181" y="1661832"/>
                  <a:pt x="1535549" y="1663227"/>
                  <a:pt x="1537408" y="1665086"/>
                </a:cubicBezTo>
                <a:cubicBezTo>
                  <a:pt x="1539267" y="1665086"/>
                  <a:pt x="1541127" y="1666945"/>
                  <a:pt x="1542986" y="1670664"/>
                </a:cubicBezTo>
                <a:cubicBezTo>
                  <a:pt x="1544845" y="1674383"/>
                  <a:pt x="1545775" y="1677172"/>
                  <a:pt x="1545775" y="1679032"/>
                </a:cubicBezTo>
                <a:lnTo>
                  <a:pt x="1554142" y="1679032"/>
                </a:lnTo>
                <a:cubicBezTo>
                  <a:pt x="1563439" y="1680891"/>
                  <a:pt x="1567623" y="1675313"/>
                  <a:pt x="1566693" y="1662297"/>
                </a:cubicBezTo>
                <a:cubicBezTo>
                  <a:pt x="1565764" y="1649281"/>
                  <a:pt x="1570877" y="1643703"/>
                  <a:pt x="1582033" y="1645562"/>
                </a:cubicBezTo>
                <a:cubicBezTo>
                  <a:pt x="1589471" y="1645562"/>
                  <a:pt x="1593190" y="1645562"/>
                  <a:pt x="1593190" y="1645562"/>
                </a:cubicBezTo>
                <a:cubicBezTo>
                  <a:pt x="1591330" y="1647422"/>
                  <a:pt x="1589006" y="1651141"/>
                  <a:pt x="1586217" y="1656719"/>
                </a:cubicBezTo>
                <a:cubicBezTo>
                  <a:pt x="1583428" y="1662297"/>
                  <a:pt x="1580174" y="1666016"/>
                  <a:pt x="1576455" y="1667875"/>
                </a:cubicBezTo>
                <a:cubicBezTo>
                  <a:pt x="1578314" y="1669735"/>
                  <a:pt x="1580639" y="1672524"/>
                  <a:pt x="1583428" y="1676242"/>
                </a:cubicBezTo>
                <a:cubicBezTo>
                  <a:pt x="1586217" y="1679961"/>
                  <a:pt x="1588541" y="1680891"/>
                  <a:pt x="1590401" y="1679032"/>
                </a:cubicBezTo>
                <a:cubicBezTo>
                  <a:pt x="1592260" y="1677172"/>
                  <a:pt x="1595049" y="1675313"/>
                  <a:pt x="1598768" y="1673453"/>
                </a:cubicBezTo>
                <a:cubicBezTo>
                  <a:pt x="1606205" y="1669735"/>
                  <a:pt x="1609924" y="1667875"/>
                  <a:pt x="1609924" y="1667875"/>
                </a:cubicBezTo>
                <a:cubicBezTo>
                  <a:pt x="1621081" y="1666016"/>
                  <a:pt x="1634096" y="1670199"/>
                  <a:pt x="1648972" y="1680426"/>
                </a:cubicBezTo>
                <a:cubicBezTo>
                  <a:pt x="1663846" y="1690653"/>
                  <a:pt x="1671284" y="1701344"/>
                  <a:pt x="1671284" y="1712501"/>
                </a:cubicBezTo>
                <a:cubicBezTo>
                  <a:pt x="1654550" y="1712501"/>
                  <a:pt x="1638280" y="1711106"/>
                  <a:pt x="1622475" y="1708317"/>
                </a:cubicBezTo>
                <a:cubicBezTo>
                  <a:pt x="1606670" y="1705528"/>
                  <a:pt x="1588541" y="1703204"/>
                  <a:pt x="1568088" y="1701344"/>
                </a:cubicBezTo>
                <a:lnTo>
                  <a:pt x="1568088" y="1709712"/>
                </a:lnTo>
                <a:cubicBezTo>
                  <a:pt x="1586682" y="1717149"/>
                  <a:pt x="1601092" y="1726911"/>
                  <a:pt x="1611319" y="1738997"/>
                </a:cubicBezTo>
                <a:cubicBezTo>
                  <a:pt x="1621545" y="1751083"/>
                  <a:pt x="1630842" y="1763169"/>
                  <a:pt x="1639210" y="1775255"/>
                </a:cubicBezTo>
                <a:cubicBezTo>
                  <a:pt x="1647577" y="1787341"/>
                  <a:pt x="1656409" y="1798962"/>
                  <a:pt x="1665706" y="1810119"/>
                </a:cubicBezTo>
                <a:cubicBezTo>
                  <a:pt x="1675003" y="1821275"/>
                  <a:pt x="1688019" y="1830572"/>
                  <a:pt x="1704753" y="1838009"/>
                </a:cubicBezTo>
                <a:cubicBezTo>
                  <a:pt x="1717769" y="1828713"/>
                  <a:pt x="1727066" y="1816626"/>
                  <a:pt x="1732644" y="1801751"/>
                </a:cubicBezTo>
                <a:cubicBezTo>
                  <a:pt x="1738222" y="1786876"/>
                  <a:pt x="1741011" y="1772001"/>
                  <a:pt x="1741011" y="1757126"/>
                </a:cubicBezTo>
                <a:cubicBezTo>
                  <a:pt x="1741011" y="1751548"/>
                  <a:pt x="1738687" y="1747829"/>
                  <a:pt x="1734039" y="1745970"/>
                </a:cubicBezTo>
                <a:cubicBezTo>
                  <a:pt x="1729390" y="1744110"/>
                  <a:pt x="1727996" y="1738532"/>
                  <a:pt x="1729855" y="1729235"/>
                </a:cubicBezTo>
                <a:cubicBezTo>
                  <a:pt x="1744730" y="1729235"/>
                  <a:pt x="1754027" y="1732954"/>
                  <a:pt x="1757746" y="1740391"/>
                </a:cubicBezTo>
                <a:cubicBezTo>
                  <a:pt x="1759605" y="1749688"/>
                  <a:pt x="1761930" y="1767817"/>
                  <a:pt x="1764719" y="1794779"/>
                </a:cubicBezTo>
                <a:cubicBezTo>
                  <a:pt x="1767508" y="1821740"/>
                  <a:pt x="1768902" y="1838939"/>
                  <a:pt x="1768902" y="1846377"/>
                </a:cubicBezTo>
                <a:lnTo>
                  <a:pt x="1766113" y="1854744"/>
                </a:lnTo>
                <a:lnTo>
                  <a:pt x="1766113" y="1860322"/>
                </a:lnTo>
                <a:cubicBezTo>
                  <a:pt x="1760535" y="1869619"/>
                  <a:pt x="1754492" y="1875197"/>
                  <a:pt x="1747984" y="1877057"/>
                </a:cubicBezTo>
                <a:cubicBezTo>
                  <a:pt x="1741476" y="1878916"/>
                  <a:pt x="1736363" y="1887283"/>
                  <a:pt x="1732644" y="1902158"/>
                </a:cubicBezTo>
                <a:cubicBezTo>
                  <a:pt x="1730785" y="1909596"/>
                  <a:pt x="1728461" y="1925401"/>
                  <a:pt x="1725671" y="1949573"/>
                </a:cubicBezTo>
                <a:cubicBezTo>
                  <a:pt x="1722882" y="1973745"/>
                  <a:pt x="1721488" y="1989550"/>
                  <a:pt x="1721488" y="1996988"/>
                </a:cubicBezTo>
                <a:lnTo>
                  <a:pt x="1715909" y="1996988"/>
                </a:lnTo>
                <a:lnTo>
                  <a:pt x="1707542" y="1996988"/>
                </a:lnTo>
                <a:cubicBezTo>
                  <a:pt x="1705683" y="1996988"/>
                  <a:pt x="1700570" y="1995128"/>
                  <a:pt x="1692202" y="1991409"/>
                </a:cubicBezTo>
                <a:cubicBezTo>
                  <a:pt x="1683835" y="1987690"/>
                  <a:pt x="1677792" y="1984901"/>
                  <a:pt x="1674073" y="1983042"/>
                </a:cubicBezTo>
                <a:cubicBezTo>
                  <a:pt x="1670354" y="1983042"/>
                  <a:pt x="1667101" y="1984437"/>
                  <a:pt x="1664311" y="1987226"/>
                </a:cubicBezTo>
                <a:cubicBezTo>
                  <a:pt x="1661522" y="1990015"/>
                  <a:pt x="1661987" y="1993269"/>
                  <a:pt x="1665706" y="1996988"/>
                </a:cubicBezTo>
                <a:lnTo>
                  <a:pt x="1685230" y="2030456"/>
                </a:lnTo>
                <a:lnTo>
                  <a:pt x="1682441" y="2136442"/>
                </a:lnTo>
                <a:cubicBezTo>
                  <a:pt x="1682441" y="2138301"/>
                  <a:pt x="1677792" y="2141090"/>
                  <a:pt x="1668495" y="2144809"/>
                </a:cubicBezTo>
                <a:cubicBezTo>
                  <a:pt x="1664776" y="2148528"/>
                  <a:pt x="1655944" y="2150388"/>
                  <a:pt x="1641999" y="2150388"/>
                </a:cubicBezTo>
                <a:cubicBezTo>
                  <a:pt x="1628053" y="2150388"/>
                  <a:pt x="1618291" y="2152247"/>
                  <a:pt x="1612713" y="2155966"/>
                </a:cubicBezTo>
                <a:lnTo>
                  <a:pt x="1612713" y="2175489"/>
                </a:lnTo>
                <a:cubicBezTo>
                  <a:pt x="1610854" y="2175489"/>
                  <a:pt x="1605741" y="2173165"/>
                  <a:pt x="1597373" y="2168516"/>
                </a:cubicBezTo>
                <a:cubicBezTo>
                  <a:pt x="1589006" y="2163868"/>
                  <a:pt x="1579709" y="2158755"/>
                  <a:pt x="1569482" y="2153177"/>
                </a:cubicBezTo>
                <a:cubicBezTo>
                  <a:pt x="1559256" y="2147598"/>
                  <a:pt x="1549494" y="2141555"/>
                  <a:pt x="1540197" y="2135047"/>
                </a:cubicBezTo>
                <a:cubicBezTo>
                  <a:pt x="1530900" y="2128539"/>
                  <a:pt x="1523462" y="2123426"/>
                  <a:pt x="1517884" y="2119707"/>
                </a:cubicBezTo>
                <a:cubicBezTo>
                  <a:pt x="1508587" y="2110411"/>
                  <a:pt x="1505333" y="2103903"/>
                  <a:pt x="1508123" y="2100184"/>
                </a:cubicBezTo>
                <a:cubicBezTo>
                  <a:pt x="1510911" y="2096465"/>
                  <a:pt x="1507658" y="2093676"/>
                  <a:pt x="1498361" y="2091817"/>
                </a:cubicBezTo>
                <a:cubicBezTo>
                  <a:pt x="1483485" y="2091817"/>
                  <a:pt x="1476048" y="2100184"/>
                  <a:pt x="1476048" y="2116918"/>
                </a:cubicBezTo>
                <a:cubicBezTo>
                  <a:pt x="1476048" y="2107622"/>
                  <a:pt x="1473724" y="2101113"/>
                  <a:pt x="1469075" y="2097395"/>
                </a:cubicBezTo>
                <a:cubicBezTo>
                  <a:pt x="1464427" y="2093676"/>
                  <a:pt x="1458849" y="2091352"/>
                  <a:pt x="1452341" y="2090422"/>
                </a:cubicBezTo>
                <a:cubicBezTo>
                  <a:pt x="1445833" y="2089492"/>
                  <a:pt x="1440255" y="2087633"/>
                  <a:pt x="1435606" y="2084844"/>
                </a:cubicBezTo>
                <a:cubicBezTo>
                  <a:pt x="1430958" y="2082055"/>
                  <a:pt x="1429563" y="2077871"/>
                  <a:pt x="1431422" y="2072293"/>
                </a:cubicBezTo>
                <a:lnTo>
                  <a:pt x="1464892" y="2072293"/>
                </a:lnTo>
                <a:cubicBezTo>
                  <a:pt x="1463032" y="2070433"/>
                  <a:pt x="1463032" y="2068574"/>
                  <a:pt x="1464892" y="2066715"/>
                </a:cubicBezTo>
                <a:cubicBezTo>
                  <a:pt x="1466751" y="2064855"/>
                  <a:pt x="1466751" y="2063926"/>
                  <a:pt x="1464892" y="2063926"/>
                </a:cubicBezTo>
                <a:cubicBezTo>
                  <a:pt x="1464892" y="2060207"/>
                  <a:pt x="1463962" y="2056023"/>
                  <a:pt x="1462103" y="2051375"/>
                </a:cubicBezTo>
                <a:cubicBezTo>
                  <a:pt x="1460243" y="2046726"/>
                  <a:pt x="1459313" y="2043472"/>
                  <a:pt x="1459313" y="2041613"/>
                </a:cubicBezTo>
                <a:cubicBezTo>
                  <a:pt x="1459313" y="2034175"/>
                  <a:pt x="1462103" y="2030456"/>
                  <a:pt x="1467681" y="2030456"/>
                </a:cubicBezTo>
                <a:lnTo>
                  <a:pt x="1498361" y="2030456"/>
                </a:lnTo>
                <a:cubicBezTo>
                  <a:pt x="1496501" y="2021160"/>
                  <a:pt x="1491853" y="2014652"/>
                  <a:pt x="1484415" y="2010933"/>
                </a:cubicBezTo>
                <a:cubicBezTo>
                  <a:pt x="1476978" y="2007214"/>
                  <a:pt x="1469540" y="2005355"/>
                  <a:pt x="1462103" y="2005355"/>
                </a:cubicBezTo>
                <a:cubicBezTo>
                  <a:pt x="1449087" y="2003495"/>
                  <a:pt x="1440720" y="2007214"/>
                  <a:pt x="1437001" y="2016511"/>
                </a:cubicBezTo>
                <a:cubicBezTo>
                  <a:pt x="1433282" y="2025808"/>
                  <a:pt x="1432352" y="2035105"/>
                  <a:pt x="1434212" y="2044402"/>
                </a:cubicBezTo>
                <a:cubicBezTo>
                  <a:pt x="1421196" y="2044402"/>
                  <a:pt x="1403067" y="2037429"/>
                  <a:pt x="1379824" y="2023484"/>
                </a:cubicBezTo>
                <a:cubicBezTo>
                  <a:pt x="1356582" y="2009539"/>
                  <a:pt x="1332875" y="1992804"/>
                  <a:pt x="1308703" y="1973280"/>
                </a:cubicBezTo>
                <a:cubicBezTo>
                  <a:pt x="1284531" y="1953757"/>
                  <a:pt x="1263612" y="1934698"/>
                  <a:pt x="1245948" y="1916104"/>
                </a:cubicBezTo>
                <a:cubicBezTo>
                  <a:pt x="1228284" y="1897510"/>
                  <a:pt x="1218522" y="1882635"/>
                  <a:pt x="1216663" y="1871479"/>
                </a:cubicBezTo>
                <a:lnTo>
                  <a:pt x="1132990" y="1865900"/>
                </a:lnTo>
                <a:cubicBezTo>
                  <a:pt x="1132990" y="1869619"/>
                  <a:pt x="1131131" y="1875197"/>
                  <a:pt x="1127412" y="1882635"/>
                </a:cubicBezTo>
                <a:cubicBezTo>
                  <a:pt x="1123693" y="1890072"/>
                  <a:pt x="1119974" y="1895651"/>
                  <a:pt x="1116256" y="1899369"/>
                </a:cubicBezTo>
                <a:lnTo>
                  <a:pt x="1110677" y="1899369"/>
                </a:lnTo>
                <a:cubicBezTo>
                  <a:pt x="1106959" y="1899369"/>
                  <a:pt x="1103705" y="1896116"/>
                  <a:pt x="1100916" y="1889608"/>
                </a:cubicBezTo>
                <a:cubicBezTo>
                  <a:pt x="1098127" y="1883100"/>
                  <a:pt x="1094873" y="1875662"/>
                  <a:pt x="1091154" y="1867295"/>
                </a:cubicBezTo>
                <a:cubicBezTo>
                  <a:pt x="1087435" y="1858928"/>
                  <a:pt x="1083716" y="1851025"/>
                  <a:pt x="1079998" y="1843588"/>
                </a:cubicBezTo>
                <a:cubicBezTo>
                  <a:pt x="1076279" y="1836150"/>
                  <a:pt x="1071630" y="1831502"/>
                  <a:pt x="1066052" y="1829642"/>
                </a:cubicBezTo>
                <a:lnTo>
                  <a:pt x="1057685" y="1832431"/>
                </a:lnTo>
                <a:cubicBezTo>
                  <a:pt x="1055825" y="1832431"/>
                  <a:pt x="1051642" y="1833826"/>
                  <a:pt x="1045134" y="1836615"/>
                </a:cubicBezTo>
                <a:cubicBezTo>
                  <a:pt x="1038626" y="1839404"/>
                  <a:pt x="1034442" y="1841728"/>
                  <a:pt x="1032583" y="1843588"/>
                </a:cubicBezTo>
                <a:lnTo>
                  <a:pt x="1027005" y="1840799"/>
                </a:lnTo>
                <a:cubicBezTo>
                  <a:pt x="1021427" y="1840799"/>
                  <a:pt x="1009341" y="1832896"/>
                  <a:pt x="990747" y="1817091"/>
                </a:cubicBezTo>
                <a:cubicBezTo>
                  <a:pt x="972153" y="1801286"/>
                  <a:pt x="952164" y="1783157"/>
                  <a:pt x="930781" y="1762704"/>
                </a:cubicBezTo>
                <a:cubicBezTo>
                  <a:pt x="909398" y="1742251"/>
                  <a:pt x="888480" y="1722727"/>
                  <a:pt x="868027" y="1704133"/>
                </a:cubicBezTo>
                <a:cubicBezTo>
                  <a:pt x="847574" y="1685539"/>
                  <a:pt x="833628" y="1673453"/>
                  <a:pt x="826190" y="1667875"/>
                </a:cubicBezTo>
                <a:cubicBezTo>
                  <a:pt x="824331" y="1667875"/>
                  <a:pt x="818753" y="1666481"/>
                  <a:pt x="809456" y="1663691"/>
                </a:cubicBezTo>
                <a:cubicBezTo>
                  <a:pt x="800159" y="1660902"/>
                  <a:pt x="790862" y="1658578"/>
                  <a:pt x="781565" y="1656719"/>
                </a:cubicBezTo>
                <a:cubicBezTo>
                  <a:pt x="772268" y="1654859"/>
                  <a:pt x="763436" y="1652535"/>
                  <a:pt x="755069" y="1649746"/>
                </a:cubicBezTo>
                <a:cubicBezTo>
                  <a:pt x="746701" y="1646957"/>
                  <a:pt x="742518" y="1645562"/>
                  <a:pt x="742518" y="1645562"/>
                </a:cubicBezTo>
                <a:cubicBezTo>
                  <a:pt x="720205" y="1638125"/>
                  <a:pt x="699752" y="1624644"/>
                  <a:pt x="681158" y="1605121"/>
                </a:cubicBezTo>
                <a:cubicBezTo>
                  <a:pt x="662564" y="1585597"/>
                  <a:pt x="644435" y="1564679"/>
                  <a:pt x="626771" y="1542366"/>
                </a:cubicBezTo>
                <a:cubicBezTo>
                  <a:pt x="609106" y="1520054"/>
                  <a:pt x="592372" y="1498206"/>
                  <a:pt x="576567" y="1476823"/>
                </a:cubicBezTo>
                <a:cubicBezTo>
                  <a:pt x="560762" y="1455440"/>
                  <a:pt x="546352" y="1437311"/>
                  <a:pt x="533336" y="1422435"/>
                </a:cubicBezTo>
                <a:cubicBezTo>
                  <a:pt x="522180" y="1409420"/>
                  <a:pt x="511953" y="1398728"/>
                  <a:pt x="502656" y="1390361"/>
                </a:cubicBezTo>
                <a:cubicBezTo>
                  <a:pt x="493359" y="1381994"/>
                  <a:pt x="485457" y="1373161"/>
                  <a:pt x="478949" y="1363865"/>
                </a:cubicBezTo>
                <a:cubicBezTo>
                  <a:pt x="472441" y="1354568"/>
                  <a:pt x="467793" y="1343876"/>
                  <a:pt x="465003" y="1331790"/>
                </a:cubicBezTo>
                <a:cubicBezTo>
                  <a:pt x="462214" y="1319704"/>
                  <a:pt x="460820" y="1302505"/>
                  <a:pt x="460820" y="1280192"/>
                </a:cubicBezTo>
                <a:lnTo>
                  <a:pt x="460820" y="1277403"/>
                </a:lnTo>
                <a:cubicBezTo>
                  <a:pt x="462679" y="1277403"/>
                  <a:pt x="465468" y="1275543"/>
                  <a:pt x="469187" y="1271825"/>
                </a:cubicBezTo>
                <a:lnTo>
                  <a:pt x="474765" y="1266246"/>
                </a:lnTo>
                <a:lnTo>
                  <a:pt x="480344" y="1260668"/>
                </a:lnTo>
                <a:cubicBezTo>
                  <a:pt x="480344" y="1258809"/>
                  <a:pt x="474300" y="1250906"/>
                  <a:pt x="462214" y="1236961"/>
                </a:cubicBezTo>
                <a:cubicBezTo>
                  <a:pt x="450128" y="1223016"/>
                  <a:pt x="445015" y="1208605"/>
                  <a:pt x="446874" y="1193730"/>
                </a:cubicBezTo>
                <a:cubicBezTo>
                  <a:pt x="446874" y="1173277"/>
                  <a:pt x="451058" y="1156542"/>
                  <a:pt x="459425" y="1143527"/>
                </a:cubicBezTo>
                <a:cubicBezTo>
                  <a:pt x="467793" y="1130511"/>
                  <a:pt x="477554" y="1119354"/>
                  <a:pt x="488711" y="1110057"/>
                </a:cubicBezTo>
                <a:cubicBezTo>
                  <a:pt x="499867" y="1100761"/>
                  <a:pt x="511023" y="1090999"/>
                  <a:pt x="522180" y="1080772"/>
                </a:cubicBezTo>
                <a:cubicBezTo>
                  <a:pt x="533336" y="1070545"/>
                  <a:pt x="541703" y="1057065"/>
                  <a:pt x="547282" y="1040330"/>
                </a:cubicBezTo>
                <a:cubicBezTo>
                  <a:pt x="569594" y="1031033"/>
                  <a:pt x="592372" y="1022201"/>
                  <a:pt x="615614" y="1013834"/>
                </a:cubicBezTo>
                <a:cubicBezTo>
                  <a:pt x="638856" y="1005467"/>
                  <a:pt x="660705" y="995705"/>
                  <a:pt x="681158" y="984549"/>
                </a:cubicBezTo>
                <a:cubicBezTo>
                  <a:pt x="699752" y="973392"/>
                  <a:pt x="710443" y="964560"/>
                  <a:pt x="713233" y="958052"/>
                </a:cubicBezTo>
                <a:cubicBezTo>
                  <a:pt x="716021" y="951544"/>
                  <a:pt x="718810" y="946431"/>
                  <a:pt x="721599" y="942712"/>
                </a:cubicBezTo>
                <a:cubicBezTo>
                  <a:pt x="724389" y="938993"/>
                  <a:pt x="730432" y="935275"/>
                  <a:pt x="739729" y="931556"/>
                </a:cubicBezTo>
                <a:cubicBezTo>
                  <a:pt x="749025" y="927837"/>
                  <a:pt x="768549" y="924118"/>
                  <a:pt x="798299" y="920399"/>
                </a:cubicBezTo>
                <a:cubicBezTo>
                  <a:pt x="800159" y="922259"/>
                  <a:pt x="804808" y="923189"/>
                  <a:pt x="812245" y="923189"/>
                </a:cubicBezTo>
                <a:cubicBezTo>
                  <a:pt x="819683" y="925048"/>
                  <a:pt x="825725" y="926443"/>
                  <a:pt x="830374" y="927372"/>
                </a:cubicBezTo>
                <a:cubicBezTo>
                  <a:pt x="835023" y="928302"/>
                  <a:pt x="840136" y="935275"/>
                  <a:pt x="845714" y="948290"/>
                </a:cubicBezTo>
                <a:cubicBezTo>
                  <a:pt x="847574" y="944572"/>
                  <a:pt x="853616" y="937134"/>
                  <a:pt x="863843" y="925978"/>
                </a:cubicBezTo>
                <a:cubicBezTo>
                  <a:pt x="874070" y="914821"/>
                  <a:pt x="885226" y="903200"/>
                  <a:pt x="897312" y="891114"/>
                </a:cubicBezTo>
                <a:cubicBezTo>
                  <a:pt x="909398" y="879028"/>
                  <a:pt x="920090" y="867872"/>
                  <a:pt x="929387" y="857645"/>
                </a:cubicBezTo>
                <a:cubicBezTo>
                  <a:pt x="938684" y="847418"/>
                  <a:pt x="944262" y="842305"/>
                  <a:pt x="946121" y="842305"/>
                </a:cubicBezTo>
                <a:cubicBezTo>
                  <a:pt x="959137" y="840446"/>
                  <a:pt x="972618" y="841375"/>
                  <a:pt x="986563" y="845094"/>
                </a:cubicBezTo>
                <a:cubicBezTo>
                  <a:pt x="1000508" y="848813"/>
                  <a:pt x="1012130" y="846024"/>
                  <a:pt x="1021427" y="836727"/>
                </a:cubicBezTo>
                <a:cubicBezTo>
                  <a:pt x="1025145" y="834868"/>
                  <a:pt x="1025610" y="829289"/>
                  <a:pt x="1022821" y="819992"/>
                </a:cubicBezTo>
                <a:cubicBezTo>
                  <a:pt x="1020032" y="810696"/>
                  <a:pt x="1020497" y="805117"/>
                  <a:pt x="1024216" y="803258"/>
                </a:cubicBezTo>
                <a:cubicBezTo>
                  <a:pt x="1033513" y="793961"/>
                  <a:pt x="1047923" y="787918"/>
                  <a:pt x="1067447" y="785129"/>
                </a:cubicBezTo>
                <a:cubicBezTo>
                  <a:pt x="1086970" y="782340"/>
                  <a:pt x="1101380" y="776297"/>
                  <a:pt x="1110677" y="767000"/>
                </a:cubicBezTo>
                <a:cubicBezTo>
                  <a:pt x="1112537" y="763281"/>
                  <a:pt x="1113931" y="758632"/>
                  <a:pt x="1114861" y="753054"/>
                </a:cubicBezTo>
                <a:cubicBezTo>
                  <a:pt x="1115791" y="747476"/>
                  <a:pt x="1116256" y="743757"/>
                  <a:pt x="1116256" y="741898"/>
                </a:cubicBezTo>
                <a:cubicBezTo>
                  <a:pt x="1116256" y="740038"/>
                  <a:pt x="1121369" y="735390"/>
                  <a:pt x="1131596" y="727952"/>
                </a:cubicBezTo>
                <a:cubicBezTo>
                  <a:pt x="1141822" y="720515"/>
                  <a:pt x="1153443" y="712148"/>
                  <a:pt x="1166459" y="702851"/>
                </a:cubicBezTo>
                <a:cubicBezTo>
                  <a:pt x="1179475" y="693554"/>
                  <a:pt x="1192491" y="684722"/>
                  <a:pt x="1205506" y="676354"/>
                </a:cubicBezTo>
                <a:cubicBezTo>
                  <a:pt x="1218522" y="667987"/>
                  <a:pt x="1227819" y="661014"/>
                  <a:pt x="1233397" y="655436"/>
                </a:cubicBezTo>
                <a:cubicBezTo>
                  <a:pt x="1233397" y="651717"/>
                  <a:pt x="1237116" y="645674"/>
                  <a:pt x="1244553" y="637307"/>
                </a:cubicBezTo>
                <a:cubicBezTo>
                  <a:pt x="1251991" y="628940"/>
                  <a:pt x="1259894" y="620573"/>
                  <a:pt x="1268261" y="612205"/>
                </a:cubicBezTo>
                <a:cubicBezTo>
                  <a:pt x="1276628" y="603838"/>
                  <a:pt x="1284066" y="596400"/>
                  <a:pt x="1290574" y="589893"/>
                </a:cubicBezTo>
                <a:cubicBezTo>
                  <a:pt x="1297082" y="583385"/>
                  <a:pt x="1301265" y="579201"/>
                  <a:pt x="1303124" y="577342"/>
                </a:cubicBezTo>
                <a:cubicBezTo>
                  <a:pt x="1306843" y="577342"/>
                  <a:pt x="1311492" y="568045"/>
                  <a:pt x="1317070" y="549451"/>
                </a:cubicBezTo>
                <a:cubicBezTo>
                  <a:pt x="1322648" y="530857"/>
                  <a:pt x="1331015" y="521560"/>
                  <a:pt x="1342172" y="521560"/>
                </a:cubicBezTo>
                <a:lnTo>
                  <a:pt x="1344961" y="524349"/>
                </a:lnTo>
                <a:cubicBezTo>
                  <a:pt x="1344961" y="526208"/>
                  <a:pt x="1345890" y="527138"/>
                  <a:pt x="1347750" y="527138"/>
                </a:cubicBezTo>
                <a:lnTo>
                  <a:pt x="1364485" y="571763"/>
                </a:lnTo>
                <a:lnTo>
                  <a:pt x="1370063" y="571763"/>
                </a:lnTo>
                <a:cubicBezTo>
                  <a:pt x="1379359" y="573623"/>
                  <a:pt x="1386332" y="568510"/>
                  <a:pt x="1390981" y="556424"/>
                </a:cubicBezTo>
                <a:cubicBezTo>
                  <a:pt x="1395629" y="544338"/>
                  <a:pt x="1398883" y="534576"/>
                  <a:pt x="1400743" y="527138"/>
                </a:cubicBezTo>
                <a:lnTo>
                  <a:pt x="1400743" y="518771"/>
                </a:lnTo>
                <a:cubicBezTo>
                  <a:pt x="1402602" y="509474"/>
                  <a:pt x="1395629" y="496923"/>
                  <a:pt x="1379824" y="481118"/>
                </a:cubicBezTo>
                <a:cubicBezTo>
                  <a:pt x="1364020" y="465313"/>
                  <a:pt x="1350539" y="458341"/>
                  <a:pt x="1339383" y="460200"/>
                </a:cubicBezTo>
                <a:cubicBezTo>
                  <a:pt x="1335664" y="460200"/>
                  <a:pt x="1331480" y="463454"/>
                  <a:pt x="1326832" y="469962"/>
                </a:cubicBezTo>
                <a:cubicBezTo>
                  <a:pt x="1322183" y="476470"/>
                  <a:pt x="1318929" y="481583"/>
                  <a:pt x="1317070" y="485302"/>
                </a:cubicBezTo>
                <a:lnTo>
                  <a:pt x="1311492" y="485302"/>
                </a:lnTo>
                <a:cubicBezTo>
                  <a:pt x="1305914" y="485302"/>
                  <a:pt x="1303124" y="485302"/>
                  <a:pt x="1303124" y="485302"/>
                </a:cubicBezTo>
                <a:cubicBezTo>
                  <a:pt x="1303124" y="470427"/>
                  <a:pt x="1305914" y="456481"/>
                  <a:pt x="1311492" y="443465"/>
                </a:cubicBezTo>
                <a:cubicBezTo>
                  <a:pt x="1317070" y="430450"/>
                  <a:pt x="1319859" y="416504"/>
                  <a:pt x="1319859" y="401629"/>
                </a:cubicBezTo>
                <a:lnTo>
                  <a:pt x="1319859" y="396051"/>
                </a:lnTo>
                <a:cubicBezTo>
                  <a:pt x="1312421" y="405348"/>
                  <a:pt x="1302195" y="412785"/>
                  <a:pt x="1289179" y="418364"/>
                </a:cubicBezTo>
                <a:cubicBezTo>
                  <a:pt x="1276163" y="423942"/>
                  <a:pt x="1265007" y="429520"/>
                  <a:pt x="1255710" y="435098"/>
                </a:cubicBezTo>
                <a:lnTo>
                  <a:pt x="1236186" y="370949"/>
                </a:lnTo>
                <a:lnTo>
                  <a:pt x="1225030" y="370949"/>
                </a:lnTo>
                <a:cubicBezTo>
                  <a:pt x="1221311" y="385824"/>
                  <a:pt x="1216663" y="399770"/>
                  <a:pt x="1211085" y="412785"/>
                </a:cubicBezTo>
                <a:cubicBezTo>
                  <a:pt x="1205506" y="425801"/>
                  <a:pt x="1198069" y="440676"/>
                  <a:pt x="1188772" y="457411"/>
                </a:cubicBezTo>
                <a:cubicBezTo>
                  <a:pt x="1170178" y="440676"/>
                  <a:pt x="1152049" y="420688"/>
                  <a:pt x="1134385" y="397445"/>
                </a:cubicBezTo>
                <a:cubicBezTo>
                  <a:pt x="1116720" y="374203"/>
                  <a:pt x="1093013" y="362582"/>
                  <a:pt x="1063263" y="362582"/>
                </a:cubicBezTo>
                <a:cubicBezTo>
                  <a:pt x="1042810" y="360723"/>
                  <a:pt x="1026075" y="362582"/>
                  <a:pt x="1013059" y="368160"/>
                </a:cubicBezTo>
                <a:cubicBezTo>
                  <a:pt x="1003297" y="372344"/>
                  <a:pt x="997196" y="382280"/>
                  <a:pt x="994756" y="397968"/>
                </a:cubicBezTo>
                <a:lnTo>
                  <a:pt x="993698" y="413229"/>
                </a:lnTo>
                <a:lnTo>
                  <a:pt x="986563" y="406859"/>
                </a:lnTo>
                <a:cubicBezTo>
                  <a:pt x="984704" y="404767"/>
                  <a:pt x="984239" y="403489"/>
                  <a:pt x="985169" y="403024"/>
                </a:cubicBezTo>
                <a:cubicBezTo>
                  <a:pt x="987028" y="402094"/>
                  <a:pt x="988887" y="397910"/>
                  <a:pt x="990747" y="390473"/>
                </a:cubicBezTo>
                <a:lnTo>
                  <a:pt x="909863" y="387684"/>
                </a:lnTo>
                <a:lnTo>
                  <a:pt x="907074" y="384894"/>
                </a:lnTo>
                <a:cubicBezTo>
                  <a:pt x="903355" y="381176"/>
                  <a:pt x="900566" y="379316"/>
                  <a:pt x="898707" y="379316"/>
                </a:cubicBezTo>
                <a:lnTo>
                  <a:pt x="893129" y="376527"/>
                </a:lnTo>
                <a:lnTo>
                  <a:pt x="887550" y="379316"/>
                </a:lnTo>
                <a:lnTo>
                  <a:pt x="879183" y="387684"/>
                </a:lnTo>
                <a:lnTo>
                  <a:pt x="873605" y="390473"/>
                </a:lnTo>
                <a:cubicBezTo>
                  <a:pt x="871745" y="390473"/>
                  <a:pt x="870816" y="389543"/>
                  <a:pt x="870816" y="387684"/>
                </a:cubicBezTo>
                <a:lnTo>
                  <a:pt x="868027" y="384894"/>
                </a:lnTo>
                <a:cubicBezTo>
                  <a:pt x="864308" y="377457"/>
                  <a:pt x="857800" y="365836"/>
                  <a:pt x="848503" y="350031"/>
                </a:cubicBezTo>
                <a:cubicBezTo>
                  <a:pt x="839206" y="334226"/>
                  <a:pt x="832698" y="320745"/>
                  <a:pt x="828979" y="309589"/>
                </a:cubicBezTo>
                <a:cubicBezTo>
                  <a:pt x="827120" y="311449"/>
                  <a:pt x="823401" y="315632"/>
                  <a:pt x="817823" y="322140"/>
                </a:cubicBezTo>
                <a:cubicBezTo>
                  <a:pt x="812245" y="328648"/>
                  <a:pt x="805272" y="335621"/>
                  <a:pt x="796905" y="343058"/>
                </a:cubicBezTo>
                <a:cubicBezTo>
                  <a:pt x="788538" y="350496"/>
                  <a:pt x="780171" y="357004"/>
                  <a:pt x="771803" y="362582"/>
                </a:cubicBezTo>
                <a:cubicBezTo>
                  <a:pt x="763436" y="368160"/>
                  <a:pt x="755534" y="371879"/>
                  <a:pt x="748096" y="373738"/>
                </a:cubicBezTo>
                <a:cubicBezTo>
                  <a:pt x="749955" y="353285"/>
                  <a:pt x="749025" y="333761"/>
                  <a:pt x="745307" y="315167"/>
                </a:cubicBezTo>
                <a:cubicBezTo>
                  <a:pt x="741588" y="296574"/>
                  <a:pt x="733221" y="278909"/>
                  <a:pt x="720205" y="262175"/>
                </a:cubicBezTo>
                <a:cubicBezTo>
                  <a:pt x="716486" y="265894"/>
                  <a:pt x="711838" y="276585"/>
                  <a:pt x="706260" y="294249"/>
                </a:cubicBezTo>
                <a:cubicBezTo>
                  <a:pt x="700682" y="311913"/>
                  <a:pt x="697892" y="322605"/>
                  <a:pt x="697892" y="326324"/>
                </a:cubicBezTo>
                <a:cubicBezTo>
                  <a:pt x="697892" y="328183"/>
                  <a:pt x="699752" y="333296"/>
                  <a:pt x="703470" y="341664"/>
                </a:cubicBezTo>
                <a:cubicBezTo>
                  <a:pt x="707189" y="350031"/>
                  <a:pt x="708119" y="356074"/>
                  <a:pt x="706260" y="359793"/>
                </a:cubicBezTo>
                <a:lnTo>
                  <a:pt x="709049" y="368160"/>
                </a:lnTo>
                <a:lnTo>
                  <a:pt x="706260" y="373738"/>
                </a:lnTo>
                <a:cubicBezTo>
                  <a:pt x="704400" y="377457"/>
                  <a:pt x="701146" y="380246"/>
                  <a:pt x="696498" y="382105"/>
                </a:cubicBezTo>
                <a:cubicBezTo>
                  <a:pt x="691849" y="383965"/>
                  <a:pt x="687666" y="385824"/>
                  <a:pt x="683947" y="387684"/>
                </a:cubicBezTo>
                <a:cubicBezTo>
                  <a:pt x="683947" y="382105"/>
                  <a:pt x="683017" y="369555"/>
                  <a:pt x="681158" y="350031"/>
                </a:cubicBezTo>
                <a:cubicBezTo>
                  <a:pt x="679298" y="330507"/>
                  <a:pt x="676509" y="317956"/>
                  <a:pt x="672791" y="312378"/>
                </a:cubicBezTo>
                <a:cubicBezTo>
                  <a:pt x="676509" y="308659"/>
                  <a:pt x="676974" y="304941"/>
                  <a:pt x="674185" y="301222"/>
                </a:cubicBezTo>
                <a:cubicBezTo>
                  <a:pt x="671396" y="297503"/>
                  <a:pt x="669072" y="294714"/>
                  <a:pt x="667212" y="292855"/>
                </a:cubicBezTo>
                <a:lnTo>
                  <a:pt x="661634" y="292855"/>
                </a:lnTo>
                <a:lnTo>
                  <a:pt x="658845" y="292855"/>
                </a:lnTo>
                <a:cubicBezTo>
                  <a:pt x="658845" y="294714"/>
                  <a:pt x="657916" y="300292"/>
                  <a:pt x="656056" y="309589"/>
                </a:cubicBezTo>
                <a:cubicBezTo>
                  <a:pt x="654197" y="318886"/>
                  <a:pt x="651407" y="328183"/>
                  <a:pt x="647689" y="337480"/>
                </a:cubicBezTo>
                <a:cubicBezTo>
                  <a:pt x="643970" y="346777"/>
                  <a:pt x="639321" y="355609"/>
                  <a:pt x="633743" y="363976"/>
                </a:cubicBezTo>
                <a:cubicBezTo>
                  <a:pt x="628165" y="372344"/>
                  <a:pt x="621657" y="376527"/>
                  <a:pt x="614220" y="376527"/>
                </a:cubicBezTo>
                <a:lnTo>
                  <a:pt x="608641" y="373738"/>
                </a:lnTo>
                <a:cubicBezTo>
                  <a:pt x="606782" y="373738"/>
                  <a:pt x="605388" y="370019"/>
                  <a:pt x="604458" y="362582"/>
                </a:cubicBezTo>
                <a:cubicBezTo>
                  <a:pt x="603528" y="355144"/>
                  <a:pt x="602134" y="351425"/>
                  <a:pt x="600274" y="351425"/>
                </a:cubicBezTo>
                <a:cubicBezTo>
                  <a:pt x="600274" y="349566"/>
                  <a:pt x="597020" y="350961"/>
                  <a:pt x="590513" y="355609"/>
                </a:cubicBezTo>
                <a:cubicBezTo>
                  <a:pt x="584005" y="360258"/>
                  <a:pt x="579821" y="362582"/>
                  <a:pt x="577962" y="362582"/>
                </a:cubicBezTo>
                <a:cubicBezTo>
                  <a:pt x="577962" y="370019"/>
                  <a:pt x="579821" y="377922"/>
                  <a:pt x="583540" y="386289"/>
                </a:cubicBezTo>
                <a:cubicBezTo>
                  <a:pt x="587258" y="394656"/>
                  <a:pt x="589118" y="403489"/>
                  <a:pt x="589118" y="412785"/>
                </a:cubicBezTo>
                <a:cubicBezTo>
                  <a:pt x="579821" y="412785"/>
                  <a:pt x="571918" y="408602"/>
                  <a:pt x="565411" y="400234"/>
                </a:cubicBezTo>
                <a:cubicBezTo>
                  <a:pt x="558903" y="391867"/>
                  <a:pt x="551000" y="386754"/>
                  <a:pt x="541703" y="384894"/>
                </a:cubicBezTo>
                <a:cubicBezTo>
                  <a:pt x="539844" y="383035"/>
                  <a:pt x="537520" y="381641"/>
                  <a:pt x="534731" y="380711"/>
                </a:cubicBezTo>
                <a:cubicBezTo>
                  <a:pt x="531941" y="379781"/>
                  <a:pt x="528687" y="378387"/>
                  <a:pt x="524969" y="376527"/>
                </a:cubicBezTo>
                <a:cubicBezTo>
                  <a:pt x="519391" y="374668"/>
                  <a:pt x="514742" y="372809"/>
                  <a:pt x="511023" y="370949"/>
                </a:cubicBezTo>
                <a:lnTo>
                  <a:pt x="480344" y="423942"/>
                </a:lnTo>
                <a:lnTo>
                  <a:pt x="402249" y="423942"/>
                </a:lnTo>
                <a:lnTo>
                  <a:pt x="391093" y="429520"/>
                </a:lnTo>
                <a:cubicBezTo>
                  <a:pt x="392952" y="449973"/>
                  <a:pt x="391557" y="476934"/>
                  <a:pt x="386909" y="510404"/>
                </a:cubicBezTo>
                <a:cubicBezTo>
                  <a:pt x="382261" y="543873"/>
                  <a:pt x="370639" y="568045"/>
                  <a:pt x="352045" y="582920"/>
                </a:cubicBezTo>
                <a:cubicBezTo>
                  <a:pt x="348327" y="586639"/>
                  <a:pt x="344608" y="588498"/>
                  <a:pt x="340889" y="588498"/>
                </a:cubicBezTo>
                <a:lnTo>
                  <a:pt x="335311" y="588498"/>
                </a:lnTo>
                <a:lnTo>
                  <a:pt x="338100" y="541083"/>
                </a:lnTo>
                <a:cubicBezTo>
                  <a:pt x="336240" y="541083"/>
                  <a:pt x="334381" y="540154"/>
                  <a:pt x="332522" y="538294"/>
                </a:cubicBezTo>
                <a:cubicBezTo>
                  <a:pt x="330663" y="538294"/>
                  <a:pt x="328803" y="537830"/>
                  <a:pt x="326944" y="536900"/>
                </a:cubicBezTo>
                <a:cubicBezTo>
                  <a:pt x="325084" y="535970"/>
                  <a:pt x="323225" y="535505"/>
                  <a:pt x="321366" y="535505"/>
                </a:cubicBezTo>
                <a:cubicBezTo>
                  <a:pt x="313928" y="539224"/>
                  <a:pt x="308350" y="546662"/>
                  <a:pt x="304631" y="557818"/>
                </a:cubicBezTo>
                <a:cubicBezTo>
                  <a:pt x="300912" y="568974"/>
                  <a:pt x="299053" y="578271"/>
                  <a:pt x="299053" y="585709"/>
                </a:cubicBezTo>
                <a:cubicBezTo>
                  <a:pt x="297193" y="606162"/>
                  <a:pt x="302307" y="621967"/>
                  <a:pt x="314393" y="633123"/>
                </a:cubicBezTo>
                <a:cubicBezTo>
                  <a:pt x="326479" y="644280"/>
                  <a:pt x="331592" y="660085"/>
                  <a:pt x="329733" y="680538"/>
                </a:cubicBezTo>
                <a:cubicBezTo>
                  <a:pt x="298123" y="678679"/>
                  <a:pt x="281389" y="695413"/>
                  <a:pt x="279529" y="730742"/>
                </a:cubicBezTo>
                <a:lnTo>
                  <a:pt x="268373" y="730742"/>
                </a:lnTo>
                <a:lnTo>
                  <a:pt x="265584" y="761421"/>
                </a:lnTo>
                <a:lnTo>
                  <a:pt x="293475" y="739109"/>
                </a:lnTo>
                <a:cubicBezTo>
                  <a:pt x="299053" y="753984"/>
                  <a:pt x="306955" y="768859"/>
                  <a:pt x="317182" y="783734"/>
                </a:cubicBezTo>
                <a:cubicBezTo>
                  <a:pt x="327408" y="798609"/>
                  <a:pt x="333452" y="813484"/>
                  <a:pt x="335311" y="828360"/>
                </a:cubicBezTo>
                <a:cubicBezTo>
                  <a:pt x="331592" y="835797"/>
                  <a:pt x="329733" y="840446"/>
                  <a:pt x="329733" y="842305"/>
                </a:cubicBezTo>
                <a:cubicBezTo>
                  <a:pt x="329733" y="844165"/>
                  <a:pt x="326479" y="848348"/>
                  <a:pt x="319971" y="854856"/>
                </a:cubicBezTo>
                <a:cubicBezTo>
                  <a:pt x="313463" y="861364"/>
                  <a:pt x="309280" y="866477"/>
                  <a:pt x="307420" y="870196"/>
                </a:cubicBezTo>
                <a:cubicBezTo>
                  <a:pt x="303701" y="873915"/>
                  <a:pt x="301377" y="884606"/>
                  <a:pt x="300447" y="902270"/>
                </a:cubicBezTo>
                <a:cubicBezTo>
                  <a:pt x="299517" y="919935"/>
                  <a:pt x="300912" y="930626"/>
                  <a:pt x="304631" y="934345"/>
                </a:cubicBezTo>
                <a:cubicBezTo>
                  <a:pt x="302772" y="930626"/>
                  <a:pt x="299517" y="926907"/>
                  <a:pt x="294869" y="923189"/>
                </a:cubicBezTo>
                <a:cubicBezTo>
                  <a:pt x="290221" y="919470"/>
                  <a:pt x="286967" y="915751"/>
                  <a:pt x="285107" y="912032"/>
                </a:cubicBezTo>
                <a:lnTo>
                  <a:pt x="279529" y="909243"/>
                </a:lnTo>
                <a:lnTo>
                  <a:pt x="273951" y="912032"/>
                </a:lnTo>
                <a:cubicBezTo>
                  <a:pt x="272091" y="912032"/>
                  <a:pt x="269302" y="914356"/>
                  <a:pt x="265584" y="919005"/>
                </a:cubicBezTo>
                <a:cubicBezTo>
                  <a:pt x="261865" y="923653"/>
                  <a:pt x="259076" y="925978"/>
                  <a:pt x="257216" y="925978"/>
                </a:cubicBezTo>
                <a:lnTo>
                  <a:pt x="260005" y="928767"/>
                </a:lnTo>
                <a:cubicBezTo>
                  <a:pt x="260005" y="943642"/>
                  <a:pt x="260470" y="958982"/>
                  <a:pt x="261400" y="974787"/>
                </a:cubicBezTo>
                <a:cubicBezTo>
                  <a:pt x="262330" y="990592"/>
                  <a:pt x="265584" y="1005932"/>
                  <a:pt x="271162" y="1020807"/>
                </a:cubicBezTo>
                <a:cubicBezTo>
                  <a:pt x="276740" y="1035682"/>
                  <a:pt x="285107" y="1048233"/>
                  <a:pt x="296264" y="1058459"/>
                </a:cubicBezTo>
                <a:cubicBezTo>
                  <a:pt x="307420" y="1068686"/>
                  <a:pt x="322295" y="1073799"/>
                  <a:pt x="340889" y="1073799"/>
                </a:cubicBezTo>
                <a:cubicBezTo>
                  <a:pt x="340889" y="1090534"/>
                  <a:pt x="338100" y="1104944"/>
                  <a:pt x="332522" y="1117030"/>
                </a:cubicBezTo>
                <a:cubicBezTo>
                  <a:pt x="326944" y="1129116"/>
                  <a:pt x="321366" y="1139343"/>
                  <a:pt x="315787" y="1147710"/>
                </a:cubicBezTo>
                <a:cubicBezTo>
                  <a:pt x="310209" y="1156077"/>
                  <a:pt x="305096" y="1163980"/>
                  <a:pt x="300447" y="1171417"/>
                </a:cubicBezTo>
                <a:cubicBezTo>
                  <a:pt x="295799" y="1178855"/>
                  <a:pt x="293475" y="1188152"/>
                  <a:pt x="293475" y="1199308"/>
                </a:cubicBezTo>
                <a:lnTo>
                  <a:pt x="293475" y="1204886"/>
                </a:lnTo>
                <a:cubicBezTo>
                  <a:pt x="297193" y="1208605"/>
                  <a:pt x="300447" y="1213254"/>
                  <a:pt x="303236" y="1218832"/>
                </a:cubicBezTo>
                <a:cubicBezTo>
                  <a:pt x="306026" y="1224410"/>
                  <a:pt x="309280" y="1228129"/>
                  <a:pt x="312998" y="1229988"/>
                </a:cubicBezTo>
                <a:lnTo>
                  <a:pt x="312998" y="1288559"/>
                </a:lnTo>
                <a:cubicBezTo>
                  <a:pt x="314857" y="1310872"/>
                  <a:pt x="310674" y="1329931"/>
                  <a:pt x="300447" y="1345736"/>
                </a:cubicBezTo>
                <a:cubicBezTo>
                  <a:pt x="290221" y="1361540"/>
                  <a:pt x="284177" y="1379669"/>
                  <a:pt x="282318" y="1400123"/>
                </a:cubicBezTo>
                <a:cubicBezTo>
                  <a:pt x="284177" y="1413138"/>
                  <a:pt x="291615" y="1425224"/>
                  <a:pt x="304631" y="1436381"/>
                </a:cubicBezTo>
                <a:cubicBezTo>
                  <a:pt x="317647" y="1447537"/>
                  <a:pt x="324154" y="1459623"/>
                  <a:pt x="324154" y="1472639"/>
                </a:cubicBezTo>
                <a:cubicBezTo>
                  <a:pt x="324154" y="1474498"/>
                  <a:pt x="323690" y="1476823"/>
                  <a:pt x="322760" y="1479612"/>
                </a:cubicBezTo>
                <a:cubicBezTo>
                  <a:pt x="321830" y="1482401"/>
                  <a:pt x="321366" y="1485655"/>
                  <a:pt x="321366" y="1489374"/>
                </a:cubicBezTo>
                <a:cubicBezTo>
                  <a:pt x="321366" y="1491233"/>
                  <a:pt x="320901" y="1501460"/>
                  <a:pt x="319971" y="1520054"/>
                </a:cubicBezTo>
                <a:cubicBezTo>
                  <a:pt x="319041" y="1538647"/>
                  <a:pt x="317647" y="1558636"/>
                  <a:pt x="315787" y="1580019"/>
                </a:cubicBezTo>
                <a:cubicBezTo>
                  <a:pt x="313928" y="1601402"/>
                  <a:pt x="311603" y="1621855"/>
                  <a:pt x="308815" y="1641379"/>
                </a:cubicBezTo>
                <a:cubicBezTo>
                  <a:pt x="306026" y="1660902"/>
                  <a:pt x="304631" y="1671594"/>
                  <a:pt x="304631" y="1673453"/>
                </a:cubicBezTo>
                <a:lnTo>
                  <a:pt x="304631" y="1679032"/>
                </a:lnTo>
                <a:lnTo>
                  <a:pt x="304631" y="1684610"/>
                </a:lnTo>
                <a:cubicBezTo>
                  <a:pt x="308350" y="1688329"/>
                  <a:pt x="315322" y="1691582"/>
                  <a:pt x="325549" y="1694371"/>
                </a:cubicBezTo>
                <a:cubicBezTo>
                  <a:pt x="335776" y="1697161"/>
                  <a:pt x="340889" y="1703204"/>
                  <a:pt x="340889" y="1712501"/>
                </a:cubicBezTo>
                <a:cubicBezTo>
                  <a:pt x="340889" y="1719938"/>
                  <a:pt x="339030" y="1724122"/>
                  <a:pt x="335311" y="1725051"/>
                </a:cubicBezTo>
                <a:cubicBezTo>
                  <a:pt x="331592" y="1725981"/>
                  <a:pt x="328338" y="1727840"/>
                  <a:pt x="325549" y="1730630"/>
                </a:cubicBezTo>
                <a:cubicBezTo>
                  <a:pt x="322760" y="1733419"/>
                  <a:pt x="319506" y="1737602"/>
                  <a:pt x="315787" y="1743181"/>
                </a:cubicBezTo>
                <a:cubicBezTo>
                  <a:pt x="312068" y="1748759"/>
                  <a:pt x="310209" y="1759915"/>
                  <a:pt x="310209" y="1776650"/>
                </a:cubicBezTo>
                <a:lnTo>
                  <a:pt x="310209" y="1782228"/>
                </a:lnTo>
                <a:cubicBezTo>
                  <a:pt x="319506" y="1772931"/>
                  <a:pt x="323225" y="1766423"/>
                  <a:pt x="321366" y="1762704"/>
                </a:cubicBezTo>
                <a:cubicBezTo>
                  <a:pt x="319506" y="1758985"/>
                  <a:pt x="325084" y="1757126"/>
                  <a:pt x="338100" y="1757126"/>
                </a:cubicBezTo>
                <a:cubicBezTo>
                  <a:pt x="338100" y="1760845"/>
                  <a:pt x="337635" y="1771536"/>
                  <a:pt x="336705" y="1789200"/>
                </a:cubicBezTo>
                <a:cubicBezTo>
                  <a:pt x="335776" y="1806865"/>
                  <a:pt x="334381" y="1817556"/>
                  <a:pt x="332522" y="1821275"/>
                </a:cubicBezTo>
                <a:cubicBezTo>
                  <a:pt x="330663" y="1830572"/>
                  <a:pt x="320436" y="1844517"/>
                  <a:pt x="301842" y="1863111"/>
                </a:cubicBezTo>
                <a:cubicBezTo>
                  <a:pt x="283248" y="1881705"/>
                  <a:pt x="266513" y="1893791"/>
                  <a:pt x="251638" y="1899369"/>
                </a:cubicBezTo>
                <a:cubicBezTo>
                  <a:pt x="236763" y="1916104"/>
                  <a:pt x="226072" y="1930050"/>
                  <a:pt x="219564" y="1941206"/>
                </a:cubicBezTo>
                <a:cubicBezTo>
                  <a:pt x="213056" y="1952362"/>
                  <a:pt x="204224" y="1957940"/>
                  <a:pt x="193067" y="1957940"/>
                </a:cubicBezTo>
                <a:cubicBezTo>
                  <a:pt x="180051" y="1957940"/>
                  <a:pt x="167501" y="1955151"/>
                  <a:pt x="155415" y="1949573"/>
                </a:cubicBezTo>
                <a:cubicBezTo>
                  <a:pt x="143329" y="1943995"/>
                  <a:pt x="131708" y="1940276"/>
                  <a:pt x="120551" y="1938417"/>
                </a:cubicBezTo>
                <a:lnTo>
                  <a:pt x="126129" y="1807330"/>
                </a:lnTo>
                <a:cubicBezTo>
                  <a:pt x="126129" y="1803611"/>
                  <a:pt x="122410" y="1799892"/>
                  <a:pt x="114973" y="1796173"/>
                </a:cubicBezTo>
                <a:cubicBezTo>
                  <a:pt x="107535" y="1792454"/>
                  <a:pt x="101028" y="1769677"/>
                  <a:pt x="95449" y="1727840"/>
                </a:cubicBezTo>
                <a:cubicBezTo>
                  <a:pt x="89871" y="1686004"/>
                  <a:pt x="85687" y="1639054"/>
                  <a:pt x="82898" y="1586992"/>
                </a:cubicBezTo>
                <a:cubicBezTo>
                  <a:pt x="80109" y="1534929"/>
                  <a:pt x="78715" y="1485655"/>
                  <a:pt x="78715" y="1439170"/>
                </a:cubicBezTo>
                <a:cubicBezTo>
                  <a:pt x="78715" y="1392685"/>
                  <a:pt x="80574" y="1362935"/>
                  <a:pt x="84293" y="1349919"/>
                </a:cubicBezTo>
                <a:cubicBezTo>
                  <a:pt x="80574" y="1346200"/>
                  <a:pt x="76391" y="1332720"/>
                  <a:pt x="71742" y="1309477"/>
                </a:cubicBezTo>
                <a:cubicBezTo>
                  <a:pt x="67093" y="1286235"/>
                  <a:pt x="61980" y="1257879"/>
                  <a:pt x="56402" y="1224410"/>
                </a:cubicBezTo>
                <a:cubicBezTo>
                  <a:pt x="50824" y="1190941"/>
                  <a:pt x="46175" y="1154683"/>
                  <a:pt x="42456" y="1115636"/>
                </a:cubicBezTo>
                <a:cubicBezTo>
                  <a:pt x="38738" y="1076588"/>
                  <a:pt x="35019" y="1039401"/>
                  <a:pt x="31300" y="1004072"/>
                </a:cubicBezTo>
                <a:cubicBezTo>
                  <a:pt x="27581" y="968744"/>
                  <a:pt x="24328" y="938064"/>
                  <a:pt x="21539" y="912032"/>
                </a:cubicBezTo>
                <a:cubicBezTo>
                  <a:pt x="18749" y="886001"/>
                  <a:pt x="17355" y="869266"/>
                  <a:pt x="17355" y="861829"/>
                </a:cubicBezTo>
                <a:cubicBezTo>
                  <a:pt x="17355" y="859969"/>
                  <a:pt x="17355" y="853926"/>
                  <a:pt x="17355" y="843700"/>
                </a:cubicBezTo>
                <a:cubicBezTo>
                  <a:pt x="17355" y="833473"/>
                  <a:pt x="16890" y="822781"/>
                  <a:pt x="15960" y="811625"/>
                </a:cubicBezTo>
                <a:cubicBezTo>
                  <a:pt x="15030" y="800469"/>
                  <a:pt x="14566" y="789777"/>
                  <a:pt x="14566" y="779551"/>
                </a:cubicBezTo>
                <a:cubicBezTo>
                  <a:pt x="14566" y="769324"/>
                  <a:pt x="14566" y="763281"/>
                  <a:pt x="14566" y="761421"/>
                </a:cubicBezTo>
                <a:cubicBezTo>
                  <a:pt x="14566" y="757703"/>
                  <a:pt x="15030" y="748871"/>
                  <a:pt x="15960" y="734925"/>
                </a:cubicBezTo>
                <a:cubicBezTo>
                  <a:pt x="16890" y="720980"/>
                  <a:pt x="17820" y="706105"/>
                  <a:pt x="18749" y="690300"/>
                </a:cubicBezTo>
                <a:cubicBezTo>
                  <a:pt x="19679" y="674495"/>
                  <a:pt x="21074" y="660085"/>
                  <a:pt x="22933" y="647069"/>
                </a:cubicBezTo>
                <a:cubicBezTo>
                  <a:pt x="24793" y="634053"/>
                  <a:pt x="25722" y="625686"/>
                  <a:pt x="25722" y="621967"/>
                </a:cubicBezTo>
                <a:lnTo>
                  <a:pt x="25722" y="616389"/>
                </a:lnTo>
                <a:lnTo>
                  <a:pt x="25722" y="610811"/>
                </a:lnTo>
                <a:cubicBezTo>
                  <a:pt x="20144" y="579201"/>
                  <a:pt x="14101" y="549451"/>
                  <a:pt x="7593" y="521560"/>
                </a:cubicBezTo>
                <a:cubicBezTo>
                  <a:pt x="1085" y="493669"/>
                  <a:pt x="-1239" y="463919"/>
                  <a:pt x="620" y="432309"/>
                </a:cubicBezTo>
                <a:cubicBezTo>
                  <a:pt x="2480" y="419293"/>
                  <a:pt x="6199" y="413715"/>
                  <a:pt x="11777" y="415575"/>
                </a:cubicBezTo>
                <a:cubicBezTo>
                  <a:pt x="17355" y="417434"/>
                  <a:pt x="22933" y="418364"/>
                  <a:pt x="28511" y="418364"/>
                </a:cubicBezTo>
                <a:lnTo>
                  <a:pt x="31300" y="362582"/>
                </a:lnTo>
                <a:lnTo>
                  <a:pt x="101028" y="368160"/>
                </a:lnTo>
                <a:lnTo>
                  <a:pt x="117762" y="345847"/>
                </a:lnTo>
                <a:lnTo>
                  <a:pt x="31300" y="343058"/>
                </a:lnTo>
                <a:cubicBezTo>
                  <a:pt x="29441" y="330043"/>
                  <a:pt x="34554" y="321675"/>
                  <a:pt x="46640" y="317956"/>
                </a:cubicBezTo>
                <a:cubicBezTo>
                  <a:pt x="58726" y="314238"/>
                  <a:pt x="72207" y="301222"/>
                  <a:pt x="87082" y="278909"/>
                </a:cubicBezTo>
                <a:cubicBezTo>
                  <a:pt x="87082" y="277050"/>
                  <a:pt x="87547" y="274725"/>
                  <a:pt x="88477" y="271936"/>
                </a:cubicBezTo>
                <a:cubicBezTo>
                  <a:pt x="89406" y="269147"/>
                  <a:pt x="90801" y="268683"/>
                  <a:pt x="92660" y="270542"/>
                </a:cubicBezTo>
                <a:lnTo>
                  <a:pt x="120551" y="290065"/>
                </a:lnTo>
                <a:cubicBezTo>
                  <a:pt x="124270" y="264034"/>
                  <a:pt x="135891" y="242651"/>
                  <a:pt x="155415" y="225916"/>
                </a:cubicBezTo>
                <a:cubicBezTo>
                  <a:pt x="174938" y="209182"/>
                  <a:pt x="189349" y="187799"/>
                  <a:pt x="198646" y="161767"/>
                </a:cubicBezTo>
                <a:cubicBezTo>
                  <a:pt x="202364" y="150611"/>
                  <a:pt x="211661" y="143174"/>
                  <a:pt x="226537" y="139455"/>
                </a:cubicBezTo>
                <a:cubicBezTo>
                  <a:pt x="241411" y="135736"/>
                  <a:pt x="255357" y="134806"/>
                  <a:pt x="268373" y="136666"/>
                </a:cubicBezTo>
                <a:cubicBezTo>
                  <a:pt x="277670" y="136666"/>
                  <a:pt x="285107" y="138525"/>
                  <a:pt x="290686" y="142244"/>
                </a:cubicBezTo>
                <a:cubicBezTo>
                  <a:pt x="296264" y="145963"/>
                  <a:pt x="305561" y="147822"/>
                  <a:pt x="318576" y="147822"/>
                </a:cubicBezTo>
                <a:cubicBezTo>
                  <a:pt x="326014" y="149681"/>
                  <a:pt x="333916" y="149681"/>
                  <a:pt x="342284" y="147822"/>
                </a:cubicBezTo>
                <a:cubicBezTo>
                  <a:pt x="350651" y="145963"/>
                  <a:pt x="356694" y="139455"/>
                  <a:pt x="360413" y="128298"/>
                </a:cubicBezTo>
                <a:cubicBezTo>
                  <a:pt x="358553" y="122720"/>
                  <a:pt x="354370" y="118537"/>
                  <a:pt x="347862" y="115747"/>
                </a:cubicBezTo>
                <a:cubicBezTo>
                  <a:pt x="341354" y="112958"/>
                  <a:pt x="334381" y="109705"/>
                  <a:pt x="326944" y="105986"/>
                </a:cubicBezTo>
                <a:cubicBezTo>
                  <a:pt x="341819" y="105986"/>
                  <a:pt x="353440" y="100407"/>
                  <a:pt x="361807" y="89251"/>
                </a:cubicBezTo>
                <a:cubicBezTo>
                  <a:pt x="370174" y="78095"/>
                  <a:pt x="379007" y="72517"/>
                  <a:pt x="388304" y="72517"/>
                </a:cubicBezTo>
                <a:cubicBezTo>
                  <a:pt x="393882" y="72517"/>
                  <a:pt x="399460" y="76700"/>
                  <a:pt x="405038" y="85068"/>
                </a:cubicBezTo>
                <a:cubicBezTo>
                  <a:pt x="410616" y="93435"/>
                  <a:pt x="416659" y="102732"/>
                  <a:pt x="423167" y="112958"/>
                </a:cubicBezTo>
                <a:cubicBezTo>
                  <a:pt x="429675" y="123185"/>
                  <a:pt x="435718" y="133412"/>
                  <a:pt x="441296" y="143638"/>
                </a:cubicBezTo>
                <a:cubicBezTo>
                  <a:pt x="446874" y="153865"/>
                  <a:pt x="452453" y="161767"/>
                  <a:pt x="458031" y="167346"/>
                </a:cubicBezTo>
                <a:cubicBezTo>
                  <a:pt x="463609" y="165486"/>
                  <a:pt x="468257" y="156654"/>
                  <a:pt x="471976" y="140849"/>
                </a:cubicBezTo>
                <a:cubicBezTo>
                  <a:pt x="475695" y="125045"/>
                  <a:pt x="480344" y="108775"/>
                  <a:pt x="485922" y="92040"/>
                </a:cubicBezTo>
                <a:cubicBezTo>
                  <a:pt x="491500" y="75306"/>
                  <a:pt x="497543" y="59966"/>
                  <a:pt x="504051" y="46020"/>
                </a:cubicBezTo>
                <a:cubicBezTo>
                  <a:pt x="510559" y="32075"/>
                  <a:pt x="518461" y="25102"/>
                  <a:pt x="527758" y="25102"/>
                </a:cubicBezTo>
                <a:cubicBezTo>
                  <a:pt x="525898" y="60431"/>
                  <a:pt x="517531" y="95759"/>
                  <a:pt x="502656" y="131087"/>
                </a:cubicBezTo>
                <a:cubicBezTo>
                  <a:pt x="487781" y="166416"/>
                  <a:pt x="478484" y="200815"/>
                  <a:pt x="474765" y="234284"/>
                </a:cubicBezTo>
                <a:cubicBezTo>
                  <a:pt x="471047" y="273331"/>
                  <a:pt x="486851" y="292855"/>
                  <a:pt x="522180" y="292855"/>
                </a:cubicBezTo>
                <a:cubicBezTo>
                  <a:pt x="522180" y="270542"/>
                  <a:pt x="524969" y="251018"/>
                  <a:pt x="530547" y="234284"/>
                </a:cubicBezTo>
                <a:cubicBezTo>
                  <a:pt x="536125" y="217549"/>
                  <a:pt x="539844" y="198955"/>
                  <a:pt x="541703" y="178502"/>
                </a:cubicBezTo>
                <a:lnTo>
                  <a:pt x="522180" y="175713"/>
                </a:lnTo>
                <a:cubicBezTo>
                  <a:pt x="522180" y="157119"/>
                  <a:pt x="526363" y="143638"/>
                  <a:pt x="534731" y="135271"/>
                </a:cubicBezTo>
                <a:cubicBezTo>
                  <a:pt x="543098" y="126904"/>
                  <a:pt x="551465" y="121326"/>
                  <a:pt x="559832" y="118537"/>
                </a:cubicBezTo>
                <a:cubicBezTo>
                  <a:pt x="568200" y="115747"/>
                  <a:pt x="575637" y="112494"/>
                  <a:pt x="582145" y="108775"/>
                </a:cubicBezTo>
                <a:cubicBezTo>
                  <a:pt x="588653" y="105056"/>
                  <a:pt x="590977" y="97618"/>
                  <a:pt x="589118" y="86462"/>
                </a:cubicBezTo>
                <a:cubicBezTo>
                  <a:pt x="600274" y="93900"/>
                  <a:pt x="607712" y="96224"/>
                  <a:pt x="611431" y="93435"/>
                </a:cubicBezTo>
                <a:cubicBezTo>
                  <a:pt x="615149" y="90646"/>
                  <a:pt x="622587" y="90181"/>
                  <a:pt x="633743" y="92040"/>
                </a:cubicBezTo>
                <a:lnTo>
                  <a:pt x="633743" y="52993"/>
                </a:lnTo>
                <a:cubicBezTo>
                  <a:pt x="628165" y="64149"/>
                  <a:pt x="620727" y="67868"/>
                  <a:pt x="611431" y="64149"/>
                </a:cubicBezTo>
                <a:cubicBezTo>
                  <a:pt x="613290" y="56712"/>
                  <a:pt x="614685" y="45091"/>
                  <a:pt x="615614" y="29286"/>
                </a:cubicBezTo>
                <a:cubicBezTo>
                  <a:pt x="616544" y="13481"/>
                  <a:pt x="621657" y="6508"/>
                  <a:pt x="630954" y="8368"/>
                </a:cubicBezTo>
                <a:cubicBezTo>
                  <a:pt x="640251" y="8368"/>
                  <a:pt x="653267" y="12086"/>
                  <a:pt x="670002" y="19524"/>
                </a:cubicBezTo>
                <a:cubicBezTo>
                  <a:pt x="686736" y="26961"/>
                  <a:pt x="699752" y="33469"/>
                  <a:pt x="709049" y="39047"/>
                </a:cubicBezTo>
                <a:lnTo>
                  <a:pt x="714627" y="39047"/>
                </a:lnTo>
                <a:cubicBezTo>
                  <a:pt x="716486" y="37188"/>
                  <a:pt x="718346" y="36258"/>
                  <a:pt x="720205" y="36258"/>
                </a:cubicBezTo>
                <a:cubicBezTo>
                  <a:pt x="722064" y="34399"/>
                  <a:pt x="725318" y="30680"/>
                  <a:pt x="729967" y="25102"/>
                </a:cubicBezTo>
                <a:cubicBezTo>
                  <a:pt x="734615" y="19524"/>
                  <a:pt x="738799" y="14876"/>
                  <a:pt x="742518" y="11157"/>
                </a:cubicBezTo>
                <a:lnTo>
                  <a:pt x="748096" y="11157"/>
                </a:lnTo>
                <a:lnTo>
                  <a:pt x="750885" y="13946"/>
                </a:lnTo>
                <a:cubicBezTo>
                  <a:pt x="752744" y="32540"/>
                  <a:pt x="755069" y="45091"/>
                  <a:pt x="757858" y="51598"/>
                </a:cubicBezTo>
                <a:cubicBezTo>
                  <a:pt x="760647" y="58106"/>
                  <a:pt x="763901" y="61825"/>
                  <a:pt x="767620" y="62755"/>
                </a:cubicBezTo>
                <a:cubicBezTo>
                  <a:pt x="771338" y="63685"/>
                  <a:pt x="775987" y="64149"/>
                  <a:pt x="781565" y="64149"/>
                </a:cubicBezTo>
                <a:cubicBezTo>
                  <a:pt x="787143" y="64149"/>
                  <a:pt x="794581" y="66009"/>
                  <a:pt x="803878" y="69727"/>
                </a:cubicBezTo>
                <a:cubicBezTo>
                  <a:pt x="805737" y="69727"/>
                  <a:pt x="811315" y="73911"/>
                  <a:pt x="820612" y="82278"/>
                </a:cubicBezTo>
                <a:cubicBezTo>
                  <a:pt x="829909" y="90646"/>
                  <a:pt x="835487" y="95759"/>
                  <a:pt x="837347" y="97618"/>
                </a:cubicBezTo>
                <a:cubicBezTo>
                  <a:pt x="848503" y="99478"/>
                  <a:pt x="857800" y="96689"/>
                  <a:pt x="865238" y="89251"/>
                </a:cubicBezTo>
                <a:cubicBezTo>
                  <a:pt x="872675" y="81814"/>
                  <a:pt x="878253" y="72517"/>
                  <a:pt x="881972" y="61360"/>
                </a:cubicBezTo>
                <a:cubicBezTo>
                  <a:pt x="885691" y="50204"/>
                  <a:pt x="889410" y="38583"/>
                  <a:pt x="893129" y="26497"/>
                </a:cubicBezTo>
                <a:cubicBezTo>
                  <a:pt x="896847" y="14411"/>
                  <a:pt x="900566" y="5578"/>
                  <a:pt x="90428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68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168">
            <a:extLst>
              <a:ext uri="{FF2B5EF4-FFF2-40B4-BE49-F238E27FC236}">
                <a16:creationId xmlns:a16="http://schemas.microsoft.com/office/drawing/2014/main" id="{E8F66D6C-D41F-2261-B98E-4D06B58AE83E}"/>
              </a:ext>
            </a:extLst>
          </p:cNvPr>
          <p:cNvGrpSpPr/>
          <p:nvPr/>
        </p:nvGrpSpPr>
        <p:grpSpPr>
          <a:xfrm>
            <a:off x="-3403573" y="619474"/>
            <a:ext cx="8896968" cy="8896968"/>
            <a:chOff x="-733581" y="323232"/>
            <a:chExt cx="8896968" cy="8896968"/>
          </a:xfrm>
        </p:grpSpPr>
        <p:pic>
          <p:nvPicPr>
            <p:cNvPr id="170" name="Graphic 169" descr="A city block with various buildings, skyscrapers and trees">
              <a:extLst>
                <a:ext uri="{FF2B5EF4-FFF2-40B4-BE49-F238E27FC236}">
                  <a16:creationId xmlns:a16="http://schemas.microsoft.com/office/drawing/2014/main" id="{6341D75B-CE10-1548-8329-77C43978A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64000" contrast="-7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733581" y="323232"/>
              <a:ext cx="8896968" cy="8896968"/>
            </a:xfrm>
            <a:prstGeom prst="rect">
              <a:avLst/>
            </a:prstGeom>
          </p:spPr>
        </p:pic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5A54C56D-5273-16C6-0AC8-FD0DBD018149}"/>
                </a:ext>
              </a:extLst>
            </p:cNvPr>
            <p:cNvSpPr/>
            <p:nvPr/>
          </p:nvSpPr>
          <p:spPr>
            <a:xfrm>
              <a:off x="2508869" y="2931160"/>
              <a:ext cx="1162820" cy="277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Graphic 14" descr="A city block">
            <a:extLst>
              <a:ext uri="{FF2B5EF4-FFF2-40B4-BE49-F238E27FC236}">
                <a16:creationId xmlns:a16="http://schemas.microsoft.com/office/drawing/2014/main" id="{34B66245-47CA-F6D0-2075-93DACC4722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34789" y="1361158"/>
            <a:ext cx="8178800" cy="8178800"/>
          </a:xfrm>
          <a:prstGeom prst="rect">
            <a:avLst/>
          </a:prstGeom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EAC1C7C2-487E-DCB2-87FA-99ED171EE903}"/>
              </a:ext>
            </a:extLst>
          </p:cNvPr>
          <p:cNvSpPr/>
          <p:nvPr/>
        </p:nvSpPr>
        <p:spPr>
          <a:xfrm>
            <a:off x="6698606" y="687904"/>
            <a:ext cx="4834134" cy="3389154"/>
          </a:xfrm>
          <a:prstGeom prst="wedgeRoundRectCallout">
            <a:avLst>
              <a:gd name="adj1" fmla="val 1771"/>
              <a:gd name="adj2" fmla="val 82952"/>
              <a:gd name="adj3" fmla="val 16667"/>
            </a:avLst>
          </a:prstGeom>
          <a:solidFill>
            <a:srgbClr val="0B4F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A5EBA16-3988-5256-30A8-6E6646D29D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4357">
            <a:off x="7195402" y="2758864"/>
            <a:ext cx="3988791" cy="86355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D4BBF00-5889-873E-E30B-6F1FDC258F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6663">
            <a:off x="7379277" y="2893362"/>
            <a:ext cx="3370794" cy="410667"/>
          </a:xfrm>
          <a:prstGeom prst="rect">
            <a:avLst/>
          </a:prstGeom>
        </p:spPr>
      </p:pic>
      <p:pic>
        <p:nvPicPr>
          <p:cNvPr id="53" name="Picture 52" descr="A white nail polish bottle&#10;&#10;Description automatically generated">
            <a:extLst>
              <a:ext uri="{FF2B5EF4-FFF2-40B4-BE49-F238E27FC236}">
                <a16:creationId xmlns:a16="http://schemas.microsoft.com/office/drawing/2014/main" id="{E1CBDA46-36DE-570A-7B18-B765B4E10C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671853">
            <a:off x="7517644" y="1008540"/>
            <a:ext cx="1308870" cy="178060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5615CEC-8AD2-00FE-8391-506FFF53C2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320" y="1898842"/>
            <a:ext cx="1463313" cy="1162554"/>
          </a:xfrm>
          <a:prstGeom prst="rect">
            <a:avLst/>
          </a:prstGeom>
        </p:spPr>
      </p:pic>
      <p:pic>
        <p:nvPicPr>
          <p:cNvPr id="55" name="Picture 54" descr="A brown circle with black lines&#10;&#10;Description automatically generated">
            <a:extLst>
              <a:ext uri="{FF2B5EF4-FFF2-40B4-BE49-F238E27FC236}">
                <a16:creationId xmlns:a16="http://schemas.microsoft.com/office/drawing/2014/main" id="{2783E2D9-0E8F-C69A-040F-8A1B061D76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943" y="1114304"/>
            <a:ext cx="795461" cy="7845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3F22909-F132-8D0A-2D2F-339029005A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673" y="1407442"/>
            <a:ext cx="950177" cy="64847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EE5F060-5146-807C-64F8-B14194FD58D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1"/>
          <a:stretch/>
        </p:blipFill>
        <p:spPr>
          <a:xfrm rot="21371212">
            <a:off x="9949946" y="768053"/>
            <a:ext cx="795461" cy="311814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EDF60F0-2145-88AB-6E65-F722642B60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2472">
            <a:off x="9917529" y="1757430"/>
            <a:ext cx="547830" cy="2119621"/>
          </a:xfrm>
          <a:prstGeom prst="rect">
            <a:avLst/>
          </a:prstGeom>
        </p:spPr>
      </p:pic>
      <p:pic>
        <p:nvPicPr>
          <p:cNvPr id="5" name="Graphic 4" descr="Modern architecture with solid fill">
            <a:extLst>
              <a:ext uri="{FF2B5EF4-FFF2-40B4-BE49-F238E27FC236}">
                <a16:creationId xmlns:a16="http://schemas.microsoft.com/office/drawing/2014/main" id="{BBFE0D56-374D-09DB-7303-08B53CB425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460286" y="4939112"/>
            <a:ext cx="2366068" cy="2366068"/>
          </a:xfrm>
          <a:prstGeom prst="rect">
            <a:avLst/>
          </a:prstGeom>
        </p:spPr>
      </p:pic>
      <p:grpSp>
        <p:nvGrpSpPr>
          <p:cNvPr id="183" name="Group 182">
            <a:extLst>
              <a:ext uri="{FF2B5EF4-FFF2-40B4-BE49-F238E27FC236}">
                <a16:creationId xmlns:a16="http://schemas.microsoft.com/office/drawing/2014/main" id="{B1FE752D-C7CE-797C-DD97-BAC3C9899614}"/>
              </a:ext>
            </a:extLst>
          </p:cNvPr>
          <p:cNvGrpSpPr/>
          <p:nvPr/>
        </p:nvGrpSpPr>
        <p:grpSpPr>
          <a:xfrm>
            <a:off x="1293715" y="3955528"/>
            <a:ext cx="3541074" cy="3541074"/>
            <a:chOff x="1293715" y="3955528"/>
            <a:chExt cx="3541074" cy="3541074"/>
          </a:xfrm>
        </p:grpSpPr>
        <p:pic>
          <p:nvPicPr>
            <p:cNvPr id="168" name="Graphic 167" descr="Hospital with solid fill">
              <a:extLst>
                <a:ext uri="{FF2B5EF4-FFF2-40B4-BE49-F238E27FC236}">
                  <a16:creationId xmlns:a16="http://schemas.microsoft.com/office/drawing/2014/main" id="{DEE439E1-61C0-0775-8CC0-837A483EC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293715" y="3955528"/>
              <a:ext cx="3541074" cy="3541074"/>
            </a:xfrm>
            <a:prstGeom prst="rect">
              <a:avLst/>
            </a:prstGeom>
          </p:spPr>
        </p:pic>
        <p:pic>
          <p:nvPicPr>
            <p:cNvPr id="182" name="Graphic 181" descr="No sign with solid fill">
              <a:extLst>
                <a:ext uri="{FF2B5EF4-FFF2-40B4-BE49-F238E27FC236}">
                  <a16:creationId xmlns:a16="http://schemas.microsoft.com/office/drawing/2014/main" id="{A10CC161-477E-9013-F185-480EED3F3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715187" y="4798308"/>
              <a:ext cx="914400" cy="914400"/>
            </a:xfrm>
            <a:prstGeom prst="rect">
              <a:avLst/>
            </a:prstGeom>
          </p:spPr>
        </p:pic>
      </p:grpSp>
      <p:sp>
        <p:nvSpPr>
          <p:cNvPr id="184" name="TextBox 183">
            <a:extLst>
              <a:ext uri="{FF2B5EF4-FFF2-40B4-BE49-F238E27FC236}">
                <a16:creationId xmlns:a16="http://schemas.microsoft.com/office/drawing/2014/main" id="{09853374-71C6-B8AB-D09C-51BAC2951DAD}"/>
              </a:ext>
            </a:extLst>
          </p:cNvPr>
          <p:cNvSpPr txBox="1"/>
          <p:nvPr/>
        </p:nvSpPr>
        <p:spPr>
          <a:xfrm>
            <a:off x="9701881" y="6112946"/>
            <a:ext cx="1138616" cy="760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cs typeface="Segoe UI" panose="020B0502040204020203" pitchFamily="34" charset="0"/>
              </a:rPr>
              <a:t>SSP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919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257CEA8-33E6-8C58-3172-C9EF029DB9F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8000" contrast="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86493">
            <a:off x="7223404" y="1947993"/>
            <a:ext cx="868987" cy="66899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C8BBF42-B676-577D-F05B-DA1B9F80A1FF}"/>
              </a:ext>
            </a:extLst>
          </p:cNvPr>
          <p:cNvGrpSpPr/>
          <p:nvPr/>
        </p:nvGrpSpPr>
        <p:grpSpPr>
          <a:xfrm>
            <a:off x="8809490" y="3542379"/>
            <a:ext cx="3574743" cy="1508105"/>
            <a:chOff x="9426207" y="2969586"/>
            <a:chExt cx="4222764" cy="178149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5607112-B50C-AD0E-510C-EB4174C95806}"/>
                </a:ext>
              </a:extLst>
            </p:cNvPr>
            <p:cNvSpPr/>
            <p:nvPr/>
          </p:nvSpPr>
          <p:spPr>
            <a:xfrm>
              <a:off x="9437066" y="3052560"/>
              <a:ext cx="358766" cy="358766"/>
            </a:xfrm>
            <a:prstGeom prst="rect">
              <a:avLst/>
            </a:prstGeom>
            <a:solidFill>
              <a:srgbClr val="0B4F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emilight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05DE8B-AA09-C8FB-9063-5A3DEFBC7795}"/>
                </a:ext>
              </a:extLst>
            </p:cNvPr>
            <p:cNvSpPr/>
            <p:nvPr/>
          </p:nvSpPr>
          <p:spPr>
            <a:xfrm>
              <a:off x="9426207" y="3686062"/>
              <a:ext cx="358766" cy="35876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emilight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F5FA35-71DE-3BAF-4D0A-0C92732EDEB2}"/>
                </a:ext>
              </a:extLst>
            </p:cNvPr>
            <p:cNvSpPr txBox="1"/>
            <p:nvPr/>
          </p:nvSpPr>
          <p:spPr>
            <a:xfrm>
              <a:off x="9861580" y="2969586"/>
              <a:ext cx="3787391" cy="1781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Segoe UI" panose="020B0502040204020203" pitchFamily="34" charset="0"/>
                </a:rPr>
                <a:t>Legal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Segoe UI" panose="020B0502040204020203" pitchFamily="34" charset="0"/>
                </a:rPr>
                <a:t>Illegal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Segoe UI" panose="020B0502040204020203" pitchFamily="34" charset="0"/>
                </a:rPr>
                <a:t>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9D58DAD-29DB-843C-6CB4-08CC7443481B}"/>
              </a:ext>
            </a:extLst>
          </p:cNvPr>
          <p:cNvSpPr txBox="1"/>
          <p:nvPr/>
        </p:nvSpPr>
        <p:spPr>
          <a:xfrm>
            <a:off x="8818683" y="77533"/>
            <a:ext cx="3476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prstClr val="black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Chatterjee A, et al. </a:t>
            </a:r>
            <a:r>
              <a:rPr lang="en-US" sz="1400" i="1" dirty="0">
                <a:solidFill>
                  <a:prstClr val="black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J Gen Intern Med</a:t>
            </a:r>
            <a:r>
              <a:rPr lang="en-US" sz="1400" dirty="0">
                <a:solidFill>
                  <a:prstClr val="black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. 2023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Graphic 14" descr="Modern architecture with solid fill">
            <a:extLst>
              <a:ext uri="{FF2B5EF4-FFF2-40B4-BE49-F238E27FC236}">
                <a16:creationId xmlns:a16="http://schemas.microsoft.com/office/drawing/2014/main" id="{C0F26277-78C8-63B3-153A-DE4FBFE2D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6531" y="2646426"/>
            <a:ext cx="803258" cy="8032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8672DC7-F72A-E2A8-01D6-70B0DF2B04D6}"/>
              </a:ext>
            </a:extLst>
          </p:cNvPr>
          <p:cNvSpPr txBox="1"/>
          <p:nvPr/>
        </p:nvSpPr>
        <p:spPr>
          <a:xfrm>
            <a:off x="9560651" y="2954153"/>
            <a:ext cx="2567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SSPs in the US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56A754-BAF1-B165-8900-E1A320FF6A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386" y="578430"/>
            <a:ext cx="8496104" cy="5603166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63C7280-4F59-30AE-5710-F860837F1926}"/>
              </a:ext>
            </a:extLst>
          </p:cNvPr>
          <p:cNvCxnSpPr>
            <a:cxnSpLocks/>
          </p:cNvCxnSpPr>
          <p:nvPr/>
        </p:nvCxnSpPr>
        <p:spPr>
          <a:xfrm flipH="1">
            <a:off x="0" y="6384917"/>
            <a:ext cx="9903417" cy="0"/>
          </a:xfrm>
          <a:prstGeom prst="line">
            <a:avLst/>
          </a:prstGeom>
          <a:ln w="28575">
            <a:solidFill>
              <a:srgbClr val="0B4F9E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DEE9714B-22DE-88C2-4854-6D38EBDE758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9" b="-1"/>
          <a:stretch/>
        </p:blipFill>
        <p:spPr>
          <a:xfrm>
            <a:off x="162097" y="5758220"/>
            <a:ext cx="2241094" cy="793114"/>
          </a:xfrm>
          <a:prstGeom prst="rect">
            <a:avLst/>
          </a:prstGeom>
        </p:spPr>
      </p:pic>
      <p:pic>
        <p:nvPicPr>
          <p:cNvPr id="7" name="Picture 6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A6692118-1511-EC9F-86E7-ACCD483F92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2168" y="5985098"/>
            <a:ext cx="2386077" cy="7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46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5949AD6-9A0D-0810-95D9-AC9D9E5439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1734946" y="332676"/>
            <a:ext cx="9017706" cy="51121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FDA7F7-DE1C-2597-01E8-D2B8F41ACC05}"/>
              </a:ext>
            </a:extLst>
          </p:cNvPr>
          <p:cNvSpPr txBox="1"/>
          <p:nvPr/>
        </p:nvSpPr>
        <p:spPr>
          <a:xfrm>
            <a:off x="3783951" y="2857191"/>
            <a:ext cx="14707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4,719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40A156-B4EA-1E1C-1417-D2D2B11D266E}"/>
              </a:ext>
            </a:extLst>
          </p:cNvPr>
          <p:cNvSpPr txBox="1"/>
          <p:nvPr/>
        </p:nvSpPr>
        <p:spPr>
          <a:xfrm>
            <a:off x="5186140" y="3113364"/>
            <a:ext cx="3781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drug overdose deaths in 2023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024492-AFB0-5075-F2B1-B9A7FA912217}"/>
              </a:ext>
            </a:extLst>
          </p:cNvPr>
          <p:cNvSpPr txBox="1"/>
          <p:nvPr/>
        </p:nvSpPr>
        <p:spPr>
          <a:xfrm>
            <a:off x="6951067" y="3915332"/>
            <a:ext cx="20168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2 hours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2EC051-21E7-10FA-8EAC-B60C5B24A6BB}"/>
              </a:ext>
            </a:extLst>
          </p:cNvPr>
          <p:cNvSpPr txBox="1"/>
          <p:nvPr/>
        </p:nvSpPr>
        <p:spPr>
          <a:xfrm>
            <a:off x="3783951" y="4224780"/>
            <a:ext cx="3328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One Pennsylvanian died every</a:t>
            </a:r>
          </a:p>
        </p:txBody>
      </p:sp>
      <p:pic>
        <p:nvPicPr>
          <p:cNvPr id="15" name="Graphic 14" descr="Clock with solid fill">
            <a:extLst>
              <a:ext uri="{FF2B5EF4-FFF2-40B4-BE49-F238E27FC236}">
                <a16:creationId xmlns:a16="http://schemas.microsoft.com/office/drawing/2014/main" id="{2820D628-BAA6-2171-5EFD-781F26E44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9795" y="3828638"/>
            <a:ext cx="914400" cy="9144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00AD8BA-6CDB-0654-A85D-C464735A3F7A}"/>
              </a:ext>
            </a:extLst>
          </p:cNvPr>
          <p:cNvSpPr/>
          <p:nvPr/>
        </p:nvSpPr>
        <p:spPr>
          <a:xfrm>
            <a:off x="7672437" y="522026"/>
            <a:ext cx="1470769" cy="1470769"/>
          </a:xfrm>
          <a:prstGeom prst="ellipse">
            <a:avLst/>
          </a:prstGeom>
          <a:solidFill>
            <a:srgbClr val="00458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 Cond"/>
                <a:ea typeface="+mn-ea"/>
                <a:cs typeface="+mn-cs"/>
              </a:rPr>
              <a:t>#13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9938E1-2E3E-1A6B-EA3E-DB3D91616193}"/>
              </a:ext>
            </a:extLst>
          </p:cNvPr>
          <p:cNvSpPr txBox="1"/>
          <p:nvPr/>
        </p:nvSpPr>
        <p:spPr>
          <a:xfrm>
            <a:off x="3783951" y="1808109"/>
            <a:ext cx="14707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9%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BB1C8A-F1E3-097B-6477-BDCA5021CEB4}"/>
              </a:ext>
            </a:extLst>
          </p:cNvPr>
          <p:cNvSpPr txBox="1"/>
          <p:nvPr/>
        </p:nvSpPr>
        <p:spPr>
          <a:xfrm>
            <a:off x="4626012" y="2057956"/>
            <a:ext cx="3781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decrease compared to 2022</a:t>
            </a:r>
          </a:p>
        </p:txBody>
      </p:sp>
      <p:pic>
        <p:nvPicPr>
          <p:cNvPr id="21" name="Graphic 20" descr="Warning with solid fill">
            <a:extLst>
              <a:ext uri="{FF2B5EF4-FFF2-40B4-BE49-F238E27FC236}">
                <a16:creationId xmlns:a16="http://schemas.microsoft.com/office/drawing/2014/main" id="{74599519-7490-EA7F-9715-0FB029C311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9795" y="2749412"/>
            <a:ext cx="914400" cy="914400"/>
          </a:xfrm>
          <a:prstGeom prst="rect">
            <a:avLst/>
          </a:prstGeom>
        </p:spPr>
      </p:pic>
      <p:pic>
        <p:nvPicPr>
          <p:cNvPr id="25" name="Graphic 24" descr="Bar graph with downward trend with solid fill">
            <a:extLst>
              <a:ext uri="{FF2B5EF4-FFF2-40B4-BE49-F238E27FC236}">
                <a16:creationId xmlns:a16="http://schemas.microsoft.com/office/drawing/2014/main" id="{6472E4FE-E76A-D131-EC93-454D4F21A9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99795" y="1713954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41313C-BB69-A04C-BB0B-8A048031FCE8}"/>
              </a:ext>
            </a:extLst>
          </p:cNvPr>
          <p:cNvSpPr txBox="1"/>
          <p:nvPr/>
        </p:nvSpPr>
        <p:spPr>
          <a:xfrm>
            <a:off x="10269568" y="97415"/>
            <a:ext cx="1863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ODSMP 2024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CDC 2024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4D4FDCF-6994-385E-D2FF-F47F3C320D77}"/>
              </a:ext>
            </a:extLst>
          </p:cNvPr>
          <p:cNvCxnSpPr>
            <a:cxnSpLocks/>
          </p:cNvCxnSpPr>
          <p:nvPr/>
        </p:nvCxnSpPr>
        <p:spPr>
          <a:xfrm flipH="1">
            <a:off x="0" y="6384917"/>
            <a:ext cx="9903417" cy="0"/>
          </a:xfrm>
          <a:prstGeom prst="line">
            <a:avLst/>
          </a:prstGeom>
          <a:ln w="28575">
            <a:solidFill>
              <a:srgbClr val="0B4F9E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81AE18F5-2CF8-755C-26CC-67D8CB1D232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9" b="-1"/>
          <a:stretch/>
        </p:blipFill>
        <p:spPr>
          <a:xfrm>
            <a:off x="162097" y="5758220"/>
            <a:ext cx="2241094" cy="793114"/>
          </a:xfrm>
          <a:prstGeom prst="rect">
            <a:avLst/>
          </a:prstGeom>
        </p:spPr>
      </p:pic>
      <p:pic>
        <p:nvPicPr>
          <p:cNvPr id="11" name="Picture 10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77C6ADCE-60FF-EA01-25F1-4FB3030C14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82168" y="5985098"/>
            <a:ext cx="2386077" cy="7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39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6468F-E659-E7EE-05CE-A414057AF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93" y="17449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Overdose Crisis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66E3DA-64D9-D0A4-FA54-5BAF366CE146}"/>
              </a:ext>
            </a:extLst>
          </p:cNvPr>
          <p:cNvSpPr txBox="1"/>
          <p:nvPr/>
        </p:nvSpPr>
        <p:spPr>
          <a:xfrm>
            <a:off x="10944194" y="50990"/>
            <a:ext cx="1863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ODSMP 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E6D113-1731-EB4C-A236-CFECCFEB5177}"/>
              </a:ext>
            </a:extLst>
          </p:cNvPr>
          <p:cNvSpPr txBox="1"/>
          <p:nvPr/>
        </p:nvSpPr>
        <p:spPr>
          <a:xfrm flipV="1">
            <a:off x="687412" y="1417296"/>
            <a:ext cx="430887" cy="316853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Rate per 10,000 Population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7EC0FF-9F2A-65C8-F329-766E03EB68E6}"/>
              </a:ext>
            </a:extLst>
          </p:cNvPr>
          <p:cNvSpPr txBox="1"/>
          <p:nvPr/>
        </p:nvSpPr>
        <p:spPr>
          <a:xfrm>
            <a:off x="10882338" y="1588562"/>
            <a:ext cx="846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Black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BD2945-F6A1-DC4F-9FBE-441463F265C0}"/>
              </a:ext>
            </a:extLst>
          </p:cNvPr>
          <p:cNvSpPr txBox="1"/>
          <p:nvPr/>
        </p:nvSpPr>
        <p:spPr>
          <a:xfrm>
            <a:off x="10882337" y="3793400"/>
            <a:ext cx="846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White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C91DCF7-DAA7-FCBF-DBAD-5275DAB77E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4204330"/>
              </p:ext>
            </p:extLst>
          </p:nvPr>
        </p:nvGraphicFramePr>
        <p:xfrm>
          <a:off x="1213251" y="1403774"/>
          <a:ext cx="9822872" cy="4336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4DCD695-0DE3-F6C1-3AB3-9B3F5341892C}"/>
              </a:ext>
            </a:extLst>
          </p:cNvPr>
          <p:cNvSpPr txBox="1"/>
          <p:nvPr/>
        </p:nvSpPr>
        <p:spPr>
          <a:xfrm>
            <a:off x="2347991" y="1168387"/>
            <a:ext cx="7496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Rates of Fatal Overdose in PA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1E8433-FC89-440C-40E3-D4EFF4FA1BA8}"/>
              </a:ext>
            </a:extLst>
          </p:cNvPr>
          <p:cNvCxnSpPr>
            <a:cxnSpLocks/>
          </p:cNvCxnSpPr>
          <p:nvPr/>
        </p:nvCxnSpPr>
        <p:spPr>
          <a:xfrm flipH="1">
            <a:off x="0" y="6384917"/>
            <a:ext cx="9903417" cy="0"/>
          </a:xfrm>
          <a:prstGeom prst="line">
            <a:avLst/>
          </a:prstGeom>
          <a:ln w="28575">
            <a:solidFill>
              <a:srgbClr val="0B4F9E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313EE204-B835-0B2D-563F-4704C2C236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9" b="-1"/>
          <a:stretch/>
        </p:blipFill>
        <p:spPr>
          <a:xfrm>
            <a:off x="162097" y="5758220"/>
            <a:ext cx="2241094" cy="793114"/>
          </a:xfrm>
          <a:prstGeom prst="rect">
            <a:avLst/>
          </a:prstGeom>
        </p:spPr>
      </p:pic>
      <p:pic>
        <p:nvPicPr>
          <p:cNvPr id="10" name="Picture 9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44F94233-9729-9DE4-9756-F787D485A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2168" y="5985098"/>
            <a:ext cx="2386077" cy="7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87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Picture 327">
            <a:extLst>
              <a:ext uri="{FF2B5EF4-FFF2-40B4-BE49-F238E27FC236}">
                <a16:creationId xmlns:a16="http://schemas.microsoft.com/office/drawing/2014/main" id="{D7EBEB4B-8EDD-E986-04E1-0B11CD51838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8000" contrast="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870" y="-703793"/>
            <a:ext cx="9424055" cy="7255127"/>
          </a:xfrm>
          <a:prstGeom prst="rect">
            <a:avLst/>
          </a:prstGeom>
        </p:spPr>
      </p:pic>
      <p:sp>
        <p:nvSpPr>
          <p:cNvPr id="332" name="TextBox 331">
            <a:extLst>
              <a:ext uri="{FF2B5EF4-FFF2-40B4-BE49-F238E27FC236}">
                <a16:creationId xmlns:a16="http://schemas.microsoft.com/office/drawing/2014/main" id="{DF96F21D-F83B-3E2F-29C1-9B6F0323E77E}"/>
              </a:ext>
            </a:extLst>
          </p:cNvPr>
          <p:cNvSpPr txBox="1"/>
          <p:nvPr/>
        </p:nvSpPr>
        <p:spPr>
          <a:xfrm>
            <a:off x="10633719" y="2336086"/>
            <a:ext cx="1138616" cy="593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cs typeface="Segoe UI" panose="020B0502040204020203" pitchFamily="34" charset="0"/>
              </a:rPr>
              <a:t>SSP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egoe UI" panose="020B0502040204020203" pitchFamily="34" charset="0"/>
            </a:endParaRP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394ECFDE-E9A9-1460-75D8-0BE64D3D2708}"/>
              </a:ext>
            </a:extLst>
          </p:cNvPr>
          <p:cNvSpPr txBox="1"/>
          <p:nvPr/>
        </p:nvSpPr>
        <p:spPr>
          <a:xfrm>
            <a:off x="10581570" y="3030033"/>
            <a:ext cx="1138616" cy="593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cs typeface="Segoe UI" panose="020B0502040204020203" pitchFamily="34" charset="0"/>
              </a:rPr>
              <a:t>COE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0F11C1C1-F3E2-2F25-C85B-BEEA6BA4AD70}"/>
              </a:ext>
            </a:extLst>
          </p:cNvPr>
          <p:cNvGrpSpPr/>
          <p:nvPr/>
        </p:nvGrpSpPr>
        <p:grpSpPr>
          <a:xfrm>
            <a:off x="732318" y="479678"/>
            <a:ext cx="9751258" cy="5029200"/>
            <a:chOff x="937793" y="413689"/>
            <a:chExt cx="9751258" cy="5029384"/>
          </a:xfrm>
        </p:grpSpPr>
        <p:pic>
          <p:nvPicPr>
            <p:cNvPr id="522" name="Graphic 521" descr="Medical with solid fill">
              <a:extLst>
                <a:ext uri="{FF2B5EF4-FFF2-40B4-BE49-F238E27FC236}">
                  <a16:creationId xmlns:a16="http://schemas.microsoft.com/office/drawing/2014/main" id="{61C60DE5-5AEE-6E6B-20D7-F6749A2DA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549172" y="413689"/>
              <a:ext cx="548640" cy="548640"/>
            </a:xfrm>
            <a:prstGeom prst="rect">
              <a:avLst/>
            </a:prstGeom>
          </p:spPr>
        </p:pic>
        <p:pic>
          <p:nvPicPr>
            <p:cNvPr id="523" name="Graphic 522" descr="Medical with solid fill">
              <a:extLst>
                <a:ext uri="{FF2B5EF4-FFF2-40B4-BE49-F238E27FC236}">
                  <a16:creationId xmlns:a16="http://schemas.microsoft.com/office/drawing/2014/main" id="{8E44CE50-825D-425F-A7F0-7D1B605B3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2174994" y="786495"/>
              <a:ext cx="548640" cy="548640"/>
            </a:xfrm>
            <a:prstGeom prst="rect">
              <a:avLst/>
            </a:prstGeom>
          </p:spPr>
        </p:pic>
        <p:pic>
          <p:nvPicPr>
            <p:cNvPr id="524" name="Graphic 523" descr="Medical with solid fill">
              <a:extLst>
                <a:ext uri="{FF2B5EF4-FFF2-40B4-BE49-F238E27FC236}">
                  <a16:creationId xmlns:a16="http://schemas.microsoft.com/office/drawing/2014/main" id="{5CBAED89-52E8-90D2-DFFF-AAB73BE89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434750" y="1197101"/>
              <a:ext cx="548640" cy="548640"/>
            </a:xfrm>
            <a:prstGeom prst="rect">
              <a:avLst/>
            </a:prstGeom>
          </p:spPr>
        </p:pic>
        <p:pic>
          <p:nvPicPr>
            <p:cNvPr id="525" name="Graphic 524" descr="Medical with solid fill">
              <a:extLst>
                <a:ext uri="{FF2B5EF4-FFF2-40B4-BE49-F238E27FC236}">
                  <a16:creationId xmlns:a16="http://schemas.microsoft.com/office/drawing/2014/main" id="{3C21DF3D-7E54-69FE-B4B9-7E1F8C5B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345393" y="1256996"/>
              <a:ext cx="548640" cy="548640"/>
            </a:xfrm>
            <a:prstGeom prst="rect">
              <a:avLst/>
            </a:prstGeom>
          </p:spPr>
        </p:pic>
        <p:pic>
          <p:nvPicPr>
            <p:cNvPr id="526" name="Graphic 525" descr="Medical with solid fill">
              <a:extLst>
                <a:ext uri="{FF2B5EF4-FFF2-40B4-BE49-F238E27FC236}">
                  <a16:creationId xmlns:a16="http://schemas.microsoft.com/office/drawing/2014/main" id="{C1A1FAE5-4FBD-57F9-229D-136258947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390072" y="1316144"/>
              <a:ext cx="548640" cy="548640"/>
            </a:xfrm>
            <a:prstGeom prst="rect">
              <a:avLst/>
            </a:prstGeom>
          </p:spPr>
        </p:pic>
        <p:pic>
          <p:nvPicPr>
            <p:cNvPr id="527" name="Graphic 526" descr="Medical with solid fill">
              <a:extLst>
                <a:ext uri="{FF2B5EF4-FFF2-40B4-BE49-F238E27FC236}">
                  <a16:creationId xmlns:a16="http://schemas.microsoft.com/office/drawing/2014/main" id="{D8BEC8E7-145E-A22E-69F4-0D8D0E60E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089693" y="1784065"/>
              <a:ext cx="548640" cy="548640"/>
            </a:xfrm>
            <a:prstGeom prst="rect">
              <a:avLst/>
            </a:prstGeom>
          </p:spPr>
        </p:pic>
        <p:pic>
          <p:nvPicPr>
            <p:cNvPr id="528" name="Graphic 527" descr="Medical with solid fill">
              <a:extLst>
                <a:ext uri="{FF2B5EF4-FFF2-40B4-BE49-F238E27FC236}">
                  <a16:creationId xmlns:a16="http://schemas.microsoft.com/office/drawing/2014/main" id="{C2C5E2BB-51EC-79F7-006D-34C663DDD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937793" y="2100963"/>
              <a:ext cx="548640" cy="548640"/>
            </a:xfrm>
            <a:prstGeom prst="rect">
              <a:avLst/>
            </a:prstGeom>
          </p:spPr>
        </p:pic>
        <p:pic>
          <p:nvPicPr>
            <p:cNvPr id="529" name="Graphic 528" descr="Medical with solid fill">
              <a:extLst>
                <a:ext uri="{FF2B5EF4-FFF2-40B4-BE49-F238E27FC236}">
                  <a16:creationId xmlns:a16="http://schemas.microsoft.com/office/drawing/2014/main" id="{7D8A7E45-8977-0F4F-3D48-C33F51059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447077" y="2262001"/>
              <a:ext cx="548640" cy="548640"/>
            </a:xfrm>
            <a:prstGeom prst="rect">
              <a:avLst/>
            </a:prstGeom>
          </p:spPr>
        </p:pic>
        <p:pic>
          <p:nvPicPr>
            <p:cNvPr id="530" name="Graphic 529" descr="Medical with solid fill">
              <a:extLst>
                <a:ext uri="{FF2B5EF4-FFF2-40B4-BE49-F238E27FC236}">
                  <a16:creationId xmlns:a16="http://schemas.microsoft.com/office/drawing/2014/main" id="{3981C01F-5736-47E5-4024-A8F92A0E9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089693" y="2604442"/>
              <a:ext cx="548640" cy="548640"/>
            </a:xfrm>
            <a:prstGeom prst="rect">
              <a:avLst/>
            </a:prstGeom>
          </p:spPr>
        </p:pic>
        <p:pic>
          <p:nvPicPr>
            <p:cNvPr id="531" name="Graphic 530" descr="Medical with solid fill">
              <a:extLst>
                <a:ext uri="{FF2B5EF4-FFF2-40B4-BE49-F238E27FC236}">
                  <a16:creationId xmlns:a16="http://schemas.microsoft.com/office/drawing/2014/main" id="{8D152EB1-9A54-4876-6DE6-0E3683A31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105088" y="3097188"/>
              <a:ext cx="548640" cy="548640"/>
            </a:xfrm>
            <a:prstGeom prst="rect">
              <a:avLst/>
            </a:prstGeom>
          </p:spPr>
        </p:pic>
        <p:pic>
          <p:nvPicPr>
            <p:cNvPr id="532" name="Graphic 531" descr="Medical with solid fill">
              <a:extLst>
                <a:ext uri="{FF2B5EF4-FFF2-40B4-BE49-F238E27FC236}">
                  <a16:creationId xmlns:a16="http://schemas.microsoft.com/office/drawing/2014/main" id="{125E0FD9-D7D8-B38B-7555-5D532C1D6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033259" y="3232666"/>
              <a:ext cx="548640" cy="548640"/>
            </a:xfrm>
            <a:prstGeom prst="rect">
              <a:avLst/>
            </a:prstGeom>
          </p:spPr>
        </p:pic>
        <p:pic>
          <p:nvPicPr>
            <p:cNvPr id="533" name="Graphic 532" descr="Medical with solid fill">
              <a:extLst>
                <a:ext uri="{FF2B5EF4-FFF2-40B4-BE49-F238E27FC236}">
                  <a16:creationId xmlns:a16="http://schemas.microsoft.com/office/drawing/2014/main" id="{051866E1-C265-9F2C-E24C-7B0125F3C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173975" y="3352457"/>
              <a:ext cx="548640" cy="548640"/>
            </a:xfrm>
            <a:prstGeom prst="rect">
              <a:avLst/>
            </a:prstGeom>
          </p:spPr>
        </p:pic>
        <p:pic>
          <p:nvPicPr>
            <p:cNvPr id="534" name="Graphic 533" descr="Medical with solid fill">
              <a:extLst>
                <a:ext uri="{FF2B5EF4-FFF2-40B4-BE49-F238E27FC236}">
                  <a16:creationId xmlns:a16="http://schemas.microsoft.com/office/drawing/2014/main" id="{098CA3CD-0071-4EB7-283A-8A2616920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443296" y="3126718"/>
              <a:ext cx="548640" cy="548640"/>
            </a:xfrm>
            <a:prstGeom prst="rect">
              <a:avLst/>
            </a:prstGeom>
          </p:spPr>
        </p:pic>
        <p:pic>
          <p:nvPicPr>
            <p:cNvPr id="535" name="Graphic 534" descr="Medical with solid fill">
              <a:extLst>
                <a:ext uri="{FF2B5EF4-FFF2-40B4-BE49-F238E27FC236}">
                  <a16:creationId xmlns:a16="http://schemas.microsoft.com/office/drawing/2014/main" id="{133A1FED-BFCD-28B9-67C8-0A0E3F53D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484131" y="3536711"/>
              <a:ext cx="548640" cy="548640"/>
            </a:xfrm>
            <a:prstGeom prst="rect">
              <a:avLst/>
            </a:prstGeom>
          </p:spPr>
        </p:pic>
        <p:pic>
          <p:nvPicPr>
            <p:cNvPr id="536" name="Graphic 535" descr="Medical with solid fill">
              <a:extLst>
                <a:ext uri="{FF2B5EF4-FFF2-40B4-BE49-F238E27FC236}">
                  <a16:creationId xmlns:a16="http://schemas.microsoft.com/office/drawing/2014/main" id="{0B462179-EA1C-CA92-AB77-E2FD0D9D1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442227" y="3631334"/>
              <a:ext cx="548640" cy="548640"/>
            </a:xfrm>
            <a:prstGeom prst="rect">
              <a:avLst/>
            </a:prstGeom>
          </p:spPr>
        </p:pic>
        <p:pic>
          <p:nvPicPr>
            <p:cNvPr id="537" name="Graphic 536" descr="Medical with solid fill">
              <a:extLst>
                <a:ext uri="{FF2B5EF4-FFF2-40B4-BE49-F238E27FC236}">
                  <a16:creationId xmlns:a16="http://schemas.microsoft.com/office/drawing/2014/main" id="{ED8E09AB-18C5-25E9-C8F3-0366DA738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100675" y="4219664"/>
              <a:ext cx="548640" cy="548640"/>
            </a:xfrm>
            <a:prstGeom prst="rect">
              <a:avLst/>
            </a:prstGeom>
          </p:spPr>
        </p:pic>
        <p:pic>
          <p:nvPicPr>
            <p:cNvPr id="538" name="Graphic 537" descr="Medical with solid fill">
              <a:extLst>
                <a:ext uri="{FF2B5EF4-FFF2-40B4-BE49-F238E27FC236}">
                  <a16:creationId xmlns:a16="http://schemas.microsoft.com/office/drawing/2014/main" id="{1ACC8FB6-D95D-869A-7492-0612AFA41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141510" y="4033490"/>
              <a:ext cx="548640" cy="548640"/>
            </a:xfrm>
            <a:prstGeom prst="rect">
              <a:avLst/>
            </a:prstGeom>
          </p:spPr>
        </p:pic>
        <p:pic>
          <p:nvPicPr>
            <p:cNvPr id="539" name="Graphic 538" descr="Medical with solid fill">
              <a:extLst>
                <a:ext uri="{FF2B5EF4-FFF2-40B4-BE49-F238E27FC236}">
                  <a16:creationId xmlns:a16="http://schemas.microsoft.com/office/drawing/2014/main" id="{0D171F50-EDA9-3A24-3D04-892FF5F46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160090" y="4222999"/>
              <a:ext cx="548640" cy="548640"/>
            </a:xfrm>
            <a:prstGeom prst="rect">
              <a:avLst/>
            </a:prstGeom>
          </p:spPr>
        </p:pic>
        <p:pic>
          <p:nvPicPr>
            <p:cNvPr id="540" name="Graphic 539" descr="Medical with solid fill">
              <a:extLst>
                <a:ext uri="{FF2B5EF4-FFF2-40B4-BE49-F238E27FC236}">
                  <a16:creationId xmlns:a16="http://schemas.microsoft.com/office/drawing/2014/main" id="{DEFEC18E-8998-B460-C22C-968F6E323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647861" y="4373021"/>
              <a:ext cx="548640" cy="548640"/>
            </a:xfrm>
            <a:prstGeom prst="rect">
              <a:avLst/>
            </a:prstGeom>
          </p:spPr>
        </p:pic>
        <p:pic>
          <p:nvPicPr>
            <p:cNvPr id="541" name="Graphic 540" descr="Medical with solid fill">
              <a:extLst>
                <a:ext uri="{FF2B5EF4-FFF2-40B4-BE49-F238E27FC236}">
                  <a16:creationId xmlns:a16="http://schemas.microsoft.com/office/drawing/2014/main" id="{FEB000E1-DEDF-8551-2A4E-3DD80B14D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242192" y="4265943"/>
              <a:ext cx="548640" cy="548640"/>
            </a:xfrm>
            <a:prstGeom prst="rect">
              <a:avLst/>
            </a:prstGeom>
          </p:spPr>
        </p:pic>
        <p:pic>
          <p:nvPicPr>
            <p:cNvPr id="542" name="Graphic 541" descr="Medical with solid fill">
              <a:extLst>
                <a:ext uri="{FF2B5EF4-FFF2-40B4-BE49-F238E27FC236}">
                  <a16:creationId xmlns:a16="http://schemas.microsoft.com/office/drawing/2014/main" id="{F12B1CBE-3F21-369A-E92D-9AD6461B5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713944" y="4405838"/>
              <a:ext cx="548640" cy="548640"/>
            </a:xfrm>
            <a:prstGeom prst="rect">
              <a:avLst/>
            </a:prstGeom>
          </p:spPr>
        </p:pic>
        <p:pic>
          <p:nvPicPr>
            <p:cNvPr id="543" name="Graphic 542" descr="Medical with solid fill">
              <a:extLst>
                <a:ext uri="{FF2B5EF4-FFF2-40B4-BE49-F238E27FC236}">
                  <a16:creationId xmlns:a16="http://schemas.microsoft.com/office/drawing/2014/main" id="{23E8D8A4-53C7-A154-3810-41AC4A682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105088" y="4767763"/>
              <a:ext cx="548640" cy="548640"/>
            </a:xfrm>
            <a:prstGeom prst="rect">
              <a:avLst/>
            </a:prstGeom>
          </p:spPr>
        </p:pic>
        <p:pic>
          <p:nvPicPr>
            <p:cNvPr id="544" name="Graphic 543" descr="Medical with solid fill">
              <a:extLst>
                <a:ext uri="{FF2B5EF4-FFF2-40B4-BE49-F238E27FC236}">
                  <a16:creationId xmlns:a16="http://schemas.microsoft.com/office/drawing/2014/main" id="{B2401C99-98CF-62F9-B53D-46E25D22B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236261" y="4810273"/>
              <a:ext cx="548640" cy="548640"/>
            </a:xfrm>
            <a:prstGeom prst="rect">
              <a:avLst/>
            </a:prstGeom>
          </p:spPr>
        </p:pic>
        <p:pic>
          <p:nvPicPr>
            <p:cNvPr id="545" name="Graphic 544" descr="Medical with solid fill">
              <a:extLst>
                <a:ext uri="{FF2B5EF4-FFF2-40B4-BE49-F238E27FC236}">
                  <a16:creationId xmlns:a16="http://schemas.microsoft.com/office/drawing/2014/main" id="{A7176CB5-1F7A-3311-D77A-FFB5C6D50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3562359" y="770471"/>
              <a:ext cx="548640" cy="548640"/>
            </a:xfrm>
            <a:prstGeom prst="rect">
              <a:avLst/>
            </a:prstGeom>
          </p:spPr>
        </p:pic>
        <p:pic>
          <p:nvPicPr>
            <p:cNvPr id="546" name="Graphic 545" descr="Medical with solid fill">
              <a:extLst>
                <a:ext uri="{FF2B5EF4-FFF2-40B4-BE49-F238E27FC236}">
                  <a16:creationId xmlns:a16="http://schemas.microsoft.com/office/drawing/2014/main" id="{6A17DF2D-B38F-90F8-A609-D99B07B64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575546" y="1143610"/>
              <a:ext cx="548640" cy="548640"/>
            </a:xfrm>
            <a:prstGeom prst="rect">
              <a:avLst/>
            </a:prstGeom>
          </p:spPr>
        </p:pic>
        <p:pic>
          <p:nvPicPr>
            <p:cNvPr id="547" name="Graphic 546" descr="Medical with solid fill">
              <a:extLst>
                <a:ext uri="{FF2B5EF4-FFF2-40B4-BE49-F238E27FC236}">
                  <a16:creationId xmlns:a16="http://schemas.microsoft.com/office/drawing/2014/main" id="{9C2BBC80-FC0D-6277-B5E4-4FCEDB469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888457" y="1032658"/>
              <a:ext cx="548640" cy="548640"/>
            </a:xfrm>
            <a:prstGeom prst="rect">
              <a:avLst/>
            </a:prstGeom>
          </p:spPr>
        </p:pic>
        <p:pic>
          <p:nvPicPr>
            <p:cNvPr id="548" name="Graphic 547" descr="Medical with solid fill">
              <a:extLst>
                <a:ext uri="{FF2B5EF4-FFF2-40B4-BE49-F238E27FC236}">
                  <a16:creationId xmlns:a16="http://schemas.microsoft.com/office/drawing/2014/main" id="{0C6C6F44-8D6D-6E3F-9C7B-33A6D1290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648319" y="757342"/>
              <a:ext cx="548640" cy="548640"/>
            </a:xfrm>
            <a:prstGeom prst="rect">
              <a:avLst/>
            </a:prstGeom>
          </p:spPr>
        </p:pic>
        <p:pic>
          <p:nvPicPr>
            <p:cNvPr id="549" name="Graphic 548" descr="Medical with solid fill">
              <a:extLst>
                <a:ext uri="{FF2B5EF4-FFF2-40B4-BE49-F238E27FC236}">
                  <a16:creationId xmlns:a16="http://schemas.microsoft.com/office/drawing/2014/main" id="{2D5D3643-B281-BCBD-81CC-353FFECF9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886897" y="754539"/>
              <a:ext cx="548640" cy="548640"/>
            </a:xfrm>
            <a:prstGeom prst="rect">
              <a:avLst/>
            </a:prstGeom>
          </p:spPr>
        </p:pic>
        <p:pic>
          <p:nvPicPr>
            <p:cNvPr id="550" name="Graphic 549" descr="Medical with solid fill">
              <a:extLst>
                <a:ext uri="{FF2B5EF4-FFF2-40B4-BE49-F238E27FC236}">
                  <a16:creationId xmlns:a16="http://schemas.microsoft.com/office/drawing/2014/main" id="{342B4931-E6CD-0A1D-317A-945508704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597743" y="943529"/>
              <a:ext cx="548640" cy="548640"/>
            </a:xfrm>
            <a:prstGeom prst="rect">
              <a:avLst/>
            </a:prstGeom>
          </p:spPr>
        </p:pic>
        <p:pic>
          <p:nvPicPr>
            <p:cNvPr id="551" name="Graphic 550" descr="Medical with solid fill">
              <a:extLst>
                <a:ext uri="{FF2B5EF4-FFF2-40B4-BE49-F238E27FC236}">
                  <a16:creationId xmlns:a16="http://schemas.microsoft.com/office/drawing/2014/main" id="{85688D2A-49BC-95D4-6E93-A095A4C08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8647685" y="1477296"/>
              <a:ext cx="548640" cy="548640"/>
            </a:xfrm>
            <a:prstGeom prst="rect">
              <a:avLst/>
            </a:prstGeom>
          </p:spPr>
        </p:pic>
        <p:pic>
          <p:nvPicPr>
            <p:cNvPr id="552" name="Graphic 551" descr="Medical with solid fill">
              <a:extLst>
                <a:ext uri="{FF2B5EF4-FFF2-40B4-BE49-F238E27FC236}">
                  <a16:creationId xmlns:a16="http://schemas.microsoft.com/office/drawing/2014/main" id="{E29697F5-336A-54F1-0155-090EB83A8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8167211" y="1349436"/>
              <a:ext cx="548640" cy="548640"/>
            </a:xfrm>
            <a:prstGeom prst="rect">
              <a:avLst/>
            </a:prstGeom>
          </p:spPr>
        </p:pic>
        <p:pic>
          <p:nvPicPr>
            <p:cNvPr id="553" name="Graphic 552" descr="Medical with solid fill">
              <a:extLst>
                <a:ext uri="{FF2B5EF4-FFF2-40B4-BE49-F238E27FC236}">
                  <a16:creationId xmlns:a16="http://schemas.microsoft.com/office/drawing/2014/main" id="{77E123AA-40F3-13A4-802F-FBD6A9EFC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8122714" y="1453714"/>
              <a:ext cx="548640" cy="548640"/>
            </a:xfrm>
            <a:prstGeom prst="rect">
              <a:avLst/>
            </a:prstGeom>
          </p:spPr>
        </p:pic>
        <p:pic>
          <p:nvPicPr>
            <p:cNvPr id="554" name="Graphic 553" descr="Medical with solid fill">
              <a:extLst>
                <a:ext uri="{FF2B5EF4-FFF2-40B4-BE49-F238E27FC236}">
                  <a16:creationId xmlns:a16="http://schemas.microsoft.com/office/drawing/2014/main" id="{2E29DF3D-0A60-96B5-7ADC-760019D97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892932" y="1444011"/>
              <a:ext cx="548640" cy="548640"/>
            </a:xfrm>
            <a:prstGeom prst="rect">
              <a:avLst/>
            </a:prstGeom>
          </p:spPr>
        </p:pic>
        <p:pic>
          <p:nvPicPr>
            <p:cNvPr id="555" name="Graphic 554" descr="Medical with solid fill">
              <a:extLst>
                <a:ext uri="{FF2B5EF4-FFF2-40B4-BE49-F238E27FC236}">
                  <a16:creationId xmlns:a16="http://schemas.microsoft.com/office/drawing/2014/main" id="{551C71F4-05CF-341F-576C-4DCFDF8E5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931057" y="1524872"/>
              <a:ext cx="548640" cy="548640"/>
            </a:xfrm>
            <a:prstGeom prst="rect">
              <a:avLst/>
            </a:prstGeom>
          </p:spPr>
        </p:pic>
        <p:pic>
          <p:nvPicPr>
            <p:cNvPr id="556" name="Graphic 555" descr="Medical with solid fill">
              <a:extLst>
                <a:ext uri="{FF2B5EF4-FFF2-40B4-BE49-F238E27FC236}">
                  <a16:creationId xmlns:a16="http://schemas.microsoft.com/office/drawing/2014/main" id="{D2AD8C3C-BC53-FE00-7D23-D1F1C4B3A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8059740" y="1624825"/>
              <a:ext cx="548640" cy="548640"/>
            </a:xfrm>
            <a:prstGeom prst="rect">
              <a:avLst/>
            </a:prstGeom>
          </p:spPr>
        </p:pic>
        <p:pic>
          <p:nvPicPr>
            <p:cNvPr id="557" name="Graphic 556" descr="Medical with solid fill">
              <a:extLst>
                <a:ext uri="{FF2B5EF4-FFF2-40B4-BE49-F238E27FC236}">
                  <a16:creationId xmlns:a16="http://schemas.microsoft.com/office/drawing/2014/main" id="{6E21C054-0088-DD51-E7BE-8AF890138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969182" y="1733505"/>
              <a:ext cx="548640" cy="548640"/>
            </a:xfrm>
            <a:prstGeom prst="rect">
              <a:avLst/>
            </a:prstGeom>
          </p:spPr>
        </p:pic>
        <p:pic>
          <p:nvPicPr>
            <p:cNvPr id="558" name="Graphic 557" descr="Medical with solid fill">
              <a:extLst>
                <a:ext uri="{FF2B5EF4-FFF2-40B4-BE49-F238E27FC236}">
                  <a16:creationId xmlns:a16="http://schemas.microsoft.com/office/drawing/2014/main" id="{FBA7196C-18AA-256B-1897-4A7405785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905626" y="1786452"/>
              <a:ext cx="548640" cy="548640"/>
            </a:xfrm>
            <a:prstGeom prst="rect">
              <a:avLst/>
            </a:prstGeom>
          </p:spPr>
        </p:pic>
        <p:pic>
          <p:nvPicPr>
            <p:cNvPr id="559" name="Graphic 558" descr="Medical with solid fill">
              <a:extLst>
                <a:ext uri="{FF2B5EF4-FFF2-40B4-BE49-F238E27FC236}">
                  <a16:creationId xmlns:a16="http://schemas.microsoft.com/office/drawing/2014/main" id="{2D7E9A09-F290-19D3-C6F3-DFE54970D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8045774" y="1907792"/>
              <a:ext cx="548640" cy="548640"/>
            </a:xfrm>
            <a:prstGeom prst="rect">
              <a:avLst/>
            </a:prstGeom>
          </p:spPr>
        </p:pic>
        <p:pic>
          <p:nvPicPr>
            <p:cNvPr id="560" name="Graphic 559" descr="Medical with solid fill">
              <a:extLst>
                <a:ext uri="{FF2B5EF4-FFF2-40B4-BE49-F238E27FC236}">
                  <a16:creationId xmlns:a16="http://schemas.microsoft.com/office/drawing/2014/main" id="{D00F8BB5-18FB-73EA-F824-B52D9E9C1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803145" y="1984852"/>
              <a:ext cx="548640" cy="548640"/>
            </a:xfrm>
            <a:prstGeom prst="rect">
              <a:avLst/>
            </a:prstGeom>
          </p:spPr>
        </p:pic>
        <p:pic>
          <p:nvPicPr>
            <p:cNvPr id="561" name="Graphic 560" descr="Medical with solid fill">
              <a:extLst>
                <a:ext uri="{FF2B5EF4-FFF2-40B4-BE49-F238E27FC236}">
                  <a16:creationId xmlns:a16="http://schemas.microsoft.com/office/drawing/2014/main" id="{062FEA8C-09E4-9946-EF6B-6AB8BB847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627974" y="2076470"/>
              <a:ext cx="548640" cy="548640"/>
            </a:xfrm>
            <a:prstGeom prst="rect">
              <a:avLst/>
            </a:prstGeom>
          </p:spPr>
        </p:pic>
        <p:pic>
          <p:nvPicPr>
            <p:cNvPr id="562" name="Graphic 561" descr="Medical with solid fill">
              <a:extLst>
                <a:ext uri="{FF2B5EF4-FFF2-40B4-BE49-F238E27FC236}">
                  <a16:creationId xmlns:a16="http://schemas.microsoft.com/office/drawing/2014/main" id="{DD5AE846-955E-D68F-AB00-7F9F8BC40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696040" y="2190981"/>
              <a:ext cx="548640" cy="548640"/>
            </a:xfrm>
            <a:prstGeom prst="rect">
              <a:avLst/>
            </a:prstGeom>
          </p:spPr>
        </p:pic>
        <p:pic>
          <p:nvPicPr>
            <p:cNvPr id="563" name="Graphic 562" descr="Medical with solid fill">
              <a:extLst>
                <a:ext uri="{FF2B5EF4-FFF2-40B4-BE49-F238E27FC236}">
                  <a16:creationId xmlns:a16="http://schemas.microsoft.com/office/drawing/2014/main" id="{1BCCF410-36B2-F6B7-5D32-98ED3AEC2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598899" y="2251906"/>
              <a:ext cx="548640" cy="548640"/>
            </a:xfrm>
            <a:prstGeom prst="rect">
              <a:avLst/>
            </a:prstGeom>
          </p:spPr>
        </p:pic>
        <p:pic>
          <p:nvPicPr>
            <p:cNvPr id="564" name="Graphic 563" descr="Medical with solid fill">
              <a:extLst>
                <a:ext uri="{FF2B5EF4-FFF2-40B4-BE49-F238E27FC236}">
                  <a16:creationId xmlns:a16="http://schemas.microsoft.com/office/drawing/2014/main" id="{053CCEE4-82F7-5A77-33A7-DBCA34BAE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8451727" y="2245797"/>
              <a:ext cx="548640" cy="548640"/>
            </a:xfrm>
            <a:prstGeom prst="rect">
              <a:avLst/>
            </a:prstGeom>
          </p:spPr>
        </p:pic>
        <p:pic>
          <p:nvPicPr>
            <p:cNvPr id="565" name="Graphic 564" descr="Medical with solid fill">
              <a:extLst>
                <a:ext uri="{FF2B5EF4-FFF2-40B4-BE49-F238E27FC236}">
                  <a16:creationId xmlns:a16="http://schemas.microsoft.com/office/drawing/2014/main" id="{F5503E1E-5F6F-0E61-D44F-FF70132BA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8749718" y="2719310"/>
              <a:ext cx="548640" cy="548640"/>
            </a:xfrm>
            <a:prstGeom prst="rect">
              <a:avLst/>
            </a:prstGeom>
          </p:spPr>
        </p:pic>
        <p:pic>
          <p:nvPicPr>
            <p:cNvPr id="566" name="Graphic 565" descr="Medical with solid fill">
              <a:extLst>
                <a:ext uri="{FF2B5EF4-FFF2-40B4-BE49-F238E27FC236}">
                  <a16:creationId xmlns:a16="http://schemas.microsoft.com/office/drawing/2014/main" id="{8D1C200F-92E0-3324-B17A-69FDBF9B2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517131" y="2624932"/>
              <a:ext cx="548640" cy="548640"/>
            </a:xfrm>
            <a:prstGeom prst="rect">
              <a:avLst/>
            </a:prstGeom>
          </p:spPr>
        </p:pic>
        <p:pic>
          <p:nvPicPr>
            <p:cNvPr id="567" name="Graphic 566" descr="Medical with solid fill">
              <a:extLst>
                <a:ext uri="{FF2B5EF4-FFF2-40B4-BE49-F238E27FC236}">
                  <a16:creationId xmlns:a16="http://schemas.microsoft.com/office/drawing/2014/main" id="{0F4C6CDA-4B4C-2044-13DA-F74C9CA18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2442398" y="2207880"/>
              <a:ext cx="548640" cy="548640"/>
            </a:xfrm>
            <a:prstGeom prst="rect">
              <a:avLst/>
            </a:prstGeom>
          </p:spPr>
        </p:pic>
        <p:pic>
          <p:nvPicPr>
            <p:cNvPr id="568" name="Graphic 567" descr="Medical with solid fill">
              <a:extLst>
                <a:ext uri="{FF2B5EF4-FFF2-40B4-BE49-F238E27FC236}">
                  <a16:creationId xmlns:a16="http://schemas.microsoft.com/office/drawing/2014/main" id="{2578B15B-6733-FF5E-5CBE-6B76B6CD8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667581" y="2699959"/>
              <a:ext cx="548640" cy="548640"/>
            </a:xfrm>
            <a:prstGeom prst="rect">
              <a:avLst/>
            </a:prstGeom>
          </p:spPr>
        </p:pic>
        <p:pic>
          <p:nvPicPr>
            <p:cNvPr id="569" name="Graphic 568" descr="Medical with solid fill">
              <a:extLst>
                <a:ext uri="{FF2B5EF4-FFF2-40B4-BE49-F238E27FC236}">
                  <a16:creationId xmlns:a16="http://schemas.microsoft.com/office/drawing/2014/main" id="{A9102AD1-E3BA-A0BC-52CB-9625E363B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763047" y="2756895"/>
              <a:ext cx="548640" cy="548640"/>
            </a:xfrm>
            <a:prstGeom prst="rect">
              <a:avLst/>
            </a:prstGeom>
          </p:spPr>
        </p:pic>
        <p:pic>
          <p:nvPicPr>
            <p:cNvPr id="570" name="Graphic 569" descr="Medical with solid fill">
              <a:extLst>
                <a:ext uri="{FF2B5EF4-FFF2-40B4-BE49-F238E27FC236}">
                  <a16:creationId xmlns:a16="http://schemas.microsoft.com/office/drawing/2014/main" id="{FF7BF26D-05E2-9F4C-26EE-BA4342A08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716584" y="2880120"/>
              <a:ext cx="548640" cy="548640"/>
            </a:xfrm>
            <a:prstGeom prst="rect">
              <a:avLst/>
            </a:prstGeom>
          </p:spPr>
        </p:pic>
        <p:pic>
          <p:nvPicPr>
            <p:cNvPr id="571" name="Graphic 570" descr="Medical with solid fill">
              <a:extLst>
                <a:ext uri="{FF2B5EF4-FFF2-40B4-BE49-F238E27FC236}">
                  <a16:creationId xmlns:a16="http://schemas.microsoft.com/office/drawing/2014/main" id="{8ED88DB1-E4DD-5EF3-BB2B-8E8FE5343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837877" y="3135505"/>
              <a:ext cx="548640" cy="548640"/>
            </a:xfrm>
            <a:prstGeom prst="rect">
              <a:avLst/>
            </a:prstGeom>
          </p:spPr>
        </p:pic>
        <p:pic>
          <p:nvPicPr>
            <p:cNvPr id="572" name="Graphic 571" descr="Medical with solid fill">
              <a:extLst>
                <a:ext uri="{FF2B5EF4-FFF2-40B4-BE49-F238E27FC236}">
                  <a16:creationId xmlns:a16="http://schemas.microsoft.com/office/drawing/2014/main" id="{1B0D8855-780E-2ADB-E77E-4BDBBF4CA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902848" y="3399236"/>
              <a:ext cx="548640" cy="548640"/>
            </a:xfrm>
            <a:prstGeom prst="rect">
              <a:avLst/>
            </a:prstGeom>
          </p:spPr>
        </p:pic>
        <p:pic>
          <p:nvPicPr>
            <p:cNvPr id="573" name="Graphic 572" descr="Medical with solid fill">
              <a:extLst>
                <a:ext uri="{FF2B5EF4-FFF2-40B4-BE49-F238E27FC236}">
                  <a16:creationId xmlns:a16="http://schemas.microsoft.com/office/drawing/2014/main" id="{A9E1CADA-1186-897E-381A-9011175E5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575825" y="3731751"/>
              <a:ext cx="548640" cy="548640"/>
            </a:xfrm>
            <a:prstGeom prst="rect">
              <a:avLst/>
            </a:prstGeom>
          </p:spPr>
        </p:pic>
        <p:pic>
          <p:nvPicPr>
            <p:cNvPr id="574" name="Graphic 573" descr="Medical with solid fill">
              <a:extLst>
                <a:ext uri="{FF2B5EF4-FFF2-40B4-BE49-F238E27FC236}">
                  <a16:creationId xmlns:a16="http://schemas.microsoft.com/office/drawing/2014/main" id="{6E9EE840-5644-CC77-62BB-1C3D71130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650949" y="3731457"/>
              <a:ext cx="548640" cy="548640"/>
            </a:xfrm>
            <a:prstGeom prst="rect">
              <a:avLst/>
            </a:prstGeom>
          </p:spPr>
        </p:pic>
        <p:pic>
          <p:nvPicPr>
            <p:cNvPr id="575" name="Graphic 574" descr="Medical with solid fill">
              <a:extLst>
                <a:ext uri="{FF2B5EF4-FFF2-40B4-BE49-F238E27FC236}">
                  <a16:creationId xmlns:a16="http://schemas.microsoft.com/office/drawing/2014/main" id="{565386C8-CB49-69DC-3C39-0E77943F5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519392" y="3824454"/>
              <a:ext cx="548640" cy="548640"/>
            </a:xfrm>
            <a:prstGeom prst="rect">
              <a:avLst/>
            </a:prstGeom>
          </p:spPr>
        </p:pic>
        <p:pic>
          <p:nvPicPr>
            <p:cNvPr id="576" name="Graphic 575" descr="Medical with solid fill">
              <a:extLst>
                <a:ext uri="{FF2B5EF4-FFF2-40B4-BE49-F238E27FC236}">
                  <a16:creationId xmlns:a16="http://schemas.microsoft.com/office/drawing/2014/main" id="{0F2533F2-F302-1C26-80BB-99191B228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604072" y="3844169"/>
              <a:ext cx="548640" cy="548640"/>
            </a:xfrm>
            <a:prstGeom prst="rect">
              <a:avLst/>
            </a:prstGeom>
          </p:spPr>
        </p:pic>
        <p:pic>
          <p:nvPicPr>
            <p:cNvPr id="577" name="Graphic 576" descr="Medical with solid fill">
              <a:extLst>
                <a:ext uri="{FF2B5EF4-FFF2-40B4-BE49-F238E27FC236}">
                  <a16:creationId xmlns:a16="http://schemas.microsoft.com/office/drawing/2014/main" id="{6BBFC1A7-7EBC-AA89-2F34-CC09E2292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670619" y="3850868"/>
              <a:ext cx="548640" cy="548640"/>
            </a:xfrm>
            <a:prstGeom prst="rect">
              <a:avLst/>
            </a:prstGeom>
          </p:spPr>
        </p:pic>
        <p:pic>
          <p:nvPicPr>
            <p:cNvPr id="578" name="Graphic 577" descr="Medical with solid fill">
              <a:extLst>
                <a:ext uri="{FF2B5EF4-FFF2-40B4-BE49-F238E27FC236}">
                  <a16:creationId xmlns:a16="http://schemas.microsoft.com/office/drawing/2014/main" id="{807B5254-1936-A072-8623-A2B3E548A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860178" y="4778644"/>
              <a:ext cx="548640" cy="548640"/>
            </a:xfrm>
            <a:prstGeom prst="rect">
              <a:avLst/>
            </a:prstGeom>
          </p:spPr>
        </p:pic>
        <p:pic>
          <p:nvPicPr>
            <p:cNvPr id="579" name="Graphic 578" descr="Medical with solid fill">
              <a:extLst>
                <a:ext uri="{FF2B5EF4-FFF2-40B4-BE49-F238E27FC236}">
                  <a16:creationId xmlns:a16="http://schemas.microsoft.com/office/drawing/2014/main" id="{F1C81EB9-FE06-23E5-DD60-1BEC78429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2247718" y="4009009"/>
              <a:ext cx="548640" cy="548640"/>
            </a:xfrm>
            <a:prstGeom prst="rect">
              <a:avLst/>
            </a:prstGeom>
          </p:spPr>
        </p:pic>
        <p:pic>
          <p:nvPicPr>
            <p:cNvPr id="580" name="Graphic 579" descr="Medical with solid fill">
              <a:extLst>
                <a:ext uri="{FF2B5EF4-FFF2-40B4-BE49-F238E27FC236}">
                  <a16:creationId xmlns:a16="http://schemas.microsoft.com/office/drawing/2014/main" id="{BD21699C-8DEA-FC7F-1569-48D8D967D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2495115" y="4060110"/>
              <a:ext cx="548640" cy="548640"/>
            </a:xfrm>
            <a:prstGeom prst="rect">
              <a:avLst/>
            </a:prstGeom>
          </p:spPr>
        </p:pic>
        <p:pic>
          <p:nvPicPr>
            <p:cNvPr id="581" name="Graphic 580" descr="Medical with solid fill">
              <a:extLst>
                <a:ext uri="{FF2B5EF4-FFF2-40B4-BE49-F238E27FC236}">
                  <a16:creationId xmlns:a16="http://schemas.microsoft.com/office/drawing/2014/main" id="{466401F7-825B-C9A2-FFED-AE9DACF5F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2541246" y="4096214"/>
              <a:ext cx="548640" cy="548640"/>
            </a:xfrm>
            <a:prstGeom prst="rect">
              <a:avLst/>
            </a:prstGeom>
          </p:spPr>
        </p:pic>
        <p:pic>
          <p:nvPicPr>
            <p:cNvPr id="582" name="Graphic 581" descr="Medical with solid fill">
              <a:extLst>
                <a:ext uri="{FF2B5EF4-FFF2-40B4-BE49-F238E27FC236}">
                  <a16:creationId xmlns:a16="http://schemas.microsoft.com/office/drawing/2014/main" id="{F2B155EB-0137-600B-E7E5-9969639A8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2352769" y="4166547"/>
              <a:ext cx="548640" cy="548640"/>
            </a:xfrm>
            <a:prstGeom prst="rect">
              <a:avLst/>
            </a:prstGeom>
          </p:spPr>
        </p:pic>
        <p:pic>
          <p:nvPicPr>
            <p:cNvPr id="583" name="Graphic 582" descr="Medical with solid fill">
              <a:extLst>
                <a:ext uri="{FF2B5EF4-FFF2-40B4-BE49-F238E27FC236}">
                  <a16:creationId xmlns:a16="http://schemas.microsoft.com/office/drawing/2014/main" id="{06F2A34B-1330-5629-B10D-E9F438260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2238804" y="4575839"/>
              <a:ext cx="548640" cy="548640"/>
            </a:xfrm>
            <a:prstGeom prst="rect">
              <a:avLst/>
            </a:prstGeom>
          </p:spPr>
        </p:pic>
        <p:pic>
          <p:nvPicPr>
            <p:cNvPr id="584" name="Graphic 583" descr="Medical with solid fill">
              <a:extLst>
                <a:ext uri="{FF2B5EF4-FFF2-40B4-BE49-F238E27FC236}">
                  <a16:creationId xmlns:a16="http://schemas.microsoft.com/office/drawing/2014/main" id="{5849AB2C-89D7-382B-3058-9A939E88E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2936676" y="4575839"/>
              <a:ext cx="548640" cy="548640"/>
            </a:xfrm>
            <a:prstGeom prst="rect">
              <a:avLst/>
            </a:prstGeom>
          </p:spPr>
        </p:pic>
        <p:pic>
          <p:nvPicPr>
            <p:cNvPr id="585" name="Graphic 584" descr="Medical with solid fill">
              <a:extLst>
                <a:ext uri="{FF2B5EF4-FFF2-40B4-BE49-F238E27FC236}">
                  <a16:creationId xmlns:a16="http://schemas.microsoft.com/office/drawing/2014/main" id="{DDC92251-E8F0-6427-3FEA-238D5532D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2900168" y="3327646"/>
              <a:ext cx="548640" cy="548640"/>
            </a:xfrm>
            <a:prstGeom prst="rect">
              <a:avLst/>
            </a:prstGeom>
          </p:spPr>
        </p:pic>
        <p:pic>
          <p:nvPicPr>
            <p:cNvPr id="586" name="Graphic 585" descr="Medical with solid fill">
              <a:extLst>
                <a:ext uri="{FF2B5EF4-FFF2-40B4-BE49-F238E27FC236}">
                  <a16:creationId xmlns:a16="http://schemas.microsoft.com/office/drawing/2014/main" id="{01508C20-EAF3-9E66-6A62-05E525A1A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3230223" y="3937149"/>
              <a:ext cx="548640" cy="548640"/>
            </a:xfrm>
            <a:prstGeom prst="rect">
              <a:avLst/>
            </a:prstGeom>
          </p:spPr>
        </p:pic>
        <p:pic>
          <p:nvPicPr>
            <p:cNvPr id="587" name="Graphic 586" descr="Medical with solid fill">
              <a:extLst>
                <a:ext uri="{FF2B5EF4-FFF2-40B4-BE49-F238E27FC236}">
                  <a16:creationId xmlns:a16="http://schemas.microsoft.com/office/drawing/2014/main" id="{87EAB10C-E401-D712-D26E-F1CC55118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3342262" y="4061212"/>
              <a:ext cx="548640" cy="548640"/>
            </a:xfrm>
            <a:prstGeom prst="rect">
              <a:avLst/>
            </a:prstGeom>
          </p:spPr>
        </p:pic>
        <p:pic>
          <p:nvPicPr>
            <p:cNvPr id="588" name="Graphic 587" descr="Medical with solid fill">
              <a:extLst>
                <a:ext uri="{FF2B5EF4-FFF2-40B4-BE49-F238E27FC236}">
                  <a16:creationId xmlns:a16="http://schemas.microsoft.com/office/drawing/2014/main" id="{ED637B06-1D6D-5E14-1AB6-38466DCC2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3465465" y="2471366"/>
              <a:ext cx="548640" cy="548640"/>
            </a:xfrm>
            <a:prstGeom prst="rect">
              <a:avLst/>
            </a:prstGeom>
          </p:spPr>
        </p:pic>
        <p:pic>
          <p:nvPicPr>
            <p:cNvPr id="589" name="Graphic 588" descr="Medical with solid fill">
              <a:extLst>
                <a:ext uri="{FF2B5EF4-FFF2-40B4-BE49-F238E27FC236}">
                  <a16:creationId xmlns:a16="http://schemas.microsoft.com/office/drawing/2014/main" id="{A28D68F3-E846-7596-4D2C-156F0C51F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3907247" y="2610890"/>
              <a:ext cx="548640" cy="548640"/>
            </a:xfrm>
            <a:prstGeom prst="rect">
              <a:avLst/>
            </a:prstGeom>
          </p:spPr>
        </p:pic>
        <p:pic>
          <p:nvPicPr>
            <p:cNvPr id="590" name="Graphic 589" descr="Medical with solid fill">
              <a:extLst>
                <a:ext uri="{FF2B5EF4-FFF2-40B4-BE49-F238E27FC236}">
                  <a16:creationId xmlns:a16="http://schemas.microsoft.com/office/drawing/2014/main" id="{AD1B482A-4423-27EC-8306-A71901034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247233" y="2806557"/>
              <a:ext cx="548640" cy="548640"/>
            </a:xfrm>
            <a:prstGeom prst="rect">
              <a:avLst/>
            </a:prstGeom>
          </p:spPr>
        </p:pic>
        <p:pic>
          <p:nvPicPr>
            <p:cNvPr id="591" name="Graphic 590" descr="Medical with solid fill">
              <a:extLst>
                <a:ext uri="{FF2B5EF4-FFF2-40B4-BE49-F238E27FC236}">
                  <a16:creationId xmlns:a16="http://schemas.microsoft.com/office/drawing/2014/main" id="{211CC9F3-0F29-F634-3251-7C0AFF2F5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868869" y="2782191"/>
              <a:ext cx="548640" cy="548640"/>
            </a:xfrm>
            <a:prstGeom prst="rect">
              <a:avLst/>
            </a:prstGeom>
          </p:spPr>
        </p:pic>
        <p:pic>
          <p:nvPicPr>
            <p:cNvPr id="592" name="Graphic 591" descr="Medical with solid fill">
              <a:extLst>
                <a:ext uri="{FF2B5EF4-FFF2-40B4-BE49-F238E27FC236}">
                  <a16:creationId xmlns:a16="http://schemas.microsoft.com/office/drawing/2014/main" id="{255C5950-77B7-892A-A0BA-F7B30F500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692916" y="3029281"/>
              <a:ext cx="548640" cy="548640"/>
            </a:xfrm>
            <a:prstGeom prst="rect">
              <a:avLst/>
            </a:prstGeom>
          </p:spPr>
        </p:pic>
        <p:pic>
          <p:nvPicPr>
            <p:cNvPr id="593" name="Graphic 592" descr="Medical with solid fill">
              <a:extLst>
                <a:ext uri="{FF2B5EF4-FFF2-40B4-BE49-F238E27FC236}">
                  <a16:creationId xmlns:a16="http://schemas.microsoft.com/office/drawing/2014/main" id="{DE10A293-3B64-619E-C8A7-D7E2A4DEE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587219" y="3093182"/>
              <a:ext cx="548640" cy="548640"/>
            </a:xfrm>
            <a:prstGeom prst="rect">
              <a:avLst/>
            </a:prstGeom>
          </p:spPr>
        </p:pic>
        <p:pic>
          <p:nvPicPr>
            <p:cNvPr id="594" name="Graphic 593" descr="Medical with solid fill">
              <a:extLst>
                <a:ext uri="{FF2B5EF4-FFF2-40B4-BE49-F238E27FC236}">
                  <a16:creationId xmlns:a16="http://schemas.microsoft.com/office/drawing/2014/main" id="{AC6B87C3-C0DE-9297-A5ED-D9D406319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367953" y="2359327"/>
              <a:ext cx="548640" cy="548640"/>
            </a:xfrm>
            <a:prstGeom prst="rect">
              <a:avLst/>
            </a:prstGeom>
          </p:spPr>
        </p:pic>
        <p:pic>
          <p:nvPicPr>
            <p:cNvPr id="595" name="Graphic 594" descr="Medical with solid fill">
              <a:extLst>
                <a:ext uri="{FF2B5EF4-FFF2-40B4-BE49-F238E27FC236}">
                  <a16:creationId xmlns:a16="http://schemas.microsoft.com/office/drawing/2014/main" id="{E3815882-9C4D-FC13-CE9C-1BEB285F4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303818" y="2460700"/>
              <a:ext cx="548640" cy="548640"/>
            </a:xfrm>
            <a:prstGeom prst="rect">
              <a:avLst/>
            </a:prstGeom>
          </p:spPr>
        </p:pic>
        <p:pic>
          <p:nvPicPr>
            <p:cNvPr id="596" name="Graphic 595" descr="Medical with solid fill">
              <a:extLst>
                <a:ext uri="{FF2B5EF4-FFF2-40B4-BE49-F238E27FC236}">
                  <a16:creationId xmlns:a16="http://schemas.microsoft.com/office/drawing/2014/main" id="{7C89EE34-B68F-784B-8432-E0B56ECFF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077860" y="3526517"/>
              <a:ext cx="548640" cy="548640"/>
            </a:xfrm>
            <a:prstGeom prst="rect">
              <a:avLst/>
            </a:prstGeom>
          </p:spPr>
        </p:pic>
        <p:pic>
          <p:nvPicPr>
            <p:cNvPr id="597" name="Graphic 596" descr="Medical with solid fill">
              <a:extLst>
                <a:ext uri="{FF2B5EF4-FFF2-40B4-BE49-F238E27FC236}">
                  <a16:creationId xmlns:a16="http://schemas.microsoft.com/office/drawing/2014/main" id="{0ACB21AB-A7F3-1F35-AA25-BF6033942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135795" y="3593842"/>
              <a:ext cx="548640" cy="548640"/>
            </a:xfrm>
            <a:prstGeom prst="rect">
              <a:avLst/>
            </a:prstGeom>
          </p:spPr>
        </p:pic>
        <p:pic>
          <p:nvPicPr>
            <p:cNvPr id="598" name="Graphic 597" descr="Medical with solid fill">
              <a:extLst>
                <a:ext uri="{FF2B5EF4-FFF2-40B4-BE49-F238E27FC236}">
                  <a16:creationId xmlns:a16="http://schemas.microsoft.com/office/drawing/2014/main" id="{F184C537-207F-3A3C-D55F-825E70EAE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070245" y="3688376"/>
              <a:ext cx="548640" cy="548640"/>
            </a:xfrm>
            <a:prstGeom prst="rect">
              <a:avLst/>
            </a:prstGeom>
          </p:spPr>
        </p:pic>
        <p:pic>
          <p:nvPicPr>
            <p:cNvPr id="599" name="Graphic 598" descr="Medical with solid fill">
              <a:extLst>
                <a:ext uri="{FF2B5EF4-FFF2-40B4-BE49-F238E27FC236}">
                  <a16:creationId xmlns:a16="http://schemas.microsoft.com/office/drawing/2014/main" id="{BCAABC26-5874-A420-8421-A9125408C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3978071" y="3732282"/>
              <a:ext cx="548640" cy="548640"/>
            </a:xfrm>
            <a:prstGeom prst="rect">
              <a:avLst/>
            </a:prstGeom>
          </p:spPr>
        </p:pic>
        <p:pic>
          <p:nvPicPr>
            <p:cNvPr id="600" name="Graphic 599" descr="Medical with solid fill">
              <a:extLst>
                <a:ext uri="{FF2B5EF4-FFF2-40B4-BE49-F238E27FC236}">
                  <a16:creationId xmlns:a16="http://schemas.microsoft.com/office/drawing/2014/main" id="{C08957CE-FF5B-8018-0F12-92D396311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209878" y="3434288"/>
              <a:ext cx="548640" cy="548640"/>
            </a:xfrm>
            <a:prstGeom prst="rect">
              <a:avLst/>
            </a:prstGeom>
          </p:spPr>
        </p:pic>
        <p:pic>
          <p:nvPicPr>
            <p:cNvPr id="601" name="Graphic 600" descr="Medical with solid fill">
              <a:extLst>
                <a:ext uri="{FF2B5EF4-FFF2-40B4-BE49-F238E27FC236}">
                  <a16:creationId xmlns:a16="http://schemas.microsoft.com/office/drawing/2014/main" id="{2D90001F-0031-AA60-C1CC-2C4CB3A9E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888457" y="3650365"/>
              <a:ext cx="548640" cy="548640"/>
            </a:xfrm>
            <a:prstGeom prst="rect">
              <a:avLst/>
            </a:prstGeom>
          </p:spPr>
        </p:pic>
        <p:pic>
          <p:nvPicPr>
            <p:cNvPr id="602" name="Graphic 601" descr="Medical with solid fill">
              <a:extLst>
                <a:ext uri="{FF2B5EF4-FFF2-40B4-BE49-F238E27FC236}">
                  <a16:creationId xmlns:a16="http://schemas.microsoft.com/office/drawing/2014/main" id="{93EA2F06-DA38-59F4-38E9-50E111159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171832" y="4405838"/>
              <a:ext cx="548640" cy="548640"/>
            </a:xfrm>
            <a:prstGeom prst="rect">
              <a:avLst/>
            </a:prstGeom>
          </p:spPr>
        </p:pic>
        <p:pic>
          <p:nvPicPr>
            <p:cNvPr id="603" name="Graphic 602" descr="Medical with solid fill">
              <a:extLst>
                <a:ext uri="{FF2B5EF4-FFF2-40B4-BE49-F238E27FC236}">
                  <a16:creationId xmlns:a16="http://schemas.microsoft.com/office/drawing/2014/main" id="{5A52E35D-8B15-F0AF-DA8D-D87B73078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002575" y="4688574"/>
              <a:ext cx="548640" cy="548640"/>
            </a:xfrm>
            <a:prstGeom prst="rect">
              <a:avLst/>
            </a:prstGeom>
          </p:spPr>
        </p:pic>
        <p:pic>
          <p:nvPicPr>
            <p:cNvPr id="604" name="Graphic 603" descr="Medical with solid fill">
              <a:extLst>
                <a:ext uri="{FF2B5EF4-FFF2-40B4-BE49-F238E27FC236}">
                  <a16:creationId xmlns:a16="http://schemas.microsoft.com/office/drawing/2014/main" id="{A264E49C-70DF-F0F6-0A93-16F07B98E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182383" y="4868779"/>
              <a:ext cx="548640" cy="548640"/>
            </a:xfrm>
            <a:prstGeom prst="rect">
              <a:avLst/>
            </a:prstGeom>
          </p:spPr>
        </p:pic>
        <p:pic>
          <p:nvPicPr>
            <p:cNvPr id="605" name="Graphic 604" descr="Medical with solid fill">
              <a:extLst>
                <a:ext uri="{FF2B5EF4-FFF2-40B4-BE49-F238E27FC236}">
                  <a16:creationId xmlns:a16="http://schemas.microsoft.com/office/drawing/2014/main" id="{EA09B8CE-7655-BE14-952E-D99A5466F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946772" y="4786260"/>
              <a:ext cx="548640" cy="548640"/>
            </a:xfrm>
            <a:prstGeom prst="rect">
              <a:avLst/>
            </a:prstGeom>
          </p:spPr>
        </p:pic>
        <p:pic>
          <p:nvPicPr>
            <p:cNvPr id="606" name="Graphic 605" descr="Medical with solid fill">
              <a:extLst>
                <a:ext uri="{FF2B5EF4-FFF2-40B4-BE49-F238E27FC236}">
                  <a16:creationId xmlns:a16="http://schemas.microsoft.com/office/drawing/2014/main" id="{61DBE68D-0420-CD87-0551-8E9CE27E0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832959" y="2107527"/>
              <a:ext cx="548640" cy="548640"/>
            </a:xfrm>
            <a:prstGeom prst="rect">
              <a:avLst/>
            </a:prstGeom>
          </p:spPr>
        </p:pic>
        <p:pic>
          <p:nvPicPr>
            <p:cNvPr id="607" name="Graphic 606" descr="Medical with solid fill">
              <a:extLst>
                <a:ext uri="{FF2B5EF4-FFF2-40B4-BE49-F238E27FC236}">
                  <a16:creationId xmlns:a16="http://schemas.microsoft.com/office/drawing/2014/main" id="{249C5F4F-0F7F-2D07-6B09-5A8815515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974837" y="2069833"/>
              <a:ext cx="548640" cy="548640"/>
            </a:xfrm>
            <a:prstGeom prst="rect">
              <a:avLst/>
            </a:prstGeom>
          </p:spPr>
        </p:pic>
        <p:pic>
          <p:nvPicPr>
            <p:cNvPr id="608" name="Graphic 607" descr="Medical with solid fill">
              <a:extLst>
                <a:ext uri="{FF2B5EF4-FFF2-40B4-BE49-F238E27FC236}">
                  <a16:creationId xmlns:a16="http://schemas.microsoft.com/office/drawing/2014/main" id="{940B3006-0010-4F8C-FFC4-235D9B91C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937673" y="2220703"/>
              <a:ext cx="548640" cy="548640"/>
            </a:xfrm>
            <a:prstGeom prst="rect">
              <a:avLst/>
            </a:prstGeom>
          </p:spPr>
        </p:pic>
        <p:pic>
          <p:nvPicPr>
            <p:cNvPr id="609" name="Graphic 608" descr="Medical with solid fill">
              <a:extLst>
                <a:ext uri="{FF2B5EF4-FFF2-40B4-BE49-F238E27FC236}">
                  <a16:creationId xmlns:a16="http://schemas.microsoft.com/office/drawing/2014/main" id="{89DE2A43-4544-EFD8-77E7-A057D460F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259373" y="2541211"/>
              <a:ext cx="548640" cy="548640"/>
            </a:xfrm>
            <a:prstGeom prst="rect">
              <a:avLst/>
            </a:prstGeom>
          </p:spPr>
        </p:pic>
        <p:pic>
          <p:nvPicPr>
            <p:cNvPr id="610" name="Graphic 609" descr="Medical with solid fill">
              <a:extLst>
                <a:ext uri="{FF2B5EF4-FFF2-40B4-BE49-F238E27FC236}">
                  <a16:creationId xmlns:a16="http://schemas.microsoft.com/office/drawing/2014/main" id="{784061C2-970D-453A-19ED-90B453AB5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814996" y="2636279"/>
              <a:ext cx="548640" cy="548640"/>
            </a:xfrm>
            <a:prstGeom prst="rect">
              <a:avLst/>
            </a:prstGeom>
          </p:spPr>
        </p:pic>
        <p:pic>
          <p:nvPicPr>
            <p:cNvPr id="611" name="Graphic 610" descr="Medical with solid fill">
              <a:extLst>
                <a:ext uri="{FF2B5EF4-FFF2-40B4-BE49-F238E27FC236}">
                  <a16:creationId xmlns:a16="http://schemas.microsoft.com/office/drawing/2014/main" id="{6D1E6054-9465-5F20-73C2-6D369E223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343678" y="2981403"/>
              <a:ext cx="548640" cy="548640"/>
            </a:xfrm>
            <a:prstGeom prst="rect">
              <a:avLst/>
            </a:prstGeom>
          </p:spPr>
        </p:pic>
        <p:pic>
          <p:nvPicPr>
            <p:cNvPr id="612" name="Graphic 611" descr="Medical with solid fill">
              <a:extLst>
                <a:ext uri="{FF2B5EF4-FFF2-40B4-BE49-F238E27FC236}">
                  <a16:creationId xmlns:a16="http://schemas.microsoft.com/office/drawing/2014/main" id="{9B3EBFC2-C63E-D217-E648-C4EFFA810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579442" y="4211021"/>
              <a:ext cx="548640" cy="548640"/>
            </a:xfrm>
            <a:prstGeom prst="rect">
              <a:avLst/>
            </a:prstGeom>
          </p:spPr>
        </p:pic>
        <p:pic>
          <p:nvPicPr>
            <p:cNvPr id="613" name="Graphic 612" descr="Medical with solid fill">
              <a:extLst>
                <a:ext uri="{FF2B5EF4-FFF2-40B4-BE49-F238E27FC236}">
                  <a16:creationId xmlns:a16="http://schemas.microsoft.com/office/drawing/2014/main" id="{642128C0-5133-2EF1-C54B-5AD174D71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017989" y="3993424"/>
              <a:ext cx="548640" cy="548640"/>
            </a:xfrm>
            <a:prstGeom prst="rect">
              <a:avLst/>
            </a:prstGeom>
          </p:spPr>
        </p:pic>
        <p:pic>
          <p:nvPicPr>
            <p:cNvPr id="614" name="Graphic 613" descr="Medical with solid fill">
              <a:extLst>
                <a:ext uri="{FF2B5EF4-FFF2-40B4-BE49-F238E27FC236}">
                  <a16:creationId xmlns:a16="http://schemas.microsoft.com/office/drawing/2014/main" id="{5EEAA71D-33F5-ECF6-1DD7-E7ADA4E9E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976798" y="4133697"/>
              <a:ext cx="548640" cy="548640"/>
            </a:xfrm>
            <a:prstGeom prst="rect">
              <a:avLst/>
            </a:prstGeom>
          </p:spPr>
        </p:pic>
        <p:pic>
          <p:nvPicPr>
            <p:cNvPr id="615" name="Graphic 614" descr="Medical with solid fill">
              <a:extLst>
                <a:ext uri="{FF2B5EF4-FFF2-40B4-BE49-F238E27FC236}">
                  <a16:creationId xmlns:a16="http://schemas.microsoft.com/office/drawing/2014/main" id="{A25E111B-A482-7A51-6DA8-F79B7C351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053029" y="4127452"/>
              <a:ext cx="548640" cy="548640"/>
            </a:xfrm>
            <a:prstGeom prst="rect">
              <a:avLst/>
            </a:prstGeom>
          </p:spPr>
        </p:pic>
        <p:pic>
          <p:nvPicPr>
            <p:cNvPr id="616" name="Graphic 615" descr="Medical with solid fill">
              <a:extLst>
                <a:ext uri="{FF2B5EF4-FFF2-40B4-BE49-F238E27FC236}">
                  <a16:creationId xmlns:a16="http://schemas.microsoft.com/office/drawing/2014/main" id="{A28AD930-40BC-87BD-BFC6-7839F948F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138583" y="4125434"/>
              <a:ext cx="548640" cy="548640"/>
            </a:xfrm>
            <a:prstGeom prst="rect">
              <a:avLst/>
            </a:prstGeom>
          </p:spPr>
        </p:pic>
        <p:pic>
          <p:nvPicPr>
            <p:cNvPr id="617" name="Graphic 616" descr="Medical with solid fill">
              <a:extLst>
                <a:ext uri="{FF2B5EF4-FFF2-40B4-BE49-F238E27FC236}">
                  <a16:creationId xmlns:a16="http://schemas.microsoft.com/office/drawing/2014/main" id="{0A8F9C3B-4922-D273-48A2-6C90A57B4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731842" y="4363421"/>
              <a:ext cx="548640" cy="548640"/>
            </a:xfrm>
            <a:prstGeom prst="rect">
              <a:avLst/>
            </a:prstGeom>
          </p:spPr>
        </p:pic>
        <p:pic>
          <p:nvPicPr>
            <p:cNvPr id="618" name="Graphic 617" descr="Medical with solid fill">
              <a:extLst>
                <a:ext uri="{FF2B5EF4-FFF2-40B4-BE49-F238E27FC236}">
                  <a16:creationId xmlns:a16="http://schemas.microsoft.com/office/drawing/2014/main" id="{BB5759F0-957E-1DBB-0E14-F872FB174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899731" y="4083043"/>
              <a:ext cx="548640" cy="548640"/>
            </a:xfrm>
            <a:prstGeom prst="rect">
              <a:avLst/>
            </a:prstGeom>
          </p:spPr>
        </p:pic>
        <p:pic>
          <p:nvPicPr>
            <p:cNvPr id="619" name="Graphic 618" descr="Medical with solid fill">
              <a:extLst>
                <a:ext uri="{FF2B5EF4-FFF2-40B4-BE49-F238E27FC236}">
                  <a16:creationId xmlns:a16="http://schemas.microsoft.com/office/drawing/2014/main" id="{03730547-2AD7-0CD8-32D4-AD47A8C19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764405" y="4499456"/>
              <a:ext cx="548640" cy="548640"/>
            </a:xfrm>
            <a:prstGeom prst="rect">
              <a:avLst/>
            </a:prstGeom>
          </p:spPr>
        </p:pic>
        <p:pic>
          <p:nvPicPr>
            <p:cNvPr id="620" name="Graphic 619" descr="Medical with solid fill">
              <a:extLst>
                <a:ext uri="{FF2B5EF4-FFF2-40B4-BE49-F238E27FC236}">
                  <a16:creationId xmlns:a16="http://schemas.microsoft.com/office/drawing/2014/main" id="{E4266EC9-82D3-AE78-548A-6B5811957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840947" y="4626648"/>
              <a:ext cx="548640" cy="548640"/>
            </a:xfrm>
            <a:prstGeom prst="rect">
              <a:avLst/>
            </a:prstGeom>
          </p:spPr>
        </p:pic>
        <p:pic>
          <p:nvPicPr>
            <p:cNvPr id="621" name="Graphic 620" descr="Medical with solid fill">
              <a:extLst>
                <a:ext uri="{FF2B5EF4-FFF2-40B4-BE49-F238E27FC236}">
                  <a16:creationId xmlns:a16="http://schemas.microsoft.com/office/drawing/2014/main" id="{3A2AEEA4-7DF0-C778-7630-21160A710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612504" y="4894433"/>
              <a:ext cx="548640" cy="548640"/>
            </a:xfrm>
            <a:prstGeom prst="rect">
              <a:avLst/>
            </a:prstGeom>
          </p:spPr>
        </p:pic>
        <p:pic>
          <p:nvPicPr>
            <p:cNvPr id="622" name="Graphic 621" descr="Medical with solid fill">
              <a:extLst>
                <a:ext uri="{FF2B5EF4-FFF2-40B4-BE49-F238E27FC236}">
                  <a16:creationId xmlns:a16="http://schemas.microsoft.com/office/drawing/2014/main" id="{D485114E-8EC4-C5FA-09E5-D4BAE5FA3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153894" y="3248323"/>
              <a:ext cx="548640" cy="548640"/>
            </a:xfrm>
            <a:prstGeom prst="rect">
              <a:avLst/>
            </a:prstGeom>
          </p:spPr>
        </p:pic>
        <p:pic>
          <p:nvPicPr>
            <p:cNvPr id="623" name="Graphic 622" descr="Medical with solid fill">
              <a:extLst>
                <a:ext uri="{FF2B5EF4-FFF2-40B4-BE49-F238E27FC236}">
                  <a16:creationId xmlns:a16="http://schemas.microsoft.com/office/drawing/2014/main" id="{FB297448-7B54-AC53-C6FF-863991C79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8664883" y="3027851"/>
              <a:ext cx="548640" cy="548640"/>
            </a:xfrm>
            <a:prstGeom prst="rect">
              <a:avLst/>
            </a:prstGeom>
          </p:spPr>
        </p:pic>
        <p:pic>
          <p:nvPicPr>
            <p:cNvPr id="624" name="Graphic 623" descr="Medical with solid fill">
              <a:extLst>
                <a:ext uri="{FF2B5EF4-FFF2-40B4-BE49-F238E27FC236}">
                  <a16:creationId xmlns:a16="http://schemas.microsoft.com/office/drawing/2014/main" id="{FFA0A1A8-CE96-0030-4123-0C78BA159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8575413" y="3052580"/>
              <a:ext cx="548640" cy="548640"/>
            </a:xfrm>
            <a:prstGeom prst="rect">
              <a:avLst/>
            </a:prstGeom>
          </p:spPr>
        </p:pic>
        <p:pic>
          <p:nvPicPr>
            <p:cNvPr id="625" name="Graphic 624" descr="Medical with solid fill">
              <a:extLst>
                <a:ext uri="{FF2B5EF4-FFF2-40B4-BE49-F238E27FC236}">
                  <a16:creationId xmlns:a16="http://schemas.microsoft.com/office/drawing/2014/main" id="{78DBAC07-C92C-3245-12E5-D8F59DE19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8602712" y="3213606"/>
              <a:ext cx="548640" cy="548640"/>
            </a:xfrm>
            <a:prstGeom prst="rect">
              <a:avLst/>
            </a:prstGeom>
          </p:spPr>
        </p:pic>
        <p:pic>
          <p:nvPicPr>
            <p:cNvPr id="626" name="Graphic 625" descr="Medical with solid fill">
              <a:extLst>
                <a:ext uri="{FF2B5EF4-FFF2-40B4-BE49-F238E27FC236}">
                  <a16:creationId xmlns:a16="http://schemas.microsoft.com/office/drawing/2014/main" id="{88B6CACA-E4A4-F1AC-60D1-1E6F9EDA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8436807" y="3154547"/>
              <a:ext cx="548640" cy="548640"/>
            </a:xfrm>
            <a:prstGeom prst="rect">
              <a:avLst/>
            </a:prstGeom>
          </p:spPr>
        </p:pic>
        <p:pic>
          <p:nvPicPr>
            <p:cNvPr id="627" name="Graphic 626" descr="Medical with solid fill">
              <a:extLst>
                <a:ext uri="{FF2B5EF4-FFF2-40B4-BE49-F238E27FC236}">
                  <a16:creationId xmlns:a16="http://schemas.microsoft.com/office/drawing/2014/main" id="{2F49F26A-57DA-EDA5-7B4C-C69689925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8522924" y="3213606"/>
              <a:ext cx="548640" cy="548640"/>
            </a:xfrm>
            <a:prstGeom prst="rect">
              <a:avLst/>
            </a:prstGeom>
          </p:spPr>
        </p:pic>
        <p:pic>
          <p:nvPicPr>
            <p:cNvPr id="628" name="Graphic 627" descr="Medical with solid fill">
              <a:extLst>
                <a:ext uri="{FF2B5EF4-FFF2-40B4-BE49-F238E27FC236}">
                  <a16:creationId xmlns:a16="http://schemas.microsoft.com/office/drawing/2014/main" id="{87C986D9-290C-D2D0-EF93-779161C6B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8338323" y="3196228"/>
              <a:ext cx="548640" cy="548640"/>
            </a:xfrm>
            <a:prstGeom prst="rect">
              <a:avLst/>
            </a:prstGeom>
          </p:spPr>
        </p:pic>
        <p:pic>
          <p:nvPicPr>
            <p:cNvPr id="629" name="Graphic 628" descr="Medical with solid fill">
              <a:extLst>
                <a:ext uri="{FF2B5EF4-FFF2-40B4-BE49-F238E27FC236}">
                  <a16:creationId xmlns:a16="http://schemas.microsoft.com/office/drawing/2014/main" id="{88118BBE-3064-B60C-29CF-3DA688FDB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8321736" y="3298134"/>
              <a:ext cx="548640" cy="548640"/>
            </a:xfrm>
            <a:prstGeom prst="rect">
              <a:avLst/>
            </a:prstGeom>
          </p:spPr>
        </p:pic>
        <p:pic>
          <p:nvPicPr>
            <p:cNvPr id="630" name="Graphic 629" descr="Medical with solid fill">
              <a:extLst>
                <a:ext uri="{FF2B5EF4-FFF2-40B4-BE49-F238E27FC236}">
                  <a16:creationId xmlns:a16="http://schemas.microsoft.com/office/drawing/2014/main" id="{5DEE6958-913D-32B4-2CDF-1A1DBEB92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8212176" y="3247760"/>
              <a:ext cx="548640" cy="548640"/>
            </a:xfrm>
            <a:prstGeom prst="rect">
              <a:avLst/>
            </a:prstGeom>
          </p:spPr>
        </p:pic>
        <p:pic>
          <p:nvPicPr>
            <p:cNvPr id="631" name="Graphic 630" descr="Medical with solid fill">
              <a:extLst>
                <a:ext uri="{FF2B5EF4-FFF2-40B4-BE49-F238E27FC236}">
                  <a16:creationId xmlns:a16="http://schemas.microsoft.com/office/drawing/2014/main" id="{CD78D8F6-2E17-AD21-45F2-9A7DD3A1F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8084488" y="3400023"/>
              <a:ext cx="548640" cy="548640"/>
            </a:xfrm>
            <a:prstGeom prst="rect">
              <a:avLst/>
            </a:prstGeom>
          </p:spPr>
        </p:pic>
        <p:pic>
          <p:nvPicPr>
            <p:cNvPr id="632" name="Graphic 631" descr="Medical with solid fill">
              <a:extLst>
                <a:ext uri="{FF2B5EF4-FFF2-40B4-BE49-F238E27FC236}">
                  <a16:creationId xmlns:a16="http://schemas.microsoft.com/office/drawing/2014/main" id="{82B413FA-8283-8993-2FD6-19877FE63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668352" y="3747199"/>
              <a:ext cx="548640" cy="548640"/>
            </a:xfrm>
            <a:prstGeom prst="rect">
              <a:avLst/>
            </a:prstGeom>
          </p:spPr>
        </p:pic>
        <p:pic>
          <p:nvPicPr>
            <p:cNvPr id="633" name="Graphic 632" descr="Medical with solid fill">
              <a:extLst>
                <a:ext uri="{FF2B5EF4-FFF2-40B4-BE49-F238E27FC236}">
                  <a16:creationId xmlns:a16="http://schemas.microsoft.com/office/drawing/2014/main" id="{EC27465B-1D14-FF55-9B76-2AE422E39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736977" y="3856315"/>
              <a:ext cx="548640" cy="548640"/>
            </a:xfrm>
            <a:prstGeom prst="rect">
              <a:avLst/>
            </a:prstGeom>
          </p:spPr>
        </p:pic>
        <p:pic>
          <p:nvPicPr>
            <p:cNvPr id="634" name="Graphic 633" descr="Medical with solid fill">
              <a:extLst>
                <a:ext uri="{FF2B5EF4-FFF2-40B4-BE49-F238E27FC236}">
                  <a16:creationId xmlns:a16="http://schemas.microsoft.com/office/drawing/2014/main" id="{2817D917-E639-BC84-AE9B-13783700B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602195" y="3866478"/>
              <a:ext cx="548640" cy="548640"/>
            </a:xfrm>
            <a:prstGeom prst="rect">
              <a:avLst/>
            </a:prstGeom>
          </p:spPr>
        </p:pic>
        <p:pic>
          <p:nvPicPr>
            <p:cNvPr id="635" name="Graphic 634" descr="Medical with solid fill">
              <a:extLst>
                <a:ext uri="{FF2B5EF4-FFF2-40B4-BE49-F238E27FC236}">
                  <a16:creationId xmlns:a16="http://schemas.microsoft.com/office/drawing/2014/main" id="{978B238F-AF4F-E2F0-18F0-4C7FE8C58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8066759" y="3941942"/>
              <a:ext cx="548640" cy="548640"/>
            </a:xfrm>
            <a:prstGeom prst="rect">
              <a:avLst/>
            </a:prstGeom>
          </p:spPr>
        </p:pic>
        <p:pic>
          <p:nvPicPr>
            <p:cNvPr id="636" name="Graphic 635" descr="Medical with solid fill">
              <a:extLst>
                <a:ext uri="{FF2B5EF4-FFF2-40B4-BE49-F238E27FC236}">
                  <a16:creationId xmlns:a16="http://schemas.microsoft.com/office/drawing/2014/main" id="{D8E842F3-0280-9B9A-73A7-BAB95C6B5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8525087" y="3602174"/>
              <a:ext cx="548640" cy="548640"/>
            </a:xfrm>
            <a:prstGeom prst="rect">
              <a:avLst/>
            </a:prstGeom>
          </p:spPr>
        </p:pic>
        <p:pic>
          <p:nvPicPr>
            <p:cNvPr id="637" name="Graphic 636" descr="Medical with solid fill">
              <a:extLst>
                <a:ext uri="{FF2B5EF4-FFF2-40B4-BE49-F238E27FC236}">
                  <a16:creationId xmlns:a16="http://schemas.microsoft.com/office/drawing/2014/main" id="{0A5F5BAC-51C8-8998-0D2B-99A9AAB62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8495721" y="3720247"/>
              <a:ext cx="548640" cy="548640"/>
            </a:xfrm>
            <a:prstGeom prst="rect">
              <a:avLst/>
            </a:prstGeom>
          </p:spPr>
        </p:pic>
        <p:pic>
          <p:nvPicPr>
            <p:cNvPr id="638" name="Graphic 637" descr="Medical with solid fill">
              <a:extLst>
                <a:ext uri="{FF2B5EF4-FFF2-40B4-BE49-F238E27FC236}">
                  <a16:creationId xmlns:a16="http://schemas.microsoft.com/office/drawing/2014/main" id="{2EEC0BD7-B1ED-4CDE-15AF-A07E8B0CA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8745128" y="3710982"/>
              <a:ext cx="548640" cy="548640"/>
            </a:xfrm>
            <a:prstGeom prst="rect">
              <a:avLst/>
            </a:prstGeom>
          </p:spPr>
        </p:pic>
        <p:pic>
          <p:nvPicPr>
            <p:cNvPr id="639" name="Graphic 638" descr="Medical with solid fill">
              <a:extLst>
                <a:ext uri="{FF2B5EF4-FFF2-40B4-BE49-F238E27FC236}">
                  <a16:creationId xmlns:a16="http://schemas.microsoft.com/office/drawing/2014/main" id="{78164E23-6E49-E917-1833-96E511B44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9144442" y="4026184"/>
              <a:ext cx="548640" cy="548640"/>
            </a:xfrm>
            <a:prstGeom prst="rect">
              <a:avLst/>
            </a:prstGeom>
          </p:spPr>
        </p:pic>
        <p:pic>
          <p:nvPicPr>
            <p:cNvPr id="640" name="Graphic 639" descr="Medical with solid fill">
              <a:extLst>
                <a:ext uri="{FF2B5EF4-FFF2-40B4-BE49-F238E27FC236}">
                  <a16:creationId xmlns:a16="http://schemas.microsoft.com/office/drawing/2014/main" id="{5C60326B-5D26-C571-3301-6E4B438CD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9075662" y="4087636"/>
              <a:ext cx="548640" cy="548640"/>
            </a:xfrm>
            <a:prstGeom prst="rect">
              <a:avLst/>
            </a:prstGeom>
          </p:spPr>
        </p:pic>
        <p:pic>
          <p:nvPicPr>
            <p:cNvPr id="641" name="Graphic 640" descr="Medical with solid fill">
              <a:extLst>
                <a:ext uri="{FF2B5EF4-FFF2-40B4-BE49-F238E27FC236}">
                  <a16:creationId xmlns:a16="http://schemas.microsoft.com/office/drawing/2014/main" id="{179C6DE3-E6CA-7D13-5A95-A448ECE87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736119" y="4390609"/>
              <a:ext cx="548640" cy="548640"/>
            </a:xfrm>
            <a:prstGeom prst="rect">
              <a:avLst/>
            </a:prstGeom>
          </p:spPr>
        </p:pic>
        <p:pic>
          <p:nvPicPr>
            <p:cNvPr id="642" name="Graphic 641" descr="Medical with solid fill">
              <a:extLst>
                <a:ext uri="{FF2B5EF4-FFF2-40B4-BE49-F238E27FC236}">
                  <a16:creationId xmlns:a16="http://schemas.microsoft.com/office/drawing/2014/main" id="{C5214F49-F478-5E03-A4B4-81DD8F74A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813689" y="4434546"/>
              <a:ext cx="548640" cy="548640"/>
            </a:xfrm>
            <a:prstGeom prst="rect">
              <a:avLst/>
            </a:prstGeom>
          </p:spPr>
        </p:pic>
        <p:pic>
          <p:nvPicPr>
            <p:cNvPr id="643" name="Graphic 642" descr="Medical with solid fill">
              <a:extLst>
                <a:ext uri="{FF2B5EF4-FFF2-40B4-BE49-F238E27FC236}">
                  <a16:creationId xmlns:a16="http://schemas.microsoft.com/office/drawing/2014/main" id="{68D44D38-5C06-263F-2081-C6AEC026D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8101231" y="4322903"/>
              <a:ext cx="548640" cy="548640"/>
            </a:xfrm>
            <a:prstGeom prst="rect">
              <a:avLst/>
            </a:prstGeom>
          </p:spPr>
        </p:pic>
        <p:pic>
          <p:nvPicPr>
            <p:cNvPr id="644" name="Graphic 643" descr="Medical with solid fill">
              <a:extLst>
                <a:ext uri="{FF2B5EF4-FFF2-40B4-BE49-F238E27FC236}">
                  <a16:creationId xmlns:a16="http://schemas.microsoft.com/office/drawing/2014/main" id="{A7915E65-0561-2645-9DDC-4188408CB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8552138" y="4196774"/>
              <a:ext cx="548640" cy="548640"/>
            </a:xfrm>
            <a:prstGeom prst="rect">
              <a:avLst/>
            </a:prstGeom>
          </p:spPr>
        </p:pic>
        <p:pic>
          <p:nvPicPr>
            <p:cNvPr id="645" name="Graphic 644" descr="Medical with solid fill">
              <a:extLst>
                <a:ext uri="{FF2B5EF4-FFF2-40B4-BE49-F238E27FC236}">
                  <a16:creationId xmlns:a16="http://schemas.microsoft.com/office/drawing/2014/main" id="{B9187B82-3D7B-C9F5-93D5-636B7FCE0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8481087" y="4492300"/>
              <a:ext cx="548640" cy="548640"/>
            </a:xfrm>
            <a:prstGeom prst="rect">
              <a:avLst/>
            </a:prstGeom>
          </p:spPr>
        </p:pic>
        <p:pic>
          <p:nvPicPr>
            <p:cNvPr id="646" name="Graphic 645" descr="Medical with solid fill">
              <a:extLst>
                <a:ext uri="{FF2B5EF4-FFF2-40B4-BE49-F238E27FC236}">
                  <a16:creationId xmlns:a16="http://schemas.microsoft.com/office/drawing/2014/main" id="{2407616D-030F-E866-55FA-92537D744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066624" y="4295650"/>
              <a:ext cx="548640" cy="548640"/>
            </a:xfrm>
            <a:prstGeom prst="rect">
              <a:avLst/>
            </a:prstGeom>
          </p:spPr>
        </p:pic>
        <p:pic>
          <p:nvPicPr>
            <p:cNvPr id="647" name="Graphic 646" descr="Medical with solid fill">
              <a:extLst>
                <a:ext uri="{FF2B5EF4-FFF2-40B4-BE49-F238E27FC236}">
                  <a16:creationId xmlns:a16="http://schemas.microsoft.com/office/drawing/2014/main" id="{530B63A8-5F21-0C78-B540-E9E212020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148973" y="4348659"/>
              <a:ext cx="548640" cy="548640"/>
            </a:xfrm>
            <a:prstGeom prst="rect">
              <a:avLst/>
            </a:prstGeom>
          </p:spPr>
        </p:pic>
        <p:pic>
          <p:nvPicPr>
            <p:cNvPr id="648" name="Graphic 647" descr="Medical with solid fill">
              <a:extLst>
                <a:ext uri="{FF2B5EF4-FFF2-40B4-BE49-F238E27FC236}">
                  <a16:creationId xmlns:a16="http://schemas.microsoft.com/office/drawing/2014/main" id="{0BE9372E-6F7B-9B12-DF32-6F8EABDDC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296089" y="4219820"/>
              <a:ext cx="548640" cy="548640"/>
            </a:xfrm>
            <a:prstGeom prst="rect">
              <a:avLst/>
            </a:prstGeom>
          </p:spPr>
        </p:pic>
        <p:pic>
          <p:nvPicPr>
            <p:cNvPr id="649" name="Graphic 648" descr="Medical with solid fill">
              <a:extLst>
                <a:ext uri="{FF2B5EF4-FFF2-40B4-BE49-F238E27FC236}">
                  <a16:creationId xmlns:a16="http://schemas.microsoft.com/office/drawing/2014/main" id="{5160FEFF-78A6-8E4E-FDD5-F9AF413D3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377835" y="4303052"/>
              <a:ext cx="548640" cy="548640"/>
            </a:xfrm>
            <a:prstGeom prst="rect">
              <a:avLst/>
            </a:prstGeom>
          </p:spPr>
        </p:pic>
        <p:pic>
          <p:nvPicPr>
            <p:cNvPr id="650" name="Graphic 649" descr="Medical with solid fill">
              <a:extLst>
                <a:ext uri="{FF2B5EF4-FFF2-40B4-BE49-F238E27FC236}">
                  <a16:creationId xmlns:a16="http://schemas.microsoft.com/office/drawing/2014/main" id="{ADA1FC5E-5E3B-893A-8BF5-53C0EEF6E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222844" y="4413053"/>
              <a:ext cx="548640" cy="548640"/>
            </a:xfrm>
            <a:prstGeom prst="rect">
              <a:avLst/>
            </a:prstGeom>
          </p:spPr>
        </p:pic>
        <p:pic>
          <p:nvPicPr>
            <p:cNvPr id="651" name="Graphic 650" descr="Medical with solid fill">
              <a:extLst>
                <a:ext uri="{FF2B5EF4-FFF2-40B4-BE49-F238E27FC236}">
                  <a16:creationId xmlns:a16="http://schemas.microsoft.com/office/drawing/2014/main" id="{758ED15D-E4B6-8257-2B72-C48379488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140182" y="4522568"/>
              <a:ext cx="548640" cy="548640"/>
            </a:xfrm>
            <a:prstGeom prst="rect">
              <a:avLst/>
            </a:prstGeom>
          </p:spPr>
        </p:pic>
        <p:pic>
          <p:nvPicPr>
            <p:cNvPr id="652" name="Graphic 651" descr="Medical with solid fill">
              <a:extLst>
                <a:ext uri="{FF2B5EF4-FFF2-40B4-BE49-F238E27FC236}">
                  <a16:creationId xmlns:a16="http://schemas.microsoft.com/office/drawing/2014/main" id="{A6B1E524-5DA1-B1B6-BD93-A9B7A7C66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322301" y="4497362"/>
              <a:ext cx="548640" cy="548640"/>
            </a:xfrm>
            <a:prstGeom prst="rect">
              <a:avLst/>
            </a:prstGeom>
          </p:spPr>
        </p:pic>
        <p:pic>
          <p:nvPicPr>
            <p:cNvPr id="653" name="Graphic 652" descr="Medical with solid fill">
              <a:extLst>
                <a:ext uri="{FF2B5EF4-FFF2-40B4-BE49-F238E27FC236}">
                  <a16:creationId xmlns:a16="http://schemas.microsoft.com/office/drawing/2014/main" id="{8188E107-8689-571B-6626-2372A3095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278682" y="4733366"/>
              <a:ext cx="548640" cy="548640"/>
            </a:xfrm>
            <a:prstGeom prst="rect">
              <a:avLst/>
            </a:prstGeom>
          </p:spPr>
        </p:pic>
        <p:pic>
          <p:nvPicPr>
            <p:cNvPr id="654" name="Graphic 653" descr="Medical with solid fill">
              <a:extLst>
                <a:ext uri="{FF2B5EF4-FFF2-40B4-BE49-F238E27FC236}">
                  <a16:creationId xmlns:a16="http://schemas.microsoft.com/office/drawing/2014/main" id="{18B95EAA-8EEF-9675-F911-307F9AB2B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176500" y="4851964"/>
              <a:ext cx="548640" cy="548640"/>
            </a:xfrm>
            <a:prstGeom prst="rect">
              <a:avLst/>
            </a:prstGeom>
          </p:spPr>
        </p:pic>
        <p:pic>
          <p:nvPicPr>
            <p:cNvPr id="655" name="Graphic 654" descr="Medical with solid fill">
              <a:extLst>
                <a:ext uri="{FF2B5EF4-FFF2-40B4-BE49-F238E27FC236}">
                  <a16:creationId xmlns:a16="http://schemas.microsoft.com/office/drawing/2014/main" id="{92474009-5605-60A6-51CA-31509571C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9010905" y="4191728"/>
              <a:ext cx="548640" cy="548640"/>
            </a:xfrm>
            <a:prstGeom prst="rect">
              <a:avLst/>
            </a:prstGeom>
          </p:spPr>
        </p:pic>
        <p:pic>
          <p:nvPicPr>
            <p:cNvPr id="656" name="Graphic 655" descr="Medical with solid fill">
              <a:extLst>
                <a:ext uri="{FF2B5EF4-FFF2-40B4-BE49-F238E27FC236}">
                  <a16:creationId xmlns:a16="http://schemas.microsoft.com/office/drawing/2014/main" id="{6EC0C864-1933-9672-1CEE-883F93A46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9098561" y="4229088"/>
              <a:ext cx="548640" cy="548640"/>
            </a:xfrm>
            <a:prstGeom prst="rect">
              <a:avLst/>
            </a:prstGeom>
          </p:spPr>
        </p:pic>
        <p:pic>
          <p:nvPicPr>
            <p:cNvPr id="657" name="Graphic 656" descr="Medical with solid fill">
              <a:extLst>
                <a:ext uri="{FF2B5EF4-FFF2-40B4-BE49-F238E27FC236}">
                  <a16:creationId xmlns:a16="http://schemas.microsoft.com/office/drawing/2014/main" id="{2E3E9AEA-1309-5A17-00C5-943740932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9011068" y="4293281"/>
              <a:ext cx="548640" cy="548640"/>
            </a:xfrm>
            <a:prstGeom prst="rect">
              <a:avLst/>
            </a:prstGeom>
          </p:spPr>
        </p:pic>
        <p:pic>
          <p:nvPicPr>
            <p:cNvPr id="658" name="Graphic 657" descr="Medical with solid fill">
              <a:extLst>
                <a:ext uri="{FF2B5EF4-FFF2-40B4-BE49-F238E27FC236}">
                  <a16:creationId xmlns:a16="http://schemas.microsoft.com/office/drawing/2014/main" id="{4D2A0C06-2D27-CF63-218F-CFC381D73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9127429" y="4353382"/>
              <a:ext cx="548640" cy="548640"/>
            </a:xfrm>
            <a:prstGeom prst="rect">
              <a:avLst/>
            </a:prstGeom>
          </p:spPr>
        </p:pic>
        <p:pic>
          <p:nvPicPr>
            <p:cNvPr id="659" name="Graphic 658" descr="Medical with solid fill">
              <a:extLst>
                <a:ext uri="{FF2B5EF4-FFF2-40B4-BE49-F238E27FC236}">
                  <a16:creationId xmlns:a16="http://schemas.microsoft.com/office/drawing/2014/main" id="{CEEF5FB7-BF23-130E-1CEE-AA4C23B58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8992420" y="4373021"/>
              <a:ext cx="548640" cy="548640"/>
            </a:xfrm>
            <a:prstGeom prst="rect">
              <a:avLst/>
            </a:prstGeom>
          </p:spPr>
        </p:pic>
        <p:pic>
          <p:nvPicPr>
            <p:cNvPr id="660" name="Graphic 659" descr="Medical with solid fill">
              <a:extLst>
                <a:ext uri="{FF2B5EF4-FFF2-40B4-BE49-F238E27FC236}">
                  <a16:creationId xmlns:a16="http://schemas.microsoft.com/office/drawing/2014/main" id="{71D2D0B4-C076-2ECC-3A97-EDA6BBC8B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8890896" y="4401063"/>
              <a:ext cx="548640" cy="548640"/>
            </a:xfrm>
            <a:prstGeom prst="rect">
              <a:avLst/>
            </a:prstGeom>
          </p:spPr>
        </p:pic>
        <p:pic>
          <p:nvPicPr>
            <p:cNvPr id="661" name="Graphic 660" descr="Medical with solid fill">
              <a:extLst>
                <a:ext uri="{FF2B5EF4-FFF2-40B4-BE49-F238E27FC236}">
                  <a16:creationId xmlns:a16="http://schemas.microsoft.com/office/drawing/2014/main" id="{5B74A6B0-4CAB-91AB-6400-0218F180F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8955864" y="4407860"/>
              <a:ext cx="548640" cy="548640"/>
            </a:xfrm>
            <a:prstGeom prst="rect">
              <a:avLst/>
            </a:prstGeom>
          </p:spPr>
        </p:pic>
        <p:pic>
          <p:nvPicPr>
            <p:cNvPr id="662" name="Graphic 661" descr="Medical with solid fill">
              <a:extLst>
                <a:ext uri="{FF2B5EF4-FFF2-40B4-BE49-F238E27FC236}">
                  <a16:creationId xmlns:a16="http://schemas.microsoft.com/office/drawing/2014/main" id="{597F0EF4-B374-C77D-7D86-668AEA954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8807493" y="4528673"/>
              <a:ext cx="548640" cy="548640"/>
            </a:xfrm>
            <a:prstGeom prst="rect">
              <a:avLst/>
            </a:prstGeom>
          </p:spPr>
        </p:pic>
        <p:pic>
          <p:nvPicPr>
            <p:cNvPr id="663" name="Graphic 662" descr="Medical with solid fill">
              <a:extLst>
                <a:ext uri="{FF2B5EF4-FFF2-40B4-BE49-F238E27FC236}">
                  <a16:creationId xmlns:a16="http://schemas.microsoft.com/office/drawing/2014/main" id="{DB86B8D2-E8EA-E345-2B3C-2AFEAD981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8741163" y="4602406"/>
              <a:ext cx="548640" cy="548640"/>
            </a:xfrm>
            <a:prstGeom prst="rect">
              <a:avLst/>
            </a:prstGeom>
          </p:spPr>
        </p:pic>
        <p:pic>
          <p:nvPicPr>
            <p:cNvPr id="664" name="Graphic 663" descr="Medical with solid fill">
              <a:extLst>
                <a:ext uri="{FF2B5EF4-FFF2-40B4-BE49-F238E27FC236}">
                  <a16:creationId xmlns:a16="http://schemas.microsoft.com/office/drawing/2014/main" id="{F676D483-F606-2C32-CD11-9632FBA61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8649256" y="4715250"/>
              <a:ext cx="548640" cy="548640"/>
            </a:xfrm>
            <a:prstGeom prst="rect">
              <a:avLst/>
            </a:prstGeom>
          </p:spPr>
        </p:pic>
        <p:pic>
          <p:nvPicPr>
            <p:cNvPr id="665" name="Graphic 664" descr="Medical with solid fill">
              <a:extLst>
                <a:ext uri="{FF2B5EF4-FFF2-40B4-BE49-F238E27FC236}">
                  <a16:creationId xmlns:a16="http://schemas.microsoft.com/office/drawing/2014/main" id="{9F6ED0BD-F352-CC24-DD4F-A0E970795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0140411" y="3020137"/>
              <a:ext cx="548640" cy="54864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AB01800-09C7-FD90-B5C6-FEE90C2CA3A3}"/>
              </a:ext>
            </a:extLst>
          </p:cNvPr>
          <p:cNvGrpSpPr/>
          <p:nvPr/>
        </p:nvGrpSpPr>
        <p:grpSpPr>
          <a:xfrm>
            <a:off x="1519638" y="2294896"/>
            <a:ext cx="9054965" cy="2755807"/>
            <a:chOff x="1724078" y="2618885"/>
            <a:chExt cx="9054965" cy="2755807"/>
          </a:xfrm>
        </p:grpSpPr>
        <p:pic>
          <p:nvPicPr>
            <p:cNvPr id="3" name="Graphic 2" descr="Modern architecture with solid fill">
              <a:extLst>
                <a:ext uri="{FF2B5EF4-FFF2-40B4-BE49-F238E27FC236}">
                  <a16:creationId xmlns:a16="http://schemas.microsoft.com/office/drawing/2014/main" id="{977522A9-8000-C785-F3EB-F116CA241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8844058" y="4265943"/>
              <a:ext cx="625822" cy="625822"/>
            </a:xfrm>
            <a:prstGeom prst="rect">
              <a:avLst/>
            </a:prstGeom>
          </p:spPr>
        </p:pic>
        <p:pic>
          <p:nvPicPr>
            <p:cNvPr id="7" name="Graphic 6" descr="Modern architecture with solid fill">
              <a:extLst>
                <a:ext uri="{FF2B5EF4-FFF2-40B4-BE49-F238E27FC236}">
                  <a16:creationId xmlns:a16="http://schemas.microsoft.com/office/drawing/2014/main" id="{38D2B22A-9566-8A8D-6EF5-92011C05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7114023" y="4563675"/>
              <a:ext cx="625822" cy="625822"/>
            </a:xfrm>
            <a:prstGeom prst="rect">
              <a:avLst/>
            </a:prstGeom>
          </p:spPr>
        </p:pic>
        <p:pic>
          <p:nvPicPr>
            <p:cNvPr id="8" name="Graphic 7" descr="Modern architecture with solid fill">
              <a:extLst>
                <a:ext uri="{FF2B5EF4-FFF2-40B4-BE49-F238E27FC236}">
                  <a16:creationId xmlns:a16="http://schemas.microsoft.com/office/drawing/2014/main" id="{A3F7F246-F095-D067-A558-4CD4D8DC3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345855" y="4748870"/>
              <a:ext cx="625822" cy="625822"/>
            </a:xfrm>
            <a:prstGeom prst="rect">
              <a:avLst/>
            </a:prstGeom>
          </p:spPr>
        </p:pic>
        <p:pic>
          <p:nvPicPr>
            <p:cNvPr id="9" name="Graphic 8" descr="Modern architecture with solid fill">
              <a:extLst>
                <a:ext uri="{FF2B5EF4-FFF2-40B4-BE49-F238E27FC236}">
                  <a16:creationId xmlns:a16="http://schemas.microsoft.com/office/drawing/2014/main" id="{08845446-4BC4-B3F3-C04B-450E7DAD3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801112" y="3811353"/>
              <a:ext cx="625822" cy="625822"/>
            </a:xfrm>
            <a:prstGeom prst="rect">
              <a:avLst/>
            </a:prstGeom>
          </p:spPr>
        </p:pic>
        <p:pic>
          <p:nvPicPr>
            <p:cNvPr id="10" name="Graphic 9" descr="Modern architecture with solid fill">
              <a:extLst>
                <a:ext uri="{FF2B5EF4-FFF2-40B4-BE49-F238E27FC236}">
                  <a16:creationId xmlns:a16="http://schemas.microsoft.com/office/drawing/2014/main" id="{9CD5DB89-6B2B-B506-6340-C8DD4824F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724078" y="3937853"/>
              <a:ext cx="625822" cy="625822"/>
            </a:xfrm>
            <a:prstGeom prst="rect">
              <a:avLst/>
            </a:prstGeom>
          </p:spPr>
        </p:pic>
        <p:pic>
          <p:nvPicPr>
            <p:cNvPr id="11" name="Graphic 10" descr="Modern architecture with solid fill">
              <a:extLst>
                <a:ext uri="{FF2B5EF4-FFF2-40B4-BE49-F238E27FC236}">
                  <a16:creationId xmlns:a16="http://schemas.microsoft.com/office/drawing/2014/main" id="{6B56A5CC-D66E-99A6-769E-E557BA17E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153221" y="2618885"/>
              <a:ext cx="625822" cy="625822"/>
            </a:xfrm>
            <a:prstGeom prst="rect">
              <a:avLst/>
            </a:prstGeom>
          </p:spPr>
        </p:pic>
      </p:grpSp>
      <p:sp>
        <p:nvSpPr>
          <p:cNvPr id="666" name="TextBox 665">
            <a:extLst>
              <a:ext uri="{FF2B5EF4-FFF2-40B4-BE49-F238E27FC236}">
                <a16:creationId xmlns:a16="http://schemas.microsoft.com/office/drawing/2014/main" id="{A396A0DF-DAD1-08A2-8AEA-091B26DEBEDC}"/>
              </a:ext>
            </a:extLst>
          </p:cNvPr>
          <p:cNvSpPr txBox="1"/>
          <p:nvPr/>
        </p:nvSpPr>
        <p:spPr>
          <a:xfrm>
            <a:off x="9944252" y="3723980"/>
            <a:ext cx="22239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>
                <a:solidFill>
                  <a:prstClr val="black"/>
                </a:solidFill>
                <a:cs typeface="Segoe UI" panose="020B0502040204020203" pitchFamily="34" charset="0"/>
              </a:rPr>
              <a:t>Centers of Excellence for Opioid Use Disorder </a:t>
            </a:r>
            <a:endParaRPr kumimoji="0" lang="en-US" sz="20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Segoe UI" panose="020B0502040204020203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F76FCB-4947-549E-8090-C2BABE4B82AC}"/>
              </a:ext>
            </a:extLst>
          </p:cNvPr>
          <p:cNvCxnSpPr>
            <a:cxnSpLocks/>
          </p:cNvCxnSpPr>
          <p:nvPr/>
        </p:nvCxnSpPr>
        <p:spPr>
          <a:xfrm flipH="1">
            <a:off x="0" y="6384917"/>
            <a:ext cx="9903417" cy="0"/>
          </a:xfrm>
          <a:prstGeom prst="line">
            <a:avLst/>
          </a:prstGeom>
          <a:ln w="28575">
            <a:solidFill>
              <a:srgbClr val="0B4F9E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83EA1519-1F47-7C94-67BE-9492CC42250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9" b="-1"/>
          <a:stretch/>
        </p:blipFill>
        <p:spPr>
          <a:xfrm>
            <a:off x="162097" y="5758220"/>
            <a:ext cx="2241094" cy="793114"/>
          </a:xfrm>
          <a:prstGeom prst="rect">
            <a:avLst/>
          </a:prstGeom>
        </p:spPr>
      </p:pic>
      <p:pic>
        <p:nvPicPr>
          <p:cNvPr id="14" name="Picture 13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963B56B7-0549-1AB1-7989-30375939A2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82168" y="5985098"/>
            <a:ext cx="2386077" cy="7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1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/>
      <p:bldP spid="333" grpId="0"/>
      <p:bldP spid="66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Custom 3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6183C2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ustom 3">
      <a:majorFont>
        <a:latin typeface="Franklin Gothic Medium Con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15228</TotalTime>
  <Words>420</Words>
  <Application>Microsoft Macintosh PowerPoint</Application>
  <PresentationFormat>Widescreen</PresentationFormat>
  <Paragraphs>145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Segoe Semilight</vt:lpstr>
      <vt:lpstr>Aptos</vt:lpstr>
      <vt:lpstr>Aptos Display</vt:lpstr>
      <vt:lpstr>Arial</vt:lpstr>
      <vt:lpstr>Calibri</vt:lpstr>
      <vt:lpstr>Franklin Gothic Medium Cond</vt:lpstr>
      <vt:lpstr>Helvetica</vt:lpstr>
      <vt:lpstr>Segoe UI</vt:lpstr>
      <vt:lpstr>Office Theme</vt:lpstr>
      <vt:lpstr>1_Office Theme</vt:lpstr>
      <vt:lpstr>Multi-Site Harm Reduction Kit</vt:lpstr>
      <vt:lpstr>Funding &amp; Disclosures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Overdose Crisis </vt:lpstr>
      <vt:lpstr>PowerPoint Presentation</vt:lpstr>
      <vt:lpstr>PowerPoint Presentation</vt:lpstr>
      <vt:lpstr>PowerPoint Presentation</vt:lpstr>
      <vt:lpstr>Objective</vt:lpstr>
      <vt:lpstr>PowerPoint Presentation</vt:lpstr>
      <vt:lpstr>PowerPoint Presentation</vt:lpstr>
      <vt:lpstr>Barriers</vt:lpstr>
      <vt:lpstr>PowerPoint Presentation</vt:lpstr>
      <vt:lpstr>Key Points</vt:lpstr>
      <vt:lpstr>Acknowledgements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Shang, Maggie</dc:creator>
  <cp:lastModifiedBy>Shang, Maggie</cp:lastModifiedBy>
  <cp:revision>89</cp:revision>
  <dcterms:created xsi:type="dcterms:W3CDTF">2024-10-20T13:31:02Z</dcterms:created>
  <dcterms:modified xsi:type="dcterms:W3CDTF">2024-11-14T03:07:12Z</dcterms:modified>
</cp:coreProperties>
</file>