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419" r:id="rId3"/>
    <p:sldId id="420" r:id="rId4"/>
    <p:sldId id="440" r:id="rId5"/>
    <p:sldId id="437" r:id="rId6"/>
    <p:sldId id="430" r:id="rId7"/>
    <p:sldId id="947" r:id="rId8"/>
    <p:sldId id="425" r:id="rId9"/>
    <p:sldId id="949" r:id="rId10"/>
    <p:sldId id="951" r:id="rId11"/>
    <p:sldId id="954" r:id="rId12"/>
    <p:sldId id="950" r:id="rId13"/>
    <p:sldId id="952" r:id="rId14"/>
    <p:sldId id="946" r:id="rId15"/>
    <p:sldId id="428" r:id="rId16"/>
    <p:sldId id="94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, Kathryn" initials="HK" lastIdx="1" clrIdx="0">
    <p:extLst>
      <p:ext uri="{19B8F6BF-5375-455C-9EA6-DF929625EA0E}">
        <p15:presenceInfo xmlns:p15="http://schemas.microsoft.com/office/powerpoint/2012/main" userId="S::kathryn.hawk@yale.edu::e8c5d35e-f52d-4f1c-9ae5-81fe4978f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47FFA3"/>
    <a:srgbClr val="FFFF9B"/>
    <a:srgbClr val="990000"/>
    <a:srgbClr val="FF3300"/>
    <a:srgbClr val="006600"/>
    <a:srgbClr val="FF6600"/>
    <a:srgbClr val="BF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3207"/>
  </p:normalViewPr>
  <p:slideViewPr>
    <p:cSldViewPr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sharma\Dropbox%20(ACEP)\CMMI%20TCPI%20Leaders%20-%20Internal%20Folder%20c%20Jay%20Arjun\Collaboratives\Opioids\2023_Wave%20VI\Enrollment%20OUD%20AUD%20Wave%20I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Sheet4!$D$4:$D$43</cx:f>
        <cx:lvl ptCount="40">
          <cx:pt idx="0">AL</cx:pt>
          <cx:pt idx="1">AR</cx:pt>
          <cx:pt idx="2">AZ</cx:pt>
          <cx:pt idx="3">CA</cx:pt>
          <cx:pt idx="4">CO</cx:pt>
          <cx:pt idx="5">CT</cx:pt>
          <cx:pt idx="6">DE</cx:pt>
          <cx:pt idx="7">FL</cx:pt>
          <cx:pt idx="8">GA</cx:pt>
          <cx:pt idx="9">IA</cx:pt>
          <cx:pt idx="10">ID</cx:pt>
          <cx:pt idx="11">IL</cx:pt>
          <cx:pt idx="12">IN</cx:pt>
          <cx:pt idx="13">KS</cx:pt>
          <cx:pt idx="14">KY</cx:pt>
          <cx:pt idx="15">LA</cx:pt>
          <cx:pt idx="16">MD</cx:pt>
          <cx:pt idx="17">ME</cx:pt>
          <cx:pt idx="18">MI</cx:pt>
          <cx:pt idx="19">MN</cx:pt>
          <cx:pt idx="20">MO</cx:pt>
          <cx:pt idx="21">MS</cx:pt>
          <cx:pt idx="22">MT</cx:pt>
          <cx:pt idx="23">NC</cx:pt>
          <cx:pt idx="24">NM</cx:pt>
          <cx:pt idx="25">NV</cx:pt>
          <cx:pt idx="26">NY</cx:pt>
          <cx:pt idx="27">OH</cx:pt>
          <cx:pt idx="28">OR</cx:pt>
          <cx:pt idx="29">PA</cx:pt>
          <cx:pt idx="31">SC</cx:pt>
          <cx:pt idx="32">TN</cx:pt>
          <cx:pt idx="33">TX</cx:pt>
          <cx:pt idx="34">UT</cx:pt>
          <cx:pt idx="35">VA</cx:pt>
          <cx:pt idx="36">VT</cx:pt>
          <cx:pt idx="37">WA</cx:pt>
          <cx:pt idx="38">WI</cx:pt>
          <cx:pt idx="39">WV</cx:pt>
        </cx:lvl>
      </cx:strDim>
      <cx:numDim type="colorVal">
        <cx:f>Sheet4!$E$4:$E$43</cx:f>
        <cx:lvl ptCount="40" formatCode="General">
          <cx:pt idx="0">5</cx:pt>
          <cx:pt idx="1">14</cx:pt>
          <cx:pt idx="2">8</cx:pt>
          <cx:pt idx="3">3</cx:pt>
          <cx:pt idx="4">16</cx:pt>
          <cx:pt idx="5">1</cx:pt>
          <cx:pt idx="6">4</cx:pt>
          <cx:pt idx="7">20</cx:pt>
          <cx:pt idx="8">15</cx:pt>
          <cx:pt idx="9">3</cx:pt>
          <cx:pt idx="10">3</cx:pt>
          <cx:pt idx="11">10</cx:pt>
          <cx:pt idx="12">1</cx:pt>
          <cx:pt idx="13">4</cx:pt>
          <cx:pt idx="14">15</cx:pt>
          <cx:pt idx="15">66</cx:pt>
          <cx:pt idx="16">1</cx:pt>
          <cx:pt idx="17">1</cx:pt>
          <cx:pt idx="18">9</cx:pt>
          <cx:pt idx="19">1</cx:pt>
          <cx:pt idx="20">6</cx:pt>
          <cx:pt idx="21">13</cx:pt>
          <cx:pt idx="22">1</cx:pt>
          <cx:pt idx="23">9</cx:pt>
          <cx:pt idx="24">2</cx:pt>
          <cx:pt idx="25">1</cx:pt>
          <cx:pt idx="26">9</cx:pt>
          <cx:pt idx="27">9</cx:pt>
          <cx:pt idx="28">1</cx:pt>
          <cx:pt idx="29">2</cx:pt>
          <cx:pt idx="30">1</cx:pt>
          <cx:pt idx="31">1</cx:pt>
          <cx:pt idx="32">15</cx:pt>
          <cx:pt idx="33">41</cx:pt>
          <cx:pt idx="34">20</cx:pt>
          <cx:pt idx="35">22</cx:pt>
          <cx:pt idx="36">1</cx:pt>
          <cx:pt idx="37">3</cx:pt>
          <cx:pt idx="38">1</cx:pt>
          <cx:pt idx="39">5</cx:pt>
        </cx:lvl>
      </cx:numDim>
    </cx:data>
  </cx:chartData>
  <cx:chart>
    <cx:title pos="t" align="ctr" overlay="0">
      <cx:tx>
        <cx:txData>
          <cx:v>2023 Enrollment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2023 Enrollment</a:t>
          </a:r>
        </a:p>
      </cx:txPr>
    </cx:title>
    <cx:plotArea>
      <cx:plotAreaRegion>
        <cx:series layoutId="regionMap" uniqueId="{61B40D99-7F17-4F3A-BD67-14D0D0DA5993}">
          <cx:dataLabels>
            <cx:visibility seriesName="0" categoryName="0" value="1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1HxZc+S2ku5fcfTzpUwQ+4nxRByyFtWmtVe/MKolmfsG7vz1k0RJXSVa1pnWdMQNyQ40kECSBX7M
BZkA/+uu+9dd/LBXv3VJnJb/uuv++OBXVf6v338v7/yHZF+eJcGdysrsr+rsLkt+z/76K7h7+P1e
7dsg9X63TER+v/P3qnroPvz3f8HVvIdsm93tqyBLr+sH1d88lHVcla/0vdj12/4+CdJZUFYquKvQ
Hx+W//7w20NaBVX/sc8f/vjwrP/Db79Pr/K3O/4Ww4+q6nvgxdYZI8ISgltS//EPv8VZ6j12GwKf
EUIwJ6Yw9R9+uvfFPgH+5UOmvGD/RHzpB+mfs7+/Vw9lCXPR/54wPvv1h8ndZXVajc/Lg0f3x4dP
aVA93P92W+2rh/LDb0GZOYcBTjZO4dOtnvPvz5/4f//XhABPYUI5AWX6yP5T198w2c1eewQ/iYk4
k9TimMrnWHB2xk1kSSzJAasJFru96uN9ev/aL3kZjCPnBI1xWu8QjX9vX3sGP4mGdcYZIxYz5Q8J
eCYh7EwQE2PLfJQgQO0gnQcJ+Xe8/75P3iAhPxgnmIyTe4+Y3Dw9l5eUxE9iQs6ElMLEiB4kQTyX
FGmdESwRpfRRa9Gnez9ioqJ9Wu5BmfyzHn1ZUv79g3OKCkzvPaLy52vP4KdRAeVkWQI96qeJLUEI
nYEkUcko06KEnu79hEowZOlbJEU9Mk4xgcm9Q0ycj0/P5f8uKQSdUU4RxZgetBc881PtxUG7YbD/
yJqIiJOl6cNdFdzV1Wu/5mUpecY8AWWc3XsE5d+vPYafFBR+ZlHCmESPJmUCCkLyjCFucWk+StLT
vQ+C4uzj4K9MpW/xu055p8jAFN8hMotfaOwtcUYlpcjCE99LgEURHBNL4B9ewKmVX8SZCu73Tzi9
JLgvi8oPxgkY46zeIRjO5WuP4CfFBPxgKSg1ifWi7kImPaOEC8wmjrCTARr7++y1n/IyGkfOCRzj
vN4hHLvVa8/g5+Ag4HRxwiUX6EWnS1AwJabkEtSa/mNP9z5orV1w5wfePn2i/u9l5Mg5QWWc3jtE
ZTZ/7Rn8HCpYnpmm4MyC5eLhb2Lg6RlhghGMwGMe/yZ2fvYQ79u9enjtF70sK0fOCSrj9N4hKitY
6/7zcuDnUAFZwUKa3CIvywpC5IxRiTnotqe7HqRkdb/336C4HtkmSIxTeo9I/EJfi1hnJieMckJ+
GO5TB1jis9EzZsh87J9orVXWvsGqH7imaLxP/2r1C/0rYp4hkAkCRv2gjSYLdyHPEBEMU3HUZqdu
1iqOgzQL3rBwP3JOUXmfjtbHr0964yU7+nPaCiOwEVgQgdCLjpaUZxgCXJI/BYkBtVNUPj50b4ml
PLJN8Bgn9h511sXTM/kFeMiz0YeC5d9BSOR0McLOYMUuTCYfF/Xk6d6PNiS9D/ZvCaSsnhgnmKxg
cu8Qky+/1vtlGLwnDHHgw99zPws0FwcRoWDUf9iZUxn5EpR3WVoGb3B/T1gnuIwTfIe4bG6f3tdf
ICsCFuYEFBPnL+suAZ6YCcLy5B9DUPIUl80bA8FPfBNExqm9Q0S+/EqPi58RhDDH6NGjAg/31ONC
lnlGKdgbiLI8x+LLvvQhlVplbxGSE94JJuPk3iEmm29PT+cXSAk/GzOKliCPEccJJrB2twRIECHs
oNwmFmUDIlPfRf1rv+jlVeKRc4LKOL13iMr2F0oKNs+kAJdLUBCEUxGRCPJbSEAq5dHYTODYZnVQ
vs3En7BOABln9g4B2f3CYAqhZxji8oSeGItTXJg8sxADvcYf4/ITXHb7IH1DJOWRbYLHOLH3iMcv
dIQJAzwgjwvPHIHy0kmqUzwkOUNSYAQSZJnUhMjkk4J6CjlCEqvMqv0T+SVN+rLe2gU/WKe4vE9n
ePdrI/OYcUiuk8cF48ScjPl3ziEuTx+DjpOgyi4oy6xWwVtgeeKcovI+A/QXn197Bj+5jIdlOmUE
BOZxCQLScCotCDEIOlI8Jri0rzyRlouHZv+WFNYT3wSRcWrvUX/9ysUJZNctiM7/iGbJ54jAohH2
QlgQBH7McL0gJyAqQZ6/UVR+ME+w2b3PZcru46+TFsLPYNcWRRL2Nuq/iQ+GTACHQCqY4amVz9Lq
TeGV3RPjFA2Y1juUlAvn16GBIZWLIR9CIYOo/yZ7hzgEhgUlFnnc0GVOlvEXmar835y9yiBA/AZz
P+WfIDRO9T0itPuFCJEzYsGyHpHD5i3zb/LCzsARw9KcemEXD+1vu4cuuHtDXuuUd4oJTO4dYnJ5
/uswgXQKgV2O4CM/Br8mmMCuFW5K8MKsxzQk2J/T4NelH7wBkwPXBI1xWu8QjYtvT0/kpaXBz/lf
kGqEvdkWZNqnyouegZE3iQBr86TcTmEYX/JvmYpe+ykvr1KOnBM4xnm9Qzgub157Bj8JBwY4BOx9
wI8xLXj5n7nDOg4JOS888YMv1YP3lhDkE98EinFO7xCKq3//QihMiGfBfscn423CEz+FgvMzgYUY
Y/gHAZkkGK8e0rTs42b/pi2Pz7kn6IzTfIfo3P5K3wsExYRDJdZT+ndqRUb04AAQ7N8+oDNZpdxm
9f/J95ryTxAap/oOEfr4C+Ng4B0LAsdLYCfXD/k4lR8xxskw7Cl+OqMC8ZhTA/MR5AdOXz28ITZ5
wjrBZZzgO8Tl0y9cQ8LmO2xhDmrtcbvKxPDrEw8c4vgWm8jMp2rvP2H0kufxsrk/cE1wGCf0DnH4
/AvtC4b0FhyMM0c19dJanoszJmGPJKi4Qz/Yn1P5+BzAIcY32ZYj5wSVcXrvEZVfKB2wCdLk1IL/
JgYFDp0wZjHJYLWo/+gEjgeVQKjkifi/l4/PT4xTMN6HiLz+vhxe2MPDeDbyZ4/8StjxCIFixh+f
/kRpwW4v2C+B4Tjjy+Z+chz3n3/WP+iw56d5n83kfZz1/QKB7dNZP3vZfhYM0EzEopC5+ofz1yac
BIK9FNJ81FwgSqea68tDWf12VEL//LNeBmPC/mwmf3wYJ/r/A59/Pqf94yj7bF/t5/oM/MlR7dd7
9ROAM/kT1tegPDzO1f0fH8btwSfQjtd4hgMc1i2j/RM2R46HfVn98cEAdM8ktwQsgeCMBLhxsMBp
ATq4MChD2JoM0WZQlNKSDFap6RjM/OMDR+DVgSASDpEDiFRT8CHK0df+4wOFLthCC714PJtvQYj6
aXpXWdzD8vXHs3hs/5bWyVUWpFUJh/45zCU/jBt/6vh7kIUogTwr5PQgiAd3yu/2N7AZB4aj/yd4
0ydJbZKHoaz+Ul3vbf2BBhdNHcczqdCwD0JmR6gK74u0tmzmI3ytwjJcIc6bZaYyp/Pb7trzm2Fe
10k3hxxUdqtUU17XgWW7Is5vdeHVFXXqOKFL3+vzW6/Iya6m4opzFOZO1cjKLiOzWR8GG6Jf16Qr
7WHwYkfkcb7AQePthtx2yzjbHQueN9lO+JXf2X1gSKdsi2R27NY1PUbXmoYbW7c8XESTU8v9rHhS
L4hntLPSL9DXmKMLWqj6AUXdpkd1/a1XXTprOsouYi+K15GJk6VHq+CWmM1gF9xq5nxImZ2amdol
llvsSOXm527mfjqSNF0XR1oh4nlZULnWdCNg5batrw2cMdeJi7zbpGNRRl630U140+JzqZK/0YUV
FXab5XEBjxFG6+LQzroI+vSFAtGuVNzW5+C6Ag3ChyNXmnarlOLa5qpsbPgQRnnttZ7nkN7wnSQm
ycZoaprZftQkm6j32N+rbpAkG5Ib8Uo6mEdzlYp2x9Kk2+na0GZRb4uyDDdjr+6oisxbprQSCzM0
fFtFqvgWDK41c5vGWxPpia955HiJzL9JN/eWXYYcLuvuwu+S3m57nn9DKJBOqki5EWFNPiMrc3ib
F986i6XnHCtvoYe1gXmdZQTf8JC1J+yF1xDHwJ6/zHlN+Sw1ULAWorg6NN0gIhfMNQo7cVmzZKlp
WDYRl+DhuCAgeQNvRGHMCiLFJUeZvKRjIRna+DUimyO99lN3zS3vWpN0UQ+DvCRx1MyCpH28hi+9
wc68LlmUadhu67FoTNpsh6SJ50YH79ekQw850sogGWzsl9k85yHflJj4S1QWX3SrHkilbF2dtn0j
hi74ggnfxHHC7bQmeHYcmarE8me0sfjmSIRvlMzdwovsBj44cqMLM66Wihv8Iknr6qbOUbWBk6zX
RSLD+waVF73pJ3ucB8iOc+l96ssEz4KMW5dW7g9L1qFk44ZtvuGB1y1pJuuNZ+ZG+8mvalfNXSsx
LvzSTG2j6NF51/TB1aGI02ibxmh9Qho7DVFQh0aenB87gkYGV/dW1/mPvOPAJCzdeZjGxAmtLLGL
qhDzEMmPDUzoRhfEApxr5pP5kRa4w1aGBt4ldVfdKBLXW1MYByY3CL0VD5LU7jOLbGU9pNsoWepG
EA5Bc6Afqn5fkm0vczH3FH7saUe20DL8xia+2817jLitStO/EL2XmHZBdmENeq+OC/+iGunUQ0B3
BfHstI/I8jCuHtzH/qQ073GC1n3jV0ujIuZNqeL+hs90/VC0Vr70yp47RRGhG00bOGjHyFXbbCR1
XpJuKx59PTJVvqLO5KLu4QKZ11wWHsIAo59eibiaD6ZV79wBWgdSVJeLsOWNo5sxKtMr2VvJceyR
Tvu0XCSG0TgYZHqdDGlgD6Rxd21oScfvaHInsplhxMN3s2LFzKiTaCf6GAbQR6vwnwfQcJbl1LNP
/IEXjCz4axMjC9v5MWwfg2QMoxCtmRrZrGQoq8qBPsBatT6v4OlvO6zQ1qKyYQseU7YskuqTAYvY
2k5IHs0r+O7BMh+feS2MWd9Z9NKrATTU0Gxl9imx1dipab6HKpt3qb8e2oDuUBKuEqIisUrD8Hs8
UN8xTLXMB28fWfCGxk3RXed9utAtXbTNKmZ18vHQyIOt6Q/BVeW3xkda0diG2G291Z154rVOmiq1
0k2zSO2SZdLmoUgv45gaazz0xjyPzfDLEBdXnp+E98gMvkZRjT5lLMCLNIj4okdim/gNc/I2NK+C
kPClinGwdssG7Ugy5HPmmuknlOa57ZddtOzjoJ6FtRWtrTatbL9pyI1RQwEOdmOD1nJXfReOzSa+
SAZvq1t6mCjjYhbncOu+5OTmMGxVoyCyfQuD7yRKsuxYaCxlFfBPlJuXTHnNd9eLkA1v13A1FGrY
1NJzZyLpsu/uRctRPUdJyWdDnIP7U0UMYmY/vs/0wktjWeD+PfPMICYOG+A4gRNRsGVaoolnxkOr
S7JSefctfBtoFjcqumk8NFxjbx6FVhM5RSM7e6iKKyb6ZNG7ZTXHYZd8NPOk2vK09uzWC7sNLmJ4
AwbibkCfGBvwRaXtJgaaFVnjbo4duqZpepxuTmhH3knHS4OPNPAwLbvp+CoOrHSeB4TuchIZK0SF
u4wa0lwlRiEcnxjka8/rW4lb8pdqPTsvsXdX+wlSqe1hum39CK8pL/G6VaZIbN32wUVIbD5SD1VN
ZRUtl5YfbA/DR0ZNl1bb2VFQx9s2ZOF5YZnlKneT/FKGOJ4lEZZfRVZd9ihzHwIjXaKmyFeJZImD
ZGtexFY9zNuwKZ2ySaBZJYNl62oXF5dhzqK1HqdJvcuyOU1CMHMRT8A00O9dEclthUHWhizx52XW
4LkbmtG1F0Fh5pUJNPAKFMmia9wY0bUgfrKMAl44mqbHEaMwzhPRVLZu6qIVhbGuw/7rkUS6Jtnx
Aa8wPPKZpVrrHO4StnYe4U+Ryp2kY2yjC4KLdu7GSNnp6DocO3RN08qgVi931yqy7M7yjdmEr7K8
UtmsxPshbtWWSe+BxB266ERNP/NYOh72go9o8Npbv8/mSUiNm9w0sm0useegykffGSfnriesL3xI
6MJvvHjVer55C8blTg+wovghp7S8lTQoVqQn5iI3sPFF1WJJ8hZ9l64XOnCAp71kkci3YH2Gme6I
l14aLb3BSpyUYOZk7uDtoj71dz2zsnJGfWvVlpZ3Aa6xf1u41VWQ+eauIMy/RZkhz0Pe+I7u1EVj
qKteIXOnW8cRBQ6AfeT6cQ09wkpT93CNKvSI3VqJNS/cYkhtEblifaiGGRJrAwugnlS7q6HtjSWv
sT8vaG18dht/mMEyjp5jXxifYf9TCq4qWAPdy1Q3M7gwbv0oNW7apF7ScVSTDsXyP6mt51qLm2Do
KOyRFiakvBmsa5+vJ10/6gIjitOHyJLNVWY1ud2Gbvk9j/xNE6net6MLFCTKtxuv2YYVtz6JOiPr
KjS2fiyGxAlwZ87cPM4W2rqJKMbrsvfjddCkmVyEVdsvBh7FNovSFnZSv6Z1xwTwqdLlJhzzgmQ9
hd0uJnyHbVz6ny6HDeQZPIs5vvOwsWGw50jYeRA151EicvvQloHvX5UFKe0urLLzA1EUIt91g5rz
qo+E7fvYvxrMgc36HjStZqki5DoqG4gDkhheFiRpZqmy+hk2WHipabpgsWTLMjBzW3fQsZcry1s2
YnD79j84J2P84fmMIZBAYesooxD6E4Db8xn3cVLIgXXuvdGGu0Km2eeuT2GhLvDXEuf1Km09MWMY
k6+hCWv0pilgCQUhgo9FlqwGNydfscDBeZBhMddNt87uY1yqKywM45pT7/bAnad8QSrfX+prFzK7
Ls0dCep12v4ZdEO59pK83JjwRHJbVw/tipcbXYtokScLmvflpspqY571aTPLsixsLn1ZOyX1mR3W
FH4EqVeRoI2yuyYSmyDm/FCEXdkqW7fbUBSzIbeQ3SRG72h7T1xvHlSV+EqQXy46K+tWMsvVLWiN
ez1AgT6zuWmIm2GI+cqFjR2LspPlt5gKhwQy2pelHy2iDpQ6HSrr0wBnchZpmeO52bDTJumZZ4fY
uE048XYhCvydrunCz2GBLYSoF5OOYPCS9esvPCN/hx9W+dgEW4s5BObH/pP4D8Jeb8ouZPdNKRS7
oEFtew1Tuy4xL8sg6G+wrKDgksz8wPIXdGzqjtio5qHF+sMwr2zdle/Ftc3a2JbIXMW2UVniOjQi
9zpSvtyYdfK5yYR7TYbWve5RHi2pJ5HTxBkPHTNtsROxMFhqDj1w8LwvYKLoRnNoOrPleFVNSD0i
9FV1S3PoqybIt5zjVfxeYSekRbDU44IoWxdeucC4oGsUVRFxDtWxrWu6aIVP1y2DFY+tq3U4zEyF
6XkdRenidRTgJPzfYIBQH3wyAsOBRsiN8InatII0jvKAWvdxXioncIvoMlHxjRRBvOa5F13qoulR
dBkGOHSyXOQLTdNjdU1VHM9bJBtn0tEVbbVq/P7rhN53KrrI29sJORrvbnnhtsp6f3O8vh5WGiG2
rRgbh7tr2qHATTQv68o43P3YURrpcG5VCYjOj4noWlp60c6DFd2RfryZgfKlSJGx0Z2aHpAqWftC
xcskLRpY7PhQVJGM7UN7WtUDXIZgwLR6wubjrEDO3y42XrwycmPGckPOatXxHTNjsdM1njgWqbsd
DevboPNusafEtsjKwhZtnS2oX/WNbWW+2OoeBoHXrW72EJFbVG1Q2FEoIlsafvuptNCXQZbeDcTc
uguecdPmxmB+ixNZOqiJ0HbwRPoxj62NpkP4IFy0lcjPEz9A3yx201uN+sogLrfKkTJmetQLV0Vp
Mcxef3Et9nfzAYcOYKc7oxbYENBnz/VHmGUoahsruYcwDyDM3G6w69oSu6hVi8pV0Ua3stDyzZlv
JfEcYsyVo4knPW143rlxsdOkqjcDcwZf5JLgdJN2dhzcDZ48jCnzKNn2oWtXvlsvzRb0lhXVywB1
1QUaWnENOUjw+Dh3JE/ltSalVVquCY1Cm6RCXFtjkQ9MLZLQSGaapsdFlagdk7F6qWlt7G0S8EBW
QqV0k6KWbnTtWGga8/10ASras3UHt4pYHaov8Z1006jtzw0Jy/fAJdPr/+PtjncvSjCJPZu9NFRW
FV/H8Iw2g9kZ24ynxlbXgqD83ETUWE7o3TjsSMMKfH6ZkdEZg8j5kX8yriVe7qiW0dmkI8sKt7H1
BUsvrWcCfq1zQtRXZBAUPJcQOfRrSjZu1JINBOXCzSA3XhmpcmFUQNedoosCZSc4oIdxRw6IN167
rtkvj6Qjm76mT5aBewvxbHMr4LfMTaNqP1cW/YbHYH/UsVkFkZU9a8LGgbBJsXQhVnvVefFcMVH8
KXoxzOJewZqqLvjWLzmdGcRl3ySEpnSgg8V+bhu+Gd92Vhud8yKsztPQn7Vx4V5a7nCeC55/NsrS
u8zj6lviZsXn0IvybV00PUSZoVkHPl8lkbKcw9iktpaqHsJ5NPa2amXwbRJkheOndXuFu1CtepMN
y5wawW2bQRA/5TG/N+W3UHQl5BAQJGGMYLgRxSBWTShqiLTj0aLXw00OZ7lsFirjXNNoWA5XfSAO
DJoE6Y16kfpFPfO8cLjRV3I9fC3zzN/pEU2XwQQhqDf33KJ1mAwhLt4rT80OGq+jXWNzF+JePSog
eAGaUhe696gZjx0R2BZqQST+SGr1RY4K9XinI02PRj8u756jlbbb3jCAHa9klNrarh/ao3HvEYUs
DnJ3R9LR/KMXvAE97ugcTC535IVHED/ejaDW/w/OAh59gZOUHaxRYHHFxv8tOP0I+1yfq1ys4lLJ
MCrviPJWFgvybZy71qIuwodOycFc0KLMt4eqJ79UucHXoCnNO89wP2agxT8jH5tzt6NyU0pe7sDB
JbNEZdZMRYW/4TVitlWyZjd0WH5kibUIfFN8TVGanjfwyaV5x335tSL1PndLdhVnXnztSe8bhPWv
X7cvYw50Olf40i986g+cIxPBht7nc0UyElZnmekdCzviqLBjN27k2kPksyvdgjPW1jKFyIUTG32R
OgnLrj0EizHdm7RMrWMrUbYLp4EWURH6TuQO7qbrC3ejazluLxtzgEDUSIeMJ1O2ruqC9uWMDb25
bj3qQlKCuevCaNSmiipz2WRVBVvmOzC5EIX4KPzCc2qZE7tWqe/4pTDgvjTwth6DAiKpxkbXNG0g
Vriqubs8ko7D9Ng6arzS1kRDjdcKgubC64PiEzhhdMFFkC6GsDA+V31iOjFxy7VuwhfhvhiGpJe6
ZVqzohuqz7Iz8VVdDNfgj4Xnr8OEpmlkeCclvJDgHsBnysftpBOcXAOZXa6o8T0waL6sU+NPHDfp
tS5c2sWQoAmv4GdKCOsEibkLzPS87ll6HdAwvVa1l1xGNHGkUbieU7keuwqE0wRN0ENWeU9bw73U
10LjVQWpIZVA1MXxHjQATAU4XPp6mm4E6pOH0lkVWcN1nXs1wO/KTe1StMnCaljELrNu4jDxnaBt
2n1bofMkzshfIm6XaczE3mqZtD0qvds+HKpFg1J3Y0a8mjdKiRlh2cUxHUSGAn4qRtFpikixm/HD
MludIuplWu9iVLzIFNSVGTsBMPCRQV/XEF29G+9S+TGKnbyPTu9AjeIqoG3r5EVW3SRJUe9UoC6C
yKxuNAmEop8XPo7muokamS0gjOJ12azoOdsSVz2kUZ5dtTiQ1x0Wty1I1VfFymFRd2D9UrdmXwu/
3jWNDG+7xI8vVStSOx/pTdIFc9KLeJW6fW+HURzMIHKXbUgfL1jVGrtj4Zvssamq7pMbNRBjv/Wt
Bm8gjv1YWC7Bm7imsrBdrySrmMYzTdND+irBG7/00TIyYeWswqz+Yt0p3uAvZlX0u6QwIXE9Ng0j
7xYK92zBVIC/KDCQdtuk3sUjT+YV5AZ5Plv6rV9cCFwQJ4Zp3JVsN5i5+WeQZHbLjGbbqDq7ZT0s
9s0w/bPoaT+jgUHWvK36T7D54TyBnMufGLIvcwNHyQq+3BB8DWEbgh6f+IiDdOYEHCxgl9Qemb+l
GHQoBHJr2Pr8WuAKwbdUprErkDoOR+EhmiPH7zpPXXHqtblKapV9FyWsaHAu2CUai2LwO6dKzHCh
aW2dK0gmmta5EmAnjuN8kbcbN3a3RYurjYBQiF3zDi29vpZfGq+dh4017EOZlLPWFN6WZG6/xn26
8gxLXaWUgUFK2Yr7QXmlSRUJ5bKhJbKPNN1BBwYCHDc71wXOQsnAhn2BaEFNC5ZGCYZtF5AuaDfI
FwQSz7CPRDc9Lw8LiML17eZQ1VTGSst1Tgboap5DzicMu5VuVePVDqNHbqnUYIduxDYNMSBQarj5
Len84LyMBMT6+tS88RSr7HTglUND3i/CMvO3unBh4LbP08KBREY6O9J0TYy9/0jDURttXPbxOEoP
hRxZ7wizkTM/L01IQdZ8bhiFGTok5oVdM9da0XGx4o5LGZZXi9JFsEVlJPU8zi6NZJjhsaVJZZPG
a0hMxHZgueGVxVsw+7Asw1nZfytU7J0TDxeLOmf9Nz/wNxa4Ux/dOCKQ9sOFo4cBMNRORRRctKmL
bxpFbjQddsO0c9Vzb6WbFqxwwiH5RkNhwwYmW4ZZtAlpWdpN7/sfq7FoECTgZXV7oPgJtr24y9c+
U/QySpN849NqY3W1AgigMAhgE/ttuB4QU7el75lrFaLS1r3+0MDuBrPPV4ZAdNaHXnAB21TUuuzi
bFmlUX1jDaa0YcHqfm+Lygkq4j4wVnyBnLb60pYtnZkjU+EbpcM8Fi5iL6hT21IRLJR0laewZjoU
BuThHV3Fpusu81B1NsSwCzyDLfkCslDy3CNVZC5zLy1tYSTnOreTNpBxpLDPaakTP2aStivYALMW
sCvnCzgRsdMNMt65vhhuIaB5kY4Lec9N6TyqjG5GBhGuaTfwK59UcouosdKtIs/4la4JM3OkmbEL
EQeQlRDdIjJ7d7C1zhVB35xXVvBN612auvKxQ7eToZsNfW5tJvo5oPimrTtqJ2GQg41K3Lkvs/aa
Z2E285QVfIolJHqrKPG/kYzd88jM77qsXzcicT1bttdGNDROHUGDVY17oQtRsGQbumxu8obiQ4dh
UPciS9HXYMCQzNYdRi2ti7xoljKV5tbtByhEgra6Kap4qGFvA7RVycrzgudXh3Ej6dCr2yAe5oFF
j4NX7Epfqivjy0DF2Qz5IXGG0GxudYEgNA/bvm5YBhkoNyziWcsitdR9XuZnuxw1n3SrdtPmtlDh
dxr7poMwhABzQd1LXcgiLGcCtqHMj7SaRcZl68qFl5Rse6TziI9ruOYB7mRcWmYBKzDQ5YnTdxQt
NFEPNtMmXKkwvYh4Vq1gI0j8tcfyvKIJ5L4gxHpV1+F3TQ4DEi2jpKoXutnAi26HoMwu/4ev79qS
VFei/CLWwptXSG8ry3VVv2i1RSCcDCD4+tko+548t+fOvGgpjMjuLBChHTsiw4bEr4myVkav4qg9
IIvOVq4TVx9MUyebWDFuYifHsS9sna+t1SVAFrERNHpKnrqmBjnMScQ3wpCGB30nv4H7BNqCNxL8
e4dx409DsdLEUkczMJTUd+lD1tbcZPnI89Ww+NTGnJddf2Shq45OF1X7vnKtNS+t5ilKrDqTwip+
qjmLtNI/kOPVmU+K/tqWMkRmtcc7jFXRu671zXgWrv1ejkn8FjjTtLEqUh0Sav91rTz2GaDl7ika
Z+c4Vk7EN2bqa+bx1Ey1X2y7rs/3KOZ0juHwo4/wl5FJOOyjPORvvHbUKqzGYjcgzfNmk0KtR7xB
NghbxVs7xfgiqXTWxprUI977JLBXxhrFgu1l2PiZEWWNLc13tJUakQ52c+oHxClGbPAHiyo/fM5n
TgFUDfRXkoCdRUaZpzYBdIGfdPpakibPCiduXmYprXVAHIJnY2gPVkzz3ehkbp85FYsufOroekxa
99VvlJOqqJtAXLWPvfCsr8z198jo5a+hpPHT7E1rP7JLmbUW+yShrM+uVdLX1i6GddD7OX78wW/2
SMFOxzbAG2aqT2ZwkO+7z4zYO1F9Gpfh4WKRUK+doAEUpPJp4zTl2ga982gG4MDq6NMSiR8Vh0jv
1LG1tYTf7zwcn69maJO62A9oz/BQmdlsCWfjF62zs+parQrfm77WbnIFEYe9qqjgR6PPF31pW1eL
TS96EN5xBGVnJXJGMjrR9gJ4tb2YmR2J9lIN0x/rtIhGZ6xJBSrMSMT84UvaZe5kBxcv1PIskADK
rE7y74OwsrkL688p78VGuvWwDzruvnRe/s2dEQGDLrqjiRKXdirFxcxcoF8rHLLDDMgR/k5WDLOx
xGGJ5FYeCGzH0D0MZvEkA5560dRsjcHo7lcI3OIlQoi29V15SvAaA0O3uIJfh5w1j727OMl8vIsE
wHUaWt1pFJoc2llMR9WNHPhIxJ7mbhiBx9r4p+O4nIa97p+kisoVc4oACdLSe2vigAOhq4NU/Ldo
iXDckAkgV/2NxC1uYl57r7bbFp+D5+usbsAo9lUVbjRX/rGtbHlM+qnYVrHd3UDX8LKZh4CDC9pu
8eRW1yHx35uisffeIhkV6MzVtYr6Mgv7UmyaAKlwfC0w15TxNVqq4osV/Bx3IX12xmHeqjCyN6A0
95+0rkAnC/tXpxiiU2dXbebWfPhUUWWlui/0uXDD+UW5/jmp4/7Tbdp6owsX5JFlOfg7qTU05Y1b
5dYk7gFQxAeTrDdDRJvkLhpDazL8Dx+/InTVBHztWL3/4vrlZqgG9aXC83msQbfKiE/Vl9Ibu81I
rfhuxZ/SSSUfo5Ox2o3MGq+OX33FyVPDwesrJ/vc2qQEFaslT0hSluc2RDZ3kYzKDE3zOenQu/og
Cj7NVtLtWZU82awpVtyt2z3hUr67deCnqhbR0YiVq7+paQwuRmqIu7NtXj4bKbbWeaT7F7sOi6zk
fOV1YXiS0xielozVkPJlamQzFKMmKReyWj8cjeEvsY9aD9yw7l/Xe1zkL9//dU3FkRG0x54iDqmC
a+/mxc4ThUoLACtsXSFuzgq/rNc2+zKFffhTDXisfK/IU4BpV15U1qdMApHNnpc/j8vdOoz2dJyq
Djh0OzobZ7LZjmigvtpp6mPQITktsIt8zYPyKnKrezX6ghZ/9I1TXQPESc/u8E3VBX3iGrBb12nx
XQX8EpU6fw+IRLDe4Awmp3h6F8AfjIMVVsvu7+trMZXOKZz7Ds9HLr83QZFqcNO+1lbor0UZtweH
VuNzqMvyfu24LH/mbt296Fx6e7+Pqo3EPf45t0Nmru0Ji2RazR1Sc3506TyQqpvlXzVW/o62xZgi
0VemVgkuuCGEm8Hwvw1V3Mwehr/8/hKNMy8oy+JQ56vHpczsr+s9PgNFlxzMvLlbFaHNNkE76Z3k
k/qMxaYdevZVorXPNq7wZyqdmH0FyJMNJJqAhXozGA2cr41b3apTAhDllYRVcWg8y04LNYmjHiNx
LGwmjw9xWHQstnoEOMvUyHfHf5Y8dF2rx7Rlgqz+lzPFDz7uRFCAVNa2acE83AUoynrtZfmDdkFz
Rkmw8yqmOMjYGMw7ZREvtQq8smjaqjrKDKCErydYBWFB/gU5xbo48iKkd5ApToC8lbL4ckeQHgvu
cmnlR7k423Nnr/BI04M12BnyXT3F2XH+M1t0ll/y377XZaAEJCe0iMOxZBmM+BjaHMR35fx6aP7y
mn0dZLOqRtDc+rQTrXxmCzduApcIdD7VH4zoKMtHcMmSVYLqhNdQxA14V9ZnOYKQw705yYq2cs6W
w+yV1SbNZ8XFgTIS/px09O6F+fje5GGw9oV0j2Ud2ee+4PZKooAmHbvaOrhRDYY2cYq08ULrGvrD
n0H7fpyOOLVsQ6fKn4xBWaO62v3GCFPpkyiNJjFuANodZFJmjcpF6uU2++WoQ0eT6vdQ0F+FHSPX
YzGcCug8nylSUwcxj/V2jsfuGdREms14QX+vdAUPLEKM9KS6JPywpV+ukiaYrn0IIrmn/bVTiA0l
iVxRa1bf+bAxjOeCx1Gma15cwoXV56AsZ2rn9uZb1Zi6fuN+V7N1pYqRN0cV/jawfcSvzBFvfkye
ZRN2X3UUvM123T5HbGie7ShGoMC9amtEY7CE3NWoybgYlRXVyGUjLaa8LzgtgwXgdD8dJr+ImqDY
JZJq4yW5Ptgzm684GuqsLHTzw2+P8cz4z3rgSNkmDrtVxOJ7/NPlNkH6+JWqskiNi5zCraec8ROl
HOEq5xE5zYkbn0a87lb9MKvPYKh35nMBiONGRYz63AUiXMuGjBcdzn+GFmSnY50PKKf4jz6JdQkw
qQTDn+PYlD2cHz7TiHRBOzkk7VlwK4hdbkvN6TtCPXvVaVrv7mIs46yi+E8YcXbKJitJNR+MGDDP
TgdpJ0eAafQ9UMj2c4eJs7EWinwAkI4u2EqLdxyDL52O+qf7hZB2zuucPZuFjhemZFT1rZ90dn9v
1yCdjcxyUvPSNrp+LJFDFOH5oTJ6kORGDjRZhfkeB75SPfuip1vQNb85agB9lE8V37fV/APE4XnX
27K+thwPCm89pCInp0wZk8nPCSlXd2pB4eCevPRAkr8WTdBk9sz7Z0KWg6AFqm1IxuaYALzYdk6j
bkDV7cwG4XRVzTFZhWQCs4WDa90lQflshqSv9jZ4QZe7VEjgtKG1D+eK3R1iK5i3Xjn0WaTaNO/d
gxUwfTYDcVU1pWY6JR/DXG5mmZP3lkT0OEoUlflsTt4Ld0o2bhPRjbuIyUiiDLdXsjdW4VU/u8aP
L2ZpUA1pbwMuA/DRPXtVcHcK4849dR6bU7OmzcNq19RNvrZVviY+QpN59MVpbKfE2UxdxNcau1Pq
lTJ2cCos5MkuW1SlGVObtE5q/D3zJ6inzlnlVe1mEoHQ1enj4VB69c1IbZCr63/rbXecAsR+8HWr
ajS+HnXl3Q2c1X9dw+iNShfTeAJU9dba9dochpDFctdDj4xy5NbFFz1Xd31ta3cdtq3YJ4v+v/2N
fhBt+ypyHDlCjxz7oQeLfJm5NejlboVaHYsBLNeTNe9aPmNj+ifoDNCA9zSP/GhUcRQnT+aWFeSg
kOHb845bAumV8cv/M7wzBlcFvzrpUMRF/xVPPkLBno0OsOe+SmX4AdBk/AQCPuxIUCbraBFpMV6B
jyIQqkr3nEukeozeYwlubDHj3WaHzeuAOF/gvJG73ptF6wJFbj6qS2rb+mSu9VWQIbihvR27FInA
QWDRhzECORzNOwBaybB22yE8jHZCDrj1AHT/U7chnajKKjapnSG6It6wnojLcZej0MPUfnSlLTbz
6OqV0dVR4K7nspdrhw9rUDPcJ6FF8FJWUbcKEsG3S3/jF4Dm9pGHHkvzzvJfjMs/CzTIjTgqlyAs
Jnb9ql25nt2ouKHHAuo/BPbEti5fS2ucUymjwxDOgO0apcmljmqCMqP6SQdue0DW/9BUlToOeZgi
flDnaSGnmcFdDl4siD7IOMi9UZXLAY0uQwhQKwP/kSFBgxSeNRMrna18SlZN2zsHj+jzXTT4oc+6
c9GF7sFIYnaxocYxRw0Y2SIIIi9mAMHxi6dDjrKChLzMzJnXCN6jtVjEniBi8Tvrq89UJLK86zaI
rqYn49sWSZKVc2/dr+YVC+4clQFqSbn14rmD+zL/0KMdisyaWjsN/WI4aDUGm0Qk4d4v3xuwVX7b
BLUqSaA+ctrlq6gJf4aF9FduWeN4XTCFJIYfXmynlDfR+OLm0P6uapoB5/HFQ2kVXYzRuC2qmDgH
1HZ0O5wAQShDOXB8isKWilXhFC+2sNsdApoZVLOF9mDMd0/uzPNKe57M/rXSOAV5/pONvZVpwGrP
Qnq32venj9nGUR/w0bAxIuoFvlbYvJ5kMd+9HAVMLVagnRc4KC4DYhrcjPMAGu0/uiZv6B4ZUo4y
RuVbqV3N6WCD6apLhKWjLI5Eh/RoRDPMbd4grVS1KW87hMJG6VQWpRszZWCkhJmZmpVqg/xmt1My
5LuKDvI55xT1t340/ARRCBN3+G5XNsgAwpNXRfrxkDt4PZExBNFusL4iNTH8dEv3QJhzqyvbPtR5
3efbfgiQQi+Q7Y8bQc/A6hBQDf385I32uHZF470NqGCoq8B+Chrbe9OQ2CIZ24iKG2OzF8/F1gnm
3G3/9zpjcxZG8D/r/KQCt5oymknWyczTDTJqE+n34FyPW7wGupfWS2TaLuSe0MpTH5hgGap1Xxf+
9xEsoXTqa/fJmkV7HBlv1w4Y7F85YrNu9r73+fInt4FlDEPBLiBdupkxOB7NQgcnJjHioRGSeoci
ULhBeYRX4XLtqhyvOreKd+oANnFHp905ilknUHoYgl4/OJS8Dg6yGv7MdNjuiDXSndfWCw1mcXlY
zeyxjPqdjXoyUl4Qrqeae+FHHrnTtmNMb3VSkQ9dOylt/PobXlNq7To1O4TYnl/xNT2F2PjSnJIq
5eU8vBJBQdVivb1JJmt4tUqmgZzLJjPWwZaoRwQc4TURUcDAZDb2HnsOUF77ijp5AMG2Px8fV5Jo
vbhplwvDP0V5mjgKwvpTnSRelg+llXVGlBH++MswoCOdSs307rgomVW+O7iTtkb/GPic38A9Q6l9
J96x7cvfYsEcUNnwEyHvkA5FUr12YZSDTtp3J6kL++gXZZl1lr4wEenbENXTTVcCIRGIAkZlhkDz
zKWyvxoJCLa+3a1mARWIEAZbZY9riATbd8X14XGNwo+nY0LFu1HV2EouTjeCJLSUAoOuHR2HpVxY
LcNDrK38S2GrYpubimJjAMvdVht/qR42shkkIwzFSjwzF/j7qv+SyyJ/5ugNi4L0oN45oNSunMiy
330XNIxQOcOW5Mp5HxzOQb3RwYHPTrWfFnA9d8FUok3RbqqG1m80SuZt1YfOioZN9VY23N2HVMhs
Gu3qbQgYPYWNJ9K7SFGl5Cbtm5G4BS5rwoXK5oTxoyg9fjSzx2AVMVIkRi6Ry4rvnjLv+bFUqkyL
rnfWodW/kiSo0zpX41shS3kQOmaZEcswqI6N2wQpt2v91lK0YiC+j3rQxTnSVnwadFWlVRiMb2MR
B2e0lPjRLFIDuONSltO7sSleedek6J7MQpYT72nK6dHYKr8IbjyyNsbWdl30THJ0GliukjR446nm
lzFpn7I3B7tRXhZTVrJdE9X+q/Frpj4tBRBR89nR6K+QZo9XtJfo0dCHzRsZpz0LkKoEd759m6n6
YreJvBhbXIIU65aanYwRj3md1YkoD8ZqRUW78hFR74zYDsAJGq3tjV86yPt38bEhXXHu/nuYptVg
j87JqOdedECo/fmPW+mgfgotHFZ9XrhyZXzQbwA+s5rnXeWK2x/RLDR2s7rsS3tDqF+nQGSSQxeO
9gHhADAnvLJB6Qkq7+T1sc4sJNNXingJ/lSLcuSCgIVpnOICvGJ7Brg4uvP5Mcw6t89u6VcHMPz2
ziIZo9GzCfg3KsQTsR1nn6ZG2TioYk8fTsDPi7UU/RLQWL+HDuw2pHzBWx0dtmp1WJ3MQHPQpId7
tZIZ417Vd1PNm+diipZ+HP/4mKlllfUpwpfdRpO+smgaMrfIuwP3S/lecLzddRLkwGMgCpc/z8wu
n4zk99Vq9obpBdELjhrtieUcrRoEb1fERYK8mC1v2bH8G+Vs2kxFna/KpKRlhlCnWXlD226Yj3su
qyNk2nMbebO77IjkSut4PtW+69/MdeIOL/DGe5qX67VloS7BREDAxkcYFcqP5sPE1G+juuvnCj1L
qC8z848wuiFuUdY75P2aDk67cZLRR9SEPZLNubzmM6pFfeKd1XLgEstg9BZaUFDH9s7G1efjGKT4
pu66h5tZ9Y+v0dfxxE+Oi/u+74rpKyFoaOC09ocuIrXTfaI2JWr7jD4n4fwRi1ntApv3m8TnRYpA
hZ58Xo6Z4tzf9vUwPE9RPT5TZ0dj5d+MBhGKuwPOaaXRnJAqKxvbRk4pkHsrj4ZnHyS+Jwfn/7sV
hCCU4hQ0ycxiWrNfA4i1q7Cf2Huv+V43tXvz+oqhsDBEGQc2Cqcu4jf6zShlEfcvYoiQfMGCRgOu
aEN1NLYQ8f41saYvxpYDrj27rmzSXhXuczwE7/ksfrqkHV5LnocvXbiRlkpUhsu9WQmxzv5iCysZ
ZTFr1c64DrE3b9GsRGKzgLWeSXL65zruJM11SoZ4dSxQOiwd9+otJyO+nJa6xntxytE7Gym3FbAg
pce11eKwlBREXBZ/Y2wXf1sGf/sDvx3Xxki8WVyiyb9GNQVpqSJlOsc6PoRdwNJu7PxnvKT8Z7Qr
CNJyStq9EjR4bhw3v05dsTNG40Yd7a9kDjj+sSoYX1qUbt3MGrfz+u3MpiB7LNKOeI6JW57NGmK1
8SFePthfPvOvDzZiXpYnJoq3MBycqwiEXNmMkne0S/mdCG/+Rb3X1vIqVF6j8hg/UzR/qiLvwVbx
QD7Ca2bDRTAfWUsArFk4BLVgSN6KaFLZiJ9CeCddvcubAe0fdP0il0HkIyowLDBkmraqX/CTLvLi
FsHJSMYj4jJK0QBT7c2qZKjLk5iS7/hB6qDFZVscmRnvwdSKxj2qgbvUZZRdhli7+zoarmBEaDsV
ZixIkp8d+9N43FUoRGQXI3NkmcCMs4/OojL6cMbhpCm5XtltP1xbT+IIUjH+OUtPrLjtTAcpPfJl
FK9x7Xaf82iT3Tiofh0UjAODrFAiwmaJLdSyM5503XO7DD5Rdkpn2u2NznMcAL44BvVx/oxyuPaZ
AIQFu6MdUmMzXh0aPaBMgZ+DcfCu3jIETTBkY6DKjdFJh3lXNJPwrhGNbji4uIeHinu9fymcmysR
F6RmeQeqOB74OsMTjQKTn3PIgpMZrDgB1GWm7cAxbf18WtU4HWUPJ6n7P+7I9waIQP8j0rzfa2Rm
9z4pf2Df+KXRrAe45zyfHEILPMHt8IKC3wjpfJt8a8Joi1+Es34HQ7Kxcpt/n8LQS2tVBy8TZcl6
tqLwVHrSORTop7TQqvMbWi4cyiAHTytYeVpGn7Sq441TBnrrLKKF5B26JAVfYo9E+3Jw8nXLkGRv
KVpSVDPxdkFleV+SvHlDwV3w5OqmfJ2RXTVqyWh5tGijMyPmHklW9VD7/99FXseaLJgF2FsApzuH
fg9p4K46pTw8DVN+zZs8hdB94Fz56dtg1Qz4PdxnzsnJqIWDSuJJCLnui4p/NCzUaafHEAlmXbwj
E3NfrV0XMGJU909VXB80kjGfgGLQwQM8oU3VTfmnN9EnMoKTZ2EbvQLG52ipAz263TgrPBgLuJnT
Tz5vxjLoPmjjhAg05nJFW01wdPGdNfiWJ5sAQBlwYjwPjltk1pLdFiMgoGnwyjOYs+wVr5ejSXOL
gg6bOVbB1iTHUe2VjcjyvCuw3o9TJ/KVcfNQC4MqMNFcfXTyuE1T8GEuy1tWr9ECCVSm5VP6ddwT
/ikr9KOKQlWuTWZ9mMknMtsjsE8psaPOPDUXnTurWAVgB+zl9D0Y7HJKHW96KRn1dh1yk+2WujHd
NagAOs0B8gisV8nWVtRHWYMa1EUNKGHQ5XgEuOo4uPOMri3OKq+QUIMU+MOwQTzM9lY4WUfRteij
NdbJa8En6xok1clIzPPn16XnyWKKh7E/tm2tFtgCtTUoWDu1Ann6okc1H8GPieHuaulHHSc/uiGw
fhIiMyQrCpoqBDrxKKYf6DNSoR3FGLyjd0yxEIw4qLl6WI+FFi+zpSe00uJoObGIA+p0nxKbribH
UYC3PbA1GxQsrKlHyKVz4+ElB7UKG/lzoUcIY81XzEOTA2OzaKfP1OcoWYSRSgYP5vxkycRODCUF
G3wuklrMU1k34Hwx89q/dr3t3Elgrua/G3uq0T8ASbUIAe7KkMOcQW8aHPq/OEJ2O88PwHnTXvgp
WkCuUn7DU6zXFUVxNbbW3y6hEyrZeYUWLuh3tJLehB2YFQiCdHQwA8o3QMg0Uzhi2k5hdODL8Lf9
X66P9Z7qhz/rjdIsv5uFAl7AG/cW98CNdMeGb5ENWkhkt0tjgpijtwSI2vRaJBb95uaNm/LBT14F
R/0zmDD2FfC4s01QP4oObEIerVLS1LPD6iDqgNzQcmrY0oQiYtaK3IxuRDVEhnvZ2wyNDWC4GnAf
Vui/03Qz3/agPH9MIvwWo8PSk0AJw0tTe1uKDQKn1X7O2ByCiYx9L1z3GiARWAz9ibhyjM9TBxpD
QsdVMCEB2YD78axAktjZ1G134N1Yz3TEM9QhbnrzmBPjqZE1cmtEfJk7rVM3DNg5WEQrsVIet8Ub
Wv6AYjpEz0atGp3sWVfTFUGs8AXveAJSvjfsjDVOgt8oUk0uxmhURlTtePRR//6m9TjvkpHFa3/s
nU8gYud+IMGL2zj5OaLylek4Slt7KBeSAz7cdcpN3+pk7S4iOHZiJ0jDUJoJEYUJ1sEiyISjwVXx
5hVdfnEocH0r+Gxa+sUOpuBVysbdgCvWriW+gFePLEzaSNBskFbwGiM5cfG78q0aZZK6atQbS3in
Poj6l2FheDZoUAOCb8mO00ISRTepfD9XNgN7AFbjV6oiEwgAb0YaJxfdEWpQLmOe3EAS7g7g2YVP
FFQA3LdS/3B6juNFU38lfknXiO0R3uDXHy99F7iZ8ejQVc5qyx8KqFUmY+TjyQxWRyQidzUnaNsk
+ygdrfkS8uJEhGw+otKhYIux/hB4pP4Y/Tgb8Rp666NwuIwdRQ4BX8THUAVkjUjU3XpiEinNgY+g
6Veezg4oLu1A1xXHbV64aEwR+Z51KcHsPOgOrxk8/8Grmzt56vGuu/kVLXe1Z1nnZHT+DHbFnwP0
5Ng/9ArMy8rXaj81o4sKBK0/rbm99uA4/yY1W4nQrn40BRC9UIDshBpEthl6nBNtbY/HcMYH224d
PqvOJamLxi3fo87dlG4w/fZycpiAxnyVbisye8qTUxCUeWox0ac2io3fC68pD2jNM2VGFDQMt+Cs
IEu3WF2G/hS0JsEG/DTxjsRtu4qcKN5NizV0ARiFPge4s1gRDKGKV+EvYQGceJ/BeW15x27mSl2P
GoRWjq+g6Uyvk9cujDd8gOc2O9K14bXX+hsIXf1vEu99W8lfSAbXqWZO9xainGYtJ7851w7A/YDW
zXYCznuzQZfMJhq031gsdqjRU79rHuxHAC1fS5qLrCnEfGNugRJnq1aHpqPT2bdZi3YXvfvmLana
GKWbv8I+Q/ynfmML+FmHzH5XVRWBTJC0uONQIV6hFHWr0cfgKUjAAHbLaBNIfI+g8Q8Hq3kFadQp
9jxS4ohuNRKY1hSVSJH4TBzNYEwPMXQLkKpi9C3715qmQlWFwxNrh9dHexHLIME5WTliHFboOdle
gC+BwmbMjozZvywFznSI2OFjrKhqeUtwklB638Z4F9+HoM0RHY1qw8cKfNXFMHICYkYj3U80zCL7
3oiiLGN0IQRhdXGxg9lHe0wyIPniFEdkxEWbmumUO8t0buS2JcPlbuEDKY7DQDjdmOm//Gl8nQCw
3BJfbgqgI19m22vOyCmCUraIhcrlzsMvW64cMuRf7N71VgBN5p2x4k3N07ntx7OxIqmOzl2W/RJM
nL8sl9TKsd7NJYt+VqkRzSVHZL9WRswR3twvaUT0StgGPo92eAbtg1RAq3KUY6FJmV2kD52ZjRGZ
D8EodH23GOVfPv9Lh4BlJxN1RobHR2n9m+pqlEd7Q/zU51H8FKOWqwrb+fTQ+1q7aV2BM2E8cL6N
n6qFlaiAxCJD9Z+lrsBX44bDmBo/ffA9JGWxP7PtSPv4LJaZE5d/ZkaHo9If619+/8sKUkJ8v15b
5WeCbq6MudFBadQTohMRKmTRYd73MzP1/RlRh5neHYwvknluSuNB3pcanTDrzfRfi5AuiQ6dE6jV
RKMahQKW2BUDiLp1JfKnuc5z1Gw4CCsFaDq8SZB8/McwsSi/oJg8M24PfcLQYxb7Bej2gKrj1JiV
757BKh6PDz+rdIuDLKYPHQTRXpHE3kTS1geXJfowBH6DVmmLPMfVdCjslvjrh93vGtiNq1He/e+y
6+cueIEggaLrU1ra1yZu5m95G4q1XTXqQItifHEd9WH0RHRpME1auihUR5hXuXl+q6VjPTUxOqjh
ZlcrIUMLYQf15A6pRxvd6jSazs5chUewLO/eZgmCy+TKulcjIPeHVWNgbRKkuM5GZwavArcYFF7s
KjYl6RDLBTxdqmTTUTY+QB6W4MlqrMMwMpSm5tMb8Wp162yX36qOvftdN32ggwC6E2447ew39SZI
NLxJMniYu2wY3gzX+c889NB4ss7nK8q046wMW3czep37fzj7siU5dW3bLyKCRgj0SvZ9ZvXlF4XL
LoNE3wgBX38GSi/X2j773rhxXwg0JcgWkOYcDdZXkE0CZOmz8VRwdEU2PIkGCM3ExupJSD48Yaob
bxVm4EvTa7Vldmon9mE6s9pzMEU6AJeQqYWYmrXjxRdv7IFoJDU7mU2uUOSOfD52m95iMrq3v/rN
XlCrrU0yd69UaqtNZwm+rApkV5ms+oPfI1cRcW6pg2kHc9Ds/RULMxfiV8hMYiLmQVDDJcD7hJ44
dn0QX1Sof2/8AHLBg5zq9V8dIAxA9akO7eirA/m9+JKTQp7wf1n8FTfn5En5OEK5YmdaA3X1seFI
JM/cIMP2mRxd7nxSgqv1D+3HxH0s0kBF+yISYczOw7iv0H0vBHvo63QmZs75Z6wJ/XV2N4kPDq3b
LRmm1AKbGdIVPldbluayAhNBjSjT6bLc9WE676Jt9goopUZeJo5uUuHuE3DvDEErcibuFENRZ1w6
vVWd6cghROyIwllKSxYA3c+9BPMH3bOonfBHAVYZn64Zxevo4m9UkD5fmWbB/XIJKZN6B9ywfPUc
+enO0CbTmfoPuEqCZ4zhVxQYr7VjiVdgGdme9pAzNIPioW5wu6pdoBtwflzW2QJ4yPZgBg8JPzUo
R99CSlFPw3/ChNvcbyBLS8X9TbkEaznr2x36UBXvdUrTq4E0YI7S3hABgye7fiEdgEH/K1I67zLt
0yvAwu0dL/F/Ps/9dVr/7escegBZDHTlvSpGYAqQaE4Ojc1HugCAHtCweQNmY7cspgz3iaJSoCta
Sh5zEFaPZq8zwWmiWJy7XYKV2zzI9IvW7X6Pv48yB6Q5KuoQ/gI096+TmO77QTJI0qPal1gRHVKm
2k2v2BMSvNYhIYPfnMyu0EUMhhWCIy5I3DRAagDaL+iBsQPREf8DwZENkdw6CGRHorI4D+xnF3K5
nNOIVWSKjqYS+d+LkqYLgID6YEZaXrLudFPsCRsgFwKCau3OaNIG6/O7KNm9/ae7tbWlz3+ag4BO
dWSUyhyoAbXLLB0WuvbTw+DILt586Zp13nh/AemjynL+07yfAXo+A8Rjcg1S56RvzvtsaHwzm4a6
6iRJArh9grtXn7TWTgRNjt9OebeizcgtrWMwRixuL75iDPfgZZsGKLzOpzIdZdDwaHRRYfyK2TZ9
Y+nUHcyZTBz31WUL/DhoRDjSc0p5tYLm/nom1ISkQHlWPZhjZADCbd+5O4E1Fsj71XD0Otyves56
zFBrGRUQ7FB4YS2xtRsfxa55wMjjpVXJYR/PB1ZmkNnlMQqPjgzb1ddErJlndl/N/4cJ2/99SJu2
XQRAl1oPPRY+E/ANsYqbCwecGWrD84bqazz6w17hMe8DmIZYXQYvyMCSnWkFadNcCs+pLwGrfw5+
DVT1n5AZMbpeBiTJVG1HH1LEaV9ZJ6isiogn/fiaTaBTDop3D4PO6SqrLH5iXe9sidNmexcCzsc2
nOKNV3bN1SK+Xspc5M/TVGPR3PvhS6aG/mApG/goFEhCwDSxifMhP1b1wSkEO7o8Riekgn93mhGu
O8ojcZPIxsLYznx5LefCohQyOIe0X5mW2Vi4C+wzr/vZj3EqAUMVelOxugVjgdNlSzOyb2OQzWOR
WBsyTuFTbzVYtBbuofOBKURJ+8rEOfD9FGKI2KR4Gt86SPfmYdBdTOsej9kea0HriALENHPt2m+c
Cn9vRthZlt1CiC9HKF37WxLEdrwAQQOQhLZJNl9nt3MIgeoChfOvWNlm1mrysnxpTmNOqGo1blBW
xyea35Q/b4Yi7XZVkpTR/S3AOw5zA+o8kXYa4wWFMsUp6frN13tW1CuuJdKn//np9DBCQCYHaH5+
22Y4dNjvn+4r9OcTfr0DSUKURGRMt/eXLLDcAFAF04ev15RBAM3MAhW4r1fthcVXoML9/oTmhI0o
fn/C+7clkhBSv/Onu5/b9WPMd/DpzGhzfvMJW8iIfb1JPX/CvLv/fvevRVcggafD709njoYb0t6K
Q6Ci5i/CHF3mxTfpNv7+6/QByo7R0FhyCRhe/Qjc0cx3tatTRVX4gFLZY+sG7B3kGyjOFRwAS4fX
r6VTLCpq5efSZWTFJlgJdEF5wY3JfyxcZOSSieMuI1JUPTPiHi3H+246zaYGGMPz2Xgf3/QgzXdI
gK5NPVTLRB3DKv35NZ45yB/imY8JZ2gvlWdhrlfPMu35MCxbGToPSVy6D1CUOoZDZ53k3BrrQO8T
ia/WdJphlEOyHrPtBKqQGMK7BHIUISSP53OYjdtVwyrvg+pfMZ62a0aD9nJ/lVG2yPlzNzIvY47q
iIArCK3yvWkOztieAW6+t8xRQwc5o5rWEOf8834TVwN94IRXE5IQfNhCTKJcfL1faIb/Ku2sPZgR
WSeTU+C293dqQtB2Rx50SBNU+/CBTMx7T+Ne3b8SgP2rjS1zwPi9bwM7ebwozq3lgMA6xuJi9vws
B3VKN9XWNAM/g5J77QKBIEgnl3+NZqk97BqwHb9OYEaYDV6BF+PvV/gK07SSIOP/8wpfHVmtfr9K
CRIK9OMxH7J7aCTbSb4ClBmpbUw61q5veaDUx+kO03mIWU9sOKDqHKLc3tRnxmCVMNhJd/OALlii
nkOfrCSMF71XDG9+q5PIGbzxQ5bdqQl7/otNqNUUyYA5YY+qMqZmcZSFLuBTdvIjIM5nF8TWW5Kz
EOpcqnh2wetZ5lAbvYG6hKWp59lnvF1nQ5M+OARWH+5YETa7wcI/1ysDY8OCmZfDf+DiGo+AalUq
as3WwZS/8/p8Z3oGj82MowK15Mjt8/F4j8KAKRrwIFgBUVHgJ+jwKxcL0XbI91tOtlYOpieLupjL
2c6tSFvyUEN/aCPaaicaRyBnyuKLzYAHAb7Yghxjny1SN+9OU0vtB2m3zyYexqm3lFPT7XF3d8Cp
9JZFFVjvwLM6a+ZyikIyDh/0qXQVJGg1SXa4NJyVCWOFeND1YD/Jmz8lIWhgNOsghcrAs1xjmogk
JCq+2UEPJDu0bdWBozzvTi5UK0Lf2WsnLpFfTJYi7KvVNBb5M6Mon6kB5ghhQLPnyoKtAi2B7zDN
XoFyJUv7l2lNVhdCIZ2dzJHQfPEfoJK+gFIwnsXzJiy2QJZ0T6ah02oD5fbuZo7N5fRMYmGfTQuf
BLq8PJFHMzTTAAEqpOp3SB9YTznWnztcCpUdkaoVyNVj4w2OWNhB4a0mIX7Hphx8LihctwAK+0j7
mYFycP/pngdSNVV7PpbAG/+JV/6caOjtFDfS6SWF2wpg1XX22lujC/l/PPlN06uQ8/QkifcxQFqv
mAO82H4tr6CrTy/KX5pBTsGyi1f1+B/jDKErwWeiDmYC8yFZ6KOcb3GgBObe0cHNUQdTeDK9E+rf
wCHFzyPQVTff685Nl+WvxAnFYepEg3Q8Dir7qVxTYCzW5iC/si2gfAUWD3BYOUC9n6/jFDRMs5HG
l4cJ+PBks2WPCXrAEiI7CimYKW6aR4m01pgq96ZSr4H2sEhXJb7htenUY8gvqDPeWybUKB0vimzE
JTQfzlDSPjidj4rXUKEACVnQZ0vFEssEnAmJYLaTIBcAwfzL8dsPKDsA9iNmmjgJqmtKan9D+TRz
5gaIAFp4ZDNF25lZzSJIe1ff2wD0KWcuozsKZlGALv2gvK6iNC/t5yqhKLUQ10Uim7CthkLUjlnT
jCepxArKquVzm2Fphj+l/oH82vJ+prpId5XuyfeUgKlAQQx/VB2yXl0m8pNnl6jcpUO8FXbAL0ng
lcvQSfNXQa2feRD4n9lwu58Hplc3C1Yr78rXHcBXvXVjUH1Y8mmCS9OQPU+wtXoS8IN46ls4QaVB
8WBCsiVTBNYGkNVzZ63yel0inb4yvbg3pseeaEBE594K6sJP3eHrXKjHzVmttDua/oDl+UoF+JNZ
7wVT/dPY58sacsavyg8dwC+EF5mmV/nBmiaqhpB1175iJQYrp3QAfWIe7OV8jcJH/+jwvHkAteoe
HmieHIpyRkfPo2BE661AHxk2o638g7a6LCK+pU+zPsXSbhO9IHQaTiZmNoAiDKds3kyyo0tYOmHI
fISGkO0I7Cp6TNu1IVj61W1iphdycEBPFfRgt5lcKD3xc0vj4NSVwbAYvSn8jhTcPh749FJNMHAo
eVtvwMkUbzGZ4C2Rhd8tEJqXhTuRo+gdeS1QvgGt1w2+F3J8dWA+EaOyESW80MA1anH92gQdP7WY
6BxAZqzDKA1ZupssmkRmSCaC34NjAQ1iYhenlILaFFGk6qLa71pc/6aN1cW6zvH1CL8Yry0EzfaT
BpTHsAP6MfvRTFBWMsyBDi1AehKoOYFVMDLxw6ZKnA07YO7r5pH/H8eZsxB/2IVOIy72BKqA1aIQ
z/2UPSS+Zg9hC/hISG8mMtpI+kAmp1uaPhOjYbceWDddTCvz03TbaiiXJTCBKxaUt1eI1g4nOZ+s
5G64nuAiJVyfPiTwWIHofY6FidfRB7ecwlsWAOaCPhNpqW+tOPjsy6xsodooU7nyQAA5OUBlh00j
F1KmzYtTFr/3TAw0K/U4DtUCGArxjelfHi2bt6CixS4AwW1lwjwWBxYogmIv7lawjoGUQa7FNznZ
P0DZ729Jqsrz6I1BZMa3hQepiDLQZ+bZ+Y275NPEfVZxzANqCtkaXGcsrI8mjntrB+3MXO2kn8dv
kqA4P78dS1vZJoME28Y08e78P+9O63BYlfO7gMLMoVbB73fXYyq10C5ft5BSkbUuP+vAuSAjW75N
svSXNB3sE+9Yfahh8LfWWqTPUw+IAvI05SfY4Iu0G8hFeW6+VMTjkLqMYQIy731tcmWNG9qnR0bV
v+NmLLHJS0zC5LnvycHJqPvGhxo6ZEWanGpHgR5v83Ll5jx4HdzswkXo/JRe+QBUXP7qxfhYuimt
g/QmfYI6BZijJGnfgZXfxZh7/3R49Q3WXOTZbqxiHVZIvnuis886nsQsmsm/pVa8MkMhhwRHJ1a1
TyXY3+ueqHhvg8p+gXrUsHCdERfxSHpIcY8cqLaJBDtPsi0WGKkRC3qdiqaL9DRm3/xKfFR5yz+Q
STiXEOj4rN1pZeO2n0SsP0H0pJSRopC/AWMkAvVjTcq8+WSJfYWZmvrwevE59Ym/tSjTaxvOI48c
4L2yeoRcRPnYNzUWoCN31ibWT6S5gDi2LUpd3kdArjBesIwgjQGHubEUD0kh2aUSPlDM8x6Y+O1S
ZaVYdSHkRFYJFMfwC7BD46Iojccr1o1+nT7cezsOXpIMO7FKA4gXodytcJ5/DrnH8K3eDzHnT5zS
WclBdOss7K1IWpl14aF2D9kIoFwal833Xr4Afxx8ZI3iC0hvOyf8YPREIDu8aOYONf7IwUP+LqmW
q7jBOoCOgKhUtoa8WiqDj4lUYGSo5K3Sab8WobR3VuXbD6FMYBk1jxh6+uSBg/ksChJvoQ8aArxH
m2eVO49mACSJ8giifoCctW2zcS3h4itAvQhQTMDr2rcAmOytleXVuoERTKDS5AX69+4uI0yvwsH2
v9FRLUVQjK+8Gcg2dOEbYuKN/dENIntXsHPbKMCPNg4T9FuW5/43L0RGYcjsYFMrnb2P2YfpS8Fx
XmNZ7W1h2TK9jl67NHHHx0JVtrmLnNeQvCChvDUvgfxOsBSW2Hg0sxaNn8DqDGuJg9mr5uZXzHSQ
pPlfQzRhBHwKRZZ/HTsAab+HqjscLSHxZzaNBE65FpX3r1iR6/KCNyE3qBTAi+jP4GzugFp/CNVp
/+dfcbcD5TaJu9NfcQ6D0ZMC4r9P6bhowVpeaK1fC79tbvXMXAyh4XP4EwLrvb3BnOYeQpWtQRIJ
rFgLy9qEjM6ygqPeLS59b9WRAYInPWPryiPViWGltwUrdjjYHX5PlMX5LqasOuRl0m9bqHyefA5F
nS6tUMGw4OKXQgv5msgWmgC8iR9zp4dCrMRkVLr2GTCA8tJQz15Tp+dRUfgcC+v7d2GPW2gkYGVK
aXExMbPHM+bvwQw6m5bHZAwpozypTy0KUiLTxeUek00OC8HczpbJONqPIIPH+25qAGDlZKyx1ksW
AEDrm+n1s65eBgL2oKbppaE+VmP5UTa5/diSRp0htnjMYg7VXlcKVHT9dGuahDg6KirJ771CTxvC
Uv6A6mn81LlqaUaFE+YvDcE83gZbEcAvaM2M/oQ6oebymDSkexGkWaSjBznmAJnCifRqZZqqS3+C
Gz9ew7xPbwXWnn6XASTKiLeqaN1B9xIH5XCrKlEx2dol/F0D6rcPTYgsMMnESdkwREw7X5x6PPxN
n9nEumtWyk2aFaXOlAEIra7Ep/YmBoJkVwieX8zGIXW6tGsKQzuvLO4x0U052EpxAhdQCjjjPNjE
zB4YnM3WVihwfsW4lfAl1F6cCMjDalr12YDayKzBkzOV7yVITZsM7SuOg5xdrxRuUOyZuR7/JbI9
Hhjhp6z5L1cN9kveWBNgSW1y6co23EIfXUBrkZKzdsDfrbyqfnFkJVDfqPtPYHl9z2O/vEY+yaei
sQmeUCO9b7o8gEJdn9/qtISl6X/G+7nzrxhyG/AfUVHmJ79qP27dMwOeGZQMe1oRAAtO5eQ5wEbK
T1gSjVB1GceD2fvaBL6Tb5xUgUUNezc2bxLMQ8B6nHel1zz1LirEX0ZvJu5a4Omb2H3wn3Gm92vw
0Dj1KrMJ31pgo21gtjoCbUTFq+tYFrQDbX8n21i8Jmn+XVDWXvDgFq9kroJn7UvMgwGp4fzRHDLV
rbtHyVAvzKAMK1ggv8D2QBYWz5QRj41Jg1nkD4H3TCVxlnk6tpfMcbOtY9c58AsePdYyy9ZJMzgP
AUhiCw06ybueggck2WcgP6ZfKFpFHEx2wTENSYjXLEB37B5IiydIXjv20YFW7b4IrXg71fZ0qZJi
XI4wMn3RGqvk6g33nPxI/AolANnqCAkuO10C3pod45kmxRSokJFpmw0geRIIBzXBozH9p8ecwww3
Y+7HmLZrQbFV9+9jS/JbMktfO4Muj0NRX0xIziEgEPyT1N3GhMxGE1ddkCuIzDFfcbPnzprY9xhG
3If+OT+kwTb3E9o58nR52l7CpCiPZrw9CWvN/akFEMtjGx+JrcNUy3rflZohBa+SU9h63hr4tvQK
J6twiYXL+FiOfoeCsVfPz9wKVkVevAwVeGckJc4Bii0QMchntRCn6dK1CUqnCOv7bhhDoZkjmzYe
7NEFBM3BerqMVfvY6wxIcMKRrM7tfGMrDWHEoSK7MW/qXTFnJiUUGdcTa7JrZZlUths/EbvMF9Ru
6zf4CCfQCUVqsYcwKdicBabK44bPi6gIwMJVr2tIjfEy2AThGPkz4KOvLbHHAhx+b3MzSBSPwJew
jjLL+5c/w1QAdGE4gDFTJt7vYbylHKZlGMZwNhM3Z6PzMOBa/j0MsxAKnMCUHdOuazZWFqK4n47u
o6C0uSW4g9Mu8esFd0EK6KFIsG9Y5j4GtHC3ZeyDyT8PDmH18liA2jMPJVVeLhxg3bZmqGN32V5Z
gGubJgk6GF6y2t3qACUhyAbZj3kCZU2f+elLFWPVoyaXvnUSk2H8/M73dIKURNI5P62ix5wrg9A2
chVRiDSXjOJmg2UGTFeBp1m1aV7fLKsli1aBat7IHhpNKkfqEEWA7yCRn8pEIW8hw23clOEv1Oee
+SDr9yr3q0Vg1eTBA0pu3UFH9URl6u3UmHtbmKb1Z3NGSP0UEOXiUM3uh+R7U2J2imfXnDu+n7HO
gd6Zz0h6Vi3GWaSQABa1M2uc/7YK+iuGili9T3Kktid/m4CkKEsyFPCbGfNVDv0hqHRbXpXfRFeV
z7Wqn0vtueeR98Uz3mUJcKOPjMzcOVklpO5Cr9mb3kC1Evqdfr81vah61FB34hT+nDgWaVh/3SLX
PbTqDAxNDfy7l72Hwj76swcJDbA8iTl7Kwid5UaFOjPZApjZOxzL8w6EsLTuo9YLus9pzWOr+myy
bABABJJYdqXfQe1gR241vzedasdVVmZe9FfHX03atFhtgRxp4pMooR3CYCGYT4Qdkw5paIivY9Eq
fazwazH8xIwMgsyD/gXlwxcYiidvLIdOMHhF+iKzwd+24OWA6xJWlxwF4SVktumGkpEt8HjD1z5v
FAgGB+qE0JEbPNiLm2AJV1QYS48pKtM+x/NrEpEgMTnqtuVPPNbzheJ2MGZEM+9Zs2qUD8uLeTBc
Auhm8gjkNuZmohh0nGGGfD9VUDF1Tiz1bA6dsCp+gODRIpiH0k7pBaY+Yp1hPQFeZDylyyrDwrP0
rMF7VTluP+0S64YhiQBJHuD8ICA64C+rdNSfduU8Fqgyfuc9bSM3oOwFfl7jAp67+aOtbLGC8PSB
5QF0ApMRmq1yKncDkDhQPnGsctE1/R5TjRB4dvQ6Ack2lh9myzLlxWM+b0ZUFlBpuJmIzeMjC6ad
ja5TklB2cp3Sn+DbDfq0TXm+BERI20vT34zICJc99IpbxU8SeflFTYYwKhL7KQ3AvqKQZNiMKD+t
KS+ahVEWMsJBcibAdmU1W8cD1mpPLRwRM/clIPh4YepeTMtGCh3I6yd4qrZXB5rD+6YsmmVcBP77
2Jc/g9zPbxVrrTPkoVH09jWuI/g8zNnIG6rJ7UeeqJ8+vrN3PFwUvC8BC5CeEgsoNl/hNq/PJUhM
KxGGQBKzAJaZjm53TQy6NYfe5AjvHNjt2NMRV8s3Z8INEj4g8H/r+nhNGRCW0HsTPxl+GK+xnG3q
SGuLBODH2EDYPCcQIK+hh/6bywKFyMKtglcyEr6B1UmxoXWlbgmtThkfXZhyeVj6N/kPu4OyC5LO
yTWQ9U1bidwNg6AHiHhDEXLe+Nklrr6XddLFUazBFy1F/0u7a9uzN4Oo2VtScr3qPLs5hFhAXGK8
xYVUmGR5UHBYw3WbXJpJxQuNXCTYQrWEUjRL0qhTaQDap33xHDV9d2aLVYinFBEPqgr/qHFd2uFr
Aq3djzAUUFbRIJzhgSI3tIEyCrd9/coo4FoNSfofsT9umrhG4U55T31BGFh61i2mxbYjEFsYA4iO
jKm76DqYTOs8CTcpNMkP5dAOWxpaez6VxcoZ2WHK2j6ykfRAIkYN6154dF1y9ZYERQeH91BEbTGK
D+gyXUO/Dj4rXDyQcoYHLGTQ18zquj2kX/cM/OYzBsxm5mAonIsRuPQUMJAhTuTNbCBQ5hysFKr0
cyi1LMiK5aG/Qm3HOelgdE62rt6GsLrWtEA2vmyeQB/PLhB2tp9Ly3mBSmFwdmXVnka/uWoJKE+V
S3kQ7FPaqjjaEJ1gchh3cQAFFMD7S3K0zlyBqZjQ/F0DlbEBNh3STHPTGullzmw9ULfXZ0U7ENct
gNqIJcWysVVycJk6OZ0KoVk/Iw5nYGLCsIcpws+0SoCRGiFfYOJmAzIW8PRmiGmzpP2GSX8BFe3x
eYC30KXO5HPnlO0ZiVZcSZNGhU+3/YsdFjICySLfNKL/GaIScoNNsHcahgDURpKIBWYb5RF7N9MJ
0Xh9gy8C4MpT+oG0PkZoxx93TKRVdG8LNxiisXUzgOqKflUNYf1Se1KtYApZbUyTehSPH+ZAXzae
wH9j1bjQHWigyLJ5xeG+G2DVeuAETL/FDKo4pDF5QCnYWiQaJoQJ2xfteK1H6V/CHKhW3a0I835i
XVdHtuw+NPH769TlKDuVkPlsxPvU4DqUlrsYlWx/afKowwAqP2nCjjXKTBFUqPrlkII8oySsyIWl
+BZGcUg44XK+5lDyvBbzHsrQ19zNapA4ETKdfQmilNa4V5qm7ZL8bDnNRwpUTwnfr6cmtXs8gyAL
ZZqBiKfTGCJZhufcEzCf+iFX5QI0CPpUlXYeCcAEUDgf/u2tNs3NLPXw1E3o9/9mrWZGmA6Gx8PO
G/HqfxzcAihljyL7VfMq3A81tB9DBX8bsG7yrSBgWIGfCWZyA20yLLnHtVd59WUKmwBkS1shhxNf
WVeX2xJT9UMRoi6X4PLf4hmC4lwJKQUIHk4XiDKXKy6E/aCmNIDLkLafquzWNJiAzna9t76XctsT
OMLLmHWXUczFF5Y17y4vTnaNKz3NBritA86ELJe3oAEs1z3lk63ik70FVhpO5qWbrRw/qHcOxdkA
7p4fGbpGZRrzUrCWV67d0M+wyh+dETZBbWnbsK2xVtqX1S+s8s4J7oXvcY93qJO0hESTUNtm7M4h
LqVN6oZ6M/jheLWDMF5CA9p9tVGgdGkufxX0hEoWoOO4mK906IL3IIHOad077QMKTGpdZ10JrEsD
bDTSWJhztdeyJWpRtEH6UZfDIimb7NNOGpggFCJ7poAGrntInxymyYNKiw8sb8K0g5r+eHI7Ej6F
jDm4Za+R5aq/i8QHvTO06z0nOgCeUH86cYobZRgAiu+3FEB4JQ+QIpYrZG7Gc85oFfW+/yGdKn4C
FXHcOhBO3UD0lD1jjQ6pyCL+ARkLAAiLfHwYc6JB+2nsdVP06hW6qHszQtBuAmsN+TlXt+VGDe3W
DuJsB00IunNQfzjit0xR+uvoBdITbCkg5L9SA5LuoyvGY4G0bzQIxp98QpAOaob9jD3RHhSC6wFo
waHLTgJAPTBqmm7V+LCpjvFdLin8L3d4uFgvSk5JFPYhyt9zb6tCOM745Mm2Zy1SXmJS1OFB2gBS
4ZFe75RC9noKneKdZcGnBtL0WjNJrqWX/IRZewECNIsq4KgX4PFBYYHZdAcTqXEz9GnxELtz5rpU
7Q8K8axcKOcTq5zP2hbBcw3pp5XjpO/h2FRL1D3ZNZ83wCxDSRW1oy2nlmtB36N1llMDzFLCG3Y1
AxmjgOZLFLG/YpU1UGR/cWOZz2KGZcgrXcP7ue8nyyjMddRl6DWSzVacrMKyKk5W3MKAYMog/NR7
2RGoi28BAJMn4fmrMmkfIUEtFu7kHqeWHUiOPG7AQudUwdR9MY2Js/S7btiyrHV38CEZL9W8Edti
RMoFKAOxrWImloQq95WO0NNvhuEXyHBTorFih6zVc4N8e9R2rFxpCCThdpnF0x4VhEVCLB9GUZW3
tUeA2LKaOsjVxMGWp1axwF8e16uTvSXMhQxMCBMYz67G4wSy6iL3UI6W1BuW2k+RobfHAJQ6pfoo
7dQjxILyrYl9bcAK+2dIG7p6pQPtRZiNnAhKBa9hq5GGCYh4mdUol33ue9eUJWydgJzNc3+DitR0
BMGo2MY+HG+0W0PxR3Qn3Xj5IxQVMK+Gyx6wV2TYmZiTA/oCdVnAQa3wiqVA8Om4SENNsx1Z+BB7
mCXDbeK7bVnjPiHltAceG98ORwVDgNR/VMAeYSKYvlktyg4aJNxVDwHmbV4P4c2GvacduD0WPXCa
B+8VuVKBNU4i1CKLc3EEZrjYiQkJixAwj2UdTO7SSxiHuIt+iJENZz5FCX+SFj11QChy8NVuVhmX
N8ylZ7YzbCMmillTDPTuM4URAOzIE0zysq55hssXkugpecL/hwKjs4DCe3EN1ewrrJ4DkJGvyHzm
902NuvSyhkLYapxHmQ5Zt/zcVT9MA0an9goF03QZBM10hcIUizynG1Bl8abrPWb7dONmIQH+FUNM
B1YL5OIDIjlHKi3The3DwL2zVHMcWFAflcp+72WQWoBCN2QYIXoNkLIZc9/FnQj/q8zu1xmehKfG
h7uvZfvVJncYB6sSG/wN2E51AfL3xXTyG4oHQC5vXW2luPxxW8QMNoAjLBS6YWwCCknjBzcT68IS
icYWsqUydLFMajmKdMjqAvW3meyiWJb1eFaQA7raUDZYeDyJbwne9QapuQzVQg3V/Hi6hgATHXHR
tdpZQleQ4DHNyYFVbr7pJHnvkz49Jf1PJMGbc6bGas1CDrUYAQeilkN00+xBUxkyOWb3a9MF56Ee
RqROYT8yUJvCaCKAXrWVvXOoonzzYW8R+cTqXnC/dxad5PFjHTZwapMNv1AbfwqRQrRHpP/D2nk1
x40sUfoXIQLevLZ3ZNPKzAtCmquB9x6/fr+qlggOd3RN7Oqhoiozq9AimwCq8uQ5Z7tDm1fvLB4t
YiibAVIPqiC9YixW0qWPnFvnw0YZUv3BaJ4iSc6k2inyPPyAb9xNKsdxR6rCSF/MFJWw69XFUR8C
bpJgSTZVqPFaENrdTgtU40bgVLcdYqSjDr+QoHCScQO6VvBF25ekgEegjIN00zmaeWoj6vU9wFwv
Wmg3T2ynV+qYFS8wP26BSSqP4kXd7xrts5F61aXOIv82tMosW8fTEO8gcEFjJe9HZYt4qbJPgek+
NWbxJ6UTYMTyYTjxtxatBjJVj1aRgJfz0nlveT6Aq1r5FKJt9TRM2drs6uYlmKb6pcjchxIy4fsy
UOoXzxisdT9NHXdYhq6r+XtSFPHGb/17qyiHu76c/PscsXX4OePPQRbXx0gNSwo3guSznXA2yTlk
dJDehDpqMPKkyqTXVxCuyhPlWXVN9Ynnx0GaR6fPL2lYgGxiowlAcg4hbyCDaRlNuqEewn610gQC
bx3ucCqq7Nes4ewboJm6ccXQmlRtXxY83pXEsV4zqpSAhGrpVs7VvT7Yw/DdbW9zO5DDPO0NGH4J
5g2v2RWzH8CTxlJJP0aQtlP/JYc6IpVbmPnVnQzOBzDpJrSjN68aJDlHN2G5v80dR38D4Y+6l8EG
xRSbOnT9mze1m27jUGZ/kMFqNAB66kUaVl53DpW12bbJHtzowXK8/toHk7PLorm8uMm54ITuBbWv
XlOHF1FJ85LV4yfyc95dAbPAAYYH2PWNcbh2bXqkpN07O4YCG4u0tdq3aqYy62bqjSG5N0Eq+Gqp
R1CX5uaZ7MjJHVCblvF5HaUb9s8R8uWomzj5wCteRJ5YjVNk68hdZNr4Z15a/beyDHVkwg3rSl16
fIjgjWpJhz10VvLaqUiF2V6unzhT79exNwafa46OdwY8Bzvp1RpkP9oqRV1EeAsTSF9T9A9B5Bqf
um9NlQUHPSwgLR84toszu940SlXvQS7z3HKDeTp5yFRY29hyfnVT0TW1rNLX7wLedc1MK3eJqPYK
rCd/GoJPNv89ipanjQIN0CeDb9ujnyJEJEaKNZjXOJie5Cie8+K+Ap0nR2CsrIuBQs8qEvTqcw3J
kzuO8J2LVRHoNHaCXWsT24pxnXz1Z2MqR0eh5HAx88JfnlIfMKUIWuypCediOEX2+oOjCGJ1VfnZ
tF+CZQjnEex1bLjm3y7n92wYrVrTXhEm2FHfPX11Z9vfzK03XCYtV+9UneOuTgc4GLNHDifIJiKh
KCSbSsgKyV5qWIIHA2HY2UFRSNq0t15aiCRzjzztB4cMll5YexH9ECvLaWj+BvAoQGSxnQFR31Zt
OFsG9kRSqluBZN4k05yfiib62VAbmJ84+c5Psrc4lrjF8SHuvwhZlgduBuG9XH+ZJ4dLzHKl/yLk
w1LL3N9+yt9ebfkES8iH5ZtA+fXxf3ulZZkl5MMyS8j/9vP47TL//kpymvx5aP2EvmMYPUnT8jGW
4W8v8duQxfHhR/6/L7X8Nz4s9U+f9EPIP13tg+3/4yf97VL//pO6QVjzdmgUiPZOvNpF4s9QNv9m
/M6VNCGzcnKEt1m3cWcmxfvxbcK7af94BWmUS91W+U/xy1WXT60OqNBsF8/7lf7Tev/p+mxm2HoP
Zszb+XLF26offw7vrf+v171d8f3/RF69neYHqxr63fK/XT7VB9sy/PhBfztFOt599GUJ6UnFr/yD
TTr+C9t/EfK/L+V6NdS5tfFtUqzo3Cm9YEgEbHZO3xrpSaapOunGgzRLi+w1csISa/t1fJbumgTS
0UuRZTOG4KkwOnMdNBa1Va2lPBZRCoFaO76wC4bIVozSkkrCHnyL8Ms5c2TaJ7Lvf0m/tPvwRO3m
GkYsaZNNM8KWYZuAwFrI9i/QRV8h9Uivlaukx8H1EHweqPN17eTWwFCZ3pU5DKQiykgSlOSkN3IU
4GyBernZpFtPzB89ACpOzjqoZeRSZThS51zq6vYW6MMquWmsyIUn2aK+pJiR2GFnDw4TMdVdmKDl
6sJ3Y1E/P1RXk0MD8vYx1T1iOEVOda20tLpqWmfsA7MCui5n90YzHfwKZMO72c7oAUzOu6+QC7Ki
nNjYJbJEVvu4rCWXDgej4VAzON/Wi7Kqu8R5Ci3vr0vKsHwcxjudF4tbmDmzRXP0g6fWI0XM6AUF
Qt3+JlYPPTIl6u+E6zuV+qt5GvYWv7czoNzgEjZCy963mCSNcvrirsCJeIpnnrKhA1XhlhVFpzlM
H4VzLCsnvA08LfJAwwh7CRwXgisOr24zpHGZpjhzsibp0W7fzblFNlO9HdIsP3+cOGtTeOxi5fHD
WnJoFfYdJ93WUWsstOpThNZmdQjuoy4L7mUPsFeAbmsd7H0gs+S18S4OGTd4c3I3U1kqQpeZt4WM
/sl1k5Rz08g8yWbm6OyEMrJ5kj0E06ZjpmQr6czewuTQN80gp+CEGQXF0YjNKqveU4GXoTYWQjzW
Vfp9ryjavbT2iMltwdQaa+m4eUW47A2zypG3Hlxk7BJBxsneKSWUHuA1fsYu3kQLnxEZ0jmw/ZvT
mAvzYOrut8VugyfU4dPKC7I8vrqXnuViHhqGoOoGKEzEp377XLdhTqkepYbuVn4Iywl0fiJ1BsOW
659kYxUFivW3drEOiY21oCaE00IRm4FsQfh6QvluTgfl3QJmVXJgkA6pclvwNundgvUI16sCQ8NG
hxn9bIomjsvuLIeytzQfbNTpQRvLRmy9OP6nBZZpt2voo7croLbL2fjU4yVji4gCsp49hGqYP8RW
zu4qRlBCOjhvS9CgRqS2gCMdXlr3RCnAnK/kGOzpT6NjhS8ILag7aQc95p2WGUtsLYUt5TJy7hLz
YVgGI9UYXnuc1eSr0uVkMkoLJjczTp4jAGpH1+HQQOUb9rnqjYOMoIDLY8/thQ+OgLHnBdV1pZ3W
QKocKPwFnKQXcJJuAtRTzqVN6lF0pbEVHtlbYuSUZtw5I/JNS6g0/9MwkhCVZaVUne/9vp0eZ896
MNtseKnYcJ9KU6+3U53m3wLTIqUEwIqjswmSN5GCUhP/S2UBXE0q6NfitvVXSjsdJdhYopBl0zau
v7YsL9suNglbzqmq22bgt9bScYMn+54f7w2Xr/470HPQ9skR5sXvt8COKu4mgjEXgSv/5FWed2Ln
auYr2ZUNXOwWEIIGTfubtaZMe6x0a2cskZCd+shwihjyRsjEikZOd6s2AmDJsUBpNyOMoTmE6uoc
tMjmRM19XcL7LHuyKaeMatvcBNXhNz8dyVsvDQA5wORs7mWwahjIQSchnKit01zHPP0U+54D+XAK
5FRJJ3RDftliUllX6QhF73f2bMw/pW9rJP0Lx5blpfXK5A7u/+Suq51N43H0CanXT5N0ztUwgydp
tPIICe1Fnd1pWMmYZgBBTd4TZfjcS6gPFGtlfdtEe9lNO+uHG+nF/p1NXir+q4QX/CL7Ckem42hk
EN2Z3ikTzWhrMFIuY9lDJxhdErs5fLQrvXf6J9tohf5JQfQJTXcRc1tVWuVYzpFNP1F6spaeqprU
A1nl3rK1B9MMy08t582hCpDdTkPzlVOP1u7KT0GQqyioD+D61eKThoT81RrsZzkjLt30ri55aSxN
TmvtjhuNScn1OcxD/yx72VD+MQWuvZOjYar8c9AASebh/iskfusttgGYKWo4PuoTwrs4bpPlOnLF
D5drqdbZ5G0mOPH/Nm8J/jk3UlGhcKKdGkbFvprN4FFRa1joKy/9wundV2s0tb8Q1/Ysk9SvG8TP
qZO0X70+IaUT9+FTGLvcM61YOdutnZ4/rNNB+nUOhxq+G77EF01tnOOglJw/QTuwahHPuUTIS0x3
HayAuz4GegkWwa4/x4nibVPYulYOB+UkTLNkC+9Yd+lEQ7LufbPYZIimatukdpXjYpcTlqEMk7a8
NOzDnHhotf1tSauc319hmW/EpCPaLHvwLYtCqBRxBwdW8r0cpmqZ3XtZeg/ANinXXY6aRRCithUa
LTxfIwpcmhGNK0i1BhLnf2sK9HrRe7Xg9l5JVzxo8FjLbhlkqMBWHKu9M/pVYW+NIQbl5jXdLtIS
TZQchM+y6UwIJNC6f5SjoIIAZ4kYRNhAROTMvyJ4awL/qCHvrVV5syHtGNzVkiSpalNe2/1i3Eoj
1Jnh3SQJkVIRJI2/j1nmLDGNoF2Sjjg2goMKVg8GodJ4hSsk8bXytW9Qovs1+OWplErZ5VRHUQwj
7ntGUGxjqBzW8ja43BWLCWbcUDgW2+0+Khzm5HOQLm6rslmWWhzLtGWpJbhAsInz2iznvt7Oz9T6
jyuXjPtpTtCL0TMnINdKSVHq+F21buAqCTv9aRROiDHcdaeBzJaxo2Jb56gRereF0VekVaKzW+vR
VXqjkt9InkFjLocOmfl7MxjPCAepz/W07amPaUDSAVkQcuduYWz8zg6POUIXl8yBhYs9UZlsZBdi
8alZuQXITspQ61075WOzqgz1Z+jNv0yVvSESHAwTexU55JSdaqYREF6iFE8u1cb3fmtoLxNJz7WR
OOYR1JT2EtaOC9t94KM4XUIVpprD2hbZVwvJ16NlVH9Ws+qyXRU2MI0BILCuPs4iDysbM9DMY9S2
f8pRJ3K2MjaidOcfY8Way3TZk+tqhVIfYelKz2MyVNSv8z6l8XO4mjWAGWnrNao1W8/39nNVKPcl
dbrbqe1RmxuDcj02mXaaZZM2AJwKISe4koZ3LuEv4Po4BVn/sydD3kUbSfQlL9T6AHqnPukqxJJv
aoNSclAOi6g4kxYJz9LUSlXCJiN1Zqu5oOD/pU8og2ubyjll1IEeI1n4bsaolWfLdoLzbQHpWVaZ
c+iuN28fY+obEuVzkK6tqPxBKrV8JgNVPStK+ge5/v5iipGmWuMByCRSViKirPTquYi6DdTn84OM
16oZIeKREinpVCy7edRbju7FdDnJ91MNwBFa37cLuGl2l+UWtf1GWa4HjkpWduIVZxkMimA+6hOV
QvL6KESox8klLQlxtdMbn7umNu4cBXisHDoBpMpzS1WOHFae06xUM3Hu8kBRP/+c0/eacadk8Iz7
lWd8XubwEhs/6DpqfyGclpGTfs/A4FwL0ZDC1K6hnlnbUaiXLjbpyMwCnYQElR85lI0MCc3oeQSd
eFpMskfN6GhzOLOsQ+7QPfk5lL9vl7tF6tSa+6MH1lV8BNmMjgmDeh7uB19pzxZ7zxK2Ab0962N9
sIdgOrha20JPiynVbYOqFTmWXWm9zZHT7YYkIlDcqtmGM/jnri3+YUKhUvOZRMpB69hCyCbtAx/U
lRg3qqLfjJS7/HQvgR9ss5jR2Z33c7J0m0aq7zVw+R+XtlLPzdD2/NuyJaUvB2OCvxFekHSToDjz
Reu8gSetiUinHRRfNPcVUmTnE0Rn9V0TIxnojGn+JfencusGlJezxYbouVZXTqFqG08g85GCzs+W
QG7KnrTNANGBFQuPbIq3nhxCk4bbs1JoeQbx4C2Go8o78wVe6u5BC7P+QdcsfzMMKN4sNlutgrum
9PfSNFB0CcusoHQ1Jnc8SqNsYogh9jaADsFz3T0sjf0ct37xADrTYatoUcRZNLUH4J4LVrGt3mUW
aDZKTDcx9JqHkmz1p67hJ9TEFpLDQomZ+l+qq/2uPZtiOLQgWKkQ9i/Sa7vht2Hypns5FQTsNav1
6kH6XLPcd6adPklfpLQrEDjpi+Zp3uuA/DAML56tvEQw5T0A2GzOhQ8iVYwyqA1uvc5LESHQ+uYo
HaMV1A9e7XYHmLR4HxHBi6MLlaOqmR2CF4TJWHBswa4LAKYssXJ1ROSqJAxvs2++sAaOoRjaVgkC
f+cNITwEaVBcZaNaSEPNLQK6coig8U9HUzZQ06hqsFuCc+FFcmLYhEkJ9dzbKsmoFdcg1L3t0JUI
BL055Axr4NQuVhzImExlZ8O0feQ69jHXUI0R5JSqkNpDlgutYElruYwXN8KFEF7K8dS21aExKV4O
k3lfkP+H5SnoH3xD5/smekZyF6MBeCWn/NMS+8UgTn34BckA4ejLtqaCATApp8VbX0mp0489eAIh
oD0OXus8TKKhKhcV4JrTsVSLnIcws5wHS/OdfTsmzmqxmZqiXahwOkuTnCpjobFZtbkeglFkNenU
giC6XWaxLZfxeiqOe7hpzl7o9EcKsylOT8v5s80r9yYzO84jxdCFjYqyffNx7JXmOTGdfaDqM1iT
PjinIEzXkRyaTrJNu6A5SG9Ujd9iX6TqQee8Vnx7ZRTcKhDfsyFEtIKlq0bLd9ByRHs5nOMKFKUW
endyqNUgPpX8c26E3T1PqvQ2CX0WmIdhatjKqNKwlFVdg+eXw9yBsFNHcNus+NraZYHSAnRAx6Z0
8j03XeOZZAN3cogE/hXZ0G9DiP8djsBx7SD1ff0Qa8ITgBYLsXmKyjuvjxuKd71Nq87GuReN7Mkm
Qorq7FShX8GBjkcBbrXqjaSFcJNhUjdPhtfGn4ek9eKXMu/az6Xa/dC6aOc6VfVYDqr+Qlk68Mi6
4U0xCo2XEbTHJrAGfy+9kcl+H9USAwAGwRPK3+fEByaViOCaM8QHSsBP0innx9WfqctuSFrCMv4a
1AoM1yJaKSH2nyGWVy1L3aT8qT3JhuIr1QqfBqsvnyjmnDlLUiG7nP0kXbsp29XcNCFGfYtv+2Jv
hJZ1rzv6Dz9DkGwctPQ6FNwpeZ2EHR804rUTjXSMeW4fgzF7be3ql0lMyHO3vKvteH2L7+zgFIfz
XScpSgX5vOwtTfsPtimz/lPcMi2O+f4XSjtuzDRIwEr7MO5MJhXDouZUb0IdxiAa2etL8iQrOf7g
BgsaHcLIv0j7bQU55UPcYnsXU8LVsePv4YemVjovGVz43ZWWKbL38dPkJmdDI691q98GyhWXtWWc
ESrWtuKuAlM3GgHrwYVVmm9tUu4swS0tx1CbRICHATQutmE00DB6NxYTO2mUc5amdp34VJaD8ghw
0Hrum/xPpbCGixxx5Krv2JtZm57vzTPCIYcoKcZL3rkaKjlUakx2rKNvmutXaZNNn1uQXLp6sZXD
UpnB7lb9fOTMlu9/V4efQENHVKhpHVqBRb4zvam7S5LGo04lCk6KYH5lUQ6uAQiFcx2AQQ/Cq+xZ
Ok+bQutgR/67A5UxTo9967O023MWQ0MhQrT0r2YgkSTXyAo3hBxi1LnNKTYKstSG3haWsfVEwsD/
M0WY5Jy1aXF2xvgxMq1sH7+ZpL2y67BcfeyOVLRj5Qd9my3974LeVpO23y9Z+t6v1dsy2ANycrfa
4OV3TRr1EC1QaVBSY7KK7D78kQPzpIjoL34zXwy4sT7PWtFufM1Nr0UBkyDkfvphsivtavOOtrH7
rlxTuu+RfGjnS2gCz97VIaVETuOMm3dG2ZWNEQBQ71vDB64FZhtstz5fFvcExX236nx+TOgmf1sc
EfSwKLGhealmxRNPW27H0JHKEZUS5rkp5q9yJJuhNMWXZqi3ejMVT9KmRhDB1LPLHzcmH9FsUrXR
VvpMYYL+RN/PitGtF1uWte5q6gGrLwuNyXdfQ7v8tirlYCfK5OKVXEPacg9uWT8d45208XIUrSs9
ag/wjFyLckLiA5mlp96zxzt4M+9iMaJMvnqaYOHfQZo2b+RQNpzh/wAoH3M6SVjaWN7VJ+MtJ0lT
S7X1HmaDfl1DDE2d8DiBJPORZhxL/ZqCjjfLObpvxUja9dA2z7w7nOTIVWcTlKI+VXsHya2VNN6a
RtWvvo5UmNHBNCdt4aAa9+YUr5qsjre2p1T3UWmRnYWa95A6mnHP/9sF8Oxor71NAkXtzfBfU6mt
M8hQKObuzVNuRsW3sKJw1YWVCrIjRdkmc+VcTBhKTl6jmnuHQ5GHnnrIDRQs6meriL6T4ar/cuI9
ihrBjvtMvXeonnvoPN1eF1WAze46b1Xwbn7pWu8kvbaSwHifTnzF0Rq1DypYyGOKxM3G0Gv7Qtn8
DygVQgooNCS9hWlpFpsNR/uhUDvqzYmQdmWcyh4u61/TqN38f1nun64qbeITsu/StwFI+VqkL1vR
dCLzKhuKjTYxgN/LYpIRgT5pu05X+YWKWGmT8+WQQtAn8O7WUY6WdamSyeEC2ReUS506YOVCZjl7
qfqUYlHnD6jsvWtDhm1q8upQ6Gp0nw8t1b+WYT9yGoTylOdDroQO6QpZDOuP0eqeh4RvsDI2a2sg
x8ku/3zjV31HtSq7k5fp27oyKZURzKq6YdHInmhkyCzYWTtxah3N2V+zXk5X7mjQXI9h/51ilVNF
WeXnAHKjPfXl/aGK/BgZG/W7xXfskLsO9DuFU3waKUDae+48beWwGdt+i1BTvpdDfx7ijWoZ8VEO
PV2QXyF0cZ64VX4KYLKi3AjqrUpVlTv0n8E159CvVaqrv45a/nNYi/NWOfQSz4eKrP/plcPsoTS3
U6D+6OfZg/nVVlEdSk2wvm2egI4e2MHYGool/Gc2mdKrd3IkmyzMBJGF/iMejDzbjs5Rtzno59jA
oBxGNW498bJOYUw1kASi0Ew6TKQcbl7+1ExKlER0Wlv6ttQHuGff3F5lGeVGrnhblsra1ZT7yrZF
Kmbdp31xspIMnUDkYjcz+PPvqgUJg+79ocyDtZ21MDp1tZs/G4nxHRHPbF8GATidLijuZOP6Y3sZ
3KscTE1VdZvFaSiBtrZqJJbGrhoOEBp+8vOKYkKv1lee7ij3rRAMIRsQXPMUtiVLM97ZyyoPzNXg
Qj4ZtR3nBoTJWTDQ9se5R+mS9EX8tdPhqLQt91s7BDzokhKe+J66jG5oezgjCu8bNEHftLKvn01j
Sk68KmlbKJ6Hbwmvx6nhfTM5qSNTW6pgYXXtyZzdH3Ie+wAe35SdPI5UPJKP6Eyeu5F1oyRTx2dT
s7U/qChFuxOIyFFuHWWTsRUKnZLHlNhNyiaqKPtU2wqB8NxxYRouZ+eu9OyN3IS6sZBry4O15rfq
tUli9Vo0/tc6CrSjHMlGOuPEXw3Uxt0tdkPXzUtXGnOFVKXaeJ/s2ZjvbD+aVr2KqOAMydzW00d3
L4eZYr2i6rxGjRVNDEFbY2pxyE9NDy+yl8xh1qxkNwjcpFktLtVt2bTUGshwprwL/NlF9m9ltrYH
m+M8XmLRBJzC5JvaGL44hd3tpQP1LR/pk6j4bJs5FYdlHTb8rgfQQ7IbCtqdWIhaiAfO5dYIJp/b
+BbUkXLT0PqCEEtgpiUquoHPTWP7GTpojMJLrXBUjJ7rrB9aod3TAJfnqR4bhzbT9Ve19396ob6L
T9OAMhzvCe6KWrrg++wk+zo2zb9g2D82ccchHyQNbB/9o904xYM8yE/1al6pQR6e5TDQwnBbqVCT
uYnz2owz+kjJ/Iftu+UubUcOHz2n/iLsRaVPf1AyCy0rX2HSO+sKhNSpUMfoi+kmkBl7zUs3wQKZ
Rf0PaXazIdyXxriysoPNHu0EczdMzaJn/n04KeMg5Atx37q38BC4FdLhkOe+zfmwzi1aQ14gXy1r
Bp7z6FAHsa9zZ7goQTEgeI+UlTVo1w4tcxMxX2zSm6jjcJFNUecvyhg4+6SJbf9O2qAGAUOjl/VK
zgBkEnE8LVat8jk5aOR/SsRf0fqmJqlMh13yVszFL9CZV9JrRfHXolG7w9xqOlUNYkYUtmSCSjui
Su8tUFaBQeljAzD7xjY2SaC27HmhKXkJqVuSGHulTuxdCZ8ZbNe6pm6CoP2rLDnKV9IKnUDqXqis
+CX2zv8V2fdu+OmQAvA3m2DI+OBwc4fi12UZGS1V4m/C8X9f/5+WWWw3+fi3GbkFswp/u3yaSHya
SMhDy+jls1qh/hSYubHSlKbacMZQPKAwlj84oge+gAIm+yotsplDVOTqwXbehXppO7EfOtymvK0w
VlPGbczvtnKmXNp01f5+4ixLmsysD1G8sEyOkaMw3s2xFXgrjefqXekOW00O5bysTAvSmaq5UwPK
xinz67tLBCJ0+WTy6tT7Otzw536/OLy2688Nh463j2GqQgRM2SDk7DxmHDt1HgelulW5j2njmXfg
Xk7SpwpTMTgQdRgTb0diKB1t2Q3bWvO8jR7zHr5mB+evGvxCDdq5xfBLvdqQ91zkKtwVukfUbBY/
2L/2CKvLneMmBzfqrPvWKlKerxkpUK1RgejAbHAfz6Z1L3tuUBvHoG2fb3FySjCk/8r9fD5k/DM4
+GaGw5/EoW2MaGWLVWXcspTAhU5OWZxul9TgyoioytoMIts49F1ACV5ZHuQQrXOEgC1KkeTQzaD6
qLtnBAPcM/oSzq35MJQOaeu9ONqVUxjDPAj2z4iHdIW+Tf2Ixlz9GMXkvMxSp+JrmGp+zDTUmby3
yWCegu0mHWDrkEMZJ+e2Me8eJgfMt7kf1muasN2XDbXYGqrnZ7PofzZe55wHXhoogYdpiWKqXw4h
WV4hhAAdpxU3Rb2DuxzOCWgGK60KNnKFd125rIyWHh8GEf7QkEaaVcSjEN9EErPM0IRvY+9CyTSH
bIOFWno5ZOrmNqYK1b3coiYvgMHCDr+/81hyUiHmw3rO9ps6QV7DU95XzNpXzjNVhbxf0VhJqSDD
TNYPQh9dOyVjGV0i6lxhnzdOcZbuAs44D7FDWdVcVtaJnK19CMzhSTEGqqxhRV4Zc9/u2EBNfySc
IlB/On3RAzgR+Ia0uzrtb/bcruebfcj0d3YZPwMnucWbaafcoaoIJcsIfdJQVfe1UNdNE7bHbTlF
p1lo7w4O0gIaAnq7RojtGmxcDvxFhRvpDaBmvfh2wgNKzK3yyX5QlejQiVikD9yTG/ifoDCdHxu7
N1ZNDWsPXHArGLuNb4bWIY8R9BF05iYlrnqjr9LYS+77qEyfUVy6VrCJfwVmle/soFEgWPPKrx6V
zJwflRT7odFOwh/VxOyOEs36DupqBIQqRIAGt76ZAjuEoIhMfn2n1QpnaRnwbBksY6RDDmVTOtSx
+wGKPEEoOF+WQNlTBKVzMfy5LC/NcpHFNoTRH53zNR2LeVcbTaDtqtmmaFFhu7ZBiLRacx9teI0S
LitOqsvYGdzFMy9OdxwgZav/axZYqvhkeMbmtohc7xZkJv1nTTHqQ2zE0f3S2AUo6mFaLxbokaJ7
eCzRSpgj64UjyeAobUuI7DWlO699TVM2i0ObXKZxahrsrT6j7lBc7GaU3aIG2QF708ZIzfefwnA4
iuvK7ptbJ8Mp8Kf+5KnOz0ba5FA6luG7kLhS0tW78dsyyuybax9ZrbX0LpN/u5YjLqy0ZXhAs/kI
tce8j0YnXNWCQquF2R8qALfclIpnnPPQg3pLUm0lkEbdJeR31pMVcdjr15OKyiVz1IJfyjTrZxkC
/UAEsxICTEFQWocxdRzeHmvl6zBoRyrnYONWw5Hkl+AuF/Zqrn4YCUwdURzq92Vrnpqw2w1Kf4ob
q/geZm7DU9JQXqPYrDZjowwPtmpFewdujbOL9MS6S6cSaTsd8vu2/ZY1TvxqlIrzUFBInEP39uqT
j3kpgpN0yQbqByDNaoNuING8Vzw2jblCc/fPCq3gl8TQeX4aylqOLMSMXpyRPzI36TYT79obx1jZ
SpQ8B2HXPydjFm/czG/3aWb3z2pRxHfcAT9Jp2zGwP/D5W3xIkfQcTj7xqR2M1Y5FlqzmCsW85zw
52Jzk3Z7DoLvpq4l4TcXvMMIEp8ehmwwJ2II88nWafV9lcIGFEXKwEP4lxKPFMbR0gZiZwt86eKo
mvIbMi8OFMucAihZSJZpTB4k0gqU4bVqs+RBgrCErxEj6Qvi+NqoqbqaWt46HKstSRcm6gqsfvnk
FGbxxLs0xRL5nO/lUDqMgjrhOHbupamx+vqit87LLV5MChQhlxqw6UmnPk7Xg9l+j72gO8sQMhnu
tZ3t9TJBU9u1yk3y0mjmKnF4CU7KqLegCk79o5cp17gOFDZLAD/vkSzr77OhIf+vphSt+FB57g2H
mgU0iuq972sGP0S/WVdWSIpMPExTPYHbOEb2R4xkI52FiFjC/r1t6lHhGxuKexNlW9gu7ITsqV3o
RrZTnLnncQyrKxol1RqV1uzP/xyRscb49zU6rUKTxCiCQ5Wk7XMzKV98PuOlEKM678LDPIzaWlHM
5tkoxvY5Sb/oZpo8SYuFxghKhtawk75o8px7c4QnKWjaxzTWgTVX5j17U5S5s77/PvDIDi0l/tI6
nrFrPCM6Folq33fcDOzB9c81j7macl264+wpW7cEAInquwsd5ozY0tzqrxPUS7eh3tv6a9f7zrvh
4pXB/zQ35+zvAOdtNuvtRTaeCvMBD90CKsdfNtlTOxgvOAr2yYLkAuA5ZcjqqjBLbm7GTqBJ4845
ZLYxn+YSdmxJyt6hgMQzyXnptVk5TH0HVD/Xo69qZawh/Qy/A5wEDha5r7oTI5FYgsFJeohdjeje
GhT9PoFBhuIm/kwuWVBub047bp2jHaifQ0oaSPX4n4qGW4Rnz92+R8BmU3iz8VKFZnMm/dGv5FCH
HPwhahJEemqlWxvGZ00vu2fpqyFYSJQqvJcjrZzKtXs/R9zKH+DAcc9ToiRrAADIi0z2dNdXs7FG
bin87hjOjjcl63PflrCK6DBk2ZMSfiqFIJgIkDMTIUxSjzA6yZm8Wkff58ra5ZNjfR6Godz3yTYM
oP6eQQzX/4oqdA6nVlM+2f3wvbbq5CpHqv6p6Vr1FUhd90hy7S5NC5S/O59Mpp4GaznU8yHbAwW2
t+D0vmTUxx+r2s5nUPbKfChBXespR0OqaKxwhHPqrTdmMGWwGRh20iEbrUztW5wD4ccZ0rD1Mj9t
SKIgf9Q1MED44c7JUdEa3Y6dcT0l9/+HsPNqkhvH2vRf+WKul7H0BDd29iJ9ZqUrq6q6Ycg1vff8
9fsQ2a2SNB09NxRxADJLaUDgnNe4raozYybaA0rN/TIuasGbPvmL2qlM5LiMYVkIP7+z27IUt9PU
K/I7TVikoJ0CRUbla2ugzk3CLcdqaAAGPvKUyo0eW5y26R91b/YMT83oa+J5S1KP7R9p1F1NxKje
ppEfjGmUxbVx42LX9TY5Qi3Vz0ZUqqtAo2CPZvdnedEo9gUqRN8dq08XgZpVz1mH0XrleN2i8nEA
pz7YoSjKb64ezWrXxHb7RE5i9hoD2y57qzzwKfKYX2Wnk/vuI2+M7JIH7M5f8O92T7Jl2LVYGqIH
cTbfGuniv72X7CyVSfx6rxDDE9PQ3JM5XyzvFelPfpKaK5l266w2wd0obP7M1/3U7gZFLNMWxaF6
Xls3OtofE3owO7QirKdEi5xN2WXxupnX2l1UIX2rMAN3c1MdjOlM1pq6Ly1FK/THIb6XF8qbOVax
x8Gj55lHPwZBJWyt1L2T91KN4e9fyX8u/JBHj+F7t4OvNxbQ0SAON21XtwvZ43bln92yeRujprW2
B+ex/7g4KthZ+OgHLbTRYBqtwLjd6TbeZsBYqQUmzK9zyJtlz9VAG0NsmTi9jU5DwLWKFh0mJPJU
ob1ZagDMuGm9Te/n47sxoT31V7gtUdqVYdX52/Avo+VNsjmn98toGQ6i6Jubo208qKLbsXOytjFq
9E/m6H/t7Gr8ikjIg4IA0YupRxbkKkuFuVmx/WmnaSFHILO46TsXNqcXFADa209GpA1Lgwr8idUk
yquq0uQn2W7BjfezLpTbf2VpjW1Xbv6R+cUZXxnx1usVbkclWW2HfOq2Qmfn4NStcuw6V19PeV8/
IWzeoytXD1/zypgnHvMPEkNbVIcXbeZOTx3AFvRJVDBe87tmVcA9/iaOh9qpMQv1yRdowfaW9ef4
EKOoj/Ef8Xl8N4/3HMbL+8s39NfxH6/rc5/fxsu/59fxf3N/+fdX89/vjPl6oIDyZLjW98Bo+68t
KtBTnOAPIxYw6UIE/61sR8pA/4p/+rchMp0DIrcdC07L2qEeFG084Y3v6LUhxVYpnxwdzeNyjmNe
PL6jyLM0f8QziHa3+Dx+Ema3I3vSLFIMV+5qM66qRZIq9l3ZGw4GHp2+kj3yIDs+mvKsqg0u+a07
j9pDGwzD7iM+ar1FpixQH7F1RpcpjfW3oqufBVXVP9DbTRUHvbF26ncDHjXLARmWTVK4FdJ+HPDT
qo6yKc/kQekpl/tmU6OEwiNJgaJVTM1JHuLCbU7hfJBNzxqsJRIvzeojVpkteWzZ9pUp2himPy3k
dfIS2TEWqMrC6ayQ93fUt24ysHqr/OdcWOGx6x3tFh8jJE6GxMZOU8WRhL2Bee565F/iJD2UTouL
egKaa+tmGHej3a4cSfTCm3OgIk/GrH+XTY9DyPbGzdluOeMj7iDTo8C7AEpph/niHIN2M2LsyoIj
tKH52foVctv42AwuErjAMlA+dqty6Q8CRkGin2WvHc48K1Bia80IpscWIa55N8xislkaquG+RsH4
SUOX8I8kvjooGfoL2wYfMc08QWT1123CukXPgR10avuuw3DrtzjPBWckoOYtptFj5YsS17BTnQBk
gIawm1oWB9kaSI1c5Fl5qbtyuJ0rPGNXlp7wng0AgeDwwxpKfajnJczEU5UVQ76tupElM4J6S4qT
w8mCtpWhBYXSj9F98ep8ORSjid5toax9NQ0PsdZPD7UVITmLsNxuUC13LZqg3ogBx1hN8YeXJp4F
H5ss2OtRO7yMItIWbAAzfBjoncqYJwoGeGYaDriUlDwxfhwwgfyzyf4oOihuiR49WkBnaFDdc+20
S9YiVE0ijWkj9vHEmZvw7BG967JVNBj8lwxnVtfMwRKTgl/bRa2/FsrsIV7H7oWCW3Vngi7BG0rp
4EsGwYabN4uygR2RCaHfywOL+4uhakgZ+miX3eLIDphKca1Bbt/nCcSUUJ+Q3f7rEjMse/KGwetH
aEKkc6caJLQ/bkOdFGMbnoy3S2uEKZfJ1GYrzcMIuQKMc4on3fiEFH/pq82n3NL9s0DMcyHDaqzj
oGHarxqqltT7xQYLdnBTMQnFlaLPcGU121dx5SqrNqrYI+WZuZk6Lb2I2M9uhxSrE4yhkcC2gaKc
c5CVW9XAh82q2/GS+p0N+0Zz3pFo3hSmn3/P++Y1r7ThxXTUfq3oUX3E4a0/5k1ernq9bZ66MvVW
lMjDXa2F0wv5BWA0fgX5otfGl0C07wpYE2iCtFTfYn2T9o9m1phPKtgpPt7pJcOZ5xpM7oMcVM5f
GTgP2sIJUVrWs3arqEO8KU30++C+DM9G5x4VnrufbYEOpjEAzglDXCehZKJLN/TN53KEQpc7ibgf
UBa76zVwACNI7c8lyTfDdYpPKO8nO9/xw23dWM3bXDKSA3DpRQN3zLpD1en6ox6WLy15161PLmBX
zcKvjatpTzPiaBNXTnjA9BcSJGJWS8y+9C+D8kepK+M3AKXMfvDFHwLXCXdGERo7UXvqfeOj7Y3w
2PQN/BACWsrXyhcJuJtav/oOttV152A5C9Qhy+vozp0VpOXBGyf1CPYn3YwztOIjdjsTiEyLhi/U
rceaBwYab7FjmASdH/fhvbExQsVerSyy4eBPDqnF309lWx500xwOKjSS/xykNopK2dnvh4MVldwF
AGMARgipBBWQmRFq3dmvQuu+qIbuGrmfI9PAVj1Jg+zoj96D7HPcxroPik7dVRmY1B5KQbSMrcBc
d7mtUcOa2z4qs0um5hzZN4a7JhqPhdimJSp/Y6Fru6miJA2Z3WEdrFHxqSfw3xhYdu21rkNg/2p/
li0Eb9trYQsyzFmsr2VMHmY9BbwKtDNGJtxKxhpPf001pTncRliveuofyFBMaIl2cLdysBZ4x8z4
x1J37qneR5dEdTGZCcR9apTOfZZazQFP7XAhm74z6BfcFEnhdWL6XGv9YdBBuihuPO0axTQ3LDrU
NwCIyJ8q+3pQ7sk8dfeDU8YHYenuwvf8P8winpd8s4e19WiXrE0a6maLAQXlZz2OklXtlTWvn2AE
AErw5NQsWBwHyrqaVuKuDdSaim3eXbzZrgCJ2PGxbUEJjqaSvvo+ts2Og1CdbaMuAM/7vvDq+Asu
fv6iS02MPXok1WJR65hBREAznC59Qi4WL6w2cu5bEn/rcQB+CG1c2zRlDRsD4MHOznTjrmPRu/c7
3kahznOEajc7c+rjE/RvpiJ7iC9YLfJYZBdwP85mJqVfTI/Ym6mkRzBkGxxhob0yaK/4J8QwDvlR
OwjZNoFTfjPVcV9kswi/Z8EYbicsDtJgXNid5jxPNva4YVuxqfYrGNJ6vHJrv3oFgYQzhJEjPmw4
1WuRLNgL+a+jaudHpESSpRyVOHC+jURgOzJfhOTLSiQZsqh63Z2t2qv4TdsVVqil8iICF1KkS3Yi
17tHy1eW6ngMrHOXFCGeNUN20LFQ+moU2TdLtaI3VQO+GEYCX1nNpu6aJBNAWRupi9SvztKuR0e0
37FFWRgLta+7i5hpZJJJKxm3YDE75PC7BzHTcWWoj33UWZJOP7giKR4nuIsHTKa7RVnF3W4AE7fB
Hkm9xE0Yol+hnWULpCzAlPmAcmGzjdEn5gnpm9G6NHp9oRSp/YAci74YB9t779rygguE8Bc8au1Z
0JZXPYVZDHOkzMJNZuQ8KXsjVgBHJXi66pEDMaNxTqSpjGnlQ7hindgeb82y8/RNYyHIJChL8zFE
0UbEmqoe1LjGZwuZ0UWie+VJHtK5eFPxzg+3YJztUK8xj7JTTU3UR8iRrUsLM49EgAppTD86J0a6
sRWk70dwYPyMc/Mada5xDfKuPEMwRNX1r1A9nzUoTHrD6Nx9xIdYMZd23RUbLYx9dKIx7NzdbseM
CHZntG63kjfGcrQ91lX/h1ZPaOsPQf49Pde9aL4rsdUuTFGOj6KaXP6nZn9gZ+uu+ib/wgrAxkWD
EnKnZgGVMCh2svnRcWtSvIrdOjv9Fh/MVl1F6Gqv5LCPQ56TwjCzq4yYIi3Eahi1dqmbbrYevIOq
+92DPASCt9bTO3UvmyiVayj+osQz1N2DwrfwAZnLbOsLgbv8fJWMoaYJe12L3IMc1zcQX+LJ29wu
mIflepBt6skbV/KqvjK7h6pSX7AkzY8yNAi8Zrs6OsuLwO7luI0Eu4IKxVnrScSNGs6VRtWTjEWW
n9lTf1P81N+YtuEfSCtrD9qEvKscMTj1F7Jb6mOtimpfWXW/8Rq8gtU82td5YRmYvOjeuWzg+7eu
dUSVBAlXvARWljmLVGFNuEIGttqTtxSvNg+XsHDMlyDUomMPBm1ZeLZ4NYKaqVCtInbZufViedif
pCJYNjmIeU0T8b5ODe0IPi3cRlHUX/KmKdaojaoPZOvtpVnX0UtZhhr6Mim69Pb4rmAI8bXuon0R
GwbPNjFuQ2/y4JVwaAMmZzcbdXY3ZONtD2H9ZHzzrEQsm8md7sq4c57DxF4HxUQc/ZWtNqGbamXG
8JbpZKU7ZF09MhG4kBuUQObLxxxYWFAMxaUtpureC/rP8vJC6PYqtZBl16lex2F6Itls7F0XqHlb
DN3ZcJxsHeC2+2SVmgWFNQs/1zbu0XLLU/X7sOvtPxA5eLbsOH8L87xcqrWmP2TD6G/kHXu2Hrc7
Oui2npW0x3xqsPOnchgsoP1a+NkKupMe62yiuGMGquKbRsVr/Dp7zxh6IN7s0ODz6G3jaKSB+Rj0
wDD6xHnrDaAsCuoDexMV6UfVT9hFIlAwFWqGoVd2Q9H5mdneMXO0S4miA9XaLsfsiyfKEAMqTywr
rdJ3vkuz7xLEkvoe12TyNWCoG3MbKliEy94hZocWAMleyl6jhNTuQC3E28+6U1xdrNAs9r8kwZqH
v/albLUG065UPVphnVxGxcxmqtrwNCPMilzfV7U9PrPXLw6+HgVrCSz7NR7OcQlE+zVesF74u7gc
rwxFRUUytXZqEvmb1NUCLOiN6DnoDGXbxugfOF4UP/e6UhxsHfNL2ZtricK+Y+SJNPe6ro6b+pCc
Jm0u4jT1Fwn3MJUuOfQ9MgUf6A8Zo95JOf4H+kMZzOQgYxIgIjtqi7pADTjUMRA6dnFoO4nJoIys
RPpbKZjZa93G8qR4a3C8fqlmAX2SgCiczUOT71a8aXNQjTJTYI6teZZn+nyGoP9lUKbkIEMf8Tyz
m23/4yrZQUH8z0u9xvrpKj2YvlVTbe50TYsubRo7qxy6z8oqUFmXMXnwoTbs9MLF1QoSz6WuupYF
Ltw/eF7mspvijv/hj0twB9u6ZSvubuPkvTwP0mQzE1d+CiqqZ6+cCbxDa9WhsurMvNpVCN0uErcO
MNycXyHmFeS95X1uV8+vYBads0o9jbyT0br39qTBtNOG6ptrfC/yaPhiFZmx5G1IL5SWrUOAQdhG
x273EmixhUda7ayV1GVnqXXZi612sHNKvd0NczOzKqSXY1EdZC9iDh1QpqA/jmqYvVht+u5GvX2G
0529mBFbeX5Vhybga6MmvGo9qcUbGD7kjQIzOkeKmz7CHLrIuCXyHIQGpOEJR6U3py9Wo2tnL9i+
m3dFH/55uZciMRaion427ORvL/cBtbzZU367HBF28853XH3ppAZoDCP0lrFLtic2RvYCoo0+1e2r
i6jRc1PVytVPKKSnIvrUGoE4kOJp8LQp4k8Du9aN6tSgpfhMFq5i11t99HCYM6rgPDS4sw/oQ+/q
EYskxR+7VRMU1ssU2n8UCe4UZXIPNZkl9kzCgK+xiOz8LAxzOEqnXenHO4f4vmPHYf1l0fsjVJV4
FvZp5AFhrdp9lZQPEerU6hZOQPNTE++Ydo9V1EPZqvk5iCsYhp6brgzTRAFxPqRp+54gl7IfuxLj
wLGJ0ouG4vgycpx2I5tynDp3pKNOEbEystsNqqFauUYCCq8zxqfBI4sQGfUrDoQlFfLRWoFGmhMK
CG6jyZ2cBh5qL1aTLGIrbl5Nw1YP3iCUpbzK9/V2mVrYRMte9XVE3u+VREt4TBOc1OB4N6zeo3Q1
1l5xqEPVXpHWDDZdwhMcjYHOhsfIDswxb6c5Qt01gNwj+CGyJB3V/zio070xy+SsWHuLRdNXPN/R
KFuSfYyeRRODzMIr9Xtag9Tz7G8RMATSxs70aGTY0A6D6d+ZFnw2pCLCteLAubeqHL+iiXQz1XT0
Ea0vPbMwpUEfaUtsE7aDVzh7uNv2uQ7dcuWOif5a6dZFvpAZBrsYLiTWcDxIC3UCapB70UWe2XX5
TVECh0LgL/GyalwM7HEXT0l97gaFDWenWt2xs+v+KM/aLPrzzOkt5U4NgYoz4CP821Dc0ftbb9vN
uip2QWIypmwWt0G6c7GyupXNej6gU6lHr7KzmOEiebgYE5E8yeKXo5ifWSplJ9mFf0C20vG32MpO
liDJ7V5l6CqHdKCcHMS6f8XEzlph1AS0KYTNLmPefEbefa2oOuViXApv8dLT611H9XYhR3xckIRI
S7nOUILS/OsmYcqfIkJEfuaXkXF5VdwJc+XG2JHLjp/uzgualzBSi3u2Eu1znYlTOHYgQeaW0NJn
RQ3ds2w5df7NS2dNjjHtnh0c3fGaLKajNTcL8MyL0hQ90AmuVBGtWeq+2x3aeuqe4y4Ylyk+eXt5
LRlvrCUjc9rJaweVCXvsA3N7+xs0FEa8DtcEea2gyLVpDTXZyN4+9iygj7O/XokFZ5XaWCh2ffHi
2dFuUnXn3TYVe5UAfoA8FBRP8AevtziqHKuY/fxRHbLmQZj6ZxmX9wnHGnVOt5mudgb3umsm8T60
psZs21SXIIzds61bNmkIDQ3BJh1W9YCtZCmC/goLs78qMz2/4jE5qS6Qsx9xS7eCFYVLixUaI2SH
b2mYVWQosMwhv1AVF2HX8ZJhVnInY6kZRwtmTGtV7psI8LfGKn5duvq4jylsPvX5dN9UPT5BDbnA
0am7J9uBjIhDwLGfW7dQgJpJheasbEXw1fAyT/o72Ry9KFv7STBuvBgMomhbe5NJ5o4aeO2imE8x
j9+YVRfMSxhi7czu0cD1FqsmCgDhzDhcbYq3qTsdssJR3hqmVCtlRc7WeofIKN8uEJFvTeruMFHL
n3lI1HcoxM4Ou8TRCPo64nqjao9Wn+XBarwGZandhSyz7wx4MqIlQ64zaS+sfqgeMiVzd8EYDdsh
SsanVB++kvq3v0Y28wh6CZ/ywkw2AuTFgWR6eEUCFzkZO7a/iuzBVof2S6Nj8et4dnJ2NUABdQ3q
VXFS8w5thHrhse5hmqMpD17cm3dzYga4/xz86dSVUaMt0w31YTQf5/7G0uKlO281Wd4vMSTwjuSv
TbHqHTVchYrirNq0cc44eLfseSJ+LUFR7jrDcMDX0OFbNYDRzhogKTJZ72SQipa4dVtBANnEtbvF
gFLXqtXQO1ENe3rAO9fazsZSWHiNTcpsPHzH3KXCpiGaHnyXDSciK2fZkhdQPVRXw7xVVZWiTVnY
tssyqaurHOLxDNtPuWYvDNSAH6z54OuIb/hZ7O5l0+j85ByoOxjPVyj3pPWrFwv1BX8Bcf5B5U9+
C/w4xi4pzB9VuCtrNcVioECVZe94U7Bnt+SfEzfED4ncy2Pgl8qCH37z3pXJn3fUqYH8dcca3ayt
O2XqGqtQfWdqMZoWVeW9IsT8vbKN6hrAJMDu0X2R4dFQSa+kk7sV86jCMbaWHmpP7LYnTN91i8+a
eIc+7moAy33Amap+zdKV/DdMjv1gG2x5odM5eQEXOxl+buJuqSwoQtnLdJwwWurN6hgpEE4343za
zVZA8lBrpYN3CGMKBFCahQx+jDFQ7t1aRaouw4y0o3QG1vRxlzUUqiJ+kwsLjObz6CQ6daAJHrCf
++u+asRLY8/foPwTxmLu2e/DP24tQJu7mtXeKjDb/NNYpg1Tq5ftfU8JV8Lzuo1SgrvWXZy60o4n
ldd3W76y+WuG6Ek7J25NKDCruIix/0SI9t7ynXiBtdn0uQVJyhMsTe71OE4on/qwFX9INcozKbh4
U2W89bDRZpXrbT7GdVGfLkM7NZYZ3nx9m/XXcT4kpSCP7hff2xQNENmSccMPYZGWI2tR9Jdvw9yk
Ki+F9SpHfYSbkQWOpefp7qOjLEhgRQ4ARnk3+Xq12mngXY0s/lz0/tpkajgn9YDPVTuGDxlYnqVu
g0IdKwAMfZCX75rWvGB6GX7PDKqhesus62rbrNUKtoCmf9BFjamUYn03xsB4dcsxIIOTDk96Hw+r
rCjNa4cEzEavo/rU6jBK9N6cCZ19t/rAy3fB0C5F4ULRo2BGhaUP6pPsruGD4gzTf6/ZIG5L0sFI
8eQxNnH5/dTa+OhowLgypSD3HuuYv2E0yacdNocWPN4rzDw5PCLPso+7OlhWdZ/vmKWQXawjcxXM
E648NE1UBLd2bFVZtTBqmOT/+p///f/+79fh//jf8yupFD/P/idr02seZk3973/Z4l//U9zC+2//
/pfpaKw2qQ+7hurqjqWZKv1fPz+EgA7//S/tfwlWxr2Ho+2XRGN1M2TMT/JgCaQVdaXe+3k1nBTL
MPuVlmvDScujc+1mzf5jrIyrhf7MF5XcvfD4XKxShXg2OE94oiQ7CsjJSjZbzdLvKsx3eMvpBZng
XQwvOspWX3vOE7R38Ea3XoOVJZKXF9mR6wPUqjJH10wg1GV2ybptjOLVF6HYiylpVrKJ1mC2rEQa
HQezKF7bFYjq9DU2KAYlk5Ys5SA17rqVSyp0b2bhcyay89QM1VUzvWLn+nm30Iwc+rgMZqWArhZ4
R9kipVpdK00Z11ntxitRptU1d7rP//y5yPf9989FIPMphKnpwnH0Xz+XsUANhdRs86VBOQdMXX5f
jFV33yv5szSFNzIwRdlk2RtpMR916oscxW4iYTPNjsDXsu/FzJmRB6vTWjx94u9A86p7PnLiUdwe
foyy5kzJj5Dq2yaqvGq7LPxoeEnQrZg8ygWyBTYYMkr4EjRJ+5BNAjIvY3zFq8+RZZIVuf6XN8P4
/UtqGLqqma6mGqYGD8/89c0YKi9t/N6xPg+etzZmNWxtPrB/alm8cWYhUeSBMPgrWIohWFUUOX6K
ydEtNf67OFdMOOPz1bItz4IBcWB1SkkhTgYCUU27IYeRsBCw43MVJMnt0A1ZhOq5DECOVVXkFBgl
237lgg33uzt5jYzfhlAIfkaVxEcXodbURW5lsBIM7Er/+X2ynd/fJ/ZqQtddQ2i6Jgx1/rH/9GPW
AYdOHVvqL1NVNxvNbNONyRp6T7o3eY76/CLMSP2ciZRCVGuF5P2D6BK4ibKQHYUwn9Eg9h6hZUeH
LnXHdTyU2BFWzSMmrVh7Tknw0DVRsr81g7nEIussKonrbatEGPQESQtX9UePrMWM6N7HPZZuH5UZ
eaYrhnP6uFZe9XHTnwZzvXxdOeIj7g3AfpFYZF4A8nJXZKN/58DIz2/twMDuk3drK3vtecjHOIQE
g9sVrrziozuJ0sxe9obu/5fZVtfn6fTXn7VrOJph6c6cZBCG/esnVKtaje47JPhOCctNn6ouLkvo
JAkX4inpGPbvWMidI6/qjkXjImbQ5c2rU+vhnZF02X1oRdm9luCSmvSuuZex26GDIeMHBcat8zgZ
QwQ4JcfTtVvZbEc7u+8LXZBsTprNKF/c8wqK33nZraHOeMiFQOeOTSNrFkOloF9txJyWMA9IJYt6
GTtacXSTAr7QT6cNwsy7aPKunlrDCogy3vE+sXbMYfZxGsp4O/RGeMmjRF8Dr+3vI2aOFYaV8ZPf
kcojm+G9KEUPFW+YlLckCL4oKiB9RRdHdLmnJzhrD5WpNbsJABnp4Da+6uSEr/IMTtE3boCC5Y9Q
3iAGGTXpi+lOg7hdUJQ+DNYU/OzH9U0H/dIjXRkqzFr5LIw32XkZfyb9BIHbQYzKV0tnaVo9fsi6
BT16PoudCUl7eVpPoXsLyiaAfPPQ/GHF1Mj9JZj2eE6bJmu3CYB6y4Mf70wxKnuKwDFK30ptLDUR
YJWA2MARqwDvmChNd0deHqEAWjJu+xV7jZ9OAX+vUa2fDh9jcpfF7Uq2bd3+Epl+vfXyZh+qRfAc
qG2xsqhRHPPJFGeXOvrSmIsCbTobbybWK4/ifEOV1dxjXE4d2Wup61b2eKMzSAbD4PlYGQoorzPh
Yexc8tE1sCzZCUg5uvQVugiWNxVLs0rHxahG2ITNg43GpRydhe+O4TTHye3VM6jSPw9ZhlEPOQFn
y35+0hd1l6rnSAO+iLz9Ro6zte/q2AQXp4nFacywsB88O3h3e9gx8WixLetq6+oM6N25uRG+V10O
QcsTCTgiU3mkHHc2O897JnfVLdzoQC1tPCtepfrrDo9Nyr/A7dyyuBgK/Aqke7EYT6fyTsYyMK9o
gmrFhYzOc1+gsVGxU/fXbIVJgIGB3Y2IOfvrwmJxq2TgR+R18hJ55gYRhKOE/83HvSaBcH7Cj2Wd
BAlvbAQGb21OXrBy2FastUZnhYO6/hk2SH5neZV9qR3dvowRqMN/fnLI5cQv85JhO4YrLFu4mm4K
uUz86clhlRHuxopdfFbMKFs6ZIW2eVngLQqQ6a2zULBD1+4lF6K9I5+MfsEcFxFKiWphTZdkUryr
b5nf+sIe8all/8Jyoj5Y+qB+ispiIeOBZ4Q7sqHFRja1DItQEBxPZO2MoxkM1e22pVawIG/U9DxZ
QbpJdK3HeCEJN7rwBXNK7HzqkTeKZ1Dsb/HUX5pFm7/7YyzWPcZA+wTdxU+hmt8AxhFapbc4bubt
p4R8sgT6/jY+Iy4Bw26oROg43IWVyB/nuuSqyEJzI5vK2OQXWKm7mHxXgfCyDsM76PJ91ObFIwbZ
VFia+vs4Ktr6nz8t8R/PeZ4hDoUwi8/L0ilj/PoUqcraEFQxg89d0OIEreWfJrv27qO0dM59XvWL
xmr7t6ENwA/4rg1bWWjPaORssMTu36xuSLai1cOtZabNug5AuhjgS+60+SCorN3JpjyTscDSqdU4
ziHS4+zKcxxJF5UFV4kX8hWxQOxiB340fakWR08b+2OBWcZzM1qXoIqmC6JE+bOrW9+pdzQn2Qrm
JGVTBPWdbKZt2C8r1+n31Xxl6bNV8yfD2creENz42kireuO7enoIZsgZGMj22M18InvWjm+XTd3X
R1B7QC1lRPZ9jCp7HRlxwW4hq1GaaqP+G5OZPdf3Ut2mPkZu84H5udjFUU0yJVFJYcQqQ424m4fW
jb9zPMiZtTs6Jwcpt2lhmblzyivzXOXWuC/nDtkr41pjO//lg5cf7M8/U50cpaWpjqGabNa03xd4
PVLUXe/6xvuo+9UqtwsQtZbS3w4xX3jUSNyXvIrsDVuK6GSXwr5PJ4R3HQQWZYs6eHKxOhM4KFvg
2VSqW+eeGS6yGlzN2CNlJg9oRWVn4TCn+Y2psMjCc1ygOkWqZTh3LPX2//ylNn9f5OuWofJ1NlSY
sIZhaL8tjWLTKoWhRdq7o3mfakjNp4ZZ5qfD0KPOB99RY4EyOYsUcekTqJF+ZWaeey1TPd/EbO8x
UkKD1Mpy71CK0D6oQGh2XTJNJ68bqk2BNfMV+lm/6I2xuStCjVy8WdQ7QNeghJJpLbzU25vg9w7y
rFCj7naW/Tj7u96P2Mc4Cmvxf5mq/+PHr1uurQvNFIblzpv33zZDLEwm9uxj9R6l6fcsu5Ce905D
FNnncMbySHyOpafxCsUja/URk2dxK/SjhsHW7YISjZqFPI2mGURslONG3kAOlh0o2czZD+9upGg9
/gn17lAYKIMxQGtF9Kcb/FueqkM9SzWNybonBwruAMKoDqAHbpheXxypYzLHnLDVTrchoL5uTWMe
4qO5skBrdkQGts6uVZ0+6cIyD9JsCCfi7OqrVrOzENGFgEVTHuTYPI1vY1Pw/mJhlUG785Vh00d6
Dd1XtNqiHcoTSHnxHqgJ9vQCMB4ZEodNrPVqNr77bvdOs4S5gLqI1otrlSDGqs8diA2RDs6D7AKy
xr8Uk4fo5tyRjaxdGm/EDNwK8lM7qHN6iI5oKj6ZACL/+WfiyN/BL3OAzW7YBdjqOAIQovF7ZgDJ
ykRDy/bdHkCOl3VI8gt3gXWk9M5LaXr9yqprexfMTaUHw60aTXaSvTy6ce8lKzwWlvWUsXSS4dEG
O8XD7QtqoM5Lq4H/ELmpLmWnq2PD4vFT4TD3ivw+6Psn3InKs1VazsnyQ33Zoqz8BZg7jCpjfJ3q
AtQfrin7LPT/P2fntSOntq3hJ0Iih1uoHDsH3yCHNjlnnv58zPbevdze8pKOLxAzQLWrYIYx/lA+
1FL9LDr0Ut64Zje1t8g9JscwmNN16o/S1zZyRYdCzZ1V6YTT0S9zB594n6l/uTV+eg+sb80HVjHa
btQk3MgE8dLOTMJ+wcDvi8zRVlbi5nZaDtB/ftXVuV7figNSKf+sE50/rpXivnnv91Gnxiglsab4
7V6f719ZoILYJqlkz+8tS76EcEJeUw17oaQa833RSNbLEKMb31ivfQuHLu3lGrUm33y1KuzAoSyy
MO3BlWAwgsgZ9dAroSY0uXnT5yOa1ynUUMep9n1J4g+hkJTXRAuwi4buH0Ofq6fhyMJjCJ+cor23
VbAvatE8ORAEzrPe2vfA2bT14CDuFuFGfD8FdY/NHb5HMdIVHgsXEOZjdxV9xxkHr7SWfFir9A0U
kmF1MaeuaH0/FK2nO/F8m7IhOhmjom3V/wqlCL2TT/InHyIrGGnPW6yYbz6qxAWfrv9U/HS7Dkbf
qjJU0xXXCpmVj/tlWI4d5BJLo8Jq1/1QaDdGqbQkOPhYbTkblzrRKpeO+n72934FmuEbRybH5i8Y
d1PA3cVpUPiPWmfq7w3EppWTIxDyotVeeouzcgwAp9AvIUc0a5AgZtZioKjl+FYcCr9FzMCPMm9B
07zXtYY+7618gQsv/brlILcd/JZEvX5cGluddFHnzhviSV2jbvSo2850a8lz4ylD32xFURzGXOnc
obezfd+W862oUzLgwRKkJ1ES9eXk7Au7nM4fVZ0Ro5/fxTe5ZrQ3Rv7mK6SKmxRHI0Kt0wu2Xm/k
G4MbR1L0u1EJL+1kjS9GZWqgaVBvwiHln72GhJEGauVlykpw+TAGvXjSsspLg4uPtNmdI0vjfRPE
7KJJGW6Dfh7v1WrSTgv/0Hb6vCI+iQcUOBeQgvTtC8mGjMLkpCT3KnMEuvzTLdvA8l4es25tKoO6
FsXJSaLbfKo8UXrvMVWKpweqtIWxTOgsYI+MsJdVbzRf146R2rP6G/IdNpHWztDNodmLBnFIB2Cf
G8fQFi2roXZFb9HSWvI5TMvqTnEQz65aYzgnlq1c/A5AEiDS6luKAFmGrONzkWX5NkdPcWfIRfmI
9det6PAlUgPrEFqNFKFGB6/DafXzaNsjMZVpvEKBzS6QAdz3HgormaOU6KePHqJbUOa4qJktyGRd
tlks1za74xBr8tEYl+8srY9KgIh8mFFMzdbf5/mgrVFrqFDWJFBhjX72TUNAp0rM8QdGRQCLsdS8
6+cAeZysNXd+LE+Mvbb13iXlnXNM67tJUlmwK27yPJv2zMcZihXPHUwvTPpGBACb4tfBWYofdWWm
8zMuRMsNCDfHDcnlvmDV5wnlgKy20N2TAWLGVWFdQ5lpWSgGzFN6Z2WVeioHvuW5HFB8RrXxy2wv
lCVFGi+ZTKhKx0xE1dmkgvz2ylapvsAbAn0UOgVcmq57hZprpnn1ZQbkv/WbudyKYqoeytEHHjZO
1W6e9GYjLkYS0ivguT0PkoS8k59Ma1EfNtGujRXjsZzl/pAOurESt1Fq6yKnhMH8fEA6oEN3MjVM
HbagP77q2Bi7lSUMiubpFiP3L6JeCcBug+8WxgbjSzIew6W72kryzsGwby16lbJx1RuTlC8I6LNm
lhKKncP4OhktEgCVm+C35g2JbTyacme5Y9vML23QJLg9RdNXIw7grdfqDy3Od6RJAkCY0s8CbmRM
oOJasWMPXdLcm6HI6rckyG6lsddu5yDKYUwb400ObN6DMOFvkkRdtH2lzt9Naluw1hvDZu3HqVuj
n3h1DCn3XU2BIVjzlW6SPEAlP35VQ9lhh1XV0tkfFOk8WuiAJWp1FFUf9eJMHvyB/xQLzk8NeqhJ
65kP29ajiUPXnFztNEK2R5f8xynXUhDNjnTjFGVwyw7HdjUoHGRiqTODIb8YanhLivIUy9pw1EZF
v8ptYFzxC0kWWba1qBKHDKANNi1jdyAVSWS2Y8ngyEr4OCQAboG+JKBIuugRpQ7rmvQV4xWNpp+M
94H2VlRR9FjKar2ypwzPI2dsz+NyKNUYeYe83sl+3p5l2+KwnIlG0a3StdIzIPGtRd2nflU6Yntp
PkDaUU61Ks/HwckqDHSa+GEeSYMHgC/eInwzWt1/640wcn2kp8i3BvM6ADH2fhEEvmoTp4prAJU+
WirCsQqMtB7BSq3fSXp7815EVV4/TQ3qMK611uHbPbY5BgZ1yWsSG1n9WEEUXGMMFm7twKwecw05
S0Z1C7cYimqlYyRqF4heLsXIsqxdiJa0J4p211cHFpjxexFFRecILxH80dI5m035rJbBj1R98JNZ
/goU/HsMRPN1bCrfDWrDekhrtVkVthnewv4rNvEwyudRqkaC15N8SCd+pNQskVjBz8czZbW7gWGb
7GT+7U1lai+Q8oxVUE8Km+z+h6KEw09eDalO058xKzs3wRrhqYqmcF2XQIR/2rmarRIz5Q2QY9M5
DZW6w2aRF6DUzae8yrVD6U/TzVKq2pJvKgjzR1DAqSsp2oyIqZw9WoEOJDqQ6oNodZQczUV07YHE
06r244DKnTNvRJGscbwdCOit5ynPHtGj0t2sk5KTUzThVVWVnwyG/XMUZsWuhGezNhGmfA4KRyHs
V8qostDq9OFJDdvirs0ZQYwAYZul2qr0+gibWQyo/XOL3u26HBt5K1p5WFC5T+sUfBa3HIZVDUzp
SUdG72oN+j8+F1JgthbXaN24UbFnNOW+ucNxrACaXGHZlZjRJUBqcWXXWfOMXPozzCSez3jwyHg7
3+zZB6i1XGTAPdmOoYFV+HJRaIPU0rA1fp7D9P0i0x48uy7tb8GQIVBhxc1dsHxSpob//CRAcM1z
XgfPphRIb1nV/+OTYPXuZsl0GUsNUKJLMl6k6MWhztrNv2zyllhHIZL171l50kOqLpsEzgAg/Rnn
6XK/DCUZPoUVhxrCn11yVOtcfcrU+HUO4uaK8J/6FGoJCNamfhgrlj7D5K9EJ7jY2BoDtX6/JGyn
Q6yDKhLFBTC5RYVO44fjFvYoDSu0SbSduCMSkaAsyoTk09I6RfE1wYLmRmFXfiD6E12Kws93YYrP
Aqs1hD+MOToFTlq4YcyWsohG2KXZiDNWaj6IHsH4jOZbfy/aQ2xH+Oz2IkqRwlSUTXJ6mJzwyW4c
E8EUjd24bG79WpMWIKF9glsKPWgpNlIe75IkjsEbUXTSakRe07F2oqi3JszQslWPoT3dMxA/qbaZ
31lJn98lbDlAYhKh70veBS+IeXmjPDuKVhAj3fnvv6Ci/RHOIsPnOLJBrMaEJWR8CmfFFqNJ1dgD
O7xx2hIgnDWykjMDo58hjtViph2fO0PWj2ad81Dxf4Vo55NANSfjxs+/qbId35V1kdxVmFjv7cRo
SY/FEMsdtERlhIm3jRxJ66ko+xe5Z2LuMq29Bo2N2ko571NJ7V/mfph3swGMM0Qc7qXSUN6YCYFd
TB2HHPDh75dDD2n3dsOrMyx3KzsYso5tVucBe5KnCXi2uLwp5+JQkh3GgItu1QKnyPWsPmWgT5/t
X5/pOE1ytJ1c90SvwEDQT2F0PIp7oIlEsm5aSXY8eiORwBsVhbmbEvOFgOHt8lHlGGBitBHRNlEn
Dj5WPBsddd33S5FzVk56ZT7LmOieAvwVd4WWofe2nH3U/a+zv/ezYufX/Zz/nn26SxI5xhboNDlE
+bbpJX8bh1HksUGbl13afKtkYboxur5YfdQFSjev+k7R1uIy0dDrauXpmdVvP+osw0YwbVKrjTHM
P8CBI4/ZKAZvXiDvDY0w1mwMKFU3kX2H/nvhmXnYvaq98QB+LASEI62pgMAk29VFq/rmy9+f7z8S
2ZrGHgFAhgkLnbCtaP9Hwig32eREahu+IlQTJQfT2jVa/gDBq30z7W5rTI3yRQ5swwtVS7tWaOrv
63A2t5D9i1OB+r1bABx0QVjxkC8HCVn/lZmABBVFtWkvf/+Ttc9ZE81yDEsjuGlqtm7rxqfAmanI
QRSSlfoyT+MqduYG6AMHPS3xfLasdsc2OXEH2f9VJ48WFt/42blqpvevVt4cofYBN1egWJFGgDyV
ZcNrAF7fzYxMPg9oht1LU3Y1M3l4LWt+IBVLmV0WrqBNl0Gunqe2JrQ56vhrFymTvOnYCraJtIgz
cRAdycAP+FZFxb9AEDT708DEf9y2TESUTUsHTwNC5ffkESx6EAb5Yj9gMmAaaVWcyM8Ei5E3p9Zy
yNSgOPklnHMC2PtP9aIoenz0FXWpUaDVmup4/S03+dTvo/hxbeFA3IHVFKMJqw93GuLmx9BwXiEO
EANp9AmDBiswNrbe0Lp0gQnqjTDnb0QVaK1xz0g6o01Lo7jJIGPj1NiRvkOObryTy2pATOPGiAtu
KfU8m0HdodqyXCBuIvlV6AILCI7iJjDMpkuCdZxoNJouWfvloItEyTElRsiSk/R8shzEWdvohYvM
crf+1JBnaLW7oqPJq+KpCkKydVdayOklsxdqUf9gpeZ04Qu567Ieda/lUI2vMKaS+/d2k9Aoi+Tm
JNoAZ6h53p6KFM8bs2rRcg1CBc8GTT6lSvXrTNSJQ7K0fuos6kRr0+rW3ghQpxnmoDzKTkfwYUpv
DaUsiYv/5yAaZxvB+02hT+VRlD+a5RhJY5IGI0laB79daZY22jLzKstBBpcRK112sZd5GHhIcp7b
/Dq8T8OA5DeYtXbk35fWxc0HCc6cTCJoAXGTvsrkW6PbiDbRK8rmeo/q6sRCZZnL/9enKv20j3z9
16fG2Sh79mgARcjmGQVdDBpTJPdeG5AssNJK5wpx076K4qBO0qs6EMXXEGA49aOaX7O8/Yq/sHZB
VV6/iDPT19kB4pJhVqXONnEGXCIaYvb52Eg01VoUPw7iihpd148qmeSD2ykJMintIJ0BuCDGpub2
JpRN6SzqPg6hGYReUEbpgehxckTDCwfA5UwcGsmfCleckrVKN2ijXuMuTE9xkKOAZZf52uZnWNVx
Wa8zZDZQlUAPmiDXCPGt+xlUBfoZQ5/fNy1x62FS5fV7sem6WwfbIFXT/cIz8prQS1X2+NHROXSG
7pLH84ngT3oOyOEhe2rYrt/q2vM4qua6M5p5K4oF5oCuPk/JtQqb4KlmxaI4qf6czlMPYfm3q8z+
JoMkw3KzjYkLqM033ubDBGjt2TeLelsMbH+KIixRtIzuRAeU3ibXCn3zZoyc/miUBRLCo1N+Aw26
3MAuJXuVAwg6Iiyk3nSTPruiAQjULZGS9rH3gxJ1GQRlkxz0emSrB9HBqNCklgi69DZ+qqWXZL7e
PwwOm1YfjTZ2zvVmIeF8HVcIJwIeSiCwsWTWdn6k6k96A+RoaY7tBDS3yX4lG2pzbYfGeFjAxfC+
kJ6TQulYCcW5UV7lFuJZgpgRlMk+bMoMXq7THsci+EXYUMf+B/mE8hYPtOlSVxXpKSCYr40+r5Wo
la7oLUx3k0NcqQRDuktydbxTUVm87fSTaBM1tWKVoG5C0xNFYhe3uq6bBzwVw30TadomkZXiZcqb
jfguzLHrvbCdm0uWVqTwJsN4/3oRYl7leZG/KhovNa488n4Mx+rewPBJXJkrCRJopQEnoQGAI+mB
s3bGKfwCV+P9h1B9RPYGG41ODa+Oq5xWuWfWCCNIPZKXuY62aVPBk4PcWjnvJ5M4wUno/eS/TZP8
/+nz50dwn7zp6mVZ8PERUqAa/zItq3/OyjhTaTLgTd3STOfzrGwYQetkZjc+6vpsX5O0u2LfUb0q
Hf6YPRotW1HMke0wa5WAWU1m0Bs6QpDTsPKLQOoTvh6r9HIE8SAJSjGQ+P+cSbrlsMqY4q04e2+t
zH9JTSJT8vu2dVlZkZY0LQxygRBpn/c87B2aqgRD/aDXA8KbqO7KtabsLB0xTnH2Uef8jzrRzymu
uIa6k5SRlUIzJt1HBKcP/VwReUwd/9Cr5X7K51jbKqNvbaaOmee9jDvNBj1jNFHG9LXv2nSlNbV1
qBwERY3mPraklFWZme+jMMoYninGU/8D90XlBiqTBukv+iF6EQHI1pqNk5ko1v6DBaTluQQuuOkb
uzYv6ZhXaM1F5bPasf5owhb/x6UYlcUq0Pz6Ichm/Zb3jzXfAtCZLJyXCgfHzZCdnp346TZEyek6
kOU9Wf64EaUp6ZyrOKs7W0ZlDD+9xEJ+2hWVkpm9oqDl7z86i+uJUm3k5dL3vuLatGM2FpX9iOt4
FGiwZDXF3waRXLFWGcpnQsAWSIAyPYj/Sew4d2QudYK3Uf/YtzkRXv5HJn4FHpzyEcWt3DJeyyz6
GsZz9j2a41e9LnSW/aPPA2qDbMQc8mHpEDFPPEZGxVA3OICtl+XS+6lYQ6lTwi+rTF3j6Rp/xMfC
qla60vc+llIolOK5ADtuO3d6trGjudqzHrcfSBPfalqkfS0NP0ExMdAumhaWl6BqmISWhi6cLyUv
1qMj58Heiup+Uw0MOE38XbSTeg7Xc4olvd7KizeDP6w1lv+XNGVdMShO+VV14mdYXj2yfqpxIJEr
rUQ937oXYw/8smipbofOarZW6UgvIeI1okOKf9RaHbT6gL56/JBHBGiWG8qBXnv2NNtn2MPatSl7
UjJLQ+eT8EXJSrpV/cY/zllWrczMcG7iAYYLuqRPTV00yJeVwaPB3qAMlOm5t6zyNNU6+klTPj1D
84g2baTlIPJpjUqEVSWsny6itYbzZOn5MypL46XGNoEtCb2SaJ63UyAhhtRF83Mbd4knY39zFBdZ
TrDukG57kJpBurFynGTFB8N72VtO2K/ERZgupqvWt809kmbNuY7RZpmnGWBHs+yaolh7/CjiE/Wr
WJV+fSS09M+iaI1qQg7i2nZxV4qqgJBuRu7R0Un8G6F/iILe+HXK1Ncv/tSVf1CgcUvrP9rEFZJv
rLXElMGE7JPc942XamxqJDsQnAOAScg+IUHTq+Y+LRZpOr+U8ZWy4mM5+cZ9Mtt37/WpYxJ1AyFr
t6N/y2r6TdQ3LEm8rEEQANJSepO1ZeuGC9REmrBryUJbv5pzNVzAf+IHESOr23cAaxDnXVt5ax3e
T/GrsQ6i7JOM2WK7iUYOkyxiOPo5n5CxbCqset7rqso8R/IsHf4BrlnqAuV2AqrtM1iwfAXl1sfR
t3oI7qzYj976odriVFyEbpl9yzAIj92yu7IzNkK3SGIULYL5rZn8q1nbwzfcd37MdaG8qrM+ogqG
wN1I2NtFJR6ZXd+ykBRM2UFAYHOYh2QfPc3eJsi1nIpO4qzRWryibDvzRJ1UQ5lxpZB7ZOIeZBCi
LfqdP0Xzx3X2gPVYGM7Fuvez0XWQOYdrmgRryaz0C3tcGTarouxzJ+7O4LaQiTPC5l4KWSvbc91/
QSnu6gegFV1pFeR9/85uihZSk2A2CRZTEGTKMZxB/iz8p3bCmsLUssLt69ECgMaBYB/0hxLPOieI
WYhAZlW5/Q0Kav0hCJsXZfFnEwdnYRJ3QXbGIF46iirR1QwRhfTROV199LVCnAcVI9ylcW2sVHUK
rmrWzrhXmRPOdKl+bmO5X6tOkT/gi6XCvdWCb9oIBKZhDe32SblKkPX5XozJosCn6I9OhPihuFMd
KL/uVCwGrZopqVtTqo0zoa3CiMKzvRRSlqHnbJhThN2GKto0lrT4ItBipXoMDxF/Tg8kJFGTuN1x
kp3G5SxWquwUlHW7K3AgfD8L/1v3qbUImmEtQ+UHHSAfHGKjsEqW09CU5YNkcBBFcTA0OzfX751Q
NjRUjDboaiem4hVKGd30SG+mtpY+A/lRD7beNSvVhOqMXgbKYCHRAehq2Y2daviwLg3ooZWrwens
QxWEzlOddl5q6iMeKUD/86GfNqII7muPk5zxgLdPTLoYAliK+naHnytfNavvImr8L5i2R15WLAJl
klZv8jTKT8jygmVGdndbzUF/qzjz5IUh7HU5JfmgLRGmYIk1tUOk7+28fv6oEmd2NeiraHEzlDH8
UZLMPuFIbrPphzeH0pzhqUtR1InDXLJyceEcYhFpI86HYtBtTQDMU8iHIaRbIqUgyvNSHpsAFJMo
M4v/pxxk9bMu52h+5fKLDH44q+X8JxtERDtzg/0SQIMw0c07sMLmJrTL6GhaWXDu7CXhJLX1Y1fk
qF+g7PvWfUvTpPiZq2BI61q1HyWGPYADaXsOhlo9FFaWbNOqq+7YdSLxkVXptx7DTXGV0pfXYGK0
Arjnewyt279H/lTjd9oNWULdsVSZsLBjGJrM4/R7zIsYZdjbcul/N4pF/mDWgmNGrA9ux0+1CZpv
WTKvX4wOmesYg3Uvic6TijWe0kArlgwlunbquMcJCcu/ytdYkRWXKK6bfeesNKuMtllZhHdhfpcm
7bXQAv0gS4Z2IFqAoUtRpl7UdyBgdMgG7Jr0VSFPqH6NqczQwe1g0KLxuemeFV3SV+2Efhtxu3YL
rYJwslZDFWlDbC2Ug7mAbywZVhCC0i+qgrhWrr3EbyBntZu5eMSMzgHpg4KxSn4T5yg7P8mKr2yz
unuUnBmjooAEJlx7Y0c2NfMgVkpHK74n6IGqtzo0V2PCicvvodlEqEgfJdki5Y5Cqpvj07rJQKau
Bh9/KjtMPd9Qig0ULnkz+Km2mY3vna7m+55Qy9oiPu4ZCJluiICPnlWXrL2Nbu/PUbqDiwtWZgY3
lBiFi0QvhE481KSIP7kpyPEkBhrOWeWOcjTfD4hGxxLujVPInA+9F00RNbHW4JikNcC7cjNptuom
4UDqPmmrlYwgG84PaMlIg/o1KZDs6828WueBn7uSVGWrLFDLuxg0IJAC9YyItXpu4TglStThyBB6
KNyMBwDHzhEHQ4TPGwhS5AzD+wTSpJeOKiFHfN0AIVb1Hh2+FXqYJPPjdj+jY49YQ+maIxGDeO6+
Z3KlnYDPfAtCbWuFrJnMqohz1++n6kA0PGiD7JRp+tMYm9ohaGVrlRjI97JqCbxYcVq8I82GHMsD
u7rsBJk/O1UM0lOI6GsHI6OO/fI+1MsHw2izgxGRqvb1I+HrK7JY5gtj7z60MXfHd9wO83OhmfFz
LaVbxRoGTK2ixitIR97qgOn6WnfT0AL9UIYYwOGgB1M2dvu+b8+deZiBQawXNc8Npr7nLrXnc1gA
UJEssuJQs06lj8usDCNrY426cSir+KnI/OHsTwRlEzQzbKX2d92k3trsR12GZHuPbCmi0Op4r8R1
dxEH1UI5caxyLPjCGtBVJWtHbWqAymnWqSQbex1AoqwmM0S+38KGFrCtN/iz28rnoLKNJ+iHrh2G
x4oo9kHKpHE/Of1rBn/8rKsj2GiNn1ED4OqpGsbC7OgBN4KfXPU1Agn+bKvbkZXsKlMtL5K07/JQ
rdVIZXqZxvEs59lNCycPd3rwtZDkkceYtHaV5B1G6Fm4JmDhbNPAKlaIKK/MMfhqqlr/L8Oa8vt2
m1HNUAzLgO5J1AALmM9IYJTIcsupnfwHsCP1uZjAU+EdY/UShJzWkth0QVpGQ2pd+jHU+t4of+Kb
YW1DZjR8UhLs05PkkJBl76J+gjXMu/0vI+/viWz+REsnGgBcWVHJRFj6J6aKIqtpnVVl/DbiDIWk
N56Dg1zcVqlS4Fk7DTvVwkWlJA7klewdN6nSuNoA0krICJczqhzxhKi4lm40xWw2JFzYtkRtdlvI
ubOW51DdzMtYmydD5Dlmqq31zMADqAif20n+t2/89yiN+MYBXisG8HtIIX/QN4llOkUCs+1HhqDZ
Ac1F8whiZ4WPfIwpU4oeFmYtvpvDd3UJ1/o4n6dYmqs2zEPD9v7+5TrKb+EW8dfgy45EruMoJJs/
c/dHQP5qz4Dyw2EXgu5JV2PgXbz1driQlqZ2NetO4poxSi32aP/UpOR717bjqRuceV/o9raSLfYs
hA13rA3Hgy+FAM7ayNooYYWu/IyaZNeHL2DA5Eszh5eksRTAHX10zjo13XY4cRhrEf7AqvJZKiLf
Vcv4Ieqqe2YxZx2UQ4ajWWpsa1l7jlKMHmMd1TbdTFCNWxIMced0fF2IEHWVKa+VoN9nWaN6oSH3
3hQoNV5dFjSipVibZrpuBusYQP3C9yFzsxE3SIQ6fzptFG6NqH1V8xlpxbK4K2zdOaiBchgi6R5t
sPgp4a11Fdv5lhWIBWpTJx/B5ei7PGACKaQ03hq+Wh95U+oF19x1P41JvzIewIKr0/U0oB9b+0l3
UuW2BVPrYNogl8e26tpzmmHHbAZF56FXnLiJbEfEiZQbzBMk8jcRTqXNNP/8+++v/LGq4UkkhWfw
5uuqZdmfVjUFSqlWZQT5j9ySx5u+dkrstXx98Mjr3DehyraoJKquLk9nWRXhrcFY8Pe/Qf3jGVxy
v2BUeBA1Uqqf88CKZDUjdNb5h1Kk33F1a0+gN1LU5bIAlCpKMSI5rSb1GaDHlh1YsA8nZVwT0gb+
PBT2JjLUbxgTdOcRs1ykYSbpmKIpEE+5vBqGXj3NA7agf/+zlU+hSjEwYTOgO7aqOEsu9BM8Q0nY
ToJrsn5ENQ+fnBhfnW5QVxgPIhLiB9U+t0wgMnP7ZIRrgvd7xNO1L4U97pm6IaviQ8gipBwuUl+6
RF+dQ2NNqRvbeBNgZuAp/GYshW3lIaoUeT2FxQ59KHnVNsFRsdGe8LEwNJtshX+KuR+DuVkRObW3
g02sb2hTdFYy/EIxZ1pkvtNnXxrzjTWgxhySqz5WwEfXle+jxBJE/ckyJ/I5pJGh4mJJ2hVx41bx
9C3XyW2GMCK9RJq69RSM1qYw7JB9aNGvmrivYENOzibotE1YGPWtNrQZ3PnUWo/4dm18XY9ZkTis
Vo1gILo3t/DdtGpV60Hr+SULVyf+CjEwbKpvkq4bZ0Z2YyVJ2PcqNsahFTR114qjiViY/wBVztkP
evSzY90Ha0msncdpjwRvuSubFjQxUZctKwblgIZuhGjwd1nD1heBEK3u8dUq2nBvLrk2ne027pcR
DpOhvm+GYFwPSJgxBRj5vYMq+87puzcDKcWMRY2q7BQIcTdlw0r1CgCJ/Z0MbvbgTydHLZNdWA2K
O/V6NBMtyT2jSr0J6/MbzZKwla3QshxkJ8xdMhfSbZS/5DoABpwolOyI3yZrw1xZBcNPxMaz+6bQ
zZ3eN7PXEoKWDeUGgfvF5gg2YTG3zb9MA58IQe+Pso7sg0X43UF27xMhrJN9h/fS8n+YdRSymupz
N7EkZ5OAQNooctSRdO77i2ka/UUPFPw94+BYpFDbWTxsRr2/7xfDQZiLDxk/yt/ftD8HCFYAjuEA
OFBM1fpDYEZTh3lOxiF5G6LuCmxYuVcc4O41CGPPZ9xeTV2d3rSooYGT6D1FnWCkKbbitQZLGEnD
1btplOLLaHcgaBNLAwQZ9/fW8OAU9rcpmMqHgJz/v4FFnM9zK2sVTSUTo2m2o/Pm/b5jNJWoyRos
C96kAOGbGUnFobAe2zRm4kK+dGOO6uiGkl/s4eyQHgIWe4/a8I2VOodcMY292Ez1snaWmhG8Xr5X
B9yyio79joI/hRuArrTaoTlrSrmPCRxuFTtYhDgg1qCY5hzqYZZdzW+2WAN9n0CKvWqJDXClrc9x
5tdbYsPJQ9bXhM0YfdpufP77L/cJwSaeK1tn82bLhgrW1fmEl5mzDkWAMYnf7Ext1k5iBswnPrTv
xr7VojI5mqNiruFKvU0SRlHdeJCmxjhmY72GvYQA8RCetVGuT0YWluhbKy8WxvU3mi3tcSzspVZ/
guyLGyRkjRXoxcitmrT3CKqg6REH1WXO/S+d3DGo+Wyq4Lk++vB6jnWHFvnf/688P3/83uB/mEJV
m4fUVMxPL1E9ZEZjB3n+lhqGvAJJO1xgAzsYbfeBtY9Y9FyzKFmBk8nPzhzc6234069m1Utk1dik
uhOcxaFwCO2i3IOIgQGyErpV3HXJLUOVvy/t5hUL5vEkEe6122wdSfUFQ+URAQbCo7AbLzp/242O
4FDEs7Vz9ABP+1TSb0bSfZckf42sPZYaKW6W+Digh5M7mmuUNnRXWXuszG7tk6PXEl05YkoOlr/t
ZZR2cQnrwM3k0ONLi7mEuNfOD+LQ6zANcZsgX5IfbLHmOyPL3Uk3JUxNMiRAIOhckTPIT+2iehRk
ToWFPYLgYGn4w4xOepKmtFqRoriCXywu6vjQtnO0Y8sZEKc3IXVneYnLcJ96AMFVb9YeWaAA8WyG
t87sjk5V4+XDaI0YuEtSMbmmLOrcGUDrOsbxxM0WHX7TqLEqrvILK0jn+H+MndduM0uWpV9lcO6z
Jr0BuvoiDa1IeXuTkE1vIyPd089H1alCn+rGzAA/BFHUT4liMiL23mt9y7Wb7MgQq/GHwrR2WhrP
h8VdfuZM6kwdau0QXxJdY73+TmUHwoE+pk9owHzVktIRd+RSDrD9ZpbCjcUxBYscDQ8VaM2lFWpa
lw7cODo+0TPHeeyBiuXlk232ZFpeEnh1l54bmiG8MdpRpIs4meMPA/rhuuT04IPH2MN6m7Zm3BdP
CP0PcU+PuFk+3FJJrih6us2cQPXukdb5+QJ1iN64erQuH3BI+yS0tldJ3H7A3vnu8YHvtMY6A3Y2
70wp550DTXWCS3utZ0gqZ6v6rGV/Mm2o9IOb3EzkbN0ASw2EVt2RHNH8OAl7oX2mt+8819pq+wuj
h2Ot6ufZ0vT7RUu3i9sWNxMVD8yzZdixLNHfntKJCKEUJy16vZ2d0foHT8pm3FZelLOVH1G8L6dE
0qpaXU/cJOSf/T/Ol85/O+M6tmYZFvWj42noDf9tHR5JpuSqM+W3TXxMUKQLx54KX5brSdZQjgzX
rttxQYqNTpZ76+cJIA9bS8KUYMatna2f1ZxZ27IAOJ9bgMff6Ho4Ppgsb1/klw4V53j2vysSIjGD
gMJjiUtOeDP8wq4n0l9i29cNbNLJtLihlizg+6tpuVLFW1HWOwPR5x2IgIYAwVqeoFdZm7zRfn5p
MLhGtmSXGHtrZgYEvqx4rcRYhljH2EVkSmHOz5qqzNrgidG3mAfwhiZZc5yAahWXvM9a9PJe5roW
rONDxeQL7tqcR2oNGihd6+/ZRWlkz+OwTWIGSsXlEo777Dzm43LKbOtmWNv+H1X9//4LNU78UuQ+
G7BiiMGGf7v5nw9Nxb//uPyff33PX//Hf56yTyaSzc/wf/2u7Xdzfq++xb9/018emZ/+528Xvg/v
f7kR1UM2LLfyu1/uvoUsh3/S7y7f+f975//6/n2Uh6X9/vsf719VVoeZGPrsc/jjz7suunygBKb1
XzaWy0/48+7LU/j7Hw/f87v4H/7H97sY/v4HnLm/WarrUm4AuTPYWnkwOIGXu9DQ/s2mj8Nuq+ke
kV5c53XTDyk/1f4b6AAqFfYn3gDaRVUhSC3lLt36GyoLCzGrivPH9VT7j38++z/Zf/942f5nFiCx
En/dBSFK6Japu/TKkYbahqlfTkX/RdWrDooydk2j7s285y0vxnukw0RRJYwyGsdGpGpQ4sftXZWQ
RMOU46qmBZ6tnJGxcILhbK+MeEUl5rkby+3vDKt679lffNrIu5ZMrFQdHzhuFb7B9J7i9H4asCU1
Vog42ApieCZ+vZqPhWJTsqi6uLKM/r1WgfiZnd8tBJFnBBtRIhH6dCCYrPNRC+x6t9w4UjyvNX1j
E9Bf0VLyxp11i+D9bPWziytvinGpg+tROuMGXKjgrbVSbhUbayZOWA4JxJE16JVPZBAJ+cZMP6Ye
zESq+xwZdJTxmV+WuJdW6D9Ziso10wi5Ltat1ORTpTLx1gA6GV5N4z57wM1AG9lBqyTzlA1tGvwJ
d8RWTWh14S51Y/HWuZR5vXklHadB+Edp4/D3CIyJqHitJ6TFWQ5Z2VXHhpDjcNIT9u8xoV9NLU3X
njDcyy1z7vTT72ca+NV9qaonF+3veV34O9coSLYNUXY8C1NcUY3MR6EYdrjMYEF0onOva6tJbmJj
hYbdKdu6mdardTHyqOe0FnqAHG+SlcQ7t6I9+ntTNnF3g62oAEi9MZitRJmVmQ/OKC6DHsIGGIqm
p7GJn+m3K9cwztqNpEwNHMWNr38/9BCwrlu9uR+Nj8qbsXCsDmcmt7TXc0Uf5VhX+rYFT6P7at8R
G8yrnAPjMdFcg3yDo9eEhsWoZcPSeMG4OZhTubyDQSnws9aOc9VfpubK3B6tcXauPLg4oKjjNszK
Mb2Zeyc7ZxNz64UuNo5XKYNe1WeW6/rGs1XUl8Ui78VCX4l8dxFKxxru694ybzX1PHr71NT6R1Vp
+KC+JcYa3//e0K1+Y07NeOMwTdem3H4cK+I/ayV7IUq5ZIMf16CwRf6ywhQIF/wjUS6Ml7kRy0Ns
DE9j3ICbnS6jj9U0b0ebUrjpahomMZLUmePwceGadi4epc5WuIDn9jx2IDXG0m0iVUXu6dXSekBt
dvaIkjnb6pSFdY8pRGmWL3iV+wThLCIEVGQgttJXbDqJX3rbvjA5DbmzfZdORf7G2EhBmtLACsgt
onJVB0jzZHu+W484PXJ4OB2v8+0a1yN6HcKY3TXZt2MRf4yonWlYXGNgnB6F06y7lEbYxhWAfQtm
+WVs69dE10hfnXpjOytWDJ1+Sp6KwjU3bQXux5295AmrEBQ2K1E3v/d6k77VJEQVolPdXdHK5dkR
2jNK3uZGmEYCsk4U1BbkwoHAGL+qd0Vr47tixbk8u92xrEbvLOYqw/Ro05+fM/cq1ZjmmrVoH1Ib
20LOjy6FpkTdBTDvxr042KMOvMg8mW2ZvFdg+/yeUQfUJXU5pUWKrruaTd/lzXbsWsM5zOgOWCi8
+b5Rpvm+1omusTw01qIesVDy9Skd12jIFi36/Q5H9N6uH0Xnj2kVjE613Ba9M99a5jCd6iwjTuuf
X+K1LLZkIB4z21Z9Mdfts9oaFcevRol+by4LdWmbQs2tquRIclH5DAr7OiZp49ZaZfG4NGiWi+kN
GNB6mrq0fhB1ec5qkVz/3pqTKQl1fCa7gvfEvMzuAytQFqTVwgAuK9TnSk2w5eH2WhiQ3fSW98Tx
LXRo+901ml7eDg0y8kmYgYmTKUKxX53Mfi5PSjFi2pbAoBP9Ij6ajewY6w+mbpBHlbl0phyENjgh
ydor4+479bayyyHA4oEObaX1grUs6lPdiZ6gCE/xEwIDts6CIU31mqfEVBB+1HRkJNtlWMVZu0G1
l+1a27hO1DH7cl0N96+qfM4bqSHzcZLlmQwc6yC9Ug1+b4bEtJr4FrtLGI7pvJRcVSUsgWfTw2zq
wGsI8Oe6L3TQRaByeSHhaY3Ioff7IiO2/P5FXaeYQHmyeLR2+BkV3k+6rV3TCh+fbMVQNmqmVXu6
WdYGpxQKBVS7t7VGX8ATBqfrwXFCdwRT3C9YTEbwwWfQOg0cFJD2o2R8Zptp++Q0vCiVM2THOavP
MXSK62mFH54SNnngV84fyTxA3V4uLzq0V2igSXaPKVveumPFbFdN7xEdsFbHdruzmgZQXj5cFRfy
s1m0YPDdXD73lrLJs6Y+2L/WZUHgs4kPZt9e7Mp63xVRpvKMfu9FpebQZbyqK5L3ElXGvu30641l
E0Kf0JX/x9cuN+sxb6K2Up/iln6ie/nw+9lU8/tMeJCjYS7G4+zo4/H3s6KcE3hvkCorir3ISNh9
oVgo7A0Cq3BG2l2m622YF3inK/zNN6U27ZxC/Giqqm3pBLZBaeK/G5OGbdAuDxk93o3mVkz9+CNw
/bg7g/I24MI3fK97NTD5oAVJMFypcl812WZRcjb2yeKU0zsxg87S1+ohPwMCKPqbSmEkpbDKQuYv
YN/Y39rKgchkU9hWGDn9QhfdEblOGdiZej/FWR5oeUygpHEJ2XFpxDVFuzeM7jXxqi1zED2ax2La
WVP/wSK8oj5WPFQSJgAdiHadU+REVs/vZucFpmxlAMBsIgXEdoJ2uc/Gst/oY2z6xjDwYwlYo20w
HAzn01kwfuf0bRckjkqq+aKfbzUQNHzS/cSZFkhJWAvTmMEXg3ajDHHjI2n6MmjUlv0s/MrRUBkq
VkepmpN5kTtmYJniZYWVpOYSPbha6hvHngGcZm2MfCuH6dN+AhdgMBDXT8qAC4J3DbAMug1JFcF1
eDI6/VOrlBO0jLOixnMgzVe3TbeT5t7KpqO1Xk7fjnRSv+vIywJi85hI8VQ41lbYsb3tZKHy1L+L
VthYmRQ4z/OzFYMCb+wxoGVz5KjhGJMWqgtt+LlHKZTeJmsD2B2HPCqreIzfGk8Rfv0lCY5xCjyz
BPKIbSLjMVB7bTvoJlR5gOJWaRFAlCWfDDboJFdYJzxaKOUnqpCXFbrDWo5YabCmT1kFEq88dFOL
rd/SnptBvY+d4g68tLepCGRz1J/J9qdpeYoh9LTERbaJtYt15ZCMw3WMvK9fnJCrKaILSRV4M6NJ
wha9cLEqd6OhvBeTuFXxBYpChrli7xYHCQUrse/Sj3GJWQiaC46c1LQaOIZIfXsNGoLei7G8q2mk
6qABgWFpaWjkHXEQtGIwf37aU5ZuXJ23JBzFTreYzOb4Li8matuwCbcxmPl3j/SuyKplrzcOWdtd
d4mJJDAVpC5LUuDgPaTwQmZtPuv15IWAg0XYYyGIrYvaKe62tKBw3rToKcDQk9d+1Ds+uxy70Slf
AqUR5sS0fpjfA/Q4Nmv9WSPX3QpleVB5P4akb+T8GY1dpa9XU4vXHwjE5cG1gELMCWpvuQFKSDM1
L+pgcGFKtbw8fSrvl6I6VipGFGDbfbCQlInTWNtwqZNhDiYgJFb5SW1ovalO7c/Ia6OOIM21u4Sq
lzxveoaBl+G193QaVmJ8EpXxKi6Po2nWa4IX3kDYGywu3ocl/e5M3iOG0n2ObTb5oFPzwH50Ku8N
HsxH7n6xA9yQhsCv2maWf0kZFu6PWy0fpq1f6QPRfwwxezSUgAnoL7JP2oRZLO+j4T4tmvkNyvR7
ybors/0WAoIXMrUrKAzELvOSW2X6mVrZ7QA7wG+s9l1rCEJ00oXta0Gqxl40Zu0bMEsSbmlButZM
LH164sD8AkLoOZHWnbDtM1j821JfYCYZlb9U86vqylPTiYPZKUeORkxG+vQrJaXt9wKsTLQfJQ2a
UeY95mP7ui/so0T8RRfcVtQocUqYDALPc8GbsocAVq6AZQxCdSaFOBcyFPPWfLPUDMToGNgKGrNm
XknpEvIqEeauG400Enhv1TzM++pmHON2K1cnWBP0aX1VXSe2ZMlKN33P6FeRCBFhhYSt+2YiQ/e7
df2W7nQB9tMttIkEzKM0j+OAQ4Prr6td7IwJl1SpD1tbG2/cRfpN2b8RvbpvFCffmKMGs0iITT1n
J9mNczQMmkb3KQk1s1N3S2dFhK68k/0m96Yza36NQOxMvY//ivZMLxud0xL1MQGOl7p6Tk/klvkL
OWs3Du4D9Ko/xSIMX44Y9BFDMJhzP5O7/N6Vxr3t1dlD0RjPZEpUNMVagrrj6TBagkiU2RB7y+OS
qj2ahytuNrMbnuE2EazR6wh1s6XYFFNEotZFJrfzwEmKLlfvlPIhM/Ct6lZrknsPLUaO11R+ZsjM
RXD4mpew87KDCSxnA6gQHOiYW1uFUE3Wbhs6fNZElltfO8WSb0YPIYwaO0cyD+RR4ZniM9svhJdE
rVpeKwi1ws6C9A+1cJeoIIpyL+fQ0sODU4c1dFn6A0OZ3+zeIVistPdEsMTRiqSYWVLxmuUNbi0w
8WEt1C/iS4j5KDF8Qc6v2GvMnAMxMk8Nyb6o+s3Qu9FC4X9fYHXw19h+1w3jwpZg7XuzFN0M3JRQ
pIEZEYsdEZ+dQYO4yZzblKQMylo36Hr3zq64CyLJk6rDHRV9SXQt04tkwExo1bfkstkX6u9JkAUf
1Tn2Vk85TmyvbuUNjDhNCvR2UR5FDGZ59LKw97IXqyzLTW9Np6lWf9IFcbUcsnrXFlUSaZ1JYZ14
GyHN9tDbY3vIEa8DB/vX7d8vGp79XOirE/1+faIJf7DF8t+/7/fuXM0OVGPd9ve/oo7lidKM+LeH
/L0TvpKygZd09fuQv1+aujGcOwc4vMtGGxtJfcScSbe1aliWp60wrP3UN2da3f5QT98pfBcfbc4L
DY9TtheKSsy8MuwbMVybQ79nRiN8csn9WtovBJh/FO367eTLd2f0JR7TOBSesTem6XvFLe5jAnxg
EztWadCRhR4MSEt9C7oGsDod+m5ATUkWQKudmiVrgvGL3BlnU5bsAqOlXXWtHZpZXQeNNIh+Hrw0
EC7ReFUzDIfi8mFcij8/g8bt+sjnnUCXjtzJSQ1/7/z9kA5wtdbJeuyKWYlGPXvH/g99dCh342R2
lKuOX84S5oE+eMR1eZOvmokaanUlDiQbYjMHaSsOv7dbanxACwS0lbcNGpCtQDFLw6qZ/JhuEriM
9FBcJACGxels1avn0lzTzeoY9QEqA2LNNAd1leL4ABJ4VEdD+8cH/V+f2fT/OEolvInnCl4Disr9
clEc6Pk9cpbGF8YZWd+XbtODU+8HPSGGOzmKguDoTDt5Vv+ZivgRmtMOZpClz+fKDiekiRgqIl2p
DwCWt2O+Mt+cGjK19CtwapFpEdZDYnDWjNts7qhnwjKl6OHaoEhBXK8f44aMFNHqUWVS6jvZLYzS
EetnNMDTHTzlrdMSdganPmez99Uu7h5Vtn85IlgWx9k+Dh2vvJWkqDh1fxi6WzKoT23dkc2ZbDwk
SpqqvA1gMun9ccTvIou4j06mb9qqnoyOkECBhpseXUw3pWcYa6o3MPy6ML0jyT3eGXI6e2im4ZZx
kCo35HMeSZK2MVQUSntlqvmWEWjlS2Byi6tfQ6W/LpK5w2glbb+vJ6ISCVUg+JOn6XAF1x1sS6YZ
cOIPFlUUiIFlYWRl6vGzpozbWMmpL+aDp1+bDsY6tRzIioU6iu4TwGtb3uj5Hr2w5kOC+inaJfBK
5eAurjjqgzxYNh0BMB7+OHvNuWXhJzqNDonb7HVScf2yHdu9sKpodttIGeRVV8WPTWurIS7h67xz
mqBprxcTqH9vvi5xfK+UaU1aeXpo8htpoYoYROsg2WJcRxf7sMphW9WImAuRX/hgz7F0o5lQhADy
Fh3WNHtoza2sHJQZHVUABw4ufehZbX+/ctz3MbrqqL1QeYAAeEwtFm9z7JNQ6V5T2g7uGsVUTD5A
6E8AzIfBLLooz/LPHAMACAlOrAWmSH06mUX5NsOxPxA+ZocE+Ubm1O4GO02DqgUT0MTp17IY8pyZ
nB6N1p8LtrHS9Z5zID9+LOVDno2UMnKlRzS9dCV6k6H8nmzxrJkws4r1c/AYP+FDbzYWGq1Aj6d9
td6Xeq+H6ByUwETaaKnKo+sUXmimzSFdGFP20rpEI5Zldlc56nWizH7NlGNMWmWvkVBpip0yPEsn
O2BpiybZ7dXSvMvrpQlUNHiTRqhf2aHcdUfrp1dQGWjQGrr8uunwxVfxqYxJVF+NxaCHcmas/t2t
2WuS3xha94zqrSUJqao4TdrGZrJZ0ZAObwD2XnmYoF9l23xqdrE3hEKIjsRA8+TyRjRGTiEuOD2G
YngcZg+jY7mxNXHfCfXZtPKjNdf3CcQrQi7Yo4vjio4GC+Z9lfd7c2jei24pfDWLNb8xCHkDcPea
ml66bVfzI87BUThIyYLKah7StLiv1vYnZaHQ1+6nZeanxsNtqbLmgDKbiQqihfmxZvMHtLY3Tat+
YNufBtkeFsd5W/L2TSJBZJ0KhVk3QdtcUP1aU20mouGcYi18TGr6a2/O+c5b1wfhaveQrUw8RLy7
Hht1ui1d962NsT2KbIS5KhnYOnTN3HneecsjkXDuJlmaQ305qgKs/cFnvQUapiHbMB57tgCZaNc4
zhtflcg+lnrTrDhWM0pBeMsntr4N3bbbUsMDbn3qbGFtLAOu4FdDO0tOb/ZSn5t12g9zcpuP651t
cihb6RRL2h6ozu2puDEbcjOyTLmeEX8LC8+LZ54yTSW0ynDuMSFhoF9gxhCgW8cY/icNQL93B+rc
JzlJjxzOhmqCoH3qdLI1Sp5uU678tS/jUZ2oEL+M7IQDz9rMt5c/sazaB6/EB2+zIhR2ugED86lQ
lyF8azjm8BTS13zV6CmLGjuDtvgi9x71Gbu4zQ1m0FG/IjS3q9WCLlLduNkn6Q2QRrPU8wGav5RZ
+Wpk7qW08mCnFE9ofkp/epzqRuO/Zde/b6Sh5NJvfzh8PFaZ00T47pDHqNRo7k1nY4ifFo9uO2K0
wFE16o8eBqI6Pzs2T0qPObMrK8WiLdkmi/Wka9RFNqA0R+exAGAaXDHs6F2gM+1CNa1+xGkbakV6
k03aR+m4LPJed5NoA+97DE7gjnhX6vwB+5wO9qXcbnDpqE2iXdmtSkOQ7Epe/f1Y1xkMO9ohyqym
pLfRNip4gvBydgt7R4BesQ9j69Hq7LfZ6ujuaI9xSoNjnH444z7J8t7CVrHJGEnHk92EXFulHxvw
KBg7sa9kBM3KOU04Ry4IEGDOUPT9WBMaW9Cpm2Je7gAL8NLKUW5aibhh0vWPCuSTL6ZDvljxyZLy
cSrROggVKU7nlbsBd6Mv1KMOTB1OHoW2hzKzkoSNS5NzqaD5pLoQOjWGbmuAN6LZpKXO6LAmNDrT
tddVe6+m/GlhBAP3JabPcFkhO/EKPfLdNtzCd2E42tWoXSFClLi8KiQdPb/e3FgD6+gQzsgp2Mpq
+u66aVCdWQv7D1xVRwsYe21sqWVIU/BXjOQdRzS4EzptLjrkIdWQ1SQ3jpLaUUbCC63XwiUX2t1M
5AWCik0fe2nMrFj9hqDb51VdtsY0fEqS3mD2rAvvueQahdetwOJnDsb90M3PreGdx4RZRtkpL3Rs
LbWWPnjOelcptCix/bHPsqFl2fKRpcsOA3OB/7v/WW1CZPqRmpU5H+wvPfNR7c/+5OUR/XVvH2cf
tO2diyOIZvoQ1Ib+Ki7dFLaNrxl7uFk5vHBpUQDTC3D2OHe+LYZxk+rNE/a1qBn4BcZUdZBA0lVe
PRlpVZNcKZYbSo9LXGsu080x6cKuMrYdFoHNoHmfHG8ek5UqV6y4JiU8XbdEX5MOn1VvYjB2OLt6
me7HGqE0cbxRa4PE6EE+YWQGAyOuZwKCi/joJPSTlma6VsgsC+XIIFhcTHV98UjEMs2okMOSNM+O
3c3HUdXp0iaNdpUiAUfIEadPaot9tZsgRTBhq2iQv5ur3QXJKA9OPJ7q2cxCE6gaA7yZ9prYsDwv
oTVRpzODOoCU8zNlflCL9uQkrHleQ4GGiATrcvuOpHmrpcl+qGaaWOO3i/SUucpzoeW6PxG4i/xp
2WSdShcedrFlt/u6UNeouQCLG/FdK521Ib5nY9Ln19onbWAubWcOzbws+2iPs0D3447qVrmo33Ko
UAUmpcX9lsKl/89cr6ZdrSiXFYDIUl1OEb9atamIlMNxU5EqSRJlTqgph3Lv2Z75i/fJ+F6TjAhg
JfK0Pg0GQKMBE/tICOeWgvYhjad3nfghArXdyKjdYTuoxmtfOQsUFmJzAAO+iZL+FlanPMRWXESa
FGxO2rXFoNCK4ZamLisfdoGT0qJjnzHZVFyTBdOUCDlWGXBkB5TiYC4Ap8ARtHR37SoueJY5rEZF
bGz7azJVKhhH9TVpiDBGHRrmtqaFaH2/OkZmwVTnF/wR2HQ6AUFfK6zsNAH5yToTgRCqWhYSMP1m
xWnmk/Cb+WqsYwt1s0Dr16dEUcBuSV0NJkzC8M/cJZTq/CkxAgZWpd+4MoWzMB+SiwmBxhhfne8I
RlkjLBPST5vj6Ild20OZJQwIRb/Wh0tlKH6rK+hQm/VuEV5Myv2ahG1XDxGgvyqcMvUiKuAwaT3H
jnFrouUK4owuoau5xGzUrw2wGE8+yVzWYQqzHth7rB2NfqvVZEWaOvCpHpwEeeYjC8yhWsszy8OG
dOvKPpOxR5Iyw0xyMhXLVxJThbs/Ghs5s8m0dr+w/2jfGcVfkBJRiXpp0zcNS7avTFW5LxaSmyYx
7arywtY37f3kscXldb/nLH3bSIY9ObpMxWDakJXzPis8ZnSluk9K3MKryzHENtG46msweyLeKrIg
0AusQC04Ipj9vHFH5OQiG7Bm2BTkq1BeGigbGbTjTduGomuOatLOAWRYrK8o4CNzyfUDUOvBh8vK
WtR4gnz35UNHPHEqVfxwSYNQurrLknkNOsU5EfCF2RwNFkOjqGny4qqOs/tYIvrFc8ZUktT1DtCZ
z6h2l6XFJmc66Q+9vKOO3UhV9SItZ1I71k55GOtmu2YHodcgyxksEA4hfcUt76Yx8Z7jAYuI37SW
8kV3LloHe1uO8MEWthnTE9cxztsQ7Fe25ee9p2PLqonQanAqxvFmC79qrD/UPCUJK0/CNXVYYxVj
iAiRZ3/Jz1atH9hC71rH3o8OsbbWIFN2k6bxc5vzZmybdsD/otnmfKL/qXeWrBAUE3sZaexRdiP0
qNFjhg50fLB/+4mjfdSkKxxlq1wTMX9MHefRXVRm7nFZXCs5ARzlBt+ptSOiNt1TlhwVszSZH9AO
QRqxLzodoby5Yq6pbha5XhlOVgL8n311EDdVXzDqMJC+6g7Yp7HL8JRB6pQFFVPvrNFapPd4tEnh
TWq5LbNWvXXjhFGiYjx2XnM3oqik7EgpOUE7ZDG4YdiqvsnQcT9qLaBnb4pWev4bVRCKS4r1Tamc
cRTXW667k1EoZ0QFKD/mHqT9SF+CGg7xTtYdrFV579L80X2hoQ+O7Wkyl73RUO5NiWUHusfWo34b
0zhzKCifCqwal14QEwf5rlJ82S0KIeQNt+PYtL5X8EquxszJlRwJwmcVxoPG9DyiEo7m2tgsawsq
xVp3+dKi4YWNniZeHRYVzBmjsV36SO45hWWzESqnPdzPp6ovnbNS4FLKLURQRkFrTb5mqIe2xJLM
XOYxjYqTqqSvdAepRIY+CWx0xLp0fSqKmuS0NGLyAWhsBOcvCYZz7Z1TVXpQMVxWgIuNIhx0Otls
t8eRIV3QivHDbkzFt8yuDo3xhbW9ZT6pfWnC7YIcB4ZfGaobVZ48VVs3HsOpT3fxJY9jLjj/FnLc
QnHtOB1Gi8woqWjKd0ath8ws65Cazgu8wowjrWDFhsnCwYXGt2V77M9xvJyNunTYs6vj3GrjppAd
xLWu2pmO+Em0nDZX8WOSr4eZnTPeaBuR3WWkwjvoIvC1pObHkk0XFvhB18C7Lg7flY2POOzuc5O2
ZToR2bZOjwvPRh+HtyV7HwglxD+eD1Gq6mFqOzVhl3VJxLPKpT5Ol5cpvxuMyt5W6H80Td7EnhfW
vGqU+9V9YRIb2UIJ3o6NkwRDU3zpKVMe1W4e4njeIZt4lYzf8a2yEHmdeF/zdMdJWnVWB5XmyLy7
aX4YVD2t44alnJ9P1xaugXxyCMoVixtvyIXBMzqSKl03VSCz8t1eDJ2VUz96uvoV2zUnWs7+nG/d
h9HepqNhb5p8ulmW7ux5A2LdLN0hrEHZTRM3mBpdbN1CfBXaVFB8cgIuVae7lZ15zBzLi6qh2HSO
QrAc0t5h2I1MVRgUqiQ9pfEzgyl85sBt3A5YtdnoeViItochsIQmHY0gm6s32yUzg7SPM+LfmXXf
O+Ts44HEIddWI6nsFy77TD3Z2hjNm0p8M4prqD4QXiU1QyT6dPXilWTLGgd7ZrI9Meyio0ka2cgF
x0OzMuTC3PYABTo6HaYHsaMka3kUX0i7KKJKsIe6vQzbxTAEah5CXixyGXAYblRNe1pV5atPZvMg
2mbfq15x5165D9qc1keRuP50MWaqY3JvG992mYubBkNfIvE0NlkI9Gc+z6vPW4SKSxQ9ejur8Bcb
ZoPaneK1Gk/NIPqta7SEgbuJikF9qINONM+Wq6ovtrDuesP6aKziBXBIvDXzRd2wqo3OnUWDdWt4
RX5EGgW3aOXA2dSDdbKxkUMHdwPaTH2oOmMTAMbdz+1zIdZ5H+OEOKhW99EIFONVSxxkLG+G1hhY
GDhiNmB2grZX+qjHpp4k1jYdkEhCWk+irjP9WinPMUlEew2nwbXm5FdlMvSHOOsBl6/qNY0Dutn5
Cog4zDsWYxVp/G4wNUFdMqnRQIc+EEVRBckEPokPV02Wx19pxYht7toIePlWsYFWweJoQ1VXItmR
TU5zZDtb8VlREvYsg8vAHfPzstj3WhMbd2aJP2bqzS1i+/uMWdRuBsXE0TQ+NJZNcFFVHyB2TQd8
mSfFIaJNnbVHjQ6hZY7rpohVBS7dpB1wF7/nLW1HYEcl0aUWw8MCrbw2UrUMEO9Mif26ausAfVdx
9NTs6f8Qdl7LsQLblv0iIjCJey2gvErevhDaMnif2K/vgXb31ekdp6NfFFJJZQXJyrXmHFNbutgP
HfmO/t/dxaw0paUU/tzSIQtjGH/GRDRKLtCsZTksjdLtDuhAVJaStxxJhUcmt7Jl9t56dcIYiO9m
rmHqTdcQrkUmgbf0+ftgNtq11kNMLP6Eqpk95WF+m+TGHzO3AlkXCs3YVRweEgXkbvt4vMs5FFDU
ypZg6nX3q/ihbX3KFgNt07tBYpVb/AsFI1Pd3DVcl9W6/bSigsLUtcFlyfp6lDpXyuE4gl3GnRbh
0lXZTZXx85gqrL4G0j6sXFjY2XF+YjUpLyJJXuuK63JBuzpRyhK0SXYsOKj30HIJSVOYqZCXxgoz
9X4b2Abl0xwtbwab4clm7Eo2dKBWTDES+YJRNsERJF87vQ29kBaeR4X8NbZ1vsvIkfNcCeeG9MSG
2ymQ+3HOAtveFgrH6zISGWoiJMlViFwZkU9elCQQ1cuUMYR9qlls7Ao649CogJ2d0bfBoqoR/Kpm
bROLCppLX8mHInHlVnYWUdyhaYAK6AFAsjgNaRYeZywxftrFj6VuYmaoBNpZPPheuyjlVo1Z+dCS
NEFkzO+tLL5lNtUIpWxCYFWxs9wFUw9zB6zp9VOWUAKOS/nUj3xuwgDhnEMAGdSGHq++TJgmxgd1
GJZ94xeaP+cGtzQhrFOPEdUhdqOJNyrik1tMBWe5WRx/vqOfgljz/3+bzu492/z+IczF/3yYmlLI
s5pYlieSNBvv5w9//qZuLIR2Pz/Tx3dm7/cZwZPxq5+fSSvgVz93+I9vf1/m39+YLDa6c/h/voq/
L/LvM3K965bgP2+JIB77Nj4OPBatwfGxvuufZ//7Qn6eTY+tqtj/PnGtZJQQP3/aZNbS/v38/j74
z62/j/LznWpPLecDB+nBHd4iS5DgV3TVgUAW/SC1qWKZSerjz3ch2oe/3/3e5iywSfCt/p+/SRFZ
0VX7n7/8+S5aV+rf27oQY1WYiv3P7X8f4ee3f+/8+1y/9/vnYUxllfVokeZpFn30gGQ8jbohuv59
IY2uMIH4eaz/+BbvRasGv49WtmW01SfzMStGtuZDps5bp1evOQvL48+XdCYWK16//HPb748/38Ej
O9tZ6W7/uf3n/j+3/TzI748LVSh7HzLQfn77+4vfJ/u97edPchpZdODXl/bPY/3c9s/D/PzoyqbZ
aJ0Zw7hk9vI/b+Pv2/35+eehyr5OF6gd/9e7/vtH/+1hf+6TLe7R7XrSfSpLHjsYyz4wnoHdFz/a
YcIYbf3yz4/qJI2cdOn/69ejuk0XZ5u6a8dFbf/3nX7u+fPln9tUkK8bA1iK9/sM/zzN733/ear/
9neaG/Kafh8LfWFzbI/Lz80/dxDgrCGPr+/s9wH+4/f/PMnPj//+WnGLej+nffBfP4Lfh/19Hf/1
YX7+8J+/+bktRkEWjLbx1Se98ND5IiPUGKFtylEy+tAKo5U3ETit7d/lYjSeFLPLQ3g0ev34sxpU
tPCOcVpVB2FkdswVnO5DEehZptBSZMtmGaRpuTRPOeHeJa6DHdPf9jQjQyJkiO/o1rWCLbZVB4OW
mTve80XPaJ2pTvGghi1xS3G6yyaY3X1Cy1GhpWmXmCmnDvVfjyOvDodrzMtX5sKFI+ypmbtivpnr
4VOEoQ+ehcChVLL3YA5LD5CMqnyefZj9KNJ0NdwVmvrp5tODVrvZFiYHtPSpQlzUmptZC5NAL6iS
ouyqqPD5t6slslzq+GyhgrqK1jkMIVlMQYpLoaEFYIht+q5VIgigFGaKXgcghsPbuukPkzrjisNy
fAs+St8vI6/MYrs62c+UJmxt8LojYafQ0Z0u2iZyrcSYgQ8FW30+U79ir8JO75pwBstj5qMEoSKZ
5dKPwdSC0H95NESOg7i+QqVbe0knXptxBSDN+ZYCKglMru1UKACOmEilMW03duyV35WHOe7PdCXY
Y6S0ARW16vwo1TYk1NLzkCLZjg2fnSlxtQL9eSDsg8QvfYTZ7IBVYGPeOTOZS9N3Z/PBOIP7ykyd
8ejgnqM5S70k53HKVD2CJJl2zM7O+qDGiJ5S9i1t/NwM32lIAamqVATTYjo7UEO2UuOU1Bl/Ky1+
XWHxSQva6XU3ioDa+IlactqCLqq8XHafdnJTRAzt0QVyX7K7sp2hzPOdrkSoWkaFyjxfPDvM3rrB
JdudjsS+VmgQ1EB9ts6i4SiV+dZBoxHogjceoWvcZ84ttOt273S86GlB8xlhBTiqJf/oemvEEOGY
QQL0ixyVsQHnktTZ2cfKtwyLxYeCuB5BemrBMImXL0bYlMkd44FGvEnFDi+V3n8QrTtBr3fsNUlw
2EwzUrk4hjUs1FSwn7LPjClI+8EbIrpu8nPkWwTfKrslU9E7y5mhSMFsEeXLcwjh0gfkskGzNqAe
1HjBPJeFkswv5TJ4/QSKqO1NdHTKtojA0s0amSWN86fO4TNHavQ+D8pWOorijRp1mWZc0U+IT3GJ
lcuNP5VV+VpNMX3taXlxGxDOlthrypftlohPEiM5GJoKKSJVbxeYpQDLcz+Mh4dZW8Hr7rl3qL4r
hc5rNrSbBmpO1mj9dmkojGk81lvFeYrXCtrEh49LCgaNGEp6IUp1XjilvVGONMU17Tqa6E4UTF97
9d1sCHEiOHAI+va+y5pHxPQ5CWFuYLn1qyaHCzO0wiN0e5vL4Ql8puGJDo92G6oFTZqB/YY2qaBw
yZKSM+OO1I73plBU6mTtzkrFk5LSFMW2lufskbqiASOe1kfDIfZGJYZCMxBc5vn8HLnDO4gTCG9J
9ZkuL4ue4UdFHaqSCuV3+qPTxI8D7oNTmUhtO55cbatag/supx7YUUT/FTFein0RLq3+TY6sL1Xr
NR3NC7rM5yF3z0LnzwptvDJU9HdyERCJkLTIujuH6ENoTc27LI6tTYIxez//sYbdEOYPALTetL5k
LiTnG5EC2+3xDFp0EjFJsHYLBmHNUCKSAmaCFsaPOCa8tupRx6XvAx8SJHGEMNgsDvWEBQubFpZ1
9ogxgaYgdM5xV52MetsWZniLGoV4wtBNQY3Zj9ZU+EbZsxAodBzy/GWMoHlpbr4q42lHAM17rk3N
8Ew5+zkwZD/KxsW3WpWGzMREDJV90ClYxVP9FgQezennwWLq22DqtWCwMWz/rJQM96n+0TUGXY4W
lbtqkvNqFzhmesq1ApRxsvrenZypVjxHLxoqhalA1znOZPmlzaUB5lyUM2Z2Gp0dDSt95AXDwXI7
rHeQB9pgUiz6mmp9zdxqk1SW8A07Yt8aQa9ZATLFpswsoEcNiABTWitl7tAyVbc7G/NQXl0KbOOF
YR+gyb53SR1Uk7iJnbzwhZrvY81uIMFK6fdg/7bEax0lk/XIKoXfcNUNeiNF1z4OmW8pzG4Q983o
G8rJDw3lwyGlIiaJewehmcnAiEbJtnZMvR+EtsDJB6cMjY5M3PEqIwqtnNSt0HKE6DHykLnJXxOT
w0ypXly1So+EdK0GdcI10QDjj86f5gXoimi7h7hdwKJaz3qFrobWcGE1WyuarhbHtzMarlqHlBXQ
6hXUcs+pOiapFUMZS3SHLEShklg72FG4S1CqvTK1fwNC/WAROD9Z5iZVRwSu+b4T+Ws2cUykEgd6
T21gDOd4QUQ043NTW5paWa3fAHrwjZbzM0NOm+/ZdaM+BIIKqdNCYl/NHufm2yynt6hjJmjnSEKd
ijZBwsS3yD5GO3k0CAYZmuUrZUg7ROAkh+TQi+KB+SoTObW6q3GV9snKuwFLs+HzuBcLgpSKzKkg
04zeB2iyA1Tx3jndIeqx5dDdDEqnQPoh7a9OdAsMZwbnvVxJ34Lxk4rcQhHjpinVErovHiFZgjxW
2SUhjAgwRe0myz3gak/XBplzqCbG9JjUIk+ZiUUhEGmLdfXU5D375RBBO7i4/aqjBv1cbmo7O0nz
Qy0wHqnjS8+LOqgrQj1rNuqcP7mtcmLlu0/asN70vc1HH120mjLB1HcyHfdTFW67PZmsW1hG8ADo
oHgJlqsNfO7kLSbI3uvt+pI4q3pBEp3VzZY/udAYq/u8N1Az6CUmFc7e0Qm/8nw6VtloeuXUPqMK
OeuuvOmd3LN7QAAyeoOOwRgEDpCXjvmrDW4bfUg1eN1CU8sQ9IYXjo1MQHFgEXtuWm2kopkCh3gW
Tsmd6Ofl4OJMrooL3gDUNpiB8MxwuvTPFqEKmyV3JoAc1XWe0iDB5cOnKdBzGkX0UFn5V70aV4ja
GJFe9/DV+3zfxkxVEPTYuBbwGKA7L6MBGK0C4LkHoIKJlyVX31rEPtrdcGW07pWs6sxvQrT0eYLn
i9G6QX4Ik/vnIkOd6kSgd4zFpMlv8CHbfIy2jYOgQGXl97rtbjo87PRZmKzCOyrammMOMRMa6o3Z
tcmdHAIZWvKBCxyV5K37SXpvfyZA0etkBXo0lA+KmNnNuf0bmt/NPINJ08b+re2AUZEWMHRwnzUX
yVxOk6ZlKpJXVeMjm+fkoQhr0AQ2EeMzZn0IUotsXyyDc3CW/NmmqK+5gvdDjQ6c2ngeOT3BXZVp
chb4sSDWXE9uyuHSJHcay4/fwbxGx5AxJmzO4Be+7S6hPa4xLs8AlnQOcXrlH21ClbK0HaU3JqEw
cbaMe6/6qDlZFIuAYfAFRxdKkA0w5ys9yZ6otZ8ca43nBMWMTHf6oCvFsMUZpotDFEBozX7m9O9R
TTKGbd0qRPuR/9Yg3W44O0bSL+jdmkPBtMnKs41wqMGsXGzTKPketq6QJ7PS2g1zd2WjTeOjWY2B
ppsEIhSkFQIvXzyrv8GGyrBXyW4MeuPMXP/QEit3jNmum2ZhirnEww5drtEx39ac8hEF0R92yo1n
ZmDtgDpzBnDQKN96qL8nVXYILaaDSSxPRN+Q3Cw8N0ZMnBcUoosZIbjLHM/FlJMu5lXbuw+FAopL
OYIwPCdTGCB592ec0husRgGZZzfpIAQikuZ1atNjXy53ZOUd5VC/NUJBreoiGlOr+LEWSEanOnx0
RgS0jRpRd2LKRyuLAdxBy6GCEECcwnhlAfg6b5LSfE/7goD4cSbY2dK3wpgfdBXzUsoZGPMJZyIB
VGcqXyaCEh9s5oY9YqxZKEGmt2U6Mvd5JN9a3UCebIJC43MSo7hEU3E1Y2VeN0kEJgOB6TLzWYEx
ILCRIVcdXvTupGhbS50YA5jKvajEdhBsx1ikKoyBDj7Q+clZvbtjGNRZxsKmQDmNu9chNv7oljJv
Q324V+cwmKVGOGCUAxJuqQihbaVYumY3oDCJOEMyCiqDiwWSviozvg3GFeBn+y+G2j/r5iYhKd0j
0uc2QV1PdCWEWZfZveJylEAYfTcd5ythvoRVsDqA7NoPs07whK7dNaaLdEpzERUbWOeyylzvQIa8
KX0EWHtCHxiM67OnIYq0tcGhDkhrT3OR8CDueAEEfmhDeVIQKDbw37BN1Y9pXl7FqnUc2sZfwKb4
o3SZwWs6QfYEPYxa6m+qbrnQCnipxeeMJKkultRnYIVPrOtv7ZJcxW78SApJ+vLsWbr2hr7T9Gtg
XF65NJtwarH1LaROdxw8tbgfMvu2Zxi6IVD7asCxpDCj3FSp+5qa6E/QPz2E8q4XKoNQtu6bsnVy
Rn0hScvlVW6KM2gmTt1IBtYyYdRQ7euaXccAWMKPmQq4YnzUB+VxTdHaRvF8h8MNzN9k3xZElQ4k
IR/Yar047p1Drx2RSWFvSubInpQpBTYFpmXjS0p1+IGjeUQ2thnafiftGP0Qruf8scEBelRTsFBN
R+ZObARTCi4VuR1/qidloOgWnedjF2G61Dp8flGyBC5QGL20g7FRX5Q8Pzptr+9CIikrwparIcf0
0tg9kir5ETedP5vGYc04KXMKDEA5JlUlu6/xWs0OVNLmQVmVJwNsZ60aLJ4GAljuKvg+3JeyMdDg
OennbMcvsYyDecaQrMC+9lJXR3Q1P1ciyYNQ3+VgSDaApYpNh6vFShntif6F7Ge6NEw7/TDlv+Za
LVoYwrqcVsPCSdKSsktX8ZWVPU4TV2+zQtBaj5QcgyU9FzL0hiFAiUjIPYrqsw4JQMzi+iKjeGtk
4GXdeTrVmf4HEMQ+jNOeTRt65EZ+JOP8mKFi2yoVcPmGMz5wFTI+DJdTaRy7Szlv3Ry36pxEaD1h
TIdZxCi0CiOvCQORQ4FMMdn55H5kfpJ8VmF+Vm00TWzBTLb1Zg0rutvHUyU3DnU2uCD9czQwdeSP
ZK6UO4RvbzZqFnuZ6J+4xSEz6s+KGdDWrvLPNMfqOw7jttHjyxIhVG344pGuASJ7uW5jd2/fTFxN
ORUvOJXfEz3c6ubwDZLlAh9w2CSsUZpN9tdgP7nadJpbBSVHwy6+MlowpwJdGdM/m+lV5uo7ZW2F
x/V8zk1VBjDuocojYLQYNm/qenziHEUNotWIXEZhBW0077jfplj6yM/S+KDl6iMeVAWqvdg9CR3t
yNiEtxJY7fQMrvwZ/cyDXZD11kNdMdFZeF0IAg5RB4oktJQ2uwUKXs5NNLtVs2taa2u8qpaO/8N4
mope4QNt7yo+PJqCxq2SZ7MvhfEywP3QohF+Nlot/jNudMZC8BAt1l5bdW9kmcN17jZUABZHFv8O
Hc1Z0xsFfThcj4N+48bRbf3FwhtGiPka4zzFw20u2KlZrY5uZ2yQEKgvcdvpm1mvLmY+PkzoFMiN
T25SmzQzFx2Zw0xWMIb12QSeR2ze02zca+9Iqd9tnMudyoGZmU92bN3rVunjz7+K3WWXSSwo+Xzs
Ws6WCOu0M+07Q33ppflHsZGE8L4OmKq2uHFpxqRc/+0lMTaqPgB/vGSNddWxALiCvMNWaq/hunl1
QI8tLVoNrTpnurXQuOs+6mZatQJPed+gZYiRa40AdVTVRCwScrRQxfRl5e4XFTeVyQS5CiVI0eG2
jvsFPgBBy21/T0zECZFF5zGkoKZCag9pn2ZPSlaOKNIvCgCNoYwuNyKtPuIi3qdmdmzxFkNd/YxJ
Zt4yY6x9kWvRdkp2+lxfMiubvLbJD/Uw4SdR66CpzPdM646tziTWNZMgzfDfptL4E4flbZuYAS/h
1JM0DQ2hW8ZzqUC/ITIiBoNNopRxF0oFd0b4vZTKg7561nDsPCjZ24DGwQTkp0RqTc2lo+0sat+Q
2ofdy4PuJvcQcaJDVWafMlw/7Dh/m7XhOSuxqpQGTuOu4j0n42XOxqsqTe6xULxTQryrq8zZroat
Wc9vfR2NGyCZqacUbga7qxLeotvIm/ufTuVEiDWUf2OmNasm+hHVOt2E+I0U3GSdqZ6LPCL+zbwr
nJFsHFUhCHo8q417jN3ySmcJB4qyk1WFxGDUUdXIIBmTlyRvhffdmPWHaeR/wrqGSa1XtyDUNkjY
WFws3DEh5g+rOS0lcHdsrxYdvTzT6pORF/eIITclmGi9RP0yj1iYYi18TlNUsWYP+WUByJwswmBM
jZheqaLdGg3rqZ5cpnRj20m2XSL7lFfluyWaN6Tj10DdnCDhOOUMecbtYAdK75Nbe5X0TrTT29Sz
xz4KbIWE1XS5KGF5LPNh2TWmEZg9pB8ueUpg5p6jc3ahohz25oDCfNVTTw4Wu/VN1YZ7N9k0b8A0
sSunouMoLq+M/AmCjB/n1U0by5d4QPu6HoLL3OgrqBlHhsWBQi//gt1vR0f8JbTlhc7tNbFMKrsE
fWR10gIzrU+5KO5lrL8WkyXY6MWUtWO9c1yypoXkwlgm96gXuA6rNGVoHtd7dmP3ci5eapl+sPt9
GB0pDzZ+EKNcQh+CwItZn9s6fKU86A9xTIkS0qg/K44IWnRUpF2aGSgmfd8SoAdcZTYoGZroXMzK
mfg35cJe83kq6O0uvU1kH6QzlBYje3qEOBhq6IyLPNuX7VVZKQwIeAAYVsoH+97N3A8PIgmd/bQo
l5pd+SEqMpqYTnQckpFNo9JujblTiD9CdF/P5m7uCu2o5GiZm6WJmETYbNScWN1B8N3Ns9scTMVB
jr8Gg+IAK+4ghKKpgcyx+/nx721hsU85Lxnf+HaeZGiBa51rlTTZxhfVLo8donumF0ckVwx++q1l
46lq3PlQ2QVZVY79ZtFH1jBQb2yjV/a8n+2iUaj2IqTTpxUeW5unJW+73UCF3o5cw4aWBmQi7+up
eu8lCKjE4uqzKONBaIO7s8Nv256BveSMhsghQOZKIHyKYxPpa/6q9LPEwkRpb43aF25gThoq7CIM
/xipAJtj0UKHqiRcLPKxigSL2LkL1ScxT2vJRtRjDMLIDu2P2NUxvwhIkCzCYR8eDBLVVUHHSrr6
s5tdeqQIeISvmvXpknUCY1hag0D0bXSdJ0dAxHDKvcB/4w1zel5U666or+sUDAPKmvuSCD18FCjO
a0FL077Gw7hpbeeznUybiyEkLzO/TdfRgatA9Vym9kRQyYgLwuCMcMuZ/C957Ad0j03UTJsKsDzF
9chpbRzKQXy5qsnuDX4KOvGGEA4UdGG/0ey648gy7I0+Y7wDIXXdpsPLVHSUQ1OKrdEovsdk6a5k
BryQ9rZqslM2IpcLLAxgF1dV4MbqSzLbV270jQoqPant6kVgw1knTsnymN4X41NoYEsZHPZocYQ8
tsL6TaAxKmFiRxw3Ze9sI8uDIbNLE1V7zlxW60wCqctosUCDIsU7OYme7os1iAt77AdLLZ67wskD
pcVgMGggKCIFVpij75JVCpeiyOSfGLFpV/eCziFNKnSatD0x/i45sxIszbXSHBfFArKZZTuUQdxL
PxnMwraqY70vGBILON9+ODBcGSLu1a2MNzmxh1MMCEtl7niZZWmkUQwPWl5RqBoNzmJIPxuDhpVZ
f2Zpc0P+w7jP59VdlOMZ0cVBFoC052ilVS80n2w7e+9p8nG1qRTMpnTM8io+ROmwFtD6q2nhf6Vb
Ge346/ZGLdAsjTrytnX0FL41dFgwLinUrvKMcQDTIIbKKIemRzFyG4J5ATJHs7NXFXc3XAZlRdAU
fR24pdlS8zP2sIbROfQNHb9k6UfmZRwwrhFlMDhaH/Ec8Ls262+bgiFQZ3b8a8bqRF/+KjLhKvT0
baYcOfJIW5NaClzygIWG3dQubgTYgT5RryRjdxylLGK2buOxSa5KoV67tTB2Qu2b7UC2ExGSGDSy
Moh12OxLxMUhikQHwZumnYOlIc2mJ6vEB6rKR6Zm/P9LcKlE8dHt6dJjXtFWZ99aYHwl+MEYtlB3
W29syuQsbeanTUvTvjYm5dRyFMMAAxYokXuygXhx3TIozbX+rKR5WoaDmbGS5kn1VFqLscdzRhyu
qOaj6NaZUKsqm14r8G3ZWUtdm5sbmJBDIGIOC2UU+ol5YyE50dhmWeZTQc4GLrEy9BzianQoEeZY
45vlFO1qZz0lr/OJp8hmTmEjb02PmFcDFV1DbGX6LC0+21CTFpQ9spA42We/mJ6IXCARwuQp9QyD
2RRZLGuMZCxneDZdU0MKXpwdmpKnqLpVaaFwRDHo5r8SxBlBCAZIhCDkubV63hoNS6i2Vlk2s57A
clCCp9GwF2zcN6pSkOXTi3LHsNiIScp2kWGuYTld37yrlpB3oICDIZ2fwTGc68EeoCakFXpKrBUl
fH2WaHk9JQt/pHyLQuETMKM/tWH1vu30x4gZKo1DV3dbABa0za36U4fn7eFOuBlWp64TOk85OVF7
fEpDEDU1VGQ0qL7eNPse7HTJkWyu+TacSJBZ6isxS5abqdQPto6zk7LC5JgTtfY5Rea7qn8P0/LZ
l82tW6eBaTY3S2epxy7BWN6F72j3uLcgWkvNH0LIUj4BCF2QU/FYyjhc1jgbC/9UShxzFyuvbisc
pAqt6rHeISkQih0QlPBBRBczHcZeHspYao2FWmSmYmVfu9Mr1spimjOfy/YhNcL5aGHF2SRsfQTY
4I0dVdNWqZUdEWn3UsnVbevc6EKhMFTnp2ECUNWpdIWn9lEOTESsEd9dVHZggFzwOlO+8Oqjq7iT
r7nFiMz4Jh3kxmG3zyaYq+IwTM9CZzvQ41fbxK5Czb5vKzO+jipcCZXB2IBaZezQ81bDK/AINN3h
VdZnw0b0n6NDQ79OacETUvIgaQpUeu5uIp2AuCk1SGxme5jmoLTRgrwrbN3b2J4hhxGzVqTprSJq
IDQmdBt7qatN5dK/1gb2fFDjaP7X5ZdqjH/koFKxWONeY+0h+7mC9Zn/wVEecl/MJYrDzli32zve
UcpRha+orU3yWw0wnkvjZ0q6L1TYQm1IhuwablyhS/aISYj4kMnCcE8cR6WnNXhtYjmOlxprlmgR
skygs+L+fZ6ra66wKVUw0QZ1lcBELdGBkGyVVt0ZZxldfzetb9Sl/kw7tCAyTu911Q29uKH1GpPn
x3c0TjDQ9del5SWF8kGvfXxToj3TV2TsirgMHWO2ZSo/iO3RLrZga9R2l2Z15qSauuwiqHbXyfqF
0O5Lobj28ecmfCofg0nnoc4s3m3nPAAumPYFAvFNhgSCBlG2dRQXsmA7zH4N/ho/tPaQ9knKcaA+
dzUsaU3XbS8y9g5JBL5Y3OcoiYHKtPS0q64YgzZkI0MSIbXQpp2q5kA+58Ng18tOx4AUDMCUpkxE
zI6ZzsECaXacPLiIHSxK0sH7qzGJo4RjjbVQ2bPzyqrAaLv+MtSEd5Z8oOWCX7XW2ot0Zb3JEpCU
3B8BvCIZbzRjet2SCOEstBlxFP4Zew0mqc1YPu21J8NqbNQdb3VThrt4wmBdgS5r7euCiZiPhR05
Mcr5sFa2AyNWLVc6vwJalmLaCi0IzWp1zNp+IsSoAR4WXoCSXUUWexW2Zehg19gxJaMfo6GHdmti
kZLpiyUXGJvt3GhGe9v0hPclFiSOmfmn4LoU5ZKdAN7McLhJQ1zjiWkMvoT0vlVy8G+N5nzb5oD3
UD5NEqWZaCk37BmFbTezPhvLp5icfWtAZ02/bYsDlBTlj2aCpKHaktqPIOm6nKPTaNSPbYaYQnJw
6d3DlHUnt0Xhg08zQGf+qGVwDWxXfIihxSdvwELvXN3wQt0+61G9yZm/kBZgHVwkP8c6nR61BQtf
RFiKmVd8ALb4hBuw62MC5mm+bqfQSf0xzR8gRDA3tXHyIyNHszZfDwbTA1OEr/ENChRWFS8cl6DX
pa8M7RXgsXyHLOMwD+F13TEgtulFZBpgeXp6Kcv//FyU5le7TFcCvAFVqh+H8QlDMvFylqUgCOq2
mcCnla3VGXOUayuNsXRnHYbNwdg3pjxoEJP6YrpX5kW76tEC6bXJZSDZw6UwKd6NLz0zwBnDilAq
wkP7JeNiwOemN17RIHpqnfgkmaXRc3vXhZRn9J+s9s68VaR0/Q6OsitijpbkNq/g8kWs9VW764R2
sAZSWzMAyUGu1W+5lWCtm7Ar6cpXZPbvmcj+SIjKHP36bmz4v4hk9PBBZVtr6cDV0oRM0yIgT44J
moGfT69AgghcbHQYmNiafMzDGpc8fLPCHlOZPvL/v7P/tPglfVKfeD6Hpn/nqvgO2VaZ0dfUTXed
bn/VuXx25u6eKQQU0lQhedWWzJ1xl5GdyJZDW9U7zFEVPNeWAG+kxq6z6YulYcuvMnW2Q+NUN9of
LRzBLJXoxNZpVikjhC+5AyysrA/DZJ2G9jgb887mDCpR7xUs3KGlvBh98t3qOLFhWU+7ClDzGOKe
b79Ku3t264hudFldN2JLSp6GwQOSo3T3hSAbFqAE3tmR4UnQOwmSOlXU24hCtSE3ITBXmwuLz6et
fzHQdIJ4ca8mJGl+qYmPvIhuMQvHRxhCx8lcfgzlVzWAMAr34mwBCszKhjCp2VQDZHMm1QXExtLa
aeMUnTtZN9uoa+7wgQWqWXH6Z+LYsimNZKNglAc9AAlfssJjJEu/iLLrMC3Ig1EqvG9wisKii0N5
yybMIiB3HrFAxO6JzoY3deV6HUy0YLLLh7hub4yeKAOgDryMxB/x0foO3XKvpednAczdNIzLvWSG
oWcb2Tm1mtsI1i0M+5qJ1cQQYypSmlX5rpEKgJL6Wi6qBrV52OKaAK+WUZTV3b4qQX309ISTEvKO
nMrAiZerBH61F8ZNGai1PEZOeggjFaE6iiMNAGMAv+Y5YbOYEyUCGJcSQEZw4Cj6AUB8Rgz0CDca
kEIpia/M+rslm2uhyn3h5nMgNerdXOIOoa5WvDKvYG2PNzIy/tTiFBmsmlMy2ozDvl00DhWBD1h3
3C97lu80v0TjPDFB2U1lxKyEVFc2pXFEGTFF+rWdTtfxiKR67FF7aIc6youtRnvAKqybSccMR3uq
3dWNeoQrA9qs1Z+7Cd5NQ8PULMCsyCH13NK6lItxHxrpnWBN2Tp2v8vaZefWZFdwJRdO6vUVAzIL
ZFJKIKuBBS7FIqE3k+Ejo1yDpiKKnRpdTAfPWJXFIalAVQ/a1paSqoRmo1tOSACU/Cym9jNMh8+s
Y1ZBWL3W3BHF2nPSzFhhqhd095/JZH79L/bOZLttpcvSr1KrxoW/AAQCzaAm7Fv1je0JliVb6Hsg
0Dx9fqD/rGvLTmvlPAeXl6JtkQTBQJxz9v52p4q1D+lc6Gm51bWBedkIyLCiarfDF1qyDOwxkNE8
065FMT2E0nmKnWGnm2KPKbNaaa15inptxsui0em4IMoGr+3pDS31utJLLhhNvVSetZEVV1i9f0Gy
fpMmL5aYAQfJnqbuLZYwk8+veJ7Iz6xBH2B1Mh69okaN5H0OO6TtTDpPGpiEBUK7DuHsQMSMe4/X
igZ35j7qtTp1fnF9Qfn/T+rBB6kHhqHPyZL/9z+TBX5LPdikRR19+/pz7sG//82/cw9c/V+6MFxb
n6MTbfOf1APXmUMP7Dm/0DR0jz7MP6kHxr9oiLpwRhnH00CyiSL4z9QD61/SFDYKkzm3DUS9/O+k
HlzisYp0DIp8znSQZCsIyfllSAkUT+jGu5ijoGeARina7SQTBTgYdYSFuoiPDTDTdlDGipF0uGU/
nZwiaqdlZ1YQsapkxXbcwj8KuKG70tqEPnJZo6OUdX6S8D6qlFBGhsHNvjXUuZEV2yw0DluPEvNH
IMcveRz/i/HbTRHlbfP//vevYVUEEpnkf7lEytHr5ADP4RE/xzZAcZs8NQ3sMPmolg2sy0QDnKL5
+HThj9Ok5yvVec43h5zDD57b+DWh5d9P7rlS10EI85G8e/JaxApZkCSltmI1UsW2Suk+1KQCpCb6
p84Prku71ECK5kyJo+6j+LM/PT8fmydsh3PMEu+S/BDFJuVoWTDH3OZGWGQ00yiifZnbi8wJtGXN
4DrqV3qU0Y+c+Wo/nev/TtH4+dgbFgf3p/PncvAF797i9DYFSolfDz7RK2w3IW9sQWiRbF2ru6CG
UCpGyRbaYvMpBCIN9GivtaKQ7WG7LRA5gm/JM+QgAlfnB4fkz69IWM785TI8+e6ItEPo+6JsCZAu
LEb08RASlWxVpw/eOF/Od29cmnxdHNeFPitc593TNIErGlX53ZYkCUQLbkFkxGDHTyXAW1ziwYEs
Av9qop3nmsoAlwjM1anRvKas8KdSWOE2HWz7GEeW+0FQ63zMf/1MJHp0tCzCMDklrfkIvX69i/KA
b4/xf2SlTBECpNk21TfHBySHEPWVCFXm98BUwcMvyWouPzgTfj/s0jSJSZMW8bAGq9avTwqfKe5d
UXTbGE/KMvdh/peA6dd/P+x/OuqmZXok/ensT8T85z+9Nd1tzBhQFW+NwQzUZt5GXdALTCG7fXAe
/eko/vxU7z5gmzFAFci027pjBOMuVbCA4m/4QBHhOIDIRxGuonD8IDFQ/BprPC8o0nQd15bCtT1O
4HcL8hgmSIp7vtCmo9PeBAuBB1A/gh0CsFlC91PeNXMroI7YLlsHaflYKboKlsdux0lWKmVOiBF2
q/W2uUtSNDwB+kdls+66naJFPCSnSqKlV50H9lujXCDBY6v5JjnVg1rmdfDWEN6+G5Ob2kWcGySS
5uxoRid2lkF7S+74F6uS0e7vH+1lqXp32god4LfBeMihd/HutMVYY5sgR9stCtlkYwwg91oaQiD9
k5WGBKHV8SP0Sls7ynvA1sw20Bpv+px4yoFE0rWd36doU2imQqrrKK9Kt+jZpcf4ZVAIwN2HXq8U
yRE1gLdUFleuM+1KtokVZgFjMsVJmlZ8HhqUVblGxdnrO//TaIOGNuPupJnxByGDhvH7tUsCnjDE
vFhJ/nv3nmMvpd6QKTrlysnWXTcd+4q4aNKsIZE9TjFjiKlzGUlIOezykcOhyTfAyFd6G23KKdZO
QfEtT/i/rn82I1hosF4/h/5krCNRgOKRiPBIXVyK1t7AK3QevA4Jlf4Sa274mNEUocXOdRLpsIk+
AMWVAq1u+TrC3BY6uNe0i07jz6w4ux0UYtaifMSlZABtsHI0rK5wzmarE7ZLT304AvbzlhhvwJf3
1aHv1C0AokdXHZMBwGmRddGqsO4RWTy6Mr2vYyl3HuEWAIwgnCpapqQtEHOB74MGL0TXUqwKs+c6
akVPgOVcIifcdthMbvAo4uiGIcx1bdNdiYhpxxz0OpZgtFCMjWsjqDKO3SJ1koPp3jjEpWfaTpXd
g6Ujmeq19jroo2PSWNlmKB+rCGLNaJF/gCrsYKGKAlLYAkaQSBxSpd0ZBc2KwnsNa/laOPUNohrg
NET0VfILpq8HzBmfnIypmOYN+wxl/QJAkr1oXX4J/JVHO8BGHcs62iKwEIzkGXjmNbF54fjBWfX7
wuWyjAiTpZjtneO8W0GGhiYIELB221ntpswGRD0JkbzR8IAskGFySPVJP/CD9f+Pzyq56komHfOF
4NeVmQaHYvTPMFPTnxrRk1qQvnU1A8BJe4T0zODR/vT3BeMPey9XOlwJSMbzAPaY7y45DU4eyA/w
VmuLHm6e4JAY4vtaQ+pef5UOMTOeftTp6y9KOd38/cl//+K60jXn7bnn6UK8T8wMOon+WxW8Xaf4
RKG7iWk/7a2J4XvZmoCPd472TWOC/8FhNgTH8ddVkie20NWarhCCQ/3rcSZGV8tg2NNT6pwrj2/Y
mppegY4bh32Sw12mZlhK1bYkt0xXDYsn6grAK+oplp3x0av5/arPq3ENwzWlYzhcun59NUmkTYZd
eggaBnZB+rxsQFZce0GDispl8pD2jXHVOGi1Aqu4xlqyAhoUr7OwR9Fv5luJfervn8wlpu39EWI/
bJBTL+mzWu9Oi6qCnhApp9mawnSBqWjr0rYAYEbqqQzGN9UQOAGnC5WobQZc99LnTBR3JNfrTHgN
DC1GsMDa0h5CVyO6pCNdyoH/sOBzxekVPADIO7eR7lyxFVFb3BM+bsJzNYVvoUU+i0z41X9/S5dt
zW9vyXHmilB41Grv9iKBpcF7C4l0dJgcbMGKBt2V4eAJyxXcpNRIQHtD/FoqYeGMw57F4ApPaCrn
L35GtdboMN4nti4zg2aZNKu+LJHmeY1Hx1usiNZO8RLDjEgCX2CscR90s3DWgR1Oq8GiV157J9S8
LVk5vOHA2geCy+qQpruAY1TgnPtg92W9C+NjH+TOlbEhhCMslrP5z3/a6aE187KRWAJiIJslYbQ7
GCaoz7RxN+GhUi2YFhla+7BHmtDlOeOI8C3GsSRDNvyqs7Qd23OcV/5grygAcRwJoBoT0u5lHxef
sqHqFmiHCn63vWnTF83tH2vGy4c0N5p118/7H1ussrIWuJZmtYAJl8ZWycGFWkt2ZTNh8Bm/Tk2G
YDOx6iXQYbEy9ea+L+xvfz8BLru+306An47Gu+8ZUoneCopxTmOB3zumY700J8ZiaIAgESVutmZd
AJDEXM825iab2YB9deSjitsfnaD/styWf1rp2YBzkWYVMpz3S59LUHg/yq7BEe6obW+54xGF63Pn
M7ivjPEUSYUGIiICqQZgt9BT4xrfdnLteJAprHQ38cJPfkHLU5Yenph8PDpeJhb1xNQ6m/c4M8cD
NOOLNPklcFS/tlik915glUzXGcJzMB74tQ+1C8RxcoBQhCjRYVegbsjc6C2FJr30HfO6TaVPyq39
KSsZmUDWHjH2+APmS7J4hL4PkVuyhXHh0ukuaeBeR/dOfxaW/9Vwike7i7m2l97aaavnjpawqMLo
FFV4U+vgm2vE6eHvn/Pv5Q19It2wUNNLW6el8etJP1cGiR+znLpW8hWTYUEsMoDMYmJP//dn+sP1
y6bUQIKF54xiav6Qf/p6NSn5rnVhNNsyyN/ikqGMU+5YOm9A0CLaKgGzZ0z8rdx6+PsT/2HLy3s0
GYJ7lmU7+vvCuYIQVqIIZ3nO5bqDhEXWzGDtk7Z5NQUOzMlFCGfikrWxaS4kIMx1RijzAhoSpoy0
WJXItyzZRdupnMXiYR2vSajyZ7Hr31/qH050W2eK6gjCQOnCvTtGbRBV4Ov1ZpvDvUMJfQRy+FXp
6Q2RfcssijDUFx81sy6blnffdDp+pKAa+BUkurlfPxgPgOgQRXy7DNVd6UJfsfavEJKuJts5BXjH
lqbd4ML2xI4uw53pu3umPTjBPUTmoiAsW9TtKgwB4eIbZCIcjQ+R0R9b7aMt0HzR+f2Vcul0+Fws
/f32K+paJUOM0tveLdqVDuKRdRA9nq1joEQm8Pb3T+OPZywlEpBt2m10+n49MLYXJ0HWDc1W5GcQ
UMwueVakEFcszgL7FVp+omPSlfbRCft7Re7aBl1STlc+EOJmf33iuDFwJ1gkYWVT+9yP1q3hUB36
IbLgcKivKVfQ9VB/JgOzWztofaKWm1WoNOpwP8DUnjX2UugK5VtyIE+n/OBSafxp1TAcikedLzNR
6O9OmX7s5BQ2qEpNzfrKqoKgzWrjDVlgZ+rG72HE7lhZ7sbGYeQ6431pYTGxphL4OVRTVrE3MXII
//5xWX/6vNgh80lR3bq4oH49bG2gfFPker0duyDe6NkY7rVc7tMGK9Nsob9qWs9bxhH5loEiVJGN
4740aSJ2sQuXE0+4KaN7MQzfiZDt7zsjuA39prkiYcXTxHSsXLwgrDSnyqu6le1j6ovYaF7lXBe8
2Di3Ls7RyAu981RymcgVW7hIH+11aHvquanOeUmFEA10ePZN235NB/kJplmx10TsPKEq/jZV0RpT
PZYs4tPPqcFlTdRTeSpmzit7gL8fsD8cL9ezbfiCusNe2nh3fodIhfFH2hUOTblEBhuvO2uCrJZ3
4ZKAjIco7G5trX7DfLv6+zMbf9hrkQdmOR7pCbrrvm9iRxipyqp2qi2SJnxGemftIs33t6YvgCUW
tkGETX0AytwfUp/+phCVBFwk/vs1FbUUKjF7nkb8dmUoc8jHpWtVSJPH69rKCCZJdJBQjD2XTmh8
HdzcwJ+Qn2LLbD44Xf9UTPLkdHMpYhAAve8+mZMfxAztqi1aRrnognBrusUL/GnU5UGF50/z8iUZ
ycgvg00ZVuEH3+I/rDIe0lfPsg3bsKT37uNnp5QzOpfVNu2mDPDaXvjL2G0IA4ozE8Pdh++YUugP
tSR7St3DEea4gnX816+om1hFF0wGz6ky7wX/f7zsy5ZZLk0bIDf1fZqT124MlfcANB3Sdud/E/Cj
j85AdF0w+N5NrH0FHROuuxlBDPk7XCZQem8Qo5waAzQjgixtiY0vAkAhyAHxG2IKAfiwT05OWjI4
Tw0tpkb3y3vSJ5+bUY2Ic+oY2gbpymOT3jYpeiohSMnm207ZS8rYY96W/ZogiWAHnEU8J5b1ouxQ
rnsTmu1cE50DUJBLdF7+18TBN4f00tT1O7o52oOFnd53evkUQarc0/7yz36EGrYAIXsjdVXfTiaq
iA5bFYON6rF9EwVz3GhQ9rMrnrrJiL8r+vp1PyeZRA8OFcRt0Uvt3NdEJZYZhpGFG/reXewgCguC
8Rh20c00jcZTkxsIK0bsgj7QgK1wClpEpmVd5176xE6m29dxMF0Npn6UZWcckMJ8oQhKzqUxxEiz
UsLxTDd/Gsb4Qa8DqAb95G0wUI6fQ/ZtGRCFr1YhU9YOohTbCWM5FBoi+MauuI8j59UMy+lVT4zb
3E0/t1mkbXITZ8HodNEZyjaJQk2/DLs+xeKUFd06K6OJei9Vh6gAJ40EZapXCOdGNHMYP9aRQlCV
iuYwFSW7+i59brW42xrzT5eHnHAiPMO3wIvopE5zZY+u8Om0h5E2yeUhwy3loUVdnuZRf0JQ0p8Q
bqof9y6P+cmwalTtE5oEWiwR8kTr0T5d7v1z02eBWpc9PTlXlhlBI0QzKrOIzn4/RufAGuh1BiPQ
Qz8pjijYwB2jnSqOlVN/wQ5F9TKBw46CHmjZfA/lMxDx1NTRQQUTFP96uu6QYpECB06JR5j8jddR
Cv6OkI5dUdunFhTjzT83FUCViL3KlZNB45RNMqDVpThHWDCwxy2txyER4Q4rErpfNBJt75PLk1BS
HTxVPQFBIkLCcQJ0TtK/t9xiQ9KF8awBhjo2IbWMxjZZL0vtri0N7Q7V4K1KnRYbVq7dGDW9Yw8y
lz9o4CED6T8EYVIdwqYh/2j+MWOLfx6ndNU1A0h+NMiLwUn6G7YJdT+m2qKNo+6mSVaOHh9NkHW3
VerJRaMN6V6BeETSaRebWLfjW6tQ8S0NJrUexgj3zWjTfrdVSOR3pI7+hBi7FY6HdC9OtyUczXWb
mz6wGFTgudVm7K1ckkyH6Wm00GIjjJ7OueZPT2aSHTTL8G4zva6fsi94V6cnqwnT/dCRDyBKZ1tR
vjwGvjfez87v2jGqx2rEW90kQU6PnCx3uyC8faQkvrabSFxf7rF17ak1Fo7bRBujb2cV6Cjqk1MR
UuNUyReRuvLguK19uESZ4VhbWKTBAkPIgiXjtXoryQzNeC+Pc49ygXTKWYQyIOY6F8a9nsF61tRN
B2Bl7U28bcKFvEcV5vZKH1wHAgFPrCIoO4PRl2eUPBP46GaDT8KoYYgwPccxqlT3BdTvJ9X1RwOO
2rXdm+KqaOb8JhNCmVZn7bkhY8yyS2InbTTzphVIehB6tSkCgq0U6B4q6ja7n7LudiTh/HMWz/4R
VQ57jYyBT3J4ktLJnkRkrUUJNKXLZ4dKVrmfu/BQmaP9hfnvsIEv2e4aWLefJN7kZn4cipxYp2U7
kazAsiogyTzalkY6a22Ouw4bd1lP8VM+Rl9YSNIvufD568k9Ru/6xjUSghLjjQii7Gno+u5WuLhA
x6fSqowHFxfBtUs6RUDq86OMpuQqbrXXy08pQNdz3mBJzvwC30iu8WnQe73lIoOq2/bvvflmJByL
vtBkHVNGoKsyNusdkCNgjTSXdqVpjI8eBHpEuqVg3laMj9hck3Xq6C9DP2TLqoibe4JkCHyzoru6
Uc19O9+AWsYOULjmEnUcWGUlaTvnXn/oc0Bf1fxj3LXxfZSXhBTpX7yshtTrDs6ut71PpDkk1Gs2
30XQcSiTnZ0RJNFL850PGviA1ndcfFzrxrcd6nG5qtNGXjGWA1xERNcWejVjir4GyBAo+4THrFxL
REGrIQrG68CtRowA3FMhG5kiSfEXa/FmxDJ+Uw9NcjNkZXhtw5epgmCTKYk////H5JUmHRuHPEPg
RbZ5wBeBkqryJhKfMuco6K8lZXiF26M4BkZSHq0ym8M3Ym/bj6i2EpwLjGibWzPSkxVcR+dYmW55
zHAwnBtnCq8vF7sCLeYqjHsKfV+fri43krkBCUH6Vm/q4GR51doNDHMPKfDrFLVHO0TmHlffC029
2j66vJQ+G2/g6Klm36VA4qiovVXhDOvIaoOjoQfBSuYGKMEiO5jjtKspIxbSitYaDjd0bd+iJLlL
Ep9Y0XTcBFP0XRvrbU2Ei8RhQtwg0AOPfZ8amnWBXW0y0WYrPz41YfPcwigEA/wtVieL6zgFzHJo
rc+YBO50DaIa7a9btvOrfECS4iSIxEclEQayh9Qy6+R27bM5tjcTRm3aIdekr89XXSZLPlxwhNbS
SZ5d4vasiUgKM9xaDaRp8+ArlLGJ9par6Go03W94lohOIzddQ5XKzNPtl3VqLAe9LZeMQqFPBWRS
Od2ExnusDhRD8YFsj6dutG8qW00rIy33aO/2aBlvFXRfHOlRWvb7IQZvGA+EAefTtom09ajMbRLY
K7KlT4EzfqfivC0F81VAZJgsSosOZIabMm/YskreVpmzV9aTo2pVT/7TY5Lgf7FjeRdb+gTVH1O1
oXx2BZJ+rZ/pK1KbXl0jxeUXIXGc0vY29/w7e8RioA2jsW1idiaans1NRgfKHHK+woUUhGB0mjBm
5FAD2iY/ZMLGPZFr19EwfI0meyOLCXZHjZgvFsaXvNSvaJUoUA3bHHS+M1F7es30LYR3xfAPVi6J
JejxGKpUGor5uq5d8s+rs5mQsIsipFhWpbjRyZ1bNBILjcLVnJqfUK5ejQ3CH1z72TrJUkiFSdys
q7C66nHzboB7k6xkwRD0NehgQWFeSY06IsenummU6R1HmyXBcr5r0F9WhSvetJxYTlcWYgGi9SpR
063eQJvuDAkpwiazwdQKEOFtsEt8fO40/nWQYFVAlLE2M+IYWtjT2cHnexjCMFpOIthWfXEyjeix
nSayDHJJlGb+ltNKDmYeRZd9d+P4TTQ47oA+V4uOnQWWpXqTZHzGlmqebCWgEJQIDPAayjsLxC7D
6MAjyaTvh9Wge7D1TBxFbonpRZOzY7Y9ei4Z7zM8ve/SMx7xzWRCVwsGMF+VTDYk6SBf7BSXXbJy
jBgCZzW2J/ykpJrpwydpaBp+5P66LpVYRUw+kWb2R3SiwwY71D4zo3rr49ISgT7tm6p7zbkAxuUY
3bYjhAdyYhddFDqrvCqHY9KDwrjcayLiMQKijGEunWnnWFvMQ+WxHERBpABlLn1GaZS4nV1LQwoS
Hr0cgk2lA5PwIlyhhU7P2I3zlcqC+uh2QY3KoAnUspC04C8PdrGojoh4T2LoMakHXXU0tJqOIqlo
K/D91dGkvikXWV+a207vzs78hJU1lkfHdlg9jUHyLXVxW9U0xgs4+pfXHmZDvhFO/MpoIDrGwRDB
YurA4eOTXSFgN1mu8GakOmYFWWEVqLJZ9lEPWNwi96pIkp0Z1Nq68bMXshfztROAHstIuCGgmoOQ
xAwXvAsKzde6I4LXcVfgew4ZtgOV7veZC6Fh4Jq50GZ+qIvNdyHsBmyc1+3GEtlI3/s4thxoQJcb
5oIbpzE9XBtyTUJUtK9baSFRy1Ks0yHz/wra1TGS2nNNiPOmmX+6PEQJfopyh6zxOjtGRZUfpyzM
j+4wfXElmyXRISyjEVWuO5sYt8KfWpy081GumoaEuHLCw2bn+X7y+c63mdjHLhf+UE+PLTCyYzLf
M/pwO8mw3UFi/OQqv9jwk3+43JBd2BKxYTzlaZCxnGAfvjwepx5L5eVuL+M1bTpnV82WkTFJwuPl
nhdOOy2yqYJ6a4OBod9Fpdo6dQUjDgjQc1g2w+bHj1ropUdOqQ7vIiFyUP10DsEh1aKYvBduRk1G
gBBIsQyyHw+7rQWJAegtkHYgoRsoIA21ho8AsOu0Q10lLwaF6ZphhnsQnYJRH6grkXjDIXSacxVt
XWg/zND0nokn1zXD4fRJW6HhCAP6X2YQHA0quLXZW6SKp1BNXN2FmKpxM5TJIvb0clNppcmXHDNJ
0Tg1DKDvk2v4R5p89TpNalg2+R4hvb6RvqS4Fu5hJEpj2Seg1CxmD1pFrZom+mvfaf3SmL2Jo+59
G812Q6b2sE7wAvQ9SRS1Z5Cj2syAazebUd+Xu1NkFc0MTssP9uVR5PEE6qmZk315tJv/gazIV8EH
iEpjxL6p6+Hu8rgI51jGy9/T7c7FYHx5+HJz+fWXe3qPUDv2Euwa8y/78Tw/bi//tNCMfAmapV7+
ePDyt8rLy73c/fFz7dgrE2PPT69tuLz4yx//eCVyTJ/lHGB9+b3/vAl8Olj/Buu5wGjInnt+u4km
d40cuEwH2Alyc4DgPd9L53v//Hi5d3ns3d9DypFuui5/vDx+uemDGkP8P//WCRq5wRV1fXkINg4R
llnx0rQ5pbJLBnPmOdbq8uM/N1NMIV1M+GcXl7us6d3B8ga5clNxAHdV70AuSVBplb+qi+qkdM06
o6G0cZNJHEhtnG0HEkZW5eDg4Z1ngUM8WkvEcW+AX9olfiiJ1c9+5UKEa5nFGR9BuBfE766coBM3
7Wg0m9TPhzM2uSVZwSl+IpozdeMZW6uENNMjsDKT/nuqD/p2Comesgl9h+2idUx7I/3FpXS5Dml1
UGffZ85ndmzkabOQo7WfnGWTkTiqW6w9dpJ+b4b2qpYm6bAGss+B9Aqf2JmCjv1Csydto0/OF8+5
kQaBKUP14pOedvDHqls7JoS81m8fAR/y1HW/iJUdbbMi2gPytLe6J+/zFnERcK8dpdXNNIpN5Cmy
RQMfthDNE2G0p7QG5Qz0HlwZaj9h+wocI4bnniFwVOAnUDkGBCcj8iatXqL7XlW3keVDbRaC/VNw
I4qBOOXirbUgymSYl7h+fleKlJewpfAAz7tSjXWI52RbSeCXP6CwoLCjWUSPhY5YzQ4JG1pN4LsB
jOVE3svnobvu9PzOT6p+WwfunBPnejeOKl4UVJV14lbfyqB70NoKw53eA8fOcVTH4dcs3mhZjYHI
nWWJnbUyccyvs6rbOkXuHYMabULE3sjIe23Xmd9t3Em7UD2GyLfuAqLEF2Xkg57EgWqM2OEK1Eiw
KAkWKteJF0fLqCMRR6+yfNVFkcHl+SqGOmUFkGwpgTeGDCBoySIlzNOwF0pXztYLapznCThpNPYz
RZWLfZ3Q1jISYmDqYNf45LXPPzk4WQ9W7ZKFA2FplKq/FQjPoqx81tKyOToWrBZy8tjtWFVxJkgM
jgsZYWMS7Wg9PWm8hKOk9bGAo84Y0HeHNfQSa1M4UNAas/xKdatWzHCKbeCY6jqyF3rHli+Hk7Qt
OzLL8sGpV4rxJoL0ioli5lAQFtTutMAyqFUy4w+iBwoa+FWMiRZEajdHX92iY/LYmbA3QGpAZoX9
qACfY59fjFqKxIVskS7T9hOCekKTcuzGdl6e8gjvUZ6V7IPhqZACDNGTTiKqqPCzE9tc4ScRrURc
16eW/lADAGdhZS4JMzJAnd67nwajhNH2khRdfV3529iHhjNJ86oL6DA0gxbtEr240g3UH0pCOGrC
cFhihiIrWDbwF2BArHCEf+nJ1Vs2lh0uQ/LZrsCRBpQVy8mInsWAuBSgl1zFBYUTWY46OoUciGyV
bjQtbeh+kLDikCtMGwtQc1F2N9JM6/WMvPDoc+07qDmWDvObRCt3PRIu3qWueZWajIUTYsNXAR7f
pV+wMKf611kDVmo1mxGODnUdHf10essZJWtF9FkryreuJ8upww86u/zI67KRawGr2QTQB/ka8e+9
oTXXmhG+hkRADbms1my5C8h7nnMO+zBE/0xgDSE0JPnUzKTp+53QORE4hmCbSyckGKseRrznxbSN
24gEH7P/BgB7vGUFRAijum5RV0N3iKBqbEboxUTFZPZeo5ozUHwfM2r3wCbdEAN5RlfPfLK0zN9k
+FqgKneSLZDm7bCcHqsuhkztxeF9O4hvvoQwfNXEzHE0JcXcCY5vpsLwztD5l0QgszerM77a87cI
IlyP79m4doKaIs5TGTNKZ2sT5L0o2Cifq/kGwmVo0Zojp+OAg9TaalV9Ik8vOf+4MVkbW+G9+VXI
BoshxFr3yIim3qSXunWq8IQvbzzJCNIS40CHESDNQZCjsk+6Y4Nw/khBOaxMl/lFRvgxnMs8ornO
SjXvJs2trIO9V9NZMaMMPYKWu4s26NeEC+5wuhObFFV74BSQUfKvlhGTUCfKiDF5aK6eGpXbmxQR
Fq0tKCKhG26Cgnh3Qg4VuxI8v7bX7ywdW3w+hXu4nPwuOIK+16y5rphrHl27JVjqsjODJSGv0VJ3
2vQYCSIC8jDa2FHQvPaZejV13LsJm51cB2dXD7gRc3v8XmBYG22xHZPRphfqgh/RyhMqZ/hAMr4x
8JHF1DJACzgjzQ6LKtegT5EZQF6N8uepjc+hz1Aj6LN4yyxH43TD6JF1xS6g67VBeVWPD40/B9SF
rVwzbv5Ms1Eu2dyi3THxIQ+TyTTHq4/kAHi4dIkAZY2CvLzx+J2C5fG64vCN4TXb1H4D7Bv4nEOW
d5YYzqaJH2l5Yz4iUioX197keihrAfs7ZgSsteyv+qAg5AuRxbrP5hqLAN8Dtsqlo3XDTdgc29Fb
FmbrXifsAINUq29rUb6C8OOks1RyHpLmU1LF0Xak+UL8GBAzumZr9sl4OQuEcTVphpsqMc6hRRUy
h572RZ8cHYbpa3CZBiFl1rTpa3VQ4WCuRzr1pAB00XXjcXER6o5cVfRzcYVHcbbEqBJ36vgZS0d2
pxggreIEtDtxGjnxtoRaFWColdtuTpCEp70Kkm+9EcALMkAA8J1gwEPoFsgVc2v1NWssva4dObH+
unV6IGBNvacvM+5lh6eTSPqlakt/r2XThCpqeNGkJ45VG3unwfOCTYqmEjUWnGprgOTioPu7ohWg
nxKQw0bnxzeVRQ3rj+a14RWDu9C6Ir651SNy5RLGq7tAxipktdWxfdqDucO5hefWv1M1yYNlCqch
DswbNAr5Pdp44Ak5OHWj+1x3fvkg47g7D2H0ma9b9dC6Hdt6GeYLz4euEWeEO6rqqJcaGavzjyjj
QCDbZnIQqhj2YUqPoXKCTT/0xpsWpUcALevaG1aqks6nbIRLhQiQLgnseBLbhms3L2rsDcBMNFpJ
0o/jnWlWxG4Z/XQtOMwLGVvZPs3ZQo78oq2ngTqswi9yUPs0dtVtCTL4ipnpVYs/+CFKux0tKJBc
bvpGTKNaiq4ONlamvyXtdYyI/1T1LzQkmnMSY9NqCQwAqk3OYEZAheyEuY6jYa8bTce3S8e+oXXq
GDPM6lHAwBYrsbpHbDvHChK5p3qGJBQveeBHO0GsFUwlZys5cQ+6+Rq53VqOCj5iGhBFG/kUuH77
xSSx2jYz2I0G7UIfEOse5sW+j3MYhJiVknHaaGVo36hYbq1R2HuGtjvV9nfSku3VGNc6VxCiLsti
NLGgcnX1pbNHuxduhU6KRFqxh+3zT7UZDuyQImZ7Bi7z0nxxWl1AARfnQdBGEINY231Xb3Xwa4eU
eRPUnJAi3rVO2RB8x1pHQ9RxCIeOJ3ud5v0W2Lu9b8MIzmzawoPsbALiA4sLrj+m9BMGawfJFMgO
CaE1TAvFqmtEhryF2gtpx4c8m8EH24D0s/6DvfPYclvbsuyv5Mg+3oA3jerQewYZVtHBkEISvD+w
X18TCL2gFPfWfZn96mAAByBlSALn7L3WXAuJFhhCk35pBro2l9uq3gxl7G6R8mwJx1QXOO6RVXGn
aEcCJ6WqhZHJ+baMDHAfbv/kF4qx13AszBIVKbPfJc4qtUtisUgOuFfiZFmZlJQz1C3r3ExCgBHA
fj30jmeH8jie5qpfwBvvFLnackfqkH6YBKqWjX+14TTJyKorw/mhQFbeNgAEjErDO98HTPpavNEq
q+x5rgfMFmweo3KC11jV6yPMqn6V1AWRGSyX9wMLVuSuLk0CI3hVKbFuddt59VpyxEtjqfihf+d1
mEVinP9zGu0JkwsQKVrO6o4VbbmREWvDYEsPbb9DOM3CDxILglyjJMsgABkHkDI2yXKMStyfldVj
hXeiRRvdhWFhncrCBNAkd49yNXfDUnpWOroyVnmB/OauJA04OHPFQwrhZiyuHezQHZYRcpw1H4y7
KfVnNzPcpRS40qvZfnet1HxWoAj2hJA4RtcfdBsCepkO9OE8l4d65B/9FAeMoqePSdpVR5cMn2vT
PkDAxQCBLOHoh3Z0SgR3Ekr56wjBySXxYQGA4TOPTXwybNZyno1q2iaKhZltJS4uM5iffVySchvA
aG8MxKumhmrUlvj+5pQXGsOFLJQMuInGTaV7YkVusDVj2uicHNKClQhgobzxyizalMPwkPsiPNCi
6K8lqcQS2LRZU4e0nwz9pagG+zJtKNuB6FJ/5GCDlpUcW4hQLbg3VY8ZyOsfBjfsjjwPmqveyDtf
hZBHmZiqdUOHxkeVZklOdRxqN2FdQCIDaiD+W7X0kmmRMpeg/FMarumxDyT4ZTHaZzsHXMaMIacq
55Z36rCojZWDdnGpp1q/tEw5JdMxCQ8acVUisod9SqF4GaiyBpeXmqcsNbRzDNrNheGvld5tLxG6
kZYmZRF29gHvKIxxD/F2kLc/AgKR6BkN5AflabczWLBmQVAtGr/AVpt4yqL2VW+l2JQVlX0Ue/l9
Ci6gQC2FaenQx/g/tNRflQYAWDUwmL+7vjMXkusdAObdRb4WbHwaDFRAgWZr+QvNd+4iehqsOoAg
C0AiPdZ+OP30R8KVGrv1Mq3Dcu73NIMU4xtaVGlr+LkNvzHYoTco99NGKltnnkNAWAIvSi5Jny1N
hDcPDb/4XdiQ7BTVcrPrA/tL6no/JMybd7GmIZWE5YGYKpv1rtYyZYT/BFOMmM6WwIqsVOkcF6a3
TYQHEDYpvLU1EFxq5GR2E2zG9KTvqL36Y4+fvBTDWInQrdYEg4GMDeyXoSJhvM6QvWttuYcLldMU
SV8wxgq+Ek6w9CXlW0+qyaLviSEVrIlBTNtwWMzkog51eUqaoDu7brbve9AIBMQbq5S7EHktkbxo
CMBFPeQ/g9eCSSTiaqlJCPgg1zAVCuFn51Qkzob31VF/FlajPTtZi67PjL9kEv7QTu/CL9TV87nL
VwyQ8paFtcndG8Nf62sAt6GbrXxQyYkSlvDQWAsmwbo2hUlIg+tsscBQHVhHogk2eOwfUh9MCLxn
bd6CLiXcxTZXQSRqyArFiDmRi1O9lxPrh01oF8Qo11ioRv+gm4m+rcEG2nKFWEFFhJyk5HLmQrDu
sNEJ1AjekNoIcCGS6dGuHb6TlDJmyKg9q0fgWmrVF+sMFA/9CYTvmEGEB9bHDWNSAcA5xy2rokiA
xxaI8KhrDSqfvluAcqrJag6Ur4C0K0Vlpg+dWxe5A5RM7Wauk21yvc8QGviQQNCZrsl52zQkiS26
Mdwryhet7dH9JL1Pz/SfrbzFPzKLqPQTLacBDlGanVtIm0yOl2Ag25naUf8BUnksE+lLl3Rvnkot
JKm9GnZ8TwTOAGMHwP55aCznmEtReVAyQW4MygwamjRRCzIaU00Nljzvx59uOo+6BDpq9xKS+NuG
1q4QCfd7vViUZlHwqAdFrkPw2mhMp4K+XWZt2m2EhkOeDCUkl5RkmEugryOUQGR0c5MstGegtF+K
WqJSS42fRSp6HuI+UWLZp7gcwCjJ0ToiLnvvGStFqdCOS1W6sFKKX6rhiI3kBMQTZKm2dktSPuDu
CZJ3xXfq4cQWaSBkMEq3y5YmWxxlxNvXZPF4GmUtCWsNs6Clp/raLDDlfWKAlum02r0WFJf6jn5t
jXthLzUw2LpUXGF/QhmIPOQQtaTfi/SrpQKNRgbbzETSK4vCz40NnB+02xTWGhFomx5771wKcC0Y
lMLx3IaU0Qtmjon17EtQYysyfddQdbpFkQ8RYofOWnE33PNhdfgaStYmcqGdm1TZYb+LZ3RVW+ay
iMRL7DXQXUiM8v1KO+iocrZJm9w5lsgOaRpS+anK8mRZzDlN0R24CQ+zzo2ccxxQBwmorQVhYcy6
Sjwwgyr5smqIZfxqq9mkx+p4+Wl+epDnSmc9gM3ESDuzi8xaSElRnmpreFDolI0VKWunqGN4Up1B
E7T5j2vznuW/Cf4KpPRDEQ1ixx1up0O2x3TTfq1bVZmHYSbNK43ynr/UXTLh1ILpm5cp3/yYJDih
p98rFu3rLof6KGU/0qjyD0js7JVlhN9bYyx1qV68CbHcG3abLVRchCvddr+panp2w6luSyG7V+mT
VT7m35pvtSPJ5lZJfWPeOfRfkiyu5p7IpX1lhExksRbOBy/Vuc8mP0Y6+wZ3FTnnA1EjUkOxyJZC
Cgt5d9TEKzUMsueD6Nlqt70orV2kEFavEJY0L+2CrqifFEsM/Dtn0L6WViivAtmPdl1uwoDMlKUa
NPW2SMOaBTq3EuaRl9T9qVglsEnd6FFD2CVpImG4Nj1+mZbTzag5OiyoEag62Ea8MackT5xtFLdf
RFwGe0/0lzyFQ1cW+SHGWTAPzYwO4cB62K6QYbWGxv8x84EgphjUR/qbq1Ci0cnFWZN5tMmsllhQ
o4tnUeNoO8OWvkE8fiTmjN8vi/9xbWXvO41/HmS1EbMIsylxdaiTtBzPTu9vNAtJFxVab6FDxFpb
NFsi39x5iZ3N2l7JtjYhC2vCUzCt61/kXrL3RSdIXADovbX0U0aRBbJR1EnSxVPgYLcqIEBJrfgh
x+WzZrntDmNfts6BAc8z2k+dbtLQ14ocFUnOfV8Xzn7axK3xPae2Ru0vAD9Vi2BLv+jOtXP94Jfa
N+aU8ltc6hfDlf2T3xf2inTuo9W0Ic/XRllSEgKD6rL+wXHGB0weLmtNc0O9JXgOnew0tHU3iymC
hfnYHhPeg0DOyoQpDndqmmyLqCIpnnTnbdoZFy21urVacNMaooL23pxHhg9yM0bn8SaYroELfHZh
nS78VovW8AABwTpSxzxAewytdJPU1Vc1q6KHnJLQmnYZCo9GK05JXT4wqeoJukyQEqTxU8ocqfeF
tm3A2M0wgi9dizTzOPcr7kgtqaMRBdPexmBfkI3kwznclTJP0bpzWRsW0E+DKmIpMODCULxwVwA0
OCCZW41C9mXaefal8kmHkrpcXgHDfrUQrs1lE1K53uE9wLpVE2skNoWaafuu94yZw1pMhJTfANeT
UFa3yqrUWNMMmXx0BoXnoJWvE4BHsx7oJMmzjXU0nWhdZcC9a/zlfMbu9UQGuUkAba0u9YJfeZWr
VGj81D0mMrSmTnd2MXPpbRPjMjfzCr2TGp/8JpY2nbfi78G6XAqvfWal6G16/+RgGfRD/BOqp8Tr
hD4lLaiu2g65zlJZOoZZRQSarEMEU4Z8K1LRrmwsXgtbBvAnWLcVnfkS81u5S5S+ZKrgb1MUVOcE
YHnSl822NqPq5Hge6IPcj48tv0tf65SdkcDWLzoXEAJaOD86+QK8dhUbxFa5OR9PQxR6mcbcrVI5
nE83fjLE0WtIOSmQQlW3PDtOAXDttVzkd5kXnjWVou+gk/Yjhc2eD9PiKyS4kee5TI5gPWLpC9IH
SvPeNWlO+KV6T0gNAWgt4qMmojPUBMo3gj3Su8CqIDIX+hebQsscKxB/JfwdS0Bv2pPcbETzQ+RC
fyg0WdzZoXhIgdYiBupUkqW8+MmI/R+ZaTY/MhKoTKN3ZkOJHtaQWAoHQ39oJFPbVmoXHW1VXw9O
l3/hMZiiQVTDZUSCwa7WSqrjdW+d/AhNietlybxr6oWnEJ8g0Up3A/WhCpyrnwx8iWRW5302RlI1
OARRcmonUfL8cENhnJt8aOY+IIKMUh5xPWx6OYlxy5bdnd4RKyC3sv44oBqf+e0TPjlnXOOC1Whj
Um21blN1+c+E+La5HVqFyaIfQZHed3fQYr1TSVYX7YZr6rLypXRj7Q3qnAsbMwPle6iqqpz6S8mr
SeELK2NbECWGCQBv25Az7y/R0oZMatHBZTAUBIs6og/x8XrRq2IoZ9zJ0hrbpr9SwXYvud0TqDIY
zMgzAR2t9RYiKKPloEYmDiq/2uh4ne6jZPiZ8/0m4z190J0auCPr6FnEb5lgAfkMm4+uEImB/Apb
/I8jexfCI8IW3a5prQ7uPilBxIGcPmBojE6qcvBKmtuZ0BIEJM5FwGQ9t2ZW7qKGbx2OoWpvg+E9
NnpandQq3spFdq8ZkDYbnDlbuyyZ0AhjrpLBPVMcT3vseudKsV/sGttf6FgEZn3mufdohJ/01m7J
niyifWG68UUFkw6ZHpC2pQVUyKjmHZ0wo/inYtDtfDU50KNljZU3m4RgrVUdCvVC/vBoCjYWRR2b
Y8pedapl+ahwz1hUdQZmcnyKSDGlW9MLUN6hbWppYBnxkFEXrMXVkzL5AviwIjmrEfFbRHkKPrBc
3VXNXSbi+BBjLmDhGSkvCBMxcCslAnPaDM+sF5v26Oa6/YUwZDiOJg9FhfIPs0OL7hLx6NQs669p
B0CUXqa+S5TqlRWBvFdLngkOQZIydnCLhMy9QE/Op8LNKSJ9467ttIfMZq6nKz4VknFj06ACuVFf
Qp7fd9ggLopG+BKMkJ0eVqiIQnDwTe9Yc1HgN6oMWM+u1/KtZeMJ1tvS0IJcr+t1Q9LiFqhveHUR
xpkyAEvuiyCpm2FvUsDY9KbXUpJJdq2ELTB3NO+pDCi7eknlkt2RpTgYCwrQepS+xi4TEWAdwSVJ
iWiq6I4CIhxlehcqe6YendUEwV0idrlt5U9JPa6eoQuUzUbCNnTUPfnRpaH5M9MKHoGWcWfWVPqa
SuZdXVs70RW6RC2TIVu4/bKHErXI6uSUESTJ/Iklehbl8lGm1j/zovpeIFDm/zUNnkEME7dm4xdr
+3KlK73GilaZG0xCm6TJj3kUlyTqRBB3CsJUldBw78rE/Gp7Zrb2zYYMEY+IIgS3dZR2a9esWLS5
/DGlHl+M3rb39OkzOsFExhlF7G5IlK3x6/XNpcVd0uI7eDFLCp9RFFwU3IY0SlSCyyITl4e7xf23
MivV/F7jUzDdZZRRm5o2oaFYJ93T5SM0poW3kOgHvcR6Ue7NmC+8EqXyiyhB9zeJb++1FnlfXfnW
Opaa5JgHIdptw6gffb7cFHujJ8RU4ZryIUsqMk22eeUpM6d18m89LaI+IIKZvHEX6o5j7ECw1yzk
iNTTKlr1WqK92UiFHitKOMwGANtbll2iqWi7a9+b2V4S7o+OctA1gNG4ylOECs5Ur0rRmKbEfdG7
oXxllhXI9Z54CqnrFpqGshOojDKHcFcD4xxdB0GoPZKf6sPpbbRd5TbaY6HIvw7NnOcdtLh+VcZN
vZEzZOFx2iXbvu0xCyTea19rwWOcX53cyZ4a1fWuLSmQxLKEF6f1pTPgg3Xuuw9UdfpDpTk+8jzH
ukSp6z8pUy+i7vJd46ZzB9/ngx8PB+EYFuWUqH+ICKCVMJntyxgRBsscbd9aWKI8pyxeBkK2F5gL
8h3ezGZdltQcHNRsgAVqZxXVLKENRNjpKC8fjLJbg4228ZfE6cno8UGmGp3cHqn5sgEsSGAVD9XC
qLKTmiU/KTXY60KVUTCorbZlRs5PgsnGrEto8Lu9xG2Gme5cFt2wIuSTqr5i9EeTCf88z9qG+Z2k
bBxFF+dmYMmbR576BGj9SdR2feUv9rMvgeMOyEOWNTEYmxQZ2qwUkXtA9k3QsOnQYHVL8xyhKLaj
uWhqd994THiTqv7Jx0mB0Ksqvki1tkqTaHwUK9odK139jmVljeXH2CeS0S1Fl0VL/bk3kuih8KTy
gfmbN5MlsvOMnPlRSwr8qh3EcDI6CmWit55rTa4fkdiyxLWS/kJrRzkNbraoIyskPj436ED2r6Up
lOO0kRqFZg8eSOoXjNEm25SF06ztYNjzWcU71HrK1TV2QV1Hl7wC2evC4ZQLhWWNaWkPg3IvHEl9
Vt7iqj7ZneM9+ZLqnSGKPHdEXi9iw8rwt/ntuS6r9pzYwwEHrOvsQN6E+mygbrBKe6aoA8ZX2sSp
vKqKspqIBns5Iggk1CoxN/JAvav1+GtI2ibyqFx7RiflI7K7Fw0rktAkVirTmhJIfXq29EY6s2BA
BOQ31HiGsNwrnrSrcj55oCnP5kBStt5YIBSt5gsrC2WLcUzbU7LzNl2nJCunwzNTxgMxc+hAKZxE
OrhgFWXtUvXcYpHhncNtVj75VMXnNLu/EnbnPw71nSn8ZInxv10OVf2jycW1zxV70elZe4RUsWsy
zQAe5z16TiHv60ToM6OXBkKVU3vdqnrzbrj8/0TTd6LpW1anouyvP0hsTX+nk6qjtfX/zTN9JNX8
x/f/uhdfxY/qL6/7xTQ1zX85lqzhG8UCoYDd/O//an9UArqgpf5Ld3QL7hR9ANUZwaX0T4X/f/7b
Uv6FtxfmFQZFUlg/gKaK/S8H+BkIJ7Tz3CpV638DNNU+ESkhI/HuhCMqmmqZDsWoT9SGmFJxqrSR
8aPQyIlIZeaPBY28HFw1TAVTfWz1Ql0kWIDW01nZlpT3s2qZau9nY2L43s/+3Wunt5ou/rvXKs7X
wMuIxG3yYj9t7DgG+Hs7drq+wELL5tMY1k9iN94HpepgpqLboCMoD7dNnDu/HwZEfexpI+HR0Z69
PE4OoGOJnx4Piz6Vl23LE101C/1ZtcR3rAItkVaY/n0fU0sJJGBo+1cD/kcqFOe5GcuKTijoFsnW
oJPnyAS/p0O3n/ZQ0rl7ZoJmyZyKM9Nx5Coa3vAxXEX2lrpFtUCARSXDpx2UfRcrVrGaJETTsW/W
OCld+VseBcwQsZkcwsHPDvG48alvEuad6/NPJ6bDaWMGJRl+eSQRXTDu5hvHa6PDdC7uOmnp+V24
xHPbrDptsE8hndQVkaD2yR/3hg7DDAl6qHaUNev26ommgHQnCBhaR/gqCdhtsPiNG1eK2FgwhIw8
bWdCtDh10Ksxp8kLDwuRECcFXdoJhr9+r2RBtVRHX0NJPNQ9zOz26OXVY5Ek7kImm7fBaxRW2DDm
Flq1ay3H4sq/o9mkAYWWaWzajL+VmROE3nY6NAfVu/7Ti6Y3io1moyHu2jLjJ8TQCOp+39rR75tp
LKe38duJaazR88dfnznT5D4kkkZp4zOhCP6960oGyH3KZyViuvuu6pVZ01YdqWstKeaR0PaKQi84
pyy4sUHa8cglBiq1h+yqdjZlESnyn4FQEiPaOQ1BxZAWM7WLiRCvwqdpD0LYr72qlYL3sdseenp1
g3nDXCoUMImYSA0Ywi5MhOkY+qOx9hLH2zRKj+lh8IuZVLX+vdVRJxjKpth4nWxfc+zDMxyu4Xe/
a5ei8JNXlgHKwtel4Aiv2D14WqQvXNETC1tjaEhyl+ktWgaDhQtGgDwm6dInaOeE8yM74XrKTgUm
8hlcw3w1nSjtfsqN4AwtOVzIRf5m1d2xcONXFSuFP8+dQtqNh2naIJDJrIFY6Dp75ec5Qh7+fUjW
TnlBjqFoQ7IfDKEVZEXryj5M44hlfJSJpdai3JkG388DKflm5qRLkmoYLDNfIlO9kUJ7bUhvkki6
Y0SswCnpKPOGVjw8kXxLvm8ReDaZDx5CaMXIsaobUX/nDEb3vkn1Ba8Ifh+BujrLCHpauzqXkktF
E0/t1/jXgkuGFXOm9mVCniyzhbDunolDP1lQn6PxbjFtuOu5WNu5j0yHyXQzuR3zAZ7dAUyxRd7f
QTRKcvRLnYqIZQwvHoS2aalDueEeZ1zwnNhOS1wARaUMX8gxgHTwfmmTDlAikuw/oBU/IxMAccuO
qgMVhqxIC1eVP8FgLCUJat/07R+RGcTbkSAQz1QnyHdSbpLaHakcT7ufjz9f+tvxX3Y/v7bqh4iQ
lk5f6togP9aFdy2MvjvDIAofsxYBT5UgaSCyFdyrdpo2dJN07mFJdEhjImynj1/N6GZNuzBpKJRJ
2EKm624v+3jFbRwjAgzh6RX/+c8oyFYkATO974kPmFVN1l4CFcGva/rhwjBF/tWLmp3XUQtgIhqg
QnGTlVfa+dcGxq0Xfa2SrFohbrU3ZL5XT5KUbBMCUJjP33cexXnJFMYVmcbRg1nw0huGvxlMU18S
PlO/pE2BTrOs/HNiVN6m9CwaLiWGcgci92vjVv08keXu0KR2f59ExZ01jlc2FkQ5GVxQ2QYCx5p8
mHG8dkJr1YtQxQsd+a+KOGMbs15cJJ6bpi51bIsMew2hc2EeMG+1xV4gnaZU6gWvGm2y3yZid+9o
pT9g2/YI5HgfH2ntfPssCxyeqmtgAE2Fr+KfwI4h1GxCtMzgOxBkDcoSj66QxcCrLg8mbG2VOUPu
atd6sHmUZ/2rHDsm3lBRHYaq164s5Z97frD43bNw0ZPWfCg1GTVKXv7am8Yk+Dus0oBr/Dk+XdvV
JsGB03W30xh77koN9fvfvd00JiMvzf36Yhl6tkTE2B5kkRgHXG3AILPBexFmeMYaZn7HH4Q3VZef
p0tVX/91aTNQ9P24NLNi6ztRgXdhnijPLGCzpZLjxy994SGbknRpoEBt1+2Wn+SqDfUQKT97cqzj
FvNq8nenvT/Pfr5O6pCGRBmv+PO6zK6UnVrSO7VTRz4QgvP7hiCLbaiZ5fbT+O1aqvfyYTo0jewg
usTdINTtUSD8zdtNYyTLndU27jB68tLpjafxzy9LHPkqRWpLlE1EXzLuH3h4UpWyFapIPR7RQNjt
N/xBxyHyELSHkUAZL9XgOgNCKQynvCoBtQnJSB9hp4dn1ZfVx4+jYazHBkHxqDZJiPqTo/HcdKTy
pLpd+T963TD+CR/vcvvzIK+9/+kf525/3njudvTxNzPS2NpG+K4BkwT+0c49fd4Z5Mknlu4dp7Fp
77aJphNeTANc6X5d93cX+53rbv75lzzByn77IbN20sZlkqoaowoZ7+OfP+S8pr3Et9f+LnmwPaSZ
oYAYmpYUmQIBSCWkeVyM4NAk6VJ6yCE73wObbKj/AI7xjqZZMp/4OMxdmfkEhvr3s06AsM7xeiK/
pI0xYJ3UdBbwVU6VyBj3tHFs2pvGbmez3JXWt+umvTZor0pKgb+18B5butqtKNtW5wgJ8/tmOpHV
Tsdy4t9j0yUDt2eoQZzIDfhaWAx4HXzTX28zXT1d6EQ0f/75/9j6k6gESBw+rg5RSTMVnd7+5/9j
JMSSShdX+h6E8r0YSvtiW2F4rEbz93TXZNr1hoDcvjC9DI7Fxzi6/7fqY7wZSI8ahT7jNO0NEZXz
2/XTuOZZb7H7NSidqwMfp55xA1UO7sdP+X1vHJOHikibANG241dUeaff8XR62ky/6GlvupAZCL4y
sKX1bBp8f3NclcQGDr68kDIWHkWMPjElspIuOQuPJNPktS/js5kOZTA/F6GE70f4h417zSWOLOgS
/M3G6yDIkXaprMWFqM6tivsKd0jyhl5vHpJu+kooabi8XWEaODp2VWObW2xFZNEoJl+82zH1p3/+
FM2/forWmChgg4sEuMya/s9fCoKnQJI7X/tuYI4hfhif1mTWmjYm9m1gGeOgEDqzw9xbaiKocG3/
e6hI+XnBB9eWQ2DoqDYj/UTTnfKZX5FhWet0BthM4wFu86XTKxTD/jwxne2IEhYlqidRww2iehZY
8UnGELQI1OSlQDi9NTB9n6uurpARsjeOE0KBa3q6NgppY+g1TAS9UR8HNcMFZwX7ss21Ry3q7bvx
XCHbv52rxiNdB5acEe6UqVKxrdo83E97IcyN9734Y+929rbntVa4j3DYrP/5s7HH/3v+nF/hMfzC
DNXUbcMgrYDcFWyMf342wgyI4Kby/Rb16UIBFYtWeChYs8gsXEzFTvCRc1gYRBYaZThQHWSWPJtO
f7owtDHnzN8vny4il+bXG90un95yOpze0s6Nc4xjYhWEoj+hE85pTbhxfcr308jQav0pmoatPHRX
XisjxuAnCJ1+fMV0njpWPbOsOFrjDutP76d/vQuZwrRpysRYZmOaFdQO1pA1crgwK5LFtDttKtIG
94m3nA7kVi8Pv118u6wfz/iAZvdSDL0MvQxRpQy977p1wI3V0pATEVF8rNK0X+XMYmYW1YjjNDZt
DNZa6ALHa+zWOuRyX26ho6Czv10z7fngbt/fYTp0csP5D7haRfvLN4DkE9vUSWyQoec5n1nbvuW7
MRHG5fdIpCCnl1burEqfvO7YLu7waDTb6eh9yFIIdS3Tul94kK4JQpmOx6un8yHYv11rldgIbOmo
JT5ax97Jfnub6cR0bWCq+oKAT5L4cjyCYTZIXww1vYIdQ2FIhawXSA4JtiCXLC1eWzf35rFI5XvZ
H7ol4e/uscjlEJlBWmxt09fQfETqUmnD8h7/MN7zyvdex3f0IwvzUXnQXS+62ppfrnUp10B1Fckb
USrromv7l6BBhj5IVrtTYtO9m66IS7M9xWFITtd00xrvT51eywdrumm1BehhAxXEqv44c7swU+FC
aV6TztNWqy5OR6AyBux7vXD8e7VFpB44Nt7mcezjCtFB+lY6JIpjAQFCS7pSXTdYVOPhNBbEpIgU
DpN/ayo5eB/HKUv1y3ThNCY5IWRlJawu04nbeyVT5SIlh0SpJLHTC39ZCDvFodlREBn3rNFXkgMW
2dMMWX4an66YTo6vnC69vcgYX1mOr/x42+mKaXy6TA2697edhj69/M+3rRDO/vPtTtH/5CWO9ztH
1ll+sf7nC6rZn8jypMGGhpML6RvpzktB7YI4DqR8CyWrsW2PT5bbs8RunO5kv04DcKC4dHqmIKEm
MncYfl0/jU2vHIKhOzVvfJHGd72915/v//6HBqH10+IGhuq2uiTjprGuvqwXd+8zv3H6xxL8NoI3
JLrLw4NOkkfHLecSQca+d6TGW1SIhtc0njCYD2a4Nwvob9PZDurI/fgC3eVrMA1RceUFiFDiqkrX
0wxVcqJ6wRMio0XKhNXDnb1QYyXbyOOh7/777FR5v52dKu/TWTjef3mtEsnpY4ZcFY1V9xOfWXLn
y376vpG85vuQIz2YhqaTtR0321AtfyKNSO9iGadChwqcf0mCdGkVEijfjLMapPjA09XeOBe9XO+t
yoCcVbnea2WRlAVg/2UY8Ft5+A3crvbJlSz9+6bQ/HvCdQk1ENJ5GuqCjta+nPsLDJPc4hCsLh1R
p2jfSJI1lMwhYNOxz9a4h7mZ1F5ziLe3E13k6EfoQvPpstv49Ca1SEEPja+fTlArHGaaLDHZCKD2
kvtZUN2ImJOHeXYnS+YbHc7uBXt7urLo2a7NPO9f3Do7Q7JorxHo/H/+HVh/kmp1i6qYrOuyjn6A
ts1fsi/q1rWRAg7dt66k0i9DJZPSmal3BrY97ZIZWNTmltB/as0YwBnKzT1l22oTwaqfT4fTpskf
THAG1+lADfje6JblrqZDX0mNoxcal+modtPmnsjgn/gP673aSPmJ2qr+Xufqe2mJV1vCTETp671W
FduOv0LRB7z24zptqmLB1FsiWVlI8W6ahCUO650ox7k1zbuyPw+d3sFbaOUr2l7GUYuz+6m4P23y
KLnzmjI/TUeI0LtlDH8GHd3YDQhL83Z9hmYEx6XQkdiQYDntJWZnP4ApPGBV7V+ncWIW9J0jXBvT
Y/55XGtlnoakYM5b0Gbuf5jJkY3xaSqnKKYF31o2HVsnb+EvUP9CrURfmUA9emzjqeuWuI7rU9j1
mP67kX+MS7k7TntZRKwfSowTa43K2E0Xj4dJ65JR7mjXGHXb0cEKs8kdVFFCapOjNfr3rJTIYOZR
hHdiQftqJd0+qhGS0FFGXN5E6ner7yEYyMZJpSaIDzdNqXDZPX0lHkjFAL14hnolvRsZq441rOsE
fIXfqFHwQ6WzuUh7oiiGcVZ125h+UB3scXMbw0CBt67DG4sufOnwdBfXrDG3qVu+M2W10IcZmevG
FuSZ9ixM++CqTn4FFtdeQwHZpkqjp9w6W9YQHfirRIdpb9rYQ9lXo2EBZHysbKaxElLdUoWvh599
XNLReHpAAOiub4vAad14O5wWfdOa8OPaaWi6wiR41kXGuK0INdnfNgMWiX0SJ5skEepG0zzCW29n
348tn6+o6Q5bI2z182BCMkiT4oi+UD9PQ4KnDsk53XE64h7za7zJ5IBQdrmd38amS+jhvCr1yIKn
xlt+CzU5XbaiM8nnNVl+5b33JdHSUf8b9PusT9JnhUTgaTzDXrTt/TBcUpnzv2jZGB1jKs5ZT1Lz
guDk0RzHyQyjW+l07hq+BdgttfcHolegBfT7pmvNezB4waPIVlPhSa9Gwhm81LFCRQyh/3EQj5ch
rrhd5gWrIsRg8M93SU2mpf3H6oi0L1IZiQ+wVWYOgL3/XB11WpvmDkm33wBVVSjXZfswbSR79Hn0
+CVvY7ovkDVC4/p1TRrH8oFfnvHxqunaT4f/l7LzWm4cWdb1EyEC3tzSkyIpykt9g2j1dMN7j6ff
XxU1w169J9Y+5waBLAeKIolC5m/keEtF2Q775R7V0vYpVODFxALbJw+4LS/RSkPY5J8mOwLyPFV6
LpDX5nVYaNiYY6sNhtOizRgSbWWhq75RPRipJUpde6kCXdmKuoY5R0V3rLxnmEL1LmlBZcowhv97
h/Jvu5Bh5wJL7VXzJKMknItnwdMRE+Uhs/sdbGvnEnjRjxi9VGQiSTp35giBSmxZJ7H//KNNFW3J
f467tSkWletrre2PeQhOTXfWoCdwhIKPLskSlBh6Za3pIbeUKfBPNoBXYDmJ+qHOAfTrzv7rP4cm
DncfUwy1qr5fIS84bN06dKi89OHZFYcK62qc2ITsSBqebavKVCyG6ZDx4I5n9vrmXkFeCWk8McaD
236uFVREjXDK17/NqxQdLJ4LDqAKw/TemNtvM5zN19hmm2ZmJG5kWJeDuXWSMF/LsNHTaG24g7+9
Dk79cKmnfX0nw0Cp3h0r7O7toNZeQ5x1XMP62QmpCmG2+AQwLzqVtvYu72KyidrcHY830b1TeBhQ
JOYj2FPqnHI/roGqXpQaGcHbRv22K5e9ekX274/tuuKrxR4KJTLHs8+vT9tNEAgi3HwEPyFGkoJq
JJJx4hBkaOXIcC6Sgl87oIz/NMkzOUyOkKE8qK2DkI2PvwlV9wg94c5Fzd4xwHZH0btdFNMCgPl8
SobAf/Wm+9Dpo3fVt/y72UdzQYY6fIQVJNdsL8Oize8gWvmPcR1/+I39PdEmB6kXHwprWGQvbZgC
6+unb7I9Eu04Nvxru0NO/RBhYrCQ5dAREgP68oSyJiqrobLjVja9tXVo8MJsQZlFNU7QUooNNz98
6EV4O3j/hL6Kyo9VmdFW9gY8+uKKJLrrSo9Pc7T3y8o4xV6MMvZo5mtjNtzTyFPYIhiG6oPnxnkZ
hTZgPfLLL2Xn82WPqg8zUcxtrKftppnV8qPSzVPEnf0J0rp3nT6LYX9MzzrUQkQ7WyVzjQQLbjrY
G97gD+ggxsiPOMZBtrET0O4bUJ4ymnIHyBuGPxt0FjEU6l6i0UcbjBwUDwcUG9GDUup1Lw0kRJtl
a/G9jkBzh4Lrb8Ny6z0ZePLB6EbxHszpEVP3FDknL0fgVjeijWV04ZPqVb7orAT2we/t/8NISTPQ
7PuPewQ2fTpWlx6YDtUgzen+eY9Q1SovnChsyPmz+evGTF9m6JAe1MEK3qMM1hOuyS+uU5M4NOH4
yvYg7pyNCgsDnl4evntqISTWLPtM8mF6yRAfkMPywsrvgtBDKEOsVlhqt2pi+KG2i/RNO7blYVaH
T/Cz8a+sPHuWWSMVQ8oERXz3I8uacqnzOPdoQptE6Keqjm3aQ+bD+2LbwlS/FJUWrHSIwW9inb71
o1/z/LWOrpgXBKkUaCWgZEKAuX0R92ffmE9ukBR8NTTaKtcEua4H3WnGJXDourMcJZtlOHXVDCBR
/S7bZZPslIcJ/13kxix7eb2CbGzEko2G2DuuYKidivC3i7nwovi1ae5+a8v6PDu26MRYQ+V8vSh5
KSvv1K0O3+r6Qq9tcoxi1cWqtzCFlY1/vOp66PnNIWW2zZug2gfwAIx0dPJNbGqQh9yU/UuCO9Mx
LvX+DhkZpLPhuaLyIeLCLYJlG2jR2oVlj6uYDQkI9PBy8Nxo59goeTtd6Jxm07+3zZBINHUpSdam
Va195FnZkzoG5p1iZr9uIwZL/QWd0FkDcEHnTszU7czZt2AtFnINTyyUjtkFTQ3rJEeYaZXsqmFC
5V90yjaQMusmV8LL9UqZh9LENKG5J0Z4aB8B4aaYW+PHAqBbtuoNiuPIFznr6wpo6D8YZANvi0JW
wRs0MsutXBUItH/GlQE8LPdUHCRaTM1Kf0JR63qdNvDN49hmb3K4XGeceR9bF9S3DP3QNQ+KNpJB
FS9MHqoAmFxqoyUq3qTADZRdXfI/ka9Kthl6fsjxyzrL8ZGJrCzp63Al35tp9L+JDerRpYR9X1di
G2lyRxQHYx75bdMMb93a6NWArkAeI3Ig0oveZnbgOirit1TXi7Uem+3W6zeT1aTfweKkG3QPQEMo
evmazv4O1a/0u1n7zcpuCx1wfj8+Kn3/qVU+xmD5QDYTwN7ZDTyIEf6Mz7XoyO3xV185ykPkFwkl
/xZiv7hAb2V35KPep6Kfzk6qdHtn5F8hL5L6zwXUjI+xHVPoZ4MH3kspsbTU0N+sfVQQmnjDY5z5
qLR3Q1xhnduNcbrk1yXeayRHn1Cuzw+QwNkJjJFagUbRl74W5A+yV7MjhIEjJdjKEFqzeWyK9Nt1
qZrPcEUS8oxirPqkqxNGXvpcrGUIlkS9jyNrdx2LszfaIBAOSZAbP+RqTom5h2cO1pJ0kwbTYjQf
M/ag4mVdW3hOXGZVmFxfqoud8oHfdowDxBAjBUcNcXA+GA2q2VHz92sGRr5CgCTcyteByLBJBTX/
es2D7d63Hah72Sk+DuC/LPAHYsnUqub7GSEwGcmryNdt6gMC/mLEf3vNcsDYKP/rNQdJrVKdL8L7
Nh83g5JY26729mVCOXKNVqV9UBRhgSdPpxRwyrLDrrKMHAx2ZY+rwCVMc+R+rrHScvuLLZcU7Rww
XawxqG2+8SP3DWGM8msxNW/a8Ci7r61ljyMG+2g/VxBxj7gBGOj5N5W26VCQw6kmTp9IradPVfbm
8nl6kAM6R4en5EKqkSHMff2RyXKgnJKlk4vqwwALQ0xuSMpT2INmY0x7LHmXX9NEV9gmK7ursi0M
j/RJDaz2ftLs7W1EVk0dfyaCZHIttkzeiXdEpNUQVpbj5NQ6GJ0F1UXohuKPyEd1OE5m/DFXc7d3
jQrvG9WNt2Y7Wgc1ybNTMNaQNcYVQh17F5LNy6yiMpmG5fQznFF1cxq0YeYfg5rpr5hPI+NV+/kZ
QJG7pzribDW9DR5GP5x4LXqGt6B7l4tJMSrT/CLo32PLoJrRztmjvPI4FdYhjnmOBtC7LV0bmRpk
Ye/aOPxpDHq1DpHN3/W2a50i7hobs0TlScGEZDUllbdUfdd9UZp1ZeJXnkaDBilJPcPVRuxqVC8h
XhAhKu/VJoz04i+lC35Uam+/Q1xLlng8+k9NECi4yCTqvWvMX9cOcr08/HHdqIPu61uzh08T1Mgu
Ivuha/4f1xswWQ4XBboZHtD/jY1vzKZu0WnxoexSw9acFVpV2ncFn1q/15sPr8nRO6gnaLtJUbzi
nXSoMrEqGsBLMKbdyRh77T6PEguugJgpMp9hNT35nlYeHPQx13JClm9BD7nfoCKkG60dmr1IYj7P
nn2R/WS+ERbWquEclup4dpQJ9R1xJZClDzPOWc987VrY02GyqfTa/+bXm+tEw+3XejcXB03t5qch
rN+vLwRlQ0SxeeOSaehPulNpuF+zYDQohyLq8tfZDaed7k72Jmu77iMBfikHKAYezUqhwZ70yY56
LsAleanGkkZJunUJsKg52hgRIujNkgpiuR6/mm+da5hbt6ynbQg7/q0w+c+LAWVVVKs5dNNjEMwx
JmI9EGHxdhUG3L+Jbd+jrbjdHZ6rxnXJGvUhnRLYRzvbwRa6dr2zB3d6nQt9L2cmKMGwU80yHpsV
7x4Hcjjr3JJerCzHfWXARsCtsl2BPca1Hi6L4laLQQsSxhk2spTHZZsWOE/K6Op7cTetldh6LMXB
TdnbQd9GzUrcPtG6pcP9EQI+u95QkaWe0eaMjaWcJEdB6X6a2E6eZGSPnXcY3YHbcFHoW7a52sFJ
+4UDyRqjD+QDEkTONb8P3kan4M1JMhvh+ih4q2ttRIg9G9ey184CbAUh5O1lbz+Yv9LSVc8yEivq
A37kuVixnwH1iyWsiuvOWW1RhOA5H8ISvNqjp1ruEetodqd9hTAe5lP3uuiofVepVr91Q5vf8aNv
UwFB33ShJRn5R0v/+3QKbXXZzuNfgfZtMIN4B6EwWyKZhGEbRVlUgLlHbuFdoxAAxGir92C7G6vI
HudaDSmuqvdfg3OFx/OxwwFVTtZzRCP0qmr3PO+zWJM/BbYaP6SRlz4OlhXcWaH3s7NT+nA8yNZ6
2/AxkxfigepHV7YoVyCjsY66iKx3YcdvaaDY60zxiq0MqwGvCj9MyqMMR0PfRSBAHs3CF0Wocl1M
efIWhHVyMkoVopOrJm/ChnqLGt5Xr/A4Bt3kT8i409urzncT2Zh7OVUJ1rOhjq81tIsLqYcXeZ0s
Nyv4WrwoPGaTN8Ag//6iZG9Wa9cXpeBRxmYB2SpfgPx8geLxBLJHhvmACJjPk8z61uaGAtnjSiCQ
bA3wIL4Ocq5Ynn8Wug6Sa8I1w3gky+A7QcafZqSBMy9+gtE6v5BIXCdt2T3KSB0KtmiR9SAj9BP3
YIKTa0RC9WgExXCRfX6LmsuESYaMyDw/UXAorpFvGG/d6Ghn2ZcH2acWWtHZgZP8ovpUrJrUhMEg
Lu+qNXIf8JJh8tGrCW3Q3MOc4XqRrkBlREvdO9mbc59Hv8as0eRhrm9bOPjqqXPgiV19sR1knzL1
1Np1sgdVVDzjahrDvFBRSxBhkKrtya39d4dMMZ/iKlkEk68+yk615VKF0XiHvFGK5zHpi00eY88i
ewffgN098Yt2nduunMRNkRxgKHJOGHd5ARt3cZWwG7BNBzG4kb1eUxUHKitpPTTn1DChhCaZtgKM
2pytqoDzAOG2OcehC/M8RoH32liFQIUWVaNd4gwMsB7kE4wZsQbiJovMyN7B6O3HmSpFnvj5k+YN
2bmKwrOqaNh21OnMA5tmOHvZa0VNi6Smi7JXBiFetunsk61M746yKfIGfycfhCa5AOLmyEAXDb++
rI50sr3xw7lbyVDO0GEmIP/2KFu0kL3eZKXAQsUFQpR2Ll0/XYfLEcPo8LErrWQnQzdse8Qt+sfZ
Gb/lft8eZXMrTMf4gPYHGQZNZaIvBetEhvIw1PozcmDpSV7Jm9NmF3H3Wt5GqNZqRLeTD0p6gTSu
rg0V7zB+aapN3iIiJCf2BaZmw8/rX9vgQrSaSJJt5CpAofX7JI23OmnTJzncyud8qauz/vXy3cDk
Gch6o0KNVOqMEww446UJyOsyOoZxScimHj3FPdya5BmmhBtKzuNJRtemoVcWXjmO27DqvqY3SWSQ
+5r65Rgk+7AcnXVqBjBwReJJpqDkwW/cRzXK/cM1B5U1lMrHMf8aZ3jdsEEiqVt7YRmhlhhoJzRt
2pOVhNkqGdPwh7+XWJNbP954/7VfzufWjIyclRabrCdNWUWFedcBTl/IusctlIDeWyjrJYUY3Nqo
t+oC0nvrlXObzi1WtaeOexjd3n1jaL+q0JjebTcMNyhF2rBw2YaxaztNdeo9tuxC5Sg/dl6mQSOv
iEHDhmQ4c3Ttpe+i9gGeYfWQGnggpsn0XsaBu3FKsEQdt873kDfLHvxF6KgFKcckv1RGT51fqbNj
yGMLxHgkQ29DEPsEwD6G1WoM+3E9IXE9LRwPYR90Q/YWNcjTta3K3eFkj22DOFQddvtyrNW1XmIF
0Nuqy5sGlRz3MLTChKQYSi7Gi+xNHIg0pYtuB/njzQj/aFkqA9x3TUeqJky8tVa308UQhymLpgs5
6c9Jr5ODjGQ7EnRfU2WbPKi2MlJzjJx7y0h6QJqgOien6Z+tpENhsQqbzSBCU9GcvR2jOix7CzMG
cFCbgKfolE0lBQrPULUHGflliLDxBOQzxpnmt9VUbRMFtf0AVrQFNn7q9FwIQijN4wBBcu/5rbqQ
fbLNDpQcKfyBhJAYL9vQ427rTj8ixXu+TbQn5Odk+MdEI7fUdClEvMWVIn/+upKcEGe5vyt0103P
+Jm85YOmkcIKnJ2i5Dq8w8H+X2fs8CnO+6+z2pI9IpNGlsJUH21wrkPVW0cZdfh134Wa8V1G8oCW
3QQIGGU4IxuQBe3d4LEnnyomy2X8qFXEtztagRnBkFWs2KKweARqED7aMKyVND9GGeK78k+KJ91e
maHtrlXx9slDXNd3yDwqJxlRV8+OiBK/yqiGMXesC3fepkAojlEQatcDtc6vMyvyum2bVB9yRKpV
X+0ynFIcGMwyPoGbbZF0gsWJbii44lRxzkOVeveq6MhER2H6JtqGKiI5xeDd96P2NSOOvV9zqe96
LFn2KNK1jygYmQ9msvVnvXlEiaN9dPhpBzlOGkUOkG3DWIFRMsuvSQ045AcH3VvkmKxxaSd6dLTa
3DzLw4DO7VmZ42DT1xMvWnSELmKci0n0mMhojQYpNTlO9ipD89znPv9tKxlPuWdDTLPdu8GGTOdp
cNQWskPGoheBzx8uxosPYQhoBx8+/el2FigTzn+iDWkd5GMS7/fe27ixsI6F136GouhBcnZcDPz7
z54W6Y9V6T3I9hrINWmzptypoogR8piUodf2ivpXfTcVHo/cov02HY/pAICvk1xavXZ5IPCDNx4k
XLZInNWiTZ7JNtkrxw19Hf7ZC9Xta26BGiu2KaG+VTD0OrltGOLGU4+HqZzWsunWLs8KnOJPSCo3
W89K5mcz9U9KWY1/iZOEApw8CauvFqdG6c/DglN58vlPoNMVHpRau0gZlUj+5+Rp480Vah/TQIKE
/ynmm0ByhNSKMSMW5v09w+UvPdu4ifBIgeT7znWMeaUXI/pkbqU9869UtkOKJo4MsTpsjxZpm4UM
mxFTR2RbVkEd6d3SUPTNMCDFITs9pFEQkp101EMMDCPFwnVckVgVYWizsJeTa/fJ8D7rMwBrC8BX
GerjWeLkJHxOxZavNxdYcsD+NI03NY7nuybJSqpBqfmm2DnZWiWvdq1fGW912XxMlpFeAvKfz/8y
SdEmdYWKsX3Ku5WiKFDXyIwHQc+JguGUPBkQV+TGhY6dbW0yBWVlZIyxehBgBRkaDWIs8uYrQ1yA
qyV+V9UDOq3mQU89ZUntf3pX1a5Y9p2VgYmf+jdNO+WmOb3LUWFpAmpD3u7dcycy6GKU0StylJz8
b6MM5CdXuWYjjaYl/ZsJNFesULbd12Vl+MdlGdWkQ4F25aDhpKBneBP+fYiNbUFO5XRrybBhQF4e
EdK6tsqj7KDQnp+RWuqOatlD48v4LnOfeYna1N5lU2VtElO13vu6WaXIYn3GjhatIDG5x9hx9PsR
qYsFTO/oU8zENCR5gc/wNVPzs+tMOQDQ8dfMSkeDW84sNDf8rDAcnJCjQ3+m+g66cbT88BesZ7Iv
ZW+/WA3+C0U/RJRNleSuVkYdKWRYOWRaqG05PVQSQD1yVlJMGKcip9GSjF/l1kD9H9Ppg2aRv/Mx
WXuMG8rygTThAW1F7j76hYHfo6aUzfsceQjwWnAYi87p0cMqPtj0Z6tqNMlFAYVDkHJyv7Hh3EVT
F/1C/OuYxLX+kWf4IqKSHV201td3rpvYu8LQKBJF5AItfRg/TLs4eR73Vk3xPzpuCJ1meWe/0opn
RD/8ZTkl6Q5N/+JZpVS1424xL0szLJ+HaVDv2z654ytboOzJCGt0d8E8pRfZZNdeg1+5G+7l+DmA
l11lWrqSvSTxIcuPzoO8lGzC02sF8bp7kFEbGt4iidTgINeOolrZ2AWSXDK0A6QccKj7JseORYYw
cWSpC5ei+R2C5dkzqatzn+bFNyNq/JUJDPRQu271imXupmm04tvkw47lU8yHoszV91L9lMMVzcVY
02VjL0NX2zhFO3wUBjLLSBI0G9k84YLemnH2lteZvi/0sFrLRXvFOhR8GQEytt46Nsx9WReYihb4
pEVYUG4aB5Es/GF9boUV92qyyY9lW6T34YRKT4GK8hIkRrdDYxh1MBn/P06+LiWu9q8LaIHwM26L
PQkPUqItnil6773EWt6cOq1Ex1i059o4r8oAPSAZ1jlmOv8Ma93092GIfRt7yGz1CfMB9hsLiohY
qLbeonG07ti1s/kGT4fMQBO9qqqHxayNu8UsfkTZH/RbL87ByIvQFkquCYmCowx946UP7PY1NGrz
PGYBtGGxWG9biFx1GM7GSI5mU/ejaeqVquckJ9j+38UoinwzsT8UTHf1sbQdJB+SVrnzPXA6NTm5
jRGVykM8aSh4d0n8zeopBcv5s/BwG6L6rzK30Hxw2uFlNOpoXfoeAPZy6vZKFE07xLTb+2xSulWZ
hP4rBaKfWdyHvwJ1Z+kGr6PS9Bc3dcd3R3z3FKTZhdq9tjVMuzu04RyeUMCx1rg1BM+q+KGgjInd
ht2goElOzAy8fpcYqr+bsI5atY1uCHkWd1dWJCFkiLaWvYObEF9DRfeNne7hyS17h4BvaZYr6Uot
YvMFFzOq5Uaec38lbNGsJbSL62CHcvWusuPq2mvXQbtD3oL3VAwOC4d9HoYt197SpnqC3EN3nWv4
Y7bzTaW/9mZWm+w6Vx2vvZ5XRrtAU6ZrbypQtEGvqdfeOY39LSV2/Xqh2qEQElWGce0FYWxt4Wla
1zCMVGOrtpjAyT+Qe5u2nbvGvc7Nx2He6hZyZrJX6/UR9QdsetKp2Tdu2e4gZ79ouOKOi6rPcDcU
B/69X2exAcd4Ho9/jpDDwhB6LIW8dCvDpmzUJUrA6aoYfe8+M3UXFVK0YvvSv+fmixdDSHFzUwXY
EcpGOU4egiL+dCILiSUxVXYid0zqNxs2sZh/Gxqn5KLSmFrYrU2etbr6rOfIst/WbuZIuXNDCHgg
wR3sQFncj3NvhT4/mhxiYS3jx2cRWcU5w1Tr7nYxv2iju0opLgkP5L9df0i4qZpzHq/l2NvFHD3Z
W25THm/tXaBkB9tXXuWVb2tHOTZwJMa06xrOk+9oJTntpLselMjsjqEXotNSgrP/uzlNQ6tdyFgv
1dupRSmt4MYLBUPBahNYyPF6Koe2Jc70YdtgUCZ6/stybRoB+gooLYhLTmK0HXQ8FcnYRFl4GeRY
PGsxFjZmMr97g+btkRTryfYT2lbi8NwUFieIIWgXApeT7RrKJvuqVtnGDtP8rjVIVdmN253CsjNf
MrIBsj3JvBETERDf18VRP6JGEuGLQn4ChVJKAfJQCuOdWhxk2LYWuEsf4pdsG6qKIjU1fvDKyFGQ
mYqdE24wzilJm1XnGZh7sCkkNyY6bN/p1yS+uK8kOdthOVD2aICj5ehQzL21yzPP176myfA6F3+4
A+SQMWVv1CAxrCtHIA3o9WewuzhMZpSfBnGQZ7ItomC0ChwVmPp/doTckn+bFuMMMakY5P3RLheR
UymT+5ua7fL1iv92MTlXq71PEogiM0fqNx38aaMK+Ldk1t24d1dCXmq73t4O1HUtyXy3MQO2wUvV
U4at3mChZ2lW9KTo2Hw5ZZZuhxCx2shPHoxgyn7MiNjysWh/H+GF7f8xwldQwp7mFtUIDxlSr2tJ
XrVBftRVB1mP2Nzfmpw0thtkbf8ecptR60mHQUJ1csUisv062JlUZ9VnlYqDUNciR8sd2jRVco3k
TjzKfbWzKyAS4qpstZdrY5mD19YBAco2nH3bS1MDH+UZW13JZa4dGi4LNujX9Y2JOSoTmvkIEy5v
bVcKp4z/5Hn+yQ39rV+Obxo0N/5Y7s+FZPzfWaGSPipJonzruLHLKW5ejct+A7kQEA8VFwwOgglq
waQhJM1bqd5VMXJXBm7K157Ob3QUhBFXW1j8lzdyOB6IKG77kxGvkhplTGNoHqtI5bdEj5y96yWk
S4Y6edDdd9knWyrPjwH/Y/p+a7OtyFxEeSrAM1b9GIIVeCwe5XB5SFH+2BWqi3mGuIZsM0PUnRPE
93d64Q47LVPBwGRZCnpzSE8NuY9d2E1vlV9gqGCh9TAsZI8cA065XTbIgK80MVp2OEWnbYremChK
pzqeCEnfPPtZnK2tSrV5m4IndITGDy1LeEyzspY6dFVvxjQAIJE302GqkBFm4xhckFzAY1IxtVfs
0Xlqz8zpLyOGAORZQ7BIEeBwRsMDs2RqiySNumfFp4jXG3V6HhwV9d80ife42+VQqatibYzT+Fw2
sIoi2wk/NTfZX1dChYDkit/+hW4kvwlZfvbnbFUYbXlnWDp1XGdKS6pDf8fyTB6aqCl2ZmOczSoI
TvY/B1JrwQktauWYRa6+Vd3mQ3be2v8YO49VKLBt/7rGbWqIKPyhzfS1XPvWLs9ubXPpRvjSPN1a
bkNvbfLFJPNJV9z8eGt2cwC9lY2U/ygEy90QnzbFCQy8krNmDdW6WM3ZA2YP1hP6z+5zmeuX0pmS
e5VC6nOD2eRidjAN7IfMwzmoa1bkXRzeA3rNZhBWV26KOQGhh3j7flaA4MiV4r7WTl4YfpedlhNG
jz5fF/bcxzqxyn02oXuLFpw4+lGW3VGBAssgY3ma8SE6gGht76xx9F4y3/nGl3JAOYxI77SnDCfq
+2sUmiS23PFyjWxnl6EF/yAjDwdT3U7Nx9xw3lS9mNf4s8z38qADhF3nPuqUMswr86ujBlGJaI7r
rgFKdugHyx6txisB9vrutkKVxEDPgnCbIx1wvLV3Q+mtcT2B3jRU+Qr8obluYVVdWkA3FxNr1t1k
OhhKYP1zqcQBK4ThlOFqqPs8jbArpa0zgq1Rz0iDiUiOjSNkwGsbq227i/tL1yECrqAoilnKKiOz
9RmveHa2PzFJ7FZqkiHpoZTOeeopq8mOyuKXyWjUD0wcDQrI7U8vU9zt1LTFIfN7pAB/O40tILiU
dZt5iRMfulUaxuk8oPh7QTpokxS5Tqsun+HQFVTMcshguVk+Z2xwtnVjtyvZmzmjdaqH7JVkNMbD
HcRQt4saxNYouQ5RiAOPM8B3w+1sW/RotizQkVcPDbTv6yHJh9/DT2W2MafSFMzTIUrdyTN/LsLf
QtnxR1sqZpRuHuN/KU61Gb1ZKDm7mjrUGIZUPKYMtnGo1ijORvGDZtX9Iqya6rPp7WcPr6rnpMM3
LnEwSk0x8HlDN4u0QFl/VnOGLU4/tWcYKsZppNqJG9aY349RqDbbAKXBdQ7K62Jjdb/XGqSCzEb3
L7o48NRUYWpqrqqYdP8aDCyb9GZA9ZxOOYxb9E/S1/FBriEPaJEAAg82lKnApYXm/FrPmFOYxvTN
KMth3VFI349OFyM1DiLcFwQS3Eyic1GFOG1h/E4mgvDWEYowMxGs1owJ6MU/MxQYKicF4KZTCUPS
vHHejcAfeOqpHcQdy/Jt6D5t0YxmiL3vRHKQKkG1AMEc7DQ1U45uOyjHEpLXsQF5vR4CGC+yQ7bJ
XkvjMXchY+Cw1dKD+4L1pHPvtSDEXceMPtUpfWyqCqEboF27ZkaiKq1y5R3tjqUcAF8pWXVVYh7l
TD8HqoNSfvip4CydaSr13SvWxmtxBGlQx7qPbUu/JyM5bIJMQYr2nzZ5VsdhtRTpjM3kTX2yTngy
6qfR5YPJXHmw6lQ/e8WzDDBkcexFBuhvPxbOX049dQnmyOiFmK2brW6zKjE/MMp+0Uy+s5Ud8qX4
YB8WVKAjdOMhFELDAa3ZhK9T2SZ4DyBbQEGfhHM9T5jUNs5aDnN9SgSo0XHfFb3/37OQT6leuq5Z
KIbeX9AS7S+wEfoLJK69RyXpeGvvInxHq3l2eRxkmOxIUhXBAkffy0mynb932k3tIFJcjoGcM+kG
f3DtN9VS3zN07n/F3hZSq/NTCRrsoTS3fHUaxV71Hvg6IwihLOZuvwOZhZJ6iWGTnM07+g56+JcR
dD9pCE5woeMBX3FOnSrDzc+qUbv20wRhUdpuHW0/3qOMqAreOWDgxj1J4phkhcW9vsW1zT3JSLaL
JjnKm0N/ey386jm+EZLmgRmC/6Bkj5IAIg+zIIXEyLtcSSHARckI+NW0reK5fw7d7tho+MZZc9Y/
d1Tdly5IwL3sjBB53cwh3CzZqzrpeJflhihaMLXOuvBxAsclO2UTTAugtuZ0LyPLJ8fgN0efx5sc
ydoBSxjTC049gNIVym7kIkSI+Ar1H3EG35u3TMajGNNU+EvhuJwvVMcd9zVcySfXRXtAV3R3w5Z3
flJUiJ+uN75MIpJNqq6/5lWRnuT4ho/sFpoXdx0xwgVG9NCHJgl8FvMgU9T6CqQYFimjHp1tyFZD
NvLrU6YPk4rVOGYUJ+pS6ooXNDzg9yzc5hf8bj6MdV8CrsSJbcomCPdK/w6i+j1AhOySHGx+bB4c
OGnpNFFtTTNna5Jd37hoD2/MIgUkgH2KY9t4pVCe3FGO3StOHT14Pj/uCNwN31wS3RhlTJD8TGNV
8Ch7lmeKBdyoKnVto9v8W2PoyUv8f/NVSlmf/BN3aVKxZM64JQ+qXyyHxjdXbqGTxU0EknznjA+T
J3ZEHjTigOsvcqC6B0Ov5+WLHvl3bhynB77/4wIY2w9BcX0sVSPYI8Tw4fXB9zAOvK0f4Yma+Aq5
LR6HuUtGfIrmFyua0q0tAA9uM+7juuRv9eyVG52Bt1sovJfhpawMbxN2Fz3xQZ9X2nNnaN/Qq3QX
Koiwldn5ZDsVZ1EjL7pUJ4A/qNcu+4FvD1mCPFzNbRMjVNmpF8/DRlalTrjQZwThQNe0a0DPjnIo
IX6uqHQgItxxX1bT+G4EtrgIi/bUkY5HFS/6K7GwldYro10HhVZtUMfIFigsL7BM75d6GQF0ij40
u5u/Yyix9a1o38zWvVHW6p2HktmCm1O/9qIar49o+uV33+s8i5Y8+/6MR433ovnIERCNvfytzwCT
6GW3MSbUZUGrLYZaOO8pb0GeLK0ar1OesU91EZrf0/zdLpONwTuTezV1Gaf5qbI3WFnmK2yA6gDk
mKeTGldwM+5JGSjKsNQxRgJgZX3TI30G8M2e0otwHWTAB+zIdYmN/P+wdV7LjTLt2j4iqogN7KKM
bDnI9sy8O9Skl5waaMLR/xf4+36vWrV2KHWDGI0sOtzPHfitqu7SNvktFTCrl5i6nZN3RznVwwm2
6E9trKq3Ifq39XOARNm9a6CjrBOWW0Oq9K5MY1TQU8Hksbh73TBv8DH5nyxtdsYNZoYiOf4lHlne
MA0Y96p4G5Qy3i03VDAod1qUvBnoQvY14kxMLsSKeNqXWlY3e5nCGk+MVxIkbyMORgcDiQxZJ/wx
KPSqE+6aMkxJLm/7g2s29iWqpYXyZXwZjFSy+OzbU0pCVqDU8Az1Y2/LeYSFbIdG7WmBjmIfpt1w
d5eaguVcEwcaVTJMshEHDLi5OmZ12N3sMm3Qz+OIxqy2K4iv8Lqi2qfan7rvZCJSJiIzICyVMzCc
i5vnLu2rax+SoRWnfkhDv0r1nYABmVSeOC8LOgabIS7A98wI2ZZ7u3FAU95G+B6hWLPbfobFoYdo
uLuQVURqHtq5xQMsF5PE6YOXLbo30vG+zi2mTkdVC3WCrXmpG4Au2JFcut0F41dOf94gJooiw2Sg
nJYRy+i0CkdpS/yg7Wk/YXoUEqRpHp1Bf9LNpg0hki88Yaknnwr2x/sOUfRpMOe/TGICmczik4s1
ZTuNlUHA7BeHwjzmWhUTgukevKTw/rxW0/Aj89jAzW6bBpX5C5H5HdPjwKSmd4mtIT24mfrddPx5
En95bmyRhnqDTRwV+LoqdtBm/SdZ4BDae0fYr8lblS7toRggIsvhb0nUVwBR10V12hA5qqXek5LR
pVy8teYfJNGcXg1reK8cNPRZ0/zoq0LDvJ98hqw04DwQG6yLRFHCp1BtdPW9SxWBd3Z/JJxKnHJB
QaUZh2OkZEX+dZpfy5Lk7JQvpCSRLjBLRz22NV+WUSRv5Uhd32zZupBPnWflcQFQPoukeyjLWh4x
4n4fG50QrqgMF4/iWhH7ZDiZ+bGvowfZyDuBYN1BN9RzExlE1btANZ286uw38BRT6oBy0Qk1U0vA
7HP7UiT6uJd9+29i1HVgI77W5b8mVq/BZGfTru2KvR/FL31lGeesDGU8OHvZBrXb3fUi+WhtPcXn
YmLr65W31BW4fpOfEhBg4YfSLy+mwSIh9/LvpCMu/I68eed2Dw0+y56YRZD4lUlEMBHyNeWe2wBl
UcZdf6ucATSXKL1oYg2F7ob0Zq0b3sH0iZxSzneL3CPyncz0KdH981jsehD6kKzOv9j1m9h4/3DG
8jV3rPFSUXkK0oRyMZPztJsd6Hw1XpTkKhm4iFb8vt28DdqibK/Z2DMGe5N9FJEgxVKbxr1VGB9F
0UxwVzG/mj1/nzWqCMYccWoyZtftoBInu1IdvRJnIkIoUCU0XnX3cgQWIEv4OGjB0Mt/M8v5cMb5
tzR7amCp/QAZ+9qgQsTuA4MCgYeSFclvHWY1eIQUb146OLeJ6R7DPQJUm7grn4lMPpEzNrwkwxLY
Q1kcShZ1exNh1p4QIoyfjREubYnztdGVh9ZMrLCpPSKWSy9+yBKqbN1opdfFL51LxEotTNLcCLPR
QqGZVsu1znJiS6ZsxhlTWCcs8udHlZYxi1lkrdBj2qMaRxNKdWccmix3n0mtTA8xhscDsh47ERRT
58EhOoYlcdVa1TmFKU5ofEEKca5TN7dhnztJ4rwJyycHE7fy9647E3OW7sjk9N57ivY76TrDh8xS
LUCXn3yzZuUEGYz6b0vLzsloVf1da6mJ+jmx7Y1jO3s0rl3QM1x+nxyUPim6lu/IinvIyXAf4Kni
yDDgbsQENgQ9Uq3vkxiGgIxs/XudOkPggIt8j51yTdZaxu/g6WzY8lZ9N/xIBSUsqe++04EtLp78
HtcMEVNUtN+RkE1kYNvyOdasMJ1ZIWF07wNIuNF+a2bJYt4qDRXRlH5f+rzZoUuy4XQTit3aE5Os
bYepYE8cxba69X063jr+r9fJk0cIZ+yVmYD2jV8itSxc55G1NoiS/6wtUnsjc/q9X7MKSVAKmijL
dyQIjUGjGflhiAmWXNIBkmYiof3GHb+QyTZ2Asr4Ude17ogv8k9PFZSYO6xZWh17H51kIJXFPZZW
jdi1QKSBMqziqXVIM56T3DrkQMCBhTWdWef+y8Tsd1yam8rb+Tx0WXRb+L9omXiAs/hepFHyDJA6
BAWbCJYbmv5kxIPksV+eBclwYV3LeQeQALsuWRfVETtZXZGMiJihP1qes4sH3Ohs3cqfxDjUF3IQ
vdBIF4vkt+WfeqiPvayXU9uNrCga/wNy8H6QY4bwhec/WmD8EluZ8F8RcEM80nUX2Nr4FEV5GgdR
AdBKLgIBj7w8ZhmSoSRCskICwLPQ8pu5Dt1xAXAlyJBcbWL2WiMdJu4E4QOAwK4aImc3+GRt6QTT
tZLpgRBq8To2PqC6Ux67wWqCsQbUqP3Y2+d1LIKOyvKhSxuxxyZchZYjxGOWGBk/ugXeQgdcZtgM
qBVLaIwnMrKNWki61sOs9eQPOvheou1ocap1HT7Zk6am9mzMBCRqXXTteVQDN25+2y4pVIQMOmel
Ww+YpQMhz65xIN+iPtVxUuzs7L0TRvscz5MZgKj9w+hNhXlM5hADBDUrrFK7WHsiJ3K4TWLSgopy
/WOX4L5rktsw4BcfEhuOHBaYJ+/lM2g35IYB4k8tfftcEUZ+cg0juRcYa5Kt/OjpxOQhbzzyk5hu
fUe1kRxPP4wjr9qVpfdY6KwCY60IlKc/2QA6B0vMZM33WkgM5HuSCPeh6rW/cuIPNTmG9Wg3bXXo
5vxPZ8Hfkfj27fPhuR5k9lCocQq0bHYJKhifeuZ9F+k55kMkk5e6HR1mnPz3iUIpPURRWI0N4aKu
9tee7PGK85tFwG66S4fJ2XUJv5OhMctQSxQSUAtgdJ7Ia53ViEinbh/s0bjpki2VBVXEsu2dqWUZ
ZFlWZEkprnLypxAXexkYUnUnRLaHdMJFwmuT5Vw6xIdjHvPWd/WLhvXCzhsoO7pd98NICnNnScPm
CSt4+Hw8i4YJlRw+LV7c3sSKiQ44vB3Glb+EdH7e6+w+Gj8lIdIDkRJ4pHeECe+wgJd7HgoMHmdG
5WWakr0Y/B9FVNlB7yqwjv44ToW8Tp3AFaSfbhMkw4oB9lh48YeL0c5h8s1mlyXFYZliwWZY8QWR
53AUBBQcErf4qEvCyVogs0MhYZQXKWzCWotvS2k2D9WULocuYooqhW2RYuqTt5wpAvdKkoGTKD2B
wRUhKa0XoZviyhqfeBOnP9tZ9mwZhnZqeJCCaH4uIHCMZZa8dOxnY4dCM5aFzPnoSvq2Y8eqS5OV
Pju7xorJ2WqEsc8g2ASJtyMk+YmoFIflTad2JQzJvePmLyl5Zph9ykNPJih161I/EiPhnBdX91H8
tphuEloSmCovj4NjHpZB1MeUynMQa3xz0Uws5Rrshly5OGIqyEgSJfGhz/ofRi7wihy68W6UwEIl
6pvWNJNA94nv7S0B9hRl074w5Z0/lQfG4v0E/iww1Wv28Wzt3QKOTAwoB1vflWvYb7afTOIDrHRK
PlLwGXSuOw1uIKT2nowrlhTH1kkRjeMEATu87l/bAgmXRSHQp+YvJxj0xWTPgc5K2h6MYh1/fmGz
MF6TrHjRonbZKd2ICM+yfgibOvyimjAj34wAV4Zrm5xYwtFCr3GvLrtMpKdXMrH2xgIc3pI6x7gX
IZ2L4CnlXdibFSQvspOh7rcB0ij9pGvsWVTryM+Ds8CCsOtS7fEQeIn8fDmi0Zx2RLmULGQ1dupT
mUEE8NuLkY1DOI2JCrdXX4dY2ENIZgKIzcCTObnA7fDbT3NVeCf+uE1oFXoTCvCuY7+QZTLlS5i0
TAxZyabNR5dEiiE393qKAUMxnVoKjLbnX0EvvACo/5YYPnmebfUhvRIApbJHUu5TfHKZqP8xvWIO
MRvBzNUaqoPC7zSohVFiQ+NUAV+CfVFaoYAXThNxyyGzSMUmaIoOzlB/iBRWQE96AfcHaukcHIDs
mkziGiPT2YvC7cDylXVomt8cYPdjpOkyXAasWUl0PkmGw1DqOdzFlGVp0Mr6DZv7311fDZ/f1fZq
+5rSxTFYqUSLFwA8JqfIKCt2tOwztlfe2pzYcfD33summvjQHMS0ZkzH74iaGga6g0FGGrsLqrK+
m31YVVwZu05v80vfLxTcCWEe8xdD87M1FxmpMIURo1mdIFjBd10U7Rik1g/QPqm6u+Uaw0VConia
z6TWp3qEmVPRnkeMi3dRFXlBll7GHl2ixmINGuxkhdsnwMyDurC7vFO2a0ImBm/ZbS8xQyMPmJQ6
3P8hUWIVgvz7ra58tlajDV7TeUYI0cEMEzTmu8ZFx9b+8pbiF7iLxzcbTfxyTcdjd0y7MlWAu3py
2f5WjTnVoVwPW3M72Jh58DNf/5T/1+moISvl62rs47vjTGiPBxPaaMZdq8QPNidEHduFKQ5CszEY
qfIz6R4+RR0uiBviU4k2JeBwDqQv4WcmbgvljoOC8Xec/yRRdqECOBla/4ApdHoptJKk06ehwdds
SBVh6s1DzjgQViUBlkVT/pxLDAE1q/OCchi0cDGfutLHl3LRvIObSy2AGE05Ic6W16gtK8bupSRL
I35xqYpF5T111bvUPeukVphAd5wynGI/mKQ0r7Ox7JHw+6N7HyTPsK88+JJl/eZvMkgXCDFGSKnG
i1aLnEfHm8kbSjGlcbWOVRM4o495Q6uKENcn/YwZKcsqxFhXvpoLXjCaQ2pgaQbaBEnLs8wg92P7
PjlB1TR56NfLH/7YLpnRmnOxx8oLPDPr9yklMnPs/duYLNYJULlBNbbL2ELsHdnVT3qJqFGxjdol
Bc5Mw5rm62RUnOsax/mhOiG0X/ZUYciGrtMosKbE2OkdpeMl/w7rX16jKrN3Ed4a+05b2occ4wzL
qLWPhmH26E7SuxSEHb6Q9klN2ln631OenNylPynIMnfXTeoTj0B1jsDRP+qKALIq034Okd3sMI5X
MEaT4qbp7Hs6Xx2aIk1+xqSxgCTtaneyf6g4eRFR6v4tE/A05gWz0sRTEbF8qeKsDaQ+n1u7E79A
5j2wAMYoV++HM2DJK6VBNC5Di9AKtGRfx11+MTVqmm5pL+ch8pfTQulgD0vT2i9a3x1YPu7rZsxO
erviHT6IVAXS2ieDuEH0P2ttol7xBXyxsjr9EZH0gxKcYoJ5zxu9XsUr6UG3xPLajfqPvjO+V2Pf
XiOFYJJqP3WYukTynPn4AI3VPs5R/iZZXiJuzWcGqUM/l8W1LZvx6qzo3QzVd7Rke/aV1N71OTsk
vgWkimJvHw3FYYqz+B2m4K+k95ZHWxI8YekY5s9KH4loL2E2OnV6JDDd+yHBr6Xvwa3vovkK8Bnv
Cxs7JUUF+WzNINQVG6rOH8lqzV3jiR2AdZFN2p06tGf31O5RvVMJ/yv1s+342R8584MBYrFe/Lpo
cEwpiSbGNPaFGHegDS2pfhfNX2wFUmqkpJMsUvh32MY4uacuguF2qVhQ58sTEMOf2ewvy5z097Hr
vZcBY4u0gs88K6aFIpUMR1v9u+DDhlvNO6eWVgRf7c/T25Vb59beDtvlX+/+6vs/b7GdFqSLruN8
ZJbaBX9D3Eq1lFnl82U9Giyi1/b2aptvVKpz0db+Hy+/zn9dvvVth//Vt91n65uNvtpbekPWnaI4
H0AJbphU15e6yxIGOPW/vZayWRCs5wtST5E/rue39udbP4/JTBlQc7RjnCdtuB2adZodbYIJCEym
0+7m/7a1xGcVqUjlms341TF0HgevtHaQiOLXra8pBaN7Zo+nrW876GjT9XSMHj67SpE/xwxjX2/q
R9+/2CY0n683Vd0iqe+w4f8ffRnpgIah9MtXHztOjJmF9VTbhXFIiYc5OU1MOInWOje9sfVbRNQF
U9/U/5Se8VFCRL6bujaFS0RuqagS8VLPC9uneA6wAa1/pDAuTpnV5GcKI6iWUSeOhbE3TF/tlSzA
UqKK/FzVPdhZcfKYY69STCyRlry4oBw75Wz5r5V0uxPmLu+VLNzVHVI/aGy7GFZi8Tj2U8YKX3/M
pz7EDKW8+iNrT8Ljcc6MmuVg+YYIZq3EP65efiauFe/4ov07gP4j6aD6D/zWqn0yiuqgL8Yz5eaB
LebQ7ESdT4RptNXJljWVHh1DJsNEKMfSe58rpb8TbgdhlPxe1BQgSUXpwIe3Y+t71vyxuqFjpwyh
cYidj2W0m32Jdu61SDEpaKb6F1g+JrRrl4zN4eYXhHitre2AUDg+dki/99v1W18/mO++o+TD1lJp
vVBhmh77fvbhqfUJKc/5+FolUYUMNh0PGt6Er1tfWrPYhRx121r+0LbXtC3/YkPznwuWyXGxw1Bw
UNZ7bIfS/DcdneRlu43fYIKoE4ISfF2ghmZd3svisvWR95g+9Fp080kOqWd8BlHvPhtLSdiSzOej
68UrPMGwvfXFTvpSVlRQty6nJhA9Kerf27i+daXjMu/0xjBPWzObu/p1BhX/vEOVHzUTotLGed1I
rtBBn7Mmc89Zx/iKZct/Sbefl3TYptpG9O2r/39fB8RfQYe0zON2v68LlZHeJ6px7Gxw58bBqX7E
MtC+WNPqn9OSNLH1bQdV6/Vjvx7iTCPqw5yJil7f8XXi62IjX9xzY+rPX13bK5LD6sevPi8r/+pE
KAaVTP3Ak132WJuUjJMp/c+rrz6h9ZAIpB9uV2hUmD4vq+K2OGsmZBiCHEdwajta3Vv69xgg6BCx
ZjhuTQObziN7EnTXrtNhTh+tJJ8VK1wvTsekPGdJAql6bY7J0FymFJ4JVk3svRLxbvkF/DYCXT6b
NkX1s9nB3O/HQbxPlRzPGMC3++3iYurycy+beR/baOVVL9wwkixKRA46p2tGgklaId5cVbEF85OP
reWURn5f6wRbK/Ui8YZbNy5JffmyddVDzGqibJaHrQljyt7lk/Ojxedhb0546zoptrbakGoHx/e9
N4Ol0VknPHu3NWusXvBfY5GzXWwxXDyjYLhuJyMYHW/fTH7WajfOFs9V0zzr603znuVu7/vVw3Zh
SxD4LpoH4iQjUQRbH+Gd0SHpcKHy2d/7aaMQ0TDFTdvEts1Nnkk67GcZh2hHbd5ZwlzObtEdcVgt
4H7G6anCLeQtHl+aRpI2rbX5sSDEWx9HcQckcCj+GsOhhpX1ruUKdKrQv+EFyuw+V+W7Y0wz63xG
Od8VBWtxy70uKXJnd20qbaLY4kcfbTEU71CE6xd/sE9bq21GgsStC6NjehBLe3JhBYWuafrIt3Lj
PJHv/t5NIFlFS0kKGY15NqrY3SXUBFaUz90pmC6HtLCHIzDWio15LOfLO4Hy1c42y/jsm3uxqlCF
ruTLdjCLs2VrT1Ylvw2mlh5jr52f+NDYcNQTeHXB3kWzkEVmFI93sWiQGpp4COKaVf/sK/UcRa3+
lsU4TcK4CaTtR/cSXCtvWavrWsv3Mxuwi9bD9ipZ1xiith/jKi4+u4wpSkPNUq9ZV/xuhGedO8tC
Kk5QXzCzxL2WbfmdtXf327OTm5pK46/EvyH3O4fN0hPZlAELciI7x76HLuHgy27iPhWv/OukkkHs
Gc67nXWXFCLvb6PEGE57LnzHeTVFfZWGXh1rA5y20rLqAIGloeidfmPR156Uh5Ah6f0kiFB2Pduq
JpguFelvmfzU40Wc/M5Y2fmVt591MMIKz3YiTzxAWx1mLNm5BAiM1ds4ZKu6sEjCrUmKwCOlF+MB
5b14joaZOtQwtmg1rOk5lfaqL8u6I6zg7Ny1eIQ4WnW2VF7tskLIM6CfPNirrJydufXK0p9/fqEG
SYFiDwnqkGkU+ilqETJl9ingjQhs82XU+td4YQSyGGqPcWTWj2NWwfrSjOadcObuSZbVi8Nu7V0t
nvHSd+ZxO4e5qH8dCGQJJvFnYHDG0Nz175ggB0KYzrtyrPm+aFGwnZswggNr1smM50odv8XXVoHc
ry3yGJbXyqwOW4uk1ua18/NjEjUO/uit9gK+f9rODb6jv7h44X+2Grt96cflYuu5jq2Fec7bYrmV
66HXRzIeehO4hlYzdOqoPE3gZWSK22QaLnveuQxAdPAM2Dqt9UzmMMfMc3ktTSlu+mhwNpr75WCn
RGh8trdT24ECpt3V6rY1Pm9Vtp1DUbUGRiVa9zyqEliyS2qSSh2ZIBjCOWxr1us/QBFA8O6V9kzV
AjoRzak3uXrx9OUyJPPbZ3M7Y8hGhamT38pCfbfrrL6UIF43pdr/HHDAdA9NLtrd/zox6v70aPJR
vq7tLdewgm4y2gACOdYi613SHjBoMjMMA4geeLJybzomCjGlUejxE08SIgGhlvkhhV619W3XeXMT
P21NMuqeUdyBMqzv/+pf2g77Iik0fBljyVIuIuR4jhIUpxyqrK8gGCOxHIuGIvLal9qMnhgBxdA5
RP9WOtV7E7XJbWv5/hyt1MqKzS4nxz7TTtooMjbS1fCmi8p8FI37DcZID+mFK1poqWyO71sjkdSY
SpkvD1vT6KFyIMYrTluzmavsEo0+zOH1ndh4lk/LmH7+w1uXcOZdKov4dWs55QjEOuKJsjXTMZsO
wl6B6PXtiXCaEC2GCLZmYbrOs0SCu7W2z9fH5rkQpXzePnu58rwmJ9Mu2xXtSiyaTaM5bM0m0Rd+
mlX7eTdflNggZRhBrf/Udrc0Us9FA8RLYZnSmmNUOrHrnQwFxQKA5LllrLbr7qwLKkOxMIp3d2KM
zuLY/QmB+Cp5laAwebY6Z/kX3OJjBgn90QzIRSjKJ/cKX7eAUI46UOxXbjA4inNTiyjsrSXB3FxL
z9Qhq3ONieeTWWYfBfZsfwiDwaE9mT5cr/lTlbUIajufQoMIyScvg30D9pP+uVCI70Dw2RgYsZfd
iqnKYOLE8ZUS6SmbljexVFaAHSf0jaYQj/0y1EtQtgY/b55UVZRP20ETongCDbUgVP10cXjcqRwF
ujcSsgagqSBcQT1HQ6fjsTmgYvH76QpZfrnIrv3VdIVGLE45vzlDy89uejYiaX6IJfldLR4u+vmj
mpvomIjkbzuU+VOapfjWFq52RKavfzROZrBo7Y+GZ4r3RJwoiRXfrGUZj5a2BhdqxTXW/N8s1/XQ
lulfO61/DVNiU95p3bMBY5Qqm3fIGozGJpkVODAhfvATK/9npEhUzI4HFamlWOnyYOft5O/NhPJS
CxHgta5PIPIZJb/kOPdVdi963ImpEhjf2iX2z45P5RPie3FoE+wxbRey0ggXvutU9OD846H6vo2V
8UqKSogQvQ2oQsVHvQYRc7C7BHiZwHt11ubStZ6m6R+zZ5H0UvfCO8/lgP3hBEFZ7sAZtbOhUVdD
09Qe0c6b2INEVvgbqod+K0DA9vgriX0lqsDCrfLC9IjFpoh/tKUn74vJpE2X+eRSuIfc7SYgphw0
e0oeJj/7PVfEpE8j3rnL0vy7IINpetP/Jx7ibueopH+heGucHFIjw9ipQOXTxtvHlW59wPz8RUhS
86+NCya1oL/pMBAw5a45anWDOcTYD4GOSR3JK/H4qtdG+tzCUtla26F1euOIcB5wbL1iO0SNCdNl
8q8RYpVXbFQMaH/ZGW7EIRMjCx7D1u8zpdWDb1Lr3poORoq3MvMft5aCXXgfLcTYk1APW5eF+uDk
pqLdd15u3H1l9bA8IRCtra3LsBwM3/oiD7c3rLPPxWJmZu2SnmsjWt0+m+E+R1Ba7bR52Vp1acSH
wouq49ac2NlQr+7DreWbxnBPtQKGgKvmzz5z9o2L8isBk5e7bQcWJUcejfJ5e0PsafMhb3MdNgJX
sKrOngeT6sN6N209TCPAn4Zo4LJdAdQ9hlGNC9TXLWOvCDFfzT8/c5mO9S715/ucAXfMjmHeu8jF
W04mYVEmzHR1n/0reoGvNGunVzcRr8X4p/EX6w1MczdbzvTKPGG9NVPzO8kxmtjOAdHqO8wp/TOM
UftNGD18LkVq+3ZtZZlx2JLJsNvOjjqVHr1LHeLln5nvG8gwci7JV2AFgRQtfd0OmKPUB+Ja60P+
//vMOS2DuPUx7xZm+jrHEyyvyMf72z4VSWrdvXqw7vmiMejDablszUzzh4uxQA/ZLjFGYd2ZwGa3
TD+vrzrKyBMurWexvr2N5RG6e4QhOtq2Vhvc1+2QZx2jXTdOFzfO3Nceb/TblGnIzE0IaLUdo44u
F3Ce9R0ggskLXnLsaaK+2sH67Q58QdMBYvN/7ieHf+tSiw4o+yFGmbP2ipbOPGpGN3w2t77elntp
MJ9tLT3u6tPSQrD7bJoR71rKUwRx42nrmqyFct6Q6TuS0eL71jcvUWhUPBhbS/aaOveOrLmCf3Q7
KDE/NZBDHj+7UEFeRtb/geVW6bPr8Zj3eGeJmURAartUiq0xft0Ovp6c9NpabltrirzuRkLEqTaL
NN8t3YoCy9YNtrN1yixfOCbQWZdnx68+y8//+rrOpKea7sUgBzn46w5HZ+r01+3A7wgHD0W1+qsv
ssd3merTA44++quKo+xBGuL71wU5+xScN7ru9NXn7YH9p8+bdmrEsAIboZ0zifnBTLPnfvLLG3Ng
SSZWGSpEEOHWIhxT6MH20i+SV6O3+8v/6Nve5nT1L9lH8d5oyKfHEtp92Q6eBCV0EQSgUKev0TVI
utRi5LjP0ajeZRY19yhvgNf8LD1tfWVagVVmUMyTqm52cxuR5pOW0WW72La8f+Ial2LLhv7T6KI/
FAyzh3hI5V0uzWsPUPiI36u81zkmt3aiRTsdOShZD+PVHWzFF8DJBPrUnkIqTClDyLs+y+ypy7zL
dnLrMjzLALzv/Isxj81ttqerkIni7zla7509NqE/yQFW0ByXjzJuDlVz0PSx2XedK/eGEy8Qj6Lu
aGuW+6hyJBqZIo++tPWDI9pvnRXV6OHVQ9SoR0fFOLYn1KTQJfyKhuzoJBge5A47nZoVAIHr7XlK
CezxKhhs8qKrGOWElsDp1pW571mD7DpWH5X/T5eZZbDABN6RFYKQNGI236p98GNQ19tw0HVtDGFM
vBvSTU8xEwIAtw4lHZKyUuZVX/Ca6w3NoriAOsnTTsVkfrDvYrCBvbBvLP1WDsVl1lztoR0a5LFq
9C6lQgBnWe9ZN2Zs/zz2ybA9S5V496V0jHCmog3e0QMmWnVQVnOPZirQJ2vAkwa0HjlRt/cbRejy
whzJZvhRVy9G0vnPqwnfjIhBzK2N7jG2Huwu04/aiF1wnX7g2vpGRWif9kZzrEXvXVVpzRIggJdf
h3nEAV5Y7RXTsm8wLKZLpPfq2JDxGsDUiG6q+sNtkhC7FSvA93ncubZF5bbWjIeStWrpTPqLVXDn
sS2Xq4PhbJxAEim15VCTrjoiQD13xihDOUTyoNveuO9cN34oPLns9d78Fk/kB8CYGg4xmS+tvjQv
DvSPl9a037Usbc/E5vUP2CTCK2FOORSd2z80dQ1KYo7ot5ZoF7ezeoBIcB4khoy9zHeVbE5+OfmX
yppbEp4gRAllJ4GVoo2Qajg77coIjAfjYI/kYEEQ/oVV009GufJsUyXf8W2pHXS4YYc7GwgevxvR
adD18r6/GhzxSYCuhZcEO/bBYra3BGob/VebmzO6OlteR4gGF20FPKzuZVtRG+uymiUKP6OBOkiR
YMxSEXB2ScdefzfLn0pot6JA54s5yq7IXmAv/7t4VhtSf9OZCXOJ55oeznVrvNooPGx+9pR7hRxz
+Dduu7OqJH0YqjYO44kVRmnw/M5JvUPeSb6gP66/3qYEsnIVnhRu+j6TD3CwcjBU0Up5SsT8y1sD
yCaPfCqgwD4BCv0kO3QI3KQS7iVWCYkQMWIaA19Oo5YrUvINIUC1G7P0T1c2hMSm9pm5XOWQSrC3
kke+0H9lQUTMBAxP9YFQjr51ngFGzCCDXbYncvROwC0aM6+zeIit+pJIxsFMs0n3U92uGcAEZPWM
p6n+oLa07/Xg2rNDqR5pRxUkZhwd7AGmXmKY7FA0d2DsdbpDnP8/xs5rOVIkWtdPRATe3JYvebXU
anND9HRP473n6ffHYmbQ1pk5sW8y0gFVkCRpfpO4e0BZp6gIfinsPKDEEKEoxFLGz94ayrcWWXM+
2pcu9/E9ceE06QF7IOoIPdVjeHwfNAB55mdmJO2efc+qNLGBTLOdyhpkGqshl3esBUJ9mCAXP44e
C+y13k3sCgefEFbh89lWIJR8lKJLlKXuRpCXmBGBzWIxFsC4CofHbFm8ntPgZHuL+mzV/wpcP0Og
zADe6OoYB6MxBfDQP4ezg94+hPldp0Flav8cIA1GwH6PDQaWYW07rDo7OzNv1T1C08VRLToQyp2C
AYumKshHohcTBD4bC6X7MlXTpzG0mzuWGvFS7CZE0bL2EfbyJ1aam52FnvzVm3RQoLpvXR3bvVH8
3rtREt+9sRacThV3PxrXuysjulmzwR1UTavqMqOw1GohbsyFe6667jveBwacYDs4KmUy3Q94Fd05
LB4XC4E4SPWX1HFvwT9MjLIXUzh9+D4ya2d1IwC+hGOgbnT+rikgUWRxxUJFG5jsupXWpXKrYmcl
dnsGul4AivMsQDd8DE6QmW+cnE0pvUBzC+nYl9LqXFZ5Cu2QxPG5nFrz3NeV9zX1XuEydWrr/5zt
+gDnnW+pt0BklJ+R0e9zKwtu9DEY93qlNgdm6t6lB3h2tsCBgjthS0rxmbx1EO4dq2DRQzUPjADv
vdEantIBjSKHFGIymAmbwWueKfbtFlRD4axJm5H/1a6hiNWz9WD5jB29wQLH6GYAPSvPO/kY+O5D
D/U1ja5vz5R5p6sBr6JvGrdzHbNtyujjV5rrxzxIpht1Rr4JoahnLQ7+tBaHKKg6d+gWS2NkdsaH
eAkW8RwzH7U71azb56HHc7iNl56blFcG7XMdMdSt6vRcBg62d6nDYwQTdlVa5h9dnzLysKK3JNXR
OTSLJ8sY7dOYR8y/l8B372evg4fWavGx6Z5Tp0luQqYHN6nvRAejgAAAGzu6tWzzWQ8M2BveSIvC
BGwAccX6XnwclPp51n0W11iDof0jcKZlF8GA2cuONFRhYImmtXhdgcD8J1A69ot6tE3xfOVVDZHU
8kuQGmPmtSyz4NfgIHu+bAQos37U/RulwnALjkR3TDw41kEPGmsKhokZp8+xLI3cISh9paEWt405
PS1O41A7fPswokqzx65ypM2x79ebPCwzdQGaOWEKr6RDenLWQBd5ZnELIuMyTDBSgCs9dGb3rLT4
P+VmnBz0rsrnvWDmwoXAb4E/OzrDlMMpmN2HMdU0hoJd9uixNXcTN9XbDNzoM14boA2LH+EQpZ/V
HJcYr/3lFj6NW1YJnGWpoJ51ZjopDcrxXO1egolPGAArTzn4UhsN8IBBpYQKYE8fpMBU55jWLmco
Zu0Vf+j8msUlXfbYOYfaioGHsKUACK6Y9wWKaZFT2LwX9t6ky7sfNCi9NUABpQNYlTRcD8kR/z5m
gfWSzOFbiBQc4qMnXBfLg+OMENwXvBEA7QM2e4AOkj5VUN+qfzOvaW/bITvXY81nElRg4iT+WU0g
CbXwOOv66oTfirw0viAhjyLn+ElPAuuSDsqnmUWAhd6Km7u5GA/E39XOuMTeGLJbf/Di2buGkfUQ
s5W2T3VklVo1R/jPADFu37qmPt1pafw6qsxSwypARjGEMryYNFU+ujZJw/WAAr2tChBBVncnmw1v
sFylvQpHpNPvbnC0F2C7LtLYysREwKSf1hZcfZ72zaFIbe8JFoDzqE6vMwi+JwMwgp0HzamKky8l
AwPkK7FQ7Es2UyU5p3rGmK/MAGgquBx3bsj4yUiBv1iHPOiMfVUW/QV2RPHamXVzwebT2ktST5wG
vHFt7cJGae4ZLvN/2s4+6GXwa7KV6VzE6XyL8MdTPwP2Nl07eQyQcnkMGq1mZxgpTKd30qNV29W5
hAZuBLAzlASJuYyftzA13AGpYCdkk7HAhXcesyOz6EeDdQ568UOWPXYhYDE8rV4xLWuv2YKZKRdc
XQjC4mo6j9GCG62NSb0CjAgXJKkEkx69KYrhH+N/siRfqmfLa1fflAH31Wuh0+EQnhIK0LPRQU5r
dRUc/NOkGgwMw9e4ASngv4xNkJ4C6Lx2a8AtGsYXhMpRN8TzbtXVEIyQ4IYykwmDGzsoeS/aG1LQ
+SkkyfGPyW2CG3BZ1nxksMovkai80VYFl+wi0WRmBQkWFn9vqAvQvm6royBUKudpgRQylgU41AO3
Dhq8HvxdomjLOgK5AVisI7sq3xwlPyRq4DxPv8x+AMW83LhmOaPENnyijdf6fBSoomSOczZlF6kZ
OS13BlnE4K/j2+UkUksL1WlnO1l6kF+ZoDXNBizCZ4ur3zlo1LMojDjeHpL7cAXD+bNbnt9oRs4l
R41atoMlSOT+SxRX5YAtLYzvJJll1TksFR3/meU35eA+A1w3LnJJ+Rle8BhG1YA4SV8dvbL8Jcel
YwDHfHmM6xOWTMFL5T67LtZCGt3yxlLvzkit4MkE6GPF/kprgHbLDvU4peNR1esfggeWYABG3dXw
61hPRXIkqwYbM6LKSenj3eYom94rzitUg+89zMWj1+B1j4wD1MY2aV7k2duJ+ziw7nOaa4Nu3Roi
9PYYurO9VdykDtO/NkSzbXtoYId1INRNcJDHJU9DYqXmsq0rUWkFVqj77CtjMV30+Q2+jh7oM4ku
AUQE2oZyrjRmUegLJjNABGDOKTOa+fguKkc7OFKARHaN/GaNzmkPGsqOLnK9sWlYo24OcZt8mUf9
Ru7cepeglu4KK50Ocq/lriRtwfy/1RBfWSDW8kzkCIlJ3tocJC2BkeIY0nQhEE1EH4fukzz4tWnK
rdlag5TUrHzuKjDsB7kV8iP1vub+tEGh71lBZ5RrVX+0i20Icpfr/TVzp58BXhknDOEtWt2LVuUt
TNvwlM8QnVt9+qQvXYd8trPYds5zMIMExnVvp0LnRAm3QU/ISvLi/7nwu98gUWyvILvrob7WXJ8e
ajI5SBNDP0gXIN/3Drnxiw0ga/yUwuVdb+4Kp3j31rwDVXy8gwbbeEUEa3JuTkaYa/MxdsPvSpep
x+0O0wne6I4LpXvrXNT+KcPE8iS/pferxxR35BMajf28b7Lwrh10BZjH0g8tr7UcKbH/zPO6ckY4
IEwO0hL6OD0xhGHqsjQEfUTayYRjvTWfpYJdzVQw9f2ABNtFWvDYWcNlyi2mJdUxdwaMj9wFXPmf
17WL9OqHYIW93ACusABStrY3x/euvgAYjcKuF3kburelW5aWJMktr2D1Z+mRLH12jr5TDWBW0icn
UOgjpb4E29v6romuUSmfK2+4eI25l5awHoKtwFl5axs2CKQvZMLenFHovm5v+NaWJU+SwdIK1b4/
NYD0zqETnaTMlMYuNbbjPzZBSctTk9h6jKTX6IdySX7IW5ttWdn2X10PtnJs8KfmNYArt0uBxxQp
ILfeBuG8fDh0D6JpoDNRnfQTPhTs0zMukCc+2DrGoM5jPrfPDmMD5od3OisWs1rsWqgTOaCUoe5u
rQWrOo/lcz643ck0Z4YSja4e1KBg7aZHYGbHBu9JmAVTvthFmvNQH4KofHSy6t2Dl6tKO1hfpy0t
mVsz2dqKVCmGtL302A9KY5SgXrpriekJ9CUzhvMkd19OUoBnnMCs0Ox6H1r9Xt4SWO3kSvRd7uAa
X3MLESWZt0y4Bh8h1X2zhUsRcsO6WEmvrINDDYkXfMOY6J+jHrg7MiZHuccSyGOPl+EJQrnMkaf0
j3zSb7zYyE7qPN4mZolAmdddpJPR6LVbOLsl6rmHsAjWL4DR/oKUn13lhPLkJUZP3y5sGDsafs2D
94S9nLtilv3EfvHxPDvl0iK2zkDVVOfKcdvv09tRO/QTxPvtLpaZQ0+aLJ+ZzM2sg29BFxJSCbyA
r+CSDUbiHvKjUoW9NSgnBrooo2YdVx0zGWyB163Ok+tcJ4A57OeeoUeiURzZ+wzHsHV0tc6iIi0o
2HPTtbUThkv9UBuJcZLzy+/y7Wi8tvrjbOTtSTWNZ3mq26OVWN51P2NjinZjUaD0D4X8rwna1nEo
8u2X9DqwY3pa4kjD9AGM/1HL7Bx2fpsP9wiymxegadWNsHaGqKtuaAu/yzDL1ucrT2LrY7YHwwf6
T7zHd+bk1QcLgjSyGI6Bw0nBS+DSgx9QCDyW3DJ5MtKsA5W1Rwt4sF/gG/JPZy4Vth59e5Jrg176
++0mbKUSkyr//1MxVhthL93L+yQjBfkxklzH4ltaYmvmHGH7wYAWYQYZ6CqdfVHxWJQqctl1yCVR
HDZ51dYo+9p/werXD6X8znejjPXYMnf3wALu2BDEHoMPvYxf2Rxh6Vpek8V8ft4Hk/kdrRXWk8M+
uRRNGKpHqb5G/eULGgEG6YJ0HcdJS5UR3RZsedOcseWgoRSpARNbBmHyd7ZgRUlK+t1Ydv315TzC
xLkfC3TdeuIN8PSTzS7VvEevt2AT6g9XfohZ3+iurl7lZsugTmLbvd/y2AhC8zqAALJVlqtvye1Y
iW2PcSvYzvfh2Cj/3CHUQR9GnykdJxJuYIskLW8edzxhGr+Urz9+LrViFymD+m4YKY9wbXnzjwCi
/VWaa6SrDqDp5RmEXYfkhrSUf4/K0WtXBSinubhlevhIBQlgimxTuA+cECF4SOlWsM0BpUCCrZ4k
B//noNX5df31S0teyR7bO7OOZ9bGLLmennfsn/zz3klsrSXRj2k5aD3ru1ofL/DxKEVjY6O1X7UZ
qVnpV7bRgxz7b3lbFSldx9kS3QJ5HltSYnLcf5713XRGakvFD5f6t7wPZ/1wpWDp8DGaq7sQRt/y
iuPhzF5FNa9zVXnhJWApBXImNCIm78sy2xZseXOGJyj0O+pUrUF0rSTdrZx8q/quRKK+GYAQYgt+
bdHysmxv/IeXanuBthdN8rbD5Ij/zPtw2L+dfn1d53wh9xcxaL/x4OLQxrB2GQvLh2sL1pnsln63
VvFv1T/krfOJ5bTrFeQ8H+qsVxgS705Tht9q54V76RpkDiqx7RstfciWlNg2INsqf8j7kJR6fo9g
QP9Tq5FESAobIh8vJ3vvDG+lCa9RyZX0zFI20+qsyk66V7xs3TtgKmjjW1qZFxq5pKXnZywUsKJk
ZZa7Lh35gdXOe+keWP1HkrVBGfgvutraadgqawjSuxTlDAkT8beDPEkJtu5WktIUHJn0b3W2ZrDl
fWhC22nGoElZsnAhdQ3qbB46R0/nvcx/EwAGLBcl42vQDtFpfePlpmzB2q1uabld/5mUgu3VlWTA
Qspf3bekP5xB8uYsATuhJbxGW2e/DqzXcnk+25ENXiVM3rKrxcKIsayQvJs5btXkWAlkYLAlJfah
nnSiW967Py4lHw4ZvEo5zsY9qMCnGioFrgFSg5VyQwPJsXy4Shzx2hfpuvwsybKL3Jky6fPsMqvO
rskc6yJPeHui67v/bjHz3VBhqyoxefhR0bOit1ZaF7lyB9ETI46QSdHRyh5mr2Q7BjUXbXqQV3Rd
p5QWMM563HyVF/mvVa1aDY5YZ7N10rA5mOfZNUEiGJY4pDUJ6obdyt2W9q1AQf8stHblojvszBYG
ZHTI28qHpWvB2dT9W+FsW2wARCraNXJX5bnUGVQmvSpeyxieifDJ9eUBzy2iO+26nvnh9stNffeI
1qnretdlziLR9TWP2JycPXM6yl2Wy26B/IAtKTf2Q946q5OSj2TOraYUb39JD0N9b2Ott8PGEKu4
IPffuiIezwZCgEcdxixJqGcIkBZXfCYptXT2zgwHmZ6l1POAeepJgndTHbxEWnbWlnOoSZ3dl0Hd
7qTW3GXjRZlL86D2GSC9YSh2TcSrLoGXuebe9gB4amCK7tLEPalRaOVHJIMwXGZmf2RVEtTw5Fwb
PWge4WSx14xoLMTzzNknRazepf74uiDaPwWQUj7Bv6kPqMaNqHKQlLwMwaMsYXuiHlGBiO0q/RR7
DsqCZnc/xWghOMAWTjp7+2fP8uentGp+wne89KZWvo25iatW6n/PS4bkNT7wN36gghTPmtfem60f
Hqv17Oz6ARsOWos6zjDsgqauv9QzmF6m5OVnXU3tPYo6wKsiZLvUYrEFMFlKnnOrQr9JVQ8VEsEo
Q5XguDFirB7GpYSlJMwEBhwFwkQ7N4VdPsxTUj1ITIKsKBx0z/IcYWEW4a0iDg5lhfyQPw3fTDbP
zq26SPllamVgR4ISx2FZAN65PjO3uIhRvVYhfBo+RqIqCoaHNivABHntwHy4KdwbkBpsr3kstreo
fk39FD0NSwDRJXry1eQ7sprKVbLKDJNudBdR5SoQPjMsdmuc4KlBDftJZSf0KVU0bT+NY8AMgoLY
9oBWpTb3MsdSFA/Z3TQM3YOWdN7jvAR1BmzPpm3BrqbGVhDqWbrXSgdXtIHdGXPCbG4cdXRh/D+n
JJof1hRoDpR/HdrcdnwVWd4jKjPRvgrbHbqnxtHRLPMwTU2Oxhtg+sLQzBvbAeoMrFU76LaetDus
4JHBwAG89MLyroJqd9cswZakfZ6TgjXUAWkjG25aqd/ks5kae800tBsJiin4O7PoK2U/ebDcvTBl
sRlRg9feBzDq2mP/LRnyrwZb6eDCofvzbpnwmUEmglYoKlRi+vlPtju/hHmif5uaBLQCgjivwZgB
u0YH63HW2Eu2psS6rdy8v9H7uL2kaVw88Ag0KP+t+qkZFRpXlpr3qtG/1qgG3btR8jjYVQP1Vak/
xT0bRw5ij0dJSgFboZ+RX8+P9bjrMe7YTUv1WEsx5YvBci3HsYNNlqNAu6XPOLw72Mq/O+ls3sqp
6sbUHhwvvEAOw6kzQxbtxAenOmy/oA2S32E4J+t5a2NuH5uuPeYqsjZ7H4vlPsheMCqcWbQvGubK
tnkL0aL5BPe8f2Dp+CopjHbbT5jWQYbKRsSalhqS5xjlx4MS91V10ePCNRCgNrQfViyWqAKD7g79
tP6uHlhWLlPUTqTAQcniigxmApqNW6GbSntGbFPbS1JuT5aqy6fKARO23B97HAG6VMtALz7b4+/1
76RJ7p/tooZzttw/BKdB5GWThz89bWYcTJRTJCpBFcww3Le0tLaxRULyXaYUS0kHueMwPAKcAYEX
oHPNWv0P9EPplPT6a10H4aW3hwCN97D6XpYnKY+HsD6lOqpN1aw4LFgrLm7hrAdemyAK7rolGBJ0
T1zDP78r6PsUO5m3wLfjIxSG+LYcMzwMl0Bikmcyy8aywUZRLdaiBr/B/6goh6y1t6O7EXPA/8sh
qTuAr1C188fTtF2ByO3z+FCqrAbuP/w6qS0XmYpSb+7SduFRsO1oWi0MWBQp76MlyBGYuJfk5Pso
Fkb+AHldjVlcX4pLFeXy3VZJYjjo3fLh69hH5uDYZVUlLCsPT4xJUW6cNwsoPspSUvrhUEnKhVtU
Ry8OQuDroXK1d0dkunnsSgAaHwuWXzWVMWTH57mwv6bYk4Jcmt30tp2q9NYdIwAnGsqbXcY+o8pu
xTEpQu1FLcPhztXrP/JQU18Gu1Bf9LB+6OhgH9ibhumC6CBfv95A/8upW/3WBlry5macis2c8j5F
zeAtqpQv8JGDRyk0y+DeL2L7ScpACh9TCHWf8qXmWL8lg2a+an5UfNaSq1Thm5O9qE0D/fIhrNPp
rg+09H5cAsT99GFnJjVRu5l39Nmg8Zak1IFoykaO7/6pJgPupS5rlzCX0rfMq9HR1ox2L0mjb4aL
gWvqoTQtFPF3ttX1nzC9QrrIGvVjBKHyremxRVDh650XfuUbULDyYGe+eRmxzHwq7fEVCE33zSp/
zG7jfrEUt73JygjpJFvvvjUzQArVsfInRHTQ0g3734Fjt9+AbOmHOcZF3G78Vw3wGRq27QDek1gc
tscZa1j4wn9nQYv8q/BDnm45oGKz+a4cvPqIX1uJwpxTvGaKZd80aTehud0XrzqM6U9Yv++kUAHG
9goC4wtMXvVesmy/YX/BHcqzJEfUJK6aNyV7Sdaxaz7N7NJJSs7YDeq9itabDiP6NphmcAmFFRq3
NVox0KJrHxU2O79n0T3uDmDxkPVEWvZY+YNzIyV963tHUxss2h1uJ7NPz4NgTPTWq1W/h+MT3UjS
iVQbmELU30rSxogIH0jdv5PkrEw/XL75D5Ka+uyJ/jp/MmLwPf4YXMJoUJ7TrFXvIx8acehjVzXk
1RNAnyOyE/1z6bWfk7hVbwErDM+63vKqxKjKV4l7JxUkH13EU6nU2YNkSWCichTZEBjqTsdwtcA9
NrODZ6keQ0d7ys3npilObudWGBbWR2TMy1t7corbqIMst4gFl7eKStB0lYvMrDodYg8XLd2OmsdQ
c7ACn6xXFMLSb6pVeUd0M8uLJOHoAKnXi7fSHJGkNHqwBEs1rZ/8HZp+oGryEXdltQUoXqXfQFFn
Z+j4zkln7+ObbRm3uatYL2aYOfdlYgGwWKq1k/rnBFryyqdNu2dYp+FGRMxdgllL/T0reA343b/z
tioSs5T2z6rXtfO/Ha+3AGA6O36sx7l5GJUKuHThIn0HqsvkS/RnrvqfzXGw3xpnRB8o14u7LDRs
lI2rFETcMH/pK/dZqo5GeldHhve1bnL14NaxdZ+WHgYsdY1aCrqwn6Ej/VQQvzrGxd4FNnSnlrxU
7hj/6DQAYpbhNo+e2QU3iu0k5ygN1RdUVeqdnN6Zv6ql1/zs2DcCRmTG6DBOxoU12xLV3dJ69mw0
x3ndHYQttXyXZHWBMi4aVXclfeqdXYaH3tfjmxpx8r8K1jpSXG658EgAPyPjf1DnQI0PUh6Ce7yT
s8WOS6ZdQSesHPO6JqVY97RkPPFqR2vNQNOfLTOxzqo9wN3eTmE55q0NvPzGCS3lmGqFji3V4Fws
8L5XvG6aO80wnZOdZNPThI/LoW/V5jNvowr0x3W+M3Z+RptH+d14r+6QMCQdC+v0/GK3hfkTTiJi
kSb9PK2PlzZLHEgqwXysq6p+iPW2vphGNdxEbmvh7uuX2BJ0DvpYgFXp+GBm6iWyWH7vf4uD8XMS
mcqfCkjL9UJZriEVV1i/pnT4ESqK81Wzmwy1Y21+CW20wRmiBI9QqN1ztoiKq4qf3vZpbJ1ZDkgf
XahAYJwbi/UzOjLbn8NvdMDfIR8qv/QAH2TQSYywGYQngWv+maGMrHf9a/BiGU37qe/ALKNT3Lx6
LXPCrq+0R3AbHfAcHJbgXTkHFtd8/6LrBh5Uo7NIGqhpdjtrXXYrMcep2QJEAuG+S5B1wb/mk+YM
3mueel+1KVbuzd7zuAfI99ZhWt9IsjNQnsuduLvqcY8wlca47NqVQN2KxvU+BxDSd9UQqvd9Vfqf
o3r+pluB/iCpeUGAO7r1KFU9zbmNNMt/klTYB+c2LdNPZqH7n/2ZvcTCal5Kw3E+++fRz5xvMZ/K
czuq7dlph+B7oZ/roba/lyCysMyp6ssQDMVXbO72vRW5n5hH3mHyUDzUvoJ4fgB5o+tDbbfmLQVR
wY4zzroLk2U8I3Y08RIhvGZExp9id2ghphY6Qfd5q9AYtXGo7M46DVgKPnRLQMOYDg3eyAdJSgEb
tsVDM+O2hWX1LWAnrhx0FegGDEd3rN0VD8YS2Ejx3rqKcZ871fyJVYCvXRlN36doAXq08DnQgUJy
L9W/xvMwfR/ryNqPS3605P/v+i6SS1t93/U5D/C0fRO4CL79ff4t/7/O/7/ry3X1aoC57ZlHM7fi
/cCE/bkcpvpZd0z9bC95yGXUz1KQM/ld86QKQpHNc7nkfTiWLydyVop3jnW+iRJYC9vSqxr1RMvI
/spTsY/2cvO0VZPCMfa8XV3DNwjKRyVrLQiTcL5GrR6Co8O7fujRsTlko1Y8SjCaPK+if9N3WlMd
9TBR74IKIh6dlCRQaFfv2iWQpG0okO7XdFYdeqZraD3+XSr5W1KOkDy07W7zCEDblrWeaUundHrz
6D6W3K4fPfYfKJJ53xL4TDSqMr96PlxSfXQ+TXbv/TAQoGO10BseLdfFcDRBb6VI1YjdV9jEEI+v
TamcDN2bv6DIMJw7ziqCp2/Qsq5yjTADztdXrXWPxbX34HcaG13LuTGveNS5a5/BjVi4DhjGSW/a
8UavQzS7/3HYWc11rLCAnMvkSwok6NHqPrqArGCi987VTM0ScZ3Wf86cRHlGILo76BcPG7FkntF0
MdCOQYTcMXcMQeDFxGN9VqqsPzP5Qxbf+F2Z7XckRoYvUYwTfNK1/WPU9NpFjdvs6o+p+RAGOp4Y
Sjm/pWH6G9Bh9puDQ+zgbxTTRB0L699n/GTOxtgFD1XRNM/FEhgqw8OwQC5xqWDoCxWpAbJhteWD
lsKLRzJZPQ5e0T1IfamGwdMR08gJAzTEaZLFkx3IPF6yffIcINZxxJcyfUJ0CIMIC2M0o1PHEz5o
9YMVdMm5glpzn2SQKozRnO8cF2Qx7Hj71smG6FogZXzrmZF1ZdmjuPGmebjJqnG8KmpU3mZGgbGP
30d3SeMj8TQ47l1STni91iySRF3in+K2VXFgUOuT6xUjRFdElxGA6p/YnyiPaex0zz5qT+gGgx2k
xwENVPX9y9xh9YO58/gaWcgjd+au70IWpYJC/dywB70PR9V4G10XLW90T7/gPdPvqmga7318qJCg
ztNDNYURSljox/FtgvDhp/MfSeMeffzIvrJ73aBrEy1c+zl6AUv6O7LV+Q8lMf5g4Rd6uRWwUB64
+ilr+Tj7g3nulzO4Mf4d4MBKLB5GJlT2hEgnEJM/CnCJemf+8MAaMAXMhlu0UcenOnH0RY1/RnSt
vvesqUMKmTeAmVF5yRoNIRnE+8aHGLUWBuXjJTeV6NVXPOfB0WDTivN7aPZQ7ix/uPTpMH01beZO
mha8ugVvijblBbIB6vg1AgB4DMqhv8hRepxca2PQbnJHGw6sJRY3MIJipqoLMtjyMOTw292aZU4I
IkoVib3LtJcSyfxYslUfM9En5ALbeSSvqlx4aGzg7TMcAx+sssXKsVW6tw4Dy5vRVzPkK7glGXrb
rFsOMD2WJIp23nFqC3wul6RuTpCWTKu4StJPa20HOzHeYfIASc52mBQsgZ6H+D2V5lTejl5S4WBB
TIKtjsQkD6dxajc6EKUhB431fzhuRjCqhKD+v84tyXeXdvARuDIS2r3L2w6R649ROd9k6ddmCsNX
+lx/V8SOddV9uBV9bryonuOfjSFU9nPOY3a8In6yq+IiKTnINLyXtsu8e8tSLkgXzQ9e10ApbPP2
Sz861c4YnOBHGyivEIq8X6amnXKX7gAd8H2g5XpEBUR5uyz+zWLGI+og8R9VVMd8dpr262J3v0+s
rrxnnftWRcT9HqJAdZ9rVXhCznTeJaZa3W8FUsoA6696JpY8Revs1e4NiAzOzcsZ5BCpuCV7e3R2
zlCzZ/nPRT6cWhkT+EK6/5aCUUUwc7nIdgJJpoN6YfMrvjm4g+LcdWOAARHWoTi+KH0IhUR3nkyU
HJ9Se+l9tQKEgRm6ax5MXyyVUvfisFRw76gYl8QqUv9rcsnDqXu4j5ZA8oBgakd80dgFWUq3Aqkn
eVWtZidzwBVAkq1t5McIWZhDF08s71f1HxHEBa9Q629aMEF/68vpzSmZtNdT47/kc94fgIr1z3oX
o4bpjNmjayCqEiPidj9Z/XApQNWi4BiB2ce26mqlHpogSy8+OGr0kKdqdcqY6z6paO2yYsDqdWrV
CgvrRfaZXxfuWfN2vyQ2CijWbJrf8RT96jep/bO0/BuVhcwAJRx4TUmdMJT+XJStjXwfiwxsaHS/
x8m78/O8+Gk08Q/FZJWa3hIAPaghy+pxwzKRWrCQ9MzmbPjs10ODpjkTCCkdnbC8DTOogFKaY+F5
5/dzs5PSOA0zPC/RlJPSqbXTh1oxvyfLmdjxyB/TunqRsth0WXNCaIkxefRYtqryEOMkRDyw5uhR
YhKoWfBt1tXqumVJDDfU8BDj47MetZWqTuacYzaidpLnNCFyk24D7xRx0P1Wb7uOOmT3jVnYN/6s
U3eOcaWCifQyJl7JFpHP5omWaree22m3KjwqOOuRdk5npGKkQILRRTVoryx1akWZqtN2jOYrP8u5
RNnun9O8q2I5MRwyOfl2th6bjn3vTOVhPa8U+2nMJd7VnG1F2WOHZR4M24MItpxeGWoogjBY3x0o
Besl5QeGmeqfPNN8W/MM+QXbxScvoQn6Tqdem7A9/Ot/2mr/dV7tVxag27D+huUuSOzdj11+3Pqb
pGS9aFdmjzHCrlDFz1brqrfFUk0q+GbNMo9EpUSCSW6/RE23Q7ph+MNjR+he6YYTow3s1Mbmvkmi
al9jYBFEUM2CJv9hFc2Ehh6Yxl692qE/nx2v+xNY7nRIEVZUo5+9nmAdadr4UXjog3lDdw3T9led
+d6JMdOti4RpVOnRQbOnRcrW+2krWGTH3U6p6cgRmjWRw3c91hgb3K3cOnljnnmBhPfZbHpv1/Pa
oesxvdZ+Bbi4+6wFIyeD5ocidvLQq82dE8O/rEA9saBzTFndKkz9R1gMdwq7nlOBJeKEBEO5bPgV
CpsOCXzfCzxipqlechsp2nPdJsqTGjPlLfEzeqr8W5OxCPZyS9Yw9tCk0uR+zdMwcdnNxZBdt6MC
VvIOWY3kEr6pypMUwEH70c4wrqq2h8o5vzTVS5Oaw9PAQKh1arTQc6bkwwxkBPGymB8SfFZKTFZw
yMH2oOoclB3acTdCNTU98IZW+tBrIw5gSzCl/nM9wOPPilsnGCxQ/wQFq8V7OGbjSS/QGpO8HAWG
84zLGgumf+d1MwMJJE31c4WLXuFa/mO2BMhReKVTPbU2ck1piy7OyBjmaV6CKDXKizs5006S9CDG
U4waBYShZs3a8hvb/BJZrXEjWa5S6eiSjTN2oU1xlDwJDN3X2SZCs1GqvCtAMc+YmvXCkm3pBfu7
U5Ff5cKS54fDzvZa49BONTvWy4+UwihR81vLRoBwybJYVn9wHOUwBGH8XJTHAkLwU6tp0TN75r/H
qPKvg2bcI0Se3o2YVT1J4M5o/SNrZZ22vHTqc0zcUOZPVCVWoDT6Bp7X3U1iJdYTi/3WemwX2ce5
8HE/Cttmn+cukzY/xWNo/h+2zmPJVSXatl9EBCZJoCuQV7ldvjpE7TJ47xK+/g20b7xzG7ejUPkS
gmTlWnOOadfu/t/HJCQ1u7bKhY/Ol6/HtW2e1+I57dy7xaM6GJeGWVEziHvPy7Q7OzlH6wdWkv7P
g7Lb94Gu5WkW+botxO9D+h/CjP++T2VQjvKFpff6ixy9kmRXJPcE3g23dTUH/86opU4itMb9Bipy
d1e1RfQgaJI9mGn1WIeROl+/7fpASWZuiAWqD9cPr99rQFkP7Abl+PWnrp/DUZFjSchu2MMp39Mj
7z4vLe8eLvdysqzhIwpbKCHr502nGEmSSjdh6uL8v34bBMwjk/v45vodVH73emJY52Th/KvmpD9o
kSfvMYs69ySINVsjdskyUItzf/2C0QP31GuGM9cPr18AmCJum5yCkeQNDXJs3DNKtix/TFh/s9G+
/Pe9Mb1Twsw6Z5+bTbpzZxQT4Czjhxo3REA8S7a1HMhovtM34c7yLMjh8FseQD0nD6Lv8IZaGf0D
RT/UtXJChdYsk+sDtctCWhZpnuaiqDbqiDg8jbCQcCX1hYCH/+fZ+iF8vdeyJ8uPbA0P/d0arRIS
Dn26PiOuuWB+fepXl9CwShivz64P01UouT6wqUU4ef0k6Nph75lMvFUK8KWan+J/wqtV561Tdrdv
urnQZunZxa7Gh/8eqJGxOlw/Lq6uh1EUr2I1Hg2rk6Zd/wWyiXAeyav/yG4Au0GDpCkAd/d0fTCb
Xi0EHLUrf+P/PzVz7yvJTBgYXQn28frlcVxwiF6fpmBnQP5nKWMOwPkM7aDs/Tti7kwESQZnJHUl
I8TrUfz3ZWAv57Urs4d9QtwBDjPsC2KrzZaGxW74mQfxHUKLyKtmr4j/CmzjMSLX8VQN45vDYT0n
xIHtekN8xLPwtmpV1Wb8mso7s+IU2+vr/e9oX59d3wFmWPFWRBwrjZS0sz6YQZtF4tAT1HaSVlUf
JZuErEnbjaYP+0nI55xXbdsKhz6mDp13mFPAaKnJXYD0i2YHaYuJeTWllavi2lnfrOuzAmjDtgEL
wn13NE4dZIuokQy6rBoSX5ary/86MFiUOW7S60AoOoavaUVIv5+GWxPbX6KIta1lX6qpVacultO/
B0sk6hSa65Er5o/CMJsTlt/m5JUN0PHr09L1RmN7fXqNXr0+uz5kTtigdvKgYaza+WqNY6mtBoMO
Rcf/eWLVnlMekwIQwOoRXV/m9eH6gv/7cCgsyDIGuZnh6mFaVo3i9XBUV8/p9Wm/0PAqC2cO/ntn
rufpfx9en3nGRLwVBl4W7wpOIA/WKvv778EeRLwfhH3OVu399Ty4PiTrhxMjjt2SdJfrp+rQJtwh
cqlGrrEG4zXRQGoj7+9YVX9yo2tJH7VKPGCra+zfU2cwp2MG5AuTPMd05UM0ghiD68P1wzSBQmwk
2m9LSTmdCYbsN0vnjKSiaKk6O24VWMR09ZWaN1FBtG5MPnWguw27GFMP9/R+vr1cPRn1CtalHiE3
tiJwDiv9zOh8axYjvtHspqiaeAOjjEHpUscXiRbmJgoHn3l7t5nm4rYwuEWUXmMHHpTVs970PktG
zQidzmLdDEdwA+vWdtEfcN+bh2UiQUi6ZNI6r33blzvBEAYV+zCSxdJFu6QniJIkcG0smI8gEwy4
4bJopHfCNKQ/G7O2DbWeWJjR3MH+B0+3PFsiP5Z1Tf+OSKKkE+/N1JBZOOc78EvJ1sboV/XDJY5a
fcPNEWdyXFVBhyEjHi6AX9GTpIx0NZ3Ra5TSVMFL5QNlS3ZTs2ZE9xYqXFoUDKf9pTYn8o3dLqhB
VHQuvcZR/XYOB8YdPaJS+Pll9C7RnKV+QsBWWKY6XFMiShODdvWoA761yD+fCc1sxt80xJGto6Ty
1WK7+xDWjVb3h96MOQhw6BIhOdIixiveTQJdzPTiuWvrkiBI6rHu2+HWva4thgE7xpHHMttb2owR
WEPvP0zanopi8Zk/flA8x1t3xr9fazKDTYRMx12oPQXeHBc8GvJNXnhUevMhcx8UCKQDE0/9gpiW
9AyXBAa95I2ucenimR8igMFu5OpkbQ0C5hSup1j77UOyZVp1s55BZir7mzxefmy+6JcdN8qGTbbm
hLeVOXw1BXQkk0vUN6aRsKZ5Yt4YOyTm6KkIaIheqqwjAVfiE8PBHeS0EyyBKXzJ9NyX/YoUgbW8
UWb/GnK/CKC8bshlJh+0YITj8rdk4yUwIZbRR5UzQ/Syb4ZG2xVRFz7MENeXxv1b56TqRXr0OY/a
rnfZCE7GGKwF4Cit+IxWbmd78bcGh3VTKbKJDbW8eQ0NCxqQhvbjEJEI18hKjpZBJ89L9QeIC65v
zXkQxuPTbLg7gnCRj8RIsTShM21lh6RlX1ljDLulUUMwx3m909yXWCvLjZ0W4bbNS/ozY7mzpVZd
lphfOPV0BhPDuItU2oOmnI+D/snOP/a92Rm3Q/vYZUS1tuR10c/fSq9+N/oRPAuAJNci9LgfX1Dk
WsCO0tgnxbPYUA0a/gJ/deMRmLrpZ1VsUic+2ELTNyPILpmKF0BijUAkCeYrpz5q9KBMSV9xIYbq
xnAwrMjma/Nr5I2fYdS0QJ2q73R5W8wM+FoefyHOLYLOfCZC8XlEL8nUBVrqdPZApq6zjV4NbkCv
Tc2DQ8sMEbAMzV/aNyBM5Hs62beVYmifexdh8m2FMd1YOtU/a3q6HUkd7uvuEi4DAbLlvCeeV5Iu
W8aH+S/J2fSrn7Jy+DAGAuX1fr4XKZX/sKy43opGINHoDPoEK3QJZHJAMwzYMOKc8NtqAAiWfo4c
pE1bEwqsWdqxVhRZsTAav99z7PUgd2j4EylwtupdW9jhA9mG/ZbRTuqrxnmWqgiscmAh0MDQ5vkb
Gfd5YHgMvLu2TzZdV7yiF8Xk2LOHVllCXhLqTdkSJLzmxKKMVttOy1+A+T+ATnM33esoIdA1SYbv
fjq6ifldadl3kZhfXWMRFthC5tfZQ9Hh3pfTMO/cgmFBYqBld3N0RPEcvRl0QVUB7G+aq0c9bW6b
tVFVzusg9sfqHKIXJv7hGKlsN4oN3Lt2qzS52p3ruzFON0kl6ZasQt0mUsfK4KZQoBGSwPtgvbBq
yshPjWNbJHcOQoxNnVe3RVb9FpZzbBr52SVsvJS4j928CISeHxCq0A8Ke/JaphBfvTudetLMIlDV
QYMCfTtYKUSeacwCqZFGb2r9vNHsUgWhpX25kI3icESInlhbQaiU2TtyP6v2iZg3xtCF2NMF2NsL
ncy4fC6VvhOkeu/cWKIfRrOS2JxmWvXm6VV6Gv0odleG2J/RiqGN5y/z0ucB/JmnuF2+KiVfzWp+
GKVvFrLZyUjdLKA5Mwl5riN/0pDypgJj7VYdnMHKZKImumMWhsi05X5KtMBNyLp/n5P6w4vyJ1kP
FyXRNOrTS9znhw4NTqY4J9K+24FkA00zXmLAgQjaAKO1uR1kNTtwrQ2slusTqrydH5qummjizjDj
4EMDDSC7IrI/5l59kE1dbJxce+5cQDZ9Yr53RfY1gdOzGvWOv+wH2S66WGu/jMlxEMXTjI3cz/Xq
Tz0AL0/gMI0ZimqOx6MgRGxfMQZA82fRO+qWPQNIYGrdMRqGBzKNyBB06Y9PvfPTiQ40BXdYMraJ
ei8FyF8AyhtNTERe6iXYpvxi9uVDBppnYyyTvRWet1fSO74XHYA+aEPHStk9vP0MsfyMPCImR5M0
9jOhGNUtvmEkfA7YdJMrsg7p7NAV7u0vvegvmT69DfxTbP1eE0QYkD7zF6/Vzqx8j4jL6s0wOBz6
6NYgmb6yzX2fTgdVhbvu0E3lruOwsEiw82d2qDbM9hLq/wkUsFPfJnSpDj15anpHsJjyLlkF63Ow
MuYp5W5KuHonN/zJcyKUM/RppWpf5dBfTK+/H9zcJ8/hoe6jD7tg34iFjOiGKX938NTDJ61Gn9EM
KQ+C6M+Fc4OJANj4krKhNSYqGrV1LR2B8bAX7DOOHrvlqrglerSlDkh0elVcLsOr7GkqL7mrNnB4
7vJUdZvGgQioCwRHVhE9VTL/qXvVboo+n4LGG0iMxHTYxvpx1L0/jkUROceQs8toPFsdVXY9hB9D
z3W3DOZOAvN2uvHGonsHOSULQNxJLWca2oSgRNFOgdx9hUGI0CmihWbRO2xHi4PscBiJPFlY0I0i
GEzHw/DvupsxnYqgeOwKGFFjpuk704LZ0LXJHwLg+xC2PTc4KskH71tXw3AxAJGxG7MPbtg/aWIG
u+kNH6KHND5rCbqX4aPtvF00ghTtEjKKvcwLcloELQOOHGF8UOoaFw9FWCNSv4noCAy6XtCxzg7F
MrpHQiZfnQR4D3fwYay/jZ7aeJ64PCv4OmlyEVpFwtwEQzHldGmSPwbLT4A7CVUT+T1L0lyipPol
ZDTeCGNgrGQ9h51LUEn514Bc5y4tLgmDRLAwccnnLG+GqDlLisWoL29Hj6Eh+SKgrm4wEL1Qa7+4
DC18O1qzIkz1NdvsADJ3VLeux61GzkHmDmvCIHdzSYBU2sFRbV4zs+HqmHzZLvqdPRaKYjzPNsKl
BpM5uo0o+R3pZ/dnu1oJWbaC96amZ7uatoZpKworQjMSB7aDHO61SdXHRMvurYiCnEza0rTLvUVn
qmmWiYI2HveYtK1OFgENoWcZR3/hW8FOzdDsxUbDFcBJo/3S9PtMquwYSkuRDNwzrbwtajBmIO7F
Jkdte1jsqA06iJjelPrpYt+0g4c2dfixtRNRy5eEYNaSJjTAR7R3Wb3FynifjkLs9LJ5B7JwGsoF
4nO1Ipo/GkFwtfIMzPpV/FwLh0oIDZRLk2DT6BF1Z5WAmUSCXrp7REs20ZDO5KcSc4+ccYXYn+kA
AnKcZjLbpbkT1vxk6vLSpFyBMUc4E4RKMJX8sZ1wDPIe4nCxjQ25T6T6WNQJ5cxzjiJ1Qy5Isy0M
jhNR4rc4MZCNLOzXJV6lfl5b8ParBplv1bb50EPezO6sGTtJ4NHGs7VHUYndCOB2XaSqDRxUrFAz
Aur9Spcj/SNjYdOsM+jA9zG2/ppSm3ehOQJLxkIK0ZDtaZ6Dt6MitD3O/krDO0BhQmxijH+FGr9P
YhhJmfVryb7cSEW734aaxLpJC9EGL2jqD4mrm1DlnCAj5XSjeZwljm1+0nD5IUO5Po8ZU2uTwf1M
VFFmGn8A9hUBUhkMlJYR6Fllrz+wTegRB6bJYN/N9sKGS2sodXCM0aUOSGsf1FwHPaV/S40GHHV/
1hLOtqoVmy6vn9O8xI4kT4Axg6Wifp56j1RfmhQbmcf7icRxqJ3LrUTCXovv2fC+6mJJA4RsNafp
8OCU07vTTV+QRA/LPPvSND4qldjQkicQvZgvQtXa8Emm0mcOotficcych6FzsWWkxc3oDgxQGp1B
tvee2j2J9oX1FPZ/BqGD6oYhSoIYiTu6EwYqLm9yW1yEIbl0o548J+YYre7c1ew6xqqcgjjR7wkc
eTZHUjG9odxF8fwnDu0RLaDzwECFAJc0hNm8vLneH1dqiETMlcVX9Mrv+5QCmwITfF0UpGYVzFBs
iTnfjO3AvCHea3V5U+bPYPM8hp3hgXPSb+vY2qrUYCc2GnyrmZRbzZSW7566CGAnTT+0C2SDewOa
k9LZTo3+puU5o5bB3IcK5p4KCcPLwaA1zuBHY/8VN0jvbetIfdGVOQXG5Gxsqkp2X9Odnh2ppG2o
wzkpVYnnG9Uo+TPkIeSe5odoc8vGMnzXTb9nJ36LmVPO81D42ggbMPXM+ejMr5VI8m1o7nPBQLrE
h4oHNdpKcmAqMbxlZbR2qNn5hynvmidbnxsCs5LWoNNKXp22TzGRzjJ7Voq7t02q966eKDlG2TMm
7BgPx4REe44HQ/m7DsnIyOL6to/inUWQyM6b1bnOzL+5hmE3TiG/r7yhpv9CkfTMQLzaaWhUNg1X
/NbTHPaGHpfSNHW35bzzoADPM+129FxNEGYRdLYKW2CDEyFnqpV2eP/ykF5IknxXYX7RHQ2oeVqT
LBTajJ6S7hAD2NggWnI2bWV+TxbYqfzZkE5J4pbx4RjawVkU/RMPNY9Vf1cVqFN43d/wZj6pqKdd
Y8a3C8hhyL5Z5pMGC4VguWtjIlzvFXdTLkUMh+Unkhik3+Mv+Za3oUfEcsIaZRB0XozOi2eo89wC
I4EzR5a81d6NrfgsebNAojwkmWfutTVyOa7nS27rUN+TctglCfs0ndq/rqcXrlFkIIjq1+VQbtto
3vNzTMGHCPBtfCRW6DkzTC0gAWv/gpE03ExNiHro21OvjWu90tt+coqBahNhqr2gOCO6GuvEOc88
tqksUaFFwcu1iciWXm/TIq9516X50RhoqQo0EzRs/1QcvE05WQ9antEyFNbbyNzSiKYxIP1n5al4
0SW2xVO0yIORU6CLiFA+VicqAEh77GFdE3ZrM1gIjSEJ07C69+Loof5h4Q2Z/Ew4K1U8PuSCnZps
8dOkE7EoQn+LW4IaZrMiD2p6AkCa79Bw3afOeGGsgNFPy29FHvUBm8DLtJJbZ+vR+IxK99MZupdO
58TM7BeyLx5NWQYiIqeQCGAo4ATJzqeu5WrB1oVC/NBZ+tvQ2381Z6SvjNKts8iuS3WaMSn3f2dJ
LBwT47EZbrMGDjgLADK4Fd5svIfr5tXVossCqRCk9iUz5ULjrvuqG7VrHO0lJ5J448TW5E8Vhbdu
o2YIOVuoYoay8rCKC31ji/xUhf3fUmChiIcFKCXyp3Z4dHJxtgrZ+aY2UFOVyO91ANUq1bRArPm8
g2dssYITRZ9WX3ERHwBXnNok3umZ/R27LX2qlikgSapEKSZ7c65vM0mgaNvkx3okMnXQ6y2q8M/M
6JCLmiR028k2zRg8pz36t7AEHGxv+RfOQ3znJCUi4elSagZ8J2nEG0yP4WT9CXssFGH4u5Tak0mU
kJJV/KRlHzATS3sxfS3SUWNN5u0MeyyweuPLGfqj6SWP1cRkHQfgdx+uBzvOP2ZjfM1KfNWkLUC/
qnjNyXQ7Z9NNlSLPC6NPSohPglXjjVONO7ueP4Z69eXp3Mi1wkMRuFSwx03UdtTma6dS7ZnixYE1
05rVE5MAeJNuQvzh2SRSZF15KXLilCr7T+FOggm69r5E00VvQEh75Y3JEi4cd99XlesXE5C7st8m
U/KW5K3wfxu7/rKt/G9Y12gtzeqhgNbYOwWLi2xJW7J78HjnpZy2IfnxqJzwahv1GZ/Ro6mNiNNx
/uKyOMwTWMKYbNA01WnqDeXI2YjmfBFWoDNThcEV4QUpJ1/3+0WlJCUm2W6JnDMOyk8pmo98We5G
OF+M1eQNV8irzKC1aUPglRUaTDfam23qO9OA4FgjLSpdbjEvnaDWLvvGtrY2eAPuPwZ5lLnvmlxd
46KPBzIdoOgjA1fuAGSdF1Vb3h/l0Lxx6KdsLCo6zuLyxspfBpEFBKjet3H/Fo+MwNdTcJmJmEJY
ou8iyYmCf+J2ycM9HfG30Olv6dzehYDy2SXgQ8sbY0sK0TkXxWMfm++FkoKNXkxZi5/K9aA8iZ4b
Y5k8XqUCkU5ThuZxfWA39kio9lvdp1/sfp9wgfZHsPlkKi9hgO/lza4vbR2+Ux6gx4gpUUIa9ReN
QU5rELYyzHa2dQvzgMqItl46W5QMTUQ+pHapnFq7Za/5qgp6u8vg7MjLLoPKlhN7euXtigUUzSLy
7FC2N2WlMSDgF2zdTPti37uZ8UKIJHQPatHwTRYgKwnJipQbncZkYtMIOYHZvubXqU1s8Wzv564w
TlrOBKvBicAkwmGj5sY69gxjP89ec8Qel2zamQwmZVjFH23ugMY7Wbe/fvjvc2DoU67LLg8DBwsH
IP7a5F7VEzbuFBVZBmv6k3pzRQKMmwAL6ajZb7z5WDlY0jE5fUj6yIZAf+pYg3bg9ewWg0J1ECGd
PiD2bG1elrzt9iMVejtxDxtbGpBJ/0i+8OfQ56uzi7vPok1HYYze3gl/HTI7/Tk3PtGRca/pkLul
uojIOc7ftQGgamVR2svJ+AlLl4uGCrsIw79WKgafFpEbgA0QngXEWS95TZJlyW1OybSWbLF2jh00
fKHzFXvm19gh355ZhMMhPEJiBpBOx6r3zFcvA/pt7+pZu2nWP5esExhLIp+aIN977gv8PLCHJckS
S+mPc3pZdPmnqO/qVIybNJ8ey4jpc+66x7YWtDSdu8zETe64362ygfhHzf1s5w/pOjrwtIK2oWrP
Qo8mv2strgiPFHhcZSfyMcqgiRrFDL8PKK4nLmvrWI6CQB2b3dvBimIBbAJlhy4hEhhODRM1sxwI
jVG7Te36rk3HN1WsQYsqHfehVfxOydLd9JA2Itrbus1O2Yo8brCzxXzAsrZerL8ls3PjRb9mZzGT
bclDc9lw1olbsjymj8X0EloJdCGXPVocWdEGi/VG9bAcVKV810vZOzv2tGGmuk8T3XjNPFZr2LHs
bmmxqIJ8KCM5i4HuixzFLXvsJ6kXr13h5lutFQlCi+gNxggWdtfc42bSfYQeLIOr6NAhdojOIU2q
wV/bntvRxKxu8h6b67R10QiGtLNsT5ApP2WeLWZhO92VnwtO/mKiVRmODFdAqGBxZ+I+9Yo9nEbu
klvmrp9JaeBoGp+MHCCgboF8GasaWRUNK7v+ztIG9ks5HfKZPrOR297RFMe+6IfNHDGY6haaT46T
fQ40+bjbVNqmRPTQ5VV8jNJxLaDNdxuLy4ZuZQTuRLX3elEwWDHtv9U6ego/GjosvpFp1K79paNn
iUy2PUVYAweKkYdQclaWFc3OQcd3Mt6O+Ot8NCr11ittKOkzYw+5JtYMDR2/ZBkm5mWcMJARsn0b
Q6mgvNuoNhseGjLTg454oxXIf6YvfxPZjZ8P9G0URA1joq1JLVUf07GB+MEdIW5E6DdDot/0k74r
qCk3s4NzOllILBf6nVcLay/0odlBiDwuTepsZFZuY5PAliXi5hBFojtP9NszF4F7mqkXWSIy1ftn
pma8/+WC9IeObJh06SmvaKuzb4VTm0qiV8YdLAYoEk2ZXHqH+WnT0rSvLaVhioUHmXvFduktbsZT
9waiZ1vaa/1ZYY1bxqOdsZLmSfVSysU6OGaFmllU80l060yoRU5D/AYaPidrqWtz8sTxbmxFzGmh
TQIDdkcjkAuNbZa0X4q8LXzHKEMf5EqJlhPXa536RLaVAKDWS/IuV/yJbOYStvLW9oUQa55Cc7FF
+tpLjm1o9PKQJhkCJi57bD4vreQVNzZ/Ej8RnZhIsqwxkpHu+Gp7NsLirLiA+lTnqHrQaaFwRpWb
kHdlG2cduO+uZbvH3zbqeUfQyMjUmSrLYdazlW5d+Wk0HgQbd+KFCyJWB1HuGRZbMGJ23nhTxYS3
4JX91KUg7t0Mt2M6v1oTrsvRGZ+7EK8nMqB2XxJEwxLd36lk4Zu0X0FKEG2d6G9tySFw3OEUMUOl
ceiZgFGimba5rL/hN3OI5vR+1AeN8GkXB8zoErtRYkxoavS0Jh06k7CRgYTNkjPZDsGtcSHh+q9v
xNyz3KjSPAIqqRbKCptzTtTGt4rsT938HdXyDXqGcAtA4XZzv3RSh4wT0ocOP4Fv8dPClDs9x0HB
yBB6TYfJhL6HNo23EzNmSYpPGo/bLtbevVa428FoCVxLsuqGyZ+zzReXdDzBTIexl68bVDrsczD3
UrGyr90D9hE+TIws4LZ9TK1wPslQZ7bB1keUSHKcqFI7DRY8OuTHXsv1Xevew7igMNTnl1EZh6XT
6Qqr9rkfmYjIqffNqOx8NXkGhWK+8N9HN3HXv+eSEZn1a47Jvctun00wd8VxVEiN2A4MigF07GnU
7IcW3/hdRB6JVhFmTbhTMHXad1uN71ZErlce3mQD2koxfE8uDf06pQWPuvKppylA3psH97eUND+s
5zFke5hCb9hi0PnUVvda7Mxn5RBdUKTpgyZq6Pn2zCm31NWmQooSGCN7Pmdl4nd1+aNb099+1KlY
5HQwWHv2K3R7qvK/aDdIr4R+yryXnbHptH94RSlnVZzSfrHzfQwCF7FhkGnpodAJdG5D677pvPRU
dZzbVhNEHOTNXHvIAxmCG41nb+N+mm5rd2uhng1cJUjbGD7nubrjDptSBVsbUWOfa6sSHUi9m9PV
sNuz7yC0DYH8Un+nmKzYKqSPpu6FftzQeo0rO+EZjZM8qoa7UuLM1b7otU8fWnRg+qqDdhK3Y8eY
bVHll+OsbBbB1qjtENaNvCuGvuwjb+nukvXBpvtWoKQ9XT8l84YoIzoPdSZ5td0aQROqQ4H8EU2u
yVpKsLqreVD823EO6oZ1OKyNp3RIUs4D/bUDLxEYpun4kXVwpbQDsXivURILXG70tKuumLZtyEam
mPBBpJtWVc2xUd3T6NTL3kytZDu2+a1CMsbsmOmc1ebNnouHYGN3yOAIK2a1TOIo4VhjcemDqaA7
vLXabrgda/dPXnJAyyXfFLXR3vZeX5PhvXO56bs1TJae8QbUsbs2nGny02bsY/V3Ggwo4g5j+XQw
XiyJsrDuPuoGkguOLkqhYuu1zl3BRCyoF9H5FK3bEOvgyIgVZs4atDH9pO0chHLsiS88Ze2gdoC/
US6Gt94S3USSvQrbsl1m1rE/aRn9GGM6GeQPUOSoH5Zc4FGOe29Y7UMzZLRhZPSSz8w/BfelCIJ0
q82/ivzgNLSM28S2xqAvi2in5SQjNIb769hoNIv+RfVjuBFgkH1n1n2nm1mfreVbKPfQWsRkp7+O
5ARdivyrUXhrdaen9tMIMSrn6DxZ9XObIaboObnM7gkfx9lrUfhEYbwNkxaKx2BuHE98rY4TCnHo
JJ1nWn5oOhcT5XXO/GU7RvLoIfk5YVR8NtaY8ajWmLZXHABHfHc5Zkt8RBXN150KXaA2af7kSebU
pkNGESyQk6zmu9FiemCL8D2+R4HCquKH07IdTKT7Y3szD1m+R5ZxnMfwjrgQrC/0IjJDIdVx+J3R
PL8Wpf3TLupGiOGOKhVscXzOQr6Ds1NDENTtMjFwdq/VGXOUO5nGgnK2K+icWIfG7o+GIge9UI/a
vBg3A1ogEx3wrkoORUuJ23vWj5lZw6aU3atW9Qt9roybAcfNxJnZIHpq3fjcM0uj5/Zpir6/GITF
prE777S+94JuqXxPxJwtyUMOmcGPWOurdg9W6Yhmklt5ppv4++uPXBInFiqLxGntJ7KHz0xkf/s2
Xjj7zf3U8L6IhPBC8tZ3cuk+IosmZJqudvqUCZpFxpNZuZEvQJTRYWBia3OYx3bcIXxihT2lffrM
+//H+dvWrRdE9Ato09L07zx9o01sq+zoR3XqT2c6P3Xev7pz98gUIvTNVIOT7xCc5UGUakK2A8JY
1TvMUTVSg6VAkk3kgbsZiqVhy68zdXZC6wwo7a8RTq7flOjE1mlW2WPPZ6eWB8TuHEclgT+cZmve
O1xBZVTtCxbuUGpv1pD8Ajcr6Tw3al/pyNqwv8ftT+l0r+RM0Y0uq7tG7IyQOydrOnRl71CIEfpx
+dfMXLTpaju4CZI6XdTkMuA7rdf4GW1GYBca3475w0DT3caLd6OQpAWlARoB6XXS6Gh6vfik7MXY
pEl8U1caqZVWcZG41bKyKfb9bOtbZHM21cXkD6XcG5OKoI3VDREszR+TXwxhjcs/E6eWTWmEo5N0
xxjjtdf0rPD7uU5/4qpZoVP90So1XjepnELSxaG8ZRO2ZqDN04uxxN6ZzoavOrLHXTsxtsopn+K6
vbcGgiDAVPNvJMFUoHV16Zbj97ZvZMZWqGFc7iezTnCVlV1g6j0g/wb6p2omVoohhiLcCeXUvum1
ejvVd/2iG+eyGHdTqUVBk1GU1d2hKg3qVnrCSZnw7qly68bLTVKwAIVxU271uj9FLsHtkU7sAooj
w9O6rZdr2JXHt1y123bsKAH66F4zKPqnsvqOGOg1KWGUXqQlgTabn7Jv7oTeHwovn7e9Qb2b95mk
H2RhFsohsoTTfR9Zf2txjixWTXICHcZhvx4ah0rY2NxH74eMlE+aX6JxX5ig7BUxcHhazhab0jii
jFCReYdh5S6e9LtkGlB7GMc6youdQXtAFvJemd4q5aEcrRuCFGe0rnVrvnYqeUJhSTkKh8ruR4wa
pbwtF+sxtNI/gjVl5zrDPmv/H2Xntdw4kq3rV5mY64M48GbHnnNBT9GIpHzdIKRSNbz3ePrzIVld
rNbM7oh9g0BaUhSZyFzrN+PayZU7lyc5ZNF5k5Egw5pyGYZEI3HsDINypha9tgBGScn22Ozk4GKq
hKg5XO4g89dDq6ysumZXQrDRwbNglkvxXu/LTzdsP6OKXEU4zpTiEhdNw48Gyp+bvaq++Rn0xo+m
zdDrVxeaHOdrxO/Jlw0IKxSc2k3/g5AsCfs8LQmeSfdaNj76hvUcWv1GVrVt4bNVlWp1j/wOdA8d
jE7DA9Go7Ga2/0PRpWUh5zwwkIZoHX1lFDxh5e6jTJENjD50TceHLdoS1D2bFpG4uM5eRtdZlMOo
r/1aeXLwYS0K581vJkR84O+lDiAFQDtcIJJ+byT4nmYqAe7EfpJRcWvc7B7BoxbkVftQtMRiag8y
bGaZB4hjGNq5+SWByDBzxmGfNs4iGA1clOhCxmSvoZNCmtVeGXZ50YzkvazwKpNkC619AGly++jo
hJc1B1qBYT90tcKGzViw5JKBRiMBGK7+FGHQCd0EeTFDK99TuVlIoFQLXEP7QL03FQvPUHQDQ2Lu
Te5upkceeYGXMY2Mme6ncNOh+riFcS606miUvT0n18ixG9O6mVRop7gxq2UKpqezQT729U5tyAZ7
pFNK6TtKDlg9EluddSUKkuBSVYt/bUe+PI4VzqXWlhA8a2Og5DzXxnWjNM+JTAgMVaSJkb6WIHZX
jsmmhI1iB1tlSgOiJxUgOyF7A8EBdr9u9a2wlVVT6vvGstBDyXGGjFizEbSwMgKaTX3ocr0+KFnQ
HAhAjKT1OmkDfKSbVVLeb5NKzy+hLkUXjtXTvajIKviP6BTx2DRdtCBd31PmpSFX65/NdJT6domt
YXEvqoADkIcw9LfbJGHnhazjdr80xiq/EIcpLsDFHnIZ8Q5RpWHveiwceXPtMPWKMTBd8W79xW0i
Aumw9DtV2op+gK37c19gXz/NKi5wSzY+hErS1rwzUVeZVT0HYWcg4/JnXRzYcwVRn3vRA+2uAbRL
SEDbiLp7vW9/XjjbnW097e6+1OvsDZDS6Uho/dlfKUxULPQ9eVL1eKuOsVY7eiCMxKSiPs4GrKd8
48RZZJWrhXsK8fR8LFyAU1ne1XeiaDpZNHnAjcugD5tHp/TinVoQS0y9ruHJUdtnPBDmMfSbep5a
/aGTWXzF0KF0qrkHWG8rimHshGuIDfriOrHndnu8CgmaTS9bxqjORcq1q3gp28lfyLroB/FKXYBl
4+jaHgEJundNkWw4TktzUQxgnh46R31KCon3Icv3WqFUD2IehZGEMspiLyYyUkB9Req4K9Fah8Z8
ANMLqybOzuJixEW5ikp+Wkhl+f68MTO0LrqkmotmEM3ZmRcMNiUezKziU58kGH1QVyS1bvNE1dBz
HkjXBCnUVV1rwT0hdn+VdX18IgU/IQfy/IxEnbXIvKC9REhqLipUFR6GsjDnLuybR/Ze5dzrzPi5
JvrG787oXvwRPTsrNqzXtDfSWSw12Te9zH9gKgtdskxf7DZMvvd5Cm0w1D7TESB7bGd/1D07ioSc
ChmObN7KOQvHKJ/cnh3NrNwTrQKSm6BCo5sh8AOsidnutPQes7VPLuQHiYidVo/FZ1xaZwuE/0fQ
hW926pfvMmcCdm+V86aSu51FYTysgtzDGsVRijNm8uhqxhZL0GS4LOq8KIdSOUpsftqiOIsGxVMs
Fgk3X4qiaCgDgkOhF0tsd5jq2i/3+qUJxGwhivU0QWap9rLtbRT1fr0GXs8Z8GnyaEZXZP58LC15
JWkKKsRTHzG/Q05w3RdGe32roiGt3GadVuS0RBcxfy/J4Pxbn3x/VoBng5G+GdsIu0hSoPe4BSWb
pjBCLEFz/8DPTFrWUh8+IGIQzEvFqL8lsXRUjbzzyBGfR9v1/ygS4x2At/PSmaqNBXINbbazYqIq
TrGT0kzbWWpnrzi8tvz+E5W8uNa+dm77amRIufjGEvYA/6AxGs+plZtvvalmc8/rxoujBNnKMRPk
dpKqvQPdb69xbXbvsTWtFloRyc8gCkMEk/xTIUeXdFTVo5YnCC1oZkdqglxgE/nFkS8OiSIvi44R
R6e1htbCIYr0eN0UqKTEKQmuJOqGQ2Ro9VpLQRWkOsn/RleSg9IM6hplG++gOKq55odi7aMIIkDG
gsuv7C4FdLLOofZvNCP0z+xG2NIplvndi+/QlTA/a87hs6r2hovoGhijRFTmz659W33pqkFzvsh4
fK/b2mD1baIH0FPhHu+zdeeibYraMuEMUUfAc90WeecvO+xCF3kpk/Vzu3OiVjgrh+64VIOxO4sL
9rLWXENOYiWKytRPaWHielpurHOWNoy7Q2LZqPp4WzUo+us4PySobKtueUcS/HPEzQ+hKiL9YP1P
de4gewNPidOgvclwUQFj2UEGhpdw1lAVXgDa6Zeirsts98zuHow+ipvkhOgn6qxOW3QD8kyi1Plu
ckSibCNKYiL4ac4mxD0PODNziIuhGy7GzfyGbnXgOUtSuaa6bX71I/+xUJG2uxdVuWOnSLqVm6zE
Qr2P43ohqx3oCgIo9UoKdf532EH6S9iI8DGlMSKWpVb3Fo8FgABTJbHJaH4tV0WJAB9x3GtPUUQ4
n1DTdLlNIRoyw6vvTVLqaE7byMB01b3iDvJGBO5TKeZN8MX8Hyo9w5Q3kkKIXwwUHcVFNMBDJR08
DR7HHPh45JhbbzqAFn6pHVviP/deUgBrQTXwG1HDiiSPkZ3UHKEKY4SPkzUkHDUr/ZGqmXMOPIg3
TkE8XdQnlvOA3If84Ezb3aKAFiP5Df3TbJflqEIZA27T7pAWS1Hf+JyIuiZ/IYtjIU7UY68akrpM
DCxnFb+TdpXFt2kmbusB59K0b5EyN6SdqCrDiFZRvt6K2lt760BcixPpjy/1ovilzlBtZZsU0bKz
iaHiezXsfHX4eZHl6hw0/K2jDl488S3jVQkhH8h5lH8jafdp6Ln5Llnpc60o9VY3NX1tK6G/dBIN
1Q804J/1TCF9BsMjVW3WU09Bl6mMgxccLzE1ZsEElSEtK23Y2ahsuUOoLUCFs/6l/XEoiuTHkCPq
2VTqq2dUMgjSzObE3kl33ctGVVpkRWVS9zO507yNm6QcrWuoXbaavOeO8oY/uXRBMDvbpSoyg4E1
Akjom1WR5PFLK5NEG6RYWUlQuL6Z7pwJkmXz0pZefqcUZbySIYhts8ZLnu1h2BKMTN+VTstgPbnu
LvHb8OLq3h/i5UbV5j9Y9Nm9lSXt0fXIMvTTgOl9gKAkpxWCDUxNT18jJ/kRIkl6EBct7ZtDoTfA
aw0biQOJU3oBQPKgqYHez0QfuJzTLTBtOHD67mfx1xSie5LnL0kSZ5vb1LEGLFiX2nrZFFAD+n7c
otviHEUpjSCgWS2y96IYlqBYgKduO7s6WiQE621FBAR0mBzMs0IqX4aWvGqY6sWbNZK3Dvq4es/i
5AWYR/cdi+ZDw370R9WaULJSDwf7bJxlNjSBmcRBfgpHOx78lqQHIWN7+kS3T+CJ1/CUJ3G5zCpQ
mFOVfBZgLb0WxVtDFEsJPsjgLFvC3ffBs9RiI64hSL23Tb9wVlUOxLfrzWrra82dKImL6GJM/USx
mNhFeucRL6utc9DL0ja14XUlsNQ5pbeIKKiQrxbB1Cz6lJIrz+OYmGhpGPThsfqdI710dx2iKvG8
VD3j/tqZ/9NRwVnCKA3rDGGISX69xnV85yYl3yxeowJSsOvzulvNa3DYFy9K0os7HTkCuQSr86vO
rpp6ERECA7qDJBzMFfVUyra9L9Sw3MNleeFMbDzK0KrQGzNPeWUhKRuCJ7f4Iu5Fo4Gq/QIcSL6R
c3CCdavl69QC7xrXmvcUuJm1zFvEEdSwh0cFvRPznBaqW5+Yj2MMysbJPOnHivya+yNt2ZJqZW08
Jsy1BCAb7XtD8xd5GEMgAinwQDRz2TPXSTM042EsXQKnlsoJE5IdZ3NE3TW9Dmei1dLIdA615e5J
zyMwGgTxMa/M8miBWCOFXgYfhZXclWloPJdabsGp8JADGZPgJZcIIEwdrL+OJJdaEVS3/Q/wIteR
JivWPB8q9URuiYi7VcSPXQxDCQHP4By6LrpRSp2RIomtdTeY6i7kGQEcJmnIaIfZnvWtXg+JbB11
Pp+lFUXaOYuxvwtkyXrsJ8ki9HhnRaHb66pxx2GWTB4MjTUoB1KdMYFLVLemqhQE/yGfLtd+daln
eFtIP0eIlnoYcEjudBcLQsjt5LiXIBKbi6k1/kNuolkRIPS2FEVxoYNumc2Fnf3EAkJ46NZB1NFB
0QkHEgHptq7T6DjTtt7OTOPy0PldsoySuH5Wg/C7+Fcr2h+B0fmfId9VgukDRhfTGBupop0+jYkt
YgplqFfPozalDzr3h55ex6ROrMxUO/k5pjDBpURxuoNS5eyUenB2pDzJb3UqCYkiTL1VxLOhxA2b
plQ0fb1lE6wtpCZYxX2RNJgU6PD4cNWdVfz1qDzjoz54iDDMDNnmmk4Vt0sdBxgAg3p9HCHSLpse
x/Uq6LV9lqrRMjBC6QWS/H3Ht/DTCNqTXnXaC7yFlLR49W9d3aS5F1tX3e9PuRP87PplVn2U8VjP
iogw4rtaptqT7Jb5o9f+Vgjad6U11WuL4vzW8nVM7uTduipdQChj0eIsXsk9z1gY/yREZX0pbiMF
QYBguuROiMKkfS+j27Uro+m8Jm5TNGglPFX/WivKKMOXd6NGyNoZpLvU8HZQRvR1TKr4jqy8dCfq
Ib4TPBWVStLb6CJPvUn6OelM9GpMpTE2okMlasWtuBS2Qa7MasJZjnLGz/6iZVC8b41T+ruBdf7k
8dPYxD2BOSUp0pObKulJ3LELfa5Jpt7d6nvXUza2RuJeDP1rX9CmP/vWaPfO0DhokB22vYO4GAh9
8j1K9KVVJGiX1A3cb3F761MNpDu+9hHNpmwg1tJiLBMAM/QeJcTfd2lay8Snp1tVAvEl7sSl8nh2
AU/yZ7e6VrWH4nArR+YYrcIEHTMxGIojSk1f5iFcSZKmqkyWK5sc2W9zsHGy5unQy+BrcrhayPW1
TnBCyCA9ebKfnop4sOCIu9rCGdTk94ZN3SLgd6vNNc1akGnVFmKguCCtnJ6qTTn1FBVVBz7MZMux
hqeR4DTzMpJuPGCGUMxEESpTtq40lJZEUdWhjEpwNfeiGJjBggek+pg7qnqKEv1RVHcB2q21jodc
OKTDS6WQ6uUIYW1Fq2TI9zhpjmeMsvWHKh2vUzux3uy6sMnRU2IQGY9hia4Q59HpbSkxaoKZIWnH
Dl+lF9XFmeTf360+vVu2Yf6KTFL/cnu3YsqId5tUCDQXsPTXQgk94XGxqjMPXPQkln5VR5/01G/F
ovJhojlAaESraBj7mJVdlGM5fYuVON2I0pAUO5ZKKD6xsnRC9rrQAoPghLZbv6iIZy/7yhqAMvnJ
3EWo4JixFcI6yTVIP5TIZ4ne14GW5oOdLuzJ1yM4GVIVnMCbeRwtunOE/8UeAfldI/X2i6zy8oPT
wzpynFPRRk/VVJ068GzKiHR63UT2S19r4ZxAfLAXrbUZ4okxRM+eAnq61rHY6TvJfikhja3SMuxX
YpSqdoQjmzA8OlLsPI/hXrykLbXyHqVXMoDTS7lhSCK3TKW1KA7R8DbiO4uGVZU/Vp67FC/p1OTG
lBHn66aN1Wcd1lgU2Ic61sh4yDLkYoysDjhlW4euMMi9hIrpggvVH4Yh1pEb+tXcS2AYbkPGcRxY
RJHYN3i0agasE7998PymfcBoidBhDDjU9SgieYOBTDe833oojfvUhVp8EP1xPanWWgvRUhTLacIp
izvNJcZ0ZWLM0RRx1o5mrOtmKO/7FL49GwCg9qXEr1VGJLPRTO/TPzd+m33i4ZSAE/QmrwEdtu1Y
2xD9u/DJMKsPR5PSz8hVgb+YxaumGsWyRplwTzTSPOSjUuCB5FjfQqlYiK6FTZ5P7WT7MsZ4ww1y
wJPEKLvLmDvtTLyeCUkxbs3i3c2BKkpFz2ZMioxdBalymQWm/QJw4CC61qH61toyHETVVHhTRHTE
35C5XTG3OEf9+TdEnKGuf0OWsKcSf0MJa+gpSIsP4Lvtyi0ifRXL0bgBHJAsVIQ9nkSxLaN0ofqy
+qTX1c/W0fG034pypBYbkkbJCrYzeRJNCp9lfNIX8iCXR8Dw3bZQomqDbDI6olIQLyx0816HoX0B
Aq3/YVe7KpbGH3XBMoEIeQihnNGj45bHinhm1iC40Gnpe5cU/hq9rAT5u7jL90TmsIya7r4UG0Se
sRnW6znnAHoXRTfAjsAG2q0T8xgr2tLtpWBP2siex8Rdl6K+sFWwQBCd071mZMus7rCM8BpGaE6A
8YvT29cJuq1m6bhqKZO9nmXJe10HCzqVitADxZOVw7WxLX1lWZYtigRTg+giWp1WzXYkEFDRD0lQ
oQS2ikvPOOjENw/mdBFFP+7M3Yi5pCiJetFDScgfkfSxUKZOQ6jv09guw+PIN5KVj+vNXAiww3R9
yhH6fwg8AJOVAs5CCKFbY/VkOnb0QDrdv9bnsTVvFLX6htoGbPP2E7VxnmHAX85errsbD+mgte3H
6UPUkeSoJbn91Dp5jgB08y6j2rRAxlE5Ip2KA1oTB6u+kKrnUlaevDLqkNTBKGtInRcjxEMlVKxo
3+RFhweINqDaP3gnzhiQsVPvDK2822tqbZ6N6aKr4BaN7DyEgTkpijUHIJg7+H9gLUs9KrfqyLbi
1r+pqmAl1xzZRJ0Y1vqg8IegSdaiKBrkoPyBbL1xd+tmgaSyqiy5h7xpnuPCre7tVprfOqAsw9Ys
HL7fpqk0q1jXI6Q+MUg0NE3QL6LYd6FcMJGoU+q0x+w6SLai2GauuUqDHDSEjDeO4xkvNke6XecA
AhDFahj8JUo18kYUrSh7qkl3nSBTuQ8w1FdV3Rgv+eBBYHMuSh/qB1IXSPB78h/AsOR1WOYcaUSd
uARBWu3hXEFbpq88ZtrKHct8W7fpG1hgqOeOqy4U2Q4v3ZAaJ139aIgtQJzBrmKLjBmU16kxK7Po
IuuBvJDJDi1F3bXBzd+0QVV2ooSUonFy0g/RXdQEhiJv2bT+Pk8YZzKoiFpallbbQiStqzcPDtV1
Dg4XwLWL8Q3yiz0vHTLTIal/ZVqAAvReH24l172WxFrVo3Jxa2v/Uvo1Tixyv3qKceScuge1I1c9
LYC/el5fb2qbBHf+wzin90A/et3W64boALMxOhiRe2mSod0gxxIdbvXi7lpX9CTMOpANdL9VpyUr
/UyUq7H9HnsA8/FnOLiJkR3EnbhUxYCmiho3GIj92eAqctD/VtatYJPJXnIXdvhQXqe5zdBW0rBU
wkm7b5pfXMRcbAra2T//8X//339/7//L+5GdsnjwsvQfsBVPGXpa1b/+aSr//Ed+rd5+/uufFuhG
x3R0W9VkGRKpoZi0f3+/BKlHb+X/pHLtu2GfO9/lUDXMb73bw1eYjl7toixq+ckA1/00QEDjXhzW
iIs5/b1qRjDFgV68udOW2Z+20cm0oYZm9ugQ+ruLxF47VduWBwzwWtFFXOyksOdpCd63mElB57BR
wSQgXnlhpB/L0dCul2RUjjpL6x25YT5r1JL0I6j8fC0pXjO79RMN5Nww0MwCJJPzgKCokW6K1O4O
Rpr0B3Gn/bqbeqCckrKNA3fqczQ5uKqyrYMmO+cBUFpXH34rOam8NXxnWP39J284Xz95S9dMU7cd
Q7MtVbPtv37ygTGA4/MC67PExvVgqkl27Bo5PuJuMd3D3q7Ib0w1xdIYcCYDttEjHTJdflaHpYNs
YFG5B4nk5iLRZQPBm746O4FVIqFAXe+aBnBSufVh9f1ZzpvyexGXDe4z/nMBXP8+IBv+LKvPcVQ3
TxqkqUsEllvU2k0dHhQXiqEoxgpJlV6TEM+fxhhwD5ZeXJWQ9xvjGaxFPB+tNN6J1jSLfpu/z3+b
X9LkbdeUEC1dBddT160R66jaA9Hnv/+gHe3fPmhTkfmeW7qtQPnS9b9+0I2d2mxYvfQHEZEOvRg+
P/EJe4nDh2ogZQGxD7U88RnfmrsMWdQqTe+u/fyqgSmMjuidr4/lnrAOfNiIL1xiDg2mmVNla0/4
YXHruvp0a6k/e+WG+aMt2HcVXu5s0azSlq1dj+91PRsq4uEjBjErOVGbbZPo9qPhKifRnnDKIWKu
5jA5XfNYIm88r1p7fHer6LEnxvzIGvBlwhj4wUV2NICG8z5Gt3Q0+lNrWf6+6fKDKCESOJx+1rcn
fJ5R4Gvz1J21GsqPwFy0havfujC01tPrUFXSy8XI/mSThaA8fKRDkLAP+ovsFo9DrygYvLXEkux6
+ls86dWylkNjyG8y6v8bwELmtWgOwTGFw/qg2ZgEBZmRYJjK6P806zS81NBC+PuvhmKof/luoLBj
KjYLoCkrmmFC0/iy/FmJlCKihbxGzv9rngyVuZPbIAXiEihcr/emaxg70NfyHHgYKHXRdO0gmq6X
0sBwt4MqXlY+poNJGi/FgknquFjbtQ9oclpLXaxt15mEEbhYZs0WQrdoDXENPjtOv5KtMjv60DiO
4q6pmqfSaoLtrT5HIPrao/uzUfRHB+znIFF0OIKEY3XJ1JQNXBTg9QYHqk3GV6LzydYHGL/QvHJ4
dbqRp5Dc+8fI6a7dpNFqD0mPgrKbOvK+q0J55RrIK9hTUdSJC5BfBH3sRLnWieKts2gQddfOU79b
8TazPc38ZVK1b/ecru17p6+PVqWaqIWReZai7kUvOdDpkB32GCE5KN5OOzIpTF4rrTwG6OW8Nw3b
om3q1d7FZSUFrDfhIg0wyp0q36nTH61VRrKphlJdiqLopjoQiXOlJQbnosnDtzo5taGdnAbMWk5w
ZZ7avJfvnCaz7Jlm5v1GS3iKiS7iUk+dfTN7arpMvrvV3/qKOQmhMoFkZNf5QsSAUU7yy7k5xtFF
iwZl0Vf4fOSOEV7ERU2Cb2OiDztRcpEWP7nRqyiIMb6FCjV4imp2q/syT59G8vLvf0CGavzbD0hT
YTU6isIjzDTML4trBPY9cf0s/wb5N+Ghn/oH4d1DcJ7EVO44C6MyUvwBf9n9fGkWxTo33iqgYTvU
VwkvOPfIjrQXUYh4PC5UxCzXoij1DWkDt7+wXrj5HOD3jyKzvH1b2sZmUECMukhdd5gJgrTVkFZe
dOVgboqweQnYAXBSR1mkZvkCKQbcAii69mKnRE1Enalkzn04SMqexWwtSuOgN7OYtAXSLG1eXQYM
fHSgz45+Br+7FG+KZTuFwm/6SwI07YObNf65C0HaZF73IHqUiFuDWYyzrSgWlmnfdQVfHVGEXzfx
RYMOMZAx3WNsuKg1ezia+TAcx6LOMZXyZSSxG+D9vg1QeiGaKkn+5uS2vhkcjOc9XMg22YADhdf3
ysW3KoQf5FghgTbA8Z/uwqkOpRD1QABDGXZWpDh3SKgrd2rsnwT8QAARBPJA1FthiFoeeIURBYnY
D52dbUbWaZQmhhK/ooo436olNrFWcMbasVcwt36KukWMFr/Ir9RqGm19B1NMnr/+g7gg23uOIqs6
iNKtB+QL/0GM+jWH6BF4CHpp/OLRAfxzXRSLHfRSn3Pn55dqUbRalLe99tp2WzLFMira3ObztqaK
u0I/tJVdmsfp9w3mNNprFhB2h8qNGRrdQVayZOXZcX9uLT/gQzXC58YHE4jXUPZeJPWJkKv7h1l/
tOlgEtQGUpqZo/pZ1cq31HTSNw9E+jw1fe0uV8NwoU7ht0ENrUM4hegCaFfbVInONhIsI37M1ImG
1H4wfXQJW1kihD2Zys7TVvXWt+13n8arDKYg34KzDQH5+6+b2AuvNeGfN1NTrVj3ko+5sCnH9kFi
f4P4XdkBMzUgt4tKxFF4E0Xt5iswGcE5CA3jLpfBzvlNjZ5phQ7IAhdPhwSsUV1YfcpzONzHkr0u
2Fzsb+sfgWdzFYysCdelr6W3b2NspYTetgsimC0jMApXbz7QnUeyT/Gii6E71Z0lg+cvyrT4NsUh
RI+sUYJFXZYImqHodDRdnYWgsNStZGPiq7Lj3uVJCi11uoji7VIW8rrTYn97q2rMqFtrQxmMzwoU
qbVheUtdl/0jOT909C1NO9lSiMAPwuzr1tJh6mR22K78wpTnolmfOga9H+5l2TtKQRGu7QByntZq
+M/FJVLpSZoiJEFIE9oiXx4AWPPKcK2XwjK+I6Ob/sgjaFoOOEHYuMNGKsr+I5ICvIiaysUFWEe4
ts3KhwwtO/ICREGg0D9gQREs5SaCcjY1akFtEclzVqJRVGEZhEq8medbUZTkuNsZ3iRr0kV1Ph+7
+Cme4rRjkaeL3Ki0aoVBXrIMMGrZ+TEK5LJuoiYgbkWluOAkhLr4dAHVbWQzRMd+dheVoshya65t
vSdD5vqgr3u9DO78IHwl3ePcu1Cc79vpjvAiqbcoH5aioYuyfuOWWEgoyYjIuBuwrNj98KqqqwIR
qZe8Vd2d1yNVCeQOlLsejs9jKst8cdXwIi6e9NS4wHqlNoguNXqbO2Uov93atRICaZf36kLUqXL1
bmd9yEbB6nBBiwek1Dovf68NuOkOyEKw/CS4iSR2c74pyff/0CP3ZARic/1V04fs4jnoLE3hWVEK
De+30tTGTkO7tmUIeNxKU9sAdQVHzsRFKqQJT1APSDFMv7cirtJ1byH5Ln5vnA3rS1q1O1evVvxI
k+NQK9KzYaOJhToATNqqvchKuo3jTHrGH7HfFxoZ6G7qFeYdTjmFD8l0ao1DsJF+lSszcqDOTEyt
ZnF8Uurm+mriJduuzdalC3JYFEM4JGus68MZOndoA40qsRULAn86IG7VIg+2VADOXMQFUapjn2cG
eojVvaHpI6d4srUoY9YqDHm2lddKIG0oE6pFhMdoyCMMAZJlAOn6lGttyqFF6u5RVRI1t+pbV1/B
21E0xInST11la6Lj5yDiN0EGUaz30Z5zUF7+QUQSjI37w0psRBfNGlBaPBn1Kc2473NF2SH+2Ddz
NonSIivU4ZsWB3eOObZPsmeVd61n/1av91p4gP7/kXiJduHhM5djzXlU+sJ5BFc4d4Iuv4gSCtqv
CqmVgyipWKHM26bI8K+ha+vBeMulMV6LYgB5DLUGS12I2cyhHO4sdUJfwzhYtUoWLlUVuuzolgZi
GYNxX1oKh07Iah/89s6tEnlPiO3ZG3TWNJT2suIwuARUsjolcS4Fn1ZM7JEluHlwR49kkz8MIM3N
9gKlukHwly5h1EJeZbcRdxL/kdavDyOC6+u/303q/2EzacmWxSkdSIaBEM1fT+pwslMPumf8DYfL
mdkWDVRPqbrAq43u8golVDA09UXU5ValsOjHzVoURcMIpe7LqF5SNkPm1NKDAdgiHed27ySoRza3
G900EgwcPRUwNnAO6Jp1tRMXgm7FKjPk91GSql3qWQhSIFNU7eTpIrqIIhLkjBO3t8G/jRHz9EP5
9vcfl6LLXzffFs8h1MZNR9Gh6nz9vCrQPABUtO5NRT4OpLICcmjaTyjTRdzlfsxjPZDrSwl1c3tL
9l1zgXbjVGtLAtwgEoQic5ioGlDl1uIIlHkcRk3l/stdq8bqta7/dfe/79ep5ao2vHEtTxgQQgY2
kRMz3IljsSh6ehjtxBlaFCOgyr8VReut821snSG9+KXzrehVJS+E6t1c7hVrb2dZdm8PiKZC9H0Q
FxhuuB46mrY2Csd/iEcnvTeRWtIxIvuA9yuhGZDWZA9aFa1tDpG+rUecCzQNxF5rknecVfy3P80I
YbYk7sO7XGFJNnM0+eBmp6/ewJIv+b2yFsW0tx6lzErPqToWF1/WSGtpCXJVGUIjUlMvr8VwRASh
c4dDF7bDs5b+CJMxfQWqlYIZs6dvNlNLdRIsMluu7kTroGMZ5qflE8zznuME70BMJicBrOjpHVyL
+rRCtem5cdLiUrXGMfFA2BtGiK6yFyuLsreMXRLn7ikIB7AiURF88ON4A5KoPWhyqG1NpKVWlRGW
32zrQ6ot/+PLQGxhX/7++6+aX7//mmWaBElN1VBlVbe1L+vFqLFqSiD9n82ebcezrtj6qvJDSD1e
vGjaxt1Jpubu/LY4+8ibrEVJ1NdJY+FdMrWKcgjZANJ7rm26TicVhIb8LIXFhJAI5EbwgmO11Vqj
vxSFmZ8QP5kjWjxcRBXw/HbVSrgHiaJo0FXnwSwbdS+qLKtr9xXO7KIkLr2r5CgkElUBre8sQ9X1
VmT/rHUGRA5Bh1x7YZOJ5L0MLsQg9v3SI2xHPGV4ClrN2xahBfCgRRRwreNXC6PZskHycly4/uTF
Tzmos7WulzuvQerU4LG0DicKAGjHnxd4tRCiYwQcbg0I7wFCn0ZY0wjROc3ND0VzTTJgOZCi1muK
nTyZada/7krRIsp4R9s26pcWRBwnXImOUi8fUcY/fYkDiOKtDqXjESjDXtRk/5+181huXMna7RMh
At5MRStSNPKlmiDKwnuTAJ7+LiR1imp1nzbx30EhkA6gWEQic+/P8Do6XCMKLbble+T8kHiAdoMq
qKu84Cfz1WTuP8lS157wunWfUUfJ7lUnPGEVqbzoXTjsVfJikOY65UUbu2iDmMiqERrvuIoM7ANz
dXzf8B+Ca7P1qMQcqlAU5F/iai/rstLbFG02bvy47PeKr3Qodoz93kt1t7y5luXZtY8795ZFtn3H
0EtWOoZT28smLiR4sQv98vmaPZFnZthBsS1wlL3kUAKv+dDPKkA9Ivc0sTzQzJNGJmNh16ygjLko
D2oL7jY3y/sCyOlurK3IuWl7HEprVA8+dYsrFOlV5IJZKU6+uU+aOjzJA8rfydEdz7JANBBShmuG
L0WnT7f5JDLzRrY4kRsuNVNDVWAe6vFj2rtkDJhx4geAOeCdIXzIUmkjkRMQh5QlechSr1ojDFTN
2hjxgzyYJWTMrkS8L+nDQ16PPxu/N56R6XdlSeZoYmX6UAr/KjWYpT0nif+hrfcLfUnoNVsGpT3t
kCxRd/KsFcN0OZN1ySRQjhQpWIcurXaO5WIYUWi+urKdDsWfyzm6RMkmQ7UX8cNev3UrEPBD1iEH
j5L3plJG/9iJbFop5CYfUE+MlmYets+5RTrPF3X8NvTRr5j95A8r1/g5D+jmIK+Cl07EpqNBsMtJ
ggyeVIrPS6W43+2w+Y1+uPsl9wpMRUotey6I3i99BFP+QzQPstc/Lihcw3BVNo9MqkymNM8T7ods
YGL7YS6qxnnGO0u9ka9eUXaA9NGe2Mnw9aAgTwpIKN3JV69szaLmvVXV0CGXrdexshUh7lvEFsv7
fzX+OiDU2wBsSK2P+7zC4SNvke7KHDM4xBoKAvLM7jDNZjPc61B/5yCWG3vQKfWoWbBfFs8loOoF
vmri2WTT3nXjUlH0k2lG5evkRtNucAoVxSeKRArVlRugmyCLduCQtK3a6jC1WvFqWcUChjJsLwvQ
dtCG9tZwm2pj9br9jBLdg9wIju0EbL+Nmkc8P6xtEyA1FLSx84w2xkOk2O02sEJzi2DdTm2K/M1S
sN8g+6odTAP3ISTvrJVX2P0LILoXGeX+0zVr8veuiERpl64ukrGFKJWl1erOwYQvMC2xhED9sOj2
qC2w2OswbzroepwdjFa43/VserB5KL8jmfbLCQf7Dapbd+Nl/vTqk11alLbdPyMPiTqSp3ePaYze
VdURpFAVRLbwPzFPeQ4USTh1eASpq26GzmzvbGE6W10ZvJ3ngiU3lALnWCHUvVvhdzzauAt5URFt
uqF0jqgkKqBFxumMxnywKgrRPeRxkcKHddunptbZy+u5eGHiMpC/GLQvkYPceVMKBeLR9IW/pP7B
AuAAxcL5ZQk8ersi3AUkbbaV4M/pgV6fxmKs7vOy+o4ekoY/r6kiPKhVO/gRM9hR3Mj6bGidTY3N
93qAxPEWBtYWIbHwSXSngYcbQMUYbwHnTPcY4SIl1PTJD7NCXKxKsFyroJB2dldCDUiDtQ54co8o
IsjZwMpWmPcGr4mwX4Q3db+UJF53HfpudhHr25E9DfrCSfeQFb6xNjq13zvxmDAhBiWs8bB8xPaV
6RIppe9WNa21EtgJou4ozkN/BwGpOJeDLCIcBMO4tsKlbNAcDUihPFWzmFPZ6XLqzcPhrub7JPpw
GdnZjVr8btQivdUVD+NFQYbSnzVXO7yxkPtwsyc8cJHPU8z8lxG+iSmcfuS8mMlJ5uq9Xk35Fvqb
uzWVQD8rSNjOGtrV9yaoAbYxJnfd352uFs9lZibrjp/e3jJKcVC03Fki0jUQjq5VXotxBjtleJQc
Ram0ZMyrFFlfd9Pjtepa30zaoyxd6I1p1Fyu8bd18iLyDkOffskMqAl25FpLRzWCp66vmmObuWdd
icMnWWVb7a5JtPGEUWb45Hp1trSwqdjIxthys50ZkwyQRXS+iMfZG9NR42bRQMhHieJopFN7slul
RRwV60uEmcm99dieaAi49nNUi+xyDFrZa04VhpKPehd86NaNPcxJ79VInHFbEqbD85Zks165ZKCt
8f0gi1ky8v8HrGFJ+Mg4+1qBmUC0Uy2feKWsQlftq6F67XvdZPOg++hJI5rHAFYZ5f4/LND1f8Q4
mK5puUBLAI5YPJwaYKJ/fJ9UgC6mIs6xUWpDkjFr5tpyJyZ3YxN3u69msMWEcYrntu+lue1amttk
z3Z+rQ//0POfx8meYOuN5z93+DMuSpR6I+p8usGTgHSK3wnSK96d2vTWYXDt8Shr5GFMy3GjAIC6
+dTQ2Cm7ABkodt1MXUJwh6pr+QfEzOIHHnDkr2t/K0vyYDYoajJR1AvNCgFs9a3bofnhjnDK8bCy
HRdb6s47OWPk7yIjvo/y2DvJKnmmRKRrumBCOvxPA9Gteo2oFfxZr1nBQNRxI2XBCkq6XMILxybX
ya3HEGbZnvVDgv+F/r0mzvsUae6vCYmy51pDPX1EvWen+Yl1RPwwXOpp0NyWhfCwCgtuCWNYD2jx
lo9JmW+SzC5e7VzEd1ZHbFAWIZvrzFqoJddDXr6Okx4tlFmRquyOSpoDVQVwvSQaZvOYC6vA5AXr
9cY8po2CdgS4o1WfaaLYjNP0zdJRERwTCHlEpt3nrtQfDJKtP7KeFApSjfWjjZbrFkgzL9d/7kH8
En0N5Fo2tSi19YR/8d7Ws+zAHrhc4cqRvfAu+ympOLr+1rVdc4a27Jhb38GbSzdLi+hNap1FWmi7
mEgJ8pSN9UVFviwcrOyHpsDEkj349OquG2GFOTbpq6ZE2CXMEpbgZTl+IaQOSLhmr6yXUfRlNBaR
4oq9L5cpftgFd9E43A1qUGGkRRalVZrZTStGc3MU+u9AM4+EmZPvNdL5mC16/quLwtqCRWnyNPaR
tvT5Y85p5LXr3FP6gxVm43ZoVX03Rn249wer2BYuXFDCjek6roPonv+xbtkbJJTHILObNWvw6WBU
47Qs9MK4DVRl/IJl18IpB4+YuV8fBrDYeMtRb/rYIBnhQLd54hoq5NL+dFOTCtmmeQYDPsrVWtwS
ZLckwZQr8X7zak9eTb5CzZjqtyAV6Sq1XYAkcQX6WEv8RZB2+ndU2NNAtX9EKu6AEwaxJzvw9F3T
1hEfVq9eExyCMjuxf2Rp+itXRP3kVFX5n5a+1j+ihOapytMMU9cIp6mWqZmfpqp2SDQHa6bxWbUy
D7bYi2t0TLw5+kVW76FsmCbVWxbF5Y2ttN2pRwv/ftC1V1mfTAmKObhflDVGCeWQ3MqNiCxGjfWx
KFvtot1XUXnvTW5652uRWIf1gOAKiLTFQLTjzcgmOMYlWj2ee1taTvW7sctviEy5r4qrQdQQWnZL
8ud32zbqXlEbkjcd0uqhkz80pqc/1nN9CCIP4UVj/Npj84IMkFAJvcsdPVwRdS2Qul3I/b7c/pPg
Gg4R2m23duqYLWwOFQUty4g3TtqzsrRQAjhgQ16/B9MdoS291u8xL8+B5IXqIO5k2Q8KcRcMVkdW
AuXzTw2yi13aDJEdW/TQVpk7AKO1z6jCN/d1btb3HZKaoI7ssxL3zX2I6thdgUHMslR19eA6LRJp
6rwZUtUSX5xo+NlGcGShnP523Ooh9l3lSwYHZJHEtXaenJm9iGw46cu/hkPufB/ON3cZbluB+btG
j2QyxuCEZrbYOtGQnxAdhSkT2PmXuo7QlHLsbKPUTf4ldOy3zscQPaqm6NHDx1xWj17ubtOkCVdy
UD6y+zP12r/DfK99jYqtafjZFw8a/J4scY02LcVBGR+VqTxJJHhe+0cntqqnAGXkvdCQMpT1QR6c
fK2pngys93IPaTUUqtZm27IEZyV/14zi4+Fah4ShWJlFbdzILtcGWexcTHhL8hLLXDQAv/UsvfeQ
ilmx3FB5Uc7Ob3GGI1SFeHDCsnCXgVzYGzygWyPuukNYo5+hBj16PjG2QWMWDw+o/vqL0s2bZzSm
/RvAXd0XNUQLN0PV+pvuzzngskBapVmP+MyhqgSS3QrwvzFG/6ZLAvyIsF3bow3e/uiC6NHopzz+
jUEHy9U5fzY05AX8LrlX51LhRshH2sm9bCOjc2kzZsjwnzaZk/vncV5Sh8te5PoqKGHi4hiBCE0B
xs2cebozfnZXlGGPGOdM4sUTDLJ0Wrb+Db/I7hF771uW8cFvh5PQL6I3YiEo+ilDcky91NipBjSO
LNadR7cmiz3L7/zC6YynH/inVqno6ObKg6vBtEI9OdoNge8eg4r1ZqWn41tRBfvIS9tDoybGxiGS
d0PgM/iNYkKWo4aC/epbQXL51emSclm53XQynHLcToZe3ho+9NRESRF1jIH/p2Gj7Y1aiw4qGvsr
QF/JqyFSJFH4TKBckD4xw29j4mjsDMcQ68mBmaaCQx3UvXHvhAkOQVhWfXfEV5bM6NBidS4O0QA/
CVxCKfZzflLk4YBCCg0ggt7PTG0cbloL+rs6Wva5F+1bXXrDl94dx7WTm8QaZ0RJq5lLNIi9pzEV
KDK7RbRQWzP60hWYYBr8PLay6E01zPpAPGCp1KLtkTzqcy+vMNJt1sLJkb0I3hH5VMIfuSW6I/kE
vooSSfErSGpCVJ1Mc0Qs/w/YCvX/JU5D4iSrEO1A8AgzJnIFBp4sg7UjF+RtzLJhZlBR54GM1z1B
nbNv0FsTX9ugvI/5dQRIzq0QfSnCG6xv9qPRB9/bSeuwc4/MZ3U6XhYGuKoyUb/4OLa8lq02bbss
R0d0LnoeYuoKrg/7Syt/lsgD+/jv1+n2P737bMMgQKxbrqN5qu58iqNrCM3ao10pTzAXsenxsZMf
q6k/qSJLdo2oZx/1sHjyC5Ylpp45P0twgUHLQ3ztO1pgV0ekciqL7pAVUfoL05uyMOxr90x13y+d
KmgDX/rOl7bw1bhp/FZf4NHopGgCYoeTpum+JeL7C97BbuiK5Gvb9OYCRYL8DMFE3xbsO7a4BUG8
dOcwKJYbX7Mx3gcsyuUgbJsSoqDgNCZwE5IgUFpZ9IQ41I0+Z+dDgbRbIkj+zjOIbPtTwtTsc9s8
DpSL8x9wqEDmPgXeZhEQw+LVYxv8M9VPMDrCN74JnNB5MkjtLpNuTMrX1EJ0OZySDUCxZg+fbCpx
4OG07khHtvPh0pKbo7eQlSJtyEROo7sIMgskqT0dJM5FwmHk2SdMzKeiEBZ2ElOLS3DL03RrdrPJ
Mfm0RxTzWHS6fbfXlMq5Q1MSKW5bM5+jDC+deRf0Kyux3Sisn3JQpkQMcvCVQvHzfVCTBDyWoWs8
O2nJUj896Sj9/uyEWLl6w1NSBcUCdkr+K8KKwkH/6AtuYEgdGKr1AKvSWhVJZB9aJPK2U5mot4ma
hAcLuMDanBA/8ULzJfQJqKWAbO4I0WFzPwdhlGwSTzlwQd6VYvyFcHXcmvxAwOOB9+gRdMVnaYV3
9PsgAuHRZRDb1urPoFEiBWosiWqIs5dBiCHXd/O26XInX1fEk+rbpEgAAG16E9l7ZAnD6GVqg2+a
5Wp3wkji3VTGHotdooyNz1q2GYZgK2OQFQyUG6savUsMMosAogBMei5xTxUq+E1F0TCC6383aT9+
hUw1rGviKVvXip25ujLi4hyYyRcMAPwj0P76tmn017wd/KOskgdZ9LJ0TeA9vvtUbza6vugyUa/y
8SHp0KCRgHYyIPWdPLseZF0S9OU2ye+YodyefZv6mOOyhn2nb91pc2rXscHT6m5uYyVu68+ydexU
6672HoN6aG71LDFek8lbk6SzH9XBCe/rUDym+kASDF21rQYvGfa4bqyUbojWRVnnW0H8fSmfWs0d
8603ut2lKFszG9kcbdxYZfvbmrdmg6+CrwfGRRVFJdYOFfjPB7/4aYyOctfgR32QC9xQW0eOWh0u
a17dxYyU6LzeLwlOs5zBO20lsJ4jUxKCrhbjV3aZwXJswvCujMPs0Zrij/W4gN0NuZU9zv2tLvPe
TP0uHQ33kLVq/px04cqUnyjKyluW/u5SGL26tSeL/4AsRGCobaHzJmHxrLT4w819x7wrbzPiwwuR
6N3jOITlpnSNeC0ThX6SGRDNTbxd+cpe8/hcqto4Uy+eLiAYsF7GcjJwKWVt7Owyv1Nwgm/ZXsZt
9cVqk3Mwxzr7uNzZiEO/iQSNMGRColPlR/4tsrTNJgo88yHNU0TBwar8bPGTTJrfua9ab3nxQDAY
g4U/J8gNfar52ARHKEcM50OfvGqdN6xiXmTKAezLnCOCcSqTCnlDykiPcMiSrX19C/Ry/O7ifTay
V/f571zAamyPKeY6dx0U8lWKy9xbl9UwyPGyygp0MjwNsnzKIgkgoA3JEx7Sc9b2T7IHBtBsWKP0
uS2RVodAEt1qOIM9dHPwTfZwkMkvrX48lMxpS8zAm1M9H4Rqi6UaZtrS1UKkuRI7ptKxDbw7nPg5
G6KjoafVWb58CkoMKM/yZzy3XUuoz3wo/RmH51L/H14+nur88/t/htuQ+dFI1GmeM7MkPqR9DEuB
SK0O49Pk7WpFE91tlIFJ8jyzXyJrYO8lMUKeBZ3PBsjU02gZN74Clqz3113uW4DdRbXUiE3sK3TU
yZ6rT4mT4N/BVLVBliRe235OVHgGE0uQcTwFzQn7XYxYSshF6tTsbWbWF6g8L7mb6CdZUgNMOvL4
KYmI2mh27u+Yt/GtyB3rbYQH7gCUuy+9RjkmUz/MamH6cfQUhMWT4T5s++Z7FnY/LfTc32oia2AX
+vE1RhgbA9H0nIyBOBaxVaIK4xbH2nP8bayJ5rZmd4o3lwJXpeofB12d7tIIR/ZJ7x/HKtcXMW6t
a9sjq1Dyrvvp2Q3SP6CNEi3GmNdvv49YIDxkZob2mRnA5NK8+pvG057rpfNqjiaOWqadb+yq7O5D
uzykQHnf0gxR4xlgqLYiXIyiCM9OXN0LJYxvhyGy934OF0UeeH2CUESAlXVmwCu0KKL+t9B535Kh
iSrvSwjffNUaar1Hv6w9kRLjVdpF4wr5q2pdJ755qpmdIGBV7hofWZIPrhciB9olzoPrIyQKDO6b
BmAGUdTZy8TBMo3FxbpQ3VdsSfrvrhsVN5Wom1U8dfHGhlW8YAYQr56NWEdthv2PwBo3dVCJ8KYz
nvrc9H5bvXLPTnrbkp1fjg6MhTHRF22rIaibhe4GwShvXyChvrVdZYf6cL7SkL+ZUtw3VdDVqAJj
HNCDi1sXfscOPG9Pegl+rwF0+L1LxNkl2fqLlBMxG8dbIMqPPTE68js0BIByW+GRDhluYkUfYmY5
9dAW0rshCON7eagq5LuVBAjfXJUoSo2FBLpBUn9IOLNskSi/DG55ruy8fAJ4+6TVXnqCfqY+F4r2
UgSac9TjsjmMVn2GCACkHwsOtnC/YrXL79QoeMCMabwNnCwyb+qoMO8UAtDeasLZ/U3YRI3LTq3X
sqiM9skt2R7aei+Ond0O+Obm+ZupxLP3ahfuda87ANN0wT//xcMJPc6q0PiZlGGwgbj6zs+RHJuE
ICbhmrmLLHth81VxcNno/fGZzEh+qtL4mdVJcxyRy1qwfNJ2GPf0L6rLTA00PNsQJPnJe1fcZ25v
HIbB2VqpGaIEadcE9Ewg6HMjjr3ivh8cZ1dOyXdyjPQQmjXeelEC0k6WI93BpLnBdAvPgX5VEll+
YRnTrYDe81qbi7ZhI8jqaR2MnqlcR145LkTbKAWpOCPfX04dE2canxWXuxBzbRLwgnJ1ZRGinShC
b5c347kaY+vkZu2G3efK9IyfhcBATI3b78K0+vPUZuVsAFCv6+htqnkOY3Y6Yxc3v4X5iBigeG6S
0Lur/AnjFNxClkOCp3AXM6VHSudvVRFlNyWP8xmj5/Kcz2eOqZ0zJv29rJKNfdFkG4E630IWATdl
R0Wrv0O63BezSlmdqP2taHB9lUUnCiYib8m3WMntp6gbxUOGVUE6l8pCBb4Z9OhSqoOC6RkH0GTv
Z2li9Js+tL9dq67drn09o6xIbXD3PyMdTCRB8f5GktbdDVUT37qd7+2JX2bbyNSCg4iiZhPWRnIk
lYinUWlUp8mtHXQOVVRnRHD2eDNvi6zI9rk7tbuQx3/bRYV7ZxQjnqwjdq1D1aK0Du7jAVMIxJRN
oT6V6T3i+6AO3ClDqDaOt71Z17dx4LUnxALwGPDS+k3384Na8aRjZ3bbaXnzNa6x1wWpl50N0q5b
gFTqti+7ZFFhlbPSiKLeajZXE5YyvzIQ43Dx5vgGlXmlq7X9yy2zR401xKIhqHgWhrISWBv+NiGV
hcyFb0HPJxRhUpwxouy29dgeXR6lTaK7YjNYYGVUxyW2YIf6q2o133U7i3/n9gGUJoFcHuazTe75
zQnR0a96rXmY0E1dVwi837lYzXkxOUE/UJozDKNukTdkAiqM23C6SH+paJbeeDlrEhs57DX0wmI/
TYZ1QIxKW4ae0L6YSNESA3FJVHoaU/a6UZEriUJrQsZSrXaEKR3g4uIX3AomSrL27Igb+z5runhv
RAiEu1k/HjNv3r5Y1vdYKwNoGe241cK229gBSyQtGu87ULo/PGBy2M9k48OYISSSpkjI1nnfvRKe
IEFCj2heOLtVkd3rAi+hbmi2qhOkt86EzKg2oRzH/2WyGdXWPnkmwiKRqAIkyKAXj3qEEn0JHH+I
PP/JMs3m7KDelZTxjTDQZK9mVdWhTQ/RVOkbMsjtSoK78IAplraIqlsJ/eriGZwBj/YoW5sOZR3H
Mp9Utc+hqxaETDEgs+o+XRhmL267TgtWk6vlbxAxfpF1Gc6VB7WjMMKf0TznWvj6lr1SYvtCHBYN
LPu2j/pxM/RJ/hDowiNe2TU/bA+PIiRCf+Ey/atSI+e5Us0JxeLkzR3xdy1ywztn82HU0NbSY36o
2HXoCiq0CPBOtVOuQr/2zrKj59kIiMamd3OtKxVMP2qLiWW+iuyWWoN9di/XvlwstbVNAKqhF9Mr
Wqvhyi3KHKo4AUA4g6yfeyO982Lvq5MY3iEy2F+HzeNkGNFCn/S7qfH2Zlb7O8dz0eWDoLKYxlAD
etIOWy9tdCwP0/FUzodom49ZvmZzHG1LdgpLmPv6q42PhFEPw2/ycxNIZRYq7LZrJcXruvWKlSD2
zXSZBhPOmUzUpmLdD8wjW3VU4mVa2dqzHQfO1k/wP+Unz/OqpV/AzKTLyW1YcKm4Mk8+6JHMsJx1
bBvDUlgJLhfq6NwVVdf1N6TkHi3UDrey7nrQGvevLo2rE1dDThgCToOVWdO8uo1o8Ho1o5e+Lopl
n1nGOfFCtqhgIcBzb2JjgiIAIQF8TxpshV4JTJjbg6gNtoBEqB4z8kw3FcKXt7JOywz7pp+QMYbB
dcbFyflFLmqJGWHrB+5DYLBKjnT1m6ooIxTzYtqZCgtB5NuZ3cc5NFEpgoVg8gXRqvRNqCGAdeBA
M3DZJQAe7kCl9/tuMuxFMrj1ygZDb4URCckgw0azHPLbaMp5HkpVwUZpwtwi9PyH0REPgR0c4EYH
qITHCgGWpNugGl/cE0+DkqwgmKlorQITg1UTlNr6GeOh+DAQ1yAU0tbPSVm4Ry8xn/j9IIs5wuaB
Lut2QXJyOoI9Y35h0Uo+WMUubln1JIAlqVbWxWgYHNvyhyzYYaiuCkckswTldE4CHyaV1g4wE4zp
fKlTLXujpy7Yi7mLbGC3YJ4s5U7WlAI5bdXCxbdVOmASnlPddV36fpYaZbIqevKu6E80s3A9fS6n
zET8rlK1X6e8CQ+1hWUoTjwofWuef5AHfgbebQfTCmuI6WDVNi+ALL7HmgZfyoJpUUqeatOA8xff
zK01a57KutYtdnqCXFMRu/qiMmF2dalNFn5INpOKK1dRIVxk+sZZHUdrYWD1cB/yqTejM6Zbha1l
pQcTbLRxDiGcQLAue0s1eU2D3PRKHS5ObL71kPoOYf9zNAoSrR1yJJ5L4LaMEmfX+A1rsfkM5acm
v1TKsjy0zpEs77juu6hdETYlRVHChBRK+uYnYfLVUgjyY8nQvjDfa4s29oNHsCjRyoxr/2Sr/Cii
5BubKxLwHY4xemfxapmL8oBNAahayyM6AK+NJn1w7F2OMLRI9bPRPERmA7FRtVMo5nzBsRdjMKd6
dXrr25gN55OGonw5EQ8wEyvFqEQx7uWhCqEEstrq1rgqvtfVbQfDaNCr2yGtzUs/oeELNhCKQnvY
W5do66O/qpk7bFSmG88fiycttJsH0WDdOmTFk+n0Ky9Rlft5oe53jfZqgFi9I0DgX4pWmWGJNop4
nelljMBmPyirsgixEVTTlFxs8QOnvGIf58gz8qxF7JjN4d5CCQhr+3TaWJ7v7pNaeQlj5HsEDEmz
q5sn/GjqpwI0Ummg3lQGSv3kGQKRtHHsmGEpuuSBN1pPaMZv/SMuSeIAdcs/5rH9U5um+DXI4vo2
UjFLqrwgwV2adI8pmmgrW2FE4FwVmiXoFVp9xVoScVEeVddUH3h/AGOhenB6eIshOg82G829o0wA
BnvL2FpGgwqar9owppJmmwFgWsIDt58zQglbkPjqkrg+rfgmbcqC17uSOBYhlrDemMBEV3Ks7vXB
ptTKbnUZ2wE6421PnG/uzAqvwUwSZLxsTXpifyYaZJciMC1eWMg6rmXnXKTkNwdsjmVnNcDctMYp
anMZOww4KpPQ3sjORt/qWNS4/qU1tRucMe2s2l7GRoLEW09KSP4JyYQNGxnWZIOl29ZyvP7UB6Oz
xviivHOTPeiT6ElpFr2miidFc/qnrB5eYFF5h8LMh23VQ95UjEGccFe+RUbVgzukRPalrtW+4QRR
Hi9VPWIFR5Nks6+WOs7u7JgBmoc7pDXFSV4jrxFqY/8cbdx8WGROLljiRQ5qu3G6DwKI37DefuQE
p76VZajfgPKwTplvxdtocHdtO2XnzkqeOzUJXuEjI9RjahjeoZT0Wif4JRFrH9eyFfAAvh9V6u1k
a2HWj1lT9Ocgco2X7ltTZcFWD5GJKgUWdOhz1kg3V7iyxSQ5kbKexp1XoomM4bHz1ynOHePORKZU
X3zo8OHUzDT870bCB4H14EPCfLH580jIAuMdvODF4Nd276fFTpYUS5inGIsEWYqnvDjiuP5Dlmr+
aOjbEU7RA5LrU111e3cgRyevGrcTMlsgU5axrRin0VffD6Zy6ygiOF2rWfCXu9QPnmWnaz3amtoq
HMkUf2oogljF4A22wLWz7EI8gr2O7d6JP7fzezaMVq1pz/Dh15Foxzd3sv3l1AJqHrVcPag64S6w
00s3Zo8cjnWIGRkkeHmoZiUQeYaoucvjnfMOd1ABkXXan7O0yBCe7iGUfGqQnWWr6JTgQytkn4AU
tmiIShB7vVy1afATa5A5jztIxQRYxinHqih6P6CnmO/S+SDPrg3XfteGT/3+iy7Xy08A4hMMhrjx
dZwsXvtc7/RfdPl0qevYv/2Uf3u36ye4dvl0+QZ7m/eP/7d3ul7m2uXTZa5d/rfv428v8+/vJIfJ
70Prx2rdhdGDrLp+jGvxb2/xt12uDZ++8v/9Utc/49Ol/tUn/dTlX93tU93/x0/6t5f6958UeYea
1aFRLBAIYWkXzY+hPPyb8ocmUlGMwlX9fdSl3JkYssirXMqXAR+G/cs7yEp5qY+jZO2/7H+967WP
St55Wl1bPl7p/3p/NjNsvYUZszq/3vFy1ct9rvf9WPt/ve/ljh//Enn3Fg6EVQn80v98+9dP9anu
Wvz8Qf92iGz48NGvl5At6XzTT3Wy4b+o+y+6/O+XAlPfocWL5YEZj82xG0JnVYOIx4CVIg7kSAaY
eQNyhyIYLZxNKtdfKm5T6Ju0wTqxqT1WlHOz7DiMAZg4wCuIyLb1Ti/awVzK5gDHeDP1DmB+YdDJ
qn7y0n3lsQos9VLf6CPq3iZJJXy2qwVpBqCXBKf3FgHXvRjQrL/BX5B8OCbF76fWMCXKQtbKg+68
D7xWXUbP43xcLpVF3aTf/AgPchzgrEWeZcmGnBTxKDUrHkBlbs0qb4+ILeUPCtGXO8trz7JN9qp4
cjG3qocltPD8QXbTUX69CQm27GQXjDpYIuUsTbmq7JCWBRguM9Zurhf6L++OP83ZsXSfIOq/uLM3
oryk+9+D3CACNwsuTiCxwIHNYouy7OhOiAid9958bTD/dLFNhS7FQBf84S7D5Fh5kP28P1exqgQb
ORPyrlbCaDHqmCyAPJUHooRODHWGpuvh0ilx3QPoy3HzYQzI07+6f6hFazF1F4OhihulCXP2mqZ9
7DHTO8qztElv+h4nmk/1LIiiJetTfkOfBgxteNcnAWoNf11D9pCHku0tKlB2v7nWybMwdfotNMhf
n+rlRcrG3dflZO9ko6xyUrHO1HEWdRYWmEnyhNZ8MGrU7+3au9TLRlkvz64H4HX2XhYnKYAnT12S
KX4dv4+Vwxoz8peRUeMznWXDGggA1iTxpHs36Os1Z2y2CZJga6HwqwVCTdjOHtaxV7RnEajtudZK
Z+f07pOsutYjv/WEJLTLXoOu8pABR17bZtAvxnmkrLvcQ17pWinv4zrBeLmPbFDL6QuKzg3OKtB0
5RmiUPfvfN1P1F1E+Lzy5tJ2OZecXcneDdsRtEO79KroEJLD3amtYaQo+VdZs1MqBUP4G19R6384
b7EoVxeyu9/W/bBvNYQg/x9tZ9bcNrJE6V+ECOzLK1dRJCVTsi23XxDtdjf2fcevnw9JXVFW910m
YuYFgcrMKtAyCaAyT54TND3qNrHx2judKJ3nkt2gjfp2MMpm3Flk88X0LuRj57X4g9ilHftdqKH4
g0yXRmzoC1aR30Xfyd6VgIxplG5S1z6GCygCaUP1e1bADjRUtDi8RYS2pqGkPGRr/fAB9JNkgM93
YnTmsDjR/2qRANkUb9ggOI2OiDlROVoygPxSniKqqEfJ68nBgUDrzk7b/kqaV87o9bClSJ9aqmHX
OKAWwxbWkwbquLK5LAwFu6it401oxdCYghTMgYOguTz4Xn0ph6m+iE1bbB1N3eG6IUe7k7G4P6wz
qvEjCjPBobeb4dTT+3zyhoVGWcaxHxpHV0e0txjzzdVB8gk8wOh0P0KjjSjc6/1aVYJyc1uhy+PX
tT7YkFM3jr7+8MFsq5GyV3SUhZdHgzwu3j1Xrk8buonmNTkE7d0TRiL/wxPp+pAZ/EhdB4Ce1nT4
OWtfoWKaITAG2WqBGnWdUF7hkL6dTcDtm9VtLO5+SK4zPthlyA6634P8/9YMnYuklcl+V/FoYs7M
SDnfDrnfvA7NoF11wERO4hT7dW5PN846mOt5e5tGVt3f9GWlraFTgqcV5WYkhUCnb3TTiCJAwBrC
cU7zmzHBMnrf5s5wyuOcjWnUVId4TqtDYqSu+jRY5A5UJFnWElMvgYm0KkyLcE9H1Y085IOY3BAR
SV5GB+hBGk3N1h5Ex6t5dOY7HnPaI82s+qOcZRCr6zNCvje7boGQy3QL7iJCPRVQ7UobS2vv8LFp
8cN4O5DW418C6nsTKd5SGVjckYmis/Z2NbE1yyXHQqEkw9VuHyCsYQ3vG3Qcf/1gYZ5WoGPMNR2s
+mFOowqOjxwVvi6DqFJBWFKHizrssuGHiybCuqap/5P/FhsZzvwhdnC+1VwmrcIHO9AoAXQN5Gip
15BOyoM7A76m4equ7IiMJEiHV1tBY1UxVulOZlwnyzqINZLUq0KUPJa1anjMtI2saI/hnYR8nLKs
TWttdJQZ4kU+bpPqjjPaqIwt6oEN2q3819k/7ZA+ES2pfg/tGF4Pq0kfqzpp7kc9RHCbPpfPEit0
Lb/Gqv1sUaYB+qDoyLI4Go8k6Rlo9F6hGSZhuDQUqGjNX73SbSBexwXoIF6ZW3TUIV9peH3WWZvU
yVcIlOk0D5tk4CvwU7eheCsoSK7erCiPUW0CaGq0fQzEA7JmlBohKqGDZzm7OW62cPGC4ND2dky3
gsTJYWidVwe9Gz9nKnzzMFBEvU2QS3xYSS4xwXayEocE366dLh8K9FVzroA1GY6JdO0EHC+yx/g3
+qC8dlJ/C/gDUCyMzC0AfO23ytIAWZXT81QM9OcpCaRmfQBlcK46FD9V/xyks/qkRXxhl+myat7m
9WEk3/u/reqjyq2NiuI4a14eD9bgWnvN7+nMBp+FyLnSnyI9Cl7QHjgEFdn+1o3nz0VVrMeFGI3+
ueJBR5xlFSxRNC3y7myjrSteD1EN/iksKV5Zkq684STeyFTfLZlPOYVi1nDb4iclhZQKg1eAoHe6
J1VJ2kPnhvYuI2H/VZmjB3kO3yJSgJ+HMnKsXdhYKGaYsFMhsjpb1V7ek2fkn4+mk68/vCvTVMkb
+KyqxtGKX72vNvFETf3OM408flbXV3UKPndG0aBFDdeCkcLInprNPdr0yvDwNqQoGpzlMOfOgebo
8mwrHli10S3uGs2NnuTgAfAoE7B4MoLbQkfMsT0avdkk8Cxn4z7rhp6bLBNmfv9PDipr6zaKtH0B
FV2ynlr1vmw75ywhk+4PD7Y7728TdFSh7riD0lUvE3y1sNatVUXXmOt15+SxLIrwuogBveNjOFH4
lE/hAMO/8yrfWkmsHEBNpxuwTcPOXJafFRf2bTMJnpV0o8ZwuxZdMzxPQa2vo8EK78Q2grg9gYr6
iUDc8CymqjChCsrUs7OYBtDpyGrbvEUuw5JN35NhfROfhJvIxa29jJadVvXN+ynzf4M7ZDh6CBof
J38EhS6ncuD2rijt8RbwMQodz9epEiNDv2iDaiVjqM6irW7N/XXNW0xWxJO/vs2Wda16el3suoSM
y8z5rA51sP8QYjcqT9TA+xJatQlNsmfeu70SgR2cVU7lcBuLXyLF7UCV9RopY/sWeXVJKAWJaa0F
8IxIkKwhZ7dL2tDYGet/vJpEskcNYR0EmajqzfjoQDC4QVIz2cqw90JsvTE+QrPurAY4KHYfHP6Q
oj8Up4eP9mK8D8tMO9Z5ndorWWR0n/WpHB4CPWgBJ2XOzmNnebHVrF759TwcZCiHpHPR7+jjk4wq
1G8vnTVu8iQMH4tl5JlBcKEx8zalgoXj3CEs509o/Ky9roVlwMt+12j/jtZwvMz8RHTI/mT6cuHR
DIddE2XglKoaavh2uNSOGj7TCACu0n+WgxHbLQgiy79PF5vbAFSdZzj/xUu1vnvMA/2+Mr3XCXoP
hAFBX37kmGhFy7bO3EMbu0wHe5uf+sL56xZPayDwLru5SEDVV9M66MPpToZzW3aA0exoLUPFTY2n
vPyaJenr1VBxq0hf2s7BSNsE1E1hkLRxF7UMuETRs0bVZwPFenEWW4SG8shW/l9j82DQKHcWg79M
kigZysGI7BgcTRFsPjhuQzS0zF1oIRxdfzU0tzyPkxFc6Cqm2AQr/9oC+Lhph2beUYUPn303Ci9q
5K5QoMv+5pW5ZuetJDY13OBZ5tPc/3G+RISQ014jbld4u744b2sACobLFxC6Z0X0B4RweCV1AtG/
TfPO2VXaLZ0ZAUQC1vBH3cbBfbxgrFcS3dmRs55CY/wkhxbW1HPpN1u9bqdPuU2TRxb7SPcs/0Io
pn/zG6s+XUcuZbRGscZVIn+ON698uuwfvCkpsXdzu2UumsLhc45Y4R216oAOp5TWm6Ss74ELwi0F
APZpDNdptBT8F0uhxt69PeZ/iesatOh1p5UbbW9zgqFIV1MfvK4jDshV/z+uc7v2+N8/T9fP6hpN
+GpbpRZKnI2+79FmObS+wftW2vfGaapYhlev1DilthHfj7QA54tDTIN4rzESXtGUs9Vaj16SZYpE
ytoyVMZZBSIQQPjUJtW0FaO4r1eU8JEmpC3NV4iwu1HyepcuJ3A+q9I0prtubreqWUXmmqSGeR9V
mQV0m3t+G/DIO8nYk/u7+MnlTO62rNr27vW9xh+jA1k+5YEfSPDodqmLKmSLxM6bTV0cdlTTmVPr
V3sO8455Pc2K+VuvW+VB5sssmaDx9dnwTYEWZZkvjqHP3JOtTwqikiP9HAiVgZWoTvObbtmHoTjE
NsFqjXwjrbX/PVYWTqPgd8eGEa22n0vFUNZyZgJauZ7li61MFetZzv6HONdxFVDBJDPddPuBG0uG
OjBeJY8AzL5xZom9DvvgHY9WCrQgRfMyQaDurDlB+UKv8co0MzDOo2kAYI6fjcWMrGuCSC8pURla
Fa33cCQpAJjn4kXXSMKTBYJwdAnmjf66xsw7zafYCZ8DmpVeOCT8bE3eY1C4sBEaV/dF6Tw1vl0f
3g1pDjn0AYQme6Xxrt4AsrJLbJvWSfRKUGK9WJPRHUXCxF9ESppIgQW7ivSNIxomY2wnJ5R+rxNk
lhxcI71OlZHMH60k3jpAaTalW6XkOrtpX2iRcSlptNp2JXky07IQNF5svoJyXVnYzTVEHBMLoAHt
5felPv3ZBZZ2T2rYuEBqeq/GoXrWutZFKfxlolfs0i6uqWuVs2aPd63heNGaW+h0nyj6X9dIk2Yt
0OlmsZZr3j5MGsD1HQOLKcGwH8Wetl67rpD42F+Xun0YccsHjJ30+kFuyxUvmpc4hzzWAwgT2DEa
y37SjZT+Dqg/fVsKW/rVzahNM7hb2S9KOJhvIiGtv8bclrg5brbbMvOyzMzvFLni8SsptBcaKpXP
bTFZ+6Izy7s2q9PPygxnGcDHP34NGCMEL+qAtIxQAU0qfTIGRF5CBqiGtrGxq+z90FyGEixeCb4N
xfthbmEDT2/BWK+HRa8tS8ADjb77DXyr5t8HGnTpNPHA8lWX6LeJWBu5XeMs0c2IFHltDMei/Sst
LPM+hOLpSCcp/1WVUkKwowwFKliL1TUoKpESEu+0hMiZHOqGJqmr5+PYjlrj3u7/KD1o7VuJk+Vk
TBKpoxUatawpgK49SPqMNmgOxqyFyt1YkbCfeY6sews5rL/S1MyOoIFLUp9Rlh0bEFFrdIAR5Vwm
NW7qbaOui3i3yh3FPFelStf6MNEBuEhJLUNYo6ZHL/S7cO0gBixeS+3rywxV+ZkGvBd2ncW3Lovn
lVZE/kvXAUfS+mJ68avIWiGol7/4TuquiiLwUFFoUMG16NntDDqaKBt495pjIPm29Gmbcexfh5pQ
PUBD825480rw/zo3TYNo7Qxsydul+9PogMcYNVLgUeQ5Z3thO6F8Bop9omZ4HIJqK7YRyOWM9u7i
XqZkfYGY5LKCSUPX1tP0euvWSnkHfYq7TWjb/U1P4q8NLQYXta/0R/Qy05XY86w3N5kKjNxbQL20
P/Nqpn3z56q95w/QoFSSJb/R3dasmsDzH8ACzk+l0l7EHuhZtUt90yIxxkWipt11JnCiFp7Nl+i7
Ecbjz2EOkCvgtnbpy3a+Q/2kulPNLHhiOwiG3s7tn9F3vYX/RCKhN5sudgwtzOubNXyTdD7lU7iB
wiKlByola1QvPXxipNUg3U6Tk55B4zmPeYXCpRJYPM3ezoKcVKnYorezm/d6Fo/Fucshx4oC+xLy
9nrgu2g8yIEmdvPBin11b6dGsYhVv3fIcIr9S1lm7kFibxHwvJMJs8Cc9mnwBLlf/qzVabz1VWD/
RUPjWKyU5drqnfSPdozXszmN34O4jrdzjbTrLaJZSiT/MUJ4otI4WmdROH03A4WGjxyqzT3sNhm/
IkUNH/1lB9KEnrOx0MJa22EbkomVzYmzbEPE7wf0NyiRdfTgDO2QpcYhXi91+dEgMD8pZU1TyLKn
eTdtWZsa8Hhs6nMbJdkfek/C16i88mkCmHgYXEXfjXOpfCWDdY0waPpZZRPEQ3ZMS1ROfVhb+NaR
n/ud0rN2hFm3fYJHcXqA+/zOyPnYa7WYih3adcNGYuVgqOnvUNghDrlMr7popqcShUU2pZ/YXK77
uaYs6Wfmpp2c8VvbkIcrDLIjc9NOXxw930gLNPSobIeRU9lIl7OrO9rKtW3k+RAMTEOtV54jf5q2
sO4XNp0y0OLKIbRV9V6xlgNY84y7CKdga02dloLuR8a9kUrB4pHwpaf9353mwQTJC+2w9L1W03iJ
lvs1ZF8WNZzUYltP40L+5+y3+a4pgwkCVw4zuNvjjNxo6k7OnZgMAxZx+Ct/CcljYzymU2iuZlg4
Nre5tzg5C5JmH78t9SEscR8VT8tQV4dyRY83bWZt2tbOP1llykbTTOJ9raNQ3OgRO001pXG+U+eD
ZdY/hjLzdnqvzkgRoA+YjFlzEVvr9fP6Jhz4b23qMpcOP1pTbzGyVlo3w7pDv20jhccbQfS1bPmu
jhmiXrTzh+GLVC2v7it39N/Pr+VN0zBoEpYlu6Kzd33RfXGjDeSXK0sf0/Mw9X24TRRaPREe/DhM
li5j1FKzE9p8exm9hbbLfUxuZm92WVFGYpeIt3ixm6HePL7FyyUl1PtuVxAwlQtrtRyK0re3TV/P
q5tNzhb+zLNeeNDYSozlwktIv/7rvNYdaAqSyCGpgvM4JM62qBZh4beY24otxGt7qlE/UT6w76vK
erj+PWQI6xVt0fwBbv8iqmzXMDG5ucP9/G3qdSieDzYyvr/7QV2tNH1Qt03LnU3YBcrG+Amgvn8M
gBaDYUVQcSErb4IqQ30ZnlCJkklO0MO+sHj/PqltkvNrqUSLtHHrmTntbmUyoSEVFNMqKe0RJVTG
AfI4u36ilCg2ZbG9D6TresvdahFPxSNucsIalUXyb2CvDYiH4j9NKm8HJZ+MT3KY297ZOANS8jdb
TXsdJUQ1WGW5arIt7oPNsAiHyYFsNXyrNTnvfPRhcFyEw0I7MR7q8bsEvDN3vbaDzjZbi+22Bjk5
cE+N41zXEIeda95ZD3jVXC7VvV0PFFC6m2cTvcxfHbxz/EHptT/cFq88fgal2fHl8/Q7GJSghFlo
1SA1rC+GXtBn7ZiPTQ7JWrUclgAxSYAcYue9SUKXiYCVrevEX9e6Lf/rWlPRfvOiWLt39XDl2Fbz
JIdYK8x9oPndq65NW0CKpM+eeegWSZu+z7xPfRYuOSq0ZIZgMPe+SvR1TOKKWnyuvUY7tON8KtjK
fIy+XU9mqMv6YpvM0fs0sr6MulJ7ibLwZUwi5zIOvO5ViREeZCitO97sHOlCa87Sw5PFHlLY2lEG
EhTCTE8vo/k5MtvXRh+i/X3Sg5qqLZrB1h3SeRut4ZcjM2QuHcivl7ottVzKIYl7ljCtLcKLX9Pn
t6yh0nl1GrhM5i2VLdXP0QMPAVmA0/8UZj2quel0FJMcSlid9s6c6JA5EkbmEaRFTJxqddMxUZzq
vhrN2Kl2WtHbd7KVSOQRJ6dygMPR37Sapq1kmyI22ZbI2c12m/HBJguYVP1Wqlt025AGUCBD0IK9
Iw2jWdQ51GqKEsNCJ0a76ythWDHVW8vSocjsERfcKfRP7uqlQDonZbajzSDZVUs19eadAv2PUQNB
Q0kvWtOn5Gw/wORlKN6SkuPVe4PJC5yeKm14nfvBcV1q8SYz32S0Dclu0UWEptHXuYSpy9dg9Hd7
zfrqd/p3BJnyR3F2rb6CJE//XGUos056uBdzmCHEZwz04Y56ZH8dC7U55GqZbMRrBY2yDbyYOtpy
Ad+pXi9wXXJ0PlyAYuK7C0Ru4+6gMgX1SptLe7LCZM2QtIsMMwtA36Tp6zTp75Upd0+dP0Wbxoqi
HxWNHLMO/ylCcOZu0AsbUosi+TIq9UUCAFA6kF0ExuNtJvKA4Y9KYxPs+ea3dM6sHeIufK0sWOvT
MYMfJuJr1y9gl9tBbDnCK9Db5vub3YvqYVcBlCTPhTjYh6kyVARMucylTxe9qLeFp6c44stkdUFd
rrpFn0IOdtGRqJLTOgaC1S6Hm1ts0xyEm3kgESSOj0tc1ylrCsVkoTeGXtun22Ho+ua+L4EuvdkD
0EgnY4Rob/OvU1oO+7l5F1O00bhPWu+HKA/Dlayfa+WqUnwVHrYXNWixV9legsQiZ6IIjVC0fubd
5mYOEJSE044i6y+LvlvvZv9l0QBBrD5vItdZ63ROLXsK2YBYvmvvxzH5ft2iLHY5+7D/oFH4G6Jf
4GmXCPBl+i6KR7LFy/AW6yyrVWH0/boDEu91P9NXwwaAk3uMjawipZPXz01KA5+qzDSjZJUDj3Dl
fJ5sOtMhrPkLCTv3i8b9kxye5p/muK6PugEQEv0i45m/+bAKlVb9qbSPovO1zLEq/XWOryn+qQmi
+jgnBZLrw7SesoJdMRnt7y3351UPictj3fTQeagBu68wm783DtwP8EVO67SBy9EZpmJDRSV+BHo8
Hmx3Uva60xQXV/Mqdj70YRkedMsLedgUDZ/GvtG/fZiktbUC26pZXNoa3gN30p2DOXhThuoEL5D0
B9XOLrFy42tSjw/p5KZ/JEZCJyVvb0/wa9b0mBIRKqrxtR76B8mf/VPE2xr/NoImNsTZ6QLeuF3y
BV6K7JMAHbqtSnXrqzU1NQ1g4WcBVBShat+PcGxdYQ5ZaQD1RA1jZ4ywV3Xw7e5LI+/XBVrv94KE
iPPouqjMbzey6ARaUhYVDAWNnc510U5D1D1GtARoMa8pqjN8CtQqP6FtwA4EcbLrkB765iK8sRom
cicwrCwmsS+mOlbzkyzxto6YEPRcO7Gi8WeGvt8G9EjjFSQfwWm29eSxWYT0ujDM/+iWfXrred8R
O/Y3KRuta4TVqv0qBKTjgbTb2U1MA9VbPhU6gOaxKFMNBzJyk+RPb0YLHmxkLhW2LjKbok210uF8
WB7Igb0pxpn02pRlj1kJl2i98L11VTwCqPq7o7YV9hKLIyCjdp2R9B7f4sURxKV50g14iM8jqaqs
aNTm+TW/MxhOthspUIve3cbvJ/X3NnlBKRQOoj5U15E3zQ8a+KYTDexQhL0G5H20rVMFPJ8Su/up
7XaW2jpHe/ItZ0O6JNnlECmCMtKiqztSdOcY8e+Bfgi9ypTWu0Oq08Qu/zJg1lsD9P9LN8L0cbPD
jbM10yR8+Yd4e7HrkVeAbGzgIiug90iTml/pkpOUseoG9YqysYWgHbkLr9TGlWlnLZKxlfHSUHmp
W5KQJAcewrorV8KyObkJlFYKfIcyNG3zP0+qNBNwXj6dSVIV0N8uBwWeSuCF6Ge0879siyNGpgxF
mAHYk4oOOuzGpeZWp7iZpku4HPLR2jZlAbv7MpIDgH8zanjpXCxe1qmPHbViGUHpCB8HyD4kkYPj
zRSPdXYcevU3McnB7rzi4Kp6e53ZRHV4yGvrTyR6uiPcn8gYdWPSIw5adGuI0C1qTENJvn0xikci
5ewaLmMzyP7MU1UFL5OMJ7ZM2raa+2ElWEttoPuG93I8MpYYOZMDLGnwFiSnmxn63rhblV33OqFu
kNiuZvUx0R2kjJTWc7gnKzp/ua72t1MVuJs4MabPTR+SR7W8i66C5QrHEvZQW1OO4pwHVaWhEqF1
8bquVd0hWu2vxevyqDnbk/M7ncXTZwsu6GfkAIq6rrt1USuP1QC3mEQWFt3Z1ZSrB1lHr/npNNYw
bcWrN91wr9HvChsmnwgcR/wp1st7WVYiQEJC2KdUTzKKcogo2XJWJ1mNnFUHiX01QaNlozdqoodn
aT3bsDnUv/g0s1LwiKCJQon0buCLfDCg0T3Tlc2tuQ7KzxXkGCt1QJmt4I/mk/AJkAtqNmoQj3dd
kAO4WFKnbKe1dRSFFax4DDO9CI0VaIbkzEMJvpbSpNlGMZ1N3MbaOvWzXwJDBxEAv8p2al6hAmxR
fVOWEpw/WyNw72Ht9WP7ICZx2g0ENqpnDjuJEIfdQeQk88V2W0SzOjC6WfcgdrVRBiRp0MyiX187
1V2V35Whf/FnxYT6SyitgkyHyEqDI3X24z8ynuWQqyyesPE4RQsm2dloB6/ECHcz4XJ6DYW6Mt92
HWUp5Kk3nvcSFu30eEsBTIpJW4AfKXeSOBBH1JgjQthNveEGa3wSR6o31LwL7QWCjPTeKYqcG5+n
782s8x7KFl2DzIoQVPDnea3WTvzSDm6xcubM/71yq4dhICG/GufvJRs+/qpFSwdJX/2ZmNlXa0jy
753Cfy39y9MX9gPZBohvc+n6goSAaWlnNxznuylwuvtK9QZUefW/XbkYzfdXtpYrK2H5UE4FeZYi
/U7R/v2V+y75GpeZuo5zs0f6O99BYgYb92wqe7OYlN+Nge+51yU6ZNi1u4Xi3zvR89/fU0dHVHCI
1U8JhGZrp6nKb1bTvSygbeb/BbURlc45+V3RFPUl6J1ko/Oj/xSkvrKnfzu+j5K4OY9tPG8tby4+
O6EPYXRoaj8Q0nj9GBofQ/GD4EdnkAT88DGm2fvbx4hMt/jlY9S82JwN3pPX3cjvuRqQr6AIkX2G
Cra4GC23lWVkeioHsHy5M+UPYuJtq9l4jdHtZSjTwxmskgxbY7xOp6/badbLVBoD6DGHFNmZzWjT
G6GFQLyWXdhqAUxorWf0BKznPliSMIggHcVWB8GC+l24riA5fgZhlF1s/3U6kmDUEyOLbILZqaeu
NV8PzXKWAH+3lR506TKyo34mt5IaJE4XD+Q8qPZo6kGFpXIjgg2mRnaBEsh8gg0WTT31DzGjLopU
zBIlOjUSlc/TdCor9cJ7i7+OyhI+zGkw61O/MKjIQW/7nvdjyKAj6B8PNwfSCESrb9HTWG+L1r9D
rrNbG+TPDlK8SxO4r2CYcCFDBWctXjivvYMU/jJ9Ro7XhV7W9v3tFTgwD2G48v3B3ReRVhsbEX/X
FiOaCu5ehN1FLF7OxKvD4rZqF2/Vgp3phhbVdUjCHufQ+KwLS+0ymmz1s1DYim8Z3XxLpPoW+es8
BIavkaVRGzSSAQvzB2vaJi0cSvIKeH0bFOMYleiELC+LUiqXwzXabA26fCnN3w7epEzbqeTtdwjt
u9hUDEAK0fQdYNemTL3kZYrqklY/7MJNm0QeTBZVerW708Iw5vrT98V+i9d0809e3wbuYeRexoWx
XQ5totMtMnQR6TZsN2+wxGVOOwN2kN1inmbhQ6Dx4GrbgU6LpczjeX6wGY1Mv5fqjlN8muepefkQ
NTjxUlu8T9nBXxT+0zrDpnDhRo65cfOQAucizDoYzXipJv5LpazR6+zZpLw2GopzSU3VeIZlZ6vw
vEEzxepOSsp+TZRq9FTjdU4PaSJadGyQfcmBpofNUbxtat1P0FY8BUFoyhpi7pEWPYUZa8iSBnkw
8EhJtsrCIkHBqgufy6mqoN8BqFQZUfhcQNwPWYu7nkfYZ9eV0aNp6PvOrjLtV2/Ctlqmiumf5i8R
4nRosNtaaNJ49bp22nL5pzRXAnOnMKsT/5TmylmuWmF9Eu+8VMbFS3Wc4KVufvPKr0mGoaO/n/tP
wfJb466WnIZjHjnjOrc95bMSTH87m0b91Ta8nX2IU2K03MemHvdNnhjHcHQh3Vm+tOAgnqZynJ6t
vjWOZTelqBry5ayh+zbYvbyzy5fZ/1f8EMMFOvfFYKvb0nZIEEFicpybUD9OemtvkIQ3VmK7Of5p
SC5Br1Yy7+Y28tnetCEK2R8c2rJ+yhN307oGEl+KFj7KISvSz/SvOiAe/2WSM3jdvDWc8um2EL1M
MZZxA22K7UKB9mt0FAJ2T+0fN7MxBdHtCplTvF7BscBuLaxx3loPwnQrM27BtpI9B0N2UBRYNule
ildVNsa7FpVPtORc/dDOavWgLqVaJcy8o9oBMVgqvTxpm6fGg+LNsCp0W5cIcWSNedDoIbtOor24
2zSIm03a7D8gR9qulNQrf2tLypGWnoXHzO/LF/TIrvZ6QqUIQSJzWyV19VvJu6qmFcWTkfuwFWUT
SOPF3i/T6YAKbtMrJFefA7v7ishFsUF7L3keVNItcia2YbFNi03O/t/EKQXphVyFunwcQ23tGTN0
+8sdzdrP/dR+M/VwOk4qmGWxJmmmrceBO0oZGuhXbLsZEmwPER4Fgrxd3cTaXoQuZsd4sLRCfUqy
MfkUNfpPMUuUG7nqPjfN6dsSpXrO3sjAwxSK+cy7Jt3MFjcB6vHWs9iKMNyMNDleDAt9khih5o0D
6novETLBnEh3LgKwz2JbJvQ27K3XPICrBxEgvmQLa3f4Aly6Pvh9rW/DJfXlYLda6729YFv0fYn/
J/swp6jPVv4qHMPuIckHd5fofbEt8jD7Ao2hcYcupbcO/Tb7MoQ1TctO4KwUj2E8+yQlFp0jCdYM
+Hz6bHgQZ1LG81MCCVnAq9OAztYmCwr9s94N0WVw2uGuT2xXJQ1nt/clD8t0NWiBfzCNvWY1Tf9T
HEoB3dUx08f2/hqObB96M4hQAcaqYGGZy/HBjIrupd3Yozm8qErTIjg1pqiZMAzKbmGYVJCBXYao
kpaIK9DKIsNsRMEssIZnKtPexe3ss5j568JQFAByL5OaJV1U0DKEYO7E62jTd9+c2l2Ssr+7PW7J
jqTTKiJDghbAu8ewPG1vD19/3C5Nve8CxBeKAgvOGZmX67NaJurkoCPIkE4m7O7sIbVh1y9Vtqwb
26do9ndtFwaPYupUF73jsP4pPjHdJt1sv05qx7k6at3wU+L/bydFHWgx2B74aF3jkid1xkcvDoB6
lM1gVD+mOjgqMW+bz7nfFp/zxP9LW966KqeOVi4vk2foBI3r0P51KN5bMBmr5nwbDgkdZ1oaVBtP
Ofjm0lk8Gu78iVEgfcb9P44MJ89XQ2pXT0BC9LWVhfrF1bVph6x0fYIIrr8fGsRyPMdtHskvGxsF
wMSXuUJIYyqq+odbhYdGA2+7KoBzQ1KAUGhm/EB5J/xm646+Tii3XZfslYX20clflxxmAEvdYL0u
SUv5KeC7G7XN8E0p9B5qRs4mevBW6BwM3/KGa8rZsNj+Ma4wZmhiPQhL12ObhTvRBvNJq5xtB4qL
CuLkrQzrrkYoHEVOUQoTzbAy053zm12kxWwSGDyMk5h3wbObIxu84sT0ef6skOq4nrx3/YcYFcDP
fT9Hxi7ojG4Tzo5/iDxv+uYgZ90NRfm10Yr4nMIQvRrR9fgmYRFKjwc4gtHZNJ1VqffeXZzo/j6k
WXFDY7K5jYaS/+synbuNUaTofsh4as0OWhHT3I6ICqELas9bQ3X2YJl++tYUHIS3HtBV+yhnb/ab
SeyzpV3jheJeTNYCGBmx81QNDmIXkzj/q/3D+nzH332eX9eXz+kJouNt7UG3dh5dbTtNsVELfzv0
ENlOevfY5Qm879XgUrrI4x+14fjJFmw7+Z+6g2RkmXCNMeYYoZfYQRUm5i7996VulrflrtNjKH3t
MUMhfFFDMAtr+RY15drT3HQnNtFO6GA+fRhSdWX0OrzYPEoNM9AOlEbVK25scFNzZTVud3Zgmf8S
VcbrAzguX8OuMLIlzGuL7gxriP0l+VfY3I5/W+3XMJle+AH/xTbffmNmY4wC02NbWmjSG5VziZrI
vID2HOgf5oteqKe0hdlCIhvTaO9s23DhStTZlCzx9RxBdRjWcN1KzKRY9qpuQNPp1FiuMcsVYF+2
3l1B3VzD08GfT9BGfJJoWXb0uG8Z1+KQ2oz3owNqxfSV7C5FB/OrWlKS8B0/OMsQqr99nbXRs4Ii
3XM2GZtp6XFNUkOn66kpVjKcZ824g4xZvXrTMQQIM+b5nXhlyRDBjbMMlyWnFE4+WTKHXiftgvZs
BT60KIpHsiJc65I3WQ5NnQETRw7uJLmULihnNPGiYCdDLQmHo66iWdRXYf45oG70bKbXVIoE1BWU
z7fpTVOpa8/ptlproFIYxN5lrGhV0xe10HLooZ1wWoDGXQ/7w98jhv/D2pctSaory34RZsyC1yTn
sebq6hesR+ZRgARff1xBraJW797n2DW7LzIUComs7kyQIjzcve7USrzq//AAcgphcZXy+MsaDOf3
tUws6MNjz1KYGyBxEFJxLRvtpGj3h1TbEpH+bJvHQaoPkv2mBQusU2rGzmlsZCVMsJqiIrg5M+oi
ZTJ3CWFDmJpYOLNpwdR8TCK0Dnl9mKhHrh8TTZQjnOMIpdSpWd36PDtBfpA9AhrMHplpvqCMq72A
JJZBsrzxNohvyw0NdkzzLyNCVp0aJFNZ5teK5SZYaTE7S5x0g5L6dkvTPZ0bOIm23+fZahKkNHaA
9yd3ZNK9AZsqED/v6BPIwetPMfSAVzRKa5jIwZW6OdyTSdQaKogEy/b0EaCu3Rwd09UBAPnnE4HZ
B6pf2gNZOr2A6tP0PUyT4UABOA6C3N3U9PUcwBOJ1V3xor2nQfqSIRsL0fc0vqcvWJx1KPv493Re
1PU6dk3QN5eZd0jwHgB21zt0flM8OWZaPhXYJ1kyk7eosfAdd0w7cMyY72kQCOlpb4EoIaAJH9Px
vCpA4jqyjedW6dWyHgk0YeIltAakdwL7DvjuswZJ5VbI5DtocL+5PfR9QDTiH4oYaowsz42vmEjj
NHGsNW/tpADNlGtNT82DoyD4htaMe6TFDQW94PfICzursG7zrQfWAgEZpC99llhgO82RwVCZxU5J
uSg7kLXmJ/u//ZEzvJh+G/cHlC5LQFgzIBVU5O+PGGDNkjqwEiQ0loFPwcKWIoFMgFWzTPAMH4YK
XBoivIeKV3jvGsiyYHvs7wbI2N6DIwAxfxelX8Lzz+RhhqlxJ/tv0+g4aZD7savow3+FTLhp4Ch2
4FYtSb60Bi3pNC00+9QdmsFE8LaHenc4oOhNnezwXHIh4xd1B+q2pr6OwQr7nODkgW3Lf7rRq2Jw
oKDtF91f3Rq1GgGZP9zUOWZejex0U623+XJTWq0fwKg8ZALACQiT7bopy07QBctPhaHZuxEohFss
KsDYK8N77EOErhvTqd7MJH5LYlH/alLo3WVMxitLAgLdxtWv3m/eRi0u34qmTCGNk7HH0cSPudbi
/AaBive7NIb8fBfXTtIN8mAt6I+/Npb+zhoDpWlxAmaLOGI+maENOdPK/M1GkxQFhxcZkNjwvU2O
2NsjRGKqo4OUDYR5HPuRbBH/0gl7eBAGXge+A9nhdgIX1uIP6StAGrmOXWprtPdz8zp0E0RLK/vO
GaV7tNRm1QV2Y2tkY4o09sRvSLZLoF3/bZzF48loKc90Yx8l97yfVaafdbCcLBfMNWaL/8/Fv3yq
1B9fkq75Sntk2i3TRnkcIDbPQ/1AduF7t9jygH3Ip7c+guzAEt6lMLCy2ybEzm032lLlwShe6ghK
FZCKMNYJ8oyQnEunqxVyPSAHx3/JusYO4hLF6i2P8oBPerSdEse+akDczo3hm/HZ5/ZmKEKEt2iA
XATkloISP7It2QbU/611J4kgTNfz2yBAF9I5mdxWJce/X1NpCEDy8YhN4/gF7LkMEpWOduxV1zS3
jS/Zaw1ampPjQb0vVtrRRjGxoOeg8J+YVoIJq/5Vj5b2VV14Wf1+YYAfN+MQBHEMZBdLIzdeGq/r
1nHP7ZswoC2QtUlxRMIAjA7h5G9qE6oIqRGWQV6DfCeypxbfQFz1HtDeAPKgrxtI+qVSNzb/3Ycc
qUlTsJ3EyntZjK7i4ltZdj6OW9aZjpxDFU93pjadSYYsS83xTo3RCZPGWhPfFnU4/Rj73+aBDwUs
99L+2kKWYQXio/gxtkJvO3rA2AjQGF7M1E82fcONl0rrvxWVDH+ZCXjwsKv7AbpnayXVJM38ZxLA
t/KCgp4UzJqa/jJJOU+CrOo8qa0Q0ALcRAuH7JQ0jhbkk0gDxJyyUxRKkLTTSBem4/slDU2ZjgCK
U0xHSyKBVqqyykpDIXhiQHgdWmDJ2Q/BoKEVvH3Q7LQOqprHX8dC3JiDWq/VIL4N3Ot+oWTqd+w5
3gvLLfAwe9K+ZUzPoPvE4yP+ZetLNlrmhtseezRT/pqE0W5S+SNqRDX6wNbEqBunfm4hXZw58mhQ
BuqTz8dw7MXjkXqdDsX5bvSnHUGCKgmd8qFFRG9GCCn4EChZ/m7jLhgoSJSanMlPfswl1BGtR37/
dT1we0UXL+vO4N9AeYrOtPUSYRls/Qks6cDcqCBNaQMUWDkuqMoUOlo1NCmEttNmsU2pfzW0rw2O
3cfE82ucknVN4t8wWs9dKQr3NooiReVu4iNcAOKkRDU0ACa7cGU5Zbz75I3d8rod8+GyODtMEXtn
9eMnNwi5JxvpFC24wF9BEONfeFU71qpDPODgW+FrbZrhdeQ4t6wBv9+6FsjHZhfUXE2rNAk1PF3G
Yg08EUQNlueTNPMaZNYbejB1ZLfH3r6WeVeshXKmkTBHBm6lcwAEUz47//Hwo9UL0zJAtoiydMV2
6Cp6xMgsUZdJlzoRHy5DZBRGagPVB2yGmkIaeJ/84sGo4jU5OomB8iCrZtbBtMVsm1ewxnrfQqbN
jldFXUBuwjDsuySbmr2TdPmhtJzxNkEIEhpxafMmIffItEj75Ylm71Ym+9qxQgY0qXDTZi9yA8wj
fj/eLCw5Typ090JPBLvs9ogRufOkELi2Oz8dNyYU+laFqlRwVaUCNbVsAgSt/ItlCwO4GnW0B9dG
DPorlB6AkPHdD6cmMJfwugHeHCGf1cdkvUrEDvpokDdGOucGzLC8FZloLqYLhXpuFi7Ed8Cjoift
eKx8/Z56rjLRFXhL8n3vqvIENZUWoYFSi7KtXgN+x8K2fF/Fz/NubfaIpCaGFyab0sZBU2YmCAmX
WyG3hE8DBM2eVpNjug/TlF85SBU2nieSDf2iKvWz0pPyEUpu5pl6beh3l7LpwfuHMWr8RhcbF4iL
TVr57zZUrt6HlebNv0VU1ZaXerJu5E8/RZDH800Ui2azLCRCfmdBtvhC6yA4DPqNkaUIMoFSpVb8
V0aW/OYiZXfOAPFuHoK1nuzcdVhgtIZ5aqNSPptpvOtGz3jLhQEl67Idd+SWIYWeGzjYt9NgHv/b
spOp1StXgIaLli1CUR4tggW2Wm/tUTUYbgpn6rbEQkbdFLH1T91YdYmyTG+bcLOMhgJBCb38HeG1
8DxAU+jIM/yV1LVjRMsr10MhghpNHcURGdfAJaqungJ7yBVNP3WRMkguWd1lczcahX6Jau3XvBIy
Htc0Kr9RL+KOcx06/YVN0/Tclby7adARo7HYsOK7NvevNCaBXLxrRwucAbgjGDWae2yw9iEIVp4T
bdKAKRq3NFYMpvHggjCQ5vVO3z6OXRLQWD1FyZNb/K7xzduJFFj3PiyHR1GUGWi58uHkKnInwIat
fWraNbR0wBc1u6CaprEc5556aZmbwAAmxpa6gyGra5n5V+rRpBIb9BUCBMOJurQk8/p7lqVPo6I9
yYc2e9BU1LasY3uHDcYAuZu4PkjU7l/JBUmZ+AoNisMyoSu4vkMhABAUahFq+iLh8yJR0QwHC9Dl
FRgmfKSya3eVNj7QzLVtaytTc2KIbHF/bfdTeFfnVXiHasl8n0DeaKWTT2OizK6s+yuNUkPO47H0
I/dudspaPFxafAfmdTMfTEm6k0X7ZdJyr1LdxkhBYetnpbNGwRUwJH6kmycH/zgfe4FCJEBrU//T
218mY77pGYLgdafv0j4f9i6qhR6j2PkZp1Pxo9R9ZA5Y9VyALu1vDlnLnv2xqmcHvHiHfT3i0KVW
yHFYemDgkVklLjTtSyOqLyzXrFeTb6ewSF7rRjZXmUTAaStzX4p4lwE4vkUyynpdJr13sVtPEcma
puo0vxml6eM3ksQVyvsgj/Sp6UMA3uJhhMovBlr1bqUryLyzKw48iSX9NVl808Q+J6uqXZiXUMNz
bB+yrjnfONxMn3mBrWDSRd3PCrEqzbTt3xxprJqN6ZvTIaiRA5+Nk3aP4yG230ejblFsp6aHELuZ
p0+e3j4j5TFs0hy7/VZhIVyFj+Ctjdcl66/UYzrYFKYu44ExGsB3qNHeE++jUYRy+capgJhSUz/m
+54st7oPBtMEFNaIBaAQflA1KrkFWhX8QB6Rt/fAFYWzwMBM/Wsvnmg8BLfb2rT86UQTczWxo+KW
ST41eTIemSqraDqvvDrqirqRG+J3Gg5nY4LWNlg4wM/YVOJMbuQxaVG163qQxR4APuoDzykaZDxH
ba4NCPO0WiWGLu6MwauvwL5oQLMideqKusL3s1bipP/MsKLMvwchIDjMc/sH4x4/0cupbxP/Chm0
XRfjTR+0ZjRswaTXrpetnprgirw7kUmApm+rexZA0giP8tSVX8O8PoB4R/tlOMYZwqXTGwezQMBQ
738Db5a2d3p92KO8FKhNNYk5qFtM9eYwybi6TaFdrrKxjC+5qjjNEsCjBSSB5t6H3eFOydeFKI6l
BS7FhWQGsFDo+mg9A7uqXh5pIMfXa1PlNnL8Zggl114fLw0Y0l7737Uw+tfIlBE4csGK5je+9crB
/7VNDSG35ATW1vc5ptvYr8YPO8r3oimT+76x4kezsACMz3XQV7Vp8pjzqj3jifNGg1Mc1xdQVF9K
6eZna8zyNZRxIbCoun6PN+CKLqkJtRSPMDUyygwjDMKdSqjH3ZBxcL4DEpff2yNrrjnwo6tu8PUv
cSu1ddWY5YG6GTIWUMcUz5mhjmDA2a5iMMN8CdNGAluhewcWe+kJVadugO3Qqs84f5mKKL7o2uiD
QBcwAAjJdmut8qJjpbrKjSs3PWriC+KV0ESLWiTDgMJag8omPlL3w81QqwEsBm40AhVM7XdUdoBh
q66++S5i6ipinuqtANKq967SL6szKuLc9YcHUhIoAUiFCFzlEXaglCcPaBJV36LmfQ3y0KA4By4i
cCTjgaQ/dEimbaYGNSCyaowHlNIbDzn3ty2ilDfyKJLUAuLAlytEp8Czy1J3WuFpMx7I2bZQmM3H
FpgrTKUZrVoT4ch2Y1diKoLa1bZycN5MaGodMtAxrTrFDONMYX2iLkRqrGen5+/dSI7JNkGp8lo2
3N3XJQTD6Kzu4q/e80okazrI0yh16bS+ONudCE8I6qQrymp1dgeq4LQctknraQApF/2R25Z30oHa
mrNjWQhKLokMK00gO6XO2lEmuxEYoHmlZcKfayJSBFXCdRZj22PmALrFxZDd+RneaHJi901YwgQM
wUma3tfFNKQuJBHsQgRRl/dpwOKCr1Oty7Zzv44mxVmeWIe5b4R4+TZVeaUlqsLN7kbZ43yoJgNv
N6+fo8QWJHXymCenIhLZGbud92byUoB9/uzHVQ3m9fZEdprRhb4FGlWdqGasK1Ng82kIIRjMUEtp
hZq5IpujBvDfXwUlQFGbhQaErhBGRxoVSLs4KR4nZ3SeJAdMZkxuPSjnnshiadMB9BH9HVemwdKb
VVr37EQeJTIS65ZDCa3VWhc7KpRK8gYcUjQ1hpTsEcVY/oq6KIk1rv/HnZjV9HcJIC4tsvB+nzuo
lJ6a4tSpJpEW+v0YF8AMTcWJrmi4snsJcmJLgrfxY05E7jROnvVUg8/nz0sa19qh2UBKK9nZeZSt
STf8UKjqsBrfk7XZ6uLSA4B/cfI8W+e6aZ2kW/3iYdafDdG/N1Fq92eyuR749Rw7P9HgpDx6sDUg
jvbhQiMSFXSgdAavWqHdL2mqaWDxSR+bN/5RWW4jzUAmSlNRo3WgqFRe1CNXmjjF3Txxzmj9s9ay
/L/XIvvHHZe1zH/uSCubZWmdUIuNxyceRk2GyltC8HofXRx3zOe0w2NlGcV24nOXRpEQj3OzvdiO
Ji7S5OEBr7ZjZ6ZA7JBtvvQAUDmkhnEkGzWlW6OeWTUoMwBJ6Wvc4QQB3i7OxmcN8Hsv1V7rrqm+
l5b36uGL8B1U0PMF8KTzxb+G9FCyF0hlHNVwqWb+H0v8f/eBBBiqvMDfvXF6xzk30rVXRPRQxHm8
baFTO7NDWAzKLnWtO9cOf/KL6T0lk2m9/m1S6JntzA7xn5NkWluvkWUnZ1Gi+LIvNHlHTZewHFqZ
wWKZEIi7cxO1Ic9iJfqqKzbLsjZ2RoIzqiuM8dPUvA+0sKnCecnBAFeHLlVQQt1BxfTumjA2dlkI
Iliy2chQrtqOlaAGLevNgJr6Q8h4/jJq065sTIBalV23Mn+xi6h6tzMwth0a4OtenApnyA/74v9v
e9Wgfo2yV3PiS2WvQHkJTeZxTpY1oK099377tOTP8sFsdoPjyWDJnwmkMBGFTbztkhTr7egtj2x5
ItNsj4MqREUZ5dwmLczOsVU/Lbfu8cDZNU08BssybTh8XpoGRiOfl6aFdFA53/WuGUwGKgS5OyEw
mAOScs1r1w20lheoA5DhdR7BE2o8oK7luVA28mvNEAqKQJDsaIV5Li3wsYoAuw8KmtSiHw22p/NK
i2lZs0myHd437ESDwIE9pE7enweU8a9lwbDjVhuZeeeBF1892kjNKpMHnul9lY+g6lJd2q44ZYRc
mwizE9lcDwQHAIXfaHB2U+u6SIVvF1tp/l6W1Ubv87I0ydcQzEoFz3COwjaIlh3AaE2D1HQfy4Yc
R4Wxxq5KdppzqDvs7Gg/40XAQVCX9jPUdb1BoBAJqYmlS6OoZcPvJTt7EU49AyqId6GcvvkdjkQR
04czCMWxx6M+U0a6oiYJS0jEZu2OpoZgWcdrQ02h/rJCWIHg3xrahz/s88qfbjLmfrJiXim2CHEM
B8miR9Me9K8MQqx+6CQ/ij4dglam3hUSwN0ZNB4oJxwr/5vRXMjBgSpxUDFwyjeyri8ldETWNODu
LGhMfYeyc7N2G5Fc/DgqrvEE7AFSW8kP13waamP6ZqEofQ0d21Jtm8MdUsSIPXAId+KdO34tdJuv
ksyK7srSta80gCMAaivUgIYSu3mg1sC/HJqoo5DNkRkxqBUdBYGSXDyQTXQOUHbjMD40iAxurUgT
tzCPzZvR6vdcbWpTpJKoJzot3mpgzIciMEQeI8bMI6IqBypqWQpdqAt1Z+cI8vN5kPzJTs2I1NLR
Sdz9n3a1LNihtWNldPtP/spON8gmLT6hIGce/GM6qneRP9bF/PGWehtyAySyPE11vluWNYGpv6Se
CBqNy4vrIqEjgcm/DSFe1yg0Sx545gP2W0GxQbZ+GRi2Ub8y3qKMT7T5V88DCkCI8oefgTypdPvf
vV2us6xg0A99QDIoxSkl50HtW+FvpM4A486z7zL5iRq95tnu+3ET49F4bvSyOhnIrm4nz8amEuQD
q6jwuh+WGQXalBe/wcH90juj/eprEsF9RN6vrqbrB6iiajuGM9l9WnpDIDrd+Draw0G4Rv5bZ9Ox
H/3mK0CbEOgC+yHr+SoWw/Som2W6C+0mOzaMZzfbi6O14Q/iK5D0u7HO8l/6GH/p83R8GYQccfo0
yrNv9PYZv+xqwwZWvbIe4UDlanXTIWFefGraxAnqKO1Bge3wU+IZ02PHjUfwdDhfodEMNafQ7s7Q
D6sfQNP2nez4YxCVGRpxKUFbd9/yGEDqxFtrPorrQIAZXbWiTC6NEeOwb1nD99bZuGlS/gC4BjJZ
ysHk7rhDDWW8Sc2svEPxS3lXhSjwQsChRrzeKe4MaK95q7rAJ57yG5lQw6UhMy18K15JrdpHWpdu
hQJ94L9auze9PFkhbCyOlnrvzQMhqgWmsLqjXuyG1aUw48syKa/w1h/jBCSeHwuVSBiv8WNKtxpB
RLChfl+YfFhs8FXhtT+I7G1SfJx11o+nrliVjqJ8m4nf5pZ8qPnUr2U0nTiwrr3hHSFhs3JcsHhU
uXWdMQsTpDEQHEi3hHGISpNfUKDxQoNkcmPjYlrDuz8Hwh1pssg5aa3nBERHYVftlyqxjQcTQbPz
X+xDU362p2b3xcn5u38DAFBA7BX43nzxw9R8kBGqqeZIVhkO/J3fFUmQM3PBDUqYBCpVK8C/0LUd
uCdC+w7/MNXzAEmmfYcS7m03WsaXCQ/eqGfxd7zCQJ/CM+089s50g0q1B6IMFCSrmcjpVs9SzeQV
AkORW88zycEJUQRGMy0gKm59CtFx9s9MuqfOAFGkmU7s6V84wEfkgJ0eai+iTRG19gMQ4ukW/xn+
WWQJ+IYhXr23uFUjLxBbUAvvdehRW6BXtczsB6SLtmPNpgg1ifEGHF3Gj9RGZSEQs+mLM+li7ZvC
vFUi0nbDNHRHt+nGM/LsEB9nVfPQ4DGP8ryhfMM24inMAO5dxQ9T34IxrGa1UhWx37iml8HfPtvU
W//x2aJa//TZEk2DyK6q/aLSrVjyIuBW3B3n4izVBWq+O1LZFze1B9SR8EMtskysEFkFhRyF67yW
NRsrAWPAbHSRtt14MtZWSGOXOLV2bCshZhbEMsS/Ohl5leAdHTnnSal4SdWUvc62PILYOavlzpKs
PGqAhFyE28sLXVHTpxUYykLXXS8DTRN+T7geroqWya2VRtbBY3X84I2qpG0E1S+QJ2eUeNav5DHa
lon8pvWM6h8RQI89Oko8Sqwlrf8pxj9fktMEJ0oBsDRxtkLGOPaDjW5EcNdhHmpQwnzTKFgxt3i3
MjogAwfAgp5cBxBpO5u+kFuog+bUqWtE4AacNZKk666dchsi1PKp6X9zk/jl70pAESFjxfrntih2
KOVGXg+/vK3pxNOuUF2R10EK3ZDXrGz0Y2a6kB3XJv1Nd+SvMfW9OySa5Q1s2qhYV/6W4bsB7xky
V2rZoi935D+m7H3ZCnHj/VSgsh3U2mDY3XrAjAXILiYHOtpSt9bT9DAffNUoKjaST13EMpND2ujI
RDeoLvUIuBolzrAyjMHZ+KWvnx1Cu+IlMbhblGfcvd8R6jSnqEOcJp/M7owiE9BLFCCqPkOgMzS3
UY2i8opJsaVxajSWfEvd2tzJ0uxRw4ImKaPhUvGmQil/7oBBxnPlioxJxd99LLfvg5pzZH+VNw30
LJLgv4TSQlYjeQut9f7SixBgQuhLBV0FiUaRAc2P1D0usfPqtmB861YeQpNyRcZWjdCVB6TMoWrY
bbHXhgnqj3m0t9ZGDaChxM7AwWv8xOmHhp9QfOkyG785uoy9x9rKUyicIW5ODXJUuUBI959+B36h
Erz+ZPk0k/pTlhjQLA9orWUOhIQQileNWTBrY8vcza+gB+u2OrjAr7URWhe9fzYU3IsaMtPVFAsr
cNOx3CTYqTCcQULvPEVFQC4Z2Ua/bKHfE9ubZYU20Z9xOolB0+f15UqDKtnRVw1dRZnTlWBScGHE
ec7fkLWbWhvwXeXlMBtK53zckw+ZbKf6ZzYtufTJh7pVVTh2sIy4BqvWhgtByVYgYSTK5L1JEY1s
US+Pfi69BoRD0a/ZltMIuTstq7ZDof2mCOSnIGWWJFD5iUGe3gHNfsbZ8XM084/gJk32nOhZS7QX
oKCti6mBH1BY8Qil+DG9NGNegnup1+5RhGYGTRebiPHk0QqMkeVPGWUbgBRLYD8SCNc4YfyrT5vv
VeR2X9oReXvNjfUHbHg8cE9yHf+PVXbAS2sAC06Lan6WbVy8XPF7cEr8W6RiPM+XmtVrR6PFnqrM
GlQSqRFqXAFk1ghaPInTYJeYKNoDHcYbgJf3EOtsH72p9s8oFmwDsms9yBerNm5uWWhNd74jsX9R
E2JwBSBjVDknG/XFT14FOV2hl89RNbUrCUa+MzWj0IqzrprFRt1e9DxwcnNbTQCEi5JfuBtVzz5Q
sA/cCwPdbGPgWtatW+bPjuyqZ0ReAW+s+wdyjKr8CpSUd6Nem7Y/ZdmM8yLQqwOtah7jd6jWrNSB
Fg8icaBuPjnTGlgge0fdzquRHkSAe0vdMQk5TmOtt7bUTcEVmhyQ3bACGkUmXjs2FegtaNRzh+TS
ddih0qguzfaGkME9DWLrmqxqZ9T3haZZE9iWsxYFGe2xw+YAoaQiCy/4boUXutJE/QV82WJvGpUz
rcwmHBCAH8EEbxQ4GBZQZlZX1ERQBTiGCZql+ze/ZRrNIBeatnT/35dabvnHUn98guUef/jRAOOi
PwzGYxhDZFmDSki1osulAfGHs66sWq4glJCflgGWgJK+qYp/plB/GfbUikuXrv68Qd4hI2kwsBz+
78vEzccHo7vQJ5mNy13J6LaNXa1c27if+gRnN/UhlinUnV3okqbUdfoK5c3moFlJdddBGtJBKuhc
KsZOaurRAQpEC+tgNK13m6CrNNtqEDW6jOoXAGx0z7dtn6FW4mMuzahSoOUkMy+LfdJRuz3leBLR
XZeBEfQ6whXZtfRi7Mz7eHA3WZ34wXzHj4URpULhNji8Bd0770uckhsjXc9L0eS4f8uZiG/zUnlv
1Js40ZrZxdf8qwUSoh0YJvqj2+v9cb5i+fB+9RcbuUjPZjl+2JhHTflxtdhctcyyKg0stgYsoUFq
4xcPejf/oR4YuKliMKlTN3Qy/6E3IaEtMvMWK48G8mr7uHOGgAYb2/MfKsRbikbol3mS6KEUiCIe
RL4AES17Xt48y7qCJqX5WU/OVXP1+qfds2vMcFHC4oUpP7MkBzeTr4cH1spnAqQTDD1SWHREAmb7
YiIPshfNdEOV+UofcSDInfQOBHr2fZqk7IoH0oZ61GgT2Jxzq/s5jFGGTF8HRF7tNzzw3BAsBqyI
Tm1uq/N84751H1dZarzb6GrIbfctjsd8pVcFe5tHo51u+I9Z32f3juNk9+C9ds+8m05kgjhEdt8B
iH8L8SyDap6MAnIbhvsYZEx35EVN1/J9ZlXiQj2ZpNl9W1avFSvBpKFWJpPk4KxwNTM6LLahstrA
S/VsRy40kPcFii4qFPGQjdaMG8iJRp2drZe7Rqy3dpkEA/WyXmTl5oEZEngtw8MHTqvJO9lud0/T
6E8CLqKBzGn9aXWjAQ1vOn+E5U/IcKIUYP+6LqYybO+kz+Lz8sl6FiYrAzSJqEnFPxj5crcNV5rm
sk9/VWOGgJGaoKsiF2r8CRwg3ODG/FfRomzwIbpXFH2w3FbvSm+vNcCtL3/p0A7aUffEl+UfDgFS
8P73+WH5dLJ0/FsVvdFa8/+hL2sVdR1vc3eq7SMYNoQqphEHZkIkQasK+S3l3ZOZF9lTCsnGI9N1
IHSVHXp2llZ11wn7cIA/Pb7tQGV08Irafu5BdEdOumsaQefq7SWxHG2tOVWx6iHA9zhI40V0Y3kR
qufW/rQFVgTMyY1vPLaubO88kF51XmY8kmkwQO0VFVFyIpsconpfJJUezBMcM3qUxjbsewNMnIDo
YV89pAdaHJy42RFREWNFXZrg48uiuYa8J9MwIZSYy6Hd0eKoNinOqVX+okH6uFpinJDCjW7z3TtL
AG2WuBtazGOZuOp2fSV/avw0/VZlzDhTT2J7uAuZOYBOBH/QpMnoHkiVNQ2SqYJE5spuQ3mkbjbV
1p4lCNaRC30Egco4fXokg8ag8eI3k76nDwBaD/0Y9RJHSZypRPKqJ9ZwP9msv6sn8TMUvv8F0u7j
BoqA4z6S6Ma9tgbpFjCaqe+f67aAAh8qqL+Ap9AGJW7RneohAXTNvJ/NAxT4+qYBXwhiNMH7iRsU
avsZp7dg8zOkPk5DWa8+AfWslENM3LAeNHzsOgpfKX8d6eX3nvfVU40k277nkPhBlNZ/Ug6U2sYe
8LvNv2oIcn5PHQAgM2H/zqz81uWj+dan3Qg9ULO8d61k2HmNKY9h42aIU2Q6WANt+ZSNUMYtIdD5
Q02HRqn9O8F0ViAYjK9ouA2tHF+NXEdJgqojTzwNzBZGhuKzPJYv0KgAlzPsi5tQ1ee5z5BGREBt
dnNRe09uqI54X21UbstqSfojJKIDSB6PoPlGeYe2KsafBYuBLvXNV8gONwAlGsWeyy57aQb7zGoj
/o56njyoAY++9szUL5UxIrVmjcn3j5kihxgFzazcCLBty9LXWpoiQRSV+QtdlZGbzVfiL7a/+UW6
oeO5Weef8myaa40nMIPtP2X15hybMz5qzuQeKL02jzJkyTaO1qDM5CNHR860St7wPdllmq/KCYnd
az3U9c4F/cCrWdQzn5Wbe8Yms7z2ABQSxHnzauazwl4a9rQDgbbpay/K30OcDFVqgCk4JCBu1sLc
KOx8ELs+eLCbOPsvfRGk/SpM+vDkZ5AdAVQmq67F5CDhYog1DSBPWF0TaAha63SSa2CowtPiFo5O
vB2jnAXSRjWnAFDj1BfD8BQLs9yApUxu5+4EIjbbbfGRTDY89cKYQOCan2mQGsFAGIairnvq0Woy
M95Xsw3xvlpkadF26MsOES/PzFbEmQX5obPwjPZKPa7nfJ/6RRtQlxoEeUHMGfGr3fgAbCoPDgKx
wFZSImT7yxqzh5rw7zX+dhergfZrPYB7Mh7t+lHLjBNxM4RQJ91nqLXaSPWjgEZfomLR4tZAtPvR
FtNJh/jrBg9Hdop5FAedN9lnnlXWiw669Jm2ri+rI1go63UE1NwXcgvzxj4berTzzGpAUb37nX4x
nEO4okHM4v5/qDuz3siNLc9/lQs/D93BJbgM+l6gM5mrdqkWV70QqpKK+77z08+PobJVKrt9e4B5
GcMgksEglcUkI+Kc8186IbqLLhxcX4Rp/KXPr8ra9D4PKbKrS7fEZ5FnxcN6ojrepCUeOgZwITNO
7VOacR27NeynkIRPFHXjF6ql43awvOg2dXUdM9cFlVGzXDBRTr/3lTiy9NgxFr5O8XRAoRftD0v4
k/pkEqqORe+SLuDTy9H1kxk9ym7Cxd2FJrRuEMXsw0MLoPcgO4uibM9I1LGMQN/fWQ4e48xd7VBa
X/XSXn6MqJv91ibpqn7LLBqSO5zlVg+uW+kJ+TlDaxczxfGzsUxi26fJiJdeOB47e9COgkrnzQgl
fEtdbvlUT9Ol0tD2CtQ743L8LOoMO0j4F9qY5O8KqPdQt/kUNhW2oQzJ77Sk/972elR9KoRod2PR
oAxkMVBC0cjP6isHdpZd2nXz+PKN13+KXSH2pXrkUX/EsSB57+XVZVlq3rsEwaczI8r6Fo7z57U9
E8wWRhRZZ9tBKuVt+0IhY1PqbX1k+JuuWPBPV4u0R/yhrfKQGlW8qcWECYE64kTxsulqGR3KccbX
TMMHwfXWpNa6+9rmpNl8BNvW3A3rpkVYn+oFbWpXHXhtK1un3deBMWwVyk3h3YiB7xzLDk4K3/ba
rjnJchBghzeZkml9dbbyzOaO2lq7K3pGj1DTjZsildouXj+F9vz9k2r7q6MAS5HPASt5SHh6zi6l
g327ONX7pimeTLKMT3Hd7knEjZ/1PEh98FPzde+6ZPb0st0XmWNvjWLRNoGb65euUkRQiWK1L8nI
sc4Jz6pJbZw1i6w+UabAy7VaMKIFvLpPnB628kq4UyAu1YYAAP43pn1FIqe89tbht+iNTwbOcsfE
kgzJlTalJ0tozBJ1igf60IYWZjp68hTwVriGLR8rL0p8Xcr82kuFexEtZbub+qKH6w1fHDfPJ6vN
v83l0L1zo7g7BEGZn8Jc4pS2Xkz1WEwc1+NWPpLaT/zAWQrfEe58REJQYdTVxiuKehc40tip3RHy
3r39vYNlyoOd58DF5+5hKQKo/Wmcn6hpQDDE4eEOZ5DvbbVzpQXJqYjs3V95VgQmU+16cFlL8U4R
CR/I4qg9kF3jLoxxWPmK+59SujpS6zWYwnB5QkixuYtIxry0qV11AHR7dzS3moMAwmANxnto4MPZ
MqpVm9olfdhgDfG6ayOgyH01rxIzBCHt2t42XRXGsWr9YLdN+ODILrsc5jTYKkVv+/f2vjSzy9Jc
7ZnIwO/Q8s0wJaw2vLb6F/Q2ejD/Rnbr9PaM1gs/RCbj4UG4DYJD61A7R9/7DhGKxqbRR/eRjnh1
H1DIIjZcPlsCZ56pnz9iF/O9XQEx0Mh8aVf9lyIJdqG2wDHouvRojXG0p8hBXc9dGBeplaNuAykk
zbKjnubdb6pH1MXWIcGcb8NiK9++SM93mpgOf7mvhOepl8GSka53NGyk4SK7xf1M3dK++XFXHSXj
P57U/a/j8U9Hfzr3tfOwXqp2tf6whMt5nCm6YoVeX0xkAPZFo5sPBZAwbI6L5akMbqppDJ7Npf5m
Std932c6kWU4BZegwJuXc/q80nbFDFNJvW9itppDokUluad1DdSvC55x3WTeYm6FeHzlTL/yqivE
JE55jbmPBfN6tPMWg+K5/87Efu2HJwNr8yF/b4lW8JyODdo0ubnPJODiOK2rK0jwxQ7YU/2hcfSv
itqo2V8ZttKn13NEvES+FshPvc2PqVhrIIzr/euu1071HnvkaJ85YXgpZ6hXcvqo0O9lOWBNFwXz
tWu546XRE8jEdaA/tulLB3N6EJO+oVpQgxDhlShZYZIWtqpLZUOTr7ty3VVHzQFupzpKrGi8V0f/
6tzUjqhc5AUCqlpxzTKBdSUGtEY9uRd1L1hqru1jYyMYMHef6t4tzW996rj3+NH6KNyG+V0UrgSG
Pr5EqVtaXws4xD6yGtaNVuH6N2tO+j7MymaHk9RyBeUrO9tVah+WqjRvzaSS20Ha0afBKO7zrLS+
QewH3+j1T1H9++lO1APfGFIDIX/mCvQRPFIxXn4puyEAPTB9UK+/ajeswj44VfPiPuTNRn4Lt/ui
KDBGejUkyquoO8g+Qgx3wZDo9YBeWRh+aLco2KBEVYHaJ7myqWU8Xqjdbi6/7yrqIbPDj0fnt7vq
aCKgh/2355YLGJ26yH2kbS9l6xQnb11ggUbEkc2t8+hK7avN2iUol+KUpE58qbP4VHoGST8+B7KM
bu1xsu7Fkl4rMQSzGM0DsNFkr3rN+fIMSy+8ZW370ks1G7NJrymj17py/eNa6Fe89Crayt73bmvu
yFACEJ4a8TE20YbjvQ7uiqhFj5vB/wqODDWoYIhIuozm1QJUHHPE1rzvyrbblnox/ZZ45uPgOemz
UXecvtahZFYTKon0yfYwWp1CKTBkC3mnwxZtlHGmTDLo8VWga4+ZFlgvC8oh1fPLMoke1TJNBQgu
LNeNaw7pWS3WPItnEDJ8tVNqXkrXq5+C7EprmCpW5S/V3k091I613Rrd7WtX1Y5NZ8bE4NUbBHuX
A6SZ/KODvXihu9GXPIAG7aDFdp1k0XjtQqAGatBFXxKsAaRAe8Nw4uDw9sxUj5fbIjc/FqxsrpBg
Kq5Y9RZXRCDJUU7aB9eM4wszifehkdcPWZYMt3bqAGgZcQadyLlsm0CIozqqDbK7DEP388tRMdtP
LeSPCxZHRC22pWF5SYZM9VUbhOv2ciy0G7UX157t//KP//jXf36d/nf4XN4CIw3L4h9Fn9+WcdG1
//zFFr/8o3ppPj398xfLc01XSgsNC+mhPmLbLse/Pt5TBKe3/r+iDr0x3IiMB6st24fO8DEgyJ+S
IgjhpoU1qVvPOpreqqoAk/6+S2douH3vPFE6p3xefB00/yWODccovYCxckjVCmuUcjgCNZPZtb1E
+cFVunLYpVqbaK7jw4vLYBp3b/bhEV9HAGFelxlJKhOfakyOQQjKRGoTpsGPbapznWe+4Bk/Y08M
enbdyCKfrsx1MyVdsy8Z9FBk+v1o1vS/IaafH+UgWLHL3G7AI7nDSxd1ruqsLoCbgtj8/a23jD/f
etu2bJ4sKalB29bbW488XqmNrWM/dGM8HykCh6Cm9GWXW1r9qUkpmqzLiXGBB127VnOrethwnqBq
C2Bif92rKQLtnEfuD9cZxSqzYU49ZsXaWco2+pTFjeEnZjpeOVhiXtQVOhkztakPC6LP3F77ae2K
/jQY77WrCHAaCbP5Ur1mejPf9FFini3LYMyF0uD8m+fSM3++OZYg68vdsYCG2NKWb2/O6Ka1C3S+
eHhZpNuVhJdfWh+oUJR3OMoOd1D136vhMG4Lba+GPLW79gKuVdzNFV7FRuQ9kgPud7bMC1TTGJii
osWsQcruN6Nvrpx1jcikeF8kovwotQrLoGqk61xaF61zG2llcwvQfk/BXj6Uq5p+jbYtcgdpcKHa
kAxLD12F/qM6qk5o4mkvV11+sma41jaxBW/PzLckp5LT4hSo9gcFlMcpQDPDHNNm2wawCKPuAe96
+fBTX0u/bW3j5OLc8dPSXjnMGb30zutBZT+3DCHspJGkB8tfcalb8XMzevm7bt2QKawamSAAxk4e
28NmgHp4zr2qeGf0erPX9KXcqaPq7HHMXs4uEe+9eck3WpUhdobVpT+Iyw+ds47KerdXB2pDRP/m
ibC8N0+EFMLV+V/imO1AQ3bM9XX6YaRiZDFmpGTCB8kUhX2cmK5HHXllxTOM6w+61xqPahFmacN0
GcpgutYijyWa1mAFmaRXygL2xSVWmce+2MOqj41XVdWmW93eYkCAeO/UCeYyaX2hTlIH1O5/2/Zy
sVCkwaFtXVA2s+lmR2dc9AthufqF+mRNqVlvingGbUWhSBwtNzm9Hv5Tn5cGq+kP/2bseTvsrzcT
ASjbErbrGQjRefbbm5lGjdCzXAT3ztTOlGJzb6PDX7g1Ys0D9J3ruyHzik+lkDu11lU9miaCpTda
Iwq3CM9SRqxcuMdDdWypM6zjbLOOrj9sIBldDT3mbXRQzXh8kHTSI9Jp4VJsm1RH3tUQ+Z3upfFG
JVvUAZFr3w9QnYnJEiDrrll9sU2qCi2bwMvubHAuf39XPOdPj5hpOUI6uoHkrrDMn+4KKyorLLrM
vhfY5V6Zq2EG0iYpELbV5VZpooZ2kvhTdRfbS+b/IL1cYmig5JJVG/p5EGNdpOSVtHLgzODgJrvz
2ybR0OLO262CApYSeQ6skMMLuSIGk/Dg9JXz8bVXa4NOcwTWjeOaGqqCBFGMWAuPardf20YXhlI0
m39qU/2qNdX00nntp9rm1mWpbWmfmlXee+OEi/XAMIyviBEmKHXZ9UkdiWs8toIGGy519IfentW2
GORa3mXUG+sjMH/mcar2idEux0ICVFnbRTnZjBEkFVFNIeJHsN8FjC/dzdB604OxEkgqiMiUbomU
1r312DjjoJR1pOWwCIvCAnnnUQ9OmHtX130XIzO/dMGFmzu/ZUXf3aumkqnLz6hh7NWuOqBnUKiE
/vj3z4gh//TqePhteDrmAp60iMLX4z+MQ7MnmO5ms76PIn3NOhcfk7aJvxQjoMNgssUtlZ8YeB4A
YPT1oi8VihjU94NPFWWlPb6pqGQ4dvzu7ZleMwgCmPnSy7UYjitaLPaYNOSkkKtVu2687KKqXx6G
yEFVJCz2MUqgH6tSK6+QiQVquu4SYXRH11lVbtbdvEF8tHbldFS7EI2+X1LtYoW8i4Ga7VyTp1wx
guLAaHfxYnc/UK9hi7MyapoX4hCJquWUWVDdXqjXMkdIAicw/YV6jdtceROY8gfqdRVO7a4f8/7l
T6i/M0PMAfdtpM4nw3D6O9vwwpt0gP86QeL5ZPYGTuFC5JcgFJx3elifgqjSP6Eq0u0ZU4OD6pYk
6J9X1LrGzgXvNBBBqHbb6h5fL2uGCxng9XR12aovQ1Lx1WXbWwu4Uawb53qI3qG5boHPIVvXOO1p
bqkIQCtwtqhfxE8sn4pNvtTB+3RYDD/QpuymABt67MvBOKkryY4K4OuVRpGH9141QU7GJ2sIpq2B
aRzJabjJ7rpR7bLp5l0rzX6r28v3NnVA9Zs4yxTCfLmGGx8wsWpv3JAMSmH1+WcE4M/KGbJLugs5
Ld4nQIz2NnHmCP4E9qlO1+jHKSZhrxumyTdw889u3J7boHgPmSG9EQyHdzOBEZ4XGFzLcnhHnSvE
zi4s35X50mITUA0HtWvXWX9qB4DjahcTZvO2bcU+6c3yjgy77pcic+6NusxuRO0c9Hly7lXTFAed
HxjBsjfXNsOqW5w7XroHY1ZcG1VxUslaTINQN8zsk0oYRapCtrZ1kwM2ehAQwlksuUi3fdIK/S5u
JEm9sj2ZQVN/G4z00UwWF85rG2wJ063bWjfbg5W1GnigBbkGWJz7Ku7L+7+6TpaepryqDyQshl09
YIlXxNV9tbJRgEHikrwSUQqtxLSxzQpeKdrURmIcoPraC6OUG9fU5Kf5N7cs/WUu5/dJCkHDrW2d
WgsRO6tbC4JGyUS6ihvKrPIhFk3nsekaKnDjMKZXbVLW21YX3h36pNHBdKsYx5lyvkwNsvNAEp0H
26BQYJeR+wVO1S7LQ+tb2HsXQ0dFRp0OHMC7s8IoPgBoWvZ/PxKaP8+WrBosYQomBlvXdcaUtwMh
aai6MyZtwDBeJ8U6BpSXFGUAualbL+r1I1JhZERU24B3VNQN75bOrjG8QSXfdir9LhkK1gNjnX8t
eSoBl1kfX3uA4Q8pVAfx0VklVpTOSo/IKvHP4O2UqEofIn6kPmHhiDHuNmzb/GUdYYI+3vbWnF73
UWfcqgOCCsjt398G/ed16XobpGDdsP5n2yrC/mE+cKYJnLcr+uvvmHbHW5mkvPIC52NEvEgDmMaC
XubrS5+Fpm9NZv3zYKDOqDJA/urtjyr07KiUJdu//8qW/tM6x9Fd3XX55VwGD+tPkSdMUx2jwTi5
flnQL4HToIQexp/JCWdrUh61nfRQe4E4/N6s5vhGB0r15+YQ3caXZmH28WesNl57t0nn+DKuCzSa
dirNmTte/N6QaLmU2W6OWoSDKXn4RapH91pYf/+EEYLljz00jyLULX9eP732K7DI+zfhuIofXjMh
kjmdMNgisDBtzxLsv32cx3mZ4maR6XEOoHrJrYkpy7Bgte2w0CSB5NyPy4ih7ko4Gfv0FtBb8+G1
R6BZC/UhY9qMYYBrowGVIZ4mrJwiBKYz5hxYoGX0IEVen8f1qNpVm5BC8GxP4WVkCbyq/ji/GGUK
T1jXv4jx4u+fAWPNLrz95/Lyug4qIZbhOHCy3v5zoVrkM5Ws8PjC4TKr7UtGhty+d2WEBYVLNFSa
dZMuYYsOOO3DXMBpQ6B6k9qoOIb9gDCfcEhbh4Z5mNFyjogXoO7+sP96XHHC3Oblaf6PNzmsVuW0
vpbV3MRh1P20+y9mIv7/z/WcP/q8PeNfV/HXhrn8W/e3vQ7P5fVj/tz+3OnNlfnr37+d/9g9vtnZ
FaxA57v+uZnvn9s+637Pxa09/6cH//GsrgKT8fmfvzw+5XEBap0cwdful++H1tydAVeVGPiPbN/6
F74fXv8J//wF3kvx3JYdK9yXC/5w1vNj2/3zF831frVAmjqkAD2TcUAwho/P6pDn/GqYvBO2a68w
NmmToUHJsovWrOGvpkvl0bEkElgG5Kdf/gF1Th0yf7U8z5SebgpXelz5l9/vwPds5MtP99fZSf7M
26dUeLrjCsPhOeX7CYKyt0+pGUHf7axCXBRCK0HhbitnaMyL0hosImxEYIMLu+rMZzC4S+JXrpO5
5qbBv9d5VydGHn6D9jfKJxHZpfbeCuza/TBWTdd+C2crKx8Xxxy0pyFxg4ZJo23OC15NC0vKIUZA
z3Vtvd5gzKUlflnZWbv6u80kwyQ6SrFRDCkKhtUKKqi7Oj1GYaOXew/l4OCrjMD1bTPbCA1cnYbs
JtVcs/KDUYscKPwa3FBL4Fd82XteXV4gRBXrG+FGc3VDDiIwDwCVpHEw+iGYN/xLwtgXfVZ8Fq6L
7XPnhKntN5m0y61nk6ElZxlasThkWqc/GyhPYS/WaritTTDTK4yKps7eDoEFoQIxpta+nLM+HSKc
OSxm8N3YZV7b8teSWbQnsuYFRnUJdVT90YmaNDzVCM4nyKNmeEfUEJcAQUb52ABit+6t0S42CbXB
clOWjt5t4Y6ghtuUQfrFaMceoWjLy2A5hUMe5yg3BEZzFJaV5Yd8iaYJzVjbCz4VOYI6exG0lHZZ
D+fmdo71+eyNk5n4g5dLgfOyM3u3/RI543tzdGvzgY5e9WRHU4Sz6Zh9Fcu0tIc2rdvUT5qmivfd
mmDc4lvY4Raf9sEO+X7U7vDt2CJ7Z74rdBltYRMX4a5OnCXe9oWA9s+fNc7pCpoubOLKjS5qlmOV
Xhbptq0D533vVAGF0qHqpjuvxyNwG4GLS3zDmIV+boA+Ysnam2kKc7hFzXFnsa6pbpeplfEutmej
QBqOMg16WeSscLhPSDFGfbS0ODhpLDi9DE/lb9IZTcQAvGVMiXS61CMIKb182jhx44T5ZoiJ6JFT
ss3Zzw1bhGCvqsXFutYenG7bey2iJYPhWO4BmnwtgcZnmtxhwZaH11hTzQbO1mgE7G3DbsV1VUG4
YK1oIPGbSpRYkeQLwyugpZPzoZCaZxzn2nPdc8CIYq6YTrtf0l0siEsp5vRpO14jEDrtjLlOdrYx
xGcmD+23ysrnh4Gp915HXXynBdDM29Qab4Uzh5e8Acm26iSyV5XI4XJ3WfyUWUb6DnGP8YCraXSQ
xhh/gT0YHibNkBe5cKsjXrDBznPzAonJqds5Grd5ce1VD1YUzS7KOvPCakAtY5gBRgQtnxsN+QHf
i7XpXdbYxgGaenmRO7VzOUUsbbwApFaoOzaYTys/NRI9TrsOA7/p5LzNEz05YhIEuTQI5Qc0iIJo
E3mxvG4X8xm5rPmxb7PmmvSjdVcCYL6DqG/AuNCLuwrQCvejjbZjNLR3bhn2X4ZMr049qNqHCEXs
eJNC07pyAcLv7Ky2D+006r/l2GMesVVNT/bMq5L1Ubo3vbg8pm4CMjAnp3MEcpUeIdvPu0aDCBuW
Qewisq4j88kIedMsSfEZm5VkV/eUEnGTAhLbgGWAh9rt4yJ2dwteqse2Mdqj1VfFnWcyusSEjlcY
Rg+HQWsXdF9SeTvgE/NoxPPEpfBPGuKqu3X7pN83hTZTIU/w+k3C7GQnImNssIknZWzdCrQgKRtG
Vn6dulrhR0kivuUiKR6aPm+v9QlCDio1zE4kRXPjZLWL9lFUS3vVYSsLXHmeSVSLKK1uCQ2dO28I
8v08T6FvmDmlNtMbdvmwMjZKA9qUNpjtzhTotxsJr3mPht79Ytf93g5Y09ljMK+mDdV8DELD3RrZ
6B3S3DV3bis1hM1rM9nEvUNeTi7F1143Ep4QhO0agbLkUDb2dTPJ9rqsI7Cj/D5HI67kKcjT6WRU
nba3UuxcsB8yzzVAzWOajdJ3cwOWc2JkzFZzcXDJJ3Ou5/jIKjtfm9HSdlQj40thJvM+b0BSOAYC
jqNb2iAHvXpL9NVcuw31OdJj0fugzearqHcRZsb8e1+jzX7oEi3ZebCVzjjUddsk5x2j/GT4Ga/S
oY8s5yoDAf3BbXvICG4iL7poAtGfDuIA1GO6C3LRXHMPHIbkIkkO6YjspydE7CeVbh9ZIONdg8zS
YW5qZAGNpdqLHOPAAg+GvRbqxak2yhm6ZdBdO3MFnSCb+3OU5qQnMznuO8bNHekZ0xfloB8Xewiu
eh1xynktTTMhuIeJN3pvhUtwqKuqxMVDpFdknoynLByba5ngV1A5ctwUbklFUUQx+OvE8jXyFKRb
x+mkpbEF0hfduT4x4a07Pb/4PA+nSBvlEW/wYm+apn6pUX06oQDjfXSc3H6fNq5xowUO2j1R6BxG
L8n2OSqEZzC5qc/rzSDazcEuo/KzpRQ148pqut9YrocXeizgWi1ac+/CSCfM6fUdojuWrw967Yf5
ggDf4obbfLZRfsm95NwvC9jwoR9vXC2rdlqfD9c6I8dqQp4SO6J+vcBFIGg3s10RO8UuFwuFYC3C
Qas0Y5J5oTlsqeEm56Gt2qvKy2I/11eXs5WZOnnYxoEh5XHoQWFtlgxAbFja2Trhil3teJOf2xgs
UpZc0CEbcUJedGrjXZb4jpcgu0hES0aomPdJjl31VHg8w3FDgTRJQKYVY7qtEtEfEMJbJ5CxvJiZ
78CnCrldw2EfkfgQ8gOkyDRZIDmOskt2ySCYQxuRXcZz399r+PJhgLcUx0UvbTxM4m6vyYmfvV6C
bYjK4a4lUXB0vFbupLfaFqLQclhSaqAb4vr2sWyq2kcl2ToUJS5Lm2zqRwCjdRXdDTYKppnrRgHF
g7b5SNKP5NO4VNdWlozYhlG6xKMsHEdjv+piBldTjN+NL+Iw6/eRbrvyOOnTuFy63KRsO9XkRN9h
gw4UiPVlg8V6U41XTOpEeCYFjfLCtmbE3ND26WN8xj29NkiLDrMMqk0T9tqMybbjWl9IRloGQEC1
tP9/HQX9fxTf6OQ1/y68+a/s8ctj/ia4eTnl99jG+tX1XCYNzzUsg/ic2OJ7bOO6v1oUeUzyIAYU
cHIhf8Q2pvxVCGY+zxXUnW1nrRF9j21M8auBzbznSbI8Upie/n8T2+g/JWEsLuOSb9ANdBMNQvGf
8g2JjvlIa4L56PLO2xsuwA9z8S7AZJbHKtzreVUc2zoUmJ3kOQ6FTrxF6zJ9eW7eBM8/AkD+8ms4
BGoe34aqoPHT11j0Fhb5Al67rlg4gW9zL7qg/+K04skrkIYl+NjAqdZ2fYq5dIfHkx+hP3384af7
CxzKz4Heejc8XTdNi4iSZITkp/+xquJaIHi9wQyOorGIk2Aa7mZdM05asDUH5zSO5W+pHdzasfdb
NjfaJioh/ei5sWFZpx2gu5OGjMHR/puvZVlrFvPHPIknHRM7HolStaubjlh/xh/Se4RSsqbKHhyd
NfmRi748WEl9g22De5k7kurVZE0+9rjauVkMsXHmSfenVcB9U7d9uhkGm4GWifhAfvQ8VHirYZLU
XDoO7EK0FFpg0Efp5SgSGdbl/Mcmq5zGB76V+tXMPF+ApGE5H003rBPmc6zNH4N6VVYNGqbrmBpQ
OGsp2WDxrNWufbbuZHhfy7DfehNyWjZyC9oy4k2qF9+YxCdAs0ymdZDs2q49OnUGXgtdbnIBEVS3
tINy3j4Nk7eRqE5v+WcXVyJZHiDxB3tt/hpQKzCJWfbrujuk8jJ2B4Lv0ke5+SJMT7oLTWUYYOmB
yqy1+tpJnkAQ3KJfG11kaeYdvLpbCe8ZoGRjfBeEA+pGfW/vWgylNaRpDKMAi2/Ze92DTSOdo2sD
sixjYs8mKgCUtxkS0661Zxgvg+zkRvoxW0sYKaDsWmBfXeHBiIjZM7aNL5VaOGy5RGhq6vrcX0JE
i2xmKRZeVBhb6wxWqvPjzj2MA/Wleo6fi1yjBOTYu9yrvznFcluygK6poyRWYGymob5LHoqs/jI6
0GLaARUMDBr8hlQJpbJ5s1Rkv6fB89uQ8EFSuto6DUp4OboC2iqg0y8zwbG1NxvjdgmaI4zWEFd2
+aCbtn0w9OQ0ALM5hEMzbqpo9mU+vqdyzRJ3rvsdUVl2xoTji62LfeDc6ovzGW0EFp/SNDZaFHz0
JlYDFf4AULnFXTexLkPtS7dma9PlLHOb1VWpNadxI8Yh8gvnk44ti0546RXI4SbiS0hJbZtK33GR
I4jylBdgEgdwQ8+42W9l1WWbtvX0Q5EDuU8ILvf4DGzzoJiu+llv9y7x0q2VF4ufAbnW3Tk6TMTl
myS3v86hLrdzQsagnMdv5EosUp1zQJADuxyoWuC3fZ0f0Fbs9mYcMltblbyCJHsp0zEAatuiVaaT
TMAY+Vz2psRzz+qRFWJjaZicb9RHBKb78+sm7yJ8AJK42qg2TeIRHGegpVaH52qKboDWy30TVt1Z
NVGBMpC1XffVhrLte90z8OX+o4v6lK7nqzNeD6i21131qaFMBzBaHvs2RrGBEHmB+Wh9DImXdqqt
n5firD6xTnB2rCo+GlEBMKzT6uI8xlbZokPMyaqjPsJ3KxsHtvZ6WG1KT0dJSH3kkfHgc/UaTEdN
L7bqxJfGl63qFXupu1lGInq12/xxJbW72D2KlBt16g/fZEbJ/BjM+q5rkayyYPi/fMPX7+ai4JWC
rFu/gmqd1ZdXl3dUq/oIO5evyxACvAO6s2Xj4SoT77k3YZ636OVtiC6+jJg5bQyLlyeUkDSbsCaA
Cd39kAS3KGkeRhyEd3PY+OAUxnM0De9iq33Ke8QA5+SDbRuXRW4jh1EMd069fMAo4Fs3jZQFy3zr
SS3D4DDqdoQs+VElAXkvxImkY7TRgWxeg/o8BiK8tzTb2Mk4SjaDk9wnZrBJbPMmSIVHaqS7M0IX
48Gi/5xl3s7pwSFDbrB8xB6KjUQB8qC71nVUzMFlUXwG8IR5uZv63eqQxfg9bgKvel6j3tWE5liY
8bglXTZtMc6E5Cf0B68Q8aEcKrS2g+i8RNnJGublHZQx5Ejbr2gC75bYMnYN0pDbXJYpw3N9h+ot
JsdBO/nYffSb2KxQifcS6ZN/0TYxSDl/Bs/iGDpKJjGZvhF+VQt4iipNjij7hDFDPLs79CoMht/l
RpP6c837C7r8xo760o/RL9l3T6kT2pd2bFerKgvZsGjqd323TloekbhNiaRxwz0haL+vyayKbp+D
9AZKEs9+Wk7vZ+jTRJ8GDqGYKW+Y4NopkreorB1HYw58w0JsK+6fmjF/tpblyyCa91JrinttcAD7
ad7RS5nqwjGubopMYIkWts5WICt2YX1jvedtgm7elB31qAG9gm2dDo/thJ690xApmk5c7nC/STei
MS5IFzIYC8z8eMMamW6HDi+OYdGZSXN9s3opbbCCBFrQ+2126wpqUgaCQwgWR9/icjjntX4hm/pJ
dyuMyUN3V9U3MNJ+iz3D9A0niU5O3eNu0O8cpBA/2v0jRTnjQsfiYRODkz5qpfag92ZzGKz8YOoo
hxa6/QWc8bM94cxYxXW9m6GZbzUPb6OyutBtpKJda9la5XK9IDO0WWS7kQaWeePUVFsBfMgTPAFG
be5bnKb0RB5naVzCNjuwxDiKBd8LHuwb2yDIFSHrTVwEq6NR7nXDgF4wTDuE/xBv7lLttmQ1cxqm
58Xh8UqDcNknlPipZn2GRL/4eCzMmzC6y+L8K6/46f+wdx7LcWPbmn4iVMCbYcOkQSaTViKpCUKi
RHjv8fT3A6hTqdKpun1PR486eiBoAxuOCWCbtX4DZ+A+hqDlGRXScE3uwrz6FHRFwmiuedK1Szk8
mKrmmVP3kAd9YguN/LUBXqZERe4JlYmKkRm9KJiD6iKOg2KxTJ5V3SZLNvEkyhOyfKtJlZNatQns
T2ai2YR3YmTw7S0Pg648zPnwMgbIThrmNJ2iAElHdNkcWb9j5HdMYVQx9S4P6P1lth5OD42k5jti
R3S5i/JumSnvlnyaSmWgt8xRBYJhbObil6km7RxZ1ZtapJ09GjU6Zisns47pxdL4cbQQAbaGQXH7
fWHc6GgKTkkLS0yrI7ufLA9qp2BPRzHvfDk370yjBvIJvmgSkKud09cpGG9IQn9uUvITVs57iMqQ
ORDqHOc7TGL4oWcTFjjOLNLwhJ4RmfM4UmkmM0iggvVgBCatSxQpTkTwaTI0OuFmbl2tlA8kVZ6Z
RmsOvraE8mFODehw22m9Q3a7tJEiPus6GkOhGyJndIim+ax3E4xTQTwXGZibZehPzfIgL5HsIbgZ
2qQwv1QKDNYeTHHSEakeVeXJWE5mLPEUA5wqxOxpTvQf5iR+JVGRCsEnAX00FMUQbZqgUpWPIWxj
mJvzGRj792LMn0u00WyYv9ZpBnbj6hDWXSW0sgu+tqpoF/OUQ1bWFQIFGHFuNdu2j2op0xlL6bOX
ltVTTSdzQOr6ZdsrqPLGqzDucma6/4vAIGYvi7w2nWxCPoLKsEvSvLgshTWf5Um1QbTPgFY0r5MF
0v01Jh+pbuWLu+iZHTcVXyM5f9fAisQWa2h7KqiVwBTfjQOkpPmshLWB4k3x0KjBMa9a40bpZONm
lBjpgVuZdkYPN7bKZEdf6NICEfl3SXiKiVZhG8KdqGK3eDp+VrSqBj/fIAJTVFJ7xMHLrXpN43d6
D7uluJ2UksXUJLY6DF/HqBkcGdMkHjwInNScCMIBZ8PQGQV2/ieHw1/d5TdWJf/AQSjCnHP6IoCs
ymQkOSCQnJNuMo+5WEL2jfV9Uag3hZa6tbz0FzNPY9TLq3f0STBjVCZ/6cLbEewRnV6nXAj32UaQ
ZTffxASurLyUR5HYD2zr3kcuCE6H1F6wBr5H90s8Gnmbnytc/SJTIE4MGZ9IIg+xyvNkF2bEdkBM
lM7cSrMHHSwgNDcc58bwQlQ88LjQT71aW8eurvoLqYnigqXtCOP60iZRfZDm+ltchr6iBt3JSsbU
h339EPTjfFHREfIlo/bDPH2PdO7RSvdKO3CZnDcrXWml5OZvpGFeh+Dac13Q7mst0hly7Zad8Wpq
PJWsmSrmfvNwQYrtOKTigX5p9iOzuM1SMI0FY2GwlUXgLgu5mcASvFqayeS0ZX2y5uhYdOaIBiwL
tER/YBqv7nKRF11fPmfWnNvaIUF+wdU7Ri6qkc6OGBB8hZLyzQqn8RAHZnqG7unmmVgdA3n5bpYT
1O1vOhBDFHX8bTGsJaE0ZsnZim0vLWAf1q1KiD25UTOji2q/Uit+kLWUkE5FZenP9W2jWjVVZm/F
aKtnIv9z/7/d2KqWmypLaRc9mp9dxK+tt3Ptb6VYTpp/Xt12adYjttL12O2w6+pWup7KVPGvnzIS
lduFthPQfoPTR4RfEBtfEK2GkC+l6+Ift5kg8Bg0/s1xNQ0/9lypGxAu/Nhj282QUcl0rqdGNbX9
uNLHua6XimXrX3uq0SkPBvWIbmQnGsnH/r/Uh2pvSd520tTUh593dL2tvu+/NOYsY/TZdKJTrtdM
4aTL3lbM0HzNQvlTtuDghTH2bSQUGQNPJXuGMbHvylC6HYXWwgRsbqGvVtkxCSGHFSm8+8IwA7cG
BeGlYX5HdPo+RmcdMzve6j7DB1fPsf9Uy/xm7g3ouF0Odd2EumXmLVSDCBDxtoqDYXYTC1HOrFWb
dthcocLQKp+h4an7RWEqnWmB7KmkUioUKPtDDEP1aJqmcjbQEFjE5tGY7TFSkwMB7+ycRHF2rjCu
dkTYnMDNdWcZ2+FoNuJtYlgdVm/ajOs4twcgT0ZrwwIpuZTnefA/MRFfzkOBMe9WMhFW2QmlRU+7
VkjrolBMv2XwcGzr+Odu4SItZ0XHcgi4TmgXChkM7mTRXuNcLzBcKonDo0nvtSleMpUSuGa3SJ7Y
wWVXdNkfsiA8d+tCInbRJqGGpGoNpXhUdTcjpyjcyMxU/LColZMc3mV0bPxGnJDpPN3LUk5nWtPp
rIX5E3beBu0yezShMJ5TYYTJm4ZY4Wbk6gUDMpVhZkQYpvizITfVzWKaGWO3ILUttXhD+F1G9Yg8
vIXSgRmpJ/ztEJMeukNQM8dcMj21SyvJ9/oUfw3qqSQvEL80lh7vQ7PE9TozxfNW2hbKSOzb0sSF
ZBsY9EQjLc+ACiTVGTsCuXS3vSpkRHdEZjJbMi3tVOeFftIU6VA0puHOkvFmMZ0/G1rT+EXYecK6
1q9vCvML4pSqPqw20j+3RZjMgiu322F8qCBug+7I1fP2Ym0l9B7DXaLJOONI8szAsTv3Y68fSEco
Z2vsYLElyfNiqTLyIND4cEEz1qqtXodjimYBnqwZgz6EJInZjl4olstRq5hRYpx8guHd2AbJNIZa
ZnCG4iCct1IWmiYTsLjwUJu4ifMzjKb2EPcI27ioWRVeltXPSy/7DTqcnlyPUNPSIT1Dv0uRdu1e
G2VvqchSbVtDYW5cXcEQD2pzcjb+3HPbfVsY5inR+ycisOmun9POh2cMvXymJyb7LZ6jHDMZc/0N
u/Wl3xYSsENEFSR0BduKiaCG2Vg0/lwIcThgRreufxRJ5GBiozPD7YXl81bRr4eUSd//Zcetajvb
Vr+tGmIc2UqqSB+XuVZcr7ptu64iogd8smfIe912vWiltLk/989KYnYlEPU4/eXWq1BnCqBau1/u
73rF6+3V251nw5qMIhfgbDUjL5elJiLWifzp12v/dnu/rW47/3Yb27HbfkMXv2V9fUM+Pof0non0
uyGzgipFOc84m2PUu3mDhbkKSuwOcT3toFTKCz54wgWJhoI0GeFJRumxk5qRhhNFuhuNdrmgcHdS
xOlNbAScRFOLr6HRehfwnuSXmSyfCT7ehSgsHRjVo6uAcFDy3BpAiIhZeHKTvsmMcz1kGiwaKWa6
amlCVePrVEPisRXA4HVuGX0xi31cZgZiIK3pjeO0+Gosi/u8q3iDZWmv9uZrUMziDYIOLxHzmj3R
DaajyhQ7rMpwiZbONlqGg5qVmBDQ7sJlDm+WoMAiYzafh+hr1UW7qpmkW2wZ8mZoDkIz3BcD7Sxm
ULiRMnlyFnNovLRIX1HSzZgVLeNZrQkkAUB669X2Le0z9bhGOrwBzTm7m5JLpw6vbWDegS3Sd5h3
hFHanhLpmXmadsrw/lx4Rh7teeAFpURI1STRWeM2AczRegw0UUYqDOE6ITdJAEy1G8zhiXE/NBu9
wsOzZepkqd80xKWRxBiPZFHTB7lMNSLoUe50YQPkRMQjpBrb26lhU1F2I9HgCZ+KNt4vvZ46cit+
G+v2Syci9anOTCwWVdnF1cuSaOFj3qb7leIFaKC7GUe6/1JN7gY8vXZoRt4KQ3AZZgI6fMqqnx2W
CWt2MxbsvtObe4wxPeREKsTrheIQZMF40pbFHuNbodPbfSIGuC6r+nky5wVuoxwRgO6rS/clCXTz
PA5z9dRZsd8RvjyWQ6LaeLe3DsEvDTljKXGkqtRvEbhDWYVcMmocy24YKu1BSkIkJjrdHkr9ZhRG
6SYQg31SAV3IimJysyAyT6hZ/JAxiN2zUDzG2fNh6sbeI3aW2gYic/sgxx2zDXDEGLRQODIgAZAR
rUiK1YYmxyUuMQRph0JQbRMjQ155jtCgGfujXuREOXpEVrS+ktGYTt7VyIQMoZYW1ON+jbQpBPnG
PQTrfmcJuNFHK26qz8ZvzPrsZNIXLwWhd6xz85hKMLu2xNP/7XTu/3OgVoPE6y8pun/DtDolmNY3
GsX+L1jYj8N+Jn4N6Q9jBXPrYGR0RWZK+mfi11D+MBj7kFkm0y6R8wTM/y9Qq/yHqGlk+HRykKDA
VfXPxK8q/mGZ4ChNRdu4gf9Z4tdcE89/SSnC/gQ2K8okFA2omPJvoFZNnnULCxHo8cQgog6qfR/W
Z6TBaRGJMDha1710wnvaKA+mOGCAVi7o3hAlAkyB2k9hZioYwZYQl1nA/1Jvxc58QiwzZXRYBaeh
fp96pHRMbIQMQb/QPJPgiY+ZSBgQjJblzD269FYImNCAl2Sj4LEvZhOxRh0cbIGntUXwbZaWixTx
1VgCMBvFIE6afjIs+T4D+2uL4XijCk1uG3eipwUj1uoVuasa8FAorZJEeX4eR7QQpa+JVDCOYDok
Tp8CtHKwhFTvrfkBhulTAzhKWIqnZoneI6BVupZ860cLyW5MWZrgPHWFnwJLSqVlACKYLzY5QkBA
Q/OyRNVTFJQPQ4BjIOCZWQQvInb0l4FBdD+66430fWi4eV2rXrIyRsa9U+yp5Gc2dPler7QTrLWz
XPA7pSH3HBrNi1p6xM12Si4j6NQC5CkundV4ZIf3Jur4WJO/gO9F1X6UCQO0ootEO/g8D/GUY0yc
GSRniWcQhyQBIbbBQjOIXJttZKnH9OBGToXJ1nWeqpoeTBXbuyivHbHmHiDSEixKMsCxhRviuzxF
OjFj3F7VSf8SGN1b0HBcPDCpzIDOlCPmkEWuORGcPVvf3hShRTRu+QJkhWxZU+3SiC4wncKjXuux
M6Tq/WJkC4+ToB8nJo/JYHR92kErfFer53D11KgQBPbqyXxOeplBFn4KLlrq921Y+1o9DQAhnZjB
qZ1WhXYEJeqOw2S3KhHQGPxnXyC/oaC+08MdQNlT58Ev4acUkqcNwsp0rbJ4b4E6eFlSHMo4vMQG
rw7/9h0QPLs3WtRdS+O56czhZGXhW5Ahndw1yLUZiODF4U2IsHdLXBONmdFuMadwojwBo9gxtJaM
+U4YpDe5eZPSWHjAatGFChqhWlGJqOK5iGgEjhb46gJuqzEMwokwr0xMyJWWex014zgExjEaCmf7
WAILxQUxGjCklVRnEd+JloquNCv3+cA304jWUz2Fz/GSXdKY5yvxA4kaglCN7MhSeF93RbxL5yBj
DNfaSV3wZ1a7MIGdNAcVoMHsbVpDV0BEXb2QH5ieNphPiWPfOaJlXOQSFxOzRkAqs34EHVHD/KGS
FU8qZuhW4jtCzZO9yOuHV6dHJEZDO9e0yzSn75OF0g2QD9NuZLQNxkOUIaKupnwJ4rOklz7v6GQP
EphMtTkD5ObLGErS/TnPKiya1XI6fEGwzcQCg/mVWCPi07TNy5hAZROOeYjfzZDxiQl8dI6JKGaV
nwOF1yEm2msRcxyq9BBKi7+k39I63KUmGlg1v3XPXYhS+K42ktuPwEtjrB2nnZRKdya0NQCPfDTE
/okEEwROkVar1QnYRx6cOgVPgyyiXjeTb4pEVJC2EeJwHbwUTTQfeh6hoRpPcqMIjontLzXISFqx
Zcf1hJOpTnuqFEHMiA8Dc23MPMtoX4yU6+oGgRba2n3UzmeT1jPVjQSK9l1R0QLlq+RsDfLdrtL8
m0BDtnroEMClYVnzAU4ZOZkMXA3pCdEG9cNAOdJ3TSY9kELNnCSs+0PeJpWDmmhCsHYeHEtev9ke
y5Y5Ni5TQmNZNs1XubTe5SlLHaHN3BYEvxvUZK5SjORKVTiZ5EX3XajcpdHiNxHyHUrNH2RFn9uW
5ig1StmZR+UcYzG8RthaFzRKhAC5usPhGrIlyEpolgvZWfMmDE5izKDYAossqFB/O0bD5qLaqpSW
rpik70qZByDcC/wwIu2CIKliD6rWOsjAIklZFAYMdPOT2GuH0pQibCrsGgTJGswm9YaRQd+6loEK
k5ijF4LPsxdGYrFHfUdlcj14CDGL7pCaOCKr1p2kyDsVrPbqoibgGi1XwVsqG06INLsbVcn3vsge
lZGnlWovYzfm9mKky66sGgvYRvWtSkX+5lZ7Guh8HV2J+PQyE6gFZmwgsnBypy0JW/l+btLEDa3u
wUCvVGz671M/fWr0TLbNrqOx0MM7I/2+veWTdejwcCNngmW3vkcEIeJtmLFvMMpbpvM7Mx9pbgu1
IVJnTvbWYWkRjwRuJk9UgJAKB7IgyAt0kxDIN2UgBzR3X42+AEia70GtvpY1r4EkZd9FgW8xVzpE
72R4Eip8uZggYNCKg2MSCMHrOjrVySrY1gZ7bdL2Na39HPRHIYyRn5T1yzKSTxiJNyLVhH7LgLNI
FHh9jKKDYdLgL+IPUe8+m0sYE1Wf7xclB7JS1K9xvxh2FdIZCasGqTKh2wv8OLGXgRw49kYX4oH8
XQUyHEaSfxXH9LmpRF9aChhv9JMkySpR/KGpUeKYwfSlQ1fARnQ4dPTwq6qqgzNUZ218jboSG5WG
DGUg1dDJJ+KTo05jY6GVaoF8AZHaFTuMBQ4E9EVETVpHyEIaKRiHXl+tZluG8NQOC00FTpQkYuV7
hO2cup+m3bI2kPqEWNrQ0hMzYUW/G1WvCTmdMFls3MMxeevxbkuiEUNE1bAz6aIYPNdszUsbGR5+
a3fIx6PYJSOObB19rciRSZD2Q7wGnELhaZm7F3SeUn8qe9UhWrV6IN+LQopvnRjtrJ6eMlJutK5c
x28MG5jdPxKRa53IulFaKaB1y0Q3wkPw3EpeWArMUhi6xAhdGLB4bLLyl3kRX7Y3x1JIeJgWFGiB
REIh6J6B9Z3d08XtUFGDxb+ojd0I7e04BM9xkh8yVUPk/GIZSsqLRLJYm7B8n6LgTl4FDruESXWE
uxaAxMhDfBvByuKHOUq1H2tMY2sx+IrLjeYNQ+ThgUWq3Mbm6HNeMlRKBYZZeroDnWsbJV69egWO
q5PUB37y4iDrOmq5AGM+FvUaGGvGgYz03BQMmTwddJSvSC2I+Eo6MAJ/jWqdXiJEKaPNt8HxCJmG
APdYZs+ZOLmR0K5ne9Ai42toaIDGqkrObaKykh+2LD7WxRY4Q4GRuS1XS+BHMNKTBJxer4iPmD62
BOmU1pcgHfklNnTkPb24lwaylE3va/3qOBEnvb+tbot+rQjI4rc4UqjfUAXpfEMw4CzXcAz0eVyc
PpYjKNrmrarPGv6vegekrMF6KJGwqVXakyU3xDe6HUA2+bAYsTe1+C3lGASLsa7ZUYqGv6rWieQk
aW/tc7nYt2pHyrNY76VYAUZTnn3SGisDf75W1CmvXBeDh5TqECu3Ds3UufdicmE8zzDkSwqwdiR8
b/ZNeoqKCwFA0UNXT7Z1wiZnQ+/OVR/1aG4GNYP2NjwHyHAKJSEcJVJ038x63bcg24Gtmg461M6m
KIh9/NCnIngEGc8AzBreyhJgG+4Vw3m5zyL9UtXkIhU4bMgThJ/06EtlopqqBJpN8DA7Zl2Cl1rD
C2O2IvL0QyBIzlZMDZkhjp69b2tkQEEO9cZiS0vyCGhs9BOpmfytRNBJK4zwhNhFdUrKuN9NsvFK
DLN3a15Wh/DJC8SNdocbh+KjTqb4wButHOrCv9bliaC4XkTf827GCZXsBcS3raimqoMyIGPHgOsI
TSX7khDo8Nci65SPbewyzElp78xlX+byGccf4dSAUPNhz2EawxqMJaZTVkiYYSJT7w5mhtTbumjX
6o/VsfqsILO100kaolGFgHCZd+OpszrJk0cSaqKhD9CdBuaGBoOAtIjHsx5EBkqmmmrPTYiyOMH5
a8x8KwVqY7hqJyB0uMbRt13gFfpFu/iSnqjetgX+p3bSC2LyRlNNYMPEG0nRboIxGX5U3Gc1ic1r
2gS4VRMiu4xBAOMMTsFprEf9ZhaEM+LljrGo42PctcKlyzXciKBA18qYnWqjl56EFi1TiPDhflvV
luii5FEF4oWxWTWK8lMWJ9K5XdbU7ACWfgb4vMPqM3S7WBm/VAuaOJOB9YUmp+gFTa95b+Sfq97S
vIxciJ0WGsNzPXKUnl87MvSnX+ILf4dMXmfjvwKAma2riOCBuORlMa3fdacyS5AX3DN7cNotTLPA
W+eqMdBTVynMp75hVKOITEsGIFxqTO/1f3J9FWEkqNqiAWH/rwBka1bl2eqq/tAa0ydtqS+NwWCS
iSCS4t8Z7MstzqG9Hvlox/1vZKJW7Pe//emrLKCsAnQCEv/XSzP4F9R4KfpDNjNPXCeMbW89TRmy
E0iwOYsqHkRUUpz/H/v6nxC6JUslUvTPfO7/1cRLWfyV8LAd8jPuJYnWHyJSjmgSGSqkgjWC9ZPw
IEmQISRVR8wF5g6kbkJiP+NeigHhweTNFrFGImb2K+FB+oPwmckkU0F4zZLM/4jvoCu/xb14gcDS
S9BDZZEbUn+X18pxKiaGpI9npkJrJ9Ut/raYGD75UiwvPjrypVNUIbOiLQtfQ8kOtqT8VloXzLOf
i45BwggbNrNn+JQ+nvPo4KwlhPnAjEQfMNgNH7shWLcFBLafmNkP7Om2UaAL3VtydES2HUxJOT9F
5RAujrX6qYmFFDYvorycZcJ0u8RUCv+6kBicAXpeN+YLosfMiPLnDbK7YV03aGtkYL0CkmzDwdYk
X0NIDa5qxZW/LVBVnRYgZw3r16KcWW9xihBT2BYpyYy1ehjIaXzsmeTFvDhZmswri6yx9Q1XsP1i
5pzVh1QNvWTDAmzbPqrRWDm1hT+JuzEvKl+bg9Lv9KHyr6tZFmUMNqCZ+UhwpmXX+QW0TxEFJIoh
nnlA7tfithAsqfPNqVaZYuDu6iwlfW654pKvCwLj/Pkh5JwUsD4/v7bQpdHCG24PLN2PsFL2jSGp
RNiXUNeAyOpScdg2bztc9xob+bNGp+EtwOt3c10/zDNoDdQ5W38rbYO5rRQDmRSd36rp3APJU5Qk
3wmT9BSsg8C0q8iYbDtu6/KwATSuVdez/3LOQllhFnNX13h25pL729Wrj+r15rZb2s7xcaWteL3P
7cC82oNwIsoppCsKwJQ+SkzDZV/RMnjwW3Gr3hb1kn2B9hQw+OaI6yL/c1XDhvVQlEQB1k3X7dd9
tRajwLLao7JX+lNh8su3YcPyo7xtvi6M9V35qN82/u36L6fainE9JrtUU56uh2ylj/P8fopfrvtv
xcT6ruRjefz9Cr+cKdNhXkrw3J1fjv6l/r+5+V8O+KV4velfDv3b+m3P32/t9z1jnSiImik7YxV0
kU0+/+vrvZX+cdvHd/F7dZwpTK/+eh6h5GPaPp3ZyHrmI+sXdl1UbdmIHnJqPGa1mUB/0KRdj7nu
+Ntptwp9uY9WmjOWD6UPXqj0t5JU0JRcV3/bVqoByGl9PeTfituuW9VW2hbbibZTXlc1YaAF3Nbz
7XRbURuZQNj//dW3HbfFdhmiEU9CD/Nz2ySntT68bMUhiQYRIY+Fadho7BWgcj4zUSR8Fot0d9Jn
tb9t3BZmBsXc+aja9tq2IpqvLQyEaxAndYLbWSckw2mrWsREXx63ogg2p7z95TSyHoo2fNnUzVMi
7EyYuDaDdtVOTk0TB7s0Jjs8Z9KNJTSEmvTpW9yor8FSAS+WSNVEuexMTf8tzdTEabppQrbz+0zQ
J4e34OUCUm1zVcjOaMYniA6Vl00FWuyMF3NfMcI3ZRmGXUEXZI/ocztoqBneL3f58WfMKsBrbH0i
r195IaRSWWz8k3X1H7e1f9Z+7LIesR37j6sWmCp60b+e+n9wGiSu+72qmoftzNbW2W5X+ihuW7fT
EKODibJd4B/vJBdjP4KOsf/1blogTpU8P1RbT0YeMfcR4cj9rdStN3zd9vs+1+rrPtdtVa0Dprqu
/91p5aGh/9yOvp7iP7vMdtrrVa6n2bZZSfqap2bhI26JAe3adclrv7qVtm3bKj34nZSI8+66fYha
NLG2XT6KW1Wy9avbMb+dcVvNtx5yq/7YcztoWS+7lT7qr+sf54xUwZ0FLXMX5MaINgkIwpHCk8Qv
0STk+LOgLz+KmI7nM6S9fpz2rTgyN2NECiavdbF+EN0lQGkRt0ps1KPqWzqQJzNn4oD0z52nR2sS
RUut/Zq9bC2rPAydtLcqgq5pan5R1BA2JpIm7RddMI9SWuVHZGhAgQQyasvGw1wo4PBFIbLJw70l
EL1djL4yL1aw3QzB29SIA1eT6adkBOwsrp9EREv2Udm+ZLHwhqJHvJ+l3vJKLEDDUTShQaJ6qD23
ON/syV9YngbBHXsDYDXwaTLEdIesGGx9FZGso7c0KAOGxPpBwdybJNfoRWq6yyv0NwecsnaFoR6q
tL4LhPg9LbBYZMYhQmDSz0wRIhtPP91u0/TrnJnkRQjknkjKlC6SzH4mi8+5kk6XPK7O4tzC76w7
FwfvR4QMk6NW76yoUYh81BZ0SWHy1G6GMjPGD7iqCK6O0qH9dShKwNx9GfEkReAsZZyQoVjAM8Vf
AWCS1BpfxfaxD6u7WtUc9LvLXMy9yljbOXyUlkYBezQTeElRXXA1k4AEIUlSCmsc4h4M2gEfS95e
meSbgvO6g/nFF1SIMRroQoFmMVDsOVLuZeU7QneKnwfR8CkzgC+l0fyQd5jrxvWrhna024N36ud7
7CH9RCbAVE3vVS4V6NJiv6lVEDDRue12UodydxbNBJSLKEbFgNp0bm6AqfhjR6Nai0qxQy/XyVHj
AT8uI8NeW28JDGLm7rKJLFzuWsjMYJ1YxsfIkF+HCCZHk8PgAItSqzhNV1W3lyC5qaFmeBiyA/90
SSJUuz7mz9KxzZxG87WI5OR26Kvlvn8xH8WpH/ZGPI8A04UfAly9uiC0EomfS2sp9w3hkiyMCocg
3p2SwcIsdqFWGfZkVRYqwJPqSJjrDFW0IO7cFA4wdLSrAR9FRdYea0wU7DiJSaiaxJqienCFODZc
JOO9UctrTAO61zDt3ytwqK5Sd72dp7eD2OXePLfarSadopKMtBVcKqXTT2YYoLqdxehHfEfGJtiN
RDnRFIZGXYo9RuuSb7XVe1Grd1ofSDtIVnsEcZuw9UgeVnsrvasTGMcadE1HbxN4h8AzHSWvLBAB
cey2mGbzwzGzUXHVsc1w4ONZpAfMLMHPglnwVKz57GR87ZbpXgcg5bXxQlcpQyddj0B4JXIjcb4p
yvYOg4QKkH92iKXl1BnGLuf7aNMcroaakjNP7ntG+3bVZuZJlyJs/8zcTsUeZxNZ9etylk5ykgQO
f0/oqaH0NmlN5gUj1oxaOFd3U6Ef58mawYhYoluZioOWYH9f8VURaM4HentyjZoU53fQVyMb3QIV
iRHz0zIO9OENSlBVH3Q7Qwmlfa2pT3I/4UKTdI+NEpmHZWHOGgPZmpsKV/lSY0LGELpOw/ZGNPEP
iLT9pGR308j0D9jA7JWl9gloXbFrFozJxrQ8IoZhD/2arA+hHVVmt1uS4auKCp89jUVow19aSHw1
5Q6qcd7JjacJ2Gto4bRDOJXEcV99EvqWKG6nqOegHhIH6UmFwYiutAXtKU5SgonYqt6skjxDo3kh
oNVWrXeSeUp5G48aKsS9NrizRpOgofflRH32XIqzo4xATyvuzFXU9qYeLaR9h66GxAxXdSkk9Cil
6aXrhtzRkvFQ8XBteYh+ILHwoyijG1AWBz2ZHoMCIlZQaWQorFMm1MauQtzbZZAGXavsnkpZ4KUI
SnyWhSzad4ryOCgIVi6xdURaCZSvMM13YwI4Apb+foC5jPFflu6IlRJSK0EBEL7ekSLrd8jt7kPA
9HU9XXAve4GhKTlqWgJ6XKPW5fLqzgAEaqP6zNeXgOgEoz1aBB+xHbE7K9iVIzrYcxqDC13CUyLX
sK1bhLjnYnCmPPwU85nue+WrVEIxGrupdkDsgJKNl8cpsFLXGCLTmTuoesh22qvXeBpKT1LPsKyz
hjOWf1YWFPtKjg5kkleidwbioskflQBoDnjG0BGKtAY/l+1xh9EekTIdBlM+wRKta+E08oHxpQGO
T8hSmpbhkK/t7Ta3TvI8yND8TdML9fthgbMfV3yTYwBJoKhRgpi0O7PvLiTwG7c2ePfGtDcRx0iP
affcMIpy6BrFgOYOe64vTBCIJZNqsjrL2pUBSgxks2AzptApO1LgHiPpYyMmLhiXFvPF2JsTNblP
Q82ltSPZOc/qKS6jwOXDc/vQIDe5Yj/VOLlRiPkv5Gb7oSdqbqgoXwafF30uHXWyPs+yuMBVqFfa
dYauavC16bUTXkmFO6LgC3VC/5E3meAa00wGsgjBXjITsMNKfiwmdADTIG6QATrJeoToXR1Avpgs
addFNYKDUlzbUJBfaxPCqtWgMmegN2w3RGcPsyGQnCzKVyJq+XEZGBFhZYWojv5pGuadLuWfoExC
/jeLA6x6A9gt0LDIWs4YjHTM1tungkQXunXolllKhFxXOYK91BBDlOLAac1ipYmHgCeS2+ZBJLV3
AWW9MxJSUyQFdyRMRkDmwCG74evQx14YkHSLEe5QjCyku5E1XmjRryHpAj2V/THF+iQGDLIHAPw5
QHTQXxLhYvTqN3WY0OFZ/ou981huXNuy7b+8Pk5sbPjG6wCgN/JKpToIpTIF7z2+/g0wzz15321U
RfWrgyApiqJIYJu15hwzJIY6Ws8MmD9SNNtlNq9lo2Q7KtNuac5nMjtJ+1OHa1lYbJYqRr6xQ3va
jZvCphur2fHPSo3JdNBZKJDEVrsdQk8wDVXj4oxUPDlUuz4pnm0KRD3j8dEMnW3UquOlAH1OlqPs
NzpCsD4S5CNpFcoKUT61rBzq2mz8ruvuSQ1DtDNoXtbJ6s4w5SuOr1MJptwEhG/CAaRVXrV+LwAE
pU99qp55El+b9jAZRMoueXiO5UCeHX9KIIMuBG4uy7CODfq2syqjR33KBs5R8OdJ9DOdwMOnUGan
r2xUZq+2FGhDoXpoV9+3pqeWm+gA13Pc5970pc0MIORtli4owBfbiSyw4tE1GGzFw1unujV0E7co
EgcNL3KeOC2CQ80SWjTlGaBgARhEb/fl4GWWXaIq1A59hMGnx17GX6TV1qAJAyDi67UmDqgAtwt0
8D1j3CZXneCCGRxr7/DZI77TiTbFesAHF2WQkkATsPLpT3Vkrty9NYxmX2RzfHBIHQ5bTLmjSj9s
oRkKPipLJrdCROc5mEF3bB88qb+PZa3dteo6dGZFStMfvlU/fBYCVwadIT5xHHah/cyOrWJbtyvb
ajfjGGHjkj9OZPv4SlGhKhOPRLX2Pu2cJ6Pvf4btgMm4Emg8Ipr/WIDsKZJEptUbEct+H+UTorCJ
oTlKopOwjCuJh/NEqiXi07cmjhyXwdDcJClxowqu2sy0+bgr4GSlgxaJhUKlIw4BxaLv6tpBNtNi
uqlHHDHiHeDYu2IMpC+Tf6dqEMsdO95lXR6g4g/3fbbMvpCrqTtAr9HHybIRg7xLzOYej0m3jTTl
QOpbcqmS4WrEP0GcXZtRmt+0wvKy+FjhaN5MKbXuJfk1L1rpdQMsdXwi0cY2Fs5RXB6KpVMxQW/K
Eg1QM5E8XlSqNFhHlYsvxoUcp6xMHlQ5lsAb5FWpVh5711DpDkrTTchmdiE0bDo1o9IwJhWIv5SM
FVjhVrNsxnC+BE0ktkWYfYt6mn1Fs9DyZf+D3al66fDtS52kmZoTzFF7w89Gyh1Tt2Crjj76OX4W
kM3g6I1fssOk4wzqQZ2HLzN8oRyPGaKdv8Z80l6NCHpsqlTrwnLSNqNKUzkp2/5i+okqnX2oByeF
9nfVDQvctDUDWLnkzvjDmdv0QuWIsEcNU+jUXjB0116zhIeQqvCeGv2HUeJRG7vFcAdxMKNg2VlO
/6uyqxkx+yYS8Sdo+satdZOijRNj6UaFDp/yZ5MHzpZo3JM90xpHtg8+j0mhspxPU8l9HDT0np2L
YQGxb0xmzKxD8h4+2E36WspgP6r2i97CQxvYJLuaNT83Qc232r+o4cSLEYngWiK9DqI9M0rHHmqF
o90kGwJhX0tdfkTlSLffcskxJd4bRU2Vxsu1VDI0sRjn9oMEHtg4fGWK+tCspn/Y2MF9BTTnvg5O
uuJYCqJVHhqngdiQLEUWvD6mWiGWOTSqhz+/FUoUDnkz4eZYX+n2A8Q7H91iTX7dDcgzl6e2fmoz
0KCjOu46ixhSNqr0hpcUdQbhK7yR8EWphpDsWFaxSd1bSFO6yZ3ik6FzVVEiuA7qFD5062HOgocG
/WSRlycrHEFJrAfKkYuXQPzeytL6+7HCnGssFxGX/D+P9QtKKYmhZUdUplvaRnCXrwf4gk6FRZ+L
QjLkEy425RKGz3qgNFvt7RlD4u1u20XafdJY8d2IU+H20J/HW1P/FrP8Pd4espVa3mfVtPgIDMrN
n+dqMiBjIjTIRVuf8m8/gCqvsXz58wiWNmS4c1kcbn/49oMgGl1WY5rP5rTybw/dfhijkzthT366
PWTkVXy1LMUnOip5oFZYYii+71Q1fhjr6WuKa0JYVO0i5iQ7T5Oh398O9sJ1VXYmgR//PJYRG7oL
WgSPKbwwxUWCo501pT+mBhTReD3cntzHxNHCCQYD36ElLGygSEEWmjiLKhsD43q/KZcamHCme9Xt
flQZkpXRdJ/ANl0cxpBhqUeunV6/d5xUuTPiEypL/V5je/P7wNbqe5+gk4T5zCtm4ZpqUWhMDv88
DxGis8cDW/9+IQtT+gnN2X1e5f21gmr5+4yC6IQbMOpcJ8vbu5LV14Ou2OGDhFZQBeF0uj3tdjDr
kgRdu6j2t7u356o2RDWjHsXm9lu3x+QsM18p00uGaM1zROjg7dScezzTy1HT+vcwaJz72+PSyoc7
UmFgItiC/2N9WtDPh8qSRE6uv8ku8F7EqkbZhvOvhKi4V0LHvIftZt1XRVRvVJLhfPZY1v3tB2qX
tAdRrayk9Xm3H5BApl8hGnhaknbApp2o27Y51KsB8BjAFOP857lRXUNvSVtrl8kaMdYMUGtRgugB
abjtT1AaURsGRYiSrw4g11J9a+s6fujXg9613YGaUuGCgf47Xu9/HTT/DRYePBiIuv9KRZB+FO1H
++9Q+N+/8y9uovMX/D2CEKSjO/8/N9HR/0IM4sBKIhXWgO+OwuBfMgLzL4N4Niwtjqb9Br//w03U
/qLfz7MRz2DvsUEM/g+Y8FKV/0FOVFVeDrkmWgYVzLTxn9EFNfMkiOpePxgAPqnwABII8/YUxcZr
plvxoSf5aDOaOu2NrQXxHPL9wXSa79ZUC7xuEJVDBj3bzL+3gMl9c7EJRWIJyYY3fHEY4lDcxwdt
WTnWWmwecZP75Lv2AiJpIvPBTwLKCUNvYZdIpp0DdzfSW78KU/uIJNudDWu5wKxIpq2SwzLLVPSA
UmqAsgGiVqn6A/4estz2LIp4wLsgJpDubE5yVSN+srS+0kEzn1rgT6PUfbDs0R0G+H3Wdqz9evbU
FaogTGjCQCSIWFnVJ4g4ptisuT964Ujk3Wyv8vdDAyyY9Tvltdqe/b6m1DUQM5Tb5XKfILzywckI
v32IzLE7KzayWGGxpSzL1NmX2XFecXtxmcT3i6F48eigZJbJdGeUd8hFVtt3D2RWEFItddhKek5e
UdiXvwrD+hVYWoYquXxb83zdfCyKExjaeVkwrJSF8AQ+GveqDoRbl8gtnQDiUsPiCrceigVtZyXz
K3jZp5wlpF/k0TdnQdgOA13fzrmy5qMz7S7jV5BNd10T3GcEMvq1SCmSDozy8VCZHnX8fdrH+mm1
qxi1cO4sRwfxwzJ77CX2HF39FpQgS7pCwGdJg20QxluKCfU2YOmd10q51R0AyeVoXAzV3to1WF7H
Pg4lYIFq9X9PGe5yLJvhTsXc4IqiNmkpRDNle+e5MgqU8E3T7KB6As+pkv0yFu+lSB/LtjlYbQWb
oQeEkjtYdhXq0G0HOIlpLT7MTnuVWG5ozuieaSJih2r+Xit7p67ClzbZAST0Cer4TGpA79H0CNag
YADe9wWcvsSY3iPs3WQQqN6Y69SQBCSHPjzMJlLbzrTfBIbgbdaQYtA56k+ljl+oT8Mfe24yG1VG
BrdZU60PfUq+6zaLUrPn262N8sMaKDeFY1pQ1FToISiKtc9DeSGdKKUWHeAmSHyMCulGpiZ1+Y7i
CzqR76KKfy0S7pPE/OZqlb4dqVdgAciJvPGTpRvcZFZwW+ThxyAhIKTBvZKEMJ5ysvGwLMnc3M2y
8wHZ4+BtQ+eRGXGvKb+QFYrHdjI+hzjTd2kR7pOi/QntaPQhW0V8oPKhHe2nLBq0zWuZYMApeNdu
byMPF9noTb1536Saxy5GRdzuK1aNijNNToNOMUFLCHIKaK+obe+ujUa+SSy9UnunpJBsBsq2XumA
qqwaz1otE40Bx46lNrSZx9Ich525DOaOgshr1Cew+XWKd1zQkcxeK6F/xz/tRU13CmMgURX8MoHe
ebzwP5UkQamx/ZhwxeFuOhuxvAaNxaLUwJ9UEGcFYJIda0YYg0zJT7aVwwAinTU4VeXRgxOZ7Ce9
7oEhqK5c6CJHIv+UA6uIOc/va/RJmzmLn0MlGlbT2SV0kCrkBQznvMYFpA4p2YPF+AXfbXKVjOZI
L9DWIqVRmuRoK/p7m0XRVW+ICvxemxNrdXxrRz3pacDEoDowIrlqZ3xRgrNdCRP6FD7aVYCUKKiV
J10eLWn9zApqHjkS7U2cZ1w6Xe6VoR5tBJ4mFkWEwgcZPckGb4oTvqWr5oo5gNNcx9yENt/wWPF8
H4v5cZpwJ3JRjoeKEBvY1tolsTE45Tc3Gico7qRLKDvQkziCPJgZoF3Z0xLutrbGB3zLLPgnN4+n
9xEkny8ozLMP/qHHF8LGflKOCL2Qes5iVYVftlm+bSJ87nxrk7OADe+TO8BX2XZOcd5Ak2poPyTK
3l7Rnq1wDknRHCMuFeqXOC+aSYnP3TJ7JqMPsHgcItlPIkdSLxwJ1AhtIjlNfFiZEIi5oXLXmYUT
sh82BIPbp34MH2VXKuyGlQGCh/SEQc9RucwCzzbR1JkXs+sLAbgfLWxKLoaGbDcZnBmwQvKgvUQ2
EuhFRJVvZ028JW1DIfRp3qBW1DmhI8VTozL2sjEKt12dvwZGIZjMJog9bbzRgpHOxADZXFkS6ZfE
EM5Rk20l3uyPSc3knnIkUyztxY3TFXfDVH2nS2SvjI3rRLMQDfz0hmNfHKb+TemK1oMdUvplQWEK
vptHz8WmzZGabpzeNWGonxgMGJQh1HixHHcGjTKvNRnxHCiYU7pL5sbZDA04i0wzXglaeK1NKBw1
TlA6Ziuk3Cg0NwnKagvR0CR14Qp6VNuNWRr6o6lkLnG+H5BbX5KygWZh71vwYxgHWPnLdDNo4x7u
eo/4hs+noxLDOcN2r59cfarvimHJYJUfQ62tqSNDeisVZkQzPga2tm8KDmkVg4EaITCpzutgRrht
bRpvGsggZyd0jS1dNZypUPNW+5BvFtiUKzUDcTPDLsFi2W4wAv4qtVRmoAF32yuF6dI3Ayfwq4Un
VguxhUNKzyqQxyKdn9JC3pkd71FhIHEpdit77ET+oHTNBQODm6XBTAqg+U6HejXijIclVp0T+Rf+
BPrKbeioBA0XMml+OxXDAPnnJhT3vDu3BpRfAbIaP50/xvUHuK48kacisOAzVPqXo63G4Jn47ah9
iermWIU4woi5oEvklASc0d/qlehOLkN2UdEohlx8xqRdgkXbq3FvHmxWTXbJBxr3DoTC4JfTfcsT
A7idgVkR+xEmas0LpiynJw/MXsECatz1MydeqtbvpsDFpGDxUamUuhaDGdkw1eJ2cG7TPo0hvZU+
6XVg76E1NFyIfib6t0EpW2/Oqh3gCtNfsBJ073Op52cBMqJk9XYiTqHdAj8IT2gG3tWkxi2DD5Mr
N31OFMXBZsys3YdBfbCFcI4JH6AV6ANITkypWt6+LXB5d5FeXSx1ohMRPrO9ikhV+CXrFKvRbID6
bA8kJH7odA78tmImhREsGI8YrNq4TfaWWA627jxIiU3VyFgJxvr8bY612rdayiIFlRpKv/iICoE+
iCsMiUInD0lD2Tfo1cCDtpBC6iRXz6mnwzISUJN0kQ3xIzjYayROuRCvsCAQP7AKxO5nHyaNbz2d
FU5RDXHQkGu+M8T9uWqX2O8MlQDqKJV+GDh7Ao4cnGwVwgwt+sjSaERO2myzxb4yL00bXIGzH+JD
4YzkBAUQ9E3Sq1v65wFzkBe0o7hkFmCHhOCkIimhSso3w6qrTYFnxrbb6feaKyU2dUaNcbCTlrM2
OLZKUvlVecs13ue2ecbDTm6RyRQ4i1qF6cLKApQ0fjudtq+hrRFL5DIGFfk00Z0zglDUupm3VIvH
Jav2XdA8RjGRhMai2i6CMZ/YJrdhD9ur2re272ZwmhUhuEWQbYRGNpNKLroy1BZBds6wJzxiZ4BW
8k2+TC+fTIeM6DUtRRe4trCVx1zZSYKTfmqGiwXNWc3rH30Q1n5ThD/ipd/IIWhdNYG5Mq0d1CSb
ToS4Yehny+HlcvhS29DCuUv1yMLQgBQEOoxeR+uyTWe5yVKThsz3oRy16/g1atXHjD21LrUL4UH0
WDPKXVGvvdU0iPq00309AYqcxTTIJ6xLdWzTukYcQOZvk1Tbdqysg1Sxww59L/wxWh4tipl+ljfJ
VrPKo9FOz+lQEatR0aQxOp2uz2QTiNFS7W4EMlrTSh/bkuHdUJKnxRoMP+nwoDkdS/BcJh+xEHeU
jVlugupKLceLMweJggkerThYP20r3BiiVylEF1wnDUDDkQosPr8y/7lEjuIaA5IG07ZP7FzF8zwe
UE1QVCqabVy2n6yV3lnpFRN6l7LEKuyYtm+kwto0c99uuglPtgypdcswwPdJBlREN82VZr0ZSNDY
cloHOTVWwbbFR2txDmdxSNTevPSUv71xDD4Xcyy3KIMwthfapsC6RDbXFqifsnqLSlfDpD9YWzAW
iPWiiMVX1t3pOvqbZbAZ4vDlpqVySrkAD40m7yLMeF6YdN/wSSMpGJL3vB3pLikVfUk0HXltDq5h
4CZv+/GEDsJ56OfkQhR6f5gsmn6hjcimH2NPa5Z9U2lfmZY9DTVDqUlIaUTld3AGQmRLHPqpuAvb
rSAMaKcH7bkwK7YxjQbpR5qHAYBXEAcHJYVJTBzXa2itco1+LIkvgzvAHLqwCwMycTLl3RCylggF
quaCWOiwEXRcKeOHhvIJvFh0LGWLdtABpOXUHjmRt3pA8pLS7rDx/0hGFWSCQZs0KJnhDI01CZsd
GnZWFG2lCI/6pmMz380RnjWCfCkzDeDkOMUkKfFuxELMS9Fv2W2dE5eGMV7P7cRjOv2ybesatdY2
USNnh8N68mCRfY91+U0VQfdENftRFPBGkwozJTKLJHyxCr65NKbbSRIL4FH2JvWjXrGbd5YBJSim
fD+sZizg1Yeaog4z49TZmi2rrITsj0THt5eV6bNjDWd0Xc0e7+iz4kSg4Zp5O6Pn6MVzkmhuO00F
Hykiikilx9THEG7zBaq/Xb/OMxbAee6qTRgbP5TWeKmShK9dvjlGTkxD0jDvsYzSVN+I1GIzjqT1
AOWZtzUBT0MGbTVFING3gLUjAwx9qo7eUH7HykV6biyGrRzfxzgqTyVDQVzYhIhF8glyrgeZv3rG
tDwIucaZ0eRpxL0g994flo45L/Uno4NIGpJ4VSafRRh9S+zaOGM/uizKbLvMl5P6haz1PeyDo92J
LYnSNSzdMUYVNW5krkkvUHu4ceaMZZZrGBQec0iqosgBsAi/H1AcU1SIGGft98/ZWY4tsKsxuVpi
xCT+JUfH8UtQUK7oey+AmOYZ42hsJqX2JhPKxhKMg7901rYwJ3WThwnykvJqkRH1ECh0xq2pOaZS
o3OjKq7S2xdcBBt2bwraWrq3hm0/ZgHZEBg+vHzFOti1YHs69+N+7k2/zLpzpxv4f3tqVG1UgN0T
z3KsrYOtLd9ya1sqaQBPg8GlDNRLikqGPE6qVUSNERBMB6gJkaE1dnUN1nVJGLBv0rLiohroBjsb
+HoziVdC1F8aSBvoAF/N2iboxpSfY0kh3SRYbdbr82izcuip+oPhmjaGDC9UtvHHM0TFa2t46Lk2
8+RpiqilFxFlGS/JwqdstWx0+XzpakpDXTWPnE5CPhZL/JZK0T6qEdkkSTF+LMZubJPqAPrmzdQm
74KD8SleoucFax3fKANYrFe0GEOsBGgMwNOvN2+HJP+JlKM8KHGX7Gtl2ZDQyLSzHlTT3plcc7vb
vZtAvFaLbmfr2JchPM05OU5BVDhHmZF8EPTibogFatm8P7S5Ds589fEYwG0WziZujqRMddTedpEa
M5Kl/f62mbQboHBZOEFHNtvhYcVCzPX4VWjISwgDajahjO5bS772bRMixxqKvcb2Th1om3eMyJ+j
cm9GRv9jJHaozpBRYjovTvAZTejjZkOJYwRsDpCVdzYxMNUZn2fYfJrWdDAV8OaJ0TOiqYTkMkBs
1BzfjCpTEvHYKUZOCmbsSViR7gox3muBdVFGAhK0mXzBOKwOcG8oAqkxWzqB+LObHwOlnFicgP3M
ukcw058MRTRlNfOi2/kxHbN3cxyvZagQU68InJXhVVqnJtZfRs1Od0uMVAH1Cwh2Tu3KzjeRgxZV
iHfa/IgY+kFwhkAAmG35iF1T+p1VfWd6QJDbHeskIZwuAdJlG8Y5qApWdEqq75pKdXwyOq9pZ34H
MPxW0YAn6qulGoQ4YHJqF8RajOjT00213yX1SvkbADIgUKQAVqH3NH2UPrG4753mQqcX/Qupk9Rn
A1cWauVWdUv6mND2RlY8LcqGJdnDYCjpDuPSmpw5vOVEnFhaELpjnqPRpBOLBRVUt0aMXeSlFrpB
sprJIEOyeqKccNU1eZ5npd4aA/7e0dE69MWA+YSFfUr+c9BWM4S2PuX2GPAHcAXExkPSwAExTvmw
kbbyWeWZPEJ1vms5lUAZcy+o85c2t3/EA1WTukVGsWRF794uDjOuyqNOcg+DDCFnqx2bEBTt2B0h
TFbHwiEdIRsxo071280/MN5sC6wh8YytGoFWJwfl9s6VaRl38cLeb7GQ5t3eagdZLWNTFNk7QsWI
GknfS315aBKW/PbqgrgdftsT/txX+aLwNUSHPxfxXEx8br+vZ7nXKacfSnZGnZY4W7StjcSMkjgp
to1hMi0ytJoLCI5k8eK1mMNusz509rfbxUhqm68het/r6/9+e0m87P969fVva2lMgTS0c2Qj/JFM
KfLd7T82oGn87aO43S8ip9lacn40tP6HMyBEiyifjC3frtGv+aV1TBJrTw7EtOgsp9iPgQzkHbEZ
C8ej7nSHMU67HZnvvMn1nd5GkdvdstEWj9gZCK7rUHZ7642WvdXMVkwx+MsctL69Oeh7+i3dvgjK
jW0x/EItYtko+wekw/p2MhK8g1Oeh9ivVm+F4gBCrQvn8W+jgo4frhx2rMEYE3LHqfZRslCWwoQw
55Oy09D4jF6cCCAugX5SGzgvwxSNG6dJx6MAPwXwhHyQfJnR8UU4kJDZ83cAi7OXyWA99//QDAxF
W1klEqc/blKP4uJc7dcVxm38TSMJ06Borx26b75CUiTga7MaTaP6GMDU/o2Hvt29nXEiVr4WMSH5
LVZroUSsCwQ92/++VG7Xy3qQq32LdboFbhR9Ql+thrRkdRk5/DJS3dbybzyGMtaQzLYFwpJeY6EX
b5BHHqq5jthhGL/yEG5qnhlXm0rBVsz9cLwdNBjYGwPQmmtZ2XDUqtrmnNcmy0scAA1l0IbUuxlt
Vkdqy1KdzdUqrw+IaEpiECvsJNWOXc/tYrwdqvV8vt2KYqXZdxAriKHAqmQ4mLtCAnN/H5b11Pjs
zZ5ZVu1L7RhWk3bszRdRJN3h9j3IDOfF72+Eao4tlU9lMNgKmgSejvDm2eotZ0AQYDPCpNmFYnmZ
JIJdI87vZmKFL2I91FDLekXO27aNXoXBlm6ywbnffqY2ys5ITFDeU2mcs4DMikXBclmxYcqpSJxN
m0pXBsz99gQkZC0tdjxG68/UfDy3ZvA16h1jRq0gRBnnnUjXfM0xHHQ3BMkJLMIBO1IV+XVA9wXa
rd2D4NiqQ1MyQAVGdKlRobvGhLthBEd6nsrKp3r1RG2BCm7DIkmub1o09LiQJq0QLSEv0ZrNoQzc
JV4dKU7P9Kj1587STwNYmHTJL72TUb5A0XsJ5q+yVyNQuS01JApuQGrn9BA3yR76hNgmHbvncZx1
UECtVC8MmfIyNL3lS5uGgp5m5yitl31fK3A3hwwuCMQfy1a+16QPEZtJlbPMT3ZA/KTbI7TxQb9D
0cR/r075O3hJqPoie+vrZdyAcMWhNtqfcZPf56uId26HZNfXrLHFObYrxOtmfFYxsZzI9eLDnCvD
N9U2YXtCrg0xyk3sYfPOT38O1iRNBI2LiuDpLAfL3Ea280DhVhAIMdfZKVdnr+yXjjUIJuo+ZqpD
oOkbxNEfQUZJlkLc0hO5UVRp7glhyE/aYme/DyhJKQIhqkbU+muarZgAsnwTOyi6yzmEgKFr0GPX
W/V6uN3684OoBZIxBdjNUjqmhDrxFBHprP4qAynTPy9we5Xbk3U1fm2prwOZUcwjsYjmUZZJizR8
velYqrKf9ciHvAkFBh36+uifQzOW1u+7RYOHqjTyFMeCxhJtso5F1wlsg+tMQp38GAao2ichEYSB
lWkCdFmsCOeWk3OsUYQPTfeD4spqeVBTLx93pERHp2rminEqbcNUwPfSHo1QU46CifNQMaqOMxCY
XEGyX2ejCZUoHU/qjLsyGSe/RXTmqcF40CXjWqek5dZgFCDtWiUdXHB5t9/iLoOzQYHN7N60suby
QrcHbug5TtnjprbzbUztwENQ5PI57im39tciiH5mlR64E9AqTxsrWm/NRra5eathHrU0e0e5mswj
dQwqaYOJfYQolM9JkBaj8ZFlTfvpWPS87W7jTNpz4rzpM4Xx2MBE2OnzC1O2BLHarQQxKl0ldHUS
e1zbRL3XdOyzczApMCPrKH5G6Y0VvbMNoLj2Zirzb1mbgH0EAlJoPZMsI54RobttKz4Fg3Jbkdzb
LbSKDOtJnUbPQ/6On8FmXLvTZgW4kcjvUNVjesgD0mHWi73cQJ1C1VZUB7WYqA7VLBYWMGMJQUmN
VVRXm7K22gDCC4LhaMusO61l2XXVrxFGgSya5pe1N+vkXpt1w5cWU+mSdT+YGcatLe8yZTrSx7+f
ymmHvvatnumxOdlzR+OUE4srxnSbsXhuLDKfgxid+1JyBjBS7sADmmiK0NJr4PMXXmyguki0A59R
F+P3KqkY49AAItnqJ4tBMTSI5DEKd6nma56i4sueWyA+/qCh7WIA5ApeKSNcwOABKN4u4lIHwfdO
pUwZ1yu3/zDZRDnl8UdFJ8DKo21Z1NespJuj3CuyOgb0SUwne6gDv+uxmnVBcTVVx1VjwIaT83Ow
iivZf7QUhvgD4cZmjWmqtIEZ7SGwidZJW40sYXQ7FWIisqU9BVNdjmFnRPvZUzOwh51Kya9MFBSj
hFzo8kwhECuBLS5jgMlgZPmpiQ1diDPlcx2lePalyGEft3yrRvM5VcvFLjI/HcNTK8PXxlSfVPMc
WMbPRrumOSkN1P+eppHiGg3kQz05yWlWzMk3TAyyCy6LE1e7errduh16jWye2WYszaMEcgwmj9li
yZbqC4h/mX+TRlDidssKKv1RRGc9ghbBEEDPoeYa78XObjHu1HtnRQDcbIdi9UGaDeHyLM4wKLat
tfhxyap7lJ0DWhMHQEKFsR/1mj0cI+8Yptr3iLWHm60kIbZzvrbuM6lV8GV2VEuPzXqQERraqJoT
rs622RBwd+0J14w1WR/7sIQe4LCPjU3UyTdyxe1gWdZDmy8NAkpKxy5SuvI421q1eO30w8Rr7GU5
mxhr3XHAWt7bgTXvoipY5QSlm90c1LcfTndYUhDbr7sXdT1MtxUaoKHOyyk1I5omWFniJEkSrhWc
ZTPyVbJ7rIJrOF0hTIop+OJp0IFhMsA+L+SR5KnjQQiEcuYsMbG/kyjo6IJtCtdDzpbnKN61db3d
LcqTXfCfFMo65d2etKph9xG8JHxsfNQAj45s1lrgBOvNKamCw9Rs1BRNbWuH3+TNBZ7HK7jAWP/j
6ffqkWaQ3qPKUDJL609TyGJP9gSFK+sKlTSJmlmjxG79536hGgcxht3O6Ua6vX/+fLK+ERp7dLoZ
W1YSSZ7qtmfWgen+RpSsj91u3Q6KLM8llz7rI6iiLFWs/WRFmyBbvms6mVm00l+NQUWqavYqJTiK
TNgWaNKVBMkVff8mWpJrtGFtFrL8NVcSGaXA/hha2oIJ26AJZKrMRuuBJGGsCnAgC2rDoDo4gEXb
2IGS7Lvbf9gClEExPQJ1axOJUUuhjKUm8TautJdMYVjcTBnmSFLLGr9qBON0P2CTXHlj7L3YbsRm
uGlbRlRu8mC2Us3Gznm6SdD+V6z334j1bFv7L8V6/q/sY/xofv27WO/37/yLdU1csY7iTv2dSHwD
+/zN/LGMvyxi4Q2bYF1SkCU0nn9p9Zy/wFmxRXA03bAo/0IDasu+i/7v/9FIRtaR1QleT9prLvH/
RKuHaPA/CFKOMEy0f1CJyGKGO/QfBKk0GaJEXZx6P6So9G3GmUUd6i1ZrseRAskxzg0oNzocTerx
685JGcwNXeRirw4sokAGEb8FUsGlpxh6iUK9KdENFwtCic+NZCIDPoO7pTLWbaq2C09DgWhkNQ1W
6UAMeSm7U5s3wHKic9+WCjn177aJEaczOvowptmfYjuk0afA+1Tr6EPQANq1FrAzY84PMBhBHevG
iXp5EQmdYcYON8irf6WrWU9vVwAh/yL5W4gOivZNn0ixq/i3VCriffYOItvGEdrvpml1S88YQDDf
vM6aCDdpFBDV1CgbagvpppE0nbBCUMAOBAOuAd/eMJ7KJDuJsGEP1RudNwTRcjJnXBILJVErJjhC
NUi9tAH85dPB7sVCQ7irt3qb3sswfDeDTH1iN7w2/c8BYe7YPsl5EvNzX0L+VlhDUr+kT8Cmovb0
hKXqhNWC6rr4vojWtQvafYs0nshJrzakB6RPQWh9x3jcZBetMavD2LXR/2PvPJYjV7It+y89bjyD
Fm3Wk0BowQjqZExgSWYSWgsH8PW9HFn1blU9Yd3zHty8FMGQDhfn7L32pjG133PhCIj71QOqD5xp
k+ePtNDWej6pzD7xvS9Z4xQdNwyR9GVO3jzyZEz3Art4V23zPFepX28ZQ9+pAHJpVLCJGwyrC4rU
1vjst6reveV6SCVwBLRm4XGMbNsf3PAXFb5oVQQ5aZ2R/tgM+qOV9q2PIjyi+xqRdYKbZXulK/1A
VUSs1TD9xhC2zpzjPKhkbmikFGGiWeWm/RJg5cYbZ9d+20wnoHzz1kvqX9hk2bmxNVynNgQBKyHz
iAei3E2vy+kuHUUvmhP6Y0Fs8GQ452DoL1oAZj0ai+cBwq4fcw7Butv57GsSZBd49yfpcZIache7
3pSfLfWzqfIbDdMjfQrpo0FIlyR8KOkU3oFXH6YKwKLCDhTcs2E8plN6ry2AcE5Z4tohXpF91VsK
UxoudN7RzTIwLpNQKg/7yh4Z6+DHLOxVcA37mnw44i0c9rdpwCsfeuSXFlt/IjpX+N21bT6QkqPU
s3TukLMxUb0JlWqTE0DZ9DQNl1RMAFi0roZxXwphbu3a2ffQeKF4ifFANB36XNzK2mgUO6NAv+rU
GIQqdTpQeH2xNdZWzmu1lKZ9Jy4E7OiEWo+drqddA1NBVBsQWUEN6zK5z33Tiqvd5OdcpV4xV8+2
MlHhDrKth3S00Jrozag4LYj4GxFbkOfAjoW1hzzvrlyrq2HLe/tkeqZ71sJDgSRrpnD8oouTUedH
CeOzgMe7LqtoG3lV6bd5AnExJVXOSIEl5CpgcNxaa5v8xjZlqkmbIT5Unw0a3Zv1YGQRRTIDEyOT
zraSc5tC0ZUqU5isA+19EsBEQnV4ymPMFjqbE/I2wRhMurvqjlSffOLGsZHbFEhMRWCBtevHesrG
Mwo8mmM0VpAWTuEmMopmU8SVuctLpG4aQUFIaJ7c2jP34HJ9HITtNkghdDp9Bx09Uq/eMHtb/KSi
Bh8RxNFzGdUzLO3imdZQvUq6/Bs5K2K2OSzoQmpfTnxU8lk7iucArclAo1Cllk8zLPS0m1Nr2dqb
BBEjABWSUydt1YYR2T5Ht7UbqF/YJ+N1rltvs148xyHyA/xEACz6wD7Rf3NOyThoB5w3m8HNwy21
sX6VjWV/qvQ53wqeAOCA5hT3enPSRYJSVZl/DSkY2GDaGtP4lmiWu7I1utyD5e6MsOtovMWPzthy
MNPo2ZaBy7rhNPZJ163wUPWEMuYcNpj4dW3sT7jA6TZnBe0KVe32cxmfzDjT/DRIZBBDnZ6tLPM1
Mk8PGWeeMhXWjgyRkUmHeRR0yCx59oQry6JabrTfuoPVuwpmKJ8Tjuc4ay2q6vpNKSzgmAPZpaki
xW0ZPDYslMDVEh5OgTK+L8T80CXwz/DMU5yaVDQLOYfVOceTM0arqPbwWxbGu9fPyQ6SNTmYA25J
8usvCJKIJSH2EiQCiWFxh7txeRaNfCrLV/X8HTmJc1y+ATI67hlof55lEaXjKe3lcZVj3kwdh2oS
KbR/vqxjNFjdG3iK+RjaxkupGvqaDJz9pNn6tjH1x9GgtYaVeFggq05rHJevCh3QqqmQT9YlFofF
efjOLSjwJfi2lZ78GDJ+GtjZLiNh1W9QdGJVN29hYWIJ8ubLcoAKKRYfCAH3+97hcK7Ml3oErP7/
N6D/N8xJXTVd9mz/tV3k8rOZsp/Fr3/cgf7tj/5xC+rARsUCrMLPVe1/x0463r+Z7AANz7JUx9X+
eQtKOoumObhBKMBpJtvgv29BnX9DcIGy3LaA9KvsT/9ftqDaf9yBSrYl+lL0aQQhmVhWqq+fT3ER
tv/7f2j/syCTo8mjdN5Xcy/W/YAYoDfb44SfHwEbMuNRTxGJB5bPnM4xdhTBMUsd1ooa/eJk//Ki
/GySXbpCPrb5h7fyP2PL/ouThTcHois9f0vnZbqmLQGs//DkOnIpmNHsaa+Alcaajc8WFD7zjrhO
HWcuM2/eAJPvzJxyC2m3IMCM9s/Q/xr/V/i7/E+ehPwU/onyypOAtCB5oZZtkuL8L3v0zgIqTyDk
SJ+njnfqwH6trqh3TBVvihNgYuDwFxrozu3fn0lZcOgfAHIo72rKUyQ1ip279lzC1dcTxPyqG0Ou
UbN71rH9rQLfa3nOSuRm/n//7umW9R+fumaruucapqvzZnr6P79/fU9jf5icbm8ZkGe8/p1ssQrT
jrEnSTH3iWki0ziPT06U4CVXGwLPyYKy549Y5VV2SoZrVQwQL3ghGExVmpoN4q4u83m8fWqV9FVF
/jpo6suoR80x9myC6oMP3iRjn+TdySl4mC6KH8FjQBEZaCOMdUotk21UDlmCCp4b7+GAIOGW061J
PnWvow4kMW8q0fcAuJ5hmD/pNJn9gLyFrT2jQYwSsZkcGE4em11DZW8+k8hQpJcRNERAisLaCxTW
JagOHM5hv00B8n2rOJh99RyGVAHHsMJbyW0yGAC0xtnrpJbrO7G+TxtefEadD518dXfQSHajhXxt
IIQgV6lRzcT5Wp6g/BDJUEL5TspbN+Cv7eRGz56I4LmPd4kSdqTAoL5vzQCMTBqeKgeIE0Gm66gl
vIZuaFiQsBJFiOwyoNSs/+G3FwKMEvnApscF6qQHmByF+aN0Z31VywEeyF1RFhfoXGVagpdUyJDQ
dOXpybGrL8RH6Zp8vxSKVOjR0bzy56gkTESptV4LVvjJH2e2uDaVsW2cvJkELK3Zbu0hxXJVlQZm
aLLC2xnOlI1Nn4yNaOUmhBkj4SeiAYt+e4cZZkQuUjxlVdfttOtEpWLcRo5eabgXZKg1HY/ftoPF
q2P/ucIcR6SLgBcgX4QyqN8KG5PW5UG4HELXeqlNWP2uI95bO7lb6GzwtK4VL72jhaS3Zjh+kHsv
vUEoQR0h73bMdkV+KmcEdT9xJ+B6wpMY7G3cJjiejeR9tNL78ptc42MaiFwaLfN5qvnMvZ5waISr
fpvOOmllKHejAUqFrWBCF+2rqSKU5Tj9poTppuakiL52AB5bAPxKwT3VvHdOxWVdA7wmnuc8Jtmr
brLfUiwwAD0VNHjZJM5hG6BXsZl1nUCI7iqBFFTlmTwaMl0JOKofAo2BWAgyWjQbeI4ZAsoo1AMS
mhHBBwkwQ+Wul1cQxgTIlsX0bOIn90OPkZo0FhfmEN/wpabreTC/BZJ7upBnIxEvYsYwomgIR0I+
OpSkuLsKNOpMS2gH0yeBZBOa16hEzqEQlK8Dm5qjgbqFsumtrUd94zhETljBZYAtjJ4FXZiZ1hso
ZQyMAYGpNxOX5YRAl1KMyGtLzB/JgBRKVwlgHKPhCuzHRanH7cMN0OF6pztWtQ1qivSeMl3xBLwl
lmYddWF84nfEGjRN6ZYz0WvT2D4zx++wb+ixZ3A1EiHeislq/UqxNPLALOjimLGTgFYHUmlqvh4C
9iLOX7tc4O7I+EN4wPtGQSBDPg8fqQwLWqbxUrUAUuZ0vVQzAEUjyjPljZazMEOJj9mJQoJh5eRX
Q1D2lUC/hsobYpOv3jK5Ak333NQYFBsNE1dGykP/1mvMbG6C8HD5bKqe8VF62Z2AigD30a40kl3d
6uhwiKQgShCiCKotSqq2dAFU2kXV0NjnLBEYswiL59rpJ2xThEyla+BlDnYr2EOoz1Mu7eUT6Tsm
ZiGizTzi9Bqjp2bk8pqoObsmzxqvT+7Hexdbgg/4AloQ3v5Cpz09Ztx7JIi94DiCRoxWlp58l9Uy
TG3GccebUpFNCP4enwPorOgXjmUIN+ldM1CYLw/ELoUreiQVgpCdmsG+y1Talm59NRKWl2WYsDbo
NBDCp1lHCVjMXBrov1aa9zMREWSc8McyRGbBbJap4XdbuijCIsoGc4jyV57d46dI8AwxFcFYauhT
auk3xgTQby2LR5+MeLF0dOODll1R94JOI8mlDVNtNcoP0LBRzSJ/Lr1rQBKiT8OFBgqeIblWKPm0
7jT9C8IJqZ0xQZNy7MNsYiIwYe6jS6DUo1LGmDsStYT53mYantQRdaUcmMHE4h1TMUEYr66VqEC4
Pqbbcm4/uzioVgRbrOuhf15GkeExrZjh/NOIcOw07sYJWCVUnY+zlgO8Ta3MN6E1Tjoqw76O4GOj
cXP7GcFZw9huEmYyxS7vYLAzfwxJ6Rrsj4KPztOZVLBKyjkHSEJOCBVoq2NRcwhcflfl1TEN668i
Qim+MLI0+k1HUW/cnKkYiQORWrynSifviLMT0RpvJKGqLMa4yfr0mhvFHZjQtBqCaZUMwcsA1py+
BkZFgDPIdvCPguJkNazkwkHJYdtlhGaGIetOUidrTZmvmkmIU5wkv8yA2wxV/dry3iJIwB7Yp9Wm
tvi208MzXKq7jfWqAUvlq2Or+rHnIJ9n9tZMJjuEAb+TqN22Fp8iEXaJb+UGumjrdeDVkyiR35d9
gDIy7keVZZLPhKKPznxP1kdYonp1FnHYe1ezqCSyGgDP5Dut+o/KdIg+VXyr7M4TaJ9E9q5nwp6K
8UXHD00lMLgrI4Nrciq5dT4P5VhuWGpZBu1dHpKk01dMZBxQDwUOoYhdC0Ty4IXq5k/yz/bLC6FW
lAKk9jOFVWhW2UjXjftV+mPskdoqZ85Z8J7Gug4RBs121fLm/tmCaKidhzpfE5xKKl3LsOjABlH+
8jZOcq2MYIdzaxtFXOahqJ+Hbn7zbDJSSNULzQfAApu4cggeBc3jOyOy+YFKtGlH67bt3HXTMJD6
gPprhvfXSi/0HTmy/+JQgvoEwx2/7NJdBr6sMumeEZr4HmYSxiinVQ2hKHsf3p2mrO4eCeYoCPlD
/cHGz7CCZMJ8xnvRwruRrWwmHy1IfMURCGbYXxkWTyEZj9GIIG25ZHXQcGFi1X4nFfAKJSIYeNOv
0CWZHc0xFDCOIj4bMYtGuvLbw0WCf2lEBFO76yGQW12fpD0peM9GiurKWymyb8dlabU8xk8ZoydW
vG/OG1ur8iJcJephKvQfXbN3Jrp3qhM+tlGL9VBtpt0s9/Gj2W7zLnuplAxV8cSLLMpwHwGdaHVm
ZZRuyDFVjOCTufdy3k8wmnxmE0bWJA2vpU0S11IBLtr8i5Lik16j5aljLnPD4X1NrHeF7cZgzA96
/9HKiT1JNGrypQNLrZ/oI7+lvQGZcMDozaUzmwAcDQo3XIIZfcLu2rHRgxoSfbvy8XOIkivoV7ZK
JHdm57e+ye5JUtwq5TODYeLrgXcltVeuo+WtI4ZsT7l0ZdrpHVqbuy7AxKLkQteRYFdISlXf5L15
IprNV03g+aHGWG0NatVtyRYxLe/L8PPoKK5bZZ2Xw8ae65/5HG64KC+OnFSX/Vw55rdlGxTrH5nA
drVMxonmvix7kGUST1oWVwi7j4GBegVIGPuetLnjPdnIj7Lv21eIb6xwGpeITB9BAgApsr0nWNlt
fTc448MYvRqVtg5nthleyOpMvRLXT5t+LXtfjFb6JlBYww3llA/swSuzLjElghJEdfcN7oqrmw13
1qYfHscbNM5sIW2ygOM+/o619B4FDfOlnaMuMH3Ihn5pHrWpuSFz3ZYQmfzC5aSNAhgWHR4inM7p
fZbT/5ySBUgIAmmBcreBAmV0tA9yuDhaNMM+aq07AE19Y072c+alj0XCe40r6u60plghosYbydmd
9oWgYBt7L0BcmCOBh3aTdV9Wx1nh4Krb/QM+gmPNFpwDRdxh/LyZZnaPW3Y1pTP/YoOyduQuHpP7
ix7ykuVrx7t89sLhRluW9SQnpyxsuajK5JtdIscQ1j3LpM0w8YKoO3KbtKRcz+TS1+emtTej3Pzj
xfipF78JWmMmBiNTZPot3VVKiqmPsY+5IN7FAVmEyy2ymOhFh2y4nl1M0bfP+JQvDlYLGlgzm5b4
h9wvWKb3krkcuhG3rxKDmMpcvjeumC+xgtTGGofPsrunNQvm8jHP0WMqgZ5eEs7bxopuoebuUSqd
BfpPFBzFHZMFfRk92cVG5exaroZt1X6RA6ZNscZknXzLI9KamgoT2rOYme2WcSzX4do09+rE08p7
tu1pfhsEedDa46RSoHYTtkiT3v9mq3k3KbRu28HY5lb23RkQH1DMb6ZGnnNF1KJdHyKJ+zzGyvhE
RJNJP+lcqXl8qar0pFR8EASPb2sb1bKi1B9GbL12qvsz8jzq6+Uts7m+MAsJ2GrZL7ATwy5h5G6v
oI0EexJCJe2KSQkLvnlQ5OFPlaeUmHwrP4BbJ9a6had89iisO1S2vcAn8Rz3itxUyhoAjn99UyJb
9E0t/HPoLMOtnUce2zw2hFoVv6VW8MMpp3OPiH0NEcHydTt4tVkgV56jjJy/WCTJM6frVca72kRi
W+vTroq1c1956MgDM5IOE7QPoXEtMu+bANJphUZ/nUBM2nqfell3u2DgqsFNuh0HFUxuX5xZrM+h
y04MqeVBDwW00WbmYrdwjMdSKFVq00+14UOS49xxhkM9JM5KtRHuunn3vMhUF8Eq4n30uWNWBgR9
KwlV/hwdNZigcp24GYorqZtNDcQQ4lZkUYmwJycK0yMgcxHB/vXPIoxVFzG40GeNIMEyXi8KeAQW
vikT7Mu4iLZmPbwa/66VDXQ2K0geENUuP+whanOlavFmkXHjjbzWQ2j/0fSSkzscHQveRSil4umi
a14o78s/qqZv4syN/uDglx/9uQnmIi8FQYDcdvmpsvDmcTBxAg7qVQpadPXX3Sxf/XXjv36xoOMX
ve7ys79I8n/97A87fvn18sO/bvNf/uxf7jXOCypVVGr+9vL+iLeHP1pxqd5e7mh5eq3jIPPqUpgS
8hfLP4Ga/aHYa7nStKflztPOM/N/fFO8X6UXjweUh9NRQ0EaGZg0Wl/NzWSjNQbu+0XYbgxAWOHt
oqRavses+4hEG0SKNNR4Qatjnh935Nz26D3vfeeAEq2R+ARwvH3yKbGLRZjNescsISK4HSpPmQy3
/HD5p65x7hkhWrJFYEkVLOQUl84oT5ByhlniorviK6ZTB12K6utjp+0trb11FQr6RVq6RLQtqtJg
Gh71yRu2is0Js21qye2gGcKB4xBiKW7HntOXk29s/LUbLcvBdKjJjuuWF6hyFMkVIkUDm3BiXLtB
BO3VLtIUXzUGGvgxCGds71c/bZLJODbNVK/DxG39MBh8Ta/yjWXnmG6T+ILN9q04eNasImoM0l1N
i2gKArkHUaqth+Khix6sVjIVC4X0ylY/cq0aXPQxG4iWU+dgvSTp8FgNEPqIwXxQ3AxOWuM9BCoO
3/g1xPcosk5BegiSLhBuvm61OdgbrrKdlOgiw5biNsbQ7thfbZDeKoO+kOZqALVljDQ735WehmDS
ETas5iC8jmr8aPThbVYQSShlv597/bl30/QkMsTBPc7grWG4v/XJ/HLByftKLVkDIv/lIR3Cddl9
1dgCx2HcjDXcSMWqdlAhbug0HtpKqknz8RxGtIRGm4m3tsS66k33QJvgUnRiPZBSgnIU7YfofwFO
Gp7aFi2iYQbExeVwHCKess2AcDNnj2cugwssDL/DjNVkRnkdcwcdg8YOcAqh0jTgdImWTPd54u06
G2kx4VkptR2nWOtN9DTmts2mJTVPyJDd1ZTlMdFmtL6jNil8iDG4GHX2AtMPPQIVXQxGRZ8gBF8q
nYaeAawmRCI65tPDkCvaHmhRC56GkOCeVGoTt63lhh91jTwETOPJ8wiLLAdjAtLSrFvZYaZ6uwqM
4a6ZTUAFZlgL71mPKUML9se6GDTqtgIqJZ7brnJVQk/qfWW49OZsDplV0P3iGXBeQWewS40KFEFI
8KXNaSQG5UBJw10p085Uo2PqqQR5S86M5yWbPE4PRL92yH/18iGdnfPQoSonnqlIy5/U4/B3mS72
sc46eFjYjaELSAisvjga7kEV302Wxl3KTqyQQDsQ0RXHGGqIScND1fGGcmq0jUIw76rrPiBxuTCA
kGc0as1bGOPZHfYW+QuOKM2t1dL+7y3tDlI9XDWheVVFsC1IMWDcaxhYDPFmd9GNMsKrHbi7HkwJ
jtD6VtreJdccKdko/cbF4qHF11YRE8mD6icHV0oqdnLqlfJdi/rI95z+VrUjtSx0+JlZDRhdARqQ
Wf6ZiWSvCZLC54mUAUqoD07nIe0RUPC7hqD6EIXNYHxSGvqM5uQySGlshiM5Rlz7QNhtvwVQYjxo
wMP0sEJLGpyVrGSeASdTjArCzfSn1lcUZNuQYQteydYeihEjK0FcLGYSUgWzlqV5GPZN7bxPaLyv
uuVuZXWusOf2ADHlNzDwDYQrrld9OsM6OiNFGgE3xTTwiQrD1ArLyKiafd0byF6jl67KL14yQvyB
jEapT7uKYbhMieiPMxM3OYL0r72ZCzUj2SBxD24bbuag0lG1zjHC4MhvB6LPqS0cIqvdISVRz0WW
RBddTIcEgs2hy9Ob6NKKuVPrN6UdNadHZPLWM5kAcArsYRsQOKt2HsWmMMs2GIjeLNN6le64gNNL
2QK06fGH6gJbs3djJwdRAoJBbFmAiV38iO3PYL7ga36pkZ4z1b3EArfyTO2vDN4dmnvgkvX3bqDe
W1v7zjaO3lAec0g1xqB4K+nqS0sM4KFRP1e5QH5Sr4Jp38XlNpcy14AzYk6vL4rJba+GF9OF+qE7
NzXgiJOyiLnW+Ji10ZcBwSMOyocJsZHbTytkUhkUYF+qIVINxKqb7UTNXsXsv5JopDYBCtLvcu/c
19YnfF16A1QYKa3TKVHW2KTpkj3MrX6pyuqls7V7ketXeltkcXSHYMg/PTqElhzSWphsz4OrROeu
NDZkSiMMCFil83NXlayWHxAFNqOj3OKqubqmcQEZ/oJHiCNdWV7whpuD/omUlzNS3ewLVXsTof7o
wFoIOz56A7dlZVv1ytTYlrdR/DC29SlNQvoA/d4cuqN8z/OmxEGo/0A5caMvf9ZjcdVtqf51KLTP
JcYQs1vHWf7oqNm5CdmrSRJWArQAEAuqbJRMEWUqE2V0mzlPBmcuNDD9LZvJjY9g7DXNm6Iap5x6
RGGab/KjkXcVO4J4D8yZVMb0BqzTDzMFA1G61Spuho/Atb/G2nkBQu2hNBlH5zXj4+jH6mPiGhLz
vHG1VyuIPq3WRuIdroPMouMVxSstcw7hbB8rhWAf8MZIjDF7meJCDX6FYHLrUgLvx+6gjPdxGkrg
LdCcUSilUbg2x/An9ZSn6WkKM86MKsJpKp5mYEI8H8JdNHtPSk6Hgmmp22VZzVH1NCvQ21D2bKeM
mS1G1e3mPwto510J5n7cZ+DhrKS+K0k/U0xSfrbMZDDtU7pMOfECGjgEOvcXQ7F2zaUb9bNQAGk2
iVqttDp9Gq3pNzWxd7Yqawy2X018chOGYcFy5VM/OEyllm7M/ITxcI8GmLpoe5pnIJ22lg6cbN3H
iQKHg0qTE7bY9w0ZwEWaQODWnJs5AfDrOUpSFM3R7NcJ1RGiZCmvaeihFS5mYZ66xHU2RSaR/eEa
8NSMZS2412P9m0Aa3+5aGCBaaK9VbVPninVC8bJPqoLZoOhkl6lad+742ab1J9AqWapmEKopLVao
4k51RkK4IeJs5UbTOiqd89iK72io8h3wMr+19IBEFhAMqRV+CIWxJrBNEZxLXdMTG6EM4RqWL0bK
vmvwO0VYw+z6oDjJqwEZDCSfvstHk+NFVFRrZeRIBbT/zRSGQ6AHleNEeaLC/WgrkKgSmUUM+2yd
6Smf/CSOWqI9TWySZOUlXaN/oKDMcRDweinpAImion3CEc3s96VpwZsVKmjOquGjL4xwS30J7ePY
30saqNHIRxrfZP6DOhbEGxSs6YTgnE2R7yyFFds0MaiW74POGBFJ/t57FE5TAyYvacFAzSi3sbhe
dHAz60D0H2BGtj0IJhSDsGFmhA9+ESuvYWbynmT1qzJMFzuOXnNgBtDZxtU0Qy/vRE+kBD5/Wydp
RL+mAXUTRw1hKZbxhm4ZFjoUPp5HXWVt0esCmBy91JZ3E7n7alKTM9JPc2Z/zV7PlgCjKecsnObx
YzLWOxHgk9Wrj6G/amQXudpnjWpO/jehi2C/7vfYClL8OrY1PKt03wFliS1ouRU9XqpitRRxWSZl
WFzyAgURf+aydut/+12MYtFke99klNET+k5u7rcMEJWHsLl7eW8EPiB+IN09+tkMqPP+9qd6VDEb
IRaRN/HoXY2SIULny/L28i569KJpQICN028m7o6dvPxWx0dsxK/zfJP3G9bwQPi/vHHAY/SR65B8
D+hJPqvRKN5mWHtx+uLKcAIKc9TOvCLdkowK6MteV3xtwBpdvpa/478K16XHyDFI0Vh+ziZVI5qo
SShYqJ9i35SKlOQt/69o73KqQI6zaxQGIypVT7o2uUmlOVv5tbwcPR4rKbxLM7R7A9QaXlDzyjzk
a1Tshk79lk+s6EDpVdxDEovHCm+BYQzbjr/QkpPHt0PuUcIpuHB2FYJteQv5eFVUEcZerOVztdo6
A3Id3I3Y28sHr5p+U8kXQOOapKkDveSxLtby7uTzkg+ryJdDrs7y2rmPGnEdpy3515GrAohLQSdQ
MeGmjQh8+fbIlyffwr+/VI9npY/s5qib1TOHCcS/MY21cjQ3zN9bfC8I+YivoQM2OcDM+FrepqTf
r9qfKscWvBVH8KXbNv1z8zhUiXCHpMXdEWi0cnUCKKhjUaGoI2crfxTy67J19/ImVRev554Titqw
0mZf8q5Ij1ki/WyK7lPTfIqygOTMiOI2XvmQzVd5C/mcivJ39PD3JxXyQ/mEw9I6yIfiIS5iSJip
ZyINteXh5N3Zot9zNxiRIAVNT968FxHGauitdlGe8+aHCuQLtXdxG3UKi004HzuDrl6RJNhSmno9
6HQ6QiP+dthsG1xViYAfNit2tYtIPGO5n25LA7/qkm+W2xdlZLii9tvOUf4SJrp3UnFe9nTMdaHT
Dk5UxhK1aLVgKOLZuiRBMO6QI3xXeIfHUeIeSjXeFimsO2HVe6vRkIck5zr8mVDQY7HRHzktfObD
iPnfca6LDMKsGahD/sAiSbFMNkXM+sUs25E2hNOum5aQlthsi0Mxg9/Mo4MRFs8I8F+C2UWt0xGF
wR6HckN2bMvhUf6Xe7W+qaRMTErBWkRDOvCv7bDVAGqR3EE/RkTRtxrAg4qdL8XrSAewpnd4YaDx
LErUakzle2bHZhnIDYzGeTXm5IMcBukkwpzAgQGtK43C+2R1z2nIfgiMH1eqTrfJmFgzzIFjnIob
tbAOk1ywGmBFzChUKe2Kvacbqi9LuRsUHLcsCeJS1g0pdorsVxKJx7ud0zBpTPoxMVZSgr33XoMo
mxorw5ui8JRPN4x2GO+z8hJmbGxt2TJTOxQUxBB/mU1M6FvI6VEXPP/id+mWNGuN7AP9xEZVpD2e
5v5BNNpezWkg6US0EU6xqbvqvai04izMFAU0EfeNYW5njUZL56JDNnv1ucqoadNMuwclfo65JmdG
NinKMIj3tcFZZ2lOsnfeFw61A7AOmQ9JNsLZaOzmACeel7EMexRVJtzpwNeKrT4OJ7XK8OoSxdJ4
FCMmEYN4lc1MMPlYr13YzIccGu8f5VWJVGylVgL937CNR5Kp1IBatibb0EJD95aVz2HAJnUZ6K4T
jeu+sDcNeO2NOQY9ANOKKWOId0VL06/IKzLFZN+5l0O+UhzA9gLHiFWf7ckyDpPCp9oD+RIp+0bF
dfeFNYmLI0GUCRFpqnP0SuVtDsavGM83Ruxkuzx0PaK/sCHebUYdt99ghsUB6x/6r9pHzoCIZDTK
h18cBeW5UnIYuViRuUk5WFFckjkW6zZ0T3nMuBCq/ZaNbuNXgsJpn1nbQdKl5/galOW0iyf+Eji1
b6nsqFCEvRhSmSGYo/GRdaOiLUqGXWHVL3lBqTkSpD/oU3A0TMj2YjiALEnX8TveS3cF0ODZHpt5
W2hRsRPjFzvOklSbSd+haTh1LTF6o/5D1WhORCI7cw4E1DrO6bYXxc2Iyi/63SR1IQqEuU2KblDf
+jY6a3by7WYXz2NrVGeN6U/gAJdrIegZ20o+vqJ16f3KZg6QNFF94BABqubskRcSUiccI9RbObhm
W0r6/rRTZUNxUUnlJc+HTR5ZeTHcHOOisd93MiQinWB71CXsBluGEmWbyIvUVSq7x6YtaHUNbPRI
W+lhjcl20dI0aDL6cmw/7jhTaf5KVYP8jlSimzVbT+TV7Gj20LjhAu4r/aHryS9JOMAVCsbC8k4y
y3kAQcdysFXxs1L569Nt4NARKPtiRSIT5ORRlZpqF77VjC6uMNiVyQcRdKILbAhZVULutZ7TCB2Q
VHmxdLB7pFk2k82EqXLa5TbDLHOzbZCrv2X/bBHmzAPzMA96sgx0E9SKL+FErBsfj2NG8NXiM2cP
qkjynDuG1N9wM57qJL3rWn4zKsZC4UUfisBG2tLU1nvAjplwuJ4ho3R4iq2ABb+bvf6MK/phVMd3
4G0f5DFxwhxQ8sQR5niYB+yGxvRFm6kRFbzCZgTc1kdGSrRnyJIdIqz0wvgXAjGDpirWBHCUOyW0
uRB6NBF2I/aih+Btwms6w2nfVpZ+NtPhaab1TemQAWIPvIhYfkhmULCNyBvc1yUpjqXxXLVefaTJ
hhu4H/EgoPQoEys7eLZ5NUrrnsDgqvr2U03oIRsze4ACYFWM3Z0wOs4XIT4PshPkOlWTWB8FeoOo
bhBrND0dSBVydAZYKQA8aTNBmxhXZu/CssHcQXOuCdu3dPR2icU71zj0tJ3uG4jyyx/xlGh/FtW3
Ih7j8lCY/SmFsA0kgFEM5eMy69pRxvwynLk40shZd7FG3aQaENS0DaKRsLjLjh3cRBQ4WGvJbIy/
ZVPQdqu3VhfPqSYxkJw3honRSyEYb1NlPzJunopGIQyP3NGld9ajEqlK70dDzKcYmYCgyfPqPdDc
llaFeGCT3X+vCzYQnP+LoFkjpoCDicHKY6A7/2dVcKNzoaGB7fZBhYZiAhBCU5TOr+smBcEf1vOM
OHSft5QRTfjlyYxRSV7qWAmhiip03aU8Su2Y+EYWdqlVqglrWpdNeVOkktEJ2RYFnnNYviMsVA73
7M57Uh+jkGTtqMOqZHDCUatjkvWc3wbakf+HvfPYjSTJ1vS7zN4vXIvFbEJ4aJJBBuXGQSZJ11r7
089nlg104/ZMD2Y/KCAqilkZ9HBhds5/fuGJAV7do2T2xscl5Lz95y8ugh7+7YuLr204lsZ398SJ
+Rc6OTSuMq9wsdnTpu0zFo5p0S6eA3kUrTbVWnNJq99yntyNTrLCqnY1A2Gl4FxgiU5EKxQAQzhe
l/DvcElhCYYJsGWy9EsR8lm3ogBbvC+3HiCcuH5PniP2qiwbAGzrFEIBgg7joEf509AEPAhQkEXS
rCibInGfpoLYNBlcj79ce0FwKAqgoKCeH6iy3seG6kWscLmN3hxqJca5dbxPseL4qePlvlHIgfnP
J83w/jcnjS+qGzYRFQx3/9tJc7GCcAbFaPdKbECAq4LbwozSESWRnOVOzVOnMxaTZEpJj2DqcihN
4DixtdCwnB3M31mDlOehUO7CWvclOUbSmpZFzvyxrNbi7JR2yBYHTKbXkRpdgUnf/7LZTON50Jnj
LrRIgtwQjvF+SZtrN0xsqtEB+8cwApQWT+B//vrOv98zhsWigQrDhcn4bxIEFICp7sVhixdMq/sk
XSgBiiknYpvIlZD51oD5tyDTqzp2CS1B4pKkp+A6hWhfkMAFmzyYg3urWs4GAeIsfvvFZqnLh0OL
0Tu9HAXDVM/XCaZBKTaV0Mw/ZpczU3jerciQ9joacAscCNYf5RRgORQSS/iXOmQR1UwRmfxmZPsR
JIEizkHrH7owqcjAYL+fEL0W+2SZJQ8pGc0a59nqYLuYztpibzMjzdtZsXkoBRGL6NdqrWWMgQzg
o5gWfOc1sD/TDzWAexTOzynUhAUBqDA5w44+momyssi1lIWynngI84hWIIGkhom1+c9XBF3vvy9g
jqEjWjEQZhi2o/43WYjVKygY57HZJyW+LAPF6q4jTWSjm3B2ivHOXmxj1XUOW2ndH2271jfNEP2y
J1f48CIRDJ9nwamrBM+qqItT5OUX1wrtNVFfVENx8droNP8F86u/i1KrHUybIM6BiA2cgT7Vcfl2
YrTSau+PbXzTPWxSUxaOXHkC+GBDbXRmKLDK0gafsLZ0LonZfyzk9W7nGkd91X6vBY/TDMCGlCGK
t9GcbdGfYulCoHBe9eO95+BHvXQnpcb+U8i13aZAI6eN1smC7pqmRr4nSWEV8dHnIZ+OgYcpXGMV
2DqO+ibO0XKC1e0NUscovFoNF81WhU0Od3ZTjcCNGeHRLG2IN8oPwcF3ahuwkwVPMMMknc3oYKBb
xrdY8QnlziSnx26y38zD795lbbJMtgbJpJJ/rlPIIdq+qkP4W+TCRMJYFXr7LQvKMK8ebIUJZlP0
IbpQngxB3Goc64Y171n0xWEVvzlJc/DK4JmV8kO0pnTRxnoW2BCZcG+jZ70FarVJrR5K74BlCXkg
O2DIc71QcXkKNcKC7DRcyndBDKLiX5tKRJlmpb/mMF3rPD/pakT8CfLKdWxQhS/e91yEL2GT7SVT
tYs+y7D/wpCFz4roIbC1dQokEVaeT7SbCsYt3Cl4ZJOPgXJbSelEkeWfG9u5pQoMXsHqEhUnboW6
IINka0jlZzeLDi7+NoH6l9/Wi76jGHjo1LwXcuqaQAhs8AARnAioQxDozIixExbCpExzuDgZLT6z
J7j3ZnXrNfj8dTvAxeEAqGS3LcRIv+2NqxuUb6TkIjlY+OVqV7+QC/QmH/CoqaKNVUzXKBlgAFQh
Aphaf6gSbMHLhh6/BXggB25DCuWrG44PlqGw2ND3rKwx2Vn05K7SUMrhTgCJm7ZIc9RH4goeq7h8
mIVuomOU3NEeey2bP/4+4yY2g5sCeI7GV1s3Ro3bjmi7O7yXVoMGFLBQ3muCAlYq/MVkOkTxeO7D
T5B+RZG3bRSdNK1h92BmlBnuqbJh+CedEZ8aTrK5VJAkiuJtzJctLq8jDCEG10zGn/u01E499DQL
A6WRUNWHRB8P8+yO+1LHec51cpsIvSHwEaQBWfTkzxQD+4nqWTvccR4sekt8nO1sU6FQP7jueMZv
5stKZ/0pXcCS0+GsRGjBFkQsnfPsRjXLUYNPp9OBOMXwPdUIt1qHiAkCTABku9j0i6jViTAyhi0d
urshMIbROsnAnWIx/u8xBfMmgZJ2dKomg7tOEHsgaRZ7pyXsWZjodch6UFAnwieCBPjgCKsMj6uq
9pHRHpcltjeNkINO6EJ1UPNdNCgQWZCM5sJ9Z0FFGgk5KRKYB6XXhJEWZjn5gsOpSfKRkbzhHohs
XMhSR6v9nXR+agnJainEq1DSjKPjIGiV7xgbammQHxVdvS5C/Ap9bV+pyGEj27jZQiDrdS+jEMwW
CyraUapo5duOYZAQ2JZCatsJabCO+hbKw7QncwGhsJDmNsuv/I9W/ES+Q1HHEFRIelMh7mUfR+Zr
uJcF8vreFBLgQIiBXVTBsZAHT0IobKAY9oR02BQi4rAtLz39D9r85S50EBpnQnIcC/Exabi5sM9U
1qWQJgMjWic8DR4g0Vk7eZTyKAwhasYM97cUMudACJ6hzDFSESLogDZ0XY4GYVQopHUhlcb+m/kO
4ulMyqiFoFpFWV2oarevhNhaY3i4NYQAW3pwuPlLjTLbEBLtVIi1K1GEBELA7QopN2KzqynE3SMq
b0fIvVPqTgYt04uXqP4Sz5tJ178NIRFPhFjcFLLxCf14DTndz4WkPKoQl8OQQX6M3jwVwnNHSNCJ
NbJPo44sPRECddZiLC7cl1RI1z007DUtJ1HK9rr/K29PTuN8tbr5rmh5XCJ08DqBry6ICfxBBZX8
9BQWSObd+LhwAGSaFgBDiOohOQ27VsuOYT93OzW36ZLresFVTnFakAyCUnGsj8ml1B4KGE5HCPbJ
ISkDuMcoF8AIhU0nbWGKyARf1pxLoifORn5GCJV3PyLLWOsOjvFZHN3FMMQ3utCo0Ixhrk5pVrTa
UTKA8fdiHSo7mFlEaTUtaZqGE+2lhAujXBDgdPgNcWYQhLizXLUKoc2AXv2dRfazmS/PsrrIh7nc
MCfbjTrjvLBr34YQtqPLuA8md/bhzixTC2ksqtAzWCVAe4KR5CrYSmp0Nk3xLkJQNVulPzbp1xyG
J0nPLvQMSz0KacZ1xLPpiNZGW7mDH+XLo5SEaQERLUH+MEUbSI1HjN7vNOIOeEgJrMACtIjbm6yT
mpntYwzzXZRAt8oC4WjW050B02gA3murWK5i+5QccsQvsPob1n6+RQJK8bgEoL95i824oAar0M4p
05vbUucfgg8r2Oe2AQMdYROjRMz/kATEiCCDciG2ANScnNsNuz6ltM0nVSPUnDI7t2jfQTqQ4qTM
4ap6ndbZMQFXXPU9v6eD+pzWkM6Uvqa14idSJLOElbr6kNz+AcP72Il9JwMjyNMRT7bxtnTxcCAD
DPMwI7o0GfEDautLzZYkCE8NMoJGuIAM8Oy3To2yDCLlLzktcEpacM7coL+tp8XFfiw/ahjEHBNi
OHnmyfNR6rtG9W6htTCr1B/obtGG2OPNgrmbZ/EveSM8q4ygeuWWTiAOto12oJk/BpFT3qn1Vp9r
gqfMfTHbCE2svWygHcE27lvnHrbE/Zi3hj+0sLhIgD2QJQCaJvSAnnLAOPiBxC4q0ZDE2w7jxx5H
cY9c08x4ygSgiW8MyoQEPEatvdMY9RQtxtnS4U3R6Q8tyhf+HY9glbNTBCKLZp2oderXRFSBGh+N
wEgZyKCiCoOfIRqpi8UdsUQGWCRl5CrRqzuK6HElwZYpoD8hE+3V8bpdEjdvSNMOIfMVdMUpTjMJ
9lsJB90e8h66ijlRPRHVPaxtBANGv+CfmOcfraL4baa8yl8QYuojedxkJXSrhFx2IdoxWR9YbetX
UXtK/CAwqURqK9yI+rytm6eU0TUiGWrfHNAmwbttEynlOW6Uau2OzmM2G3e10l1iBxY0waLppm08
IpTj40AaFqNBTp2nVghnkjtLt8HHOTS1t26jhdtkOL2qGnxo3eF0dCOXJySQDB4C/6MG+oyvkPMN
uAWffxQisLwUV8j+cQevJC8j9s6dkKLGQooUqAaHZjKnky2iwkd4TnRxh/BbCS8lmnPQ6mfVCH4r
ZUnhTeLgjXxnMzm4kSLBfBgLjjWYce52I6dbm0N5nzFvZfVB6jJl21gJv7SCNVZUqWzYW3t2Ppax
/tiXpDuoeY49DGIB8dwSdHy13Xw/dNVPGqQHTQAgOcgv1Zt6SOfmewA5NcQx4l19qxxC3BJv6ThE
D+ZQQfeRkyN2XJqKPFNMnzsyXWg09qPCo+MFOE4qyriJBgNxIwnzOyuCrWtMya9ERFyYDqGCW7gD
ELgxGbrLHyvRvAoG7JtS99OdvDswKPw6g3U09Ft1IBYArhVnQKj9yvCjsIhLW3oiDtrllIqG/e9a
FnKhxzL58Kb00w2jnyKy8Rd0K5TUPQF+hLP6k+bPEZ08JHGWwxbdBCayk4FPbWfsqrKnwRGaOwJ1
kvVQi5wMlyKQg6clsWbaa2oyfklKzAz8mbmcaRWEvj4xPuN0RjAoFB6yP6oidu0wIuS8xAvRGbyb
FE5JBYYmbqp6Vp4LHWoScmoJwEncWpfCCcISs25EfYOhArzSEMkvhV8ucGZzLAh240FNASL3/USa
24TxkxwASH0OrjXcCLC/8DqESiu6DpMwtZj8JlJVbIu6l8p+0BQT7fPV9u7w0N3lpY6tDtyTQ9xq
kLFslylOnB3jmSSHIn7uTZuLYZ0SMzxoJnFcRutkfmLb9GMQ/xHpKnfDYj92ZGOtMWJjxtMNoN7G
n1mssik96EhyJQnfEM/p19CT2RUPUbE3J8IlobSqse1sTWOjd1xFqYhV45mdqPC2yGmnTGvXWkGj
n490e/IQ8J5lpBPU79j9oE/n4VYm876dCnZXVqQkp1msTVT7DgCt2lIcpKO5rYP5QZs1CBioLvrF
Kw5GpTqY/iIkQqxxlALRMcTHvKc16jZIPZXiXg44ZZOrD+j2MLzqMU72PND3Ji/fjU7xw3K5a3GB
hCckFhyMjtZWPfW+8dV7081T2mnTmQjU4qkwD4k6olu0v0tkED4ms+eqgEA7OwD5FY7+hzL4MssI
7EEldDvENlXYdMy9Ml908yULLRXj3gFhiUB8rNBE89e6xRls+uh4aA8mltBmHn/LVIH/6aQ8dCV+
mRlBqLCEXKqmUkgMpWZZKk+ipT6wot08s36XI7d5Zq9zu/l98bRzoi7XIV+SFVR4gDHC+WApFJva
S96l4k1CzmHUfznBcj/B28au+NbV04uJ/6iT2jdsUi9Nae0wpsowG1dzWGNotoSvQxAq5TYXKi8x
brZrxLIcvOwnFRW/hlEJCWoqUyCfGGdzu16hOPD+7nxJ1Ty0PdNjppm+UCDKpys1Zt+s25Nb6FCX
0mcz5KuUSX3wejh0ARFworzDAF3fykcuFxMZOdQQg6J++HJsjVg+yLu7bCZml9694+YyEuK81e+i
57lUlMgfbC6Jl+N2IJBj14HrqnrQPsSWTALil5KUUJU5y39H0hrGdlCibKGJ6hflHCjWk5z0ymsI
1YJZfQLo3DAkaarm0DvMJlrnxqCJnUXUSKXKytS7yOXgXx+mKU9WYhivqMrPYA5vXTBegcMYOKS4
b0X72ObxqAAw5N2gNHG1lc+FxBAUBiyMfPhA8MndrDqPomaGtJlu5ORCDrA66zNwuyepJfKQNq8U
SI3WkhAp7oYzQOLyEk0KlIYg8gvqYbBHjtUENFxlGVb5xH0TZAUEVYuUIjUKUA9wcgASsTEQcMa0
nENxQ1Y9vbOopXtDxNY57QGD+QeSNnhGWHi1jMW3pWbCVA/GA2xvCqFpb4gdz4XyiZQ7exD1mFFO
+L4lW6EXxBtCYF+i0tIoPeVZTiLzdaTudAmdJOaQrVl7dhZs18kBZy7ZKuxiKZlitL5Bf5rN8FfM
+uIIfspS31XC01x8liWmujgaY/DX1Dca/99CQRI9Kc4RQ2H8koWwOAf9EKs+sN0ua+OdxIAmWCcS
b55CDcIpMwkxdYF/RnQK1R4hdWSqoT2sR1zMxAgTqhkzL5fLkjcPyJvfWprbpfaekT6wIIBlwKjX
L2kWvclnqNa00SfKB8EKVtJhOW/dDoWJ8KgRkjh7Krn93fBBCmldIcAXal5H+c4AKVaj7pFbAlyK
ryq+MEP2AXCkLvTBcqXoGWhrBEOnFEpToouT8SJHHEuOKUFlP83Rc/9jzaW9mkz2nsC5S+byo6Cl
XnlAF/gzMF4qsl/DKT7ifHyIPcJA1RBvYJob0/FrA+6x1E8qLpuqXrFz5m1xnoWZQO6khV9NOxM9
QGnSN4ibdY6p7TuBTomyhRkZyXht50tVoajnYmGFYOTIX4VGUdJGLCP3MzMBMq4ZakOfQq2p7Ilw
W9uognCZI3wIpJOHnAeLsc/RmswrRowVxI959E3EzmNl4gxY/krCABR7Zqak3Y94sm0+GsIGYZTn
DzgLU6CE9gdamL04Zax0b6pHOiQwaSy0tWaLq6JDdSyG32LVS6p+C9u/oDkKjdU4Zd8Cgxx7blSp
4Gb/eAnx0sHJgfvaTZEGq2h9RJ1eAf326ESXwDqMthuv5VeIhgnYu1hI2o7InYue5ARD3puTG9yk
r0WKzJo9EvZvF+5LPAHSSu3XqaV/eDPtUsZzFZOvBO9meZwUBmc17kX8Od4CtCGVjl41bBUbMjCa
Fox/WcizehVq9eOc2TUdL81fz2XxKvSxvcUADSExt4UsVlBCPRSFi442+hVnVPy2SIRQTULR0erq
X0w6N/UN07NqZVnpuQBBXqwi8yXMr9KYkhHQ5N99Fl8cKqclpUSjtvWzJEZVXHDvMFZ5UTVgmACN
aK6NI/nAr5h7Y4jCsNwWhYSlmxr+HctJrhkymY1QMkbG6CeJ3TVOQTP5wOJbDpdGj2H6X1k8lc3U
46DekkUVaDgsNTYwaTmRc0u1kSKpoNsN841wvgAmYrwjFA550/2oDDwUbEzW+sBCkv9CHQXcDRwy
Fj3wFDowUwhurW7YwCVL0ICkC2yM4Y+dJDtxu8s1MU1ifl2f+HIeYquo/jOHkRIlmCwz1ciFym/9
cUkeX/r8nJgRQQluERyZaa7HWiG7CwxcWha4seXTR91JqwJNiOKjGZS3tBBL5SKQV6iMI8NBwAHM
S3pfbgjz9rOovUyHeWgVLnfTiK9kGzew+JznuW4raNzPEkyQOIbSYq/eD/qTNMdoshm2bdrC9kQP
NKQso64X0UMbzjHKyqsRcecsbDY2QWh+e1tMtu40RZmVu8LH/Xc2MUBKFaSntWU94UXurQpl2U8d
90BRsLGr3qD5Zbrvhc1L7pQXpSeS2rHnT3f8kSr1oE6hl3ic8x6sxqVJxQb1HKHUdd2BrWBB1+WN
er0WxICOjggYvlpnIqmjDIAhI9YhI6jZrokExkA/0nrmaMVGTN9VB/SR/AMCYKsX4e4vkJW8BI/R
qj2h24jsIP1BHv6VDXS3tE+G0b9gCGyuda5PmmbxTnosBYxLiOyBjWRspnGKaM8h3440GI6d/qRV
eZgzlRLQXlamI6i+AqiHXfY+x/mnTnYBTCLsF8aF0CwHypbuQM5QEOlgs29WELnGzD7h2TpDqTOv
uWB8ZONwVzdEYc16fGe6cLCaBR5cLshTVUjxbvFUAs5uB7aWcLbNVbaAvtWgpBuVgF5Juehsl87T
Cs+EA0EJ8FiPg+XHobCFm4PqpXBI9/w7dV3yt7xGjWE1uAA1Dp83JdaGJxRiV2pvJXkosuHSzSHt
aRuwKJlZ9jZZ5Agz02q14TPpWqJAOGSn+TB0BrIWlNy12MnFTEw678Q2A5Da4kMVU/lVSCSVAAqX
uqYqeZXmKnFaXwg+ehL7Zg0HHeC+P+FQhYxctPAJ0yFibOkTw+xP2b/KJVSuZ0XygY04tg0VXErz
NfPiXRCDD9jDVK+mpiHrdEx92vwPJbK2Wl5do/pncPvPqmau7iZcs0ynZIth1a0nBwGmkRKII8hJ
LDTSKoRivFrh5gf++iG6uyL09m6MISVEHaOwAXnCXb0QmRIJe4AWvAb+sm9W3klRgl2upV/SlCNX
cN7IBTSNhmBFGJqI3HNvXkcFFhhUYC7LuUC/HEwBJKdjXKLj6MZvMA4B96aVhDkrRj1r9IQ7b3Di
vTSGkkyvEZ/lkH1AEgfE8C+1IdG6YfoD5YnKKOiDlVmnP9JYyLLZUbzS2LADv/aJ+ZO02bMwMBLb
ploSVeiVzbdL6AMkSkxRqd5g++3mtnpdXOogXHfwKAaVIMkNnhbMgaGDbdky2Y3Ew9d05Q2J5kEO
gDWHiR0Azcr0vAe8AO8D6H6EHHIIVgjnvQueRPs0TZT3OInDTxVys8ERDlZUh7mg+PVmfrFTT18v
hfIjwWHdFnJiMlR1rF6YkEBktbjuWgsTvmgIcaQ5gDxCDLrKfA5RUe8PkN/W8iZlMEpc42Cv81Yj
MDqxH/sI9qw4+9zc8HoYQOZddQYmPAuuEuqFvaz9ZO9WKndxHmyJ40i5S2J8myHbp2UD8RFitoFB
ExTdeIej9a5L7FdNZ0mGbfoVCUptpDVbr9UZkVKHGI376NLTHuOheu00t94w3ll7dncH1wwivLAS
E13aJCyR0PuZKzN+F5jvQLTbFhBr8QW8TqpLKxLGZHvTCacxOUbte/3bMgvyxqzvzJpQFAo7CdHZ
CHSU7KDfosWPwZgcZIm0bBl/7Aj5rKCCmFBDksG9n3v1EpULVAGD/sy06iNunSyjhfMpHogkh5qm
o6sRVbQkwKUtlRbRzu/1fdLQUOTii0aiAuj6e2VvN3mxDSYXlxCtvUr/rnRhu45dH968Sweo493H
uHVrQw1vSyPi1gsUv5gRTuuMrNZVj3BTt28CHV9K57tQmk/haCV6RgYfz2ha9nVWPwhPkTK2zgug
ByAyNeNkMj31nrAtfUNFiA6TlZzljnXlIV/Um/Q+zMThe8p5UkmxqlM0xK1wo8NJJN8FBjTd9gSI
+SlRFm1i5YhaAjLU5rkE50d4GkMDjA1yhaCqL2nFIQ+PriDzlCVR47oDCYZWi5zNl0yVU3VJoRSN
p3xyF+GuJ3owiT2BURwNqpfMzP8YAj8VZ9mtlkteuUenYly32H/ysUYmA0UXh+tZeB455rceT1dx
eQzLTv2I8SZtMcMAm/uQq6EAMjGzqQk77rmmZv2IhI8NnTGe+GOdEm1CpbGqRWUlTrOsiAWcLvvr
yeGhl25F4v+ecYeDLU7JLDvADnsFlMfpaRYLhdjB0RylHc57/ZRAksCavJ8VodsE2TaUrZXTD9M1
fKBLfrdaFl6lEcmi+NRwJhZRarsCvsfr8t6e0KsJlufSw7huavdR7iQDLB/sjlRKeeb7SUUlwi36
Tgalny/k6wQhnm0sUf0lLfp3sdbIvd8KljsD4tEWnqg5+8KKrYeOQ5Jc/Bvgg7Gy1PikVXgbxkX1
1pVPs2HdpIOUKHptY/nICu+EAk/YDxoxvvbha3enttF7pRjf1dX0U7O0Nk3FBRVVhdxsFBc16Dz7
UCJdAmLXEr3Q71rMElbmMBzIOz0gk7qHov/Sjh4J4Q53+vgY5UySkUTcal03GCQmLF3ph6xvlcIk
ViNYxa31XDb1+BeN0zTAAMtC2aiTvShpRP8/UuP/EqmhmY5GnsX/2dH48P0Zlf9qZ/yPv/EPO2NN
04jUMPhHMw2WSeFM/I9EDeyK/0sna4MwIxBt55+BGqb3X6qqeqqDjy7jDV2DY/gPN2NT+y/Pg1eo
6oZFuLuj/j+5GcN6E+TVMsP9pDh8/8//YaniI1SOC9NbVIOG+9/celONohqhrX2nzQktNKr3MYrD
Q68v3Eug06IqYj6JuwYvVdwNvh1Gj7YYMaOGhUYi38qXpDUcpputi62D1Rzly6JEJB+JF/mf5ZQw
I8HxBYq2Hu8hPpGgI15kQpHMKvqXn4kYzjCA1ZCGLMdpn9UUH7zId3o78UOTLGM86TDB0ERCaZU4
+M7It0GtA74OJFCY5StLLIwupcm3NZylk2O5e7uMHgLTm0An6jsYtPEOXik+Ni6T+1ba15jCTsb2
qFc6N79ELX4NE8i65uWk0QtmOWoN0D94u+2cfnkFWoCsqIdjZJv9cR6jAeEqgQe13j4oFj9qhKOJ
yYYMYldXqHuRuCkOxxQm7nM/eweHNL64VsuDoeN0k7ZWvLEslywlGcEq37ZNC0lMzyACQ3fYEGVO
rKk4TqWC3SLfxXHpHILOr2m0j/JFW+pop47x/YQdxh4q/j5MYJ0wZqrTKTzWQhWDI9U2qxDWa8Kc
/TOJ01OEcFftWuegVyPOEGN1IMMUtbQzHczQfMrzuN6kXX7siJU49m1cHLXRwMFjGoGDhCvOP19C
ESz1z/+chbHMphiT6+RqvZ+KaE75oor4TvlOpkrJd7pLsiBRUysoKMVRHrl8caRdjHjB8nqlTyRt
4LCYkXMrjqcjutwP052u7LOnhTIJ9xuI1ozPk3V9Nc648cJGqJ9168mhC/huVNgtK1JGys4vVKSH
YCg+kUpAeX6wQ9dEajEJ8Z+QRmo4i0xy+v6Rd16/84x1/sIgZtE3re3P6n1HRzuSlWCfWueUapea
W/4NvH2zrJrX8gJ5MbG2yHwJg2bijmM4M7Z7Y3oyq+/S8t1032Dg1BDFPKOfj4gKPRI4Mq7r0zRS
dqx6iqK1tp+Hw/KlPtOcIswwmc4/kvPiUMavIpyOc5gozBoxqLR9D3t9KFGY/ZtnRgoDd2GxtX+S
Bw9kE+f8elWbxLasmA0XT8WTkfj2i92jahSnrV5WVirsovsJThr9KhJ3vmtHgPO+Zq9KmQ8Do61q
Z92Ed5X3VX3jJ8Hpu8ct62q/KGipwi3B5U8MFjkTziZkj+93Jr413jbVyeBALrWCB3yt0nX7yM+r
d6TE28/0wDDkpNzBIGSuW73DGzRE6BgEwJULXYwxOPbgULHWIQvBEXrtNOzm+KHC0yZazT89HLXm
D/W3g5Eu9UF6wIRy+UNiSto9El3L2UVkxl/LvbX6ieJVJGFk2xbPux2Sn0lfkTjJCKV/NKZT8aA/
G69E/4hI7RAOKYGym/YKWEDcDxSf43IYiOQrtgZAX+iTK5c+Vu6e4QrVD+gR4xhsTbIn+0wr3r0W
X85z8eJts/sEK7px6/Qnr3lnZO7sURQqXEWkgMGuXFbEibqsSMMfB81p+kyu8iWb1+oDPkE5Dive
xr0ZZ4Xids2X4bY1P82f6UaHEp4wIDh0BxeLcTizOprLTfZdtn7I4xDskj95vWLgGSeb/KIbrBR7
8wVbHtpJ6rZrWj4N5/pletA/mGQ3bw3pax6SjtVwdmErYDfHsOhoAgKUDIu23FBWhnMngyfuhFMH
9R+08qM5beODam/Lmx1D714TB+RuYEVp+VbbdlfCOJdf7wjXE0al77ZbZ50e7V/vD6qwU/tjfhtH
6zP+9q6sO3O7tZ/CbQU+qTMefw6y/TSsdAgR5QlcwthNiGRfg01Wr72jNW9HpIz0n/fFPjgM93Ox
rdgObKTnq/ZT/8xLbDr3LvdD7leQib9rRrdIaTffwwXwZ7hU09Z+NXHvQE3jDxfiWbY6bkhb0EoA
2+CN+UiyzS4jXobOqj51m+ZWX7rlFHusGWt03O4vvcH8oi7botsa3VtrvLN2BDjTYoRmf5s5vdej
FW1505zV5KB/zsu6PFITsoNlfBxc8nnZNu8M5TGH/+7CHTPZeJXuy0ct2nDO28/llvjaV/njsYSu
FHc/2/448fv3ME6Tt/nZOgOTsCyOu3CLktInWZLOwnqO32HfjH65Y7UcP4bEXw7VQ9LttWHVBDuu
JXz1ILhT1UN1C45asCu6ffag/KlrcX1HZcul59krbhCl+IV6vOb3TOf+JVhI1NuAbxEX6im+y/eg
125Aq1fKdLIQz6f7go2OdUc7ZreEm7KBq7ANP12ipKG4NtuIvDrobMk+Dbb2lcf7ml+SLzKxvD/h
Y8ek4F64mC/GD624r1vM+8gufSuH56S+pNrOe1IgdSg+HxNUsCNQ7p0d5aOdGb1P6JnPzR/tqXsL
Lp62cuaHFGfecBO+jCrj+Rc6J1TjewjXKTZg+a7TXuZqrarXdrp31N+o5+tjeYQxETfzNiAUEw56
9pMne3XYGGSCXqc39KhutOZrO0/LUzBgjPjTssjy9NYzgKBv8AhVq6z1iFepVgBOfIbJRFFl5tP7
LBYiloFpWYcD+YopX+txZTZZ8BENr+aAUeMxmFaA+Af+GVaTHwjXCp/1nwxY3z5Gf0Kc81c3ZWte
w+wtNS/6XcHhduvlMh7WwVtzROYas/Wd1NrPABKK/RT+GexzIgQ1B2YscY9K2tfz/aL6ernVooey
OQFMat1lGJmxwUZft+jUcogtF0g7yz0Hq/WHboPnUrh6rosDkURMZhVGFVcnxWm6OuH+eTSOyaN9
mvd46d4v98Gze+SOBuM/KW9Ot61ZYlJtWanr6o1DgCHatPfILiMNf/W7qs02GT5ywX6I7wr9SUc0
YR0Jtwges+14Iw13Y/gik5JIV58xLEbMcXeXTqiEsSZaz6dim/ovGMdwBa1vLfpjRn4g6GfYGazK
EtfMtdtQfgnTXGFqfbIfvZH+6gSQVX91zMcZGeHaHCn7iclMuWc+UGtbQCcdr4nktpR+b120YT9A
+cguNuZbSNMrLACupLGFUEmUNWr56pGF6Fl81LjK7yOEh1S3K+9Q/ZT1pnlWHsx6p9kC+UvsNVcp
AOH5idMrmQy8hclXEByQbiu8vGAA1FsLQxF7B80Eh3nyeBPj5KUv+Nro+hpzPKZ+8R/ztbp47zkI
0JWfzqTUn6LTpNy5VBpr97WuNhzSo34aCIQ8Tzv3y3wtN+o5e8R6jFxjaNS/irNp7kLvYPvNrus3
sHI33g7/lo/uquyG67INEbId+0N7P56M93p/xcWq+Gk+prsOk5x7mIj8OzpB0dvZ5SbqN8l4yTfp
m7qPg1tTrlVt7Z44RzUJq3iAKKv4aQBaDDY65apHr3AosA5LX4yHusNMYA1nrGBCiD/NTv2CfPXa
t6/DuG2eh3QzXBk9wkN7mk/UShzFjprdwvnX3qnRKjtml8JeJ1fzlF3n1/G1eeb888tiQqKuCqm8
d2wcuM2ty0N7G282k6vTDBuw8kk+W7K74ui8aM/LD75CBqK/4rI8N0fagBF3GZ5BdAB/cAT7NP0G
PRPzJJ17aAMOzwTCSffRY38In5Sb882N0+y0Z7V7haJrvWjGDi8GBJ00Ebb66i5PHUUJR/LJ6Fh7
yfgwhoLdvhmwNd1Z5Q52UH1yDB/dZIpWd1idGwyRViqWgDCqi4/k2mFdEiBt2Gb7XsWUbqumj7G9
7YedjbEecVi539m+8YlBWgkJ5nPb1vflN/u0h0N37hsvePlFu/J72Sq77q7vDngd6ohMcKa6757V
r3yzeG+uH6O1KXyN0hNn0vYCjyhg/IeHXvswPDaPjX7BNGl4NMqdlx7Sd0D0PuKurx9mfQ2ltn5K
//Dla2M73vMLZpsnZv2/6DqP3ca1IA0/EQFmUlsxKUdLDhvCqZlz5tPPR98BZjWbhttRIg/Pqao/
rTDbvTDBbkcHG1yBnzdOMsSvRfe8bs6oaPjWQndKaZPf1HaLkjpPHZNMFmkdf0yN5Z+SMy5eCHin
gYcZfuS5L7w+t+PWpW1a/dMoz4Ud76VUr/Bc6+hulF8jdpY/VQ54/IaFd6LY3XZC9LvTcDjbcs0z
YLbDMCuNTX4PNWdo5khzlFmF9diYO63DR1CBo78rO3jWkgnLlX8MogJ2Aiaopll/+ArGp324WnDC
7n8/+vvc3z+ByldXokqFYULMTlsmj2WnW0rrx3hNyANqRxLlLfJHil0YlXR8y0cDtkX/fZQJAq8r
Xr6Sqk3sYQSwH1diJDp/38igu4UN9v/9tFqWna3pmAu0KBZjsMhEeKtw3HLknEpRg4aMhyN9Zrf8
Qdmk7YwULvUqasA8pl3ep+0GRx678XN4innFsf/3oVLS4mOGSMbFRWe7be22eCVu6DeS9wmP/5EW
rWF7JBQAGpCn1bjBoyAgYmXdMWPkry7CzqVLGX4x19vXG0Xd9jBBMNz/wrXfPNDxxIBNJzI1I2gw
7+A+KEGMQ4F4MraR9tFgHntA5hHQ3sVunl+q6qfu2K8NS77rd+U4AWHGe3TbGjNSiBGGk/3mr9NF
cMj8/EX1wt+g/nw1w7V/gLx67N7ldxqkec+7PxG7PK8Fq93o69V1Cu3OVd+7Y/VB1xkMjqnaITnP
IBumQz0GB7t/xdxffw924kX60O/tlzDZwS8OL1xo9b3wjMFdaDU6EOQ61RxgB/m3/4kvNKlletO+
MGG/jjRaM2rWm3Yib2b8gkWItBP3Mas8tAcibGaewn8C6ve3ZDP9hq70geHW8G5cVRsbY0wxplP8
Q1FMpzfolv/e/KJrC0C9UAlZoeFJey5e9UtxGfJjAbMPUCU09s/63vs2pkVhaWMhph3IIeH8uzYe
dwSOXXXMHFjKyBlcbjcanukyYfyy0a6oEI7gAjjjo5rCV8ZYQwLJQVJ/BobEZKRjSHZuET3s+Wtg
DqScwvWdoBvSJinr+QY+8Oa7xEC1hd3KELpLqwAsnNaDS6JMwQTIyr9QltJT9a/hwqvnUgvO92iN
7GPRAd9iK7KSrb6d8VU4+m49OY0b7ZQN4IBCV++1X0xb1R9+awUHYrLyDR4lRH9+5dJauLchZgZW
suETN+GGIDQ5qiViB873G/2zsmeOQpI4G8s9PgcqUi0LU7BicGL0Je+NsjZu4mCxVgycAn7KTfpa
+3T41FRrviOR3ZSD/AHqI9nqLtjjIXTNMVGGnOpVN7KxS8KWE4Ywaz6lD5biQeRgs10dxS3On+Om
e8RnUp2N12on7c3RS8+wQO5wyhQSbn8MS7n6PWkHVvDAfzMYLO4LUbNfGKjhSRSSJklrqWOT/AOA
X9JRCWTdWrwP4ucxtvXv8rbejK/cjcpbueWZWBzzXSYg4UH2c3ake+mWInATfahY0tIIJOzBhUtO
h3SjOL/iZ9tgKGqg4bfhMFaa5W+AszUNm9CNKjHvWreNO2IWo946xk8cnFA86R6kawf4T8CkE38a
R9qBzPwHfq8IRw29G737N8Uf7anuwZlmCi6ttW5dhw5+c2DOy8SAGUFk0ZD9MzGUPdBHioE1fMyk
qn6GiEJVQkytvOFFePpie8Jap+d0u0/tK9sYGSgkyMSO2YiB4X1wz9MX7dUVn+O2PEeMmXC8kzZL
qKKILgR7jPXIM84c7DV/V3DWmb0OnYYIWcAZv6TSlmC+/c1bGpKhllX0Yf4yRQD/u7Mw0FrwGDIA
4oZ3V6YCAipOS/tikYRv8MRHwao+FASpX810zdJTGMPDWcdv3S9bHFhEZQOYFCm12r6/NCdBpqay
+9dS3uAoAomYhXZDz3wdyPwQ3PgyfKzABGHcBOSuw3h7TUomk8BFjvib1k7zMZVux0UbsAxBtwDE
DLhrmf8a5l+pa0Tr7MPEqxk7bk9g7AP9fzhCH7UNu/nyTRfmsHpEbp49Z7vz4jPclrhbz6+kjdwm
7ZQlDjlKqBzT9JomLwTA5K9BYYWJ1ddeMBybcRmzsIXq8Wn0OXsZDgVwO135DqOQMOdbwaZH48DQ
gTlBxQz1ML/2FyLrN/6dqBpuJ6LXK2MtayQhGDuln+TKQxIod0Pj4DzOykYx3QyLknC3ilx2aMVu
Hkg9sZxcZ5sK5c4ju+KQVB3L4cnUi5PI1y7hilLB4cipvwzHODFBi/bKK88u9NHpWJ71y3RBsqCH
+OZbSFspFoq1vlNcxWY1Lb/uGpU37mOFuPKx7BSxFd658zxywmt3TM0rqS+EUAGHrcsvTo1m8uKY
7YZgsI6dd188kuNwMT5Uol3gMNvi76jCV7c6zO6/Os1OFFcMN1O4y0rXZBIauQC/BWXE6uJTxRhr
9i7miIXw+3e9uTGqI157NgHz3RZFK4S1vi60PX2275XnpnQ1uDbI82AIG9j9Yb62yTDKRdFK86k2
Ntbf4uQxwjJ/OWrNwYomT0jfsMzlhGIXZWFFwxHCDmEj7ctwk38Jse/vPG46yPzgMBJndhdjlSeD
lNry4PAHVRWe/Rr9PtSABLMYstlOxZYoK/h2Tcdjvc4/gcJxwvXfGhbj2/QxHHnS2LBFZl3w/fp1
JB3T+CFqe3yd0m29VewSjhRO53mxpUPlWgkKdAh3MJx5w1MrWH7sqcKtXzZ6ZbENps7eF+q9GTY8
F3pxSJGm7pUPbXQwf04zp5y38JMS06tG18zOHavxJ3Joj1089yXyuXHulV7QCho1xALOPSRNlgil
dVvel/fMzlJBFrFYjlDz1iH/2WhfKXUKMY7IIvtjWG4C45JEu6llKdBVcmwT7Y2gy8e11lJxIEYN
Q1wuX1UZpxAldIWr06At7oYjx0ZdORF9MqEEubs6sf2uB0d/wgbCLcyU9+kKgr01/ErNfWW6WOhq
3Ul8cCgyFOzokn6KK07DhRe70RKAYSuv6iO4Bg/1B+dO49Tv+5bR5riGHtSsg83qLC2zX1v6ji/B
viHjtthmWBER8MgBCz/CYy7iY4rwKHgwY0Zx/PTwS+0F7tkCDmHDzcVXA6s+S18TJqDBev4auRSU
c9f2RcOr8zk5mE9BVfCvDRvJMo5O6BaLbVza7nBrHvou+0xuqHU+qgLqC0nJa4i7DPS7YSu9au7w
b1VvgtmS3NAC1smxZP0ui03jBRtiIUKmZ1b24JCcVRdbMZJhuuXZbX6pxfvYQoVblyADR+GTIz3Z
NZa6M4/lmyStg3+6QbftzuajbZF2KZi2e0xsyCwhlm+Hg1vOp9RlsCoysuyY6WQnen4ItiBuVHty
B45MtoY9PAYneGY8ARR4+OWyU5FnT+DUPscj7R9KfWqylF+jrZmRUqlh8Yct2248yP/YdUHTo9kS
zsGeVdbe8x/VQaWWE1HGSliXh+nakhT/i20tOzg55CVzoHg3A34Mv4o97eJLdQs2rNZvXqRfuRBe
GJaW5ZmbXO38rUrp5mnJEdlq9GE+q5PqjHvUP26O0A3wXmZ5MtTp/nEsg5unL/KD0kvbJzQlu/Qg
nbX5Mk24fvFNmNW7qxt7VK1sZMnFyJA4n1FbygysNALzsPg9Rm676H9hLK/7r9UXD6eQUeSxWOQf
GYdRY71ujsPT3+Vnnt7mMb5Osc0DZXP5fj7Sl/lQ35sHm2LM/IT5zUtEmeDIW/V9/lq9zo2HYUdg
ZR+cS5p6TrtTOH1z0FD++wflw68QZ++JtOsJIcX+zKvjbXhDBhO9aNeSgc49kXnJ65TldpBfDNbk
a7/pflP6nl16JnLzKr7hOFVsU3wrDvleNQh6ATtZF9EaLnZbg7es5S206WNwqShqNqOjngvs4+lq
4qfsKg7PziFylA2K1MtqP27IOnmTPPNQsyXRLJ2mdqkcsLukikfY4XI34L3LFFIO1UWIuu5Lozy5
s0c2y76xTr+k2pp6COZruEXiMnM2MRimG2PnWwy9nLryWOFqbkUHzVt5jAmGFzGyaaZFfPexFTRJ
5XBNJrwdYq/95NaCk6y8zNwWkIjvWODne1PBDc3iD5BOZvR2urLl82yZm87YTcqjZGPFgWSZNuxw
3xbkDURgCkQkFd/Srt61H8NL37iwc+S30dIxYVsq5g7fEJrDM10fhemtIO78Q3P0bfGg49sDCGxp
LIwH9gmrY3oqid0WYQ/jXbS0Gs27yKSVTR9SNk1uawuf/mZ4G//hHjGQUn+s3oTW7b7bJwSX1bBJ
r1WLbhuyzlp7mnvxi8GV1jvqq7CrJQ/7/+dQO1rrMroofmIqJF4V03zkDKW4aZWdDlUFYwjMpBk0
YQkQOdBzutCB8N0A45Fhj9760Io0+IxTPojFFA/MfQiXxwrHMTzzXr0FTJSAoCjGjcnJGMYwJrmp
yUfPO0LT/RYNd011If1PLB1m8wcm6d+bhvCpa3vjtlX+2upTBm/EkcHHsidG5GwjG5RHwk9rodt9
Anr4ASQuTwNikzbRRYETndrYgWPD0WFI/mg6r2zcmZVPG0xubIwMn9fDAW0LnroZMGqEcJrbmLoy
UfzGsMoK3lLmY9i+M5mWl+sfLfGC6/EmYbeMCpGq1qftpMWbzumphbbEA3Mxv7Gt4ZvpC4iNMVIn
ObJrp3Q79Hs/aJB4qMEWL9Up2MM3wpTMLXcZDw+lMgdJcNSc0i0+u6f21R5iItVRRX2KjJLRBOIV
jHvVOvvXvpvjclCB9eles2v24RGMNfinvMQe4pIdvvA0/NOH+o88IsCOOVqwUY6QcIMROE9av01u
vnCZafsJI0Da65P8cZmJX4/WYbcb3/x8P2J/T1YGt43Jf0c8yM5MdgU8aPUAaRqQDjoRto0ShLJp
HS1n1kP6EomeNDeYDQFaKoHnG/ZA5hr29Q1e5dtqBnSzgIlIvuq8PPBwb/zDRE2LgCGMraubSlFO
cCQY3RteGKCmi18BgnLB4VhALWd+Uhz7Jx0b436NqmFHQQBeSONn9zwA3/l7xmxNsNkt89VV07wo
fWqb+i6t3MmkgFnH3/DKliPLJhTjE9f3ACdz0U5Ag9MzAMewYigN+rmhcakcn2fxFLs1zdcx+JDZ
x6juMZID4eLuUQEnV9JFZml5BTOa2avscHHgzoaZy3HmdMfwHGvHpt8akJepQa2eSYzHln3i7VIZ
x29Uy1l5yEcwomJDjbb6NB6ZYuXP5CfQHZZ6dkBU6JjvTAJQA7IZfTBmyq7EiJyATwmwwB2GtICV
17/QwwMort7rxfWaX/5aJSceaRTwpFgKv8O3+c4hJ2v2ciD1G8ICs4/ZX45vTrhMh8pIbTuc1F/C
zShxtsY3sp3F5Z0cha3vH/AZ1T3tTbFZEyQq1zxJUPdAdSY3yh1sTPIJyd162au5+ZS9L3ZVY6q1
Bi8z8Lhat98coBiV/kyPwsRpicKfS5rhufYcnPEssB3JIFPovONqWK8UJxbWhmIX9GE8aaxrzE0e
kdvcE2wIJCdZBH2b8IOEtupSPkjmIOMYcAHEQYqZ2bmrfivFl2nAJsPxC2pnNgqKDV6K230lzHk8
nfGODSzIWled5jgd8622FjaMjlgLVHal3T+Yy06RXVIw3Y2Lxl56lnccj+pTcXGrecUkuhQ2RWP1
DxnyJjqM/BAxNIb8G/cO5pjzPXjOd4RdnfIBh7TlBQJDAGVtoAECzCHfxmA0IhsZpMrQt0HozrUz
QEgJP/ST7jS7hCtFyvUbAX5l/KiW1xp9jgglLWy2ffxsVa+fLgDmS9JA5+qGzciSckMF9FUPi3XB
k8mFA4z11gFTPqSLsM3O1Ut641DHX0LfC3bsKT8ARjH9aL1WtgAOeHFskruonuPdcNbbNX8r/fVf
xVdcT4hNHbbVe+7FO9meMfVdK58Mu9sP5v/lrhCsTrLkff0BkdYRtu0juvN2SPaWHFAOZRtuIwgG
bNeQU48oSY65B6cWPCVeELooxJmFFUzxVb/waI4vLDI2PLlytbvyZrJxn3EzkbarFrI0uZzv5CAo
T51hTOsNRO/kLsEeWMIarQ3cXf7myr5OHJOZEFgZRzTXnnIn2zTTJqS/asFc3Ml3NLYX4rOJdk12
5IAY5ZHQM4KTO1yeUUKq3jyCZWBQ5GQEBSSs/rX/hz+MsmcSv0sAWYKzKKWMse+Fk3TkYKmnHdAX
V8/4w+MQL+Dilhjg0Wvlvf6N7tkXKSD5L4DwlV/Pilluwq4J18bAVmdFr82+/q2Jo9E40tfGIX4g
moKTvXgPEUvzhywx2qrWQIDoifCwFF64O7zHhv6DMuxV3ne2cdTP0IQscW/ewA7H2jF+tNixkVSJ
xLIuxkBkn+z1ff85ERjFM7jG9tCrtu2pHtctQoXYG4Zn0J0kBRLrOkyc/Bq89dW6YLJrHA1PBBsR
FwEFQCeONVg7kGxgZWB2Ld3sevqKXmkq/MyrQxsmBBqnyel2Gs8plJ4v3J4CK7yWD0RUkSts2R1E
V4m9mszmwp1JvsDWxOExgH+uUAOrl+BXuk3gzd8opFoLWsQj/SVGqkR6ENvyK3+vd3nvcISOzSsC
lweQomAXd+Fdv43vAWE3W9z8W0v+bihRfjqbk4JB3EMItuTOe2CLD2Py2DKae70Lob6+Bnc2BV1c
iGia6pC3TJNywv5pA85QwomP1zz/lRtdJG/4Ti4t4Jtw6aDHw7p7KO8qIE90T1W7fJhfE7Ighj/7
7gXwZK6W61l7JpkAL/yO9lpfxS91n5wxdMYXtQHg/OOjjM/5o/aUYIFaGwYNzEXvgMzQ+30H9pv8
JtvZPfxg2QV3kWGzZZ6BfMrJzg6fn7TVCROGzejhktD+GkQpPCqGQlbIH+I1RneVDe8eP+Y73ICc
qpYdvMD/fCtAoebp/FrxM6vDv5QLujqkXoCkye7gLoCN3rEJAlYGuIU35aS/0113wyu5aVTIIwcv
RIA1FJIHA8t9e8rO+kmwuaXxBzEw3T5y61t5XW21CyzqC3rOL5RuZPVCC9nLG+1CvHr7Fr3y6Ia7
yM6v6WkRa2+mcS9GDrwXxvKUnVdb2uZeBDvcRbAyGRt4eIxZGMzfSH6Qy+VNdK/tR3/SebfAtz/L
yDbgVoNSkja5x5cLs62Idj1c5w91k970wDlo/yoMOBlfb4iij6ot9/mHWUxIxGnjdRqSTZRcFssX
4g1TB0BEotquirzVz5SYSfWy2on7jO2To6c6sC7LHUqWyDY+9S8+12ER/MsWwUKR3mPoNFT2r/VR
tiUqtoiKyMa7bWidGKQG3QgMq8xiy+YdqoGn0NlWeFOi+l6WiPhSX+F9CkBuS/As0/JPqvdSeekp
kmYHk0mF3l1bY+uEFTOsR0RSFsrO+jncSfjg90T5ggSbe3Xv4yH32b1kL/Ge9Ql4jUJNYLINEfPe
HoVd8tJtYVHpfyg/XeNNPpBEMmyp1Eu2Pl4iJyYNYrgxX4Gw0bXkR+mdue4vUUyoEZ/opaCIBVhc
ffjTdnWuPsMtj9bMPPUNTgi4TUku6Do9CBz30OecknBvGLHw4Z71W0MLjrY0tdm3xzdSkmemU7vg
CaNDOOhXpgItA/gPTrqXJNmZV4hlV2iu1/YdAxm7po5O3fKTHRu3bnw9ME6/KmdOEE4asvoYvlfQ
0BiEWxSaUnUMkPpdqbKNizRhi2sVlMf1dXpp7tpl2NdemmwjPASpbJ+1xwZz7lRX2BNbGmz1kwiB
hJOZ8cf8TVpFYEOKIf/EYucTXDiPjFmoeqfQUkwPDb3NTvBWG/b4XMLAnvFz9aApbfHr4LB5BLRB
lF9OYHe7t9Q/5qFtUNcuNokYlSDoRfewnv5FuPq+xS80DC03MvCWRB+nutQnVM68UmoCHz97mUrZ
yX7aTzrViPDQ0+rDv9eU2ggkamKtbAKCK5rLaO0P+7w8xeJG/9a/Exnj23XIRTwYhq0lG2D06I2e
qntDpjBOjg5wJZ4Nil3SQi7DD8ZnxT3e5CeFB7OzEOZcOOky5ZwRDweHRWFxqfRTA8GqB/J2Vvkt
Sq+DQv6gWwG1Upj+VuB/r9QQEefrh4SRAtMmZiuP4HtMHJmIe3gStDk8QaaTFZsBWa1kjYnX1a9E
A9GrczRVjNMk2LIbVhmusiMZVD7DK7CmAFO2tXzEhN2z0g9+10RZxefZWsg01nfGeyY5pTd8Rfm2
aZgC6HsN/5NxaaiVHChh2ZBnYalogszJOKzD5QAO7mRs/Y6evCcIrCDoAhfvl+aVPMWZIOniYGKN
wvRDtQtlU6RHxMnQqNj5BGB9SHwGTZslfU+7EDcQC8s5ziO6G+aWgdVUTshZhXvfNWZoPjzH9mxs
TWDTfqMo0FAPnNPA0m7AhhPgjnYLZlsZdxUkCH0ndyjilxecpW+SD2UUAaFAIdpvu8KWOFQAI6it
5eXyo3RKziWqDyyOx2tb3KLkLGcofAhIgciOw609C09h2A79JZ92JmgXGCTZKfpu7I9K+jXpO9WE
LPacTMY1uBXkCw2RWogiAfuxmmEIJTtlt+yYEYnba27HHMPVO6wEz4dURzbFtEENrOtYzq3TN/W2
ukBP6lq4sVYLYF2Qj0uW8zovXan4DNRtMx60EQ7Hk40ZP8L+oX/1lz9gv1vQ/v/D+f/+Kyns6nom
Cf9xAf6+LzSDZTpSw4fjB0Yc1XFYqf3B0+Rw+/e5yddV12iNS+9nK1wjRSfrGIzFDU8CicegTmQz
7KKApLm/j4wSRv0wSYSV1AcT9yeGEMun/r4ozzmEzZbR9t/nJPz0GEAuX/77/6pWXbOqiHFUodhn
sdw4xA3/SAN2I+u/z9XLF6oEqv3fPxOS+/8++r8v/H3ffz9iqh0Rt0LUt3avAm/9fVNGyjI73vKL
/r61xRHRitA27Xotrc9Bv8Vl3m7UCaJKR84mL1bSI9Orh6ZwUVziGpJZcty21jjok61jpPXAI/5Y
B7gf+02Leo67VmSKdtbz6Jym4edKyW6KKnySh9i6aqqq1gp4A+OkbUTYT83z2vnnMR8VLywkRFfp
my+sUO/F6eim8OmSoMcgsW0CN4sLmjwmCJgb4H0LLXZSYtE2BImWxjRokzt4oqkSY16WvGV9MWz7
iPoUxQlHn865qXcRwFVD/hgG3G4aDZ+FWMhYjEKLaoLNZKoOdwUBFNdIEwnAkUyNNchodLhkrSzt
VxroA4qJH1MEi8errzTAJ5MGa9/pA1UIusWZgqPrdRJWoaQJAYVRGgFZRvA7NdgWWBAHztRBa2wG
DsKkYdg8iOM2LcK3PiZbDnbqIiTxgQe6VVluRA0frojwRS5IjuCVNFNJqyBerqpurUWQvGY1hkzX
98dAl38bETqzHsLwbyR3nsHLy3AgUXY2fjAZ/cyJzrLTSCOtBz2gZsBMGE24L6QBbGPYFKoBtNcr
kmRLAgJ5CzueJapsyOlYz1kI2Q5C4JT/mGMeO0MD9hbdSvqHBrYYVtrQnabAHlWCpzX81C0BK5N9
FD7Jr8tvfoFDahzKV0nk4NAUbToYhCV5WFMwiWvSbNdoXyNRgLmwmwX2QFwv8KjUFKcZobhjMD47
WHJjHhyW2zL7R0YWg8EawroxpgPx6xrupIeqR/QQkZJk1y0ub3GbOV277DVp/hlVqC2kU1xWkBQK
E9ICYRCWkRgfoWG0nuzrXxgRHPGwYShlSjCPRc2dMAfB45HgApXZphzq44ncH1gthb/RQpOil0dt
ayjkQvbjuGmnGTZ3uGIeDKaIbvpZsRIdacB+aqi2KKIgR2JesI5NnJOHsN6X5nTGRx2Hhmhig855
PvwhFOFpqIA8KbWr8cEWWP5Ts+An1mtGaylnWyIxopJZsi0zNBmbhgMRPztjVnhKYqoB7E7eCV2B
fMoErWoBiGpVFxy5w/SlltNPrcoYddXxm4F2nqAZuM5GeRcJzEBqkjNX7kFVReaGQbxkXCqre6cG
jP3KBEEhW1lcZtpZovuXhwvOV6HtE8ykyoFJIF8AOzeF/Z3/w1ynO0gJO7cqK/aqq6jIoyzy9BVQ
N1ZcUP+D0fPnIrEqSLeFrMIzFHPY86nozRY6bQDfPi3cSdP3ZI7/9BXTw6xjmfXYVq4xIlQ3pgzF
f67jQxdRqOAe46zyMrkOwWfUjDtsV8ByIBmwxS4eXybeAMAQUTL8ZClRT0kUvIUFkHJhpBJK4sSb
FJKPojqZPWSZuduYE48JTNWgzxn+17Ma0QAnr/U8P9XkMpZAUy0Y4phglCN1rOCwNtepwBCrAPiM
VgIp8pN4NdSsPaNU9qJk/BYN8X0cudeErE2OMOFH4VdfTUFvv/ND/HiIszubKiNHQX3mOhZA4R8F
aAJwiUXItlkOB1erb2MmqO9LbKCsgFUazIKDsMftRtgNFBHyqHPgNGa7S/roIyWnhfBwZa80pGll
wwxq3QOQjgGyBB+WSDRV15VE9FwXp/tCASaOKyqHVlJEu6+K2s2F6Sy3kyPrRmAnJs5afq3c0y4l
kEhjZmiMhUHJEGFlNNfIb4zwnEuBfBLl7q2WO9ShPCfdXDjtKNLGYx5Go9WQ+FXSgGqA9rOGGaaY
MGynmzOGsuT3sr/Jgn8TcH8AMxaSHVxEHKX2oUZ9Ea8AyVcHny2yMN/EhDGln+G0r6NQkOKpxaBg
cAQ9fazGRa6gdx+tGfpb0aAcHvQvPBZ+p1bHP38c8KwUmcFnTkj8hp34UEtkQrRs5G/SmVBlKANS
gQmPSr+ES5Qny6RhzEEHbaIJnVW4eqqFiHdTypyCxwymHO7npmrO2CwEC9MPbyD0PSDOQx7r29R0
+wC+YS42ucVp9BS72zQ0z6a4LS9x5xshiyrUBU+ZSKKIFY11kj6jlULycK5JOzkCo6mRpQPjwPEg
qAluYcujmBZT6646iukc4KPXhQ4KND720iRYmJ77bt9rBBxSjRqaWji4emFAgxgaM8BrlmXTJgfm
GczGM1SZCMlwhtgwD3ipZBMBNVnKjNGYNDdLGgQi/JKRDgfTSAJkznnAkjfiprenZUzdUIireKhh
u9lmyBLgrgiltNZrhsvlTDiUMDH7kn0REKLVXlORoUFmHuZWmB21gj1RDE0Lc2nelGUf74qx3Pla
kDpFTgm5ypD2xUu2a6n5HRGU+MX4dGFER0UgaLQwEE8GKAuEKcCPnurENeqrIpWCE2qkRSsjjX2s
MvVosOte95yw2AYw/DJWEwrEFAxTgIu96NKnvkeL3pResEQYG7p2mkZmxsUOZx+w2A58PyIuXGbr
d8MaoUwiFI0dGFq8iQDaEfi7kQ9Bvg7lV8lkuiywvp2WgRp2wBFNovBYpY1p+yYq+RYLrqpVszsW
QE+hCjbSyIYcdA1WFTnNiJjLdhcgesmbGN0Sh0lWG6+Y68jPTD1NSo2NkFFuMARHVSYmKLba4ocr
Tsturl51Uxveps789tPsPsrtfMq6vtkPwZa8CMiXejTsNTmAab6iqe+JQMKxwDys8uxT87EX7kVQ
/CLGldjEGmDuHhMrkMVKWUN1Vw6Nh7KV0StIY+zjx55Re8HjmtHegD9luvqWZQBZAiS22PBpfCNm
WIqYkohXST9Koj2RkEv2WIrOOEyHyIf02dO/2FpPal4pqV6eQF0Im9tsGNtIr2wpgtQgS5VnVgGj
wgDNj4IJl9IMFd1X66TRyBBLyE9I3Vl6M4IxwIMyk90VETfnjtdvt1pQn4qpPhHA9U6GTLjRB6Yx
9hRn6lVtxU0wMU3K5NXsVUbv9DX8H7EB2VbF1BvHJt760bxTm+GC8x0RaUrohRHTKymExY8TITKk
qEOsuLRAmO87IbVA03NMR6tTMEjT1uiYvtRxYScYirpiCUifhrGdq0ddyGJLD4BXNR0hoyj904b2
2xRbvi24QIOe9tR3XLDy4Wezua0Oq7FV77Oso7uV1mWGJI1EBcroZxjjW48CfN6sJOTTgDnk+OK2
MGuHIdQAUzAYkgy4QoZcbyONKf3Y4IKkz5cyyBDcTkhJGyw6cImEW5uRrjob8K6G47jilBjAfppK
l6zVBBty6J6KosT4G2cXiAijXCO4hFBfSdzqqB0VzNVqJ0fti9NKZWwno9rjjxHcyhhfGplU7hqq
oqmoOtaO7YexKgcsKVb7aUW7stJKrx+xhT3KGDc1SIUdwSBZNJ8Iu46M11DS7m06kqrKa+UyxbAJ
Mz+hgCQxOjC/Iq3XNsqkrNwmb29S2weHTGUry6fkXUuEX+wiYE0wJ11p/TbUyve6gmIsZM1bJmNf
GIvFKfIr4tRouAeeXDvT6/XUtlyFiMwUQ0iRNCl3QiGxXu3PQclsD4/0wBRds8DpuaVyqvL5QADx
jzFgnYCdr58w2fGTSXMoxty8LaeTYkinLBTUtYCnqeKqUgnluGSo1tH1svmvqqu4AlEh5rvxyoXZ
G1fddmVUghUo8L8QbGpzzxAjoPZsUIhU2vRUxwyxohnhmUGIprPSqn21JIk05nshcw5j3OUlErOj
Ik9gCjUM36ZJuNRIC15EQLMhat6zMW6sUBngTWKU7GkQ85O93su00HK/1xXOjzYkUc8gJnDdEqIF
LKLUthHBT9OU2okiqBo1DkRW/y3Oc4x3bM47vbYVGugBSVkoTYGja4hDhz6CpjiRDe77tHqzktz9
UI/stAOr5W6Qua4lTp+KjSNlIEZ00czzsYyKaDu22BpfJKNi3tW4iTjtBHgTYwY8ZAJSKHSpUJgJ
nODQwmdgwGKzWd2a8lCn7n/GYiu4gjw8cJxKUgfCYasUshf6NbDyFLZXZgoPAf//Us0wFPS5gYJU
MwMh3DjpcO3VVdOhmhesphUP/gRaK2oZLMjFWQyytKZfdbqhnaRdCSpEIDg946DbrJKY0UEopW4W
CFwwHnbZdOLhVcPC1wp9CVrtatHLNk/E3eNeLuFbnfHZWe21YsZ6Ru1gxGqhp+jjte8lOu+aYsb/
H/bObLlxJMu2v1KWz40yDA440HbrPkicSZGapxeYhhDm2TF+/V1gZGdERmZX/cB9CJgYpEgIBBzu
5+y9NuBzWJru0XKovQaAqCd/niwbnJzMSxHkNFec59nCDTz6u967W7c11ah4b2jddRyYV/zh5Kg2
LNi0vsHD3lVHqceviZUk68bmCLUZg19BpLSQya05oB7vLIW0ZOT46vP37qMntQx/b/pe+qQ7PmVG
Te1jNfsUs44O5JjmF1mlrVNFFvOg03cZ4Pu0fJVC0diwkzq9GuY6X1Nqxzp8bwd7V0NT2Xtuw9nh
Cto6dYDLB0mry7IiGC2a1hNu296S2zC+LVJkDEGoPkIdTUVNcaBSLHo8+uoDye66xNuf9xzdkuLM
KmgR7ICcD9ZaweLCqXBtjeNQb7gLYICuLXS66BGdyumBFMlV6dn9XMrA420iiotMv106A7EW/mTm
27ZGX9eKKWe1LS57CzW57pcuYckRhWhaz4VwMFXVXyNDr+2F4yFr04nToiagoUF9RHqOvxC+3x+b
JNx03XQ16Wayz110f8NU7r1WNYuy9tEO+tHSjv0bEowojU7m3prbOxDxEP5nzaOTSlpw+sLpn6DG
6DuAII+dsBBzdedkUJRAfJ/hRmgw/smrpR9oZ3srbzFKKbTT48h5nWkry8bXMD5aKWkRgT7Bmi9R
VkGsB4QNa3Aq9NWQg4FlFfyENKPUa/Njqu5CMzKW86gv+UIxmEIPPJpRhDfYim6I6ViXJgrDcqw2
TZIuKkPz7/Qah8hEX5g/DGD9U+oA0Z+2VoO3QiNEhmnhDRWTCbFFv85184uB8hPIcTVH/yDob3uD
KyBb+I3QwINZtNdMYHE5IQGgwVjQuoR1jTYXocOJKmkW9qzhTyaDDeYs+THNMTAdwve20VntOP0L
DirFl1jP0Uf8sSGK6qrMh5VWxfQ5NBXejM67G9xicSipSV0EXustZW++6opmSj93j8Zn2bNySZ3m
1dRZ1pWrxhfPfoG3FAvWTlfoPNI2fFM6RaEYZgBZdovI7JlWxTQpm6p65pKjwOQb+EV08VJbLfxC
C+Gp7uQmMnf93XL6u6mmp6GcY1IXSAEaFzmfgYCsTz5DGeXXE1J9s6BVVszrWJslnMEcruyDAzFF
K7enBAKO++BPkXtn1zREeppXxAtcBFZkHGVhLAobG1XTIdVMyiG/myz93S2N8J21zaftc0kbQISA
mS91q/nk/vaSOdRebBUwyzoVVVtvKGfa5Lusgip6ETp8SrFte26okcDM27SU1RgaDoSwXow5vn1F
RJaVVWs7YBIjYTXUFtyhVKM1IYqd7FMIo0b37ptxSeoSqiuf2cno1z6u624TitRYDS7DWz4abyRm
PORTjH8lPQ9WNJ/84RgN6QuEsH49OVlzqAbh0u/SjIUT6QWCnOqt6wXUfq7yoranJTDEae955DLH
zFuKqc5XneFfMdDFe9f0SLEuc4obrnFfehVrw2zQkHpiirPbZ25e0U0yqJFkeO/OlYG39Ccf1X/V
PBBbvXDGSiyGosKWCvJPKMa/3BD1Ig3KtQRau0ajapbYn3w3zbjPUeMZGPvIEKihjnTOirzPXV3k
zkaiPLBS2a7B/S5DFyen5eeMQpmOH4FZkh4V+ORZ6nUhI4qrxBZuNGjZoLxM8tgDJFlpu6AQH1Gm
eacoLq8nHVMnMUjDystY7U0ujpcsZyIvnKUT2yu/0lfdqOhZerk6Wu89wpOMgR/+fkYmCJO9TDZ0
Hfwnco1gcVqI9Dv6GWH8VpeFvHYpR7NqGC+cTj56iO/AkkZ4XsS4tEvti/zPde+4Dis37STb+jOg
8LYsarQSfWlNaw8lxlRSrK98pt1z1b7QMwIHpZVc9GEgN70/Ht1hsGAX0yO1/ZGJXMXkQGooin0N
DcJIMh2qL2sRTDVZSACwL2XbvhDC+RgX0l6Aj6W9XObP5jhlG9NO9r7f6Jdjj/2QBIx5da4W2YiP
X+sZSAuDYrPVXNfwFpdWQNCNDEJ71by2WksU1kg3aeoxdZDThsuybbhZac2iM/Dy6MRJLuw5m0NN
lCMG7nCXseGlmxjS57Kao3a1Qf9wWvvWajL7xdPQWLlxSVzr8KYr7WjWzoF77XXPN/tY+vaOdCni
GvMGxUrDNZilYhXnzwOr4o1fw5HRUDPkh6THyE8QAD1ZBn+FLYsbyXDBeoT7s1N9pEHOhNRwkRcX
M3nn738Mx/qmV7OhyoaZOnh2EZ/OLw8q6Y40qudFRNePCxb++e77i+ZX/niYVQ5MhPPj7z+ef/1v
n//x61NXs18/HkuXDmO/NrT+i48M8UhY7PG8Of903kACzXd1h5v1x8PzT+f/Oz/748W//N8vD8+v
86HNgPE1an85JliFvWzIdn4CSQ5/E3/i9x/P/3t+PFkDT2kZtA/TK+5YnxAWNm84u3Dc/nisTf7/
PBazzxYfTfQss8neJJNGooxORpmglEnqt5r4KzW1FX52kZaju/EHC1qOS/c06yp7R2inDYTYdxee
y5Tm/FBV0+9PJPNLALTSedCszY9fOL/s/FCjKLR2+nB//q/IFmI3mC5OtlZPBP5luD3n152fOW+K
rObDWXTexqSTrhInx9AVz7txflqZtr0tzI+R9AkEw1B9LyYHrUAERWzPxAHK1kwrkhXNfD/lXlyV
dH9FrO5UTIOmIxbp0ikctTtvzEEhiAiLekLfOKEQgTojC/U5aGgtcheibBQb0T7hBi5qOmZh09Au
1ADyAhvbRDPFKZ5BURArOV3mh+dNlvVIt1tZk90IDLwwOuwN52e6IDempV/m39KeqvyP30ubkBvq
2Do7HzjaOjm/w/m9y0CbySNat+fPIXz0j8/7/innt/3+mvNTg6KTYvQ5rtA/dir5Y8/Orz4/8dN7
/69P/3iH0o2btdc22x+v/ekzi8jdREm9Tw0mwDCzGP7cDJCC7ZFAEHh3vUC4aBr47OSoDgmlZ3BS
0DM6N6cZpkWULt8SYVQbWfl0BYpwK5Mx3zphXB+0tqerlNDHh0vehTCyVbolEZGMhAKUF4iVhQ/A
uKv1Lwfa6K6raMTXKVP9mpkLK06bVTakAs1xqInRszR9Vp5ebg0QYGAQdV6z9ul9aA6lgEbVFN6A
3fZxcUx6hjSv0pHO6voyUIm/KIOOSMeGZn2X1wg/XdYiYgBq0MDwyLNvgF21ZV2igWIusGiT8bql
RLfALo+6yCnuCW+iVhRCBjFQUnRUyRZMuul3K/yKUUqqSjUYd6bMT0xvm8sh1REiRMTXcQvedI4B
JDuHwWOwLtP9CDmVi5+raK9To+BmFvntcTBoLLV0MA2LNl07q8HTwNt1xTAu/ATTVqyhJbancuLS
Aooj0SrD/RgRSrqlVl8X9Bb9+BT6U0pmoIeExlCfdpC4yymuJFhbY1+EfYv81EeM3vi7wMUAokvv
KUFWqeiDLIIgwkHUoujJG4r32lvbJumqzgkGlytiuRWNRpuOfpJcNxWL7dgu0VCH+HV91KAmzbW9
sF/hiL+ZSYt5tqGYJkZjYztox4kAIarn1CXIDWVaPeEyyC48F85JrYLgonKpkxpJRNqk0UwAORgf
NFEM20qydgjowSYqqvey1470CepO3Vc682KDlanKYZiMTXRJM/jYJ8aht1yY0UT0LpULL1xZ1aq3
/ZNmive8muu27I7GKUxxxNSI32pBBuYYYxI//5JptE/9HuN4UGnkMVJD43YGUyjSOCapeQygjFh6
V1/WDeWACgnMWAbmZZ4Yz7qyvjmJtskDzBX86hXlAC6YcLrONOeuc+rhmtqjGTBZS4CBQtWW3kbC
o6kohuwgWY+4phIynVxWQbmn7aV/l4jOvlGp+WWbuPij9CFggoKjPke3K166RgeXoqancKMFBsuE
yYw3Ipl1vY76oBk4L/x6belWrPVUgYnPatNlGTOqWZkx0VxhzmrltLSRwDa51Be0sSABJ/Ij6Orw
saC85fskloV9tKp6wG0+dd2Vn/k7PYm2FDMfzEr424ojpHmWRqmzsB+MQh3SDB625zKICnjjUNjs
TWeF7kaV/lUTRvVOiJxxpMh2lASudExYQ9O9VGn9qpfsQVYigs38m7IwrptwYOnH8e6IerWZClrt
+GnAo76qI3wCZkMJTwsN1DTosJIIGXhs+89hhKh6ynWYOiGI+QwPsAr9q2ICsK5zfUCP0D5YrqGo
0Lc5DN6LoN0LFHY9xp6mBqnEcL6yemh8pZYFaGqz6j1zKBs0EBIXlgN8T6BvMyjtIX4BgS8n0d9l
qkZlGCOU4dgiYFahdmROD8DPQHQ75ntFVvG1bLknB7SFhIiC1WAZr27s6ahhcvSXZvIwiqhdN3PG
qRFK+9iF/oeihNYaNkgME3nXQKLARdUSaaNK8IGThXvWb7m6h65DFjNeeB2VKTtANNX1/sqewFGX
UvX3bdHTtuzvq6bR0ZaG30yrtYhZsogxstH8DoZpMIfnTekSo3FpZydi73mXNZ7ptMkUvJPYJCb5
xC6aC7PxFYpRSh9iaKp1DqOSNj5K2GEs9nnQK9B5qEkRcqwnTbOXfYypAhpQRojRhdPY2da0AAvZ
WniCLNqj0ZpJCHTvVn7sqq0K9FM1oQujWfXQkixJReOmb0Akmy61j7E0sBfqgYBr3n7EkFIptOWf
QwySkKycnFma/qjpZAkpWeNBsiFlVmrc67aLsa2Vq44ETvRIFgUeS84Y0ByzRTXckXSAHlxEVIu1
xWSW014hrkntILuaRWacuZIQ0kNSTtmyJvyDOumJXNxZgE7yWRGTcjRWsl63Cv1/P0zJbqz5or2p
OYogAk5Tdj5lhOFFJmhASJY8JdTtd31JYyVzsXENsYVpuPC2+pC89Ahe5TC8pA7NdN2Jr8gfQh89
YrVwCCCb9Nq6DEiJWo3deGjrON1VK/DWN2lpMKbm3luZNxTzFRZfp35MXD1CM1PeOTS18imCIupw
Z840+enMl6pj0sJJskPdcwFRs2O2Nw3vvl4de30sgebw18c43g0dSzbBbSu7Cu8Nr7ENpLpetUWX
k1UIEaCA8nbZrneA29FmxgY1/9/5icmFjVdJcV80Kth7of0cpZAN41pvd+1MsOnnjdEnmCmC/CHU
wnAXZrW3G8XwHGqAKprcGncGsz3kJWxqQtaWdoacIEYHtU8qgrcrbyL3l+qh35jrYV4D6JJ1QcU6
0m0KY63PfM/zhrSk3386P/y+i/MvNBEZakRgzTveKZPp3DDvudsb91qSAvmRvb5w8Zaji3zKBrUv
8zFfM32Emd6PRKC6psuPNNKLi8LJrYXhaQBIam+dw0TM6hcrQPtveOg8z1P680a4nArmvDk/DDWX
CjoLtoVQdbtL/NdAtMP0faesBkj+Uo3NTTif4YngfqBiYpAdrhYWlywiKhN0STFvzj/98n+d63Hf
dDAY1WZMcXJeOWlayZQ2sFrUl4l9DNqWBV0+f5c/Ns08R20jmxgJOs6XoqLZuTFmMusZkRokAWuW
XF8PjYKVMG9iaSNlOj+OZijrVFGN8VJr42hdgq5ediWKF7/YZfVtp1xj60iIRe68mVKEvJqq0ste
72dSFbDYXVviOqsL+yqUBQOEY5q7kfC33fmnWtfMXdk7BcUMSrHBzIitLGueixGlPT8678P5J4el
7sIRSLjC6FDalbFTjUsorrfsQsff2hU0EzNB9BuUISb41BDjNrRuaYsUu9xwiciJXaBszcvUM89j
rUdk2MwdNt1CXxAahGVHkspcmoQ0N1ZcL1ruoYRNoj6QJkPljE6GdenJHFoAxJvUh6ZQIigt6daN
jTAvrY61DH3M69L3o7VBCgolbpa8SxVpX4Rf5wgV2bTzxuh9xPSTRWHofzC5Mo/cRZ1SEKlrN9/n
ZAfiv+OGBtWLDM54iCMUzmyor24LNRnrgf7obpo35+N/fmhRUkwzijkc7gCA3vwdMHP7feMNMFRc
tAIkr2oocFMWRGZoISrt10WL4qViwuvNIOEfJ+D54RjjKS/GySdR1SU8pX8pSzx13TRrJeMpblah
Prxb2OMZ9+W2H8r9f2Wia0KhtOFoAiOcvC3FHeCbhLkLatbAJwngJEd7KXGH6a+ESLCAiCkTLpFX
w3NcevfVu3Zf7GlN6YhUUWrPc0GYyzET4kscTfIQPkwv4MU+hxMdC/8hJArggjznEcLpZfYFRHG+
KIc1ZU86iCW+JFoB44UlljRBoFvHgCPphj/nM3AMBMmKQX26gydd94BeV62+huoYdhv9djqpj4KH
I7LBC4EYAsQRPcAXk8vXWCDMUc98lEMvDvlXfaHfYkajSZjhBkd44xyid4NVDPZUUuY4Ayk/bQpt
j3dKxUtmzvWwxhFiilVofyCGAVZTAhq9N15uAFgto+uWdtwFNmOEFvdkac7JCPjEZtCUexg/gmvz
gDoNcMESf+ycC07r9bPkdkYi253zaR/NO+3V2vl31OOZ6zXYsUgl4IiFB+YMDCvmS/w0nvzPAW/4
Uw8DW62DgxFtBQb+ltA4TAksJFeiWhD7GiAnJw4LIh6L7ovimfMAB/xEd4Ku0SHdx+84LsvL3F8a
YhXUOApwxKK3wNgL4KHVLqqIFtYl8jhAUf01MzHGDSTx3s0BtcV6eA/Iv7v95qmVGpHKH0Z83m7F
zXAjqo0n77T0O9n+Y/hvCGLX31nn/8jb7LqIctX86zfThefOvPAHA93VbZ3phC1dpKmGbTs8//F2
GyGd+ddvxn+V1dDHqWVg1NR3pYZkZZl8aftik7y3u+AWymmKbmGl+9eRXIzZmrKiPBCZ/sEZwrwW
jR7pW9QwnYWxIn4z46uYAxgRyqxDd+vn1zA7+xKG6sLS1ppn0mNn3rA2kfw9QzRBGfg4fUH3W5Es
/gKF4woP6KZ87G7i2+y+fFRUHC7NRf0t3kGsfU7fyNCy1t0x3XHvR4epc8JirN9Y65GOxFreMJih
Ndggm8FOjXwa376FsWlcm/2lWHB1EKexQFk6CdxR6lFegWEeqGaTHrT02tW3uvt07rMDON7wC2MC
hgb5hQPKni6dPau0BcC0l/gdMaT+Sd0a+Wt/R2PhvuJLx2oDq5hnuKrhNWjI+pGSbTHM+gf7hlNW
0X68RWxWPSGxcI/F6ohRAq8uteGU47dDEvVCALWBdfcdrf5Ku7EeoWCuvGXwbXp3MHZb6+g+nTmN
5rNrLaNDu9U34Voc8YWK16a8xD61xHqvbsAAInjOnohym3C9oGxaInfGHMl1KnEDvMfLy2ib2+Ba
iTq8GE8zAuDe0i+/ASaL5JLZwYLAyMUGmCWwTzrYIQbCfTsbL/b4FMCpL41bmpVGyEznQIkcuvhM
b+C0RcZ3HBfMMhZatYHIsOVPDFbWtfGZZdtqM7yxBGdXuYGv7V31Mu69F9aVa2ZuK+bmGw3H0GIG
LRxf7FeUhChEl7t47S5/Cir4uzN/hvv/5cR3TN0QjnQ8zxR/PvEB2Tcousz+aLrdEc8SacGMMZxe
D9J7NmeF6UUEresV2wzKJoxGDziSmpn4PWuV/8POEITwl50xhEDxrAuyD369Cu1YDU7tdf0xMqkV
8k/p2zBfjhwiEG04bLh/LPDZxdAx6IOdSnUKaOBis3zAPxKdzrvz//Mu/kPeBcUh0ib+97iLyzfS
AYs6j95+zrz4/lt/RF6IfzIdMiQ5FYKYCiF/+yPywhT/FIy25Fo4BkVk6f72j7yoVfiv34T5T92g
LeeRSiZdyyTZ4h+/h15Y5j9tyyJYwNVd1yIVw/jt//6fP43vzS+P/zTe8/f86URjt1gg06GSlm4J
UxC88fNwr1Bsl1VLHYoIF29p0DAv1SAOnV4Oa6aPHfS9AeWAYEJWRTZjdQ2uxVBRuaYGCPiwyO4z
Pf0IsuLQDR4YYSs/Rg62wpCihpmfMt3Tdr4YXyPNxehcp7g8PLGhRf/Qu+5wyuNxOHnKdVY/fRF/
cznb8+X68+U8H2/dM6Ukt0aQijBfYT/dx0Q+lokXtt0xMK1s3QMdM5X4mERtb0IV5IdCStIEqLmt
8xpkVMtkjhXkYIBFEd9UOKsZhu5UOOVwZZIHu7Fa6Ceu2TlXNZmKel+31zKiveCJPkEiSR+4dv30
ynd98sL6aKMP+W0hW+Ne0iG/NEwIUn5cdvvIzdWadfGXorq5r+fc61GopUahb4vEO97TQo/3iWKy
MchGrscxQYo0IFqxQrTumuZSLumsh3bwEJVLQcNjiWkh2ObYn+6cqbQ2uQBsHgQUmP/9MXU4V/9y
TBkcXc/0aHK45i/5KCKSoet4ozoGExLfDt0IEATRUrGWwX2HxtcuJ0ROk2BnI7yIeRm/UsT7dEXQ
rCOvMves6Vepn+inrmutjSpUu8wRbl1UmLGHmoBiJ01uDbAZHGjzgey+Cgi7/RykCj5siiiyK7t8
H5B1FKBsZhIMQiaP9P6e+DFcs058N6Rh7rA4DeD8hIh9JarYoxiMcF3Zfr3goqNeU7jpqUPLored
Auo5mxlGkzWyJTmW3nTthk72OAb2opP4QJVdhuDUi9NIWoQsI9Cs46Swr9m3SYQ4OA5V9miqY2W3
1cGy0rsoc/rdj01HuNFuHLkR//vvY46++eX7kMKi4m1Kh2vY+vWWJUct6LUybY65/Z4EU7F3kQRx
6GJtU4cQbWLfjPadsJ2rocM2kICAdPycTm24V1UNXCG3YRkLuDqKrIZQW3sQRqtKf/z3+zlPGX++
FKUhJUtSyzMZY9jMp9VPl6KtD4EomyBHh681uzixoU5nNjTKPlq0o+P9h48zGTf/8nmebqKVch3D
k+4vl37J+T9VdVgcaaAZ4UkzvlUqAeugmZBwawORskowj1mTd1dxQQHigTPttQXBZqgSW6Hfyltr
9IJHZenZVu+JYKvkO9pGIMSR9liECM6RcpTrwifjoiG1lioti6TSlAQq6L5z9R+O36+zAY6eqZu2
SXCS48x3kz8fQCmtKAzyLDrawnqVaRjuZcjJj0sIl0OIezhwEn0pJW7Rpiu1g8VItK8ncFAU9m4j
ErAWnR4uFba/C4tJe9+UxvV5kwjvG3GXcmtFXIKjMWcN61OwHyY0301Yr8wWSEKHth5D54TEpYX6
4Vc9Ps86u4yyzqCcZRk7ParEqqlletTJH0JuFssnDzn6JXWwERfs0YhbSQ0hdWnDoSansMgQADaJ
qHSmtHYyXGk9xBfl6cvcMPHNSNaoWtN+qUYPj1oNDdw3cC+1aDcPruujLB6TifpgCpW+QJJQCjSc
//642389kVw53x4th+kgN5L5+vvpxEXIYue27WtzLIvyB3zJmt3fuHb9jKiSgRfPHIA5FwhXOH4m
hht/o0mxMOOif6sSuI41KpRTqMVkz/RatwbR69/GIwHmKBTib/DYBuLHP2laHUVibQfTIU+wcDE+
4/k5JeE4IueG41fbKSNR7pBmYvgS2ya5MC6dz7rxlmM3sQSpxmscUf1hmptVtvC0Ld3fu54iEHCd
SmzCye1wZWOO1Wy9WuUonTdRjmpZyxGkTnMiq5Onx4CWXOfXL10ylKfUKutHIW/oVwxPbmOrK6A4
//4Am578y6lNjZsRgQm3ZwjuKvNy9KdD7NRupNehsq5U5hMvYqT4HN3W2OvNoNNxiIx1Ojnu5vzE
eUOMtK9davNragqp1erH7xg0SMqprH/6r59eYssYAe/5zX+8W9ew9OokUPvv73t+2k9jPuKnV04O
jXhqUlAeHepf518HJ5RtNcx6P/3i+YnvH3newTDTWa0J8fj9/6zzHvz4cLTkfBm+bPVtE8Jb+7u/
6cerf39fVk0BVrvv+zD/xvmnn3Z2PoTf9+n8zPcPbcvsFOOrrLt2bStX3xfzy84v8IkNA6E7Pz4/
c96M58N//lFwySbVMeQevza6WVPQIMyz/H1kmN6G4mTRQA43GPo6D1l9TC12pTqKaz3z2MfOnr6m
VFHqVw8jmpeuEMa2TSxioacvfVDOohuje5WEb+mg0DElwzuWAXsRz32cXpLKMAz7lm7Xg99Cy2pg
f6eNE6wRuD2hvoblb09Xeasvo9pApJdne2744OMMcIlxri2JO7UuQh9rSanAoAUQ3GmbmkfT7IvL
cbjpkUZeBlSiI1yLam4Y9j7s40n5c9UK2ZwriPLxYdW6+nDX5wyjbcd74PmF1R5/Y3aGwVGbLEjY
JEmx4O9N56lxzaMTfVZxd+wSGV9FFkikAC9A4tTXRmeeWpLQl0ncS2IOcqCZjhoBLWjrjMuAHCM3
WptWcRtaLTckcsi4fF9FSvhQDRBnLJElYl6yrUasK4FSLibxpCs8j71CzJo5LoAeNOJJUh6KpILx
FOFr94TxPA148l1rl1jyGOB822tKR45TjEvX9tpN7aDlzGvzYFcUntIieU7wRoUIKy+NdPikfX5n
CnArhWPexkF95VXKJfggu50CwQHGoFR5TbimAK7l/j1tWH8RDBGSN7rDLaFNA6r7NCcV1kjhJBaV
dbLEawK13C9Ka61Gmnghagm3gSGkOfnaDRxEADojIxLPdIy2Nb6iytnXIcwE7th7uvZUp0NQvrFb
g4qYF+aSby8ePqIqvc1krl2Z1MVnZemmlMg7DU2fvR7NQhs4wVAu95e+QucMIiLv7O0QBljGkNCg
ptkYsc3tPawO+BbWztj527ZCw45qiCOtJtQeQ2xemE0YwAeJmd2AhzMT+WBgwqF/iolpthylQw2/
EZWiJKyVg68PiK3NbS0hUWc9JczJHL5kn+zS4VHY8adT4CUcaoCzIr7NgwIzvy2xZs9qhB68QtW3
y9js3i0ZHlIN5p0W3aq5gdehJMir5K6DVxmXKLEEaR5GP2LzSTc+JSiV2o9DHFanvsQqFbZIn5vu
ukbqt1Cs9Ca9uAutkmZf4ZA8UWNUsk0Mk3FE5aMx+iuEoauuEsHOg7TVxfm91ZXA+KiKEIZQX7S6
AEMfkcE8DlSSsJDFl/GUfk4C+6tZ4iIGwTmVkMbLHN1iZXTHNsNCLnr9EICEKmvKmfroHG0T4agj
PST0IajJxA1IdRhXeSzfOy04MWClO7dJHsdWS1jZlTgGyewafXKt7ETfZYE5W9Co05CMfSMKf+DS
ipeh/5Y5GnVHJhurYHARj9sKQDMKY+xNx+4e1//J6sOlzoCIYif38RfRQGtcdEH2EB/bubORtaJG
R9LcVx3rQWMyDhoOpItBcikPeQme0RB414oHJltE23sPvYN3JE+LA+3HbKvM6oVzqKIl67obFPjU
dzNa9FUP52+qbEzTHL/B7oi1KQHgiwLiDSp8HX/vwXXQWss0M3AkiDuTGSpE3jzfdDocRlOr0FZ7
7re+qZBl2k1ORIjcsxx6t9PsspiPdGQ7GBtdaBoRbI3RCZ46CdytA5JdTiiXxLS2oxiDgwsNL6Aw
PQ7pIi4Q0OvjKPZ2zjiZsiqaYhHfpBT5OmQs1w1e2rhGL13HiP4TC0SNUwJ49+Hv+crzVlPXXAyK
DKRWJa9Jh4uLA9mgpQSO9hQS/Dck0N1qKYgEHJIao7Y6jvZ1UWnmFrBDcxGXTrPsp8EAw3KjJtwo
hAIzXGfevh5LePewD0cdJiYyJmuNYvtCVhU4kVPfQXImq1B6yr6L8MoFjIeXYY0OFx0ibes6u8t9
GvO+wrTCumjjp36+NuzX1usOZjub73Pr3jbdg/T5hlFHbN2OePbR94jViaY7syLzbVADAX4F0VOd
9cYF1pElBpuCgRPoMbSbxKTnxqyasHpa/D1o/yEJ1hmYevJIAIPWeN7ogsccg/IRvsYtoLHpJSdm
g8ZfBHgnhmZgOc91NRxDhs4yA6Hvz5AVWa6qmUrRZrYL2S5NVn0C8UZEiLKpZ6IgHsCuU3NY6pG3
7Yk9XbSWdWdoaUgBh+J9aWrhYizUfatZtCMMAsMyrZIrT3l75Zf2msLEtYyHO1wsm6IIr/TO/4a3
6JvRouU2umFjTxP9Q2N41nNyk9EJc90J1CJRGZLPPLRXyOnofPSUlQPCGZWdPzl1ySDNSX7R2WBX
cPU0oV1tw+zQePWKASYqLfHRR95mHH3jGf0lxXhd9Psu8LRj3hT65fkV5835Ia3b4KQ74bD3sZwt
z782/77BgflwAz67mybtVg3gN8oulWv6vfF9pPSv83s0/XiFrLZ9qrifrkSmm/jqpHYatRSMzfwe
uXtD5rh6d+Ikwm5ghMeBQJoDIBB/YXm19tJl+Ivm3ZZTBpyVezjm+aHYshTL1m3WF/t4jqKcZPom
tbL+NDNj70SNetaEgfDc1GDRmV5/pemAaj29zV41J1idX8qhp7WQBJRHwm5k9dYn23Ca6pt69tN8
f7fuKobJ8mFKDc0UgbonPcd27yLmXBmUWh780nu258/VW7JfMHdjwsWzNuhBeOgxP18FCbeMUnjj
64TDuTec6nOQCO7GtmrvmPLsB1bNy5EccIw/hnGjtwgozy/TxZMlSvE+NhrQavy0pzEYjJ3dKBok
eh09StN9PL/SnsQxzjAht4E70FYYxD7TmuAYYjsVOVqDTnvNs4KED7smFGruHjpWfOfVtbY2x9Hc
SOVoN6IywZnMf8tMUqh15H5D4YnLenLDUysLb+eMfrLq9FqxgnfvzwfIIBCd21X1lJKxveQ66PdV
UtVHGwHmotDN+m1OAD+/tHTAt4misG/LxE/JxhXdJieR/Ta1FN/s/MH/j70zW44U6brsE/Eb4Iy3
ipmI0DykdIMpM+tjxgFnfvpeoPpL2dVt3db3fYMBEQrFwOB+zt5r+4x2vdgLPzU78TcevrhbH4HV
WdNybVd70n4N/fhpfWrURfRFlrJBrSP+qmx5LjjubhtRoINyOuuzzf2/v0hPW1y/Zf9ohLM6ehGM
e2NodeAlGMDXVxt6wlQ6j8TJiNewFVzVzpiqi9Jruj7TOG1i/AW/BijMc25+9iGy/RrF6kXmsr01
qQ5+PaHUzo2w8p9pQu9L05rw0mtafDvxHjfhJEoCRJhfDgYCMnwdljXI62QN4tpL4hbXf1FsCNDN
f+kOMNTca+driGjgOnROsa3Tyf0JZ+DrrYDY4cLv+lcPyevVqFCpFhL4rqtETt7IcX0WQz570/K/
buWoicv6BN1Pvc9Je1zfD3IFMJxTot9mudVeUO+I7TDP6rPvqfstn7mIZ0jT0g9vUVmlF712feIx
bO/D5cdan0EdgmA7r6jvuHgCcJhMBJfACj7UiPpt+dS2P6AxSAAu5Eynz60P7Dvmivcec1Sur6Ga
iOAUUcb3kYclrVguTcvk/t1JJE/lfcwtP4/ph+o+i4SHFIQctMnK4/dy6vbrfwmRe4IFc44JElnm
BvUc9CTA7ziYph/paB3W12k1m8BZ18ke7Kmpyfq18Mg4WvoDZfdpfR2sIPT002Z8UKYWBZM3gzCF
cfPG8CBYn5FFGCYSTomHua6sk1noI1mEuPlMV75KI9rY4zx+Jl7mb219Ss61Lc1Hu9Z/QU4ZPzl5
dOoBTnjnxYz29ZiShrv8gW7mF+qS9ktuivCoO0xsoIYMHwZG/uUPgWaMu5a6RsD9PN8JPUaK6pUv
64OVJBIymSrndrC99nasbKJQl1dFBfQ4DHr3nDbKQcWSI0zLkumTZB+Ta+FnOzYFQoRYnnxIDS8m
Bb717etOi3dqKsQVO/d4Z0AYQsDEC/Z4tFtkZk+dEiJIJPiRdX8ZL5mTLcKNSTI6KdP2OIzgC2YX
Ss7y/qWA8DJEk3FJ20Tc21EMYXV5RfT/8MrdNYvEISVw4lr99UDob02sckgfWuNQas180H2HUL/E
2q4v2Y90Cz3Ea2dNb8KHdkKO7DtM0jTsivdVCfakVrVxX6lEAKAYtM362Ucg7ZR55ldZ2szPjNHd
p6M/v1fEGwN7mSGiMf5xLBTlY9WYQZICbug87f3rXZkcaGGCglLH0nD1NPoC6wNIfG+zyC1f+tkh
FtdHNW2OXYbRD9shX0A3D2DVVWKf4lwC4weRcUlM+fj17aiuBNFfKa7loXtrxwr9yfLtNEb3MlAY
fXKNIQ9GkQ9fP2CunU1u9B9eVHd7IUoOGVgPL16TMD3lBwaDQObhcoh10RDerYfdhPX+w0wPuhn/
Gntu3aiFx8C3zGYnGBK0oefeyIrI1rbLq1OTOh+akVZH4F/1Vcb0Qo1SEO5nSfdaZQ5B0u5EtEzf
c1ftHn3dJhTDJSxhAHEEowemqr7ETPvw2xn5eXdpC3q9bayrJFtW9yr0b8xgucX8dKZMuzcTCyzx
4NiE9Q7W1h/hkdF++XC9ivaMAYqKVjLUfc8/JSluqiKsBbQ679iUzAETqG5XVyxpaFYHpTKh8Tab
PWoO64MyxjFPPfu1M+NoY5o9JAanNfexyzmKyXncxT2iurnN6nNYu9XXIipMsJfUk5YfjVRGL8Fz
9G1M6npoySO5596iC/ze/+/nfbuUxCIw/NrsrBjuyHxe/2x9gXX/H76m751cxv0NpjQLm3FKR19Z
CNeyHmO6VYEn12CMzJ6arryW3IwOuvI+K19Ll3ytJGEGhBt7PkivfU3iHwUdLgbEBTY0B6Wd6izY
c8si63TGulXPmB9EAIm8ClJ7izEEDd3W9mZEDHxFuFo/3RaVkgZSKJAN9PPZktWu73J0X96Y7rye
9NzO+XpCv4gfM9m2QbEs1rXsrFOcOorRfMpyHBoqVkGr/yXXXME1cXBdTD7Ob+zSUBQGoB7QVOOu
IIql7n8kCm0nkVBIoMFeumrYWXZ9V7ji4kaNOqxfD2eZItIO7YTMUMw4GhOGtO4Bm/DhqI5WAR69
Qq+4cgxyBp33M1sUoxozlX3pJi9GDxBQqfZZTxFiqIw/aIeG7wovCfrI1rgkhtT267710VIxRHcE
GvlugqALbxQpJqDHkmBTZuIV5uT1jcUi9beyWijqecFPOKdaxI92YDj2rDJ2C6XdxwX+Ymn2txa4
tKJjaulCVjfKQgWe16mgAmcVyIgbryx15BxOB1ooi8G/CUVEy3J8fL263SC5XLeLhBzPdCSyDMnc
yQjTo6JleJyNDi4plypaLHCOZrrWWweA0DZNSO61Z1fbOD1yvr5tHgBndSSc0khNO2DdpnIvDqwf
6M+ZS7xZQzpUXyFjmpvhNbGSvYu59Sgj3w+YLFqtnWBHS5vA8PUmaPqRImRPlBAibBhzS2+vqiTX
3xRsrLFIBrUx/IXY7zdEmQIQYJPRXhO3Vl9WIKadu3yuIQSPw2u/nJy6jeNOLT6pda1ZfYvNQrlr
Ywuke+bMx7IRr3PiO9cwvzhe595rEkzwbKJwKtPKO3X86VUN2PrITiZetdaYpy+W7NQlwjwxEOOH
bnNEJzsQQWo6G7PPpoNt9P4OaWYHo5C4imjuX1u7QyqeivxcKqt6nKcacsUUOVfbkZALBOKtqYtx
y6L23IcyFEHfGcjnRrIEJtzwyRgyNebWAHUFGRdqgvLO6+x9WVMgjshd0yvkbPr0HFlDeJ9JUPki
z+XO1vP5UcOycsP/qYKmo2abwYcJjIkOR2rXM2ouwzhWRW4GseVfp7Zysfigts1WWW5X411TIjun
izZ2XRSjuPeVToqHNC/ecgGLUy5334tMA+k4SL/h42i/oix50X0MYgzAwkCT3asTgx3MRpoNFERc
VPiBrnHKu/2H7WXGfhrN+1iYdeAqgjQKD4GmYKKzqxn5c14D9B3ijC/INJoDlrtL0U5m8L2QDhoB
LLwjxkr5M4wLiLoSM3nskI26fIhhER2PPXgm1PYx5Ja0C9YFJacuSLAfg9E5KU7QoG3Tu6TM7X1u
jjgWll3lP2u9n6LDgKgw4yGmqjhOZCQYnIbJsoDsRt6FO/6IMnriVGvuCwMUl7KiCqhJCLsMgyBk
6/U4JyKx4WqowZkKbA3XVTQTNuJl09mGAJul0gfrDIbNXUTPdY4Efl2smzoaFhijyyP6EvUmB3ka
lk+yLgqh2dsQ+wXFLmwl87LA80aEeIla0NCxeJWzvJW9/uw3XAjjkLewLjzgaV9r8J3+XuPFBAl9
9PKztEXg6xhDsK5ZY/jn5vqAXrkAwx3MBTXq3nUhfLjZWV28RJaZ7mPDB8q+LHDAqiBkxPa1ue7z
MiKc0jiyNlqtmiAUPb7OtFBECbkosoXzAh1rpgUKjdhb/jQzuZTEYoYdX9SA2Cx3PM09M0mjqs6G
7+XVzVhExZauG6VRj2u7qQ+UoWmBmsDp5avVzxRqLP0hbKHkFdg2z4NBrkY7cb2Ilh6s1uLXzJul
Ucp3tS4cRus3UicJYf0iuiLzKeL7VCmXo2L9JOAY8kPIdB3PUSm8bj8m2afeQeq3yYGvJxgN3XKd
Wi9bHWfnVlIzpBES3lNeA9g9i3wXxcMY4LYdA4QuId2AARTx7OtBmhbRKUONxhSJi3bhcqoRnUuC
5brtE3AahV1+Moe03OpU1cAci01R+1XQNeUuF9BtqRVwsHcm1tncjcp9HHZAr9HiT8u5sl4O1rV/
7YscDkS/rem4clzAUPV3FWqDazoX6S6PoVFk4EAv9AqBveJiJ7zKg+6hA4N0C72lu8tkzJTWc1Zm
9V4fU+9uhNnaMc39pAdT4EJGXe/jaebXCCET19qlpid9xQXZUQKO2C+io+PO2UWg4glCQsKSMa4/
/MK8JrRYnwu7Gc9eL4iKeYptf3ws1ezflmgMpND6IPVpCIqY3pJFS5wsSoNYlySa7oa6mgh80Epg
C/hUwLQ45FaZgJFQJcTUYk37YizxzJkT3xdDRi6BNAsg0EVESTldpiv4s1C8DA8mFV7SqrCd9vkw
PLi2zTTK0MNj7Ex7c9bQ6hIZMjmOuA/x46GSpnXTAMh2Kb78MHyrBZWzXK1TbNB21mcXA50YCmYy
Sxwzzy5uBRO6iz1z2xeR/5z36e8G4Mx13aIWzxBQclHJUz/bKN+23sbS2kyaa3x0lubshGWgvjCL
5G206t263616ughmjNdCZM1rUzRIUVP70R/kezNFWAszQU2pbp2jCUP4xpzt50q3GyD+jnGqEoKb
uqhUb9KY7e0YlTSFlkc94Mu1DVJAVMTKqSICGJTDTjvpknG020/Nm+uEAcN5/2dtwT9yBIy9AtW+
rrcxpZx9UgzjY3ubOam6WxdC4fkxGcKe0hqzGdYL47PVGsQDhf0cdWHHxICBh7JznLu025l7vNat
5r0KjKHHcsiuNFK6nSZj8z5a1qYE61acjPLYWMj+adVnAWbl6SHOG21j2g4hVzNMcbRfLV+1qvH0
pjh/MbRvjYoQJnfmCpR3U3PC4m4eVZn/VTSdTtJWVb36fUZvI1EU26yZwEmB6MzzrJ7QAVi4OvfK
n3305Gf9MaqE/gq/K1BjRpKOE9XPLqilUzkuFlP7iXqyfot53eZNkK+WGs6IRk7NyP7G9hrn+bhz
spxcIGB0OKxa9dDURXceDRn+JTKAuUohJdoZqjsNTV29NjQ4yOjO76w5RfQ1ilsHfjudqSWqTrTP
pHjlLsZ98LXpqRk7dQeX8AkYQEHIWAs8YjnTE8cTMNIxhdPqmvgbfjVudeVjXubdVZjNdd0yXER7
2O/o3LjQ8wW2WAGH8+6ojbn1Bmjy0Myy+Dn41NkAzka3QBvf67GaLrRFqX3bMJ5czzYf0NebD3M/
XxDy+ngbLGiszPo2Zs1B5qd5e4/2adMhrbgxmmbYJqFDQgBe6VMf020LYZ6HErEI5qwCWBVjz7Av
xQ/cW/AhRyTbC9zGg++phRi1m7J7R3flbEel7CD0I/ns+5QtnNr7iJZSAqXK6kKDCDY+Ltd9hZmX
1sc0kW7i7Lw5nt8hx6CIygnbiDzsypUu1V6zJlgGBYkoXT0nv8Yo2XqV6/ylQWXN9lo/RAeGZ14g
qxbOFgUuBJCAsj2s8UOn+w/dRDqRPb4ZfiReavzDNBC5EZixbr7YYf335vooHU6apDZDRQmI9skZ
uTiPk/XDEgoXexghWVk262b80TcGijtz+I+y9RmjKRT83s/vJsQAZzypDHAtKsC2AzyJqiXYbSLb
f4qE7KilvKs7v/yC9j0Sj/jZCmkE0CWZjpHuuY+zgacWBmJ9Y4l5eC4Pth1Z/9Hb/qekmfxWlhNY
UW0s7vKIUVLilwv5MqGPM2XpjyFp9mgT0xcrGd/1TGJxGTPv01TeQ+2Z9V84u2jNQLBckrgo/sAd
VLhi7Ap6HOI2SqR2FkJkilQwuY7zHM5YTVJGBAfNnU1YnpqxE2M/3CW58Z4n0XyyZtVeLdCLhpNW
r5DT3SK1XnoH3lLBOV8Kq71LNNya2oQ3jYMIEo2NBafRM0hpqmvxJjr2uerbJ1nnz0YtiAER80du
Ssivnsm8RrXJo9KUsW26XiMYtOrf+JsfWWNB3a45MRpaxZsaE9xmaqlvTRDlOUct720GYX2DpzhT
wvkh6PAX5WmsdeNO1OqQRzHWYgs2GayOo6CUdKTMlGxsZ7COZV/qy/1V7jS8fLvYpC4jwlzd0RVm
wtgTLm1leHhlabpPzWQR0gNZCOchwTWWLd2gzbroRPVoPojcvqaZHr9jRoRUnms/Y0OjR5diWhPR
tEQdaM0vNf62xoEe7CCqq8DCvymb3rhVafc6akAEPVnYl7RTH01jNE8wjxYILPVNx2vsT+99BMx2
UK1tPA+GmZ/9tjAeS26eN1xNQWg1pXgBU/mZwmnWYomH2HHMHfDoCBo3AZAqxU6hZgpznqzbU28L
oLKNz+ys9YBzaODgTD2aLkhlqCsk0j3Q/ZJXq4MAalvaNUWkvaNfXD1WjWj2sFbNzd+/YIsjS0Tm
M/wosu38TH2qJN2jRtYO9hDnJ08u34ounuosESc9y6tzFdLHNQy1Fb09PsbzSM5U2x/WLdvpF49Y
qq5AK5GAzEAJaG5tbTcRv7MZxquNyang199FKiEoQ7mfA5JYks0YiuEyievbtqWRUdfzixoRXhhE
Qr77/UsZp9PFGbwJQaXSroDEivM0qUVKpJ9VMf/3opEHsEh/0cm4H9IQYaEmGFok83iGZ3vJYyN9
SbTJPWsLMjuGF3U3ZZ1/x1lJwkNrAMhHs/XXaJN6mcZQSGlTpU95cWoa5QXN5LhBpGtPSkQchVi2
uZub8y0YymtpMxVTkOQ2RC7E+wwq3t6MwTquk2lVdO05zHH2DMp/yg3ogX2CUa1A9jA6vrrlEuVK
7zYflsCg5ROifyJOczFD1QNgxZdCn7orxQvvVrWAabW6t1+bOD4UPibBMTQgzg9WBaFW4YAr+dvW
rv2Al3vJ9OEtYVL1ao4RDKmBPKSwrt6XzuNnEtfl1koHZzepiREaLN09nya/WtVAth/1hUAbpvZg
V+UvKrx3bZ6YD0MWefuM8ti2Uql+6DxCYe3BgULoqKC0avXq6NTSI+irxXKa9KqUN2ZSjw+gQ3/q
VeEsU/jhAYl9cbYY2m/C2IDUASG07SnwZiJ8icSIuggd669wGVFq4xFHKxAHkmOk9yAEdsKm73sQ
bgSUw0giIzAjv30ykvu5X/r3obbVTdi/WoinScmEW11IRWkGTSK4/gF5ydKLrcST5dJlcRJtvjO1
JN8OiLCPkT+GhDtEG1r46rMYaAJ1TfEfajR01Qy3uAweoyVAxI+1VwH6tFJJsiUx4KXggj07dn62
CpJvOhG5J03PyUf2SHcJhw652KwNM36dURwtYlcqV+ZvdqlTYqFeX7ak8VDM9X/q3Cz0OCqeKje9
a1ylb63egWdmivZQuXF/nmQSnQsDwDeEhebO7OhlOf17IeuI5m2Rn0fXOCi/5R4GP96O3IE3jAu3
IYPMqNQ1ScUu13GcgIHty3sztbsNb4H+k8FUiI/NmxIvUTsDdi2jB5i3xo63TiJuyOWrqFP9kRO4
GW+yls4o6dYgNJvLKhUvyrjZaYnKts7cG1xXYgKkK70/cP9AFtWZzVnULcECCXd52UynCAE+mDkd
iLhv5jud/IBNxiPnxhubM3PlW81BkxW2w8sIXbPOOnFibFICH4aQOKexODPM4u6m3uO2hvzcgYzV
M+0KGCm79TIoLxpM/SuVL5gruR5fIL8coN2rs5GEJ0MvtPswmo2bsedUzqmGvTUEgaVl99pG5Ecm
xW3rifxWq2fj1Nrx/bqryAzktIW5gW463VZm9hwluvvc6y34AcN/65PGeUjqN8DGI6WTxzQh1ktz
avPQj1LtKotEQAAyZ9c4wvfkhIGU0IumPEQaQ53CPpi0Kz4E6RY3qbQ/bIDtj2nF1V4VhfNTJ1wI
+3L0lE3EWIkWG02UfKCJ9Pc1cJpjG7XjW4suKS1Hf1MUFqAizSK50uaApf1x9PwI1ru0I0p/hahR
u5RPfBsUpfAfnVHC3ETTz7ZbprviY4wMXH1jGB6H2R+DJMkuU884RzYEazKWaT5bZMW9ToKGnbnm
uYvHGeMH30Q6deMbxhPy/NBT0GByxzfGLAgpw+axswS5aFH2wByi3A5l45MU7zRHmwLGUjuIrusi
GQWvCy1x68PPbqzWfV4XGaXdySQrIynGt6FADFWnUXpIBLlPkeNjwdF0wgo6AuNCbsdWiQLGABV6
zNtYhzowEFdXqOqDStV9K8Ifmg1ZxVU9QysuBWnH9NXrvPy2/DAnLndpFyXIqTwSGGnnIEjJcRbn
fX6YCtJ7NNo+z+1Mo8ZnJtAD2eEuZdyGkFao2ANuFUnxrPmZPOtUa9MI6TZMwb/8TJuCBHT6xqua
6mxqAMeSSEdDPlji1CLaK1vDuE5qQdflbs3YRCPik9kpxyTztnHIHzrHaq9p718iZ4yZUkpEZgUN
Zw1Ri+uizW6rugigd8KX4kTLehFYWcLo2qNHRRHTf/QUmYN59KGE67920iWxieEIGlEZvs6jXe5f
meSXuFvy8g6Bya53zeESHwxdRrgK6+zFjpNtb+jDtQbTScKOMu6ayHJPtVf+MJrYuEPHci5b4utE
55QvbmkE5VinNGQwfyYT9PTQSxPiVYKWoEfPDJ/rYRqeTUi+ZpP9po9F5psdKRKltYL+nh9uxxDo
dAEqGbNPWl/dgcarrgaBNqujBaG3JPEqNzlmUNNvuHjkx7b1GwYYLBzotDetGM84g4oLiNf0yBgI
VfTCWSykTXt40O3nuMU0WVrFp49LeomhStwmeoLamJMMl8n3sopo4Lj2X4I2u1P6RG8KAjoH2z/U
pZcGhS2NK2Uq/VrQarkix2uDodEubVnvSspS726PsBa8b3KWUfjWUhM+0sGj3Mf0nZrzfdJgY6pF
8Ry2ZvcgQKTYBQlAJuPQQm/0z04jDyfX6Bl3ho64ja7pyYZvgBy7EK+6J5J9MmmU/zPbfDUd5ALj
5OZPQwHwSHrqdzLnL26FTKfvkpnpKxxSmtog2Ac6yWZ4UUbvPYHOucYwKylawWMEpg7udzpCKMcL
Q9GD0Rvs7L1JVedu7PWIOYF6c5S07tZdcay8XSn76mhXkpohd8080cMdt1WcsRUBzT0yy8tk2r8s
Slob2WlvBYCcIOzq4T6xovHesCtAM1gA6dx0iIjoJqe2h+5/1PNXZny3WJVqaN1ddqQfA2kA4eUx
dUxB5SNyLqlZ37lIIFrPjK4Ddq3HlnoGjkbtxe3a/awIAMeaBpJYEyCauuSMwLl6dGxOplKTWxJO
bEpbJNtrE8XJkqLq0TNi/4C30dxquXwx55yTby7uYbSAD7N8rrGe8eIkSX2MIsAzgyHRMkwVtGCi
3f0mCXcynKNrbvl/LxIfFExWzkXBdar6LMBrndeFRiYXGVhVT8nFz7fIsSkjyPoJsb/x4HYyO+oJ
vvIqIimETLmkRgABy3cePethSukdNC1OchY1CSaahQLJrZ1tS1d1axhnwpeydwNGKbxvA77bNP+N
CslqkaLi1EAlOWQaiiItj/SijV3ugXluxsq8SxrQnLj92mOvUTacBm3A4A+eqaGSioGn9ICrxN7e
SOqnznG9MyVt7+xHpAaolHRrzQGXNmdKXhKtnJ9U+mwt192IuIRDXwzNM9IQJvKqNQGlqN+Fg8zE
muJ5W0HMCOwcsYbjqeKISj2Au4EKpvxUYRFdp34Vg07d3ZBwYob6i+i79hqCt9lltamdNCN6nGbN
vR1l5zxPLed7glHsa17dx1Dt6EhTo0YD1zYfft3P7+SvcQRDKN+vmwhELg6wIm2kRHCjyzIOzNGw
7iox1chLZ2tT2tUPoVpxPwy/h8Ho7mcVYWWQqIE6SrBX5pL7zAA8wpgzZ3YKo89DXWJbcfiWWmO/
zwZdP5lJd8+JRiffhK4RduhFnSZ0gYNyqMayAqsENnMgt2QX9ksDOwmt87guxluqPnXQ0lol2h45
zxG9beBkpn5bDEm7bYbytTCJoEBoLN6dej4Ws3BI3sY4IOVJSuH8tkBv34xdOhLyVBN1If3jkOjI
bWWWvtAO9G+TRU7uiSawG8bWnuVbjyVoi6qhppeJmKQ4mqmgQ9wwRQspKtKhoL4AoCp/E3fFlCdR
t3k6WOQrx6RlU1AJXIIshGX6j+imycPKYuu4biL26rcu1tz72TMuY1WiWevhRGUe54rQ9CtqZrmj
Uups+inXr1Lv9WsO+RdSCrdEQ0TqaezeC81MHk1XqSfJEFmLzPfS0fWXxOGriLTy77V1H0Q9QNkF
lIhWQz6J6epJ5P6VMkr/Pk+UuKqJ1Dho0ZCMG+BwkeSSYaBBwoxKHKgbTR8URp/E0IxPCWwgyujE
SZsOguVuIIzGVsSjpjlI4Vn19ou1AsAAgv7gI9EYS1L52bXeC1yah4RT/RDbM/VFvb3vZuwntFmY
trch+Vl2PHo/F5esmbootOMoP+U6mie9RLxDNS58thTaaTMGYxPn463QMZvFiVqcAzIHkNM1AdyD
MMj2ubCGS5r3JaksXfgJQQ1tfOWQ/ma7e9k6vweXyq/R5ShfTARYda6DR9XxmOhzmb0jXHyLaE6e
y5mXGJiNn5wWeYL0teiB6ydy+wwbHxBJYjoqWgV5PcZP6wL6F/ab2XcDcyggprjArobKTS7rIulo
cNSx+FwruDE6S0OLom3VdX+ZXCJPdXRPtplxzLSxO6bUX+mn94QbOLSZhabtJJ025NUGLsikhmwx
G8UBJVYN6bGgqdu3Pf2sTGOCZ1HYbt32oKca9SdLsw9grryjTdl3kzW08erYZwpEZ/Lo/cSD5pMK
4c4bBWf0QDtAkQsPMUbaFJQNcbaX8nBtDebN6oz7/8SF/wtxwXUE7uH/A3EBnWrz+Vv+yVv4+pv/
5i3ooBMsQSfGFlhloY598xZ0/790TnYXeSV9P1/nP/03b8GAt0BpgL/U/cXY/gdvwfkvrImm7zk0
wEg80f3/F94Cb+Nf5mTP9TwXt6NLBdXmgrl4Tv8wPOoFk+VQmzUYuzHCx4iL+LCEadr/rH3tq5Yg
RtKZEPcM6/r6rP/lsTHENcd0mVCw5VW+X2/dXBfSQLNgetGwjwb/nvIo8wLFxCLu3ZYpDtCtbEUC
K6VG8ou8ZLPuxOMOZHhZVMjpMUKsT2pKZJqL/x0U8fKn+bL4fuofL/f9nO+H17UR/cNN0w3vAATQ
ff3zb/71X4dVQfb98Lr2r+d8vTOlufpN4ROJ9f2c0lBvOrOmnZa3p8pt+sMaqoqHuQl0C7v0hmo8
AdLr3nXhOup/2s6k3Xwluc5wMQ3mJ6f1r9cn51iiA+N5Xf9+4veLfT/z6+nLv/3jH/zvHv7XvqiU
3h6i5nUxVHSOXn2lwubLK62vSaLGFZEKSegL120UC5n7W5SWLju/N03KgvSSaaR97eyE7tzMvgIe
tnz/37/iv37UdbNcf38vgjNPkRRKurOkOq5BrmsObGpBDZKjm+yQRXDUrgehLKp40xiV/vXEdd/6
J19/tx7SGDvE3miN2/U4ndZ968PAT8+1iCkOLmmxOYR90spbQEfL5h/PMwfr3uncYb8+8H3wr5tf
L7qcFSQijIZ2uwpPLBiznFLUTL+EKMlgkEqcf5aL3GaKCKe8KRTU7mxZrKKaddNa5AsUnCWgeVQ0
FPbi5riutjRIZVRTz4+Lctt6JVWzf3DunUIkpfObbY2wS46QeXfrg9/Adz0LDwAs9QPKIADqC3CO
fjgJPN/bopGU85zy3RzR9a0Lx+aLWNcEcNfAWBbrZj5Pb/NUeRg6eYZH5Cgtbes42oscEyULSy+J
e0R8LumuKNFWcUfktjjd/lgVycNooxtixF9vM5nz6KqjKtbVVVw1EFNwsot7J/JtqlL6df1gJTQ9
rhXLF+DZHarBHHj4BlU+ZkvTNYs7zY02bpo6x9SaMPt/v33XSKE+A0m+cZZjt1q+jpU0v26ui5Ux
v65hnLt6iumHvSh3WrdikmTOFu1FffmOqIgx9ZsU7Xa+BTSANe+GtfW/6Z1GwJ7lAm5u4HIscI4U
+xAdg6nejYObFDdWNw5BlNSsYhLEy5ZhaMwz0w3Q2LubKgGCOTF3gQK2vFemBCTmxClHqMQDD8ub
N7X+JpbWbDpwnsd11/oLff9W4Z6OGidfOHORz/LitVJlBB5l2STUsg6mVGqbhthhJI+YRZMwOq1C
rkXc5Y91tB+sGX2B7GHVIupZH1vXLCaqppUvtk8ESBrEyy8Vkz9ifrpZdUs1sQ47Q3S/PZShhDzH
LucJzHUOvGV13SaV5MnwMlC9PbpbrReEOq+rISa3YF1jipZwMEWXVYJjlCU6qjYa+WIWrR6VdBRW
KDtvHKhyiFWiH6ukblp0deva96Y3+9XOmuP/rLu6Lnr3+tHZxbLjkHA1VDSki4R7Ec1XogXbYN0V
R615SBx5pNn6Vlk51/t/PqzHxJcP+8/2qNOVMket2n5/wq+PKWJCWh011UHVGuaJolGU8QG/P+W6
uX7eyqrqwOp7bP9NeKAZS3KE1SeA0vnk68d1V3nTl8hp3SGBwTkE7xzJsJJBNwKb6cw02/1xvK5H
h8yUD2BgWoS1y83/6wxeDlt/cYbHgkTI9aReFpZV3DJStfdmA7kzXWSJ34sI8PDGtYFmr7+K9Oph
X+uEaP0jM8Q4RqDAKp3U4ZngEGab/t0yLyZJFxc3d/xuEX+tC91Dn6nVNdGuCdxypxf+tjLbausu
x7yziOwKlzDRtKBP0pBCFKz7wnL6IOQgpWqJqGxdwPch71ei0hziAp7CbLcMyrmnjTidg3XN9dAB
kk7djKfGfcLAjMet9JyNrGf0xEUxcjgs4kx/WZB6TBSnPha7SDe4f69iu/UA/9q2Fhhq6SMTiCPC
c6jC/n2AN8sPuS7myWNnPQEiMWvf3kSza8BrdhGdkwnD1UXTIXvS0fdbmfxbefYtRGsbx9hhde92
npEgxqfWsi6iyHhDHAp/Qy5E33/Ivd/Q3nXfuinnkjiHdXXduf7J9+a6T6RRjBvOOa9bFndo6kHL
S3+trnv/eJ2vVc8YFtXYdMTGru0bVV/MRaI9TlwZTDXaJ109SNPptx1drK1lZGKL1Zq0Ghv12VAS
aP0/2DuPHcmRLU2/S+/ZoBaL3lC6DA+tNo7IyAxqrfn085FZVVFI3B5g9gMkIqndnTQeMzvnF3JF
O8vWoWS3WdxLBVFDXTe22+K2n6BygVeLKmnW6PZm6jCunUyzOUtsi9vG7Q9Ul7/8LATgF3Qaa3P7
PmdbHe6UHjT295nb1m111tc+K5WXVSFUrxiarOvxepHvK0VXuNZyrCEQwwAFZuq6u9zGM9si2aC/
nDQ2l4pt9V+OGP/7boAvfM7mnbEd9NtV4/ua2+W+V3/v/uNyyfaWbQfhX1EGXV8dvg/517f8feDv
axg1JIHwasroENDpl9Pa6bUr4H9bv8rqgOEvRlLbtu1Pv+79Xl1Meqft4G3p+9xtFa3f6JBpOClx
lBoadKzbogh3nGnweilBXbvbbfH31u/rfH8UPaLohFlGzfyfz9tO+U8H/+uK37v/+Irbyf+6/nrV
bdsUEynMeCevL6u0vrbbn+WfpT9WoYphozaNiK2uh8hr31avo43vP6oGm/eqzT+3Tbja071v4r/f
h/yxuu34X7dBnAZX36eivR2nbOOFP671+1P+4/4erTKn1mv1r2/8zw/dvvv2K+DeEqS2xd+/aj1m
290oyd97vg/fjtGkUNsPCMlWo0LmDwr7dtL6Z7t5I2wcdJ6lMfeFVH/AkbDFprgfXPC9DPLyYThT
xDb8drUG0taBkLEN+bb17z+/NzaFdMUxtMYx54+DlPXM35fcLrKtb6f/3ritizPAQanAkNM0BKDW
0JyrUSS1M5JZ77IZZxBB67y6wa7TbJIQQD6OoV5dGYajAg9ncAtiGN2jZXyQptY15rrd4aSQwJ9t
MB5bB9Bk9sEeb2PJZRtpR7CsHXN1TZwphnnX3lIP1iJCrlyXojoHbbcuqfFgBEz1kYQD6t2u4ydr
G1UlZOgcC3yhM2fUjx3hKMnwEvJtiAdWGK/QImPIFa/9d7j+2TbCARKcQcYWlCTmvRxBis8AJ8N6
j8wDSKA5GABmHKb1Tw+paR+TLwRG1R2SddayLeVDu08SxgwQpEVoS/wZMTw/tI0iIc6q/VB7tOuH
dR70/Wfbpo8t9UwJ+Dom3DGVWkAqZasIdBRL5OBxpzlSnbwujWl6+HXTHZtrT7z9aWH1k1x+oT7P
z9ruhLaOq7Ybsy1tf7YdGXh/vKSuKFJ/6+XJWbRrF9O/brGxW8N1sqzph3GN1L8Xt61iEd/MKv7r
8xgNB1QuLQbNMb83pHz158HfOu/bnu0CWoQMNg8DRc6VH/b3Hwrk/17ddmzb4hqxfsGaNJfc4ADM
EkKCnqgFz5eCyLbte8e2NK23yprQ5QEx9Nfz3Za+/wxrG9ie+bZtW+2kNenzvf57aenvIgTOfYzh
/9677dhO3s6LQ+Om01XJX9Yut197V8aGBdyKv1eFrYuMtsnepodfb+Sj70OjuFCpqMwWlLC1N90O
ypQ4iGPQZwNTVWsBo7Xb9NU3pXW0CU0GR1LFrBc5A3ygAfKPhlFS+Kv60/aHUp9jdL25M8QJFne4
Miu2P31OHsoGMQa4oK9+B/Ca7P5fgWwLR9RWJ6+igglQ2ZwPmVK7FFLHg7JO0SDqwP37Z7Vf8GUC
x/f37m1pO2Y7elutrmK2+//JWqr1AKHn6tf//NfHzzwuXEr4TfzZ/TvxKqmmKf/fsrV7yjwfxcd/
OOevbK2p/rdhqYqGbYCF0rFukg0df7Xd//yXYJr/TSrWUFVRMjXt967vbC1yugaZXIMpCSbGaL+2
Zb8K5yrGfxvssCxdsZApBeH0/5KtVSz1DxlZrCsUiWSyTjpZRot105r8V7q2R90pXiDaA1DyFswe
8X1FzjuJ88t1jlKUfkQni1Ama5Mp9vRkamyV+Yo2S7iZYPHqKtD51awYUQ/AwBWfaf3Qj1mQ9zqu
swBr2hyrnVT+QV5tdtVCumt0WT0MafxRG1HkjyPevKVqdsey7EM3gxQLM4ta3KhH4qkVYm8phcKp
wSvuu+m1A0V8EnH+qnoFFNmIkoopN24KTwMCDualCjq9VlZE+EsPpwHCsC+W2BlkpniGSUK9W8Y2
uq6TH/js1lCVEEZoJxyJr/AJqq6/RykCpoLaMkcZdNyYNMnpZ4T8USx2EKSZ7QixoFkz3kuBYtmM
GmJYNdmR0rTNIXVQhiNFuWti94NUnqXWaxpSPUTRn5quvSUIFYFIqrx0qb6GF0uUfE1ts2NfJkiA
qzCg5UjzrCRHFldAiUsX6sbGi5NbPOnY9EjabmwoYlujwuhtwMKkgkEyfES99QvrIAZfxinP0mAo
pIsYZnJQk8fEBKl+1oBKIriE630Xna/AiOCz9idgz70TxxBpGowOIAT9CNWou0Tgpm0j1Wsoo+KD
8JBHEkCylq5AYZrcdEWP8IrkzXJh3VjXSbyr+6+ku1iyHL6MEz7x8HJSVzHkzx7VycOo9w6QOXKU
VrzcqHkf5ItxP8cocc05ApJ1dpcmfOCA0gbUidFrFyO8bbPO2OedcC8oeADVZfpTh8KCzE3fOBZm
ck4iANCPjfy+HADtRBKw+QhcoE29sHUlQ7lrTUjYmZ7A/6myT6q/GZYnFeUw1KakEfhUawjtDtPG
pxgDAwtO6l0Uwbjvh3wGeBIWx0HnSxc15YTnEkb/Xs7m+w5MrEsEbvdXAyCxrFcnaWrIKFxNGBXw
m6ZWc2VtHo8zLLebAv9vr7/OvdeJ+sOYltVLSU0AeKGZhRARslL1r2vWcgiRZSu6rHMXqpGL0Weu
qcLTKftx1wnxc1qVD+1SwYuawnEvt/AXMqN1AI2DALXAv0ppUfuUJEVNzW1AtD0GPWj7JUgh6CjQ
j+r02IMLsFatvyWU531CldbsBREUmhC0eNh74C8vwKoGB6UvLO/yuiFNYJykMvXxjoMlm2cj+ql5
dKKM/hEv+kvfzoz6xgQFqv5dToZLMiuUduME65uuuhfMUDtl9R28DvMmTaIeMlWGo8rAuHQwfiFi
nOzHHGjAMsiBpBp4LHXhD8Sb/LSdIzrj/FNI05sIGdGAIvVO5nl7ck+2A2lM0EoYSiDoEqMDhxbg
YINTFaB4JboHmwIvpnEuj8CpbmdkDXelWjJKpgbsQ00ZO7CjS929JnMNh9qMdllb2r25fJJvUJnK
6GesWJAqnKoVVNTd9Vr/C6QQ7ofIbGMugpyhJkwO4pY5SnAGhgaGel+fFW6XCjIOV0Pk58AAAiw+
yTIYaUl0C2TYuhrqYZFqvpgvO8japhuVC8YoFQFI1ULTkxBcRrT5DPYbdo4O+j1DlRkAlmpX8Nwd
IRfxShhPEq1jPxUTWTfc3YVQH92kqO+iwpidgUyiDf9w6jXlrGaE9thC/apLImBuyj0E0TfMyZhm
5zmCJi+Z3Md+3qcvAgLqtkb6HHddmLtLqt4JVg3cEb2Q15RMGPnVdlV0JEbgwRiJ1ms0TpoHuBH0
tjyYwdTUH2Et3wxxNKJ9UD6bc2XsgAcISF8Wu2aMf0llOd5ZFmBzdTEf80G4+qrQmQ9lPKKHmo8B
wNDb69LfTzEKZqHOxERqIL1axHEo8qTr8c+1e6C9lvkF3Abemtw/VV2u3mnxL7ObugDbLLsatRqE
/aQFidq/LhTx20V/taoEZEV2j4/vfSfWPxH/5HUc8s4HgXe6ZnR58bxSR6YLena+CWXmEFbwVmWh
GmCMTaUT9UG4iKmfyAo8Iko7cXUBVw3KX1rOpoRJyFIhNa3Ub4Wo4uMjoVecwsVPy+VjqpMqWKTo
F2zZ6ZQYX9IS6vvM2hcovbqmruznSvKKROrvDCUrnXq5KNdkuVfRFUB68er1+MxxF5J515BKWyUw
yiAetUtizZqtGXh6iRkkeuYurYf+AFB/ZNYn4yEc572MI/1FZyalTBqs2azHq6IXoPSKS31qzeXj
CvEOg/H0WTfE8caqtH1Y5bGNKEd1n09gEVMoG6pKNNCvooMuonZu6uJuBJjh5C0WJFgMlzZy85nX
itUvCjPiqUllon8Mz0TW+w8dBc7DrOEGgqAHDAFw92R6kGztyWRnuBwn3RUpHU2ZHelqlUdFHH8s
inYjJrXwrKDe2avWj8EIUd+pTS0wEpncPbh/mObFraCBzQ/pb2Nr+ZkO/Q/QuyoaFHh51Zh9HglK
hyRU6MdzAB6m9jADtHCFK+aBmHCj3rdIozt39SNSlMTyHIcUjSl2JaG3MzHndeViwfgkFby+y25J
1JIynlvdl0sRHVDpMaosxE5mwllXTcm56QY85QV9j6xP6kZJNDsg07G2SLrcnaSvtVgSmJV+NvCg
DHtDd2cJKdcFU/YU57Ib8haLNO/g/TD7QrPL0xUROhfDRIwKoSZmnXkpgJ450vyKalPuYolqJ3GY
4vMZuehaicfZEG/DWcG5dBmQzxqyeW8M8gdsXQQyjN44h8hmQ2MSpAAZIezT1e4nOZPpVIOxcpFV
xHKDX5I8lrCWsQNukEzrS7+Uyiddrd+7Shl2aUs3EqqK7nW4wZUd6vBdo7hEQ3KypguA+CWKEc8m
FYVOQlb50cAcDKwnMbuaBE8Wlh9xG5WOlBQ3uIdhea11kiPFKpLzkuzLFTJpmT9YzXN1C7IA+RSc
nyA40slXEHJMKpJ2ArG+DwFziuXyiSwGUCJGeii89sdETsHZGDkRvsKWq0rroJphK+SLBMQYu+w5
J5VrpeFo48yOWYEcolizcpCv+B5LxDUJy8BSqMB2DuIlm2o/KyEx0UX00Jli8s6FTKRFZzYUGIOU
S/JsKrV4SfJzJFgPcdoJqI8D0NGl2VNrJoRLe8wTczl0czy4yzK4ORoB6E08LwT6SUNv0SpHHziV
jxBd6BRCIvtNmQi+WTIKNKZ63zW1vO+uYOjy6gaPufdozTEhNU8QIGeLYK4ez8drpNXBBIo8NYoH
2YC2PBUmmT40D0hlzZSuLFmsRJQ4C5Ty8uhnLkiwzrMG4nJ/fYzV6DG+4tU+D83gZigKYs6kNphc
ldFKjYrB461/tNUE2qcQ99f6tpExtrRPm3tlXG3Dtno1wo8UG8oImqvB7xVKFOodTZ0yzxwpcmy7
CxBYvtaLl3pVwqEXqX9r4vyn1f+0bRrwJLJSjHm3c7MGMgacncrZDv5PZ2zHXWtJpqQ3IY/EiGj4
19FamlMU/D67YwzvRmYGO+17z78Wvz8ihERtIyOfud9nI9Ev2GEIh00013zm99Hfx/zxo78PkcKI
mVc1Uiky8/e5phzzvfP3L9jOTVdJm1wRrN8fvG3D5EW3r0Zq/pa+sTTmVF2p7DZVGqNRKGT/1qpZ
W8C2BK4AsuyV7ux7R9MQbtA6p1aMvChq9l3n6L9rw98l/d91/aQ4lgzmg+9q8FYc/q4QW8oUuWGB
51ReJAu1gWwnrzWHrR6XIpZNyRacZ2vI2QISsMYSOM+e5PWBRshEO92a/9ks3bcy/7b0xzYSLzsw
Mn0wG4xbjnKtFYFqUUiaKR+OGkID3/V3GcNzPqdh9hsV6OsiiOfAcuvRsSOLt139+89mIl+u/ovf
20rd8jNj0YLrWgFDbLM4IEAj+NcxPW1oiO/twzCR1kPEZYMckJBlxp3zmdtJVqTfR1JR+ggGUCsL
w5rk4LZHMXpXkYcGwhcv+4Yf2Jb+WEVIsvcXlUws9Ow147t+A+Tg4mArG34XEIEU/i3eUQG+NFcB
jK1IvJWPt9Lhtvp7G+0OBK8dpPvb2V8OiK7at0lDQ0M+RfVfRMsOspFBVnTfeKOfngrbOL9MBzCR
+9mv3dbVAqgXrbEbe/Dv/u1yeBn9oPMoTAPr98j5zcnJwkhu2V8fgiE95KfMdILrQ+Npd8iD+ids
8RxoOg7gyYA8rwtcxntbP+xEcEbJ8xZp3ZfEdE6Tk+5fUHt6MQVfv8yfbOhdPjCzrw8aaY7yp5R7
QvrAix3kp5frQwdfn4FO3DtI3y4HzPBs7Y7vJgUMAe4Crk0I+8Kc1a6xLVscLFPsYVw9gMrGrayH
fElX0V17Vhx+3fga12e1uHBblhzuK07gn9yeGQuLZdlb2iu1lul9mi+FNXpLvBqtHEBAd6DqZ18U
fJxxhtyzZox2b3Vjfw29aUEngnpjecNnX89ZF3oZI/XxdvR5JNLVG+F3JKcs3Q2NPXwV6PdaNjwK
CdtrKGzjC98jPfVmwNfA56+ZbVKQo6/TKeyTkZ+F/gqGtD1ugKHHAquoLlXLfpkd5LPiGCliT71E
mN2ORwvvZrzPZgpGjo7qJRPmTwW9R+hEGEXoO+kdK122ahUVDOw23SZ9GDuQqoqjotGTYbRxw+B/
/bDpBsEKnkL5uqg++Im0d/h06GWC7mJmHbqryV3mipeFfg3xPM+K9zQLdHaRyvT0ei0E2mHrmQ/m
pd6b5iWDdHKdPP5TX0pPDoh38h31Q612YfIuXZA+z7MTPysXxcZK7+rgGwnkGwckh1rPQeCXHlTT
Hh+ZYUq1M5o/xE+xB9ZOqSCIfoi3gNS5YcOvOnKKd+5OPj9f74mKtiXfZNFH7y1+9Di4aO7PP3bt
o+h7lA/aU7mPm3MneFb+q1opGfvcUe6Rh/5R5GcIrH6ePkuN34QkmeuzeA/Jwo1d0ba+sJnOUcS3
iYE38FjkY3dTPGXVSdh/IcONrPbbsJ+yu07eAW/O9xoRo7o6BtoYTEERb6xhkueKgsQcNqYH5Wv6
gl6GgM0p+aAJ9BpOh8YeeI8LSfRhuMl/IlzcPEvJHltI1Gqq2eM5Jc96dWcBIUmrR3DHYX3XFm+c
3jV2iJbb6KqXFsNmzIdojMyxc2+a3lHsquYL7ZFH1jsvy0H8hNtk96/kSt6lZDc4A5P3DAa9R0PK
0AT7giAygSW/l1Y6/YXPRt/DJCn4xeOv0JNca5QOKUS1OtO4QoRajfUjNZ6s+VAs5+iZH8cleSEi
HqzR3nfwk9S1RacK4Dafhr/gpqAOuPHaXLRo/HY8qgLlv4dZ/hIG5vL9By25bfZI8lvCKQrPNMrM
cJXKgWjDRgRG+DJHE+Wp7S4V6SE1n+rq0ao+e+VnVDuBlVOn25cIkfRoydgGLjOCHycnofnR4jDO
BTSMVRs/l08Dg/shw9xeCgCC7KT+Q7neDgpDwGWf13COawos73XxhhCLk5W3cnU2H0Be1B0uTzyR
ESV+3m+pwHI92Q/MxSMp4BJR+fOlsK3yuW1Rumcg5vLukQvUbNQ4EA82bZ47PuODo36akj37abPv
l1vr3bzwhOVmx30dnI/YMS+dfRNH91owf/IG65JNeOI1ISyMzQ4Km7HLrcuoeh/KnRJUNj6ka/kG
ainRkyUehxHgbeWtsZsY+0ZT4jMC6dB/ElcRGuE5c9JyKL40Vjy+yql4Js+ERg+jMVvll4Y4ZkeO
/CD8akjUvfOqULebP/Fy8yq7bXYqwP/yZvbVB/0CsWQLTUjEKSQMoNsdaIR8E6Bwr50d3XAPyLuR
xQgW9bUHMxN618vsA3EPH4mcaHY2+8LGbdcx+ie+AjRnZtYOynU0XnPyZx8h9vmT6EMoRXOD35Wa
dIvXnXSQgrXnUEN38GIHICn+rs8Ey95lco+eFPOziF7r6hmBGZ/0i5nSk660qCe1C4ov4b2kcxf8
4cDDIo0jX3TJBc+f78HccX6evL+pD8L513T1xE9uHQKBNbNGlzeJ13G9fPJCJoWwq8X7BZYarV5C
EIZui9OxiRMMp0S2yPkw3j3uPhSyOzRCXzFaezfu6P54jkbADYo+xk8WgtHlraYXwdEVCdXOLuiH
6dhFHvTaEyK2jonBQXiiJmbatA2luK1kWuQFqCOd2XK38ERpWnxXiKFOfmJiT3PAKpfHoXC7GEqm
+/UnO+LnBy2P7sJwrnZ3qE/0X+aFp2Td8dYv9MStD7PpZNzlXI/+IHgx3pmGnTALcaLR5XCCghKI
F+EsPEkHHhL/XpLnyfnkJugP6GoQS+gLztxxFvn9/CwaP13oQGWfV/WIGjLILFu6o3vBB1crn7Nn
GY0YrzzRPSP8eu48WrRCjAqshJDFvTLO9H7aHW9ZfuKyyUdUHGWenyOHHoAkPnEJ6MpMu5r50qNF
m6GxMCflTEIleVafKNq+vnEyY5ScJm3lR0Llisfexaf1yREgnwmDEtxlfi3Ou/BHDvUrnbt2fuNX
KO/8Gvi99KHcWbwpvFbw+Sjj/a1pTzEd6jt/yHjODgE1fKTZ5/s59Iy7XqBBY7S6PiAFU+KPQsPE
jubceapLlKSxUvPhCxgBdzhvXOWO+M9Z09pI9cmnmWVffC06fz6Cqfiy6xvIWrftJ681ZC+eSrHs
6bJnrE07j4+2zgMM+z2jKOHEmbO+m8yHtZWqeHkHMg0d9eXgWu9JGk8MFlR/vM2+yMWbjPbCe6BU
SzAv0wP5Axg4ev9Ev9kRU+t36sEAWsdbbgG8vNtkBtAToGub7wcb3k9xRJdqzenT6jsL/1OepL06
yhhwbPuzcI/XQbybuMUa7rRWeyL5MZAriaAOQArrfWQMjlkU7xaFKfy+M6BQubXoVO1t00A1fFwF
ezPsG/Az0M4f5gOTdLtCohgDxTXIoetuOeN0ExpPt3P9WuQB1eH4feTBA2GYIXApoMSAYGtO2nV7
4Ayn9eZLaAUwRPPj8eEFsX2l9hk2VR7dqjkc5QdZOun5hRAFMcQePycEKlbNXZIAFYD55I3udOQy
Y5w4aoKNI73aVHtXv7TOVfmsnXXrUPEQKYhIwRXN1eLGgm4+rM3ALM8VNot80lPYSgClbrBMm+db
RubiGMjlOaK5MiJWj6orKl5J8GfkyvO5D89a6Sn5Mcp/AZ4XnulajaeEGSUNOPQU3tPQpfTDmGZt
YKeaOMJY/5M2S3fOOJu2m+8my8U0WvXbt2EVpHI6IE1igCxkjbr/XtxffR50D2FK9SfVpw8simNk
3nSs3k3mjSQ6KY6KSEsoXhAEBLmuuReemsanpZWvxCtaAKgTjZz25PfWGd9rvlZcndXYxSc5KEdn
IQoQVnCxIQEm7ykKMsNgtDI54k8zDhQRQO7jOBz5wsw4aFtBVLot8x26V8ZutlzZ5mOBIzNTAwbA
q8n2TrrJUP6npTBOYSA80kE5ynmad/jYYRHxObVfeUHx747qHrjs5b7TDvKj9F67vJRGgMZSmjHf
OCJuYTI0JiCrB/SAsJkT3Eycbmsy0t1V3Rk/rEZiwh+91bLuJR/oc6pMZWJEXJKD1j2nASeGTFGR
d7tfcEAgqbvP36tyPxkHFY+qBqVfG1Yz+m4Z7LNLfCd4jC09jca1Y2DboDF87MBJ5vFJZECinNs3
tJBo13SkjFq7ex3vc2pwTi84ol3dmHb7yStXIlROZ4XVGy7qCLfYeFfjZd4xkEPTvtiT+UJG7IV8
00w+HtETskOf3RfdlHG0Cg8YrHAmmPBwIzXo0nOZuKGwyyQnP49nko8UO9s7EQuO/J3ibn2g0kL1
JPJFEogMXTAmWLCtxmQd+DUOJp5OSWwkXavvZyh0oy04eBoZ+Y2p3IpvaCHQhCZe5Ryi+U8EQezb
WggitIAE0rE/zei2Q7q/fx6pdGuHRHhNaTY4PClnoT6yZWbm/YyHjnYzF/jHuiqRv0VZ9nXSkN/A
hhCbTlwWf+k6UeitB31UBQnYcvZQPUqcvvBFhXnbXRddLPGDgjo/RY+DCk4zo2fdhTeqi37qmI/3
ltP60c02MIGcyeTo3brhxTHuLS3If4VP8y0dHtJKZnxUxWNCZleuiYy7ARVPet1cWGEop0RhGBII
zvwzJEmP0IWbHgu6Qbt4EXof2xbMr3ZMuqfe7yMFPwsdJahNUq4bKfbcafctiWHVTWoMv3iTkF1v
63eD+FO/D4gidCEzJwx08axs4ZM72v31Dv638jNDIPP5+q4KhAz44EhFPYRn8rsoIELjrlDMobC2
r+pgpBj5IOF1DljPOkvv15N13yEqUq6onsYbdkky0ivymNVhHwemfLp2xJcJ0oNNU8CniqGqYGfK
rjZOWnfTUGhvjvNwF2u34fi4ZK9Ij5bRHETRm8IXIKNrx7Wdqzgb6YAOTlLrNJfsc1Hc/q54G9/r
jKm8Sw9MlDwip4CjN3phIAIPLXxUTKxh/9vND/6PLtlFfupuKcS0lpPmNslofbhYww2whyvg5NGZ
iBeJJ5xz2QWXVJNpA3iAcimYVDtBnXG0sUACulDIHvKjp2qvBytyyBnrzr6+L/500k4R0c3rTqFE
JBxcRIzCDzM4h7vlMcXQgbkldtshd2TYt4Yb6u+gF9y6RiPisEuqlTbSMiiPPlrBvBVJELrVHvWi
d8uXfGImnblXP4ema571J5IsHkqdQCxUjRnGAan27qUbYBb7GMJgmJ6tlm++mNgV86sdHGPGKFdX
F+wmO8f43fnpEUUt27oIx+Oc7ylj6HfhsQ7CJ7nf1WjeBmniaiTmLkRT9S09T0cE/pRdnnrKTnFz
9O4bO0LRA2i3hJbJUbtILhlvogJcg910KgtqnR+KjQ7wgLT/a7EvKP6417c6EGsyAEHptfqhClQM
5iWysrcP1xvNjU7GRSClYBuX0kP4ZLbhQaMY60WMQuVT/jUxvbvUkzs9xl7m66gGLK/6W/jeP3Wi
K0YHnHefVO74jm/cYhV2EsEjdE492XSrL9I90lPYjqQ3pXwsTa9pH3jQrYM3FfKqDpKPRexT2hqR
PSpBYjDYCsrziPsYMRE9amL+TdXZ8t7w2tfkhSgqvlEhCwOJu6wgv0n8PpZQEAy7hrVfv1cxwpAu
b7F0X6u38yrAay/q3pS+GHWZzY4xgtjscfEtGHXnOaDRRhHtN6ZOdH+MEIRhnUXkJaCPBplfSsLr
/yUEB8ievM0nlDIOC4K9TrtHKjMlZh6jyc7Iq/Bdwn2uI7sXojDldE5/Gl8NIAiMac2X/BQH+DtB
gZuD5mXVLgDeikiJaIdeJRwpZjGroqRDqc0EGGTPENDvANXNZ9lyQgozEJp0G6vaqdsX/Q7ZzcYI
RjwK1OSJ4SYz9Pk1ld1lBuFqV55h3S7SHal+cV+sc3aQJF7Mh5Q2/T/ZDOxQ/Q9agWwT4ow8oGwz
J++FzQsBSPAm2o0/Kf0xaypwUKRuYodPmDGqD4bXvVj6AYiFHT/3hh8WO1jm9vVtjd7hU0dpyFb8
6TX9il/6HyjloLvF7OpTI3viWrt0tq8WNi1QFU7p/N5+ZfggKiAmiOPWWeDn1A7vxZfe2sQ40AWM
OE4SaMHGpgAltyfSATJplMhDfGxPmQl8EOmDlV9fQPywQXRUOKi9Vg8RcrQBOl7aztwzyH9Y4Dg4
+T1kMCnxr9VHedcgglsBxjmCfyI5ZN1EiE1iObHLXkz6KuR+AH4a9vVnUkheus/N/tQqmgJ+1y16
F4mlN1x3yBQp6+wleh6koJfRL3OSewEYE9Nnq36rnkmpfnbJHSMt6D/qbd+5IT5D5UFC2mmqKDMt
O0JHerBQDEXKY9iPN9KL+dYLdlAHTO9PvJKKPzx0L/pbRBSlJO6XoebQK2nTLkxucVJwMi0AKgDN
vraZBX7lN3L5S9O4p+pJuZ8YTzwZBpbS5/RDZt4begtNpLQlH2dD59p4FAlgxhQv1Y/qR/lpnbVD
w8yevMYFuABoAaV+gP5vI6g+2JPHUOVXYq35kTG+tW6UI60j3mnkMQLtMlV3IfmFA6Z80tf11P2I
n6qXyltHZZfrI1q9IXo9eAsryDyhPnb9VQOQXpDaxrJnfMQDspCfzLizf3W2kjh4Ax9JDRiebHiC
pxLcbEYABOBdHAw/0NKwB14frhpRdDtOu243gUVw1vu4I5KEdwxvz9ZNXduPlV/epMbrQhrNF1UX
gyYb8MbDvXUTvlOvivAXEt/EB3Jszx8UgPQ12j5HLwyhEp4yHwsatn4ybzPLR1xUCG3C/vCCc0rp
khdHEhM3Mtsi+WnDlGIeH+Rn7WX6KZP4fVfuyyd8J1XbeIkP0yMt8RcaaENRk9B+xinNuH9UBX7b
Z+3ET7id31xBN7SOcJMehJueHpmmcL3NXFjidTDYfemE7zmQRRt/4d0AS1B8XY66g4eBvZDdSOU7
tLt26YgpzKNRImYkhLfhWk8J84m5/7Y4blzjBnolEE0LVjmCCMikptSMQBrPvQCPU8PcLR+pAG3b
rDo+YmlHR7WWsDaOCxAJEjJyQ0oyWcbZ+d7zm1rzz4FqOIB7EB+BsOdOtxpGbOdvf7ZDu40oPqda
BNqyJg6sp35fLpUbaR/ix746OnRItP3+E66r27ZrtRIgI1P7sMAMeTrTYaOP/nXoH2du19DK9t9X
K2Fp+lnaPmiaCfgPo3UKtbtrDfR9+xPW62dsixoFe8nbFmE9tZJniEURtFOElcvfhw//fM3vbVa4
Quq/17dj8qyJd3Q1/h/bv1d/L0V5JDrbGd97UhWd17qla/reYSodH7KtlytjE4l6y91O+dfHbzcA
RGjIXHnmtWpDBpC803llDR7IKJJfaw43LmZ/qBBOaep8n8Az0TQj8qnsi5jb1ucwp+aF9BEum8qj
lCKEp4wPrWTt+orpHzree2HoNLcHPtGAo+86unY9Mu/jUPhhpt25VeV3CyGPuQBH2Ymk0QQLXK3y
EiloiyqULCwBs+YIMTSGsmrqgOUtHNFKFnLNqwaRJJExHlCHGqSd2AArSK+GtVM0YLJR+pKNCAbr
rbbvUMwec/Gx2rA+6YDlljo9KZZEFCyTh3FcjvmV4ZmI6tcwu4m0kxPLm1TGlnV6m+SvYcg4hSwH
4nquZlp7oZ0YKiY5Wbms8ZGLYr4SX6I291XJIHYpSOB84J5wMHoEkSFuH9S8eapi4UPUl7tCS/1r
+GMccGlRCubNBBxLvuCHXDpgVEyqpJrs6SgiGb1EAnQhqXM13ifgos5kFrdAzaD1NZXG5Ah0JDMA
qq/0Ipr1FoaA9SqVhE45DgJa3Tfj1fg1d5PsppUMUdg8i6GBcQQQVrlfgin9lKRDOGafBcKq0AQX
BgFRC361/4oK8wdl5OLYi/gwleISoUgT+5WwW2qgiZrGdLqTgel2xYuBkhUqAIemng+ASfaQSn6i
WH6aYvm+bYZbnP/seGxARxWHOaUihNZ2JHY+lqZOM+qMxQj31wZUoyo/9VYwmI86auGQZ2SvR1RH
0s1jSM6z0965TT+wjjvDFrlIcvJDZbSVoUxuL1IIY9oZK7Ie+f9h7zx6m3fyLf1dZs8GWWQxLGaj
LMuWZDl7Qzgyp2Iq8tPPI/dtNG4DA9zZD9Bw22/w3y9FsX7hnOdwzezU+qnT/rONAFfq2aHa44wn
xabnikFBuO08i/AuYFgHwtXJDyX2dUI6i8XJdle1vm+i2vki8BP/tryQAvJa1Io5aAAhDFg2OqPy
x4rKYhH3xmFsq5V2qnKXNd5WF9d4w56eyrnuqSks09SY9nGTfoOzdoRnrqJifKp9TlfgVjW5xa3e
DxBPAd4g2pV61RqqJjIor49Ja77N0CtXjfANLBn0k4V41r1V7QHrvpM1wyNFwL0MW7VCBmCs0Aa+
0euzfYrIi0B5mSioWLbzw520tqzuORz9j25yTyFb6dlDqjGb+knrAUpnslYuATL+UEQrCyKeFz14
MXYni6StJmD8YY/iosH2M9DJg0Hs0ysqU3SCzD3nye59vWik+Gi+TDv4BZs/7LOKy6WbgUN2Oghp
hZux4ZsH08ThNYSHToJLNxo9r2N5A7H/OJO4jsI3PCJ+PQRp92ONgViFNA957T6hJlcIMVHfTpBU
50F+uCXyBV1RR7MRm4sAcJkiodmbqu90Ksi7tPtTZlb+MpuJXu1PVpNRf6gp2DhR+BvaY0p85qu0
eMw1JkEYueviqme7HU+Wjxo9KJd58au8cNkFI6e479+rsKXIKCnIh1/A+A+onRN0DLSFYZjoZVql
B9dtXxIYHbxYI5hKFL1srFl2gGcDF/6cWwBEOzkfa8N4jnlvcnXla+IG9cYymMgk5t6PJnaVLsDZ
Pn2fRutliJF/CdVFW9OgY05iiTlhInU7m+IlEVp7uyX1x7+GkkKltyc4YrCkbpIxOlc/g6q/w449
j2QBWdzY8UyspJN42ISgOQjo5YQ/rgUASbYE4loSsnEJp+SGXPr3amb7KYFjLkBwRjuVh0zMdHKO
8+Zd1u1TU45HrvmRbJxdQ0ELkYytqQFpymfolQWP4dici3neGnUNMhCYh0Gu40p5s7kIi+TX0Q82
NliYii7miCo+C8fOkAbnTOTNbJkGlrsQKEyXhsQoJlwTcHbWLc0h/zIqKJvh3P06LuOtJm/2kZN9
Zjy8l50df/qKmCSkwfrghbT8PL/zpqoWdeYgRkQK53UPbZ/8domYzlbH3U8O+iZ0gpERBKcgsocK
Hj50gCQngDptm1f4ZeOy7cqTfbaZhBg1CpbiRxZCLL9dh3VBE7/lpMzGZOo6psC1PJnl0ipm+B/p
jSjuAf4fI920R9TVV1UpA3WrmuhsQrULx5xtTVc8G3H/KcFIrgB5csZeZ3WOIoQjz4k/AluP1x0i
2kwIOrtJZJ9iESKcq9l71hMCdgE0B5ev9jyIVwSdlJmxGCsm5nXHEMRH26vr6myX7L6Q4pYLJxxf
TB1Mi8Tx96oKM4BpokVTLV/AWFKxmyV3bd8xCFHZozmLr2qI11Xb3wTxUpMJsKzhamIV9jGbZigI
Jlfe2imT9I7uM2Yitq6AvC2HMB/2pVNZy7Fd2vaN0d96oOGXtsmaIQoDtCY631mZDO8iRo7BNVTH
s6evANMY8FBGRkXBiBbUMivpI5nv4Soe+oCflj1JScIAlY7FoL0uL31LYsvgmDNYCEYAvrgxITqi
utSasAZj4SorJSS+YzDS119W5v5/S9nP/8hSJkwTC9b/HQC2/alIWP3vlrJ//p1/WcrMf/h4xgLH
MwUGNVBg/7aUyX+4JhGR+MbAjHnW1W32X5YyG0zXvyxk5j8wpDmo9GCpWtIX/y8OMhA2fFMCG6ao
Kvff//t/IULzcI/x3UzXchyBjem/A78CUZU+ONZ81xb1T5UC6qSFRlL+G6DH1tglkIVnT0nR3Jp2
tJ1iDF8+t+VNPl/BwNAgCPZZRz5VWaEz+vWwYytLJsBuNCieSeBchypA9N7yZmpH6x6B5tEfWxte
oc3qzbd/1YSE23a8n5nmx3SN4JDaQ7LJY9bSVeocDYglqxaoCY012gHtGeVGQeu3s7Rdoyqs16Nk
xztjOVlzSB8L8Tpy+3cyx8OWpghtKnnmKEIingEUdO32zigmf6PIIF7wN4el5BmDMsve5wPj+TgT
36WW7IIZD7cZCcCohBHCH8vKQbwwlXzD2eJ33c2Umh9k554JOxxwo1JLBCxm57FbZrhS1nXln4au
XSaZy3rvmqM9jXhNsQ1uE8dpVmkcPwzFcN+E0Ln9gO5bJT4JICYNqo7XJPsiC28p7oaG6YtM5SXN
Gn7c+qnvBvjf2aEq0aQ5Ixrk646TaG9ITLVTQDUenWUQ9Yh75vgePPSPkxu3KRDQRNrbrIg2qOG3
ibY2I+42wplqTliKOv4nJgxdIM/l3OybgvER1+qMMPvZj4OU3N7mxu3Zj1hRNaxVRwswmiyNGtY3
vSLh0XPRSBSAqCjM9UIL/7sYkqPKjF8KIlbGN5WZbjHHbOUsvwIR7vKyfCkjn/vB3Ua9/Mq8aIS5
Wp8m/lnhrM5e372EhXOLIWGJk5zFYybiRUqYJ7NYd1Ul/f1sTDCzC/8ydg6ycHOJznlrO7ei67+B
2GNm6l8IjwP0Ozss+vyd29rtmlAa+PzOrWMwWmiwCIeT2tIy/mDYJ5E1drgVsgsH1Tex4jgnkvXQ
oKm3p2vUfHHTlYx3tSasccI6dxiDCYeJFaw62FsbH3/70ETRwc3pukOL43JCZ/dD7JNYaaw3a3tO
Flbk0BmGXPU868h5tOgbQfjsyQ3h0Bvzu9qvrngaZvFFKcWmlW6w8KvpkhLphqcvjO96M9072dQ/
5O3K77Jmx4OluB+bQyd0d+gS/agJON0ZLNPt1gASFskQoVn4Onc50TsTk1ndbvIGyZyfGs7BF/pu
gIq8TAyka2nLcttLCUkm22hRJYmB0FQcTKMPWfgZN00YE/nR9/DOe27fKWwfW7+P93HcTMwSx3dr
OYVRuc4wfCwJ5uFx4VZ3bWa+l0YU7OH+PqWaUiPx3A0kiJuG0Ozb1EDFg3EOm4VLewQANx4QZcWD
ui07Z9q0Ia0v2RCMW5xTlfkUEOPIiAr2JiWqscb6Gm96r70f/MTcWd/GVAf7joD6lSW0uyArfVhU
LK6DKXPhgl//0bU++2U6bqyJ0Er+wC7Ck7ozXAZ/ObDlEWcaa74WPWI8EuSSNVclmz0/2jGXJog/
E4MkuVo3D3rysxOURzY+GBaVJ+t7zxpwp2q7JQMzO4ydNCgDw2bjeq8Z6a9HWfcryqcNKX/yVsno
q+2yYQve+XlUCRvYkQsb90z6mohBG++KYGk7tFJ+O/qbwm6wYVbIUIZmZDNH76tF/Zb3nsSX5fSH
vF5pdW2D9JczF8mjZDg5Wwp88chSX1vMgXCnNmtqa2/ZFt7taCh74c4G/56IOtS4QpsPQ1MXm2L+
Dj2l1o2Ft6Yegru0Gzz+9rU1SHO1G00HdrEJVy9znzvHJseQB83QCETogqqsi9Wliph2ZSgUzBrd
XDC6hMC43qFtynxp1HFzonTZtVH5ZENY2EyBt6Vsrg7V1O6dOHnnAEXKOoeXBLGysDx9bzakx802
U2gXIcLotGxF5sRdGHNZPHdl+eGZ+i7VzniyriF+fhB+FfjK1iYbDr9U8Z0VfxppCZ8ee+baxZO4
xIf4JNr0uVDw/9oyIQXC0esWtBRkd1IosACffG4DgETlHuIMiAVp7Wj1Jgq261KPMcqGgLeDr6N8
04dhtzEawpuS+M3Aw32eUp8hoekQUoDhFOs5o/ZWv8WYc46WFz0PE6T2ABMEbqhpVad+jKDFZ/cj
jIuc2SqryDxZQXOJR0RfgduOrw7wi6OjvMtQSZKRUdJvrThE0eWNcPppFOifkvmpMsyz3xT6AI8s
W1GoF9sa0G2VzvGqSwb9GtcWjsO43TH5BCZVn8tqztdT5lg7A2Puwe25IoK1UDaH7dYfyvZE4Lkg
KIUnaUYMdVhBVJYfPZ5E9grYeuxOvclRAQMv8VDaE69fOY23PeDsU4ijUhA9se7k0DMaqD45a9wX
gs6fJvEIx1iDIU3KdSmCB9IxSHLx1Us2518DEH5IkSGrzyzYzf7M+m4ViBmtSkDvqUzvu8UzwV7J
fSVx/lo0p8cxwMAy3rjdDH7Yph+YHCO7jfB0VfU0H+p+bY/GcCkJYFqIPDj5MdxzO9DpNrCa4sbn
MMbgTqZH6iCcIeGGRzXOnng6mmXgMwlUxqPJGxqaefeWel62cRqzJGI36wiQnK5WTpjBzizlKsjJ
Nozm2GAmhsyxryd3Tc5NsCpcFd/0adxyZO2nVIo7koi2bmVsQ+6qvZo5AwcjT44u9LxmUPtmJjGl
4jgRvude4dtUJwSxxD0ZkvWbeQXH/9HjJ7P58JktMqKgO6pXg8jqteRNWxcYuV2H0EmhyDk3r90/
xLEOy1LBlQkELXVd5NvcSt8zY+BB4lbXc4lQY+33LvxGjz1uFqublNmCEc48LU3T3PJvYMegnvv4
t+3eJ+BkKzNoh63ymsfIE8El7Q4Bs1DkQyzpqopCQmBUX6uM/QBU8m5XuxEhacWWcZa/L8uIQk7b
9SKkFDHN9tgPKaPwSQN+KfDqOzXMT49kl6zyPkjU6pdQ8nmNr7lRTfqQYPMPIwhHjnD1XkTcmp6J
WdOt8x/KISA9UYMIKvNJOVNcjDm1ODRn8aJEiXbUljBnDNQTXcdbxRErpRgLdXgsa6Br+FuGX+EA
tfd2JA7Fr06hLWysCVqFYabGqogBDMPBoPoa9Jq6MtwlDnW2CMd604saBkLZfqU+qZx2LUGNkFE8
FuQcjGx/ezlCEj/6ljsdzLDw76+3TJ3l8l4PF7I9kSvPKIShpzBYLWHbh+F0E3CzoVdKXEYKioN5
yC+97bIApbpFqR7daY9SH+7qlpkiqfKWZ2xR+CUsGq6yuLI8g9JFGcsSxevacyFUdbqKM2arl1dW
+yM5fI8gVRiyT3W7xGWHATr29M7K2VhLxtgkhnQEkiA+WDKRx9VLlPKyZRLDLVB/khGeHbQboNxJ
+GPgLcy1E9OHl0KcAve9iDtvFdYi33kF4Z5xSyJwVd9OhXiT9lWJOMblMh0yhIEdodYmqzlj4pAe
sIEu/bB0sMVxFGgTDq6vT1VBbNswee9AJRDoFNl2ntNThGRpsDDPSEUnH5ABR+liEMJaJsElK4cP
t2r3BpA2KBLhnVGXP2bh7JrmmT7804PLBLOC1ajYZ6P/GY7VT9xpFgtvjJVOUzLtYBWu3GcVyGFZ
fQyJ3BtRtyUJa5/I4I7a9GSYzj4MQcaH3UnrcadipqceC8yOACGbIqLHhObbxZJt1maKxy058svG
aLcGesLO6LadOz9L3eIwAuZh2jFjuyBYWfO8c2x5sUkrXPie90nM2cqPulsyNh74g8RmD/GmFmi5
C/eRk7Yj3/4HY+6I6LZ9CVt7o3qEY3EfHrIGpWDne1zxjNVgb93Vq1o2z9c/JOrsyZcBvB1YqOmI
LiG89QtCfkrHeqgsdWiv8XiJhUw4aThp7eCQT+59NfkM7rzfXgZrtg+oJetNXbO+G0ibALWzqfNk
0eAp8VX9QITAy6juo6Decsc+AuCXqbkxLB83DiqT6+TXObe2TUIN/8HGbncWOxAdIOPh9yXhqIvU
IanDyXbX/y4N9SKzWqI4OOPZTK0q50FNKAUGq9yMRizWvna9hTkidmF6szD8a1qIC2S/Ma9vEOSW
BQChceVOycFLEmhSAQ0xOYZTneymTqxoPfZEiDFSNhkFzU6wlVjvZ5HcFU7bfUFLTXz/OrUKngct
1l1pvRGM+Tqi9EWQpa3mg6XCk7Hs2+zihZZgilpvJqm/iLnez/47TI6XEI7Joi4eyz65lFn73jqa
gCiUr8V8G+NLdnS8q9vqkznpeRDizlUULGgOfBektfCmh1KzhJhK+xpB8Eru5Z072Tt86/tieGAb
QEoErviqISSKhOLxKiCxvLUs80c55Lv4VGMlXMxhvTEKe1oZisWCUe7pyHJEsEZKfcvkMKkZmJMw
ugnV2RDFuQ25U2qwCMokzrDzZLNodXAqSG9Qaw+O6oJO7+CAXlrikZTo8YzLUF/fkOLc9OLGJdkW
6/Sa2BFMAldnN3v8Jrq0xcjF6PRD4U+P/lzcem1C1ES/STuBGVUex7K7ceb6ZDbTSQmP/XJl7JgV
HhsPVQFtGFkp6JnkLaOBlwGlkuGKRTxK1NCOfVO0yCEy8x5Fjwc3Z+VhlyXL/uIa/WubDQceQsth
aH9Mon0do7wLmGqnsyaUK769Mm6v5mCol++TZ5Ph4h+l0/xk+lFZJLaYOO5agdMQyVG7VSOF3twu
4Bp911Gzsm3rHLjRE3DZfeKlq6AIbqqeO23AU4GROS2u8R+cqUCMz0r7u8h2rp5MWDfO9DbE6d8j
s8xR4ObtGwi+i+vHH2aHOKHYpbL/qqJkbbr2Q1G10HiqT9OWm8noV2poH32xJdbuFPgRHqMQlznt
VlHsfSe5J6Xv2jA+8bP+WhLtXx++M0cNfP3udejKeMDNmbuG1fGocvebvCtkQ8J/GgrnybTa76Az
PqNuuikRHlShiQQwuE2tCuDHVySIMUgRk19vlkimb1Vaf3Q+xVvsHIvOLhZF/CqRW7QW4g1TbdXg
7EEN34GZO9QDYbJ6DCB3SN72UwE01EayZE2/YuQt5zXmS6mZT2XyWgFXq9qzXjsyLgqSPFsjOGqK
ibKWryMUL55piJOGI5GAuBtRraQfJa8JqXwPfRWv08C8nZwKaUtQbnuCXgxoQIXsH3hgEKhoEKdZ
a6xReEldfXYzQtWKeNvazc6Ej5fSWLDCW4ggfEjTeJ86gOHEdAcf6S52Uej2Zx2gICNuBvWGx9K2
xYPEY3HnDQ0CtoYZgtEeDOfdOzJoPPnXJRXDsYHTZ4wXU/KcNFfBUN4jMu7jbyWiTTM4pyQjbomG
FziAlqzneGDmw87ycRc7fXZpeLoSStZBiAbuY+jvIk+f61il28gPrEVGnBtTifupVDzdMuNRcWyy
46jvJoUH0rRBC3jPc81dPdWIiBNzo6Z4X1nusQtI8cMQJZEPt3X51uJm9xAos+E7z47DAgTt+2Re
xoChEwr5xFUvga7uG1s1DL4IIi0c1EI5i0NnShAJjuMOzTATuZmOmAcH0wm8woh46rHbktjzblXu
vZUt59I6lkl+KjqUiYa5tbrxVA7GqZAF5hoQ0xmtERBxmT2Rx/sEEBHswnDbE0A0Yd5P2/I1mObH
tLAenJrQ2Ga6q2dUM2NI9pvdoO4qUlqiSq4njUPqWug14bwl/hV58q7jYeKmIb7Kass4ZwWy1gby
1BTda2xvtVb0YM5F2sjkvfI1Bj/OSjp1OHHp/kzC7qYx2ykktr39auU9ZbJzaLlHwONvGhnepLF6
NYf0EQqIcrYRz4hBe3eMHo/wTXnbV+1zR3mukvbdd6M7CmAqrRH9GJTAwb2XCn/h9XuV5nQbM6Uo
J+Kwu8S4F+6q8MhMjXpCd/9ufG+MdhROvCq5Wo3S+THpaKOw/23BjpetvSJjdS2C6SWzxvuBfx2O
cIzQB41kCPbiT5ShfJsE+xg5v8AdudPAOfI5pMQZzq7rcd2MeqLERzsZs7XT+vb6ejV99Ta4w3Mg
unfWSQB4JL60fNtXa3DrF1GTquibzNTcSd2V03fuRL8JwbGdmX9AeEowXjjZKrD7S5jRCrN3T1Zh
K5DAAXa0UnsVkxixYHe2dp2eit4OT5HhPZRjeG+J7sZPkbmnupmpsKqHTj2QJSyJ+lzkhsFB2pcE
vbRopUsWO8SlM8lekLSUsiAf501ZM55UOboQEtWqudkwUEmWjexBeI3mOihHibxzfEid91aOJzpX
CqarI9Cb7vN57wXlQ9VevVvD/KqurkKvqjFeRHibypNpuG+dqLKFhk0x2cU3yCWQmz9Rg4RPDc/5
4DorOzdYvk75drRR4WmLuWnTzzjW0uagQuYKvV9a6Fd6iB8RjhpXHPurUrAbqnPVDncV9zK0XRr0
TJORmwz+jSMR2BcJamFSWpOGCLmxcXfezHS7Ig+sSqmPbN//zWG2YD4QuzaY0a/CabmdeX66wMsW
smw3LEpJ+3DQ/ZFGgjBjRr/Y0MJvsjpCdy1DsegnkDLamvZ0AAsgjF3g0Tl35CiSn6QrgZ3Ij+K1
bKNd72KraOPokY7gc0ZUs2naFE/kwMg8QlrtqZg4XD9O7kSMANdqnMfUDc6hRSLm6Nhnd3ROrYJq
DmjpuQkADLdR9Dgb+kw05XMoMd0B2m9RcPWgkLrGQWWd6W2ewy7LhUXdXCIbZXFveQTCupZiIz+2
z32WBytz8l5EFdqbpNR7xbmlCKkmWoLyh1YvoZZbhCpCBNhcpGH2AMrTDgELNruoUJsiwrGmyCxj
q4IMHJlGtBh8Mv6alitEcDhj9u64CGsyWIO42atwsJ+q/Islw4ca8RLMSzBuT6oGUVkm/q68ekMK
HIjCMJYOT7Qp29qJdG8DiOy8/djhROjhFmWQLBkaoA6MAZZFFca4uuAdXPR7SbAN9Vvt7LPcklDV
CVbMGx8Th4kNnqxjyD0erwZspqD1R4aD4bskj+Eqz0uWRqvkNvboOTW3kp05YlG5g0MN5YEW0xFq
Trc4yCp7IGTgJx3mXZ0H7SZw+fGUiyErd8+x0r+F73PcvZDBSAdQwZK3n4zUea5iAYhWEpR8vZOV
Yi3SESkBIvdqnql8NDd+t9CRy3CD6Fu0xps442ZTM8TlkOOp6OECsNeF2Y4A6gyk9lFb1XM8rSPn
rOb64NW4m0t/nVncsnKAateG4xt6iu/Z2bp+sXPzuAE5E+I6cvZzlf+Asl3lKH56K+AKyggtly6f
6xEFuSGnfS+cQ901nxxxd+Y46aVFqunCUWOLO17dEZBDCf6FZVE4pI/Vn4VoV71vYOEceDARorHN
wvZCf43DpcvRLl9HhzX2iiAOIBvhy6jZh+V2jJTLsNeIthK5y/16XRbeygR25RDO3PESFLyBi0Ds
NUsHxzC2o/YeB2d4C1uEQJCL5zrbO67E2m89hcQaQA2w9hzZEllRchz9HhOR6HaCQIVw1N+0Vayu
CC9xyfvLqpFVEdIQDBPlmxUMe3++0uisy5gm3+aISnZqHqLU/hRqukvDjFqr1F+mlrvMH5/thKbE
80Avtk/myOkTKOQRL/bgxPuQk7clAHrp8E5mJA0qjYEdSJt13EXMZbGd+XQXTYZtilMxDW13kQrj
04vMmzatL1KVS4Ygi3jQR5ZcLy7TQpS7+ieO1X3C1G/0L+xQsAoi3jEQxE2zeoh0/igKFDdhSOUR
31d9fpBdWN+OnblnwjzQJWI5YV5drgXJsbXhwlfSrEJctWc4/Q2haEcY7Q1d0spLSriVaGkqV9w1
Q/4RUd+TiisJvB63emg2kYm+0LT22h1/cjcDANe9mqY8dYYiJ6zIH6Jkmbnp91T+RAgmZEnd6HSM
07HFeoV1ZwS4PGxyYW0EYnrqj8oC/DvNOFyV/rAcUy9aeFMLK8FdbaY5IQr+Q5tAefPqD1vTagXm
TB0DlWKY9fXmvItGbH2Fag+AMPW2qOsfIwEPxk5RzeLoVPF90nkEqAdPIWKXWUIOLKoE6/ZIMaJA
FhnF2TcctYBf/BwBK7RSYpqfUPLiPyYHMFDxDgEYnANd/eRls7c0+kCsvYnVsZUlDMLrLLx/AYAA
g0hZpr2Qs0LTg358/RCobPznZ39fGtcv/+PX/uPL//hrf3/jn98vabfZZLN6KkDwFO4D6XjWxpy5
hKoZsDxfoTHBFRpTsitgxTxfyjTE13DV+v5xcf4++/eH/8GvaZYnqN8Yi3hjgqH3SjEngNJdIQtA
+XrFoP/ld/x9+Psy8Dxcp/OTMvuhO/zFeeR/8Rm+9qKVjAuxMMMaFsUf0OYPSuPowp/Xf5/Whfcv
VM3cWafQwSwf+gkP5X9Tcowk/C9ojtGG3KyhuyOTkLS6Gn7HHzf978f856d/KTt/X9dkEDGww4pT
K3JXG5Kr/p2n8Req8fdrf5/9/cY/Mzb+vv770FpEcHg5UhzOC/J6HL8ymVnyi3X5TF5lx0YTVA4b
NNTyjuBgM0cUBteUlL9ElL/P/v3h79cKozH2QY8pbTiHxvidw1jfYyVcxaGf3foR4zjPTj5n1jdH
28smCoC4WyM4I7V+lwGKWxQM33KTR5zfMqsS40/W+SNdKh98+h6QlM2htqZpFQTGepp5TKLeDcGF
4TbOMivcR355GpJ6IugDeIQyebhOw5FkEVwu0tPwRL03LeuVFXEI0i0TEoFmCQL1zUATkM6yOnoF
6lTRDogdqyDbgiM08uzXBPFuE8J6E/TjdPT1fPHTMbsRTtgdYrxI5tR8KkJydkMZZvTWi7Qdy2Pb
1D3u2ybgieoe2DIAeFDeuoKZ7jVDiGUNL80sqoq3Gy9mhbB1Q/JrSk2KIzLyjfZYTQUSzRYrfS7M
vTGa9/ZotcdBqjurQjUyg2GtxVztqcMXT26Y52h2cTqUnX0chG0fpy7i3W+TwGu4p9muf70iSxBh
zv2xkNmKAOI7lSTulhv7nHTa33uWHd5mAArD2l6Fhn63AsYofi1+WtEVd2VF/T6zfOnJXPb4/9TX
IdOCiauaQRIYYsWTOmg/8Fhj1rIrwD/tXJ7m5LfqiWYdFIA3n+liSsD4unN5VSQ5r4i6unmdwRA7
xh5WU9N4ZLuk7+SM6iyuc1YqjNvK2dKbwVLjgv7cu8uZSN8xI91HSXkRUeMxymqmW3cHfPrXZkQw
s2JbuA2y8FLM0YpJXkduCDl7DB3nVYYAkEUq836rpt2Mi+looSucymC6Ta4/Cbsn2CeC8sYyvRJe
mN9viY7lVek1Eds1oREiCvJjNohXzjtzx5jukQIEJgIvIhsllCYsVPDYXP8UeVPpMmswX//92j9/
++93ZOHFyCArLsxhTnZlbWMhHosXmNffvTvfVpBnF1FaPTgKxaOjjiHRn6kRIsNdtob+cBv7x+zT
x4m43KyYUFQ0h1Fbj0mHZbhzrOcKBwcs+/odgSDjm5mpbDNfxnnoD0WOA9cwMX1SKVrueFuxgNkB
xmia/Ka2k9sWBR4QYZytuEgSWyny3ojxMwe5rLzhxanEbsi6Fqe1gPARgq+JY8AoIXWqZwSXJsox
xSUxGbo+xg7HGh4DzipD+/djErFPGqdzY7U1A60b2ltgnNjC/E4+j+F450/Z2whLWrk0nqbbnq0C
6YylbvIdq23KEh0Afm7ixZjiDZJ2fSpAUrBGHcizCQS7lCx5qJNwlfeMrQYPP6hdojhk+P01NhRh
XmG+93W9LbwiWONrGVaGdfB9zGjhbP9KertFYznFRkb6EiYcHZOumPRFLa4fa2+553CIAOzJZGOI
Sh/GbPaXuhhee9e+OPNljrltYhWde0Pkt2mAZiPX4VIIsERDdYCvpKkgj2bRaR6EeBZmjKzNYLyE
yL1Z35XsdrNqpyQw0pC3UzYoMJLOekwvUh5JUHoMupLpsFc+TapYGZN92zQwXnrp3hNqva+79Mux
zuMAAybx2VlUfvdeovjIKnfaoGdF5qB/yroK9ooNydmA67mqe1ZqphAHq9rY16DkOQqzlaTPQwOS
nuYZT1QxchnyaYtl+9ZMqShbse9ZhOnSwpXbBehHSwABGBDArCAvTixuympGmmFeUwvHuyo6eFRx
MDLQu+ZF1qwZUMCfKJofL3I+PS+EZMCu0uxtZpJp8IBoWu8QMWODLiVpgdHHEFvipZcMXGRLHJUX
7ZNe2ytiX18I/2uoz+oKBYqjmu+8IRy7Gm6qOv61iGkG2UI6rcrPAcUZwnI64witGNHrRBubC1XR
QBvYAnNFxRC3QGkoJVsbgqhkZSe8BIe56q2l0kwi0HN/pH7HpL4uuW8kbVnAhjz69lu3PHhliVSN
5gd0r12dNOOEhZjIRnDnZke3W15UWz+hmPocnPQH/7ztSLkZxIQjeI52PHedc8HFKiRDvVIg16Pj
Zx+gn/wa6nIeTB6zs67bfJg4WTYN4+UON8R6agKggJ0+WbHu143L8rEJ0QVmmS1v5Uds2PNG0lHy
cp/qyJJvobR+mng+uUkh9qWroHZcLdVs6EmII7lvHk3e2x2zQhcDgWboEU91xEYT/2EBXmEV23WA
DAiz/RgSZVzM3F0ucJSc1nNtCLyxZch+RnnTOjDaLzGU28jI50cD0TVPpJiMiBKPHGC+yLQeYknN
THjKVSB/dez3zS7uHOq3vPzRRjYu2nSiHebJxkjX/T/sncly48qWZX8lrea4Bjj6sqoaiGBP9U1E
aAK7UijQd+5wdF9fC4ybed97g8yqeU5oJKVQsAHgx8/Ze+3b3EWi08QXfDR3TtKifAN7f+Mq6TA7
Q/vlpsHWF/Jdz2a4JxbskbYs5p/Aus8YSmHreCoLWAg2k4ptaCZPzKwPdIYC2CQY+FTfmsc8bZcb
hGEVAToULoGLU4n4Wuy9hFLYtv7ldctbNdYDf9s7uZ64wDnP3zARpI76mUzDS4f2gEINafZoxlsZ
m3udA4ZJk2DXJR3dZ5gnXG0ccH8zfeDE+pDGNN7gXFp9Jt5XQwcY5oM/bifR7yYz/Gn2aDIHTTpO
UZifcQevwPbbg1M7AUxYNI5VSXsiZkudeZ256+pjwTvbyD6U2zmw4rORfNUKIhfXPDztRivOGevu
Dt06PNrUCG7TwAxu59KIrNHxSYWOQYVUGTn10JUZFdvGwfSVjpIA43hfm+PJr+nVtHyJvrpFhj/B
GB7u6L6Ue1ej0zFHEDpdV3yUWuN0UrEHUBMp10DMSb2rvFxGfs+rL4wsR3qQ4Chsvk2Gm51/P7M+
vch1F5C+2DbvsDa13sSIw86e7FiqklYBL5Hdt98P0ZzspWONhzkeEetnHsPFtfibEyYWRXq+3vNo
Ih8GN9/ObhrD5AuRcF7vLpKGc1UiLLdr661eSNC9Pn+98QdMgHmtv/OoP5hjikbDLM8qQRqRrvcy
0OleX9mESYiIU7A+mi1eo1bh/8kMiWEZLwKzac8jtMz3WlDuM54Rl7mwPy3vcwU6KW26+szF/QzJ
HAZCKy4t7/4s15vOiMdd6hrfrk8VaQDArypXlCmOh+NIVOOxM9ytp0R4CBK1Q80M9nO9GcbY3Eyt
CxUuxCHuKSPypcfVq87JDSoxAZS0QaJyErSqBgy/s7tP+MbRAxrIsGp+Ic8riEVL0p4BsjdntCXd
jeYSyHFdfcCdNli6CFjIgjst8eu01YRWpMthZ5iFOiN3NCMtkQpUGYePa6LEy5IpO9tJk/Ea80+2
rRwPqEjPI9sTRPsMLnIQGCVI4CP9bcZTztye6S20597UKDpamPm23VBKhEV3Hlqzi+guhHQedXcW
E8jCpk8ufU51pKtEnmtXEROgMAT5OmEQcn3Sz6ELmRjjgiwkIwLWwzaooUn5c3ouAofezvU/zOi4
de6pmezmPKwfQjIxMCBZ57ZLQn2UmRldX3tO++l8vddnrK06p4hSs7yvcbI8yoEzzZKfIjEBYTLz
LUUm983gH0lMnHZmN55TxwlvupZ6xlj0fV/xAjJz+i4YwUfAdC+gisFYmXB4WLbfO48OmOqwDMJO
xLcmvD/5oHfLqMtbxtptFAS7Bp1QgjNn4wd0k7wJ61acqBt3HCekElCrpIl/8dF5ikdqPZzp+ywF
hzGot7xCCG2Aga9aJJfDUnPUKhrmxLv+umr8/zsO/b9I2BE21cd/Zoe4+xr/7fQl1df8jyE7f/2z
vxwRvv1HaAqPoB2HC2Bo+zgQxt8hO777h+vyfCAcQdQTP/g7Ysf2LN8PBJNI37fXXJx/90cEf2CS
ImSHn5iOZVre/49BwhL+v0bshKZr+qhfQ2w0vmMF5j8bJEQn64qUR3lQbF9Q+xm3S6/g4oYwFHOJ
l1fhDoRFaa+ol/TFkF4cGVlVnRTwHF3EyN3C/kknnRnlfQ4dUY3tJht7JrMSCewUgJHJSzquamot
Ej28d9Rj8TnOTHjqk4skebFPsesdSTQojtSJ7d7+no8V/kHVzOzCnXUrrrOIqQ0eXR1y8RczcaCZ
PT93f8ZW/iGDJn/EkFxskcfe1dXCtkkWb6KhfB+JiDiXCm2+UpD6ytwwdimbGOZ3LZrovr8LhvIl
aJfb2R3QKEyJOpJNw7zbfAtdseJUmBSk0/wrq6kUko3uYP2IltAFz3DoxiiEy2QM75OpotkRxi+6
dj7JHHnv7LDBehsMD11OVQTQ+tiXQ3Bj4DzTc3HyixrMq4B7diuhezTChmVP0RspU6J1V2y8iqmp
QDEnxlE69Uu+WP4OoU/FkJPgHacDfZHk1V4m4+usZXWox30Qj/VejPxldsAkVqzZUki1EGg15olM
0e/IURFlyPBFegIViA88H9ARQP1LlYL/RIZt1Gm21mRw1Sgxugy9CvCAfpsP8Ytr0Qkxxo7eOiSo
3MKriGET2d0MojYkQbjmQ2Q852Rk39ZDxBDn3cnYE5mYpfWcH/qRnB7d9TlFXA8hrlR4YBB2+1O1
81v+eBkX59Jm9hfqem+D2x375qkxMz63ajVdy6HfDklx41Qm09T1X4yeb2xz+ikI/C3ohDnPVVOj
ot5VD30/H0zBxyHDFvrUZGSbYSUZyjfTmPhS0uPc8zpZp4JoCp3Dope3mgYHU1zA73RqgBL68hmj
K0K++NZafO+C/f0yjmzHnBmD3+wiiLAtVOsFDVhRTGym/Xo/o0uCNfsq/OkplNLb5XMLBQPYS0BU
nj1YPSU8p0bLQZdZ9oX072yLbrJYmDRplrJ0eRMThxrZR3uO4QneKE5PmvH9Epz6Ku8R2DKYIvwu
n8KAArtadgti+Zrq1GEyHIlGBZFPHpE32gZ6veJ7vdyzdvvnssPo6vclLt1l7fewZZnoNBchRWM3
4jBIh/EDaXGbW8OzNr651pKvX+pycsDPUzpBFpN5gOOZD6lY0u9aYZO38TaglqRF59gg1CrR7NNc
NG8dSmE/Ud5+ysb6MDV8BV5Xu+gmmDJwKFwCNkIQLALEu7l8FJRClbQG9KX9YyO12McC99HkIAz3
q365LUvEFKlnolE12n0sDYaazJSyAmRI3Nh7SnOM5Bw8KOmHARSQIPdAVlCJY8ggAzbH0p5CXAUy
2/aalbph58H+yQvEOyb1R2lzIUFP+zyPS3Lhpfib5GGuDI2bq1bPiFipPiQyS59Yh1jPDdU6nTZT
6S+viUMIfCYHi8uv9WJ0d4XhhfuYAesygUlJ1q7NhJCDMBe1chC5LGIWayy2X7RtHyd/pCtZE5KA
X/QjG9bskhnreVKAJ0u6l0KhiWID0eP75uvNJawsvgUd+aqAnltPxs6Fm2tY+uD8wi2RQXjnew7C
5cDkgmBRibs9C8vL3DNWaP0U2K4/PJelxaDXRqo+SMeOmCO+Gd7IIRpYy2NRb8fRIF+oeE1Ia44s
YzjaFcAwwJPmtvZBLjdfAf75NgbPKYgFZRD9YUwVWu20PPRFK46eAtjAOP9DKnBGI9npQ2ZHJmnd
HNDW6vniBJKiuG+wXKG0jTlPp6qJXB3simzVyROt5K2/NCUBvo4autxSQWzqynBfuBZeB2+OXNxe
W+DNEIvfhS0UFGZtMw4iupVNw0ug62WH2u8S2hwKdbM1jnUcgrzCOcugtNO3hRXeBRVojXGM88hp
2nina7QbpP8wYWyUiuiSfeVGe9B6vahmP5N0uE1aXGuGYa7tKiypwdxvayx40ehB6Ac3sWf4aGyL
hOADFHQEYjfJXWEiffVqmgteFvzKfENcvEYQJV97P1Rrehe6cIJQgaS9mezYvJuybm87FZFtFd1a
uqbWJSYaD+XMUIJq7rsHMWcbVZfGgeL5sfCd9t4fcBrVZbKHboGbXRAsGi7+I2kgwIr4IVOADjyA
LB5petBHZlUxGqNjXmrEj0M/34U2QgrXz4odo/Wfk2HDYxTx7dynE8oV8WsRuXshhs4F/lOivMw6
ddupWp6WgktTz+lZIxvngMvsbRfos2qmH6RU0fBa3PUwOCCDZuOTw7fH/7Bx1nULycYuzNWdM089
ent+b+641vknw0g57xvvLvUIj7InJhNx+sFqP6BH5Ndo9D1P8s/BBIYxFIwBg4E9zsKMn/3nZIEB
yp7CpS9Oib6lwST3lGa84Sx9VZ2EjNLDEU1M9u7Xk3GhoT606F3lCAK0AVbuQp/He470eJjol09r
Iof1oxQJHYwyvMOjPoMTeROKbi1eDCbhSQXqg0uNyZ/lKEZdnk13mqn8wfLiz4DwRXZyQbaxR2T5
NRvEG0LGDuhkXMDVuXnAJvrUGwHzNv3sT/7e8Wi89wjKN07o/onk8IVlCHpeb483c0AmjtbTtA0c
ZGxYrAY66ogd8fcj+lXWLxZmx7Lmu1yvrHGPgQO6u1nR3M76HgdrJX/Yds+BwdW2YNCLBHHeOQHz
g2W2Pqq4+NbQugErtbkuZYix+5OgY2q0FEjoH/xoYjVneFdGaPb2te3FMCFoAYw9sXBzCGo0W0Hj
P1S2wlpyBqm9Tl+IM7yz54ywxXDmjfHhboqYXhLJivTTWudba7DjHeGq0DN13eMU3MulX2UDiDlT
nOFAShEoIN21jPXSWW/TUGhsokc8ZBg/0LPM5pm1ENmql/g3bes1FwMhGNeWEU4q3fqtE4TjkUWR
KJ8ma+6lYt5SLnP4NAf9Z7A4z14bDw+Wm+9QqgRPFcKlHj6jJzJ1RiYxnscWZ452Lw1rc8Xa+FQv
to34ow8P0iztfdLvwBiF7K797KF1On1KimVNbNsQWdMyd47HFxnY4aXo7J95XC/PRXOZiWt91nRs
2BO/XG/GNn+dpxm5qK+GF2eqPZTzyXCIEwCPnom6KFli8NcSu36WthFCquW5d9r60SANzm0wdjSe
i2HDRkLRdrV9jFuotXNjsmgjO2VJbO6cODZ3yZAixHQn/8VMiGEoHAQtQV5UwJIJPrRj4d723fLD
m9C4g3cnCVqP1hO1MtPUyn0x3dl9iQvyLWtLPf5+KkSbXY8m7ZMZlAXdw5ci4eRQXTMcmhT/gho7
QbKkMW/tUgsmHP30ahmcvlYZ5wRp8RbSyfl0Sf6MUnjAnuiBjXafqg3JNJxEfVubLSjF1svuwkqc
AL7kg79cCnIdFlSBiH8IVjGLSENhy4augAR2DPxmHRAvwc2lC+AbEdQ4MmkfXsuy9G8aW+Irba3d
JJzH2S/ufT3GG2MxTu3q+aoTKzlgWkUJM/Yvdgh2rlPqzZtgc0jI4TVEplHHIQU/aX1xnb2VyQwQ
XmDnZD6bHljist24giOyxvo2gi5z0rHbl4IdQKyBABdxuTXQoJOyLA692MsFXkiyzp00cZ7hua7I
UGLVOlph/YpybdoXHvrcNj2QLLivPD4hi3LhUEuh79hwPNaJ3lWAjjZdONDyYbEDbHtjOsGwzVuw
gCldsl1O7BGKGf+Fpk9JIKH0N3TGur2L31Fm4XzqhPVRcqGIqhWAX9mkE5aec9acN32NLD6pl3ZX
bww6RWGHhmrGjvI906i8JMO69cLabUnkxmPlkQYywdajM1PcmNPwM39X3lI9UouQksTBHBTy4tov
nhuqM9byPOrXCmUw2osU/ktdhR1JJPXeTd0PinMQxAvYXm/SpyIcP1TR2o9cbs6yA7FRCCDHXtAT
PUBH7MJuarLgkZS2sA8Dyp4N/U4ausWvKgVxQaZpt/W64tnMxZ7IzGNAbYKNHd18Ygdfrse5YbKb
rBSEJmbLh8AIMAyMj1NmAocWnLoTWPnUnm+c74nr3NoJMosBHROmd3m0knmJJFVc5Nb5s5ta35nU
06YqkJYPlY+aD0cY86zbeiHkKh7K57gZCGmIUZewWckmhWcwlpGa+58J6+4y+sGmr5jzDL74HnRs
UAssZttlapGb44s6ZIP/PrcDu9hJ6FVwsWxdJ3nwjF6jO6zQjPaFt4FM0hFTEZgXQSHBu0sIqBPE
sWZMipPR8I8q2OH0s5kltusyCImFpHLc+NmvNml2ODWRuWQxGLKScUb60/dHcDklY/US8/Uh95zh
4POKI9zPwyYuUlrqtKpvSAVhm0aE9NZtUEKNIZqpUMevRRKQb7Bi+he6v1kxhmcJgjbUaUtFacwv
wxLsY5MkliD0rUM8VNHYhu05TNqLZ1X9PQ3LH4HA9Julq26n8Q80su/JuTaOSvW3sQmC3fNmPwIg
0W5QYVb34wL9e2LTB2fsT8oDXPsMCUFOpSFiUGaiKELbM632FySvZKxlAaJhh7TCstD9JgFIBLvU
eHNrF5UZJ9fN1HG5yETKil9VLHMSzl3eWdu8sLhIqhLTUqIgt7RZsbeKSqOxTFEK+71/u2BwQT5a
XFz5QSweFpJU39odHqOckMxaeOldLfS4pTrsjmHG9UF3S3DUo0Z4ZSMn8WNK6qAzDo2gyoPd5hnd
bcp6dOSIjDlCrdvYINzUt7yjtgiKrS20r6jbOEd1+Go52AUosL7qvP1AMlocuQB7G8EZix+YKmyE
wLPRhNzdVKH54nafgYQcQEZmfag6JLGLW1Ek8OJW0l6jPLkfmBEgjrhxFoOTaTF/iNoKT1MI3ccd
bbFj1MHkQFM1OrFjn2tHPSSCAV8nyx9NRkKeh0ZDNs2O5AIRPM1aeQfHBDRdSoieLf7d1ITPxQTK
pjGqUOc41NloF04Tzu4Oqf2szmXBpZwqzDJpEybMd2WUDWMfdavyqlThfgkBbtZ5DZBNWbfIE6zH
OzWDubXkGyvXr2HmLYRF+AhzDBEDAORccXLHiaZFRbBcxLz1oJrQ3vZjRQ6t6TxXMkb7jXdxv5ip
tRHTtzLFTKr7aW9ZdNBIL6ZgWL4cURucidl7TAFOjGK4pxz5c+gbgMo2C/sjU7h3II/QqWpEBXbJ
ZsJVuNjsxfkc2IfrXMut7WFdNNMPx6rwYgTgxcD5gfBtJlz9KtstPaUhWz9GSEm1GzSUfo0InOlB
OeUHi1Ioyh1FRI/lPixTz9leOMkGFNobQwI+XkoDiBpFfCJhDn+a/774pvxR3NeO6W7iRqb4/nW/
W4zPtKctpZJ32FzkF1Ln72ujYYbVEppkLw9+PaB/tlGzD+xePeGxOUhw8wZdzbaEdtYW5NcWaImz
Y0epgL5SNNnK3IyTYWyTMkcTzZZZmLRiZgBetdeHm0qjUKO/RhutjV9md3E2c1Z9u+7i8k4HkWHf
xSxm+yWZGXn0UenwOV+3EoGK+atUjGn32kt6/1PjI0hIplO6EChK28ZotLFRJfJiZJ+VgrSS5Pg4
qSbk3sEP1651f5vjFkb0cmZ75u5iwFJ+R1W49tDMBQpBRauGXPD2QOYrDDKW/q3qIAN7hHseVe98
ILNkez+aJydlj1wLFLBBdfTLZ8Nyv+M9aTYIASEodSRuEB+OWRxR84C9d2JYelgQ8oXoCKJiZLCT
MHU/JE73Mgd+ctZ59RDPDFLQ8jI3BY5DsEB8X7Jxuh2amVlwnHyOJSDOWJXPjp7LM9y2xx5Fih5S
cZFMcTY9G2+Ikxxu9UTTJSzS+amywQcDoKC1Pt+Vqj0jFAjOjbcy1Jpu3GlLn2JUekTYIULAc/Kc
LcF25BhReVhfkhkhQGC55/+eYPw/AZ2cMPhPJxjHZvxnmtPvf/DX7CI0/7Bc37+CnP5hbhF6f3iO
8CxP+FboC8/1/p5c2H+4pscwA/JT6AGA+nty4UB2YgziBqYXBI6//qv/878+p/+ZfGG2uBKb1L88
/rdaVyT11b363//DYoDCZOIf0E5myDzFsT1hOwxYfNu2/3lyMVd9P9CcCU6dXXybqEN7ST694sqp
V7WFGRN1SlPkgnDvAh1CndMWp7I/iz+N3M62xmociduGKO1luLTBewqY7WhHOZ6U14wuOSTUX6QV
YnudQ6JliedAjeSURCrNg3Hwi0y82OaynYA8nVtTXgBkmHd6fI2lCXS6LuROsy0Fn2WzdaD9qPA7
tWN9ypKMFmhtAD6g/XTCXI33KsDe37MIF+RbJTK4JBKAtRymo9sWyc7W1BZu7PS7RNpsV/xqdaxm
x7rwkXqV3jfYReZ9I5DAlna5bfMEcY8PxImNJcpBx37sau/Lp0+xUenwlbk9gQDSvWRhPx2dAAog
buIdqx5pPjEMIKexjbODalOP/Y8xs427TK86Cdyt7hjv49qaXgtgza3t3ApHVx926LHHzg74gObH
KWZjZen+GOCbgH5XLBG4l3wfY1BmirPuLhH9MMs/Bl1bRiXmGQgWFF0Y052cncmURQOKK3tGZyCx
CBISSDf9irGQhX1wSrr2SQRtWCF5OoQp9EM7S7dh0WZRkM4fnlGKy6yRyfhjsSZK13fOoC3UgiXZ
GfW7IxUEjkxvdezsQfBCUY/dn11NB0iVnjrFLWqXUaDlCQfoDbjUvGNTPFC2ixNaspEYyCddWeCg
m23uwSK03CDfl5l/ttOtEAP0O+bbW58a+6Z1nF+2DdI0HnuWcnnJJyO8gPHceW9FX1MJhNNtOdE0
WkqW6rEbIim44g+FANrg3jkuM6DaRW6VNV+EqpFWksAALCbyPcxc/6iBA0XZAi1z6MfIqmP3KIR1
HmFzkJ2QlBjc0P9Dj+4p4jC1Z9B88aL8rBsEFj5b0RsziX9aHt04uwAWQrmdRUU2w2Ox6DS1hv/o
1sy9hhG5nktpuwu84Z3I+ulQOv1tkSwNiFu0v0xqjpXRHF2sVueFSJd5huXUxN+aGUmTSh69nI4W
7v2UEOyCA2yPli9y22A1Cy2IKigB6C4eK3z7Ej8Y69A4YJz9hcyyJKxYxzi04ShLIybDpibyyHck
goMRxC5rNL1w81w5rT62oayjvmcd8shlcwqsMKlfeRez+TQmJffhUP1I5h5BJEG50crAPrGiCwxC
d6aIL0wViGbIupijbiZeowr2ZW/B7HKN+7FyfE5tyq41EDTFCRGwiR6cZ1zI9W1lVXQdPW881KG3
81qHOf689jUDspisJGaFJK6vn5V7cPtuN/kkLGIN2mMEShiZUhWGefG9L9n3+QOcSZcgi/eMRBwo
PcjU6U5IOjdbJNcY7jsaukF2Rq0LUTLmqMnrd2txs8OYEziVViRPCFFuzUY9lmL55WBEDorqnGS4
1cKJDaRrfmGaPAJfcTciXvsTc3eY8uqT143ZqfBX9sd8U3dq1VzYN67fNOcFiU+DiCJqtErBNfyY
iE3AnkMDqFprONbyyUxfKy7aN94MusItyZYp+xZzk4JW/yQbQkqWWCNhpB9zZzwlHen2dZ0dRVve
O2ocdsglP4c0xfJk5aTfMSzC5g7BeS60oCzCC9WXOP28/EEqSE1hCerFGZN93ZM3tyY1jJ4RkLp0
74Wy37DDgrrQJAjq4wJJkZHuwg6bY199bxfJaMpzu02V41Ch+4AkZrkoQVpY2Sz0heafbuIRFVGw
KxJJssPCRLCDJ9+9iePHmXiXHU6xjVr8b9XXFI7lvqihEUlyMcmTXl1FTBsye4x0Vn82U3gxiTm+
KzQQ5t7qgW4NGPuI/coQdx2aATkwfIXwWFcCMopwoacYXwuCgF02raarySTiDCG+T7U7T7itVGYn
zKkDbHLZwyJDcjl7S5Jdg0sNiNq+rKsPxzNeDTM+WyN77sRl7JAI0qqM4VuHFtEwGbxYeXwqmXRt
65BUjFIlz2E1PHVD7e6WCYgNKshiO+iOgIh0IJ5m8p/nGOlJ0BCe4Sss2qgzh7fZDmLwPrCucc1O
0Th7+EWxCED3cRCR+329sQXibofB0SbxyfXG4PwQF7Lfhrq7WLHi8HEJpFhyf34orKrhYJecG6ST
9A1m7zjxwxMefbD+ks0Pkik7gv8DIa0D7uOENBBTHFrQEA5w844AMCqwPAH0fYXfsE6ZhoYq708D
QH5vAOHLFqmLMOQJxoD6nMUja0IwtbvQKF+DOQDaNXSv4M4YMEF02vrDhEZ9noZIm0TcesKg4cVY
HvYsxkd3aEoaDDMXX5hYoydvM91eKi9xzgi15SYhBsNTnCYuDrT7sQQak9h3SxsyNzZUpNKMIKOs
AoWdHYbYJ3vY6K0tTnkAs5XoThP7JipmZv9tQ9y6BUGOeFZW5IWg69WPhCwekiRmNKPrzn6PNLLL
xpuJxts2kH64tzRhTyUD2LC2OHLzFmNJygKcESfN9JsDIUBZm4rgVreOOMhnIwMZntpgieYseYl9
tp6r03fvxS22ghT1tdTI5Nlrl65nXdwYOW2a5+6t0w4OX/2ua43pUrklXbbBRZOMkdwbyWvnVVb3
KqMMCAs3YuaUJKXxjJExOTIJBlFh0MYExFhetJr34KIx+JSzCRGxIyRyTTa4plMHZZmzZYXX6Cet
YCToWwuJpSilkmR2Aex49FHTnraj03YnLYOfgsZ9BPv66pa5Pnu9B/+hO/lCb8Cp1Vv0Is8T+Xan
QM9AsRt0WCLE4NYKT2zcNC/Ih8I97bX2e16sBJZ6mG5s5vuSi9jBhDmHgm4+XW8Yzlr02cI/i2ok
7dQdPo0lJsyb2qA5mZigtqJkYOxkpDxU7gLjzwUDPllt5KQJ8aRZiFhZF/jmRdDuexUQTNE5PWOb
wmcdKFwAx8YKVE5onJN5/tFTg+MNItns+iIZJktOR6/fNHHmYKF22R4OBQlF6lVWHjR7ZTLWk69x
0Re7XJfdKXCD9oSX85I3M+EC66OkDS5iGUigsTkQ50x3p+s9Qabh73vXh9ebVbFjt1l4+BeD0/Xh
jEvvSMaeHOKMNLypOTXhEwPO/NzFcXEcuJ7UOiCgsGbiXTOxwZ8DcKGnft1ZTvtwfbmjbxN4TDCY
t8TNqUzEXzf22JOa8PdjL0l9YqS8b9O8EKy+utWGNinrQ7ye9lMGUEKyl2FtlcMxl7XcK6PjFwfJ
c9e7yuHjLUxME9fjzbS+WYOFGWw1xA2DZZBYud4tXVCx3SrduH6tV2vYb5fY79vrEzh0HxYPu3Mt
ph9J5zXUmdxc7/19czV5XVPqHROzEWYigH/AIIU/4AAbnPbkrjfXh3IuvsxWQTf8j6cKLGg3Tqip
s1YL3fWzcK8fy/WzUgK5ucjinXiBcrGcUlc6p3hxEM8sSC01Lcrz9Uat91Twq9Ood9IRUF9hOi1h
bOxRGnhgdNKmTUCxc/jtIPxnW6JZ+s2uCJfXymiZlaSpcSrH9ZjLOD8BPMHe1iT+rjfBgKYTM8lX
aaJpZ5DSLcyrfXh8RHzEhvnXzTUO/voQuatmYrEIB4tl/6NH+Xm63kCg5XIZeN2OwpFrnyboEHHH
gl2Gd8os/i6WMtlPkMnIiFPyKfTHeXf94bCe7HaH5K3v8D04yUJckS7x8ptNRUG+Xj289RIh1//t
es+CIkc2xvp46JO3DGIiil6+o+t3cf2ihsKudl7tPys7r5Bt4Eg7dV648zMLh9d61P7L8atGZAat
WqMv/uPA9ukjUTYfhe5It7keyL+tk87cKZqFEunD+oGwjv/j5xVO7dqQzSF+sZ34/RFc3+X1/TqZ
WE5/v3Mu2zU0qvRYzUPEhCCPUtP+2ZQ40NOpJqqxtx4tdsS+EwBNZTh1067ABXNxfsAR2ARY2rd9
n5O92bwaQJs2+cpdEAtO2jDov0y+lQCj+lSO83dZoCdBzozcuqbrVciQ/O+ZmMS/b6aQYEgkTLBA
CEt2SrrhaIgZHSFub6aNyNwnZDxppMPbzuiwc8UP0mPvZqQs9A6z1Rx/kiGYaSrnqemb5464+Mag
M+wwrfALinerItw4hNIx3OZ1/Wn51puZWAPcC0yY45h9q8y3PCX0Ch/592SovwsfjllucwpYVX4n
U4gYjQOek3hAFHS7cSImLMHDXJnCprSwv8G3wslA9Q5bSGHVgctjLkiBk1Ifxnim9PGZ6gIpOyey
v2WED9+oTF87i0HEWqiaTgGusMh8hJGsr4nZH3WAsMyyUUnP00NYBS+5TV+ZRsQ5+DDoE2znqjrM
OhifkM1QfQXDSTnObSk/J/EYLE+ARdADpfTcu6q4MN39YENCGIFh3BkaTZ1wKkgeDrv1ANJ8UTEb
9GI/oedg8I3J5zxx7+vyAQTsT9IFlpt2TrmAlsmfSlOsGDPJDabGW+pO2K784eBiPg/kEebEvoOh
ubGYXPFx9Q+FjzYohZBy41RoqMbqFqcgmef5cGtObzE+X1Cv3i3Dqk0vGZxQQmaIFiFTWH3kt+1r
ULLW2fh5iRGSm6AgT7pvaLiDzC3+VO7worzgfeBDWFIUjXrE/g1g4VmWxSmozKeuZJJH/MK2lctn
IdhTDzQfb/JRPToxHWePpFRZ4lNJyuxtdTFNg3id45ihRIg2tnK/pLRlpO0OuEHqM03QD1U7bNNm
tzjTuQ/zPSf8L5Wto8Y+TKMWdZ2Y3EsHali5DTkmOPCsLvO3uYuTvTXVU4WD/oaQ1RzQPa2/j0UU
T3k425up8G7LGR8PPrgLKpODXc8IAOdzQUJJMeBOGJzpE3LdXUpQzSL9Z+bBP0KoVSAvIbQ1i3s0
V6Zg2xGCtYKLTKJlinGlR2Dm8vR3aM9PvMobRIzzTWIRz1Mz+Yihe+0mG0jTTAgLnZI1XY+du58t
kcHXkIwPU+lQOBZbKMTDQr9m8PwdUTE3toN13nVcHwdZ+MCo8vsyx4RYg4yIYcHJBHvtiNq3F1AN
AF1oEkmRZvRTQWJw1mX7ejF+SBByUWwxrjOOmk2P3ygfx7bH5rYb/jQJX5RwmreuCJG7gEaNPI2I
0S/7B60CGGEIP1AgE5pGrYzZ9+zV1osK6oFRGKgiANNRLvDG2HLAmYr6izqZuJhqGM9aqTki/eIw
r2ZG5fQIo0ezw8gIBDyvf5WdizzNa78H68AQUdq2sayvnlDKCFvbXUuJhe4Ir2tZhnBAQIhukoEo
PCclaCt7mumTY3kYaPkPextGwk1bpeHBLP4ve2fWHCmybek/1BzDwXHgNeYIRWhKSTm8YFIqE3Dm
efj1/RF5uitTp2/Vve9tViaTVMoQIgDfvvda38Lx4brGSQ+VcTat8ByZebQKB1Pflx0Gbb+2943j
PvoRHLoCnxzjPWI009FFXKp+UlkQXQwnGZfYPW4+cRqzF3x6D+yL57OQQKd95sqG6n7anV8xmKch
Uduvo1Ob+7k2v+a4/qEOMsZ3iW/SGDpHLwLFYb9L5HfbGerb1gsHPGtkqyLrim3v4pSI8YKMG3lW
FnmQYNLwVa5Lk5wLN8if43i6b3K6sVli93sT9+uJAvaFVYOUxIBG4JSfm3Bgq+Yi2u7MR8iabwq1
8MVyQFjNrgFcK3XuTEydPJwBt8QZOse2x+XaE9oYLZgvdIBB4P3UOgUtppAbNEbcbbQbp+uMCUXk
lF+YjckzjzXm5rybTlj/pO0x7epxQfMn5cEMgk8Vz6BT7lc/o3RYSEksn1n9I6KLgir2p4fBbWPk
Z89MkaPJ9CGO4PYnPaM/JzPPbd3dySp9Z4k5NzzIdhnlvYrbL13v/WBJ79f2yGjWd+RJZLjX9HuC
boTBRzec1cDaqKnJOmljdveQLrc73WCvS1nSuJEayLMJ3lRXE65czIQrIuU+ZQEGUv9e9IjjCXiB
DaFos9jmgEhMegtiEgZIVzubcvKIiFMdz4P4sU6c7FblTHgZMxEd0w3umt8kUvc+ZWO9br2y3Bhy
QGMht3V3KaCRCym/1aiaqTO7YV9kzoEZZe1xy2fC3/lFBugG6eza49CKlgRFpm5gJIkYqYroa2Ey
GZvRHlbOGmUx6StkGTwEDl4z9Onz1h5D/IyMiVbSvgPoE6/6itTABHNpYYoU96V6hGOCStlL9KFy
DrZdDWfg5W+R71wMdmHovDKSmORTnswEhOrEpVnKAy3sYB+gGu/q8oB8G5JANt4imEKLwVWNKGg/
M8U+Sxs2jjFZ3S46JWS6bcYGtxhPibVBFAKnhnnWDKczdrZZ24BB7KC5lN1KOuIx5NJPxc5O3Z3j
Dt8TO3kqukuTw+PrmSRgdY7Q8nYWeya/w4w804FT1ir32j1JJvH91O9HMZsn2mT5qjexKJh4RrD9
qIc4tu5xwcPWkZ8T+turZtkyXj+4vVpXSU5ye14+SR5soGYITYIYgopF0xwqu7DY0guOUWoHW8Tf
LP7hT4wX5Q3GO3PvBthsodUuD8PxYNjphWVunUSdf0twjFqlY/5J929xexNYlcMAmzGnWwaMdW37
uW6xxZXY54GvvfoBSZ7MIurDlPZfZzG+UTdtRZh+M7GFDiQBPgS62Ng9dUsdP9gpx9O4w/sYySOd
yrOReXKbuUsSlnx1nAnCRV4qNsrH2WR7FbfwhaT7iO+uX7UoWB1bv5WWfIPTzLragvwfJVvNjqvO
84yLFfeabM6gWuPgD9e8JzyGE7ILkZycaqNTvJ0kHxgh1hCYRrjvnUe7qvS6rhCeZMzqEVMFqhjQ
22Ozn+ellTRkL7Wwim3n4oxPia9VdpbR8uhuJjR4p0jJO1egFsqIGFgVma82TVyQcp6i7UhAibIb
aFfIxalQ6qQ6R8pfJSYjVxoqzS52XvO+zzem+b0q24B0rQWDFSGAU2Lclqb/ipqdFLKQqm1N12kG
zjAwCF4a5p2Yzm51O8w0Lfy6eMJfSmqEMXXrSNjNqZ1SM12VYdli5udrcKJoNpdd10vawPmsr32E
DCHJ6fr1Xx/iEsS25fCkNyBqjROh35GAOQJTKtrA0GxOhskLxtc9m8f1FsX6VC+/KB/zB2Yi446C
h9+wfOuvDz15fWvADRrpNL9Uj07aHHpZdwR0A/zIvnq0MuBR+t3Jc1M2mVPXn/I2hzSbezOOk7hn
XSkSNA9tSKpkx9ThBNViYI8Zn0mRy/fX75vqq7bkdIwzhRm4wxHsLQkD84RSfMCofyLDCRJZy2Tk
+iXCsWWmX6qlWVad4qXJEZlVVh7Q+a3CKtZHxl3EoudAndylIeIsH+jc/P4hbc14M1szmKhlYy8X
XMsY2I+iTanUYiSqA45xZwyG0/VDVebjaYavqmNlHIIF4KN1O9Da4sP1s7++V5jDPeYZxmYucdv5
sgMPgwkKkCJM79fXf30T7v+mcFKCFfWwRNm0YMdVeTAcNkfowVCe6IBhUe3oblXUbXtKl3ZWlQMP
DipNmjWMe0BiTLcMzb9TEFpPZTU3p+tncvny+tnyExVAjoPtu3KDYqFetdG9Z7uQqNqOkDX76jG2
AFVqVUvIuIZ1yjAencrls15X4dFl8tk3njgBMJQAxwbf2Ll1cnf9ng55cl4/AwUC3qdTNDjz7gfG
0hGvUUU1YUQCS3Uvjkn1dv3i+m3Z5u2RAB1Aibl5un6o/+9nH76k4G22CAXx2ixHZeAi5ZLdiIY/
mNgP+9eH67entg3Ahz10zSJqYpuQQGvUt0JGfJkuB3s94oQigaQYWxCtxTHKaRYntXy4fnn9oPBA
bar6MSlZibOUtwk2xfX3/3YQy+Eoz3EBji7Hcf0/ExdCHFAyRwNY18B7klVNPPtUrhHEgQMjeBEO
bBayWZldtB1xVIMDG9l4TS4x1JgJMB+v7LqUtwTuId4saGkDvqddG7RnYTl6PXr6NRnTN2ogvDLw
RycrUxv0QD8cJ38uEIsHyQS0vBDVek7QPakJ/tiMzpbmaXFDmc9ewmB42McNNBcaFTt7kjctO5p2
zJ190vNytRFtfpqbkf3mHht7THFCmgzvAd/BsCuekeH/MFL+AgWACHkNVNLJBXlOpYgZyT2FLVHs
bm9+MgyBb0mRfPz/RSP/LdGIb3loKf7rFDAK8biJX/M/lSO//tX/yQHz/uWhD/F9af/SevCC/3a9
+vJfKB4t/vOFKQAv/OV7te1/mZZnmb7y0JaA5UC78m/fq8UL+tIz0ZtYPpIJX/yP1COm9ad4RAik
Zgwhkbc4mCocaxGXfH99jPNwEZv8r3iqh66IRX28OhbjCL2fV09PRA3sksWTcRWh5Qja9xOoDGfM
loLAIwiqBylYzZclZ2ByI0FfgY6HcKZ9Xl3GtsM/FmTPQqcb+Kdig9/OYEIJkKdtPWSqJQKwfKTR
JhLkjy0umqI7Kav+mkqQfugL+jUjlwovPv2s+rN310RVsnfrhmotAw5ZfElVDHpV2+jBOkGwr4El
CifDygjc8+wPINYRunmwLLF/0ACBDLj38gJdfs1BVNlrlcruoGT9VFcII2um/evCZPXrpQd8WFj7
sAcUWVFciNzofrTcYUdAAoc0omvvdvYqLQ26phk9Gppgr2XGC9QwvsZqwqu6CG+msRpvCGUhR+xU
+t5wV0/NwRQgzUZaQVtEloiAx/fG+xoJdHw+SI+11Iq0JjywsHB4HlGSYOITdrjBiEALUOFGFYDo
8hgZbmh48wEiKptRt1lpT36bAC//igD8Q2/0h77oPy8QKZUlHa4Srjl70Tj9foHoCedL0ZflkVbn
09Wjdv2QesQYO4o6ENWgj2ajuzM7Dkoy4ppxd/w6mb/dXf/WPv1+LP5/XKtgBWzTxhCkoN+ZS8bd
b9eqZQiTnMakPF6zi2L40qwssj7Q0kQXmz0bfv4jluk/nYEP+ipuEekS1Ox6wnN8YdkfzsBM/Tk3
kUqPbKfP2KiwCT+LJYcxgmyNZajGrAFuWGOTRO+Id9SAsgYHuj3xZ6hjRZDJ358HS/zniXCl75pC
ccN6eOD/PBHatJohy5uUrCTkkzo35LrxWY4moNhjUdgrowPLpGSqtmrJosrTmdZPQkE1s/dCSkZU
vf+jH7ECKzVDHC3S/fWlVJBsR5sY0CbQn/7+oO3loH6TqV1PoyNJOcZcL8ly+fDuhdwBcZ5pDtqv
Cb9upkOrvWnb9oa7qjWxstjzY6b61VcSAPp1FXIfxoEJstw3i21tvVckGextqPKrzigeVBYgK6ie
0wBP3Uj2FNugALLLOq30W1uA9kytJjn1AQr70ZjeGIPcVs5yIqwYC99IXoGDJMOJrEfLw1nXpf7T
P/zFy4Xx4S9GLMNf6toEPqIe/PNtGhMa2VliIk9rEdQZ6FnqKiYEaniOvNk6w1EDDo1EnM2MPgk5
o402xOK4gi5eDjScS3tc1T12f1fRgDNrZxeDcI7BnxDp4j/11ZJBENwi6Oi3avGA+2VXbvI0ePVL
iFdOVyVokoWJbqp7rYoR/69BK7Aw820VuOs4lFvZB/90v7A4ffizHdP0XBelOdQfFI5//tmpaFzw
wbY+ttjrC78bOOXzXR2kb2iXun31M6eDlFsCq2IzNQzSnXpLMkQTzju/oeAESthC114jt5a3//CW
/L+OTQjHspjWIsq0PlAeapjPdlsrfazww9eJe5rT4kvhYTOqGvWEyAvNBWya63KAfs3BWg/0IYRp
jheLUX+/NYDLrMrO+ta4yNTmCVpgqB64LOkQ9pDUipbKUcz1T0eaWAispxmfkJPfEAZyX4WiPhgW
UPBCA0bzUtIydC/xPMT09ssMK0P8LZaBuvz9ny3+8xEG3EIJQciw8l1lfljlk1Dj11UlRCuFaIxt
zT2RzxgyVYsucaY1WoHby9v90No3fsAX8wT/VlTR40JXOeQoJ1b/cEgf1hWcmRyGT+lDKeMIcxHI
/v4wl7ExiD7y42MU+Nyr5nxn0j/Y11l+zFNXHqPWSw5hb95YvudsWre+jV1yHxok/P9wJMtt+Ntt
ej0SR1hcDp5r0qv6cL3qrFVkenGbtjHUd/neRKNxhK7UYdIkxxO5AXytKDzNqD7DkhyLIioPbVYu
2H5GJnbrPuPoCbZRR1SoYzlb6L7/cIz2cl3+xzHaCi0xKx9Pk+Vs/rb0dcRL1qoYeZQ0zq1Pb4Ye
TrKRfvFiWF7zbXGmhGZ2A4o4OJTRmwu3ii2kZd46cXZLQfnOHpDA1pJuq68/jUKtzXqgM+dl95ZB
tGUQW+G6ADC19eaMsBPLeO66qFoXk9WgyqTa85iGGi7okn84+x+WheXsw1xhTRcKCbX58Y7sJ5HE
ldPGR1NiJa1aYv6qfgJS5YX4w5D82IQt5RbmPGjPlBVLhnVgT8TJNMXC5qfvkSNC1sY/3DPOh2pj
OTBAMJxw27Opxb0PF2gfqr6YA8TFg/b3bgtqpSEUnbV+enJM5tOjTgYiX+dHL7DFcgKjFXZ9mv/A
8KwuowhllEPeg7NpxsBYyLWborTdo7QmcZjTZkdmxVq5Q3pn9lm1o5UZbvrYgw1jqAPz0u4Jb7dY
dbM2XousPDp236zTqX0fE4nQj4Qu8l86ohDBhhdO9tDRYwaSgtCpLRJjXUFGXPvFUJ8jryXZlI5r
0nVYpBJBMgbvI3DlyinbVwQPl9E6caq3RQunwF9QzD5ubiMBd9EWal4FCw844EAe/v7Nd5fL9sNl
7XAx+77LDsk31YfHMeVqMDDbMA6S8uMAC4HVG9n1PPOHp+gf7+ErPAQ+/Xkv6PNdVXnpboZbtVOC
BqMIrT1ZRDbaKeBbSPE3wI81c1lzM/VFSQh4/qOwJRGcMvwcQJc/cD97cO+ZBViUmSu8dfHRa/Hi
BEng7whvvGPqL7/ik3EB5bBzOtM+SgFd+190GCm0tRaThTwIjhNBDae5kZQdyApSOrTUTsvzYcFt
EnjcDT+HxqVNOziAPSVtIWX6eMQYwVvcy69RM93N6ACQmrFfsBGAhY0fAokgLyA2COUKA7jYdtUS
20LvvVQAR4bU/+ZAHnjIkRJzxKSz1ExaCQUj92g8eaXj/9r6/9fV/4f1kpvAM7n+TXZu1Krq4xtk
+jleq5SzRBsDyS45kAmi9kM5dlDFETRqQJfFYCD68WDZ0PZ4UmlCO8IrHiJHkFLsWpfEKK5AZ2gU
+Ay3f38JXZ/Of15Cnsk6Tr1hwfxzP24KYsPiIjKa+FctXA39pywgO6MwWds9jzPObUbs2bQbSBTc
IYnDolQV36aYMhlQcIOcPkQoCTbQndmA/cPRsb3/cIF75Hx7FlsHx/cA/P753J68xmnkqLnKakvu
4xiRaUhcbqqBwQRWGa7LcZiuiEUszLFNBg6pe9oiMWhZ9KIq3Pz9Adm/dvQfTphtmy6TQrZSHNqH
qpRsHcMirDU4jDZ2S8dukkdQ1fT5SF/sc+ML/2vXRjEepDiO4L3/8FMLNnzxVWggK4Vt1987bylV
o+wwMG++kQWB4nV3E7hDTiy9SjFP2/cMQ8ftEFUePE8oJjiqTMLXZqAs6UvYIVfroVX2TH3vaxd5
NSKL8shbSYZr8w7sV18U2OJD06KLtQru87Bncs6Z3EXwL9ez39t7Wl0L3jo6j05F3FtRI4JeqEeO
r062du+x4venyOc4MftOjfS+w0oC8Im2uDxJ4DeHKscClvJS2i+anSOZfmswm77COFpELP4ZE07i
G7P4VOpgWAOLHfdR3/zk7W7Wle4Jx5u8d7qIaHlS9Px9xjRoAd/k0dwfTKLPrcxzbkjgEhuSpvWT
5X3lZEcXOx8eA1MGO5Jb503YJvjy2UCzyHnirMqWlmYaDmhASJZtGgmHD1smOllr41llfcOC+o0G
4PxgE/AkXVoSzjwx5h0iB60bnYtw0mTDFulXVxjjTcz4DXATI2O2TTm9dvkVxLZDrYfHgbiVEjrP
ZR49oIAeGqqK1RfdmGLFQvyF4j6I9kUdqC+ztU8k7vuon45tZv2c5sR67FL96s7TQB9oMvZeg60U
gwlrCLHKaiCr7AsPwdtMGP5FaOfYDG1wm84e4T15P0NtGngnvX5n+do64LopN3VEXlHp+gBF2yUf
YTai+9LKSEqTSBYtKfbsbqx9a3FXz3lnHGepmV9jn0F34L6EwlSbqQR0ji0Sn4eNlcYEGms66qsH
JGitwxzGPnNIosi875FM8ehjkDnTAwI9UqVEFeixfmLbjGytS+CLYl+gk1t4uwC5JhG3RXtU9fAO
PKaDFquIonQI95TgOzcNAy+aFxdJXs0mdpsbe0wQ4U3Ds5wXDc5yT6u52/SVAN7LrnnbW64D4UPd
SP8KBWpoCjfu3pL1hYSG6JIoRF+WBt+CWWojSEXAWa3YFwOvPKhYPlh2v3gHRurUbpwY0RJeo0fy
MNIgC1E/VPdzt/wK5Z7dtDDJUoY7TORZQJLor6K7zoOd9iExg2m2sG7QX05ysWeLYx0LtDKboBbb
0JjpvNUONaLbLcRce2R+mng7ei6fA5G726YJknXS+/F9msLTmBuWL9t7KfoqfqgFGnGCcsQuKMz+
4otJvKB3JTzIeraMcHyxCEVCI4aGwqJg2hgRUT5jH1q7QpHKEITBuYMjq0pP7VK7Yl87Yvyf1IUa
iHSo4OAbzrxXo7xDoRxezOx7bw74Q8DM4lvww4u7HHTc+HeM+L2laU+giysowdgl7xIbhlAfkVzk
RxItC1wfOwpvrem7ysRmqiqMz/1srKSGrFtL9BeESTtnM8eKWnYi3EMFeJKZdYgKrc/9aMutuUT/
+GZ0aMkTT3NlnnsxXoIFJ2Xh33kwiDMRyx9e1NmwF71Xb6XuxhevbJNtoOfnROAvdXOE51lek/3G
wSUY1T+j434xZtNfQObiMnsVMxBIRh16wH02zPbLoo9gihf1N73NLpfVMCbjD6hhsCsbJyf/EC8B
NCP5ObdCBfRNAyOxQiBzRmN+rbDX4XBW9yQ6yT1bd86TR39CyOYQk+61FYJcLSDa34sBMjmBvSQ4
avhFNH0e61D4nwAC0uqYNKxuR38r0zYk9W7fUkreTm68pdBg61/NX2TNo6dCOI/3mtZE8AOynWYf
4L9bRdWQfGZ3R7sx+rt4RqCUZv5DnyAB8dwxQl7hsMPJiYTyR7HJJ1lxWx4cN3rKQPzfmUXRbmQM
ba9o7XKfDBc3uOOtTI9iqN9cfwQTb4ryCIE9WfVGb9/SJvkiKGQyp21OQxRHlyxPb9LY2s9p9eBE
3INFbRskRTsjz/qmX9e6aZDzjt067vZ2PbwSU/eCSzm/JOgZN4iniQKTTFETvSrpjBPAwKuOjavX
cPyCbTIO9db07GgnxTc51jyrCKNcR6m5tya0pT0Yl8sMwty2M7lpCWNCy5khvvdPqeSCNnsSYXE/
5Lsyupm1rh+qySNWrLFPswjEnsnjJ5TtGkoF6fGZD3xvEnrcEM7wWE61INKba6hjhMaUIj3hnpgX
kj6WRb8wD2EIPswwh60xpJTfymcGptKbKWbA5tB0DaAgrbucoLyhqJ9TzD8B0qYvaffaZjRv2LFg
A/CS2zHKAQLUvMExIs0hcxTIgrTe8bwYEBfqmKpS3xW1c86V0ucB8R7l2mDtAlvyMknEqsYiWGWF
/SkiPkGKGxJSoWFX9VEbxXbIM+/c9Idc2ITUV0WA3jY9Msj9MoPBOEcw1dFznDDdVFuMNPPO9lmj
S79o2UZ27cHPk5vSe/Ijdg+Ql06Z0SAmi1luTVNBztGQFNiCutu+JBXbzrr6xlQ5qAvEoEFkCdBV
pX0QDTzuIXHFzp+952T0390uIiRURqc5o8nVAZVZI8TAkBBMNxAP6z04p62J0oRduKPYx3TrQoXj
3dV978NdyXoStdG8JbPxmMo6wlnGDAXRXLVJUcGVbp+c6sYBVTzOeu3q+ShTSJsuMxyID12088h5
IiJiKI++rl+8ePg2GJ/HDLYu2G1axNO68gLnU7IMPHiOH7kLwHP7VIYEBj6XA3YohF6ue2hsftYK
pThbGQrm+FPc0WbkliMojUcy5ohsGevMe3so9yppX824OIEKeBknog7pf6/Y+dF2qncFg8zdBKOO
LjQDkka9hAN5glWDokbMwYNb4QPOkA0C7DHWwYiydRrDXdeWZLPge6qpnXa1kGstnU+U1BsrXpz4
iOzCOPN2Uz+TktSlb9M2yLu3EvMw+kT64o39NXRL9uxBevBk8lTTGlmhmvzSDYCMe5aB44AWe9Xj
r6AkztN1MyHJNALKNiu5Ick2hhzv7pN4Rpg0I++ryeNYjQlmTKYCSLEsM0aqvTVHxGA9BLzy89CX
CetpEm/KlKU5Dq2nYf5idW22IPDiDXTIfiUSpG6jm7XboZrey8Eead+qdxweL3oAYEDoc7ANDL0z
PMqJAIoE4cSIkM2vcWTvqqQZYH00ex07PN+DtFwNwBAiazyTKmlgIjC+SFDesZpe2dsTJ1vhF2nY
bqfj0cuRPkVJkm66nJBLMtGeIzZwlBV4RSjb+x40RRiVb0LZN67KALmxyNGAiS59TstOqz068Hbd
VKBqyEJAMqhu6oLB3YwYDHfvHQJ3fy7dtYGdj/QUDCQubk2k0Q4CsOB+AAjV9q1e6zZFTTnDQdB0
/gE3R3c2/gSM3xMmjpGNUxe553RpBvml9YqZ7FJNhFu3wMFqI/1u5ROUm/OkEGPmE5YVYeZUCl1y
26IpZ7muzXUUvKF3f1Ru9qlU9UH15XNLvwELJk2OymeTLvPbOsHKkGfmwQ958OGPreBTcrsMlf6e
wMADo09vonuOWhLU6SWKDdprtiaGf1RJKDbfGgLIHzLPP0Q8CjYqKXj0Ld1AE5Xqvi6jTyW0itUU
OPWFESC3RAWMhJixbxRHLNnE/WxU5D+r2GTpFEviLDacqwEHLmp+8nKUw3GWU6osX17/x/VHrl/+
+rA4fGIiNFjWrp8OAbn2nvN6/TmVDaxj1x/0GR/++2euX0+VGS9PoZvrV79+UPgmssbRPP/68rdf
tbz0kHghLpYoQH4Hv7IrBr0vq4y34s9Xtlpyfba/v+zUWJCWbIR+y59xPc7rZ7/+5a9f9turEFzx
KZ91uiusPibncDkpphObFPIaQ/ZyLNd//uH4fnvJDz/z4cR9PDW/Xmd52bDLn/2GZtQUXkKH7bps
zezoNE1/x1T40GvUAYM7vvqYGahVyeExQgkfNZpPRu120G/p7M9mgQqcJ9pVy7rGXjHc2x4FPqj6
L1mE2jKJX/skx6BAG7QpHcCv7Y48UwwhbfQytKPiUu+8rdni9YzRrm3F2H8Oo9y/uNmSVzcE+IGj
nKUNA1OcVdkqT5DaC7u/N+ekprQyMhIjo1Pjlfm5YPYOqP6sPPKkbf8IeyzZ5jZbMDYgEdDSAPSK
Zf5sIj981OZbPTjsgZMlVLJGeBX4ctx5xzmnPjfG+RVvx0MyRttw6NfCLEf4UqTF0O3b2HBrNoiR
L6mjh2MqwFijH7/Rtf1QT8scIoDj443nNopWZUxQUdHPkJYnlKdYxbu9cut9JNVTwLVyMQlMBHsG
V1T20d4z7jucQLRI4OKD/lwNMFwB4BImbeCl3tbs2NZhIQNUgEC0qoCThkOc6SZRG+h871PzU0yr
G/KY+91Dl4rQ2V/bTdSu1HBUXDor13pPqdkstOWqjYadcABBaReLOqKxC8IJ4kYtI96PeVdfaExQ
90DXLjLjNhsr/87wjlU2XOhrvJpQfAuyIcMEJFzWsA+KBhw9bvus7cA7R362i2vOnu1PX0vh3ztM
k0iXIW60zYxdP8Alo1SsgezqmB5t8lDaqJrAC7iHMZjuZcoDFZbSTWQVu17VBKE7KUTXgTmW/dnq
CQTBXR+dABAXHC3tdFs355od9Z2HvjOsyJYO4rOcbBIUuepXY+FV+yCT4wkW12acJ82/xXnFA3QX
lyQF2ZP5jCwZ099sxIc5K3ZRXjHJIVv3lMDgEfQeyL7FP1HD+yWy9+h1tDwiJpkT8QUufsZV1rEG
oqDsyfUlSv5aLypD9QiQBSwPklQ3pGzFh1LE78RoErqAFYvkkmg/ToM4iFZ5t5GdrHFcsDfXC8HA
heI1deU9f1pzyZgm5MyVbw1NJmTs/mhSyJ9EU3AtxzC0tON0hy7S23TY5qVvESoGkQ8J7FHA2c19
LiyvCvUnd3yXZmMe+UdEi40Z4WSEEk+F+tb3JCHU7pueP9XznB6gjdHAt5vLRNJIH9fbOcT3Iq35
1SFNk1TW4S7NA2iP8p0pkqxdMofc6Zg4xglvLgeZpcGhdz1jHcl4kasi9/IDQFD5DFGcxe7L2OVc
+nYM4C4HPx+21Z2tMevSOYJ0kCRnbCLbqF4Ugo7LQlyja5uq+saSBYi1+c0zaZ3lYmtniBigDOc7
DIqfrabJgM7RSGJM99Q0ycMyHpi6YWTVVvHOjht4y+HZcd5Me0n3mwwCUtG1RFkYrV07Rws85XJl
mpBq47C/q1NS5FNScnhrS3GoKudb3rk8NGRImJeDaNWN0YxYA3w3u2y/CAJPWpdwyc6e3009riiZ
P1nlsI9/khMh1uOoTn3nN1vlip9cgMN6GFNqCC1fhDvsAur8fdBKAqYMF/asbXUYYQgFsaGv0lxk
R4XX1KbBzzaZZOQJVxyc3mybvlFjjG0Y3xSpPM0qhTXW+qje2b+EFr7IXENS7aaX1MHAmMQvvglP
3sJO2gDV2cdaXAp33PdkhFnSp4sq+6MzxU8GKSprZorhxq2gUhB+CZz+3YmHLcRCilCHRksOEnxt
ZDbhcBn+N9oWpIz/zAzvwWtNLrRAjms8KNv4scmqapeSc0yhnT5kSQah3yJWOjzYrnhvbdvaNm17
zsLqM2mFhKKFqAG6IXsq8d7gv9IQvgZ64H7Qqu0Ij3JwjXQH7pN6Bvd0LWkmQGFXgl+TTE1xj2It
vBjmLWS8l7JsmE7Yw2uAbGJlpShYp47wP28OX6Cg/bCqKYDKQX07z4S/5ZQUQPzcR7uNdi5mi3HA
lFu59rnhDohq463RPB8G94tR52xYaqu49C0mNMd5cSFimdW3yTQr6AjAd/F2HcPGuDcrmM+eMKEp
g6umDK+QTjM7i4K62xu59xItCS2VmX1VFHpVa1o4SOC0NgHtsmFUT/iGDyKwifThDgUsj+oFZg9Y
N4Ao/sB+NmNOWugRmXC/USmZWXEXvEYSSmFiY7Hp0gKCgfMNs5reQRJj9OHuaYp+6UVLAJBv/VAj
P9vZES4zNolxAF6o1IhCF8W6F3Nl4tCYtiQ7VysEeeUhs/DDst/w4sncDV2T7xBytthP13MQFRvK
/Ar7yQpW8nQegpmo7qHAiVa1j5aip1HJ9KnpdoYywKjx9GSrGne02OtjqmHe1NGyxWsa69QW7VPp
s6/3umTEgeX0wPB6cx9LKn6WqpPZ4BrTMQZ6Am9jpETuxjD7FC5L+DNw5yNCFXdPKcJjeWCyPTdw
08NWdpAxFT1COlSDDDKsLyycJnYuuCmHIuyPJS4FiWGfB6dKgcvnCUI8J4mfAxqZi/Hbw7463qNN
f8pziAiNHQ+7wqSbx+N7AAppVOjB3dA+GU2UrvqFsKD8FmcCGT9JH2365SY1fbCw/MYp0NmeeSuc
Sjzy0gsPiY4yTqwmZEEY1DRQjrYm0I9t5tABoVlB5P2wyhnTnSuypuJUkoXgEi5mlfGWntCj7nJv
34ly2rjjp7mw83f64mkFdweZRXmaGdB+DpPwc7dQ7rRuKI4EWVkjY/S8PAYz5kYojXsn8Oe7tOWp
g1D8hpvo3SlCj7lIYp+mHDtmZVu3xpBFW9jFPBqIbAxJmPdOUN3lgd0Ojbqm/AZbddxaRbmYUvRt
5apjTX4VcRX+sGtcCEfQm3cesRJlr0/ggwq1wd/p3viWvpAg6R8mc3ocgz3qOQg12B0JtAJaC013
HX+z4gHw+DYuJ06P6MpVYTASan383nZHVEgpXyp/eJyK5qWKGGdXkfrclaO1M+a7TgZLeEd7MSNK
Epm1FyR8N2Zo35P/zRkYcCu10Z3i9sfzpW6106Ntdxao0NLvbJrPQYeTsVioo6PE3TCyNFbsx7hG
BDZWIpqcBtEanvb+JMJzMbZPzAn02jMAS9L3f5zFfVvjeoLp3SEf8CHHEFLXaw6nK93DDGkKfaDc
9iPOGNefl1K8uiVqIbo42fDYiZ7eZ0E/ksm7+N+UndeO49i2ZX+l0e+8zU1PoNEPorwPb16IDEfv
N+3X96CyzsmuAu7FbaBKyJAUEQqJ3Fx7rTnHVC6DdB+y2ROCC7Dd07qlKZ1H4Bfikm7K7zvbjvF6
jThIswsGS+kchqYoJZfYUn8KNGZUbaAoi6aJNSYyPYibqYApAHKVDSyb+a0FjqGAz7u/3dgBuGJg
pvtk9jvcbix/IqDWnmmWrYokfr5p8Mnbk6pvIbvli6Kd/aqExBEYq5GNpVAsylIsZd9Eh956IteJ
OQFBdm+oc1eJ3tpbglCHPdgUFGh6cfyDFPjjmOdyZbF1gFZ8uw/fkjlU8T7R4vo3WiCa/4VlgiGq
6AO5AT6+M2YewA0egi2Dv/DP13pL8PgYYDMPMltvDySt+TPzWKfzI/8y/ecR+4fFb2CFdIIXLUl9
Mm5XY1z6uxvOINdDIAS3f95+fUT3rcl8dxvPphZa1nG2cPMJytykQGjE49K8MWiu9+H8+O1Jw4Di
bdAUlAW6zwItG8UBiIR7yMpNDzoWFjlbLVepqBmj5yEOBINuRN2N40IJzQReQw5dkpSwPOJgzNVO
EjBCWcERAOkA5kO5T5os3U/nW0wz5A/4G5NL56X0o53r2+OGdtD294Pz/p0PkkHh8DE5AJ6pRZNi
X0mdWEeZ8Zcw7L77TTiYN6ExlwoYqgZDoJkycoOOZLhTUPueY4u0V1nioaCKEwuMcXh65ptEaZDM
MC6X2zqelpkctX2Ei2jRK472lpiT3Dnk5aHlNkngCX5VVqWs9JzjV8psTS6P3N9u6GcvRWtTKkO2
98YUAFRc4JS5PXj7Vzp/WTslkxTM06ixGXqGyshFfO6tQQp6btKSUU6FpXru4GghFJ32qbD0kVaa
fOMa98YK+JljnrSg3YVdalJ4asgFEmy6nfoTFNw9df1d6hwSX302UoNppt/R5VWfJ/a1CySrV23Q
X4QmngHBNJ4knNHNLNJRu/U4DSGt83ZHTfxdBNTN74HZvlYA2lH18aPNPL/YSn+HAvO56QAF+crT
YFGB2PirO/yTk6gkcJ4P2zB+Ib68G2qM8W6Jzx/NEuyznMxUMC1OT8tc0/TsoMuZLEUIO2cDoz5o
1JhfmHkX9nhMwolN3XzXn5uGfhRDByAVORnat/tTu6o2SsyefX7sH0+N0vngu/3I28NqK+1VPRgv
/3he53bo62933p43NSCy1Mo4FQnAHeS4xIeMeuoxavipzP6E1Z1Wuxu9+gzxljXdpqwclSebCoDQ
GRdgVA0+TTlkse8cakJwVuQLnzA+A+A3oes3zsXHZoPIQiPwTZeLPuADIVVpEXX+vaHPkzBTWQNo
ZQ+rsrrpPNQ4jDa6qGJsLEv7gVNOqD9tV8hLOXhRPvSAsMmVZvE4WsRG9hGE6wT3ndvF93pW4HkZ
KW7yIon31hAfhgZzq0kqplfPvTswN8wxSvlRIfPcFEg+Ky3DHkRAsFJUj2z7bWo6mO6mwXIn1bWG
RnlJXtS0slrxIOJq2BptQNE9I4sdaoyRy/VGt8567W6hkTVXUkc3VaNiLvS1HaGdNhkZbr0hgnob
smWhVERxHSIy39CJZK8vxY9tD5yjxrhsEiZJsR6/lkNBi4aIVCzr3ti/qAJsBRa/XyJK5VqzrE8w
uyfbau5klV4tGXwZZq4e1FBZBsGx5FL+1CfahhRDcxfjc+5Vit+x2UjT6XZsZ5+yGlvbVDCoE9n4
RRDEc6XpwZpsjNFrCvvM2fEUuSF6AxHIRaY7a0eGHySGv7La8ycWO0PX2EuE4aPhDlfbROTEvH9K
B/I8E84z2ZfrDrYtM5ep3SD5+la+2Gf1x9ixHoUV9CtEqPYS78QjjhO5N/GDeYpMQ488ip+yAKjZ
TCc/h6HOpG3PHDMjUN1uan9tJtODwWYlMzWxEURQW8YnsLyAU5fZB3O1kSxZJklMYwcyKj3dj2Yt
VRl5LUOktvPLTVRnV1q9VLlszsFT9oq2bZv2mA9TsTYJ+1ooRucZanRVdPFu6+G1D7prjBjATNlQ
Ai2AwuAHNaKxitY13D5FXRECzU5zVSXWYSwtgswZXiUoSTQTJLmtDY+BYAiMDfELtKNGd0E5wBFE
mNSehmx4M3C/LkK9vyaFfVdb9Cqkea/23UuYdq95GJ5sE1A8PXszJsQ2HrN3x0Z/NnXlQlc4LYy+
OBZ5/otPH3aTEdxZafhJrYVXPg932pgcWehV5kpfVlMcW6v/HoTx3TKSZ4H+NaQI2hqTdLSovU55
VnsCY7GHPeBoZ+NHBvWoRGheIiRw61rl7BRXvflCA/PRCetde5TkXdHeYaEkIPpzVC3e/fB7AEPC
PMnsvWCIYXHob8k0twI0ZhYNbDxXA58QxYgFnIBTVNKh0O0FAvc3jstoFQNv4zDV8aerz9KxwmWM
Tpg+PDmx889BL1JT1BP2PQ7JQQfHIvCQM1WdOZYKoEW/AfPj97MM0KbWg0Gq5kBTa/wCACCPuq0z
pOeFJw25w6rRP8aVJKBnyhn1V4ewBaWUqjmj/5fISRLcn3gDRUazr/NdiPualxDKKRXzAril2ogc
IquCy3pAQy4IrFr2YjjrnUUXDBj62Cabrq6O1sBgg831JQw03LyXcrYNGdUTGNelFZhHOdK7suc1
SzMx+fnhTsWdbTGTorVmfPaQt5CAVMuR/OylFkBWn9T20Wni+77pF8QuCeyshGGQH50rtH5x8rBa
cQDGggKWP2yr1M6Ws3TWCe9mwEurK79817nnHR6pRLi2d9cRiNGYlfAerWVL5KzSygvRhvsiMLeF
RucLTjqQg2caTLqt/iB+zluXCYGd3BfF+ABN8KXsIWG4It13UXasUwYgCh9PZ6J/FDSwRPSJMCRJ
9Ts9waJiS/dDmGpDDAlg7LDX14TioKgxO6/MSYnI9QKVa4OU5FeAlg7eg/8+9Wq3mlntKWdlqFyB
7eEinxDUMK9s9Q9aE+A54YQbfvkp5fBi0NeJy8Zil/ENQARyquUzu7LNjSKb5zCynpha0ERr6SBH
af9NwgfXTOHcqVGwaas3XwX9wC7rrGbKKRbTJxmsz0PAKJRJIYK4lS+BSQL7fVZqrraFW34GYUwr
kBAWBUPQunN8sW5o7Hujy/bUaF4ZJhleHzvlFqsCNq+uQ9emqVQPwwi2tvvyJfuXpJ0AOqngHsNM
BR2s0izPf1Taolxcu7uAqGaWu9gbMeizTX6cmk+FxMl9mxCMokl5EJ3PQYSgf51mMPdJcMsrRG1F
mLZYGSiBs+7XGNjRKXLrl4CImoXVqO4loJu6YJb8IRgKbHE/RSvIiNkuZC0xFAYRCBOIdcfptpwU
3s/YFxNqUFqgk6aT/UOfVbVHeJKhenZnGT1xNPvAMc/OYBkP1figdwlKvQJ5BXlv8JxlzJzCWvFX
ovuZ20utbX2SRyEP1QRnCM6hAqIYSkUbVFudjdgK2FMI4jkQMCCRrxcW+0tVVQXj5+YnEf02dZE9
RbCb0Bdp5dJGy7iYaqRVsLblPpKkuwxOWXlEVDz6Tlo+kNlJC8Voug3lZgSHs6UBLWFK5eZ4VzHP
O7qGtI9WVGlrvCU4eyuzOIrMBQUptJOrpR/BnLLj46PYDczEeteuju18Q/ycXA2CjxfvnrXXZt/J
OKSHYg7/Vefs5Uhng5gkc2dpjnqu09ZdzzbMMc3Elv7ZxYpRz91unHaimM2WWWXOiW/2uI8aHU0Q
bf3Agt9BCMR0EqA5kCM09Me4lJxvN2JEuae4KM1hjToM7q2F28+uRESfCyFhMc/xQqk14CyMs3Db
ofrVqsI4DlwMvdJvCeUphhGeBHFM1Krdg70rQ3V6cMwkx8BhagerLfBES6ZfXdbXj1KQZokrgiox
jrWNE3PIBdJU7vTiKWgL+3r7wgrEuBbzDL8g7aIzzJ5IeU6vpaGh6E6aZjqHU8h11aKaKSE4gZLi
7bG03DiGXf7dGGSz61ptHdMJZ5Woo63FhI5wxWYi9QHxj+3rZ9cekM21vrKyEmwRKZ1gz7B7g/RJ
TW4gRdNzjSdr0Xdks4+uwnA9k/w04v2MqWDKP6r0XKR7HpxNr5fjAz9lqcVyO3JRvyRxJZZGRxYm
EQ5Q63qLn7nxo0hA8ucS12gJYkZNmYPuBwKzjJYtQzjtJgzjJLXoO8XFYhRSTqSxiA/t0HHBsrYg
hO7lpAO7icQ6nH2WmOgYYkzKaajNFuAotbtFMt8KeYxccpoBJJH+VhkIjTCdakQwupIVV6ao4Zt1
NVhbvGUb8nAClib6ik0jIaR1qC8QD2CiBIIYIahs9IZaEW95alyLLt4JGn9UUEqDe+kZUz+r3Gzo
bUv86mrQeD0ZIV6vt/jzuICuDCfG7h6MO+wHpwBU6SmMh3QzyfpSTsZxarIc6jMRGZ3yRQqGgZYU
tmcwy1sKQHFNxhuBXoet65yCCv+KwbQP6mNghZnaD2Mcz1NH+FjeJcw8B4Jxm8BZhtRwesFlM8fU
EhGGatZBtHKykUjHzvhJ/L7eSrp5SJyGsx37h/n/CZT3MbZ7z6/c6iVEJMZYM6z79OD42mM5RuPF
6RV2n6z/ekmAzRi+KSlRrI2yGGaW9aAnKLxGMKQRZYrB7GwZRSzVxpwyhgDKU0Z4hYZsjWXnBB9p
3CCo1WGbRGMxneLoM81Nd8c+nwaqBRxwqsdyAxVWw/yIpVixzFOSV+yIayzZgUsTrE72NF6BcOix
nHvNJFn6KjMy6wWXTHyVQf9a+ZQfYdtu84AN29THRzcGQdBlBqSWdrZMuwOG435hCVlsg0QPqGZk
uNUHdtZxRpItqeNrrer9PZkunJXAnu51oUGT/vITN6QGR3ENgoCeZhxeW7NTdj4zaRmAQmCmj08p
FIcmHhzQTCBmkrTLVhk9wvkYV1etTmv4Foc+SrGuci4Y4+DswrasdyrmqxjU08rqprtUpNewyixA
4g2wBliIx9wsFQKB7QvXwyd1KN84hdRdqKD1BLvk7mwSPBF3KheNzFWNKdTGauVHHsdQUszoHlXx
7DYZjmNsnKw2ctgFU180ef9cJ/VissgJGJl5DBbNWYtkpxCQk2fFTEim6b3q6pa2onlsVOwDpBWg
1G85v5ki+1gp4z3HV0Qvr7ya9eQNVYv5xy5xn+fGrp2Q0gR3eQlPym7Ng1MqhNgwDIah8ZKiiNBN
kMj0ZTF058aHmISyzhOHHjoTiVUEoYuMzo+bNf72joFf71ZJdCFOrvEbbKHTUwmQaqYNlYTbkoeF
LrIm/7eAJr5IRRlALVVMFOa4P1GI0AemSeEY8bFxzbtuzvG8eYBvZj+1l+YB+i7OGHNoF7ZpTlsT
Rf+5NO5vz4IZg0LTxdMKpgCxd04N0oUNCqiwcvnQ/YjNNEIEzdnYPcmv2DCoCmLnDH+nAIEFdtnI
45NNblJbWQhHEmC3LuK4U+E2QNZZzULY8DdrJkjfj2DMHtnrMzObQpIOfPIGE4pN3DSEqYZ9AHrP
ohncTGKVmNFHbiBiRdIC43f22ovOWPc9A9xbTKbPGVBGqKusSeabcMXqEII+ByWAARyTJjI9xQBt
l77rZY/NG9noqhiBLPoMOCF6Mh2038imU0gWix5jA1UUmbGdF1T+LtV5x9FF7TOMVrAa3cfWQjML
9MaohjnmC6sxPZOtUXbXVqfiSskJY5SFWtKvy1Xj+vC05mfaCRva25KamACPAsN/m5OnAwl5HYhR
iXyN3S6BNEtIMT96R/5NRnKD101MaBIM1DXWEHRW5O0q9K60L9bT2cKWXEVJL44wIX0BiBJRVgXm
NEQK0WvFMoq7Y2Tqv2wYslTV9bkIqahh6y4DjXU+ZH6MnJFzwbwovcGHpJnkn3n+yKtyGuVxSPGU
l/H4Jlv2YlbJ1EeJ+LCNUiUcO6YwUlCZkR87vzMMI+MFnzsjiTmQekDhQYNzYyMu1LN0pjqFH7fr
yVTZO3K0d2N87TTzMyTYcVG6fMutfVfraIJ46kAtOeTdawj93xOFouDUzLFDI0IBP5+ctfhiCD3f
WOWQHWI3FtsaA0HTymGdhWxyHY1y3kl75ckK5bDvhbGtVPU8NVZzqqtWngpm7hkz0x2R5cNuroHJ
Fq+uqc6iGY3GWxv0xrWjjFQHrcbwN0cWat01kfOEZ1oya8uXfU+kVN5ab01Qp4fbjdK175CBgz1R
Y+aK5M2jErSq79GZ65aCTcghn+yXsFeQz5qjdhoHNdoSK6az2xnuGbaTlqup96UprTVriXnQW/+A
GIV6aGiWJVv8beVU724qNK9qxF3YcohKsip7a04M56BS5+jhsDVeFZthYizn94/22h4yoG4b/n4y
aILyVx4Hd8ewh6BX9vzk0kL87NhOSmcLYcfd0OS3FmgRGNyR4ZX2ar0bExxPN9mtaAHQCQ06Qsun
R2HQLVzKhH7eqWm1FqxgH+FcnPPgdIiGRJ2/xh1K0MTGzUD9eAeE62wPAZYy8gJx9zSZjdq0jjiW
euVcUMkgcaBoSq3kwZBmjgznG4fdHBuLAFuwW1/YaId4beQvFHW1qnrrWZZOzTaIconw4lXeVM81
lbFXDaxBt4WI9koBXEF3F2XD5dhPSYlI9Y8pn3ejrc3eP4ousuLst5lLMLunuK0W1RCxudXzXWYz
9aez1q1I08tUkCUwb6utCiXid9iXZqDoIJie38Zq3Dbdi1AwXPuUZQZcGEp9RsaSOL603uN6QW3b
cVG9vU+W9ar0aNMMgWdewzF0e8HlNEyLgGpL7YOniUJwSenKtR4GigC+HDFEX4ccAghTxPc4EujL
OblUCgM3VotYwul9itaBRiauOjoKnKuRamJPzGN6BixYGnhUFg3s0rJrqXoYOoQlM1ObaBjGeBDT
9rUdfszmf9mkHxmZLbOQFrG3UJbaONvOne4hEPJ55LDCowRJ5a9DUK0Zesd4vgOjfRTLLmHFSkbW
x3xd59U5cUeuj84uEuErLvpmmfcY0aBCUJbwpELamzEz2fr6xJLTW/tWMbDTLXOWas2S758zEnwX
jdWfaF2Png0OxotQfpoBIhP0AQ3xkiSHOVhdRHbPPv6sBBgEbYFgbl6vumbdIYpAs8/63Ixs+Oag
MYIqHEaWrGK2Fn+4zXi6tdSxkZBsxi4emQSgWyseoUlaUOrmJXdm1/jlTLlIsmtpt6eIRWahZB9S
tBU2Yv6aUs1WU24w65+2md+ES5P2+UKZP8ffa2Lb7xWR9Gu3jz8guodepWOWScUy0jr9kMYIKICI
eenA2e6MF/Yk4bliCgVUrx1fOoJtcYsUwTq1g/Elw3Oo9s7czmi/Ixo624oAiqtTqN/D8BC4hfZO
owLFcz5Nx8ggwsbUSRsgklJfKjSoClVN90VV7CJTa0/60O2yjs2fKwzt1FHjZOmEzroY/Y1ruZwn
PoSUHPkm2n4O5xLkwaKyya8IQNJGdVMx380/zFwA8JhzGuYjpBbtp3THJ03LTzAFzv0cz+bXhCJj
et+ptbGj980mpxWM9egz9/PRY6oVixRVojqvBIObcJllUdFTReeU4owzAud9IqPATvE5W0byMq+H
nCeoDuwVML2P0PYfi6S6yyfjVY7hFylT27DPWdVis13Q1fAQzXR8pPZDRXmt93QI9Wju7KeUu8Z8
ElUDv6gpaOxN5myFzMoLybQeVl8O75KyA9+tBMpH801lRSbHI1qm9vZ2wfbZ26raAdMcSOrATJcx
A482PnQHrXY+StUhk9jFHajtQmKKFqUsP0kP4Zjl4FJb83FwmJMbYB/9Ze5mEPMqlugREfCUc/F1
Og5tg0EKF7/4w8JMTQylu53PXS1upnXGyxkU53GQLHe1GicEUshzq1IrtnM5AUVtbVS4lZ3i4pec
DCo5uXVDq9sMjHOBDm9xe+V1h0s7tsZL5SgP7ZwC3w3Y36giysk9awkJQWDhUEDa2DelyyIX4rUa
7HM1B43fQFS30yUgO3pOGFLQTtNb5POdA1TbNo49s2RZ8hHHY9h4tua7OR+I2K31JcYSVgf8tcsM
8EchyIwZjbNSpbwLhl2zgKn+T2SQnjvfr45IrShdnWXaIRVCMlT7FZ+kwcR0PBm9T0ji/Lvm5zYs
cOCRFgWpG95tu1PaquZpOmdSG51wRM1dei46YU4wgqMDP9doh+QK0xKLxbZsOSgcPE2pVfPhZVzD
2iz90DJ9XycO9rGZk0Umzza16Sj6wSywm1PfJzceoZwfTAc+VTjv7TNlOpEq8mmW7FT8jOtzSAua
oBIiMxXVWlH5PHeuv1JqNncc/TCZsQzcrLmO9BmgzzEuLvhMH5B21bAVz1JKBNtxlzbwI4Y7GDKU
Xn+oNAjEyNssruLkhMc0TgiWW1fzZZODo8CTPm2waCirqcJ9luDayKv3gk+OkFf3qcFYIyLlLmoA
KEWZy9TUIG0M3Z3n1wBZBYzJJXDsB6Nvn+W8y4K5fJAd6cG/ozBVxuVhf43xdi/TKfroNU762rA2
rQtm30ooaytcHBiQ6m2AxB+N5YSkZHJpGc/HY3/jIxWdwav9ua3deOloNAgU7EOx7WQ+UjfykQ26
/kAuW3y2R+M7zT7AmA2vjEHV0T7iokOIn6Lpxcm804kJ21eiTnA/G+7StOPSQ9aQXGJ6D14ak+7J
pw26KHOZgRfOA+McL+9DbcmPWGMURh6E+05wBu0MyOi9Ozwl7Rgu3TpBhDMSPCVVCWrbtvolkp6V
2gv/pEysWJo9Pjo6mihOftwaHaOVyp22XdNcBa/xENsI2Uaz3hlRX63r8dLQ8ZrQLTmx/0z6Tb0r
seWgw7E2XYBrcCrhacCMEFGUYDV167XUW66xAQUQ5obCc8J8Wg+VvII9wtQyJum90FHeFCzfGGk6
RH1aG58advCeThMvV9T8OrBbvJ8QcLboSX4jff7X3xgFvxMRP0m2q6MglP/48v88Fhn//e/5e/79
nFuG4p+vTtEne93iR/6Xz9p8F+df2Xfzzyf97Sfz2/96dctf8tffvljduIJ37Xc93n837Pz/leQ4
P/O/++D/+P5v0QkBf2Hd/8/phDtSDPIiav7nXz9v9wXQ7/c3/QtOaP8HfBMdCADoDQ0wy7/IhGIO
rwT44Kr4+gS0tT+5ltr8EPfPuBZ+mPGHTKhb/+FiDCbrxLW0+Sfq/z9kQtMR/2QnOEKzcVMCCAJM
qMOS+js7gdhfTgbRhHujfWoKlyYZDBCGaEx8X0ejbjzaWdrSikYiwlAorGr6Zxz+qrM2kujLGsqf
qZLK1gzriiYceuzAZwcVuVeu19nemaONW4naQnHJozSyowNVDeIegbZo6Usu78+Q+hzxGei9/TBU
5nFS5kAH054Yuk0O+kmDcA+h+leTEbo7aNASSFRYW6BjkUCMDCEm2a31hlj79LUvymrXY88uO+04
pIm6ytEHij5GtYv6HC/NiA8Wy5htGgROq+kvpWZ0J8ANbtgX0nKK02dnDKaDqu+YfWvrIdj2ktUg
t8bgtbeY1mFLHvO8viK99kZcBEcbCWeGXmsBZiZkY0XzPEAg1aetdpRqo19l7vjnMoR6Bb4aNCrN
4YBSPcEx+KIONXgT0MQLJFjqRi8x9remjs4fAPhkk6XV+NX5diMtjQzLalzRMuA18G6kGjyAVhTb
BAy015E0uqLDAh4gr2H2Rco96JH4bPL7mrqcNqboD2UNIjoa+1WFFXBFTkWxsglMpD5BYT5AtgYC
zdQ3n8QW5cR33Y87slExwDXKmgjDYgMg6WIMckR7TsfVToZrnZLSFoONGpCTwKyk6mtiYzMlXACH
WHf37I6QCqyAc1DtlQ3mYVStypAfjBz5e1RjOgotnH56X7ANdi+OYHyDSmpSm3aV0axeGSZ9esJx
uOpQKhCmjkghzl5I8Lo4adgtKQ0ONEpfVV8ckr4x7hRMvsx+ZUY97OtXa5Y657bzTl3ar3Nd8ego
lgdq8GhVFZk6MyDbve72jBUsUkK1UWm40lOiMKhnmqUv5RCR5oKvEC2Dlf6+4U8zxzB96KL0OFuB
QM4QQh9QeGr5m+/TFES045laxTAJgjZqKkTJlRNtnUjRV3oIzIgwdQJrO8a1dqOS1aZJaN6UfElS
nQJV3NtW7WnhJC9MyRdC16JTkjC/DXSx0mhMMCLvHyt7DM74kXZKkoAj0AvnI8nl0srjY1Zazf3Y
ILDF/4IWyV7qlbbrKhF/owI75b74MEJi0nwfqq0CGfzCfPeqVETKF/nA5FGlnSdV2k1wKvwlLf2A
PuOeKu9ONEGM0ceq8HOKT4dQ7yXGdkJkTP9E5vdWcd16aTNoxMwN6X+eSATIhrwCm4TX+yny5YxO
Y9RNyWqSrQ6Vs0Yab5kATnFgZWnoeAz/1mOAq554+p5WCV5CLqzap1nP4Hu8XqgO+O5arRZj6bCr
gK2MOTlBB+TsnDhEGVZNL0UscIjQpIdXUVyhSq3dHJbXUEQu1mfGcgWX9gDc7ybIYGhrK6J5KZ+y
tT9EngVvgBQf5RJaE30eCBNdwRRtqkmVVhr+RDzKWLv7JdHBTEBF/6Hpc0scc0fGbMWsECj4BhN6
SxksLxyq5kz+2VnP7oYq3Yd07AzTAAye0BOvCj3zQuejDt9swxrW30QFakTDfuUKkefxuDCuUuYX
jK49worqdYQqhU21Y7czJcU6MkS58AsC6bsmN5gJxnOG6XRlu/BTBf0DmxIqfYuhZkEBOaEO9gfo
4+1wSKo63qGs/0gHvKahkXzUabUDs9Qx4e5/6jwk6jEpPmVaEtI6T8RrNJwtqyZcAwD+XWUk3hRh
pWRT68GfvAYkOSziUBjILB6yIP3pOp3vMsjJI4+KKXFRX9nlbpS5tec+Qs9ioGBOL66hiEWZ+sux
1mgMEqDQtGerbJ6itHrPiZ1sUh9sk6UQx6awwSqnxl0AqH7PCAkCH0OD0dRGD7MavkeLqF6YcV5k
UwUPOdETDNeXaJyREwGdgRNSl1/5N43tK1K/Ya8RqWxJNgvpoB/izDmRK7kLM4h02LY2cWjChWHG
4mmlGmxsFTeC5egvmp++pylbTrb4X2Wk7sp+fMOuTh5hp78GCbJMWUUvYMbOtITMjXgt1T5ZVTWY
GTAuNMUjNqYMC9SFaTUvEZHyPnN4WPETqjtM0Qu9mR6mvPtpyVLyEdXovn9nYiOib4WNSfspJvzI
snedLRrV4sIUx6b9Pe1FH9qLwnklcyg+FjbjSM51dz2EFPxu2JNzcnawlHsWOQYXJmi47+uvycEU
wySHcpjftZDtCgxu5wFN+xVF0akjkWoh/KFesrY8KXXzoPWzryuW34YJMqeOFVzkynpwg0tg7n2y
nldlzsqNe9o/hMq07XM8O5rm+OuUJtSkSB7j/CiTrNsliGMW0U/UmL8MojFhjxpPlSaRAxXNKnM7
IlkzEnQAhanG/RigscS0THUxgppRogeWHmeGWzZWlQDyilYynV1m09NoFxrFw8iE2bowkP9lKt0z
dnnoBMa3wxUIXlhCmxTvaQZvThvfqh4MRUne4lLRxI6+Bd0KJGuUEcWujV/sKJ7BYFzVchx/y9HW
3tgOlmdeHkMDfaQXyIXDNpMjoMGBZhp1PHbhZNG345PBibHsK08G2Ren6rRTwp5rMQlLjJkXYwbv
IK0wv9RA9wYGOVRLB4iCzGaZxPe0xt1qZEIWQSDyLfUVX/892V24LUrjsxruQEtay8lCBtxmpkEz
0gF7ZhK1Z4t59mYfyxZxi4kSLbyMk6GSbkDmUqqzdMXiu824lJYWTDzaPCJclVHIwtPaHiPCD+JP
LxJ+lFrnHzRD34Pmeej8gxaJDQp5duEcsq3z6CdbGZpPXTpa5P8SrcjGLEcpz4G+niMqJvxVdo3o
uq9/TeOsYiViLDXuRRWcNKf40ipr11TjXpMw94n+aM3yRZArs7I4xNRKGReVsuVoXJfqFG46Vac5
T51+iHLnI29/JJv1TUGyLt6NOkOcWnwO/n5MPvWWuL/EKZYisF+b3D81gfkFMVGjPWt/R+m57Dvl
JCeStHEqzaEb7hsyT3+JjJaTJ2HtY/rXmyDM4CtcER3gu/ft9ygvD7lutcgu5SkoiTNwEteB/khb
G/L4JWR40lD6ccB6WvcxuQD2rOnOrgPkLPIJycmeyAgy2yp9n38ZenA1BYc1QPt1FUaXgXwd/qZ6
HRDFDriMNK9G2cFNXJIrRLMoXEfZq1ImV+b2xyyn/zDH+45LQbPdx2Q79BPRzemDHdNiFoH6JAVJ
o27G0jJk6mOLdbSCoZz08WwGeZky5q8Up7D7B1AnqMRR4GoGL9kUs3dvI8hNWmtuj0cqcflU2QkA
CyebeaJTTBIkc/5QvKS14m7ISlhVrvFJ2NZGGtq7m8hTzKTRJl/aFBOyTQZ9Ph6BOpiAJ+nGritR
gzaFs52SBy3BcaFb5qOo8xIpl1z6XXPSmhjuSsrHjw93mxv5rk5Y6MCJjOsoRV6lcx3MyrhfNSpC
h7gJNhwy0cLP54sMIW77VrGI3Khmh8Xtn6ZDhCVOKrSE88NOQNvq9yO3r6OqCmGb0127Pft2c3tA
470n6nn+aX9ubo/8+dLWwrVPpNz2H/f/P7/+9uTbC/vHc5IkPmC0zDdJO6dN3p7HFZYB8O2frPtz
cuS/f31liq2j98xaG39vFu1DYSclfkz+pNuNcNW//vXnPquYTRz/fko7B5RXKgJPH/xL6/zKbr/j
9izj70/9fZ+xV6lT2SYTd9oYOCza+WbKWgzdkU9D3Vfh/dzuvD3ndmPWOFMGq848eMBFSJPqH9//
58suEaOH8J7Oe0odQUftX79IFFayqXiHiplvMJgmMb0VuiqRRwgi5vuwRSQeycdkDQ2kkMJBvkNI
QhxuOOffhhk59Vxh+GerBNecFO0McHIfHpVTY5y5Wk3mif1EHD9hWbM8ilJ/xZV6P7tL3/o7/QHJ
xgUHWu91ByoX9IJP5N35XvkyvVCRMoUrPpHSrnJWi+W0jx4FrWgje3COlrKJrb3NLshDtP8dX9yz
T7/xBcFyad+lj85VZ770CVMNs3k9HuniZl7KmBJjz7Ls1+035y97lRa3Cmln7/A3sNdiL/y/XJ3V
cuvaFqafSFViuBUaYzsO36hCS8ysp+9POaf7VHXV3llBW5qaMOAHrKg+JzaewhOBZASFBDnR5tP+
GwrOpqm+IOriVuMH/HJhtWOOFlf56s4h7TenC4C4+dB2Jx/UZ+fMdvhSP2XHEQWV2J2Qn9nIqa5w
R78PE3HpnAdm70tPqorhD8ZSs6t6aMw9FJFzzS/mdWW3ADUa9IMvShBTSGbjS3GoHqPerx6BobX5
iY9oEsWb7SxYauSE6C4j7Gcu4F7OfJTw/4bk9TuanFyDT7WW8tuevEc/JEERoIOP0ApUU1LWyeFI
LsHtsI/2JgnmTpHpLxLW4Reyqcg66hOEFfVpRm/hWfi8dpWPAxKQC4pox/xefLBB59fElnaVk9/L
e3NDLcTWfLzZSM2inWHLBLm2YReflv9mWBdgeqhVhHDgBRzN/WJw0UQE+k91DQdGMMUA7RxSTJcm
dvoJZGrXesubeqm9bxLT6GSd8cVZ3kqYYB9Am04RFf3bK56jF1qImLzZMMmAQtgg9EgPEZpzrg0d
vp3pXjMH6ucGjtk+VogGO+o1/DH3EP1dLMnfwydzr0V2oF+Ts77Xf8ov/p2Ya+2rvs+/kmcJ8YEf
YfD7VxVaU2qH18hbbZqa9jYAys5CG+kjduTwsHV63F/xWr6CNbhyKiLoru9pWdgVyaibfITv39az
eTWvQIY13Kq9Wd2H0cGq3AzkjnaliGSAu/bj2s3tQAXoAmHEq56b3+yjFxxcq1zF/ageLtHjmwbe
y8Vx8GhAFLwg2JpXjavt9BkmsY3sFKBoU3ZhqztQvwLpEcFg6K4n7eFXeXxMxr3g/Pa1137VWGBV
bnpJPIF3x0nx+Sl1AQpJR2ReSWlZeLc5DvJ3OhcFa6l0qOZ0k2N5GZ2GRvgFQ3RBN/9UX+g00x15
xsJyPCbsOMF6TGZGqjrn7gwnyd9Xz8heRR/S6v7f71LQ8PHMMz2QjUv5OFSsAKr3qQugzEbkGg3A
Z143vTRB84sADnPZ6XcJhExs1p36pTuRocjWixpQZ6HW46zfTLbvc3qa/dZFxlGzk4fh3F76e6+w
hSwX8zyrzPGXZDfvUWnzf/G12dHXyLF3wz/T+89M+c2cwHLofdCmX9z29TsL2h1eGE/UfDi/gaN0
KZdS0GNHesrNzsJD6CI9R82fqt22nHmYzLIj1O7osA1m97uX+PH0nHmo+9rlpS7PIUZL1DgOUXEU
D9q3AGPByfbrDdB6uMMUbdV3c7NPHuIrkkX4VVZnYLUfFEkgOrwmHkhCP/tIvOzQUB06kOdUNwIm
Rq4KAAeOxc2fGhtJCKIUTzzDn46P6Bf6KFUVDx9VfZVvw78Swbjlgtwbdp8NXFBHRz/JYtRoRzef
3UPyuKygIZ3QndoP+Qc8lyi9EOlSympGD+d6cmpXgm/HQq71YF5PAtAp9XP80WiJ9+em91XQffYH
kJPVMf8l4iVV7C9gQbojIzb/oEH0fw7d+bUBQprwHRoQWrlfDZtKFLyES0xx02FNFL9VAMqJ2Er5
mn5LrOhww5o8tjAQ4XZzZrJUAaPiRQfa6Mtz/DbcpmA0LozOekQ93MkQAvwyXbxdyY3k0oFVlJPG
m9tMj3EcHN+rs8Qj6pz0jV4HpkgrjHa7OLAKESSfMUM4sUYgb5ePMF+D4Zn+Ns7k5gntSuExpV4D
MjaGm0IPzoEEDpOXRz/9pi7h1XZi3AFraGeOQDgax9yN2Bwm4CUfLfuwxpeMQRNEt4SD3p+/FiJV
zJhql/IPG7SzPXtKNdVncQDivwNqKf4ASqZxqJ9jf9zBGSucGqWw4aUIRrBbmZcQ4qXyI4XL/OkD
uET1Gd3yO4pYl0cuUfyFsGJP200jSQhrYJ/EO9YbnC0bFR9/itz1od/RvP/7P5r26xeiGcfI87vn
WURR1F5d6qwPLgoH4a28Vs+AqQGpqbtwshmJsqTF5WBLMOOt/S0O+OX+ruoF/88mSH2uIFsDqwe9
7nWVI4IetzfjNSHYWmPPxS8nA9vIKygESXA4z8G/1RfmOcdbeGhs0RO9CNdLJ/0x/+lI5sqkmpxR
YP/sjrXSBBxQPicpN4jWzU36Kn1EsjFC/JJ/iwMICZb9t4HeiAzi1h7zyU7vveXTCU4Oe2QjS9+H
Q6F16MjYB70JYK7aqRPSmzceUvpoYmSHt3WPBdeAD3VXezDX6q31JL7ET1bPZhmsD9kTifdX/4pK
zaH5jfFXYGdTjs0HUl8Omyd7BigL2dG+jOO0Aou0fXSAP/VDvWcZvEWf4YdwVPbNMfIBkTGCzuhz
xB6q7oouJVX5/Cp/RseEQIcKCGoU3t/G5LI5ubjQgizMX669bdoU6MDJttb4wMPpnk0pYAidxdse
Itxt7jd1n7Zp2gQQLQS7RtjXhhvF7tj5CLL0yz7/pCG5stdFjE0HiN5l5ZvX+iiwF5I0CBLFCsKh
tfrAoZ6Ah48ikgjFVR3zo8r5JaDJmrt6eIK1jLGQVOyM4W6YQT3dY0q/Cdh6ELR4j4r4YmjqEf66
9AiGy/kNTMQad0dXDBDvOAl3y7IXRPwKjxa95KN01ymYYtvDR3uJ/dS61jvDC5A0dlQXDWlbd5jl
jyBT0ZrwYM1ewukSNV+54RTfjfCEY7Yz/yhkk7JinYVjjUNdXDoCiC4jukoDKgt4UQov6Vo96A5z
udiZn1G6+afPgbDrjc/cZHIM+9rtwSWF65Na555Ih9/muKJMNRt3SpxaCGbYVr1MQCzkW35qoTsh
P0Sa2AD4RJxtCs+ox44fqkslASb4gW1H2uV+eUlRGNgpX+xtnCcE0hIOdGxtLP+BJ1fcSpNn6xOu
NM8Zx+9MYWxPoMrCu7DzxNCTDsNv4zTPMF3xwNvQ/y4hKAF1PbJ5PHaqqz02+ol6fKkdFoUI0vte
j2NIO8Y2caKjB6sFY+fAQ1vlZ+CJRNYZKjJE3H15gyjaOe0dZ87aV3/VXwG9bEf/nQLFJIx4ry+s
c+MVg5I91JNxT8VENh2I2RT9qa7YxaNEK39yYgRpsZKDFSMFWUsFGq42fnSuvrBXOLAZE3YxVvxk
C45+H9CpJNiejmBRZCpBAC5KpKGgws8HVGwoqaz5uU184TFMHyKIU+fsw3gLVddUH+bRZ/jGH0Fy
/zMe7H05R0rmqVxzwJlQV3tGO78IJB7gx/f1ndCF8qM47UGR0v4DaKdsz9Jj+Q/ZS4Y/pM96Bn9P
44mz90mddhpaRSYRsX5eDiKoNq9eT1V2nY8V0IHtifXNociPsfgrqCcktYrS/UBNTgC8TFgke2EQ
JzZiD5zPb2nhDA/tdXmuJg9RUrF6HEEOZsGAUt/gis9dshN6kAP2ohOk7RX9rHT3RXgJ53fggiCJ
2Vzy1C4+etEmInztqTATgsc20mfy43qZ0SzxDQuBH48AYwmi4UKAuh6LoGLOaxcKjcZh4BRAej1I
XTrwzRliEod/5lbP+V3InmjqHJbGNqe99tVxEkzXHB8I+gfMH+DpLomZtEN9oC1uenyYa0S2n/LU
L9kNKqd0Z5puwL7YzYAaIljVVV+thahHfkRbKVeug3QhnOF87OsDm930a/5OM+6T3ti6KXJLRoCn
QQbfKK+e4ojWluDDdMNUG0EFQNjDhSYtBt+pwd7mTBWWi8DaD6jSGcURLewidefhH3nCxD57pxai
IhNd2uhzbuI2GpBXit9uicZNHeAjG1reIpzKjkje6wzUh4PLNv121qWkG2YFtGOywtW+6/gx3ZeI
Xvi6dKjTE0oOWxDGOQIk36mWWwQpLj5Rji4t8tYTtqT2xhzNl8cii9yBhARWpw6KihiR/9L8BlMi
e+YBrF9EgwhA64cs41xusmuRBQv2xDG9ZNolx5h9UP00jWsr4imBGqMN8rZWvyZUfm3rqxYcwpHk
l1NJ1pxf9FYV9C6GnXjVPJ3m10mNOMsJYucajRhvwfcX0Uwwrz78SI5pWscifl3JbiFeFp41H8GG
2NrpOD+/ItNdxD8hRiq/HEmzk4LImwHOb3tObtpKfYiohXAUETCx1635DXT4+MTxwPlk9xfWjXlQ
aGH7F4A9xK8N9XCfuKO/FzvqVw7Y1ofoM/vsTx/1vrI/6h9lN79+r2Ri75bg9D81wBryNJLS5DNh
Y1rOPIRXg5iGKfpCWQAg2ZVcdpeci1taI/CAfA4uJ3b0KdxTkKx39GCsT2y3L7Pupd+EXYajcIwZ
p6farwXEb9lQzX37NeLuyfxtbglzD48He24DhBk3Kjgp9xal8rG8FOfswA3Z/V3bbcWDoJ387eCl
6v6VCj7bDZledigvJebYj/PPsOnWUGgfbUgFkOQ0ihHMalyNu4+ZWVl7YeVbMnUPEzkt2gsuuysD
SlWCr5BhUfeJecro515jt5nO20Ey31lbvBOZe9A8s41hnRqw4NBdvACfN9mzTuWdxcuKzH165dQL
2NNn9iBbJnyadrED63jeI2icbrNs+U28+qfg/Mc82QPcVxwasEk+tah/4rN0Y7nzLuD9xmvvDtlP
hpfyb3IrbsYRiWCP8E4//10Pcm3pN7bjJ8vn2KvOBPk1JoeXcLiU6TsUsA4lZijiSEPh0eCa6UNF
CYGweGuYDs8KAZX1mr6Rkxs+ECptJ/9SYBK+kDAvvo3aHW6yR6TDBln6JnsmZdX5upHtLmSq0ivh
JeKW7wp6eJQL/Avc5O9Nceqykapsk8pT4peNh4YzSCo5oSHlSN8UjlC3IhalWE1HPw9JXMB0mn4F
HV+0kw/Q9bXPqonY/yALnQmaNOvp1xj9yJOf58knaR8VD86l+V4FkgtHpYI4RIfYU7JLq1+S4h+C
aa+8eQ/AlhnNcdxssJC09xD3jSNPfBLQq9qqByvs7Wtk2MPj9JDHvrzHuMUmmlWVaxXuxHed2od+
NVlfv0ygfRhwD4AFE4ctC2/pdT+62Wd7amW7ftLiQPgOa5AaAGNBQnuRb8EoIOF1QiovjRud9NJ/
bb61YDpNT/ExfG2fJw5Mkk5MxjsAuXZ8g2Tp3FvjtRIxq3U+50MKUI9Tp/DdanHhJ2Zu6eSZy2Hf
wKv8DP+N98pCW2kv1TvKXFlyn3B00V1WYqU/JUAAe6r2p3p8mz45z3ibjyLQiIX699f6H+LFsG/Z
rCJPFf7VHU1VJ/vI708VCLBTdyMaGT50juvKkeVjT+EVfdJqB+KCMmNPHEt1oPtd4D9inWFPmruO
tvirHAPrkdj8iDIV+WW/ugM1TPldfk99HqSYPUQPy4Tqvb/Ix4yO7noCKiL7JBMcz+WdWKD4kJfg
yaAbxkxFjW1L6AjCtn0aYR7qIFux4zdtg9zP3e68ZAHfBWwrMIfmPfyVtTuLK7VmD45Uhq/IrjCe
69CD5bFZ8rxS860N0DD2TBxqdsfixewvc/vIUz+LNICHIw6/1B0sLHmr/KviIGiowaWwymp+2ziJ
y9umUqmjIHQKS19bv/iPiowFBGf750EJj4WiIW76bBm3uTvqWxyqJ9fRVnZ1tXvKAEoDSS7cUTjy
HiD1hiD8V16Y9d/URiw1mHfduDcRh0ETi7oeOf5WH0EQdBdijcHGGrq8UPdohEegzHg/hyCk36nT
EcKjRvdKxEu2RMGyPgihs2egNzGz5xBno9DpX/tX/tkqbjvt1XpsyseKijNi3vr7gG8BtQbmfU+w
EoySQ/b2OrL9rLVHGMaucSHTMMtPBC9sjioTzCZCp/mZHZW3oXxN1sZijtnVCX8Tv92lPj4fieZa
0wsv9kVymTlMjG64wDHcCrryEfO9gmzTnl+FB46hymVT1UGc0PghiKo9OdoVVG0COXsA4diO/rzb
BuSDK0JL24B1Q6Kbblk0JyLoMLRsM9P72wGLM9vtnVy9vhdkNXr6MH8xWuMrsRbbGjjY1I632cem
R1waviMU/U3qQlxMLZcNMvHZloydnB5JLI6/OYy+90S9E2KiiQdPpOvoP36xu81vhRQg1QChmjrK
RNPpXC8kyhQ1WFp4utmYkSJJs1CN2Umc0q+QHucvXD0ER6kpzaA3kAV7Unt83MGKBCLk01dxYqXd
gFQYaIk8ibQpM09ILp3pCQ8MctI4KbVCFfUGbzhPz6oHqLWxiat9Fpny1d/Bkp0oeDRUawhAzXei
e3R++JTqP6kQIYVEzYoYAe/G7CUiVwTVgXo56KCdlF4GUFM2dMZ/ueUTUWW6Q8ldBW7qaSE1GMIS
kBHQFkaqSr+T9oqG96ZHdUj3b8KdmihbRoCSPyUlLosHpAbj9BtRzvmncihCdqYjUaEog153GjCi
AFMyUqTsQJIUvi/TWXktL5nH2fbOsInpa0icRf5tUqHJXMpdgvg12+Z78pFFe7YGrqZ4nr94JbYV
jYQdtYWVMPWSg5560klqgb37ZnVSvlT5KLPBfcT36SGZtxmYvaAQSmITntPsgtQEL5Z3d3YtmZEh
t7gru/FevNBJ1pZT40wveId98Ps1Wj5M6q8scqz7fGQhU6wGCfZgnpngVJpMDp+qpqLoMSDsXQUh
VuaRqG/pCNgNdMtNO7VoKaEF9KK1r8US0GqjGUr+mj3xuxR2cFBTM0/WfJ47T2PUaC4hgefRsaBe
nBjXmIiv8fi7aXAJ0HdILpBJTAxTG/BSVrmPKI5qr3RnsI2y3ivhXw86ZoGKDaAFcxZn1j9KWPrR
robezQ6jHAvtVWDr55oFyAi45ka7vA1mLGCYPMmWebBlk1oDfgEiwaws6f16PAfVEfvLCmS+8VA7
EjgJmCp3AhOM2xSKFdWOq+daeWU+USTmM/V0ni5SDbC6GBvut1eeeUN2MsajZkuZn/gpmjedhhep
RzWRz0m5KjjFjio9paDj1REdd6diecc/9fzDoA7TO3/O+2zpistA96Tnpa0cGVbuiPuqCXeQHMtc
QdlxSRL9elpg/HgFXrP1c4zxylnIiDNeqgCx2U+R1Fq3MKi2uRjDBNJAsYe8uOYpUqL8YHbymvp8
49wLhV0lvnHXOcXGJnuh7M8XXD6V9X4LRzR+JFO3Zqfk5COllmoO3O02SVGqbZbwzLhXskHMfokc
eaic84wqAi8CBQ0JtTuf8eNVuAGeeg8ZCaOgDJSkY4UuV8818ojYFZhKocYOh/LXHR+BoPmwCoc7
+o598AljtRPB2FO2PyPJKVFDG33qJJQq0RDZJq2J6uwbc4UvKbnK2vba/3ln3sHq91wC8k3UNFQE
heiPo6tl19iKMFEnjwvlXuGMksjyqnO9Z/h5ew7+8r6sB4aVv6czvj1QlIYaj3vffJotn9th0isY
Z+9YRPyEX+FxTMEc0xrebpu7lbE7z5wceiFObON2jZsQEjt57fJy3Dl/xPUyCbaHVAPbdEuQbagQ
2So5KMKBW/sGNskpPJBsRDlnD1EShRbHHFxsUz544/FOlwBiReLzvtwO/63dnRfUKfNoDzwe6sIZ
WbOq3g3twqrQ1D1LvlCOvbYf6ApoIoKnqCa54N94iLzYtjAQPWYxaO7Q0Kx7Mo4q+Y/p82BZILwH
v8hj5w65TdXmjkY9aG6RvIPk0azeWtwaYJJb/wAYKNGvO25L2ZGsXYGgd+jPdHUtV3rCEIbiiZBR
TLgz53nzENQzJjmNtxhX5Aly7FKNK/eDNhi5jbJDIYXHwO9a61ZAgUwDLI/hYdQ26CsVd8Id5iqw
zufpV2uROLEZZa6C3+MxSOaBx4B2MRF3u+lKoPf8zB/E4mmyTvTrmB88yo1qXQSNFPBO9NwxkemS
Qyqw1GkCWsdpW33Gxt/2mfVQ2mhssCwyeJbIVLKsr8MjDdKodba1iFLjUw7Ec2aMvbghbAGlE9Bi
Mylm+1EJIe9TLAOujnWsxR6R4zz4HTwNuNCFBNFwD/vBZTuxhtvYv6fAxDpIQ/m+UM9A2hAsNhEn
ls89L7/60NoqcU9r3FI8EGMZdETNF7VXnjGXCT2NtWd0d77kdjcEV+2A4SAuD6WdMdotHmEQ0jva
XNvARkcLiI7skTyBcFzr/d/wo/dKBQeuDHPSbJ7Vef+fEWYvFfodmErGJ0OztHWy1pkQMX6Z92Dd
uDNIQTwS1iLjo3UBCw5iP0uwvaov1PAYjW71qmwnyfgvgVm7G7i0wMCPgrLDycrn0TFQdK3RYAOr
kwP4ZGDZgfi61bwtkSo92FSMOn+flQfGFMMXlvJ/FmRnwxH1qcn9cH88V6ZluNl8bfVJVDusr+YW
ck8kTkzG5MDAkuZxSdz/BggyABc5se4haoXOVrXlpuAjE/XQFs/reuTtt0kwUsp0Rp7n7FA918JA
pcpJVoYIIl0sb8YQtqWkZg8jYtZW4wTsnnCrqfeDBXpM9DcWo3WMv0GpFo/bfBWQDLBHc7/oflp+
kD0wyUhwyYFVsrZqesK4HFEKcQ69RngVwXj+LTtUivRxG2mFEVAQNKClwplJaKF0QOEgd9MYg3MZ
dJA5JW8bcH1j+9WWo73E5A7s5cC76DCCnsIUFUQAnmA3IP3NE3U2kByWeZSEEmgUFaKbkYcBy2Bb
PxBP0fqTXTSs8ms7HKrhxDd41E1zbBuSCteicQ6G5QEeUcEUPoPsSqncYykZI25LvdrGcFXX4D/s
YCpu81q58SwptIo0RGl74ubbU6gH9IIeOStr6HwAl1Ry2YFKyqTAuQrsMuFvLuaBfViWIWErpPgY
FoDvx0IEzhg98nGnqUHRY47msT1X6oFpyF2MUUACLRCos0BbLyUp+SDdbdK9FWMMAwDch7ueoKyf
BlApWGkgMs0UzZpP4RvECtuY+tscBEQezccC3wnGlPDGejPaWw3p0EJgFNL8HmQ5Cj0aQcrZEtyO
4VmPSvRAZy9qjmN8XHAUGt/G/mnrelFKiL04IUZwNkI364+SU78dNKxFpLTUT8oISOMrQd3smJg8
CqYsiH9KUmUSLA+sQI1aH0GWgUyTU0bPHEZm5TDbaeJN5pEfsbVvMUe8727CF1+b8Z6XiuInnVuo
9zw1TvJS5LQ/oPSc0zNbtrvgNyvknvlSd+uB3TUo42MM2BqRfGu3RdKsewHs5zsVEd7e6FxWHq9M
x4lzO+c4dSqZ2UjTf9k2kO3MRktd3rOTAFBeExcbB6bNoN1YloDTw+4FhiXPvR4PMi+1en2CmP03
E54eSKjcWLp9wmbnMqHi9HHmhgA7sCqEzl0bLHUDdCThlqDPwwMDAzMcFW0XTTth8dFviSO3Rm2K
Rkzu1eMRKimFHIZbKG8hERcby99mxGKtr/k7c4YlxZWxE63j9rD5JSYzmxE7B48oEgMx3/PQ2HkK
QCsIkLOQucnE7T4BhLBBcd4J2p5fH4KJvJl4GfsyMGuFU0kXtjFIoejwQX5m645E7IKZO1vsw9lH
sYwvGUOCM1aLOJOjXungaBZl+63JwGPlr4oIYg6YcRwUOeyg5CCIaJfqiwCWTPva4j1eihAkC9hC
8hXKuAlAOM2oDo/M/miCFgw5e0c9LVc+H8EE0JIhEuPujW82+Su1UZJ18tXt+AZ5QvkTZBFc0Q1m
0Heg/vYgLSgmczgjLkTKJ6yt0wsSgqGzVQAnVfFhskQ2DzyvqQo1enVQGqS8mbl8jfI/3aJR01Ne
ng22QePtMLSNDEoYO59Znx5WM09hCvXGYaMRRgqy/LhbADaZ8CiqdfWGCYRykIZKOVgNAgIQkyen
VIs9hLWPtIdG8ad3jKmpHYpNthenmEa3AKkl0dsSDmw2HUJUm/H3CSOE0mQExctJwaBWZBOfLQpn
rS5NB+ynLnWiC7608kS6SX2e9CnHmrkzIFZgYej0quKN8VOjmiRSEQrdfxLPxqr9tEX0ieUwx5XC
6Yy+SjAYXkpcg31tud9s2FFGRyIkM6T7bCqVr68IBP/9eajri4+x5uXvW22mQKRXxPt/1aOzZTdT
ufmTIkdIvz/8yZVP8GYDc0C9RQZTmf2/D3K0AsT8+/pPQnuQa9ORNp3vVq3/q9v9J94dKR0auBVH
ybQ0hBvi4/9+IdXTb3PRcesokS3++9COCypg//v677OxY/oVZbFHIqai76GBYvz7NBfRHLSFqk6D
slyPQgOyU8jaxZ3xPYT9ZLBGEvD+Lr4X/71aUwAR2jYZKtZ/n/7dwn/+cPtrkJ385H/frLNwP7bk
YD36Dk5rgIT8e+e/D+n2ZLK/y/n79O+bWt28WiKdRIi+gHwKsSGv5KSrN77V34dp+/L/+97fD/6+
Jw/oZaU6/HxjOmFRKPnliEWnsTa1N6UkcnGE0lvWvLSijJBGgyxwT38DGZ3JFUdNc2QMM4hZB+Rx
PS03qqAT6ueJyswKWEwzt/I2HhJTOf/rcrEl8wu/Ii3LiQiaQ4UWFJZxGo2RFUxbSgktNUYABGMZ
XUoBoIyirqR+G5Eu7qh51mitLEYHswl5VYSRGLtlMDHbma51z4E8ihpujhjIKfpCSpQ/tPPGJkR1
3O1Gc91Zs/lVdPdWoyCotVL5hHCTkJCui0mBh5DZpIEm1zRCKJKorX5bZOnaiEsVKCrA12YK8c4h
PFnAHAZaq1e2BUGLlID6XIXKTJynXqJypFXj8Aj73K6pWplowZ/rAuHucS8mEkz4vG3ccB7oGprk
WpY27jAnpw5Vq7i1QVwrZkY6WnAk6Xu3HUoAe8YJZ7aWjLz5mQc0gbqIMEin2hbVNNNTIaNbzyEE
99Bw6CrErpSSFQp0Zda8hteOAFc9IiEyjdRHMYDx6wlESCGRYRRV8lKJ/R48PTaENGhT8ufKMBL0
8sAgVVSZTQqE+pSFtImGjxGVDJJXRKsS/UWxyB3KmWhTtHQiqRmZcBht8wf8wAFo5gjiX0EcOH7D
YkUgsYwRdB0qNcgrVEaoAGlSpu1mReDwygke45IGzECxSg/pR63UdlCbmcC0pdHmCFyeUWy7y1vW
BRUC7XeKbYBkCtUAeWRdZgtd0HYUjECMp/cK0VdXEDJAgYJ5QiBJexA5u7C0PJRztBLYA/as4+zd
QJYmELUvK7W0UzRwwBUaRNM6iV4lncwQHPOwF+TlOMTjjFFZWR4tZYQoIaK6YGiIOEhbeC8hsBhh
t3yGDjZV03jq2lE5l3J9W6cBhBSNXigo61EytDdEq4ESjEJQD7hMpqh6oI+cy1F0m8pLp+jWa7KV
EDXPmhTzWMzlPk2wa0a0zc7CujpqQosVsDbtUOL6QHpXQhisAavC4nUawbgNMOkBNi5IcOAHvU0i
8pzEGKnmGD/lppm4TnDbUlX9aQTCuahQ0HIgHhHGEmGTxADMUHTlfsDDLzbwR5hA0qbrUoBUmiDv
pcN7lgh0gdY+81OJ83dRf4zImHZTC7EP2scD8qjyQcnWQ1TlRP9L+KkpOnQOXGy7MYqC5aloDH9U
JQsXr+YEn6Y/wls55qH0T1k6CDQ1hTOOAHoNAJJQctM0KUVMfkTkBeZRITUHcX3sdcizGCXIhxJw
BDS/vTkaoNjkhSSpTjGUzPXuAEMKQatQ+xGRgA2KSsfZK+ckaLvnqS0/Jj2H0jZIwarkD9tMh6lr
iZ4m5PLJiJcvE4k0XDpjbOWgvE1QVBqpCzBdclVrh9L2bkpqKM06VJvSAuvRrlNyTDlHrH5M3M2d
0ZnIijfQIjAQo4EB22jGXhiItzS5En05Mg4FtiewfMLFzYa4cSAN7yVRWPeTUi43NY53aa0dmSLF
Vx7KZ7MEvN5X8zPirYiNQXPTJzprU0fZMG7f1Q7Bd7MXjmsCTEPYCJL1vEa+YnbPCzrMe0VUMI2p
OLpr0N9RjBTIoPxqE/kNjCuk9rC+w9d7eZjp705RSiKUaOsF/Z5XDLk6Kh9rsm8ThZiwohDVLj05
ISQsvc7Am7XjvK8kHdxgTBcZCcBQUtwKKwFHbPT7Av/1sEQq3lghkpuLXOLmTiCDSONpSGrlNjTp
Uyih8spmnO3l9FmPKvGhD+uTFa3KUaafpWcJ2t3LSFMHKFbXCtJxMj7mxfqZlyHZodb/D88YPBWU
+BlNCSin+8r8EDD/PFl1dQ4x6AtSSMewB8TPfINIiCH9LLNuT2JdJ6dMil9KfSTPo5Ox5NJZEla2
TXOcfCHDjEQq6hdmqVM3Qn3Wi570fMRlQrA0ZA47gS5gpN1VofXyVUMZZa5/0zk8pZ2sAKctcjQq
CDurKelPOdluntF2aVTaQGYm6cchHJ/6VO72EQwdGg9biQTucNSmqBxnja8axb/OkOAHSN8hJHVI
oNOE3mmSeZouv/ZFNHmxqs0BSkk6+jfjvtEWjlpV1n1tIj0yWhUruvxFGhUwGt1yE4yIppgyrl5h
Fq6F5hzER6s/4UdBbMvWMqij7E+iPJzkurhO0/o+423QIvZCXjEru1UcT2pSRwGeLejU6NNdpWp4
SQ3sNqQKB+4isYt+U87XsYfOsgWIi6DAjJbDvTyPOamF0B7Q1aXFrFNUaHo5f4L+c5mW+SSMGQ54
uuUZawELgoC+qfG40yBLbjZ9TpwK5Q8+Z16eah7xu/oZinCfmeyPpSpRKjfMfUKEviuizX09Hk7C
Yj1K0JCjsrVomZglAG70w7p0V4/ds6VLbO0CVUVJJ9laI/M7WYk2K3MAKqNTp0Lrba+LlDSz0tD2
/eQtlp/NJIfSCNSkj0GaouQF8rthzYjSEKgG/plrOp5hPc5Z+Q/ivo1AtPZZr29Nu2kKJyGy5yP3
r8N4WVcrwfToYmoF2IbhfVFnwKwLjijycVnTI3q4M7axM8or8U+k6QTmuMS+xMLjpIFHz6yu8cN0
/EkWNbxbdJbECnMtFeGLcxSN31FnhIGwV7R619S0buV+pgywVrg9EtJnUnGM20JFra77lnpMX2XC
jQaVzaA117cEgSKeD3nfsrCMP4yu89RoxddKGmk3S5td5Zo9SPN5UZL4NNS0UM1U8ScJpbLJIMkh
De8rjYQ3izEOrqoYqqTx3ibWfpKHdw6cR92UsSrfFCXqYGKdenUYaqfayo+ztKJmXG41JrG6z1ZS
7VNwcBgYcZMyBF+E6jYPUdqDnQL/WW+8tjlpibxeMOxrzggTUNbHtQVnFbSHR6zg5/qiSL1+wgTt
qM0QcbIYkagpXUP2puzLrML01IYD6KA0C3Rdo+Q6ayg8TGK1mwwXCRxyJO0ozUgIGYuEsUN2WYdJ
P0t5+wJtnXPSBL2ZQkiXZbaceaG4h/XyNdN5lAhFgGqSkQtdYvqc4lS7unSjYtbnBZryfbPJ5Jfn
Uu1SKuA9tTp9U1iMukM6js1LB2zRr+mvo+7wiKAR5Qu15pHlBHSjSJe+kUpKw61aQt6rUAgfSIc1
CHcwuv4Pe2eyHDmybddfkb2xUIbWAR+8SfQNeyaZJCcwJpOJvocDDny9FiLrXt4qXcn0NJUGCYsG
ZAYjAsDxc/Ze+5go2z66Ut51DThGBV53Kb7pnPnd8I2lab3vsGEjB+ZuEeRAlzLvDf47sE23PY+Y
jGlaWm+t29wSbS5RQM092WItS4Zpy+KRN9cT7qLJpSQ1il0p9LRz+9bDj00ZYXBmylW7GSv6IGHq
vlXUvlunMD+LtmRmb46kLJIgfU6agy85SIkS4zTm8AUPGdfmo7KO4VAEa6cq8LtxmixHnBbk0tIJ
7745JmEjzUBnt7KrQ5UsNgQEn6XlWWcdzjemOVgHGzjEgfW0M85LVYB0PYvMnXZn5IwIwlhQn6ys
ze5VItN9rBiuZ4stsqoIsZjF5FyZpCdbxSDomiUh+WD6KEbsR4GvWPRBQzjl+RBzvcroSREF7lqz
Q3lCAmY+Yf2eoufAG9CbZsCY0sp6iV5yHwt+SlG/Ef6cAbalndKMS5SLbYY3k58tfgHGJ6GXP5km
fRHhWtZdHWCGdSltVm5UzFvdBTjlHVgQrh/tkAGm+zqcywOpz2d8jJ/N5CcnOVcXTOSbEvVxNsqO
lkM+7ubKOoUtym3pd+WppY1WRvyxZhDd9g4fbjdzfjZnFoaeSb86MJGRTWgzCCn1dlXZvRhGMnHp
HYi3qtP22E7I0VlF0HIi4yTr5/4043/pQIraQ3QdmOmt7Y7GN5a7xHQaHyDum7XbnQeR0LEJmDUq
46Eq/WNYslAAO5xzsebynfdM0Uv/hsUQ2XzOx5jFAl1zQnSGW5SMHWb0W/3LEOpn2g4ey6eAs5zX
HSq/bTBQyPoqVM7IQCI/ZizuT37dcm5piCti0g9kLNxnDamBec7HiaV5byzZHf3oLatQczhNnYNw
MmJmqCidyxxlqOXgPrHG4kgaunPnjsNxoD0yRGFyHU8kxLqyaW74fnI6TZ15kxIbsaVOo9wWxk8b
Z8E5sJIXnXBZNWOORr4tHNCUsNiHNABJ4OwdstfO4jQ6iUis6sgN2KF9rZzR2fZT+2aOXstQMeEQ
rWtaf/OLlZhPccqocB4YywdyDJH/M+oHeDszoG7e4qSxto6GjSvQmnc18v+4YfoRx6SiVEV2oxPn
0fDHYW/KyWfuQRbjjzFCfj3FNVINg9CU3mnzbRvf5/P0PIOohFlMA1hVxQ05Zk9zXB6MPIoec+97
NwwfOiVXDCCPuappc2x4ufXKpndrd+ap0wXuEBQkVqXRKwSnIciu4/bKscy3dgbJUDjy7EMbWElP
BGhvh4dOFsN9Zo6fzoiNJPBwhQykDK46P8sevSR/EeNzXVXez9l9LJPsvtBtc1TlzBgo1cvQmUlQ
J2m3Zu615oK07UT/a2jkcOglszy4NQNX+lnuISiRN26haITf8m7MTBYsMW6HCe+ZgYZva2XfOWEN
O4KeUEoS7HMmRfcjqfKftR81dHWbu9YK1VWJlnLgqurPwc8lnHsrFjRI0s/P7yogfMVUMBSLJXzN
N6t944ToALZtnth3Vjsc/KxgTTP2OzjX9lpZ+moYIudoRw4Ff3xNmPFAL8FndFHPBw1dAy7xhO1A
AY5IxLGwl57LYkwcW5oYE9ExsiWIOh5niim7JhecpIm+4diNG/ellPLTKYxql6ruRyn4xO2EMKJp
FrdObtGRTv1dR4Zy5rO2qwOsNC4EXqXKBos+gnHtQgKR+Lb41Dl83HjTaR+tRwbEUg8xOSwcnisj
m8KbQdY/E8aUfV/88sIxQiGPB7VFwMyZJpTmu1EgJ7Ii8oqmnDlywjAOIilTmvZHaeGCCoPd1IHw
JOSb06vLUi4c4u+q6170MJNi6d3JAqdxpgxQ/uVQol0EqmQYVMxL5JDkdxh5d99nbbyLx06tLvSy
P1Fqd1U+RZzg/opt+9vd/zdBb4LUuv8d6O38Xnbvf8W8/f6RPzFv0v2DvDF6GmYAa1LalvyPf5De
LNP+w/Rc2xSBG1iu68FgK6u2j//zP1zzDwJTTBMYCHRjnuE1dJCLeGohvYGAswLTJpHP4hr5XyG9
WabpQnL7/XkvUDoPShf9az9wLOE5AVFm5l9Jbw204zyNtDhbYXh00pxZvqvMK78fNVlZM4OXROxL
chGsSTVYXVXenFimEzbpe0F9Un4QWygEq2X9A517eSxb9rncGihd/+VuZcNIp4w6XJ4swzeYjfVx
XIIWrcXAf7kFV5yrt1IOQKrD18Nfz10e43xNVfL1dF912b52MkLB7Rwrf9CMkI+irdfk28JIXoei
wqwlV0PYGEdA3cUpM7MlcKvFONbF/C61sAFKe0iw21RMoUSDbQO+vskQ6VsZaRyILrFusRGfczvR
WyHEr6FXMNPJyHKvWFMeAkWAyVx4xCUvm46oZNq4+XerwMU3OVosHPs+ONYRDvvlPUJ4avSBsbd0
W5/s3CTPctn87a6unbe5wyTWzfrWz4nf8mKUoPmsrnPO+CcLrkMtaO2wKNKnyyaHHoW0q2AY5bJW
D31IYtKTiBKYUFw2S/A0s6nlvmcqZOf8zRWlLywNmnhfL+PyWubl9V1uXTa8jn7XmeO9rJkvNbb+
183lMXKcNhrGwoFsAq4BpCB7C1Eh9aaVqIBIQReiWYlmmZmyEyxTMjJ6u9NlY1LbWFU6HHQ/t6u+
AOE597mxg9W5LJw0HjEvOc3mLrFafRKJ35w4I0+k8J3CEL+b3ZDFquiJYRFI8LR4Q7YPZHdlpqM6
JbQMR9+pDvo2MgbJDAs2jWMxrQbn5pNhElZ4CoZLrNUpaVjiFYxbuYaaJ7de2A2NRLsRIloYLXrF
dWPREA6I2XPKU1gNf25sVZgHM2DmvzyUVBXzORVfE7sULAk/IR7bZRMm/7hVTfTZrfwhnN3v/jRB
XeeoSuaY/NbGEgHepmMuAR3EYXIo6cQdZKqYuDPiSkU+bSZDdaex5rqbVS6uQ9PpTnGwwJps+Us2
hbNOk4hp6DxjyPm9d11EjPsve7rdp+5eQ42yn4jbIV2o86a6d1Xo7izfN4lwsD+MzoG8k7d6U1m+
wjdCXm6zDOoUZO9NXZcoMOoU33LY4oVd3g4xBRxLDbmov98ZL7MQd9X1w9/+duCuvB+hH+/7sIX8
MFqIgIyGk8Cyudy6HJsekct/HqahZ2DLKb2Dws/oDKBbE+NnOzQx4tYr0XFZtvtArkdIbKsmlpJF
jsZjNBFFO7NYwrqD8iMelt6zipErqvqb0Biq5iUjym+Hp9xgDJgpydW0bPYU54e20jtthzhxiGU9
jX440/hjnQmTiEYgfkmfqFBBywc3XlTZ62DqEMiQX7gelxIpKLFGhlPYbqndERakcbtpBlrhvlls
WmtsT65LjZiXnCn65W5daAvMcPReLHNGIE499MPFdKGhA018QatBztu8p60DhOuQDQlLOS8pMfV0
CByxaVq8fydn2SSO/eety2PBaJFewlzxcvQHy0ivuQz75opktUEsKS41Od+hZyIV6BBZNqyftqbl
DtughVby+yVluT40Q7+5nIMuD/nSYSFiWLAI8ndLQbsEI0esMni0E4JgN2VCXdZdRWSBt/Hmko/z
8l34fdMl5LZSqOMlc0xWr9WbLBOH/OSwP2WQQ6fIxnLAqocp8ehuCH6j+F5yldNouIlrzhC2qeg1
RdjUneBOWkgNL28lAaoDAVznMQHXNHnRk7Dv58LYJkDzOb8QLmnm7QTE5B+n3jI2zxrQ+u/zchCz
fAsZrpADBA7atGpjn0XjPSM4XKbkb7FguU4qq2P2opjChAkiXd8HN9dWdEBncHit9uFVpO2VYYuR
BIdEnRixqtPllpPCsvGRfhVKAu5YcDpfSJ7L3dBWP2kbqW3MumU9Lf8V/UpOe77zOWWIbquEXtIY
m9m53lWKA86LuPDqNAdYdLl52fjLg79vAUvahoLTZhtV+EcEpuJ4SmpybR1k+LkLWNkmS3c28+I8
Wao40xfC722QcViAtt8y9sATPXGaIWgnPYaoLWW0nFD6ME4XUhBxnPJEp0KeIr5FKJ6Lh5I43qbH
b9cEwX05tod2zm2mGkQYO2mHCQgrubSXa8HlsUnUyIxyHE3guvSpC/xpb5ke/FVTn7xmkCgiOOL3
oaxvy3z0j4nIrwdt6gM5HzPwHvKWp5TlSuii5OxY9YWOF4Hgso6B7aOkdAFAsdc5re3hLAHsN3pL
L21DYy1EcVkZyHKWT6poSQC/3LpsYgoh5s765Mp10c/jvovUg8ZCkwr3pk+G6KAalx5+3zv5SXab
vOEQuGwYNKQ7py6fL9yjZCl7Ltyiy6Zcyp4A+OWRSGTkOwsf6fcTLEFoHfdF/tnq8ZbkjfHKtshZ
jntkQRD5V11rPaTVSCgUocl2nK1algngEofvSVS9Tx3FmzO26MUMhSJ3MvekvW+DyX8samntLXpF
5FT4JxZH21CPz7kXE+0nFDGd43cg092WRFW6tvXA3LHdBnI5pIlNt2LHOLRe850u0rcsZNQcG928
D5g8eXm97eB6jByMwPWT656uz96OacgHJOHlJAAx2JPPBaFS/ThPB0jJu3pyfnW2uKmmGXltiMh+
gMnWW8n83MqoX0UuHdI5DTlBN89iQL6W5M8+LeCbghrPWdw8CVh5L40Jf5j9my4zr8ykGnaAd978
qgfYAgjdoX7aQhcF+lEWh9SfBwSQJnODoDnkDXKP3Gd+Dap0A9J6uQ681yScrY26oWFOEOcaJbx1
0Flv3zWxeCpKmskGsHeCBQjawKjUL1cfyaVl0UWVoSY5EhL0jnJVEZ1IW49RJAtIt/iW2BIZUTIC
9Z619dxxTQqI3IYtijYwNz5600EckDebtk0XhZaY8KZT/WnxE207iBvZf7Ms/Ge9QnAX1YxCysFi
4EmRITWhjgXpkVXV7yPaxQ2tIGSLxzCFfZdHAuexWbzpznmZphHTYlwwO7YxCy7TMBu73aTfAK3G
Z9trj3JKgOD4CGc937+1O6c8uuPE2yvD96DyTm6Ph8f3aT9XBRHRkHULlT5kSYF73cnxAxb+0Qmm
HIKzSRwjXCaBCLPW6bUWgCNDCoed4XmEk/fRk90gBOJLgG64RAfRowvkqrorGeWQJCCcHTjSTTwj
ZkjiEqG7sUuSlEteGm9LH2V669MtLWIzB1EzvAWqd3cyNp9HTwICEUwa6uLgVsErwxwU4557U8Z4
rrtrYQ/MGgis2fq6Gq+VaED8Dhu/JrjEdBam1Sxf82C8ZlpWr4ZvKronTOQcix6YB6qSVRtjJHSm
+MkNcEbWnYmhDzgWkXR3NCBxMxCiguaU3bWGt+Ul3ZvPvzFFBDe1W6+OQbek/hPSI+Slc3rVI00B
csEkosYoRadsJgp2uJ8iAgn8CcNOC/FHe/JnF7WcCN0R3S5wt70YQnNvmFowqjvoUNwOaSU5ihUD
0oLGm0F/ofcb9FwK0YZCMhfCOsinKmZ9AgEojuA+MSVKR/w8BQbFwvtpGPW+tvjDzQ4xO5IRgkm+
R7r8EcWKlz0GCjWpsfTS6TDbfvyj8nHs+oN6BUma/2BQ8T6A0BlZLu8CS70wjmUN5eMZ60swApHn
byyZx1NdHK2KQlsWmmZRI1gzTctybdDQBiBDtyyxPMYqu8sOX5vLTl93ydrgJ0kvLU6XB//29P/l
Y0XSIjStE5IIiZinOoqWVY2zXHEtHaJJu9y/bGgNVqevu+OFMHe5L6gZ4ST6121YIhebKfYut3ph
1qBAMK1k4tooWDNcHr5simWvr12/HrvcEqJbBFn//E1/e/py97JJK+/P/4wQTcaQv//jyy83DS86
TjFdq+VVfe14ufv7P/j6PUMW8h/OrkA2e/npy1P0p4d9mPdHBoZyO6PxSpdrHF388qQgTmJ6dRl/
XFbblwcvm699vh6rpmV1/3X/b/sQB40/zehfIdjSalx+/9fma9/ssmD4un/ZJ15e0tdjparTGcvI
srT4t69MSWTcWVDi1/j6dTnDgx1gzPvaJQFtW43+nRVEIMQtCu2hY2n/tRFL1XW520yIyMeQcTkS
F2qtgdx5Fr7/fP73/X//nPvPvS770+dbZOUVa1nMotTkvDqBdXYwGZ1clsJ5iTDz9nKToBUWFboB
xb5oA71F7Hi59bVJFpXe112zGbDgobP/euhyqzQiRE6dHtfZX3/g8vP/7jGOGOgOX7/+ax9Tyvu6
rlDbIkUBuziwactPmvJYK2sj2P//Fub/UVaFcAN6ev/rrIozkRfqI5v+klXx+4f+kVVh/SF9adme
ZLIv7K+wikD+4fm2LywPnPfSwaRP+WcL05F/kC8laThSpAjbMml8frUwXRnQd/QskixMRqn/lRam
Y/+1gekGtmkJm3RIx0HgYNt/a2A6wokZ7wNuGTVGkWXFk10aQIIw06qGLyQjFkpze8p991tRkxg6
B2V8MPV9YuT4kkb8N31LIl6bhjuTISYiokpvdU+5IBiKsCQqWG3WyGRz8rLiLH3MDBLfRsCwGxN/
cx4ithllEh7HZvxsbfpSan7/l4/kz/77fyP++q5Kyr77z/+wXfN//jt5p+gjm7awXZrHBJDUH+8P
SRmxv/XfdedNXmYD5A3b2cL/2TMTyYpDuCzfQ1O2pyRwWHVIxCpy0e9GJMigYgvctU8g05AREV5a
5nMZOqfZA+hStxhC5yxF8tWy+hMhIDwHza20nkTvd2vm6I8kyJAEULh3l01eMKgkqMjchpLsKbFE
343HhAF57hPnzXW83BaCTutumrPxTFQv2bqGOiRzsXjSUBubIfAi2aG10on7njk1tW02yS2v91tg
xBYNFDaSns8JJmlvQqW6bC49lymrfMa9918PS7+FUlFEJcwOZ9NJez44KCZOl02csD5CjgXmdem1
XjaXfvTCSdes15lE9/RLEEvCZgud1+pQ+/bnUOE7nVx8wvTq+1M0NS+VmRCgFNv9CVA7UAGJNTAS
pnmqDRSBpZA3dBJYtGkVeBQDjYeRLp8/LJczWQ+kMNPZaR7jAB5z/iDygW5tVYQnV+AX9zIuAeVy
d+5NMjH+ubk8ZtT+AoP3D3VRxvvE6e70skPH16+LRnWwNabclMINQxvAx8ymjPQtdl7R2oiOWeuv
QyXdU5MPQNeXW9PSAuy+Z0aDp5cWDS2qsMdHR7GdN4c6Qv7/ZytVTsMJvU2/GQ3GiMzABcXxDFa/
b97tTAFsaiLeETJloWdZ92bPQzN2uiKP1BVpNTRi44GZ27KphYmoLaqS82B4yZkQTL3LavV8eeiy
iSLNk8VMeIPn3M9mbGDaZkB9umzq4JdFzgfXJIlzzH2rCTXGLHQlPL5U5AEQfTjPHrkJc7txibWE
/OStbMxAiQNBYmicc1u1VzlXP+TH9lsgXk0F2EDHJg36pXd66YPWNJRXlWM8VwbVRz2CZOtrl8yJ
xK5Wdbn2mIue2uF8GUVEPkPHaiA51+vksxQpwRBlStOf/kVfzJDK0z4+l1MkkPUk36K0ZU3g5Wqt
7xTL3hMZVde5KpJ9I6MNARDBwZYeKrIMomxKlISRI+lZmZL/GheEBMvQT3ujz69y02iBSzfO2miR
BzJFUa6CCBcG0ypZet1Uo+3vvp82I5RmDezHSlf3xtKsR4u0YKIEtXf1nZ/3CXdV9mmm/blqPaXx
WNLW6yfWU7HnnlJS0HB50RAwq4W83tDHTt2dKzXOv46EiAqFad0/t0n/DgzfOGl10HOAvgV3San8
gcZRnMP0ah7RXQ1nBrhkMLPYG8unpiC0pYbVvup6F+0NlYwL18eLRrkSef0KshrmEq1AuoXdPoxi
vDmGA5qCt4hvsdzbjsUZz2rK57IXxEZnOUCX6KOahH9qlk0uH2jWTjg+5notc7BflxMlF8zm4BbD
Nmw8gIu6uO985W8KkxBq10UrV5QA8nDEd7HnI/li3o2gC5+N1h70hcGgiQMmbWmIVyigjjJ6ihdT
DAK5s+izXzLCEjNR82ZE3mf28JmilR3nKN0FNjQT8hd2Ri5fYt9dl4hVd2aUPzvVWB3jsaZbEjab
IPBxHJIQdyIThqSxVLz3HQFCqnYGcNaGDS4i+zYikwoa56m089M8MUZiGnVTqQZGbxB+0t9xo/It
7Dn5MnC6fM2nnJZT0nZ7ERRvpUk2XZNHaJ2li3e19Efgf4uSoSXdVMy8SnvYpr7b831ARkYNG25U
TKGIzNm2IVBGnf0cJkZ74Dzx4DvPnYWTj9DIbodInsp2zh+GDBqc7Xvn2Z6aNS+G2AczZi6BzIh4
siMD/EMaZ6SkYgrCV6a8Gwt4ultYNDJKs9oQsqz5cEYPxX1Ss8RSnlpC9HDhyBnf0mQfSKDqjy4h
2ufSeaA5oDelMK+L2Hl19zJNh12X1J9iim/cAPpd1KWChmxzlFbpXQuPhmqhSE7viT7OAhrrNT/h
TL1PXDaGQSfJ4ctn87y22xYPIsoXx2aQEWjfX4WZ3ezNSf7QKUErLKvv5whKPuxz7PDecIt44owM
9tjQp94xqdleau8sbspDZ8N9nnZjX0+HtCiQjUgwQyFooCppvtsWKTWepMnjTBIMCOVLPLQ//DZm
ZhkRyGdoYFiFARMJ3cF8xG51gG1ziJ1x2gaIgmCiKIjV4XytW0yNCILajddsOmeA6FV3estanfPR
nO/DnuEtoqJknUsknFK5u2EueBmT8eQnFT2n0jDuBdCkXKZ05wr7ZNewbQ2Y3+IjDBEScWbxsL6z
MBfsT2QuAN8hmWjzE06bEWyYezb0Bcl5i7AoKAHla2JSmeG/5GBmIuggZgnCu1HYzaOo82vXV4R0
YK1oA7fdEgu8W05lO6evbrUtiifgTQgIvwspqfYEBpzERq48tO3dXE3NpspOJPsBRsmi67mGF+Fb
oEm1usf7kO8NhRVBDW9e7z0nuQP9zM185pN8LS03MzZmb+W4eOd9BV+zS9S4rXo+ftxHzjbpwY03
8GZcU0JcnboMa65pf8+rWy9+CPt+vB2j4LUpuxbjc6G2cFiyatxZ0n/JJX0et0RcrTrH3dvk9OAW
9F9SW0ZMhUZrFRfCumNuZN8V8bh3q/AlTgrYjDVpTmOaQqJwf+U+lcmUdFdZYML9pCJjxo6rv8LV
m1se2ad+KY4p471N98vIevesSghifbjvA886RsrZliVs6TmBrFt1DvlT/ZLjKlLMtkwWVl4WAuXN
OyAuBiWwCmumT1F/5cuGS8g31y5s9DnFlaWb68DmjUlSPDxzd2SsdLAYzaw7MxrfJpO8zmB6Diqs
gVq5W1LJN63o+J7CcxlE7Z99OiT0fH52Qb0uurl8YVRLLxB+g3Cr6z4nJgg7FSO7JMCdlzlED/ix
eAc+0NQrf45ohoFctcGRtRkAUFVNV7WPrJHyT5PTyhzBY2PULbEi6brp1UvVFj8CGcTrgNo97X7y
oT9WDhosDyCfzOG2GszV8wLaq51iSZSLn9t66i51XpQeciJ+9YTjPpfTj5ku8srK4n3pObsG6KKI
3Ht/tm/n0rcORWkuoEi6+JmWt1FYHqoZv6LSKQuGIARMgHqaMemnrrcEnIj7WQdio0obM/d4HQgA
YVXfBuserJEdqjeNboje/suET8zw03fRwyWPXVQSRr9Dc1tuMkEWelR0d1h6gDiOERyRgJafWZuQ
qYxjqUKmhglmfKO92EphGdht9b2ffk4lwaZRKW6mRrZQVXBrpqp5Qvb7rLX/UtbhY4X2bjGG/MBw
4+9QtLf40p7r0t/72g0ODvHCCQikMlUxsTx8s9tjrziCE4cEOdsqNk5Hr3Hpgq1Gl+YvhT4g677f
EatOFLml0esirRzq6BDxKe/KIC93GeFaUSO3TKLRBHoYYOf8uWkIIwdEGkZ0P01EVVt3SK5I8orX
urTLs+Wi/5DBZ6Xex85+4nqzJ/4TopqnfjHqOTaz5vuajGAf5rk9UnP+QvSKka4oiRAuQK0KeS2r
6Gxk98guxoeOcqxyWrEpk/nBspMHWujhSphRv4m9j7l8rRUpEUlIGTQsKCIK08irH2KwfUZuPiGf
peuF8dSkrc6nkX5vTA+424BmPgrmY5kO9DjDdhX3RbtT5mwvkKUpRhk3WPOZ634NLuYGO1MTZemV
qAGCW9lDKxxzX+QOKzkvuQ6nYNp5mbizexda6thwHm4cm1NKid9ohHIcHXVaNodZoCMYyZpfzU2m
9w0tYGDcGG3IekvXzCaAjCVQPZmHTXlDNndAKJpjQvNKIOSKQRJhsaSVapNCMgrSpyav7h0PI0dr
3Y0Z9XjL3+y1jr93EbnK1qXZj8zcqO2fc4MiIlpWVd6gQGwyERdJvPfJeCcbcas12lImPNa2jrsX
v4puNQlMIXz/pqCIaWP+aF24gGA5F/ZIiHFpyjfXqW0Se/AeMAErKlx2eX5b6ubZLkiNGjxDY25G
W8r6ZpECfQJHm5xl8FKGhFCSYlHWUNKkuRAfpfEQh/g9dTMFe0O2IDP8vF7Tcwb3trylnAsFDvQu
rJFxagj6JUFjWYZNyyjFbWXQK9Q5NbHq2huiYVpgJLBx7QRkdUlArGPZtyUm1RVTyHNjeE+5WFKT
go+QeTLRtf6agC5n6+Y2DqfsI8V0t2HQ9eq5kLXMuMgorKZ1ZCG4Kal3TViZzM4PKi8PkYPceglp
xJhDrkATrQwGZqQk4wNZoietYBMk/U1eOpSCU7029C81Ja9jkuHDsa1n2dIDmXCDx+NHTaLb0ZgO
0nGTvRyx2WeklQBrSKoz6sZFMINTPRvzD9XFV+g9P6oQCKRiiVjlVQS2+6hGhhHSYJIjOf3ZlnP2
mRNb1a8x7yYcMtQcps2gvjs6UU/FXQgc7Xn14YVMlzMx3RnCJCbc9LaEGoEn9JyG+YvYCz0T5sb5
fVJ2AiEDT2CrEkj3YUBsSZowt07SdWwOxJTg0kf944C3yxbJKgF3QG0zEgRm0kf6uN8PGnuKkO29
IaKn0kmCNfrebZdlD3VZf5Lc9GmzFnELgF8m7qXpbdB4bLvU56Af33IVPCbMmwYju7HTgdeQE2Ll
VJIQFfHmU8GbI/KmUvsm7CbjJe/mQ+eycMj9cu22zSO/mLIp5QTWBdmLCVepziBdILHSGzOgyOur
LN71PeK8qn9N8rE8Ito5WZNhI0+TJUtdamiwlJkPSjdE4tzZ0Y1iLQeQZZG/59WmJkYHsQ5OR9OJ
YeX1pNZxdjcGFpcoh4h3xPwJlsAHGMCA1xbwOiut0M3P9TczYjRD2uA2JpF1rWJFDYgBYflXoEdK
mPYQSQmitc52vfdKB5Gvq4acMcGJURQkkwKQZ8YvlQH4URrVOQ+aYBVwja0Rp6MiRK2tORwoC9SK
7CZFJorP4b+8kSTkfQ+uhnrmzfBFs3IYgnt22K3NrCZyvNOcAhzCbaT95s6obsKMSIyxqk9yNBt+
hfyVx9ljTRpYnH8a9AIa7aWr1LFDJObeHcrICuMS1EvhzVj+CvNIbf+cVv4+8MIniRcb1kzwraSI
XDttWJOSF94b2FocTZSkx7IIllR+26CEDg3IKvODJJlcpZgQpopyYyxhVKQBMomsCxlSlHBTcvw9
/cG0Cf3qaDxycfxILBI0Kxvtmes3IHIzm7U81wkEh/oQCt63cEQTlFUByI4wXI8T+fbabliR19An
dAPmZVbQpdzU8SE2x9E+7OS2xo6ykqL+IW3+YCNOHvDaAVscOhhMdXqOkSHtpzCmfWJzQUqfUeQ/
54MFzEs2V/VofIwjedVh/5bEzCtq/1D1w3ULaiWbrjmHDMp49JCpLB70b1N0Cxliqwti6cNBstt4
sFWIjz2kYTcuPAXnDWg2JLU5m8ZflBax0Tx4qYoIZgROwejMWTMqh6pG6HlnYO+T55bB+OTwBlLl
P2lrCZKa41XAhZKrHhBhwWfXRg44dk6iM7nlq4SVQN6QeRdUE1F6IfmWYrgp5fTQ9CDp8izMTgVq
sAbPnmq7QyerK9ulms+rQSM7mp+cRj8yqbrtA9fcxCL+rF2XbFtg3uPkPXh58+zG7n1KNJCnnivP
ve0YAqoC0w81ha+B/vsZ2SscLQNVPyGRD0WL68evtmURSrh4/pmw4nU7EyyTcmHIw9eQ1Y2hElpV
+uyVxjqJ+0+rHVm1mMBdnOKoKnWQRn9rLseaU302bfm98llLzMzBvaH/mCvDWqWWDVTcFne9Iplh
QBrQlvZTaD0awo1QFRm/un6CBYf7PDGQKfHt0Zu8AFMUtfojA2Tvz360HnBSIBJ71wb2GL8zNEcG
jEUvIL0ZQYfqohechEfMqj6LaEVK4ED6poLIKX7Z+B39CpddbUXvsSPvQlacSVXfitL9ZRjFY7X8
zcbYPwmY44XiRB6Q6mT5lr3q+KTWfuqinstRk5bBNcQhSxPLO7j9TwtIFiLW6qY2r3UE1cZJa8g2
RHCWLYmRLfblnW9q9DCG2KEuGXe6pXFGf58VSK4XeSg6j25KaCGmwYwF5uw0I9ooa8IU0EMVznrj
GBnyMWGt4DQmV+n02QitGUyiLghLRFbQEBPFcEoddTsjXoAnGpmZeRuRQTf4BQINt9p4fQgWNiGV
B7Ogn1MyB0jFyNNreV71HeYs67WaINTiaUFYWJenyi/iQ2IDPtdmdw4FEGBKbFqY8/hR9OTMD6Ap
EVnA3x9Zm4siaGkRIAjpMPr0N6PbPGc7C0UNC28LSn7iYs2iojEGUwDVyW9I4yP8xZh/5LU2thNf
I+aEJSZRlhK7AJJWkkCRl3P2vUtbwFPdQxPmoJuK/8HemfVGjnTX9q8YfqfBIcggDfglkzkqU1Kq
pFKVXgippOI8RXD+9V6sNnDbA3Bt+NUNtPB9VS0pk0lGxDln77XJMJ7MMwsRTmCNomjtPh1JiX2r
u/IlUHW9T+b6U3DW3Rq3wkuuVoMMZK4UJp5umC5+oj67JAaQQAbtoZ4h/LVOLq8kYrIqBsv7VAZA
mbNC3IuFG6H158dyEctdgJ3NKO3s2jT5plNkCNszewgraNn5D0mSU2Kglt9IlO2HuvHSXeHEI0kl
1nxUx6Kcuvt0Aem4WFAcsKuGfoccdxS4KHOE7MVvJ6mxC3fgBYqZRmXH0ZL3jchWQ8HqV11KNNNu
DhaBfLN+ts0e9qAoPKCLOH7KIXucjSCiApmeCVOl4WBBXqI7jnHLG3ascT4OL76vGVev7grz9UgC
wEcyhaXvfgvsEnNg7OAAzs5NV813nJJZvuZeHLRUH2k5fTa0Zc6SaArZFI9FRRDzsAxA2CPTPUgP
806UyQ/UVzst/eh75Tv3yPs+Jno/d229ID70HGJMRhimWrE5om1huXeyja90dgVYs/XsiVWw1u8Z
DpbNYE/9lsJxuWi//Mpm/OCRQ1fK9qkIRAR/w2iKmzYscV2H/oL29T7P8HLzVo7dVDRPIzZvpEnO
KR3a8d40ku/43oDANdN7l7XtRa0+ez8GAi0mtwxlF20cwzQfErLE52ltVgpgBxAwO1vvTDtBq4If
fwOAyIVC5jykrawOlY0Xx7XkdOwl6S5oN3cC8y2+QzE/zfUDcUoETZhNf0srUP3KPrFNIL00T0kl
3FOlfqvYGC98eJ9jmzWHrF4YZgRIiCzjgjkuvZP+D4eZCNxjjvjSaJdrr92X0XZI0G3uKwe0XtFz
Di8Ppsk4oYxzRC01oyYf1st5GhRP6EOL6fQcFcCMGZxeaM1qEAY9Hgmz/YR68BTP2VMzJ2SKej9M
do9c9D9yY3IP7cgnKqlBg27qDl761XaluDU2OGPOCefI/z3gI8Y0LABNpC0H4Ba/KUil2OgJMkhR
jhlL/yTq+JHW0XhgKdy4WAy+YdGOAOkSwhpU5LfV9XjTY/qV5tWxo0YKg5ktfszr72Oa0PDikbQC
/Y490T+s08IwHSd3l5rBj9Srn62u6h6iCeQM+uNN78zxjzii4sCHBjVkrhiyJANDMJzoUZq+NkwJ
9vH8Gi/5XRfTRF0a+bO3nCeNvxbtlcHZbgbt3RMhywmi9zkbxhUC2rRqb5ljjtRA+PAtQCC2L+bT
MGJPoY9ZuBk5Sf4oNkmkz3jmEjCpKHOklVyncT66buzv/AZXZloTJ45B1Q+tEg1V7sK8I/9CFeP9
aC88k+29ezYEtMYsahW3IDWnLeWlueaMJZ40dJxA0gL31moygRezEKqLYU/62zLRX8LgdSZo2Ooh
A9Jqiquy6IbC7vlVopnLex9cUVSTOdz+ECNMdpA8WV96+9qA69Y6OjmK3nsEY1EzXBIADa3MY5AH
Tgx42MABGx6/s13Q6qJBJq/RjH5HtVXuJDM7qxdElxT5fbSUvyiukgNa/730gvepgddiN7VNKxH8
apxmJ6m+inHA9JcCKzBBJfAMCkmq5aMqHXExoYjnOQVePgNn5NF78IP+LZ6y7aBnwpMM/7Uth/c6
IQ4zZ9odBhnTTrvO9w5Xaygh5c1VQ3Ong0xBb+khp2zetTpCFeqZoYNoaHC6+dS4oCfx/m348KZn
6b7lyXKflqLYM37rz5YrYBUnqLurloCW2d46pusd45KxtKP1qoEfT93SVLCV6m+9kX5v+vEYiBl8
Gu3jcGhYBEraMxnObqxy6CHR9pCUEq048qnKw581rerXZBB8t+53CqHyLu3L+L40m/Gu60SYKdyS
yeix04/tDnbApbRGyHdprXEXthZglfEJfSsBuc9dkS87KFPoBRBNY06Y9p0Jjta1DPs2Izr15uAl
L4SGHkYSSos5HfoTIHTbZHJjpr84Nixh5wM8t6Vzy4nzDtE0EkdlcQJpBqJsMlk+EXvL4d6FeTku
0EEZi5G8U+efsagsSLzGU0fyMNeFBCeZF+POHyyajYSfqwK9u/AelhSeXrXIJ5dI0zlIl3uc+WhR
vX47CCnPQtq/qpGD+jShvI1sO37NoWX0vyPO5rfFroJ7bQCIXBX5C6KHOUc429s9t9sNud83Z5jb
YxfRlhtBmj30pvVRzjNkkdx40D3qSk78kOzYnoeiS65tkx+9tgpNMULqWpGAMYLwsbLQc+cHZcsL
FnTa28FXnryPMj+VJk9TI1oHgJS5k7XAmMoZsLdGEhHtCtOmb3D4z0qJONmFJZIHYVfD4RFCF3c+
YYv9a7Y0vyvVc0TuCjiQzs/AratPxyvPbrnrZwW9OZHw4Zz+IBfiMJXB8tKo4m4prbAxJpILXKKd
E4KAhpE80sn3eQCiTYmCZmssphcOtU9HOjUw+o9PdcTy003RJnYJ7Zg1OonUiT/kDC2qG2AgIj+7
5oamDT8H+T6dh4vrxSR6TeWl73NyeSgcGG9MKpxj41Q0/XBnESPX94SI99MPhU35ZHI2ggIIosGD
xZuXcMDLkr5egxcATqHf3Y0DbJd2xFMvZ+ONljH+pXK5AQ0ilGJcPjhtGBul3guYVdtuXKdC8DXw
/sVr3T2G9gT/XWRsfrNV3pz1fON16Dm0IgtlzOS9R7scewsF9uAUD2AKIGcOHfFEOzv3jszWfmWq
q3foc7NtBpYeB90EvxCbeODbZ6nFaRRMgvn1ECmr4inVy+My5MNDb9CkEJKPM2uXD8aVV+S92dci
zRM1HptZvJsT3gUHHP00zwkcHB02rksQJDwnNpMc4kkd37uiZ+9bprVktHZZ7uxNWkVXdo0Ns7bu
AQYFH5/FI523ZGjxO23WCg0slyaBi+Wlrx/thNaJTIGdFa2P7yZqjkzdGRrbdLVhe8Df5sk1rOpn
kFUPbl2CWLMVw5fsUkxW/k1iDEyn4vLni2Fk5cWVEZXFYIPA514AhYPM20KKDGsOSBMdgj+oQVVT
zKelnTI58uu7BZqDXcALkY33ltaS2W2yOI+B2bJqMldENcAkAjbGXTe5P+IO8FeRDGGWgKdzs/K1
LPisO4bvlYfVLwYkYU/rpNNiXmUPnv2S48ggJZMR4TnwOXDNgZ+zMmuQ2kFd3fUezuW0fXb6WSLz
h7xKpw7zytnQNL181z60rgdVYMCinI5QrYsBGTOYtcecLDNn6uatW08Pnl/Uh1xj7AuAYbUcAznE
fU3VwtySPubY98POCZgeeEClNr7n1rvGAqqXEC1Uw4zbCGu8Q5dCpmJVHmJ7IPPM8J9yE+xztEAp
Yw+kcdeBMZ/RaB+bCQoSOBltE6KmG1AfvWefAh2193++mCQRp6m7G1wnPYkV71lj9T80E8ssPTm4
90GmXhNOVN48QBGN6OK0eA36yo/ue1M7j1PR25dktUc4tFydIaE+jTqgqXLBc+oEF4c42aWq1GM8
oGyfvHPtcXaaOiYgAPL9qgLrjp5gjpe7Liu+x63rXuwkRdyvsT0haX/HZkwaUtHkzHbiOYxmDCv2
mL3WDDbngniqdrAv08TCVDftiQA/gXajMcphT995PKaazd12Ih4y7JSHwiIwQTeovSdO3jGcPcbQ
w/LkFB2kysWBK5fLb4BFf/mboLfF98bhWEuIllk1I7FrfXnJOv/cA3rwnTw4pF5JrEQqH2NqBGX7
7S5wynZLbrpxdKfmt5Onn7I1/X1renrXSCXwwoM860uQwoB8msPC3VTb7kdRBghtStLPKuRnpiHh
0iFFqWJ58nPvZ5WmdJe64Ir7MP6WMXjMKhC/mWBlLF7AnI33iL9s2Eq2Gz8wCaGiq3xwe5wH8L2u
Y9idWuJqy0ZCsxAMYi1ByOoSkpLNh66pFjbFwEAtVXxLH/t7e/L23RI/9gzIaN/N2jjoFnlghYGB
Xexejfgzkl7fxQuxTTQLN72JiU4l9FCaDtU67e4CC/bBmGWxt/uJVwoIxAYAzBiQYTXHA4PJ7l4R
hZ1Gyz5IU3E0q94Kjbn66fnPjsVoyBzyS124zGsquhv01QMcQ05VvpWFTbVNDyjo5idK/ujUZUxj
rACBg4oIQYuUepI+XLoMQpc3xPDwRq6Z7Z7HOqAVzziCGrnnfGvOD0uCWTorbrWuqJSm5Jwg5zsE
ghxEZ4RAPc0UvR56Px/xv2f52yIz59Aqup9e7htHE75g1KfGQ+uOBKS7rLtLSdvMhLcJ6Cd5HrwR
jmuz3MSkQTI7ESrMGohmT0wDNsHgruzT6Li2vKcmw+nRic9gprYvguo4jLV1qITCn17M56yyvudW
hjNyFeQE65c//0usZkAi/7C7LOYAWjZiYGpNGlDOSiRdv/xRYyBNGJZtYU4MoRM0RsrJSrpQqJTO
VBwMfNKaA2tCPYU6rOraYks3mrkQf/Xn7/980VMb7zvDf+GlM/L9YwcOJiLTI0s//nHD/vmjmHY0
zrXxmK3SNvzpLwnw0b0oFoZUrBk04vMOgIO3W+ogZFHW52X9gqYQAUjmkkE7OlR8cz+c6XDDSl2/
fCfLfj77q/qsMrJnqXqodoO3/PVHQYDh9f+01P8tLXVA2/dvwt3wvXv/B+TTaTffv5df//KP1/e0
+vp3Quq/vuPfhNQe8AaaBwg7kaP4jhsAYxi/dPcv/2hI65+Q9sJ1sIA+eGgc/5+UWsh/or8qbV8G
qH4d2wQU8W9SauGAkFjpEtKk147eWv5PpNSW9x+l1BKHrskPCvxVS+2trIi/SYw7mZlGNxnLsSfb
YmX9ZxZG6tAkCO+XdVZv/TNN0hDDPGTN+C/EyK/pn+Ov+r9QOFu8wb+DKIQvwVm4rm8FAe8Gbfi/
/+V15datZwZIeCfOGel26e4ozxETe92B5iC8G9/7ssb/7a9F3f7399yLyB1Uyq9VP1CBJSUHzsOu
L0CokUl55za0c/4/v3IVav+NuPGf3uj6KfztKucMHCMf8/YRani/3CyJx3oXRxuwp132/W+3339x
VYV0/tOv8y3Lp3qjmJQQtez/cF11YTQYpFt1jLsxOicegg3hPLB3MrGt/PaaavomzlqzeLgswxkD
3DUoCaFLJGJnHI9XWULxygwYNdy5wbaa4QmMLTX2oko3tHynx6Rm9qyJ5mskBwsYr2XuZ8x/aEU/
B5QEEx88+4asjlWcO6Fyyu5A+56ZXct5LhsfIqMlITQbr8Kj05kumtTASVeh1/r7gX9CTQevI5pD
1PYTAlexXWDMc86J2cZduoReeY+QLYE0oEK2hldQgjmQ5OnF8RswPIghJxIWvl37VRtkN+kRFiQ6
dmnGYUx5bSXaOnrqXc+MLxfnHZdQAStpfsG8DAa6R7hVuGft0XVC8HyVxHwz7DwjsoP91/1i6Htv
R8iBggoaadlf06Z9gyT2Ms5NqLW+Gu74OttseXBVCDBnsL/VXkS+CJK4kQrT0wwvFnfYFd5Hn+pm
C6KNLXMgOwYJz8uks4b4PChZMVGTSDCpC4w9nIgEELJkhj35MKfqY5v/sir7i54ORiOHT8LO09Cz
+VF2DO3YByQGVu9Wg7ZsRkBuqh8juP8g7tv5R2WcvTonYJquZNg3W6sk2bNKrbWOTHdC1G+SqLcM
WictzK98mV4SzwndmDGmml5mGodMhxvUQx6KErl8OU75EjefVanfe90W4ez77SbItIF6mVSmjPbV
2LxFZOAaEkNcRbSA4w0v2DO/QFSu2qAiXH9O6Uwv5uw+zPWj1wZgDrWwkO5s08ZF0wBwy/eSJ4YQ
JPsxOEetyH8CC0vYmkKL3rssizHsMfBuSo/ZR+E4IO01V83HYD56JqZj3uOJlkeOfoQoZ8khzerI
80ARvMmNR0wLBCpk6W+d8w5KHdERMLoLxnvcbw79WLAYPzJg25us1p9BjYTeSOSE9JFxY85/DYP1
yyyYHBRAXCJ7IbkICyzo5QY8JS+kFV5EXbCQ5THE5All9rUI5LH12nybtLxmgHa3wFJPYuE2KSzr
UmcBszoDSJtjYiAojOTUFeausi2xH1vuH3gOYDiQ6DBsQprElDLJW1DcM98wtIw0+aAD2HZzi4M3
8B/5WRDbOtb4iIsx2urQGMLkt3ehlYzXuKGRJdO/bt9q7RtGbf2LLiUnQb+40c9mPhGTV9AJKjAV
4fQteHeRYTUbeq8Iv1yohNLLT+t9g4TuGTfd/czhfEut8Wa1QNS0MeBWJr9YyAD9O3BephIkfk6y
2VZu/1UYdORwKB6HvgQcvdxhTcpO6KXgYTuoP3P1mFaTddC9vvpN92JUCnolCgXaQnxuJn0t1l3C
BePmzbZ5DIu0LQ9ZFu1SFUEKWp+4WtLRAsQNSSQYTFpjKOS3rbCz4+DWm95udjkg0o3frQfa1WSg
DKiPVveNGuye0f12ETyp1vrFcaEM6541XiiSvb3xZZBcY+0qXL+VCmXQ3xQwPALjZgIXYiRfRjJv
h+/RgN6kd0cJaoHIp7idxJb1c+2OEXLbl6f1dvJrYwhnBHrU76R0NOlL4XxXrY06ymdo5pbezcUZ
nXk8kAlN5rmev3cNRVtk8sknlBdLxZL/ZzmiVps1/uS57K6oq5GZFzQvy4g3hdrLZFAE2F18dZqF
apj5RAqfxX8aSXSKnjjD89d8qGKxv2iosxYHwXFxvKfEmQ8eL6yb+MMqqG+pSG9qGA+9ql4MG4Gj
wutIJ4EOyXpTLGgBZf0a2ONLO8wvKijppUQPVIpw2lOSiONseqFHu49l+q1f2h2LKml+o/iya15n
P65rjCrfVOq+tERkxw1de+V81dn8YrvcjaxlJ3NybqMobpZZ3sqg/R0sMhxcGwnU+hwzy9wsE5dL
k6slBlRxpo8RyW3X5Hj4E8IA2rPoa29yKTAoN+g9LjrhsuKEkls02aSS+jWXNYEEnmcNNTXSlZT9
B6X6dFWFwa4ZoCu2lf2VSqYJaJaei+6B8Vy7dN/n/DgNrJ9GwFtDXUfZYhAQE6i39ZLMLVuMLZDr
xjxNZV7MUD2XP2/QMgomCUDi/9zwbtO9tTo7Y1WCkYe+iN+5nS320ZSUCam7n+zINAltJiYZH3hA
625naiKKhb6ytb8lTvxD5bQOUon+YeV5ogyF/AsZFaPbIZgSZBe2s+tV8bFYHqm566rm/nHCWSv8
WS0tgCpahOmYEuE5butxzG/+qOZj3Wj4JU0EXVzqWzZXgJcDBZFCeWvbFq46E3UrUfMWIuVNVTwU
9jQ+ijq5x0V8bSvgPyMzzWLd+ZKuuDpZdxMGeBRwBd/Yo+/4CEF+DPVZrSGU/vjSTLLcC9cm0zaD
Ed1Nwe8urg6lYgdIaPmHFgW49nkLiB9rVJ3NzljWmSdPLBYMWgteN5MDm2wJnTB3rLIw8JvSRlJH
zk06R9D70Ks8L/BzTJk/dPYaaeS1gLEn/4dqaYv1oN42Ca6kVg670hqgycxk03axLnamy49iU/3U
7rJr6HdkmQ3+qZsuOf/WXYUnK+roTAz2KwCyELzyoSAiyyDZ4A7OcH+XeS13qbsfqtK+LIYHyKWn
DqWDwLDA/elJbuW2JorHnOy3EWqTrok9Ssi0rNXSnwZwwzVk0YdFTbdkSQzWWPE+RUzD84IuyTDq
aFsUeNxQgy5hAlmMohXPTRbkz8NSowkFWrDNi+LDqNemtYc5SkJ+oiFCou+crFMPgWyrRm8C0F2c
acL1m2HsTllbOQgFiS6NCQDwog9BG2uLHOPN6IApJ8bM1ZiHYwocKMbaMpWjv2HhezKI9FIBuSUZ
8wZfkzFQMXeRGQc43gogKkV73uwX/2gIdbGX9sEZveoOCuz3mPyT/TARjYbadMckb3IH8+gHVrn3
iGxsqrTdTogLOJZBxWpBgG2sxaXh64+/FolmI3PUxh9ci16hv5274dnveoEs0QjZHQjxSkyyoEGA
zg57ugISu1v0J6vdeOehi4idxdp1Ew4Yf+yfM4yWyDij97plA/rrRazgsWF2j2ImTph88Cl9s8og
ZXJEaLdwChoZqCC2SY2lyUkDuBiM/DLDfDViILxp1xzhroKfQMiJsrXBmojIyc46dagpQjd5Ip6B
XD85iVwH8UN8VsigQtVZ8FSDqAK/xvGnGRwiQif/XhB/BonprNh7wbkRa58lOBflaarlR+QLdOao
NTCUhtYyfQ6ShypKLJhIWYG/B4NF1+Ex9DtgbAn9tmNn109MeDgltfqX5tHc1c1nWnJDJEPySzD1
Q64jSVcCyAQJZwkDTrxhNnfRGteUu9MnDR1rN1XFwEGrZt1mupuuS25rMMItHF78nzuKhSKVBEkg
6APQ5GVhMO0jIAWAYziKzRdrbFD+9Wt2hMCOw5UgtM0rMWKgjdlm4G8vkxE9Fu5nXPBha2RLO+g8
Vxcz7U703Gl6gllcu+lu9qMWr1D6kXcD4LkypQLJAOEGHkBUdxkAx+GREf5K9qw6GOKtp/a4rdjp
LQ2xzTZfUgbhPej8XUH1hV2tlQfAz+8lQhQOW6fFV8NjiaumsYm0cmPi4tjC95mm+eqM3W9USRzc
pvyDqoisRptQs6YVnIVLwlEdItOaJmZHn5cttzH6aUBElD7uvjLt765tM6WCphgqBGLoQO4lMzvy
sUgzpBVJCCna68YkJzYjAzGv++QQWKgVVc+xxQZcuh+gem9JKQySnFURhUwIKf0i0vwjqcaKve3U
S+iPfWEP20mIeyThnz0FK1PMIjgo1+52PuWWEvKzjO3fFZLOs3I52jY1spLW5nP1hIZk67Unz8Wc
ok3k6mbevxbe8CQbqeHuSq5LlJxiH811YUfdTSWMt6RFrIDM7o24/+0iSQS0AqK4nrMXSNuryQ3t
OmfUe7eiLQuzeIuRut5b9tDeaY4WnbU3THA+0wQZhjMlQq5GW9tM9xQbDGwSrwc3Y+Z7D1fOIZbR
3lHTGgLp/+hyyw2VIEG5kU92M4B5Nkp9wHPkbdZZnEjgyMR4blqlOcTODTbH7BgM6PkdN/oWXYvK
dZ90XuN8jPKESdQZoctWmDC7IgjPQIBA2tSIxN2lIxY4Wz7kQsi7hQpuDAYBowXxSzJnrDbDwRGv
gT9271MRfPMwuJ04WdVoSTyCa6PEI5x1pYSP7oWDMFEkE891MAYPq3Fxk9IySPpxBv6gyEFwfJ8J
t/2MwuPB8KcPoYAQIuPj843vCVbClqo4bRfeSEby9OG7bsCiyHNmabPejVFF7Q51M+TqcruTQ4Ci
3wuliANCCVAd4frSqOAmqjjdXaZufdwyNR693oOvyZTCnhfsaxGlfRrk2XaKFZ4G1yCVer3TCsSb
lovtA/gwv3s/JlSMCkELRXGK94Maw2SKd+6nAX0qZ/0E6dmejypBvE4H4lj5JpGFkt6Dpt9QkdU9
kChkEAvRVSaBTH5+V48NFqUCG4BH+nXEmS9lKJMIHMhmskdcaYZe5fysrGanrCE/D2XxIY3kbcx2
efpLmctZcKrZNG77XqPuZyWxzrklYKdFl94ud4s/HYyhXT2G5c1c2q98nk9kSFTbQDETS2i3s/5z
/9IvPHq6+mmCBYKPZJ3murnVqfHeoJfYcM4GzGi2bCe4TQfw8x7HnI32sMaSIhA+WIyguGPVpzli
vKqagl5BZVUHmdLkzldtW4+0ta6fepdKNupIPUDv8ZE5zOTMSmB0FbgB+TXfKkHnMAfmFUW7wfdF
6PWOdYmkf6ew4Azud2NCwbVAnaMrXt7bPi2wFLdeAksGyy2TN6MFAJgue9H0X4ylnoYy+SYr1G1Z
jF6twBXjJxXQnYJFVRo4KxEulYlQ5B7Wr01HzmFRYX6IcErRjyL5CuFnsEYu5v5y1yAxLmJeAVf3
MinnplNxhf9K1g6GkkPWoA4onOkkBK+m8PyjcMUlWFz0QnF2xRFOfDEfG6da57ExCl5lPBsbgTpU
zYY4CCqUEMA1/vf2halNs53Ir4gmclZzPQjyBctHTwtWZrpJu7mhvOuGKgh7DvboRlgEo8bYee3w
2DkT0djMGLe96QE6g5dtoQsu1ar5QCd05/hkZz4apk+SYNJNG6Zkv70EXFV2kFVNg67hctk65owk
ez8sFjTUEJsOFEfkxbRWdC4iAuPRNBYl+i+PUIAt3eeXZk6D/Vrf5W6rdjMuVDoYW0IQtgiQ9l6W
ke2J2ZW8K94BJqxe8jgmc5FciozjzyyMc23aT8WIeaeCTS6I/NgO5XyfSxWwoMD8doAJEwWw7DGX
h71F9OmoNfzSlCUMtimZs0KTTptvvHwarhOOa6q2BBorLcHjXM7jfgavTngRMb4O/68uGue1z+Sl
b0cSAMg3PAix1Hd1jsE9W4KNYzbGaXCzJxkb5YnJ4s1pHeeO1HPEQCz1uSnPZlQjKco0zxw4oYSR
POM9Or8OqUXb1ojdo2MyN5oX5yPR6nnUzQOAKxk6kSKIdJ7vCmtUe/Rigsc5uCKsUPhfihOZKg9F
i/dpWhBOxC1yvJLdtURJpYaEhlN7x4JDYb/u1V4f4IylTMsSqqYgYMN2dcJRN5I4jKSZhOPSvtZk
GZY95hs/YWXHac+2p3q0Vh75N1JGj4FTh+WoHaDFPEiNXVwUWYH1tMwP0zi+RggeN55tMq+bE2AA
yGVq6ahTO/5ZF7MXEAwKZzSdYo8pn1Z1fBijodsONpA9JWi1tmvyPCYle4q2ylOfTWn8LJC4hTqf
UDPl7AqFGwD64gKu7DhLc6ywoFk1Af6DfBYhrJSAyCiimFdiq5WQcaCrANWyNshy5ZrimAA6iOZg
1TpnkzgXs7rz3PKWoJnY6YAdc5xqTix5mNFp48pU+9GTPD75hKyZyIqaOSAeXcNDYjvvZ7QhoVjv
rw6nxMEU/ryxSuxgKFcuhYE6c9a/vEjQrnPt70FM/7aoIGykCciqmNLopwei9ULGRjFPh0mpU11a
oElAuYEGBrM7oymuPBTsRLD0e9ddSQM9idLa4p7n5p7u6Ph+uj2Eyb7glSEquhaOAZcNueg0XarK
IoKGzKpH0Rgf6NPSOJehbTbvAdI01FSqOLIVWef4zTN+20tDeBZRKptYzx2+lCQ4uBmoB4KQjp3c
UALBWEQLc7VUeaw19xxvhVNWP96wY14MQQERLBb5v0H+Wa3WhTkgaaN6qZdpB2Ay2g4uCPxWtigc
Jk5seeRDN3GnrWPhcdES4UqQ0J5zuf98w7t3ZUtCoF0Zz6utFfzq6OLdSqBoI4pHsgiQRHl0goJ6
XYBisivQn//5yWbnP2uflCcGqGFu59hOphBOXnlL5/dFE15CF+XqGVgwE4J41l00NQj/DSq8T3qx
NtgIArSaaxMQQ+OmHtuH0UZpTLHXbcuxfhk7YeBxYBwQWewSVr+erUmUUpb3MBo0oDsTLxNK3qF8
Nj7dKLpblg6scLHI7Zy4t5aRfNc4+MwMsXeHZN82zakX7TtAyFlhDkpaSnLtRh/gQUkv8u85XO0D
fOtLwJheplawiT3/1ZmcO6/Qm0GCIq0662J4tLFbvS8Rf2GyCzZ+rd6JaMJ7iwl/Q28UOxBKl+ET
KioMLYuQN5Tvbk7Od5zpeVc/Td7F8VZaNAKeXeeWHBFJ2tx0Kto3nr7EDcmyfm89G43JCq+BM6xF
RgIFwXSTW1wlJ1fVFp0BVNNm7rxGObqntn33bagDU2/cOKG+r9jruZ9fs9i/MCe4QXnY26NBTifA
1sVW71M+E73d1EcPpulGTfU7jcHXdHKeF0M8j7Ab0w5qIjPHTe7g2I9XTjR3/DvRBd+EUf0Uij/I
DQUaqDfD2QXdagTNzjOapwL31lazWeaLi3lhskAlWj+6Fp1wkwYXLOoc5Z36F1Jyi/fNeqYcvsyg
Ra03XJxcFmHvmGpSJeaChmfNSo5ohHgwQloqADl/9h2VUgOTyEb44NGMBLtIS6C2X+KSi6fkOiD2
tyhrkdei4C/wybjiqfZE8A0pJBBAikBjDWOOWiI4MfMdFOngncuYxcuUtx06vIrqNPNIohCLyCMx
FSJgv5TbJsvGWz0QFCSnNxv1MIX2g6a/tMsE6KbGQzQVZMin3GMV4elPbe+a63q5zlq+ktH2w4SE
GtolR6ckqcedqO6TbhzYo5WzGTIqdzPuOXSuOI6cbSaB64oEjiWhwDFhiYEjnZntEyP9UPk83WuX
ZT81UAeXcFLR0wzbZYYf1UnZ4Kisv1mD45OwRUdvRheMhGxuTrbdtHsv6oLbiCy+/BqH4ANHwqNh
85ijV/1JXAZuRkW14z8bCldvkkFuwkTPKBkeB30WElMjco9wGXHXO9lMT3ktbDvn6EYoOCweq8LB
ziHLG9p6PsKMBXJKVi6AR7XfcyyRlnwerPhJtUgfMTgm4dxAxuJv2pYWkTUOBQmUN11lKjRa+Ygd
ur6MTBxunnkaHPN7OVrpXivTO7tT+pr1bXw2rELvEUPvjdpM7mpmdRtTeS9uO4pjIR5pC6QHFXnR
XcnZRTBiwpxuH1WZPw1yaO89vz/Va07ngu7qIKwDAiTjmtfOczJPn9pomQ3R9L/jsKdg4yS4cssg
rJDIogOEYTAt7Ca6ZtON+SDsaKXAc818WQc0ANWzcl8IN4hPjnDjo/HaIhK1OloFyj9HDf2rdj2n
/tkLY4MfkNn/Sth5LDeObl32XXqOCHgzBUHQO5EUJU0QsvDe4+n/hbwd3ffPysgaVIYqjUQSnz1n
77WfUACwGwz60dfYss02PiK45mFTVIXScSgVE7eglmEDKowbsYkoWQfYCJpluSHGODYp2ogiD+/X
Qo9iAfxw710arSAJMAg/fg1dYKVc8cVEE+24nE+gAWW/XviB6MBBCB2cmJpnUcoaoqU7rDq+W5LI
RzvQaxH7dW/qYBwh4VJQmOc595UfpeK5y9FHFUrUlcvip/WJtfT4tlYdoCgtcgUtXEBsLaOhS6yb
Nb/GfD5ulfEsraZ0gQuBExF1xDLKcyfPyJwimrrOG2uhF7R7EW6gz875lgW7GXL+2iHsyG0lU1+E
kiZv5ch6t3rapMRWYDA1AbfEnAAiDFxwCLAH5EqUOWBYMx6Od2nVq0JhcWvkcGrmyErustBaWng+
FVc10VxaE7vyVLe0vlGPuXxCEZpiDL4YYQnhcXSQustISfFB4gvWZe4b8tQL6wY4llVyfeLuxclR
FJbmIP6EUiGROGwZ287YSo3+NdWBtVUIjrBRBShOACv5+OurtgYTzECVaOgPIbHwMHvbOYgr4SgQ
imwRjd/1a1VRZbvndLwoFDNDhVbctSaON1K8NoaLLDBnoybVbB/nC/LXMd+OJqu1Lz0I2tnRr0y2
Uof6DWsE79kSpVMhKj7cLuJeZ4ZaEPncetgf10QCnjVTNChYpJgvxeQ7UdllBr1qKSmYju7JyQvR
U6tKtFZKor5ijB4uE9FzrheeAyozrj9FX5lo0CaVTbo2BHeSX/CmdYJBu18xF0X6NvY+QvcexE5k
HLLAmabWAvbQREciVwhamMgB9IHvZNBNlyaXKWErEkvs4H5+wT7tMyfbaKchHifm1HKg72Uhm/Y+
16gsyKXSLNuyCFdGrn/iyrM1OWHOFoj6NdN3sz5KXo28PMPDIthdOylFJbLhEREcYLRY0gaDRReO
P20DkrxRAkZgf+64R4CmqV8zYggo/X95RXgQGsKVE0Wk9BZo5FPCvYOwSRC84XsPvxGEt1kbTNwc
N6BbXnatTRLet0VfHpMbpU7qvUUDn40GfW6rUccBmdaqo0YhCkfMGPLM0BOBePCiuO4jHD1JIaZg
tNb0CLt6g3D/mBaljB2rRNQf14iDaWBJXvcO2Cu7Dfh6OVomK+pad7Jj8k0fykiWfcr3SqwQYkj/
M1TELeJ4TLBFdzTiMVprij+uON3MVfCBXM5CDZbQd7JC9e4y1zPIYZoteMFNUoltY+MzOQaO6sbj
v7zKMBEOWw8sB7W1CO48HtJRQkVUpNJ70rRU8MC3EMsIPDlh8OJKxnmPerpapcKM/MvivRKPP2Dj
WqftxmkrU1taqXH2kqHpdSx5oDhEl98NBrfz9H4nl9am9nNvpWsNpyNZXg2RwOCbJjSMxJzQscXi
EgmtiNoEx13hz9oJaanhs+DemPXXgpRuuCRsoRxsoB3R60MrXD4Z6jJoS50cMuvcyxQ6dQSCdF30
dSYoeO0x5sRqL22LiRRBKq7LjLTedch9CMmw6UqJMaOnJK4dJJADceMXuEj1VpGyAHZANv2/L2WR
ASbVaiNSH1Z1F3LR8T//lP4hf/Tr75ZNNSkvv75DKN4iTybAeppvFiTmNGoX2hXPkXo83zZKm9BV
Iu9OhqO2mbLDLQvN6pT0CnrTzFdW3GzShdfJFgqUybpYzACAVBKC5aCw1hJ5pAKsiSHyT1aAD/lJ
n3LYHbU1RwgyWDL5I2uM7xgItiBtwiZJ4cZ7p6Lud3FgTWfeQ7jF/8e41paGGRIgLHbWSZQJTiCR
cDn6cnjJQrrHSRvECGC+NTK5qZCp0McwWwGHyKurxIY+mcLV6yHWJNZe6NVNpjVEiRXFa4xZmEpC
/xohNE8HrzuIetCtelNNUQeQQJZYysGv1MYdE56hEk73AeuuS18fH24bxrs0HVYWNhAnLVIuL6nW
Hco8ylC0DOsCJfda5siURkRfWsquIriUk3X8BCSsIsU3vw8ywow5P2ZC98XaTLQJ0v0HpjVQEMV1
xE6yxA1+1isiw3q9R3NSVztqUph1pq6DrAUNUpBBHQVSrG4UdH8LTRzmGxa2LLgGsZH/UFrkkK4l
DwurLBk4LhiQgscLDKqlUlrauRTtxHSe6SryPEsZwqdMyY9dbxh2QOVwKfm1taWLvyGLHnefnLtN
BVAqw9wL8IyWO9IqUx/ZhS2kYH3Ymy7QjBqABScoHxaQIspguyarmsto1qqmrUb1QWvvqHQiLt6j
G4RysaEAGJ4C0Vr3yaLhRrrNhfF7zMz4gaAC/4y07QIfefEcZAIxngzDbBwWo0YtD2sHTBtLbt04
Y7Cj1rLLJC13YE1ofZEJvdQ9HSi+wPyPi+JrChTDLQLzqSh6KhMFXVwims9qNMuQukAj6nTQ3AS3
93aEUwbepP+Rox4kEJJiXM3k5uU/kaI9Y/X7JC4bWVGoYgLRdvTeHApDFCOlmbfjVQ9kecHSb7Mb
g1g74ruB2V4l1boJSAPUzzid2ks7h0bKPgVLEauXIk7kOeceqCMJsGOW6jSw03SZ0N3aVuhRmSod
9mtL7VeakVA040K+rprU3EWUizZBjeGj6zxrU2JJ3PYab4Phn258S1d2uZjX3EEsea+33rQaYlk5
RF5hurHSacfco8MeBYe6VL0jeihS/yBonQ3JIy6pVLL1RLcHhQsGc6K6/CeJOqSjSVr3RAW2dXpB
E54UAuU7gQOc6afDtVFprVdCE95KVSDsvSrFW2uV4G9UI70j2akWpZFzAA6IQbdolG8kjwuVygxb
6JlX4WTlIphGcTWzbRjhJFA9+x5n04HooOempIlUDDpp0qYJ66ynLyxWBZ6wvo6e6/mbQlMNnqmF
IpqTYv8ZwArMbQ6p9yFDRJBElnlnYaIgXxfGHXlVvpA6tTp7MV7CMZepcCOPMiGPohDgf6NgknFa
5uJyCF/aBBNN0dNb9yyB1mIpnNF3E22rY13wZnJP04S4U7NC2bcBfcz595uSPPbCwsyB/Uc71FKz
qyIDB6huPjexeW96dJEZRv+hB0EUz+0FQYrR6Puv0dRoiyQgZ1f1a8PRB1XiU4oGlzDvalm3EOHM
jgchwIBz0Lp90q8c3bCqNMrUsD3KnN5oJUrjQeZcQmEkJpmnSd+FcdqLopSfIz3qV1Nx7HslXwHh
MM4Tr5j4633mR1t8oslTqrEc0wHG7+xZrGddhi6K1+/Bqd3FvUwoZU1HUC1QSqgZVAFEjs0iDyoK
4Ng1wkBHF2B0B03t6J70nrlFtKM4uPmeGp9w6SqfVmXd063R4nMVkgxc9dF2mDVf5GoBUujoJw9K
svdys18009YrDR1rJyY3gAcim0ADFDOf1jTZ6iXZsF+mF1FwA+8zr9o+xhdbTwn+bbOU+xHwntCb
77V0SRY9clAWdxaRrKv3ZcXWoAclXT99hW1XcBGC4X6XgVqYgQJNOIx1W8lrDuwJae2NYU57RdN1
zIfoX4FvuaYytjtJxdycUQI+GXm0p/O1q6tqmv34uVuYcDBYEIY1w0/jhWF+H0pErJPbE+F2GIxx
juipkYIYE6e0JCAuS9e50w9YLkfOITASuTlENBbV6F7rUnn2x4EEC4piLNvTSpmRr1yFZD8kGxVb
kE8ZYW+UaFsyBX5jjQ14oVQYMC2gxEjiFlmugKMPEpYSv4LRUBrOOFAT4E1OmyRopjOeSplKHem5
UnysTXJRgFrsk7DjnGcY5lbt9NBuyce0E3FcdT7YCV2TT3QFEaoqykOIiu8xqe4BQmZG1njSC5rl
gyYpB2FixQ2IabVBpiXrxIcyN+TUatsqIu64pigQ4TWCUHhCaDEYLMeWiO+Tvd9bjnoABmnsHvlA
f2QkMHYRtjhK1UHtd6rH1UM2To3a4ugLaNi0hZxuhQDGZBe0ezw0+cYcAbpFZl7uOZkd/ckjTZXx
Rms9xr4c4JofQwm1kb6rBmvYNoOKOafq6lWhtkvasVDZ0ERsNQNAZD+ixMv9V0HE7AtlqF6NbXke
h5StoZLUNXvoiyxzDQoUcy7+rCujOlqyAJihJmc3gz+w8mIF+xXMkrzR/W1rYiEsi+qCx9BYdBwI
ALCAdhCyQHGmYaAX64l7TjYjg7HbG0bj9kNS7YZaP/26OPJJ2lWqC6ugnNZGkvqUC1AQdBpgTeiF
gl7Ji7IFG9HyftxENg6agRw3yTp9GYvco0tRRhku+McplYt9PXG9EJQxXaa6SlnHI9oMFT4EoxTd
eBdFsKG9hMiLDPumrO8svdmPkdas1Sg6a/lIlYQQm4VSqu3GCCE+cWUl1NXPW2lH8I6wLObN/9fv
/fqlm//UmyxkaVo1UqxOa81JdUNZV3q99jVD3CFjM4WFXkWu6pXpRhlGcRfOf/DrKzmjzZ9hFqYi
3niOeTArV710zUqTMeY7c5DDNoTZSvP60r30yN1vvlNuQkc6Zy/mW/dp7SXahcFDAvdD4XfJsUp9
5rqgXiAOSOqyv5jjwXsH0dHAZihXFlpCARgtJ4xFrboBOJxXv3NhVqzFdbLKlvonv3HKrzr/FBk9
0FIpt9Nn+RLWx+l19jCT68K+d84gyFK+vhv70J0OgugK62cCdIFUcSqZTimgthstQvHD2LBLKQvl
Gn/ohgvOZiLuZTU4JQnlX8UNsJJVHozihK1Nv/jPKmF45UdXHFgQQAIr7CO0MgEw1ssxsSFlYAxP
4DkcUEanEK0yCnaOZa7CghtD4kZ70rCRwshP5Ucu2u06TQ6mARvuk7eOOM9VMKKSML6kxtR/lRuE
JdDLgncgAsNRRaZVLYptsQKEnF45dasZhuCliFyRteOCh6TdZM9AfN6QElBKwvawzFettlSe1Y9E
3smiDRluCr6bg3K3thFDdd2maI/XPs1Eu9uVe/RthCtFb9172tnKJXDMM29uXKifw6p/FMO2ewlu
7bPkgvZGanuAqViQLX1lV0NCtOLGKS2Ri3RH8BFABBNUGHZ2h2mMmkS4RYINc3voMKI7XnOcTnXv
RHsLOjdpAjgS4J9oC5BdWMCupPjQGndp9gjRku7WzgiAaNjjNtunz9JJu2X9QtUvrYxjzvYOKkGN
dgdhkT7EVbwYNxl/NANH2IiM69J5abd4AyZqw9FC2Kc780DhmIvkLdokwzwCfG4c49p/zMAwN/uu
DuWrcBm2CQr9VboBuLm7I5xcBgcczuWDLDIENVSTP2uOvO+VQ+3vKH0NlPttjWxjJz5V7HFv2CEe
LMCpsslhnoYrXPsoMRo21aO1CRBfwwjejEDPlU10x6jYcpMdtgZFZqaq095KNztyD0dLMC4EcRs8
J7Ou2uGJAGH0Ae7uZTva+tfhLqyio7YKN8a9ys5auCGqwPOdh3SRz96Gs2lc2tmjIU/5u9qlC5bB
mmIJtVXXx+WLEvS1dvKXaudRBny0ruoIT5BB4DI10NuCwEVNEhyH92RbHYxzsXofgkW9V1bFElUu
8G5neMRvGEKuxgWNS/6i2jm1aH+p4u/3lwFM15/ohxwKxBNAxhEhHkXl3KylHUWf/o2lTPmgzzcL
6lGAr6h+J8jyjqDORZSa6+xqfWjxonzL78KClkmxUm/NzuyRO6ylj/pNjJc0WslUOJQbES4l6t4F
CMQXQlevUrDoP3U7d6pVe0qvs6MHKe5ki+v4mvRr4UatKGp4pJSDxJvqyp/1S/Tu0aZaGivtMoHe
fcDXMK/cE6cfUGFNsk734lW5WJcgwktte5uJAvKRT4jLekT0o11/CMRnrDhuZEvaRPo22OYn/aV3
jTdS5XYEKKyLn9oNvEX0Qbbk2BL9tDPonvDNgT3gorU9zNtv3q41nhKC2u3QxSia3Knbv8CIjE9z
lhaHJpw265QFCPMMaqAfXzyo6HWJ9KLr84WOcxwxwBx7pDXY1VmBbngWSvYaBo2MHMwuyDbIHI2z
Z0pU4IZP3i6eg3eBrEBxUX9yYx2WzQgK06YZixt7Wa+lc4D6eBXFjr5r9yFgrhcGEzSOeWuatQ+2
eSoukNRmnAZbVrgT+pUB9LGGVLbQl/XWu0O2VUcSx58QRA7TWbgSTjg+RXf03AKlYDtJV4D4pMO4
xninrunGNgtW3U//aB5gW3eOuGz2wnU4W/vpJNBE5cRwsCDQHrzvHqLlHrgRFWA6ojd2RImz24t2
M87Gq39lS3glmO1L2Ndr5l/EpZ6CAbgzwgXX1TORKWTCohRdiCdriZlhEbzqP/4OmbhP89WWX4E5
qPjAGar0SNfS0fJtAg18x9rWPjqFBQJgUXEsa2leK2JOf0R/KWyjN5FH+iRtpFPZvkf79OExtDmD
o1eGPrvg1oZMBt5sz8s5gUJFA7EuWQ/FfqVu6tLxN+noRj9W8wwb33S0ni1TPQCpodFLUgLcY2YW
JDnTaV/TTV2saSmhqTAY5xuByGQblfXoKIhlaICsp0uAmV+2s6XvNCCVgerYxkUZbdltnq2DBAFg
hwlSM+xyNez1lcU0kU7CS7xs1hzd5XP47ZPs65hfYrfRWVPP5MWhXWgdI12hE+YQpH5CWdrR40x5
i+W9a4jYWJDKMOyQ+RK7fAQY8cIZXdqXRAkaADIc4Z06P3Jc70s7xr0tn+OZcTqhZ7GbD0tEp4fA
mAQxlgUHOvvV7y46gd27xKlXNa72RbkqD+BvP7KHfBtf8KibH5R+gq25y46puqxfg+diXNafTDny
Xpud8iE88em64CsDhw/M6ImaRqa6CGHR3OJgTVxT1NuttJFpozWUNXlKzGlbeYjhVjeXwwYiCTTU
tbSaEGm8NGuCrizwOWBxvjw47YNTL3Rx54mOceh+ILJ51L5kakGr7LlGMLjo7sLrxCcNUIvL2MkE
iUi/aZmNT8kuyXbe2uLub5f7YK1+qNalPSFMzIdxMbr1p7dRhIUVuu1TpK1BTtZ3iLn4FxviTPFs
8eHtMCiO0P5oP6/7k9bu9WCFG0PeGz85Yzu0NeBKB3ry2qVluxeuI+eNcKE9V5cemfxHhuZyKeD0
OAuuj6QGZa2BMhm04pKJma2KlblOm3U1nRhh9TktNlLmBOKChhXyh3ZHjICJFSnbyk/8fYO0StwG
3XJ8GrqdEbuzthJcLZ5JMFOBq2QuYTLc2UP9wkkhyu+6eiCYsgYDAAC8heRoF9/VU2Ndm2jtcQx9
i0jOu7BAIX+SwztFweypPoWnDE/lFoSRf20fM3KQxovGGoVxyIGlwMGl+BSNRcCm/6ydBgWfCvCo
JcoAgEs58EAI65CgiQ+3w6P/br7JBxaJ5Du6dG8Gtbs1kI63fF9ugm27a17VpwIQBR1hNKVXhRwC
qGd4oIJpHaROsSyNtfXWpCsTRVG6yxVwUafMcLAABgvTO/nTNf8q3ooA5wb0RptgY1/79rUldo/s
B29Xqn7jLRtf8C5iw0p0G5UcwsFZ8F3YjWucSGAUt5RJb9kqbHf1lW6n9xAEezpMP/lev+YvESDV
tXnzOX5ts2c8qAulgZNoJ4dCcwoeFtYRHZQydlTbYLBdgGBXKFAWyZ1zXJO9+4GdUxoFMbZoH7xO
zKGYB9i+wH5gCrPNJzpuXvHQuotwTq84ZQbV5jhO9zpCKvqB2HP6ZmMrMUbsyEedmaY78YFu5QoN
edgKCmw32zua6xrBNHXFaaFdtAM6+uh5dIHMqB8MfGHbES+7jTD8QMVYZG/Q4Krvdl+TX7vEMILy
eUSQ/wz8X9h6a84tTnqJdwoxEG6+TVxzEx7MfYEXzOQUvDAOwYmTg//GnEl2HUExWGDUVSPaxRWS
AMG1s982RsG+rKybhzWG0aZttaMB+3RHXZ06hbr2cPAVbsyMgDdxpf3rv0ksWDMz2cFYku1ic5U8
e5Iz5V+vwlsxvIn5pUscsGjNAryR53KCCldIFBBSczwbqtuglivzCV6T53OsbzLabgs+OeuLh8Gu
GnOM50KzkW3hkN6GO3jT7s2CTbqF3UGV/WvUbO2GoYXupKQ607mi5eeWD3HNY/SePCRFPfvdLuDg
J0PlIKJlHdyZoDnKcVfdphd/hcjWZP3cJptkn793pu3vkpt/BF8OpKF8tAh2vikEPKkf9Ge4iHJg
NZfYZKw9imXfjhGLb8Nz9sTLls7im3hRbhQz+LG4o7gjvOL16VAkI2ff5Q4PV9glb9TuuCgk37W3
Q0Ayd9lvPvx0Mhm2KKqao/nAsPsR/VRrqBrmpliqn97exKzpcefjjGznB+sJLyN1vWLfb9N6oTn1
MvhKI3pY3IfWjY1K5oWkxyV7FOOlfaFUwH7dvlD6aEqSNxZcGhz/pD4Jr6krfoqjC7azZqqeY9ZD
hJ985M07CQvqZ/XDrtWXTjMt8trpN9CGlKX36e3qh1/tIsS8G3kvOMYW7lgZEHxut+ZGdMtXi4hc
ooQefNg/SOgFzba2+EBgx0uON7jayrpUl+aOmPNhQhzB/4jwk7mKItQd98E7p+roh9VPShw9dJKP
kQKfb393sDzYFdQl+mx2+ebRXgJln3xpL4zOp/DdW6Vry3OG0LF25LzgL/yitzAjw6fngALm0iAG
m9X4TdiLa7huypLk1tBh9dd3tE6c4MCwGupltKm35MdLZ+k6LzazSIw7nLGRzsV8iTXpMKyo5/nH
8S69vJQSbXmHsg9NWzznbIzlW4KWfTG46pGBw0MKLvIu+Mb+aj4lBD/9RLfuk01AuEpu9prdxhSM
6kK/eKthY1xZo5gUxhddt72yh4SCUZhUW1tLFtOVbza8Nr4DgXvOPydOCCz6hhOx941ynOs62tvo
GzRwyslIRTlpA2QD0PLEKu/bA3aLQ4QH5pYf83fk6NZ+rm8KdH2W3pN/DZhPtvdIvhnD3QtHaKKQ
yoV4CU8sRzJLDpYzEoUW9aN+aK/1g+UxeBJ3GAnOpds/uLuqh2wPtHe3iS+g3F6IjHeJ0KhyoLrz
Yqm9cra+d2/9mm7Mo7gjUBMcADP5tuMo7Y4vXNgJAa1J/HBkcm1ckZYfzb5na8to+qgupF0CF4sR
hWVOfzNfxmFnOd3R++yHB4wxIV1p4ipXuVvaqPrXxjGm9M+0weHDJa63sXyLr/MEGo5lvyt+oGfK
60l1YXMOLXz9tb/iL+YrbTceixOrIJpDazvyYgHZP2nbYcUnIO6VZU1D8I7HOLBj6kHZ80D2A3Uh
NkqaW8f5+IyX8CPjWBYsh6X4VZpAsZYs4A+BhXwWLtiwmQ/Fe/2CnULm4ildhDvp174GuJjuvroy
EEH3VuJtBVoz219fxYPe4UAtoGlPImnBFVMa8T6Gpjc/BlBOX7OfKDSAH9/hlZ2j48Nfvx8jwkrj
pmSoWPGuljpzGVXs43iePAD7GKbI4HgREuiyRqPxvvVakLeilvGlb8ZAbaidlRHukpCzFyplFKJ9
e47FqFwlGa8nKDqsziOToZ9/iZDdLFo6G3i8JwUZXL1XpYHj0pD/318Gszq0aqGvYj1ItkMP+KtR
OVAmFbF+1rf1nddWt7eE1mzhv+cUYdEnLNNC4Kby6xd9uieG4K9oLlDERGBcLJsK8lkSmA9EltU6
KDiYo3vEgkjhWcV7ipKDEu04fYladBPis0/Foi+gQHmxhPW5Arssf8mxWNtZxGVONy8e73cbwphH
y9Q6ecmdyxO4f1u4u0t//FbmKErYiBxh/Rbz2EukyzVThdQrDJR2q8pr9MopeOyJ7XG4GHUbryas
FlRmaJx5xbNaP0YV9er8dWgOJWqR+kuIopuVFNdqqJ8aYSK2aVJJe0vee72ghDo+xkJQVo0qrqms
u9JonGNIY4UgHxUunlbnPWWSejU8LkeGrNkkL3BjqZQ1ZPKLR3Nn2Tfmc9FOmhv7qIG8Ybr3RNzw
ODjA5KpHnaj4MsHukvjUOpU4fJqyJmwtL8DRF6w9pdrX2VBvWlxWrDNJsqkMjq4AfHuRRK5KwHSC
GWNceWW76kQ/XITq3MWsjYOZWMOuyzhkWh3FwDKlHCRMRHpZ8udI0XhpygZoRMQZji95+EcfU6v9
qD3CR8Fj1sVt4moJx4VWbLcY2I9RGXAbhlX1f/5/XOofGCvSnDD6v4AuJuIlQ9MtFXcmP/Q3oIs+
JDJ4XbNa9yqcgdwCU9CxX8heuKnTxia7ZFWp0bZQZDbjarz//cf/k+8y/3RLUkQQeLqu/sZ3MQZt
aDSil9dggH88kPBi7VM6iKhiCLNAyat0ql0iXum//1wJ7NA/3rYkK4YF0Q+RxO+BpGKtF4M8SEC5
fBCVFU6xSl+FRn8edbzwk4iaPq0O2PAOuoWek3YyN9tc2cA13P7LS5nf4+9PQJINWVFVy+IV/fYE
pFgTR+Sh1doTwSJEpQAWQvgOchNV5Ck4+QX9yRkIw/Ad6J51d20O67Y4CXf++C/DwfjDa5EltKiK
qWqy9ftr0UJPkoU8pFdeZhiqIjb4GSuQjMV7gBfNE0z1X56E8qcBKGPxMLCYiLqq/xYNG9Oxm4qC
HD49o9xn9OndUDR0kpy02qlBvMnHb0jNW1F4AGOyVY0TtRw42iMHwGWSbJX/oKojkMBcYGKZs76q
8Y+82MV2i+Oqqp5NNCDFiDK1SXm8RUsLvIQcwYUIcdgyNJvL3x/qn56prCgGFllzpl79Nq5HH0yc
GPv12kzZCHXwMLZe9v8yeX4N0t9HjiIzdzQR/pZhyDzN/4IxDTidx8aSq3VXaTfYNJcuNXa9QfG7
YcYUlGCNPrtMBRFNvsUXvUmMknbA/zFgX08uesCISuri3O891dzz7FeFqX5bzcwsKd6SsjpMIwCN
Qi9XYu2dxTb4IYWscv/+Ycn/oGexBimyrsmiZUqWpP6Wgmxp6iD5ssJ1wOJo6hs5tAKw/S2tljHl
mU5VmK5TQ9kM0J7EuaxsulkFYnKGGgcxhBF9+PYt+duMq3s9MxcUH1rB1PtnLzWrf5kjf1w7FJXG
HZuXIeu//vy/PnaltvTcCHm5jKxFK0G1wXC1mGbslJR295iW+uzpfxu0XaRQu/QRwFGTsefg9X97
LX+aPQoLt6iiqEcY+tsQ8BGWSAIY13Ws0T0xSmCyM21kDKgJleQ7+hrzCUg64BjaGH2Qfv392f1x
+pKGLasinDedgfi/x6CF3+Q/Y3BAUORUkkyRuQsRiY530lZnXifk+Hnm4cuKAYLMD6eTr5FJXWnG
yQzY5LCxD99kJ/GkEfsvmkj6boyYgqt/KJICdk/CLdtqsPePty7wPuBE7LBRUjCNuu1MWWpmDNXf
39gfN0bFMnWD3VhWzX+sS2hQGUAi+aD5TiOez9YVXIGo1lyiYkC9oyUmx3VDIimK3Pzx95/+p32R
ETYTz0SAe8pve4I6eGqrpuwJ48zpEShN9GRBMmmjleQb90jLKJD0zb+85z+tWqoIMUmF7wPJ7jec
XDy0WTcmfbWeBp4lgps33czf/v7O/u1n/PbOQq2R8YkyYBH5HSaCs1Qz/ZfF949jkskg8fgYlcY/
xqQVwWqRGyZFKblKTwuATG/bGhhg8LIvwy9MkBoutbI94Je5YGqiGY9+OCGh2Ct3YdUdOhF/qAn2
tB8TulQGFYNgDN7CAlRmjQK4UxjJ8J1Jz2VvHmdglG88FaH3MQPHTA+Vxt8/OGmeyv97tVdEUTMV
k7XHQrL/256iakWrCMCC1j7idLthG7fVJF3KiKCgjjLNjDq54+6m5QDuxhdKuiYFR9+CsK2/vxTr
T6/EMC0Oq5osGb8vOqVuiOZYKOW6zH4En2Z7IFO/NshtUfXxMlSNt1MAVgTK7u8/95+nE1STJsI6
Qyea2Pz1Cf3Xwmv5UjNVMbEB0xQ4hsycrPmwF3nR4Udj0a28fzsPzSP+t8+c90cWAsZ5TVF/Px1b
NYTmcTRxh6km/AiU2RxlX4oqev77O/vjz1FlUeIBs5qr8zv/r3dGJCnmssrI1ya1m8mDs0vubVh6
/3LWNP957FUk479+zm+HLUFJdFJe+DkgKRrBIikAZ9uyJolsQBYg5Sp9xackzDd5HQ2s28WrSu5C
Gd14+9QaurZzBWvWXCnpUkGPJQGZdiNOQvYUpLzibDT5M8gHPQq2UgVw0/rUjIjcxn5fiNkKfqiw
HDQRRS90n5Y4U8KT/auf4gOTPa75kbLRytp3p87N0yDd9yodOqkz8gVccATwebMM8ukTn7mw6blQ
4pnskUfSyy/az25OkDHigMyoEr8YQBHQ+w7XU1pt/tCgVzNfJQOlBNjHAnNT3zgEVzPSbvgYt6Yf
vPapLiJcha6jDerFL4IfqOEmKVh0sA3NpIY5SYZbadqL6MrRdObSXK48Kqy5RQO807HbRGSm2uYQ
PBPrfvPD099HivSHjYkDpaGxGIgow7TfT0tJMgmQxduc5GWAAHLQX7skuyi9fDUr64NqRGeLY3zB
zvOw0uhcW4EKpKnH6r/PQ207ZuoV8/qLJpVLKSjuk5C8SboCNVhpSJAnxGAaAwo7pe6Eov9cdXrG
w/XaBabE1eCJX1WNv9qIL9ja6FKpwXPe0ToVAIIq1gexAVetsY5T016JhbLrznPViAgQIbWOVRks
VWyEjco/iJIQnHrrBD1ezuiSyuoeL8lFbrorljm/+orGbKMo0tfoSyTAGkd4MHDJK/m9zaRVMdB6
DPnYPcIb1TAk9DhdltWEuALPwmJ+nbLax05ttNdAl75+/btO39d5fUF969QdhAoZOV+TWNtB8dYa
bcG2Et/rqFt7A2uapL4ocrbBZ0HqeHaYAvnsk5nmx7AhguouTPn/kHZmy21r2Zb9lYzzjrzoNoBd
cU8+sCfVUqI6vyBkS0Lf9/j6GlBm1bUphlgRFXGOwrZskQQ2drPWnGNe4XaBueP7D34XvZR+Pl7W
RBrrrkeaRVpdmY39JoVFNd8pnzLsiLdRK/FupbdY47I7zqCMKRfD1ZkRcmKh0CW0VIpPAlWmfTSZ
uAnUUr0cUEeDISMHGpI05NK5JalDJqVYBYl8CxCwI8kokbOo3Pao6mmCuka3OfNepuX8aAI1dNsE
NyFhecjjIwpVlrbt8iTbgANBnr6LSM+cjGrJ0kEv11hau0N4rxLQ1L32dv1Ly9R7YOkCQ6hjLrM2
p5voKN62q/szi5j29dRhcEJTLUvXHKiYx3N76Q3kSjQW6aNYBqh35Q5SWRoviMu9C7cvX9xkhE5o
6zER8XC2fKXbNo3qnlnUJjjy8SWCb8t65jiC/4/PivUQOZ07NOBlnQeIAMka/1+iLD+5IZg6Zn3Y
DxdpjDjRyLblRNOoJ8+5SepLGcQhjkbrl0guYuwElOX7W3h/41XmKlNeIj4fM5rrEuWsW9aL0VJu
jTbmswS1DnEOtpaZjSu3sUh5o2J+5uZ/PZwYnI8MkAyC2oauH50NqqjO4whPFYTW5rrWJa338hUG
1ayNywMZk4e4GZD+GCOwmOz1+xf/uoM2p9VUs0FC21KIo31m1Oa4myCrk7pEuwm/EtT34UC1bhVY
xWWnJ3ejgnjo+xc9MabYtYO7tm02RoZqHX3ivMqyxmubmJgmJJ9oCQlFfR2tBuhHeCMIKDNSPHL9
axLae1TUb9+//OcW8M+nzVQNPraumZplieONmRfEeWoSFbwZRW3SW2wZHZaO9E6dU1q9CWNr32IO
oL1NLESqgLboqE4UxL/2qvNUNsahmb7tBNHNUOHlz3uHikn2Ogx3RnMFxm8XZlj07fLc3fo6TfDG
OXSwaReCtz9Nab/tfwpB3dpqEt44pnvfwA08Om8hJnwQlGdOB6cGhkHRz+IysRMSRy/lIxV2nVpG
myiCa2Dj8PDsdSKaKxudN5YxTpS1fPr+xnzdMPPxIKYbQM6nyeZ422XmgDUVJ0IJxI+X+SsRnweQ
DAs11x4+L3nkJktTt8+Mx6/bSlPlSG6o02adFz56CERFEaN27WijNM1uiNuNaUY3gaVefv/xtFPX
VKiUuwwHsqB+XMZl29UHAT9746Vib7Wc4TMeNApuLJXZS6EYl5Gpr0JVrBzYAmbFLFsaOK2agcC9
TQqkSsCBG+0nxT03sk5sl7gGmsr+3dFVixPhn0OrV/Q+DUNsvyU+oDHw7w3RMwe4l5DxL5r2RXMJ
67JCGFHauaEmppX2+Hmcpj5bAAljpTl6bRaQWkI5ijZSAJcwMfpRAYG1oNoZ83pGDhhMtxkGTXAN
kEhSYrD5BKiKE+/GxwQ/61p3nAMfvPoE3joaRkCHh9rQ8B73SQSxhpXAC2Y89hTMNL1c4IxDFJI3
6cqt0rvYxETeTwSZT+hYnZsY6HGT4BOLJ0fb4ZNloBTOUnTAiz7/OkA8CTsJ6BMmckqt4OC67kdd
iV3ZgmQYM2KFYt9b+Y5RzGEfg+QIflLXQ/lGNuJcydoNIC4517XiFcDzKp+OAWcG3PSQfrmwjpxK
M5ojzeMBN4YwXH2TiW7olB9uiF6OjCVr2CUlarQCIIorml2WQiLBNPWGO2dp5NXt92/i5MNF5ADt
C6nD/z+aSBKzYPPgZfEGTyeSKj62GmkHx67PHNpO1BsZwdLi3MukThzJ0SjC7WakeZHGm86g6YQ2
0WlAdjBPV0VLfI12gHmAHpx7Uxti7xPjU7rtZUdU7Pcf+OTqZrGxdHSH4idX/89HaQxVbMSgWTda
Bfei4cuiL9eV9xolwzNZ5byjKv5ZFuJ6MsInzs/vX//UBecqmCzopqOqxxU5HgOrjXxmsyFy36br
XaIvS0r3zGStfz0kUwRjZqTPQPleP35q+ypKtTFjxrAiWgwSzv+MyG/UWfY+GjQoD8xZoVFvgtaS
s65mlAMkn7VoTPQSiniE4YGTw2aUbHmn9l1gyqcEZo7uEjbQIw+sNARO56fhU7MNMRQmJ3x5oizj
WKUDwq+NUHY2O5KKd0qev3Ip56muXw7q2Vn/5HXSDVh3YC+cL52bmItkW1S/NkN/o2gNSOQof20o
m4KEdFDWxMHPJv5pAn7pFHBVHTtSq9gFKQKY7weGPT0Bx9MBN4omr6kZhJMcrXOkOwF48opog8kY
lw6gfwfwAwTKAmplgPYLk1RWE2bDboItwV461Vp1XmzHPCRoa7L33sO6EiTtpmK7FLJAgpomPmnk
Sys1lO29uBLSvRpq/eD0FDNyBoNq5K9mHT1Ko75P8uxV9uolwcg4vlFOmuVL6Yhl4Smoa9kvUaqm
BCkPo1bcGdCackLIZrr1HmQ0230nMZaZbl3iMb5rDRAwuV1e+I0B3kJd0eFfuLYN8NR6SgOOuQx7
FcVpT/7slNnFcJhFIoC18+Pz17aVLD+vcl5QUfGzn6F6blU1T957mwor8x/evuOtfelWU0khYWUr
yl0KbMmJ2l1Hk3MxPRBl16EP8kkx1ZqSA8xPiysdSu1AMOVr6JW/Gr/ajqp5UAJ2mXXHhF2UxT0s
jtvRLDu2pXIelf6v8KcmQY40PqIEa7jF4bXJYJFFE2fKji2U0Yr11jK4nJzopdZA9zjNxYbNt1QI
+OClctw6LU6CzLurK/pZtnJmGTi1wdBUk2MkBm85HeP+nBVju+nDAIDIRqm1mdand17v7tRwqXnF
Q1YOr2qOVseN9zIbzpxx9BMzosZkOG2aadYax/t9XeOpJiEx24yu9gau7RnY/yMJsstCpvdh/qPR
jI2xGd6tyVgmEO74z2pmX2au8eq09X1K2PIUJLHO86lSta56BBS6m66o92CpkvW9X8bb75/VU7Mr
NS3NYr/PfuzLsbuFttqXXpZtuhBFm51ui4b6TtLdl1G6HfNop3b2yvBxaKHSHFLeHDqSWac293GN
OsL2sc74N7E9/gp78zlx1LcRFlzoPGjJ8BpV6pkz1cnbq2m0JenFcKY7Xn1NRYZB6VTZBjvddWF1
JaKhR6/OL1Q12HtsttK4Xw6htx4ccTZX6MTGmteeKs+6JiRz9Z9jiymvqyuzYGwRnjLXGc1ab17y
1KzJKBNKeI+zfueP6lseq2/UqVcQ29Zp514LvbnHmj+LagcZM/BpQ02vvr+Tp7YDvDmOMwZ7ME5u
R7Nu4pYmwHnu5Fhnz+DGVsMonkPBdOn59ozz6aWaUlvyhLi2PLkze+/xzDs4ca7izqjScCwOWM7x
NjC3zaBOUqpLxdDeT/ens+TGq4CY18+mbO9VNXrMEuuyj5zrAD8ZOo8sNJ7DanyrbW+vpOZzCmRf
MXHN2tqZp/PEcqwZqGqkYbImfenOt/At05E6NErohnN19i5EcYgrBlDgFXunSc81g08NFoOYLV1o
us5x72iwMDLcTK/GdEN1YEVS6LyEZzKDvLrILf8+9Af+sD/zOE/3+GjlpV+vCsOgA23qcpqhfju4
52PXl6pL8QrH8tOIjrHHG27XV16Wnit826fu9u+vdTTepBJGoWlOhTIJH6sKXAymGqQuTjha8Fr0
GQA2B1mjaax9tbge88zGhONcOIPkobUWWNYPE9E3Me2VRz+vzAfSZ80nQPUJnXzSScAtxeM615oA
DI+6rZT8gCXWB6Fv1BRroUhc2Bd5Ux4+ycdINBPaj7D58ncz1TaDwb5QtGBXwnFb+dq2SO0lwYA3
Q/Dm6fZSVilKOnvn4MGm5KL32abOhrVayIu8bK9lAvRFGdblWF0rXXGIAPg0ClZTDKBxe5W0w9Zo
cKkVzUcY1oe24l166XWfQjBJ3PFexHRKdEmkUYZJex7YIGzifpzlP52tH3E8y0xSfhNXfSbK5iWq
rE0JskwZjGEOSFv2i1YlJMeASLMq8KN9Ei4lH2VlopLEjWfuLDRBdugVq6RHKa0mrznSLCqLFTlY
9cXoDTEs1JR1xCpI8skYgeAF1qZB8qMjvWDHE4wTlFbLOvQ6hJt1B5sOUFQ3hARENNFdk7BJNKQJ
GCRWY37ERN1HlggrQVz7ve2vIQshGaeCPSOE4dkt0FmH0linxAI5Sr4Ho4dHh1E/Ouke1PnCyNmP
2Wq/rVKWQgE1LsIv3JIdJKN3iT3IDqqD4zoXwinf2yDbe2W6V6oaLYWL5snE0p79qhztSY/xLaZk
zIf9FpbhzLbA3dI4eLKBI7k5Jm8gxdLf+IKfFblXKqFWDeAAwxerWtlOQ6K3ir0c7AvHGjCR8ian
eQBI+hp969qI4B66/mUXNM+Z7fWLtBnW30+XJ58fzbY1JgcD2crRgdUqqqIeLCYkvXIXpcWM7He3
Q07iBSohc7CWzSgv+Ihn5sFTmxTqH5xeEVOgVTp6WeEPMFS8ARcZ7R9NlddplFDPT8/MRCeXI8EO
kw4nJWfAN39ORSbiIOD1RGwSRr1pOhLMSRppE9y6VFMy5HRAN/29LPWrgFicQju/Uzg147Oo2hbX
mCrs8cFR5kmR5J2go4CHIy5QnDbo3zvFuuSPrxEKcOhzZq433jH5L/0AxStIxEu1BJDsUHxsCOSp
65KkYSK1HOvCTXQ6WAJYsksQTQc5c5ZoKY9g5W68OH3LvPqu8b0dXPELObTAFEibakWJQyGlmu8R
FOJhIE66ZjFk1sFowMBFTJfNMPUIY2Wul9BK/WFyOqnDq5GOm3QkcMe355q0rxNfRcj/plfETI8t
BnxyvWa2EdwV+b50MjTsJqYBtR5fp7uZQQbD/9VHCye0HjlKRYkFtGEAnxXuSc6+gNzLTuSHq3QI
F6aOnc+8YcDRW2heQKGmDa8cNqlkFZCHGlCFqhK7XughYa99CcZRAyEcu8GayA9SCBCo13H+jpEK
MKkKm7tvwfIjjOg8k0iD2jzkfVesBjT/dl574B0kDm0NDgW9R7u1dpWKiTIuvVnT47Ftw8cxyqFv
JJNIHM9n4PICE1bw+2fw1HppGRzRJXo3hur0jP62XgZqJZI0alPoh/SY9IfEii+GTl1HGnE1/18v
dXxEa3N4wxnIx41vQ1JM4Qun1NjBJM67WjnzsU7uki3OVehSkKNxnPvzc6mFnmeFWfK5ok3lk6bn
pUu/z1bTvj3UhhfNI14MJzu44TMf89SuhyoNJSm2WpzDjnY9VomsII2ZXnravhDQkwTLS11f2768
0HLuL7///sKefkVBJX8KNv1SbQBOjboFjuGmDEsMYOUBqsyr5g5PWVy+16whUJ2W37/k59RxvM+a
9LHUOlEr28fin7HKofqToLAJ+9ifm4QctmgcMVtKgkbVcjbW1n0Fm4ksuC6+d5xDEUFxLAf2CGU3
tfoyPOb1XmGhqjC74jNNanakU/74gLRBKBnUCZJH7ERcRIjeKHS5mOLGrZXb1nwsx7Xn5vXcdnje
OlxpZA1Q275o4egueFYuggC+FM3baq6592WMMa6GCZdIY5Ml+kMvi9tUSYeZSyUWQfPCr4kXl6QN
L3TyE6jNkjMeTe7zogKahACQkLBszukzncPxfwkdqBMCON73V/XkqGXMGrSCaE2jQf1z1HbEKiuQ
95JNV+Tv8fAooY1E7rgFX3etm8u6WYT4HcdzhcxTAwgeEIVMCrrml5NB1SqDn+tWsoFQ/R6O3D45
Vq9DXL8mkwajL/M93J/D9x/21OpP5wnFuzp9+dxd/zbzqLKMECRDPoxYQjJwNXOJTmta+stM7EJH
u4mz4jDtT75/3VMz3m+ve3x+DkczbjOhJhib+7UTM8ZCp7rudO2pzNrr719Latyw48eEEigiMY6l
zApHpfK6cwj0IJRpY6ThXd+33SJAtu5RjdXLuCbGJf8QhLnRfRrXg+rjZXdgZlA31LjRrlvZM1Ft
DO8tzqAfWVZ/E3rGHlZln7gATo0YkZ+ivRFAfu1WJrA8V7yEaCSXuo4sryd2r4Ix6IeAc8T4UDcg
TcbonrkRdi/kqZWfbtnTYovGbVLh1ia57enTXGI5oUrsE7Y7eR1luJEKhfOGBv56xsmLgnHGXl9J
D8RsVFhCqDu72tprBRl3dUWaHsGQSKmWqehe2tHsCIHj2KPVYo3c69q1PEjOHfBLMk1YgmsYE9Hc
02EIR0a/N2N/N+2bi9J4ctgR9xVjg0iFpef3T6Y3EoNVH8KsuSbuIV/akXLRR2LZgZ8NFP9DGcth
Kfx6R8ZsfS1Kn7QozK8k9J5ZYk49NHIKoKbxwNN6LOqM47xCd5lTV885XWXGUwuOolbNJ5GLCxq+
TzURZWdmev3U4JVoMnBD2LSKj8cT50uP3EImCCu2r3WA98huXX2hVfMCEm4wpUNpUwuuCuTGckMi
DRP3ug/CcOOFyX3Z0NbMddq+CakdeviRuvkzenvCrdpxQktEF7B44SU0ANXBZi3jFguwJqBBfP9c
nHAKmHgs0HnoTDfUKo+eC08ZYjSVMcwjN1mhn8LhrlLx7kvt2kz4VORv5bMAU58ywF+PFJ+wPSkR
Zg8ZFXIPI6Ii63XbMAvX6T2peui3sDqtSS3AiQu/nUiP+LE1Vq5lAI/PIV7WCgEUsTpFQ6vkvgat
v/n+Q31N/Ab9iGhAmzZTDuWfacT8NqNJa3CSWjfiTa+Hy4KiOig151BnRFmUer/SpJsvsgR0eKJr
Bx++Amf4FHuvRzZInUbrIOIYALXS8Z0z89ApIQaibVpH0y7B/lKY9Xox5m7LZJs7/mUTxK9KXOz9
DGO0MDEi12SclHC8K9EfgD/e+H19JWh9zVqXk2dd2Y/dKvHT9zriRkGpR+aWvA+kFdgdP6JJnQtC
a1D7mMrHmWuqnphB0UYgFUDgRmPnuKuphq5nUTZK0GeXBClF+P2agWnDVXckP6MR4er2YxZsO38n
O9ADWRiNV1KF3dD5b+pQ6Dc00OhuxxCDDHfK52wKVG/a8OqNPC5D/JN8yHTZpfUNdFS4JyQrypwa
R2rxtIigVRYhXFVyO3nYBqjjwgnumKwAVKaZvYkjaZK2m3KWcoxdppOQY/jUhafOF9wUfwdADUhf
TIGibSeuqfuOT/HuqSoMH62hVJZqkaM8VYw7RwRPKTKkmdGY2qzL2Ss5inMZyV92xxRshc2bJ9SF
K9jNpO0GIduisH5ALH33XG/Xe7CfvFAsPCPbT+tJaz8Qg/lj2hTWsfFUleVBa5o3nV4fffOnNtA1
uv/8YEOtDz57/q5rtzKvaZD7F1Dr24UXdB9XrmpcS1YDzwyjNdVCLOllQWSKtPfEIXN8hAjIFNvC
/MrrzRhP3NFB/ZFmw68zY+HUUECQZqiIVjjUHnfVBpoJcVUbyaYPsxgspDED73uXeFW/5jzH9Qnk
vjUVQjyn+QufTZRoZ5QlJzYtGAQddOZiWtGPC7zEXRdFMm3QZMbt6+L80bJBDLey4NogJ93IoViO
+EhnAazlc0/xidmfUgk9Hcq47BCPq+8pPfamS4J0EzWESOZpuDEzGGY2oPuFUWCvyjAjXTriXvAM
rBLXBx5abdw8I/fZr521nobXblPoW2OYIgBbCYSQXC5VbNumd6+gZS4ITDoEDsGh7C3W7GrYE5bl
v1ex//rV/y/vPbv99/6n+td/8/tfWU7wqufXR7/91yFL+O+/p3/zf//On//iX1ckt2VV9lF/+7fW
79n1a/JeHf+lP34yr/6fd7d4rV//+M0yRVcz7Jv3crh7r5q4/nwXfI7pb/6/fvMf758/5TDk73//
9frGLYBGjO35V/3Xf761ffv7LwMlGTv6//r9Ff7z7ekj/P3X43uZZOmpf/P+WtV//6XY2j9NZm8I
wapGRUlM2s3u/d/fMv4JL91Wp4nSUjVhGX/9I83K2v/7L1P8k429iYyfTYOhTV27Kms+v6P/k2OG
RrOc4Yw6EZ3//3lzf9zG/7mt/0ib5DYL0rr6+6+j4UmxXWi4dHiDJtIr81g46mhtMwaZIzaeJX85
DTkrwX5E0UfgdWGc2QkZ0wH+j501xyQ+qYn8CCUTnsM/F1u3aQusXJ67GUotWulOo1M0gbijFUYA
L2Reqm9VpW6baAkx+0qmMNuUfhsnZBMEbfIjsZNdFmdkjnegArsaJHU/gKSPPLTyafAQOOohj02C
C1FpBbGQi1wvukVTVvPSjJx539vOLBTBZeY5mw5d21Jph2zZKuWZdu6nOvr4gwoLAYjkTtnc3j8/
KPrHGM6/IzeYODd9TUiUETrRoglYncwRKENM9k6g/zLV+CMOjE3el7fqlLJcu2m+DJjPPTfZ+Gry
kZjJZRwzVxCcGrPnFssoJUZ0sLCc6jA39YxjL7Ddp4ju0E5f4/k2t7pjkGhsVgAgyP7JauPK9qKr
OGTTqBpL4naNHXmrSLTs8DGwzGYXjz5iCz9NOoJODYQHOGfjUhtn5D/zTk3edt06xLOxpZ5JAPUz
26ufkfdX4IyLje9oD2kwQLtJfXwRMtxwPPNAohtULu3gQwuHTZp3ty2JkjMfOO1Cn2nD+F7EBVwE
78OK9ApwUHCfNyBXOtRifCxnMZjRS1YACnFl+9oWAlynFXeL357W/zwQvz8A9pczAYMSOwtuKInG
DxPxn/dKLc3cSOpRwjUERqoV7iE0oBdOPPMUi3AapXi70waWG0T9RVsQ6ZIhLyDGcVMpk+i7megr
PgpwQjbwjaiwaIEqd5C99KDb5RRWl6JwngHJQtQ2dSTz9G4IYSAFwPIISkK9x7nSWznDXntqCY0B
ihB8CPza8zyAT1LYuEJIbCHeHFwxsgi5HE1cEr7Z74yyeI799NKkNj1TAhFSSAExLUDs6/lj06W3
ScbAs3tMzUN7GWjRj0qkt241VCuxy9puC6Z9oZOsFbrKTaPXsNip7iU7Q63g7CGdJ2qaOPaGu2im
qkBlIveqhv7IRZlMQkd4A99hAdfgwI7twymjHTfqLpGMmDP36cTcwY5yaklibfoiFqlMo2kGu5Ob
wMg7OAvk1TieGFbaRAPSgaVHz9+/oPalEs/A4NiGO4Y1U3CC+3NgiFajkIuKZDMFl+WWdTvSM5pT
W6tgvIJkCVKigyIUPk7zHA2M4CDjDtsZAcbsrrcssR/grb3CI0v85fv3dmrMomDj7MJk+rXmpGu0
yBIllhtbv5RV5q9tn7fGSkbUKc0FoFnssEmoOHMPTrwsgnjTELTrMc8du4Zoe5DD1ilg3kT8MZ2T
kKWoMycLP6qioSjXR5BbnMP3n1VTp4Pl0WwqdP6YngjL1Jc1KvRoRnU8uBu1nuKYvRuPhvHM7+CY
T3t+O4fDabagcs0Hqi8HGrykEvRwIjNb/aD3f5G07OslyxKPXXKFTveiCJlkXDUa1gE/JkYKO0iY
jmkI6I03ghMotmisWMmtiX2PrEh2+aWyRyG7S1su9WB78SKysmXB6y7jHstOTHhImOMGK9Vby8i6
hW1VzXxKD0AgSFIhp3eVakn2wxsgOtop0ZqGD9XWHl1AIninLKf8VasPUR51C7fpbiSdSVT2KCLH
wv5RdxA+kXEikLMjGJeIJ2HIS3hk5gfCtQvNpc8TBjVR1Um/xMEJC2jWWAFOzmnioYl7aXosBipo
ScDOsA+KlWLR0Ap6crmNeDgYbfaAfnkKAOAAKdHr2zVrTqEA+W4CeTA9HjyyE5D+F8azhRg5KqbV
YbBJoyyKdKHLler4iKShKme4XJDMwdOKy+RMJQLRzNdjBUx9jGu4JBxLyk/R9G/HdkrApJeMoN9x
7BMPaazCtL1phhEXiIt0o5V75OS4bQlhNwzomn5tX43diH++8LZDb0JCmgolHPlUGOeuo240ID1I
msNmlYQsROxV5oKMt67BMAbGxrvMdGT2IcHXegJhNF7R8rEWdUPglY+Nhqpzg5dc/CITsCAkaJwP
VaLPhUPYRxIDgCOkeulq9rwyRqJXM4/M5WT4qFNrZ+sBpnAhYUBvS7+7k9gRV0GL6T+r6jWhfeUV
xos3Qk0AMLrDoc9dONroAjOGU0VUZj7ew1e/jEV65xRYTC0cKsSGR2KWa/qzbOJuRUlnRdPInsWN
hNsZKgvhjLhEG7ZYnpZs6xFuWqMNKyVNm5XfKk9Ibyjt+MMaWeEDsPIXN2vEvKzEUzlU7iyJg/sw
VPBj0RazXM7brn3pxBHs2Uq5LsZmS7kzWLS1ved1SQO1EdU05RZF74Cqr7s3wnyjt7icVWybVtRd
lQPkLIcrhHdKLM3HuosheBXtXVqIj6EIsnVS5qs0L5uZlsuQbDDeN7r7vc/Gem5PZhUr0laEBebz
eATr22Ou7l3Iz/bYL7hWi3jIorlK0Aatw7FZuobcKh6brzza9n3CSObfEiQ7vLI1c2ZU7EABD0DF
C0NbmZq7GNywnY2ajwDAL3YNFdybqsqB8Y4BkeCE6hHQlW17GyZmWjAkgpymaFyawaoLDbaARpLP
oygE5hDpREILdZtPi7MRwM4iG2BJ3Zlyl5Y8E81ChmnhP45efB8KzORhvg0tH8A88KJZGPibpCk2
cWEsajdfdbZY+yaDAVvmAlsACGNBCxUnTKHSqCQroSHKg6ghDzRworT3XlXIea6VDwmP66zVjL3f
2aQEVxHocn18TZudRcb9jKXEWueu+SiQY1tqEZHnSu8tEoglVFYXfKvMgrqnr1W/mztiWIgseEij
Ke21reZdpnLcj3PyeshBGGVcLWVPvFyCWM9OQI6Yk2XDp8dL2domVqqbKV5EAYXQBqJo6O60o32T
BfkFsTM3ZNguc0V5TbJ+z6Z1xmpjzwIDtEhJLMCM7K2XVkc4qXL/k1JVySnrdxUKHHLsUVSwW8lE
nqzQmZJZycw8pkyxpoe0ik5jHAb70CFau3K6u0pB7Nk0wIJNRb8cS1BKlsZTXWshrcmA6MxZ/2Lw
2CBUgk3mDrAXu/AqCikhRMm6KLKXEp0Q6iKdCkcyAI1zc5dqlvEqa+iyzVvBbLMtO55j2YOrFe41
2d73qSO2e3Lr/at8MJC7KOmV2pOPC5A6twliSdr3YoqAalV3w8x2XfUXjVW81EVzkJX+IzJ3UTHu
igHEayDhuEUDHLm6TMP5aHdPsRALRHxsumGlRkibemCFY2qXs7CFkjQA2sz95AGl66Rgkq+RU2DN
jfr7WI40QG1jbhl04+2sbUk3kCusX8RSlPG4GFoytYCqIQyAUKrgFlypFqoYSAht6h46BcJ4n43X
LRmQlLLjF3Inue/mY652yWVSBhkhdAS0srV9wiVRgeRQo32uyHRjZ1Uxk1qxNz1LWYGk1KPQ3yh9
DQ59mLucG2ehPSUo6RZQRHMKRVW7B6erKk4f7V3hw7YG3MRsSPBIYdYPNgwbpc5vIuOTUgkraWpC
1A68ygorSjVSgON8Q3AXyNycXiituyoHYeVSLCLM0qkpa2vSJH/QBwweHMpK1vNuYNL0jX3qqSqH
LuT9IMd6019rfkhnl5k0LC1MW5CEgtxFp5TJYVlHgKvbAg2mbdrLtsEAT1IY4oPuIZ8YNpVOXpUc
mx3I4aBDtxEBygt67lUkh59K8IOnvFq6YRcuSKd8bCq57zXWak9GD1UOFKOnwFarqjdD6Z14W6tK
1lER2OglCF3zaSbN8xaSX6Jeqigv5+wjZ4rZTHRo4zmX5gvAIT1PkPZkrJtB21wIK93lhveLZIM2
9n4lJoCKhIjNObuphzonAhQ5RbjIRbfT3epJVeQvNwk2Vo6Se3CVx8ga0URpIPPHeUuqdB9tGtV8
bsvhgGUeKF7s3IR2D2fejjcSn3PUcYwkE6SRNno1EgtQWPFG2+ypk8BwaMtSA/avqes9u95zBdEl
pR+nRibqfUOutRwuTO3rm89/2w0B8bEsb9UoCdIFL25ItgadJoa5L+a0IXoCBLsn3+r0Wangx29D
OmUlitpN2YwPCji1oKMFkUpYMj3fT/E/D3X0IabMFhub6kYbNCLKyW0qVLHUC3PKYyC/gDmOWgQ9
2sBxLvpSfvTTi40O4kJKwY9+Tse2oKY/FN6Dr3Ncg52uhd1LTeoqS+ez7mniWSn3YaDeEdRULhW7
JgpTGeW8m3zwaZkkL1GmkEAYABsJw7XVOv1S5KRPKFJ790O13DXDa1pbt12ngEOkirBV8v4ZCSuG
c3dHcXolUyDEmVAehkEzt71aL4cOOUvPhmepmSOQ+UKQk2mbt9FEBE+3ZqkUO4WTK24VF67PWlUI
2uMAWP77i8BCCh46aRe1JfZsV8liNQidcKIBsO+oUNfBMgxzSxZbPi55DZ3f7j5/9T9fvKlAQYoV
QP4GXWRvu+OudZBKp7GztoSTA+9S8x1yQeAr1G+HPhp3fkG6UZggq5PxqE3Xstk5tW6vm7hfF2TF
0re48JyEzm1cX/uaLJk708fSSQKoUDUgQ1dn5ejwCPi2D2w11NaNoUNIVq/UlMilTs/ZVOpXoQ4o
IkoeGOIsuyYA5NqzkEJ57EZEW9ODTaKFqqNsdOB7VhoULSV6b8rgthsJb2XNeRdafGX7+zzg7DEO
4Kbc/optUg8Nxb/tsuohrej/RsFF0mTvZddfBLq5wF/16jTWD3PnTMfPVkIeSLJ3IiZvdZy6mt4l
HH9sOQ81WKtOdNU2Fut689A38Tt7qAv8/WxTTH8RqiNLH8Uwh3Z1OThk8A70XuKaVxkD9KTkbf3g
3DfshNoMu85oUF3aoKEyS0tQfeAbq/XU3GKhaHd5vu6HMd01SpHuCOV2l2CPHi12QjskVxkXmfDU
Slx4CY+ogm9lUQ2Ou/v8QgDdlDcaXbPvdsHEMWTHhmks7lA3mnmxK9WIrnJAuBzmoOwQRvUvenDN
vwfM568+xwqOG43AMZd9tuE1/trVknT3GRf4+SvHpBCvFfhbfF/OK/yLlk4om0jGnzpUszmQzW1Q
qi9eSPWna9NH13HX5N5UhIVE5NO6Bw5MGzPOTMI3xaVeew+SyLX1gBiSjDexCRC2MjUAPtQabwdX
C9L4lEgdtHVD2Fm0DRM2cUHmE2PA1m1ugt9W1FQshT6+mUO3/axh1qHjzNqJWFIpcyfTOLAFYjWW
zTOnNrZHqqIurfHKcsnf/d/sncly60CWnp8IFYkZ2JIEZ1ISpTtpg9CdgEzMYwJ4+v6g6rLLbTs6
vPeGoVkkgcw85z//wDds9s1Ie7Qn2B1u2l79HR0AOdc1/kyjYmjQ8gJ6y8BZe1qJMRCaHErMs097
2fqYiaJst6LG+5utx/oK/X02iTGDtdrD6NnB2T2oGHF9ttwL0yLcNxkqFmN/qq2CyI/138nY/mKa
cxQGkG5XCO8T5sK2440Z6XuzLNS1WUGmTq5+dXH215mWyO/zkzfx+lR7T4Vhb3VC6oKF9CaSvXgo
KwBj0/yQPxPwxTgurDhdvRT73oH9MBrijVFLkyi7hKziEvJiby47E6eKnUfaSY+RmJ4p4ZSsP4I+
fnUhmKmZ3MjWJsY3Hz4KD86zHK1TDkR+teQ1XxN3C0I+x6C0tqln6aMPntp/dBUd1HrHTEvq7ZoV
x/QWKyrS/WiCHhAkWEeuO+FwPCORhcYKjAAcHcRcfVWK/DS5rPFhhRV1RZ5RrKcXcmh/E7GIlF7P
l9rEejgeASo81X2Lg/rgzyAcrqi+msPSbZ0mBsPI9KV1rHiXY0S41S0WFzZFE5h7SYwyyaqZwZPy
jP55GvHguQwwl6LPy5Oy00hsG7bQDN57LkQ0LjjAC44yxM3v2q2eVEjMSyYWvTNi/VgcRsXxUrM8
MvtuEHwuXIAT2VBNI+d4GBKhxhSCSqw6YF+BYuSe/CEH+WLAkv/nXZdhs1KYgqD1iepETwIXGPF3
WagfIHp8AiFZy82z2Ak5dSCOzB+Qs8XBW04MHbcF36Nra7ihTjCDPy+Ana4t9YrEQDZ7aVvnV16D
DTGth/Ai/khD3LGoSceKPJU0JHmUt1SqRkc2RH+AyjlhjbqlJIeKJ15lH9S2FYXPmF79YsVxcZJF
oyOgxYw9FrDZazERDFSBzo8VvVwhnQC+a27tcszrNklh3vI6O5aADRuXgyJauOE3U891/QS3CbMu
QLYRa2O0JTIQHrg5ZVRl0HuKBXVjo1VkTQDDFfLqo9lDNMrnDNiocE9Drxvia9V74oDCmMZ1NAEl
WoWLfeE84qDJ0FHnHMcpBByNcqs0qnarxmBPmHS365yyx+z7Ne06eUjjhUXLLIz2C/+fguCYKtvn
BAbT8JIgKedTa7jfE0YPdAXkFZTxuU+ynzrJxlM2EJaRB8vfQnzp1xvYJUFvi5nTu8R9BOss2uOS
f5KBm5mteNE1rgg26JxQwEqLu3rtDEAW3HjgFy5U+MvnTCY31F/gFS6zDt5kbt3zxX3pYm5bCqgu
L0hGh2FurTntn/fY4qxWHMrem3Ezs3QJNBJD89J1Dp1AhekfzkHbob3ZbJUbIQuLaHQXNMwk9cpy
jDWMR+BJa5FvjLAdpq/owNWM+jRnCCxFyqULKyI14vi2orhxdu2b+QHp4xu57e528iwD0vXqHtyt
OBpVcDIGJy92STliPfMKuz9YMLfbWTKVN+uSrsQ2jwp6+SFUxAyxp2BOs5jgD4zaCkxWNpgykxEr
H5k3fbRosjli4UbPJxr+a6hxWREghhvhUyVOtDmdM8cHqzeekvBYwKSommMr8AGHLksw8gHdPZnT
Ovwmnf5FdBoG5UJRQNY2IHbP1K2pDkQhcz2+en1BMZYkYqe9H62ZM+jI5y/eQqxm4X+MgfGrxTab
WFYySC0quMY+eSZloVQSKMqFhEJ/U1uKXKQ028p5evddbWy6MTuNRE0yz6evKc1xQwbi6m7V3YlQ
Pbq99dbgjx4s8i6a/G7P8mWohIzyQl6XUHkkUrbHsBXJpam8n+aQf+8TmkUZ5FE4ooxUOfejL4ib
F8vIWeR+N+Ml2euuueNJhtX2LBUZxircGYg4nZ5IE27U6jJhYXH2+hesJhLoSsNxXgpSUVz7T7xY
TbAVGONG4MwpEUgVCZnrQyKaYY1E+tfnbQis2VT6bHRVcGkbsz3YRvJoeQZns8jn7WpygbbWmC/d
gvXikhFbyL5EvJEQZzIL52Ize604f34epvETQgvItWQUgi7a5TVmILvooGRW50cCsGBD0G8SlRA+
PI1GfzZs80wSPaxbTkxisN0EC/L1o8+HLFujQzi7o7yfrfPnQzzkSDqRpdMQZfY/v/b5jSWVVzD/
KUoUOGFbBXv4iq/JYMtrTZq2bgpWXlZZWwdYhPxb5pNAprTG3WngOHIvIuQfVZzapEcpIs3/x4Mb
Yr5qO8OE21pTwt1v/8m9/f+khP+GlICn5+qq/H8nJUDDSGXyUf47k+E/f+k/WQmB9Q94WZByYEKu
pib/xkoIxT/wLjBxzMVYDH6BB6HmX6yE4B/INOnHPFiUTMZWOt2/aAnmPyA3CJuhFFw6yF/u/wst
gXLsfx36MKLGQJqCy4M2w8znvxKHmgmQp8k782LE5mvfNtUtXkZGloQ4Vzr8OZlTexYDuXI+6Dq6
d7k8tc2cXsLFvH9+NphVcC7y8IW0VAc6ffEdpbK+fH7mTrm5Mcy02Jt18sspxJ/S6l4qw8A/riTM
cDEJeWPwK8+WRtI0p8UlyQDEu6Yir66ggZjdwjzaTdmsDOEfWFR5F98bH13bJU+Q3uwvsVqwYZ9E
d2aEMUGdLZ54r5+73pgeWLrLvUfpDkolWnxshiK+9Go6uqnVPTlW791jcSisJHkx3WGEwoajOtwB
YocWnX54fXMs4CWjcB4F+bJmSXuIAc0cB1YEQOSc6OjjTejbzgtySrn1Y+95jC3jtVDuh42jz8s0
Oi3ZngZPuvnlVYl+9QuOjUWRgKyohKrGmt8BszjjSP7l1HVHWgBi5RxruvQWIHCedx6SZYHTHnlS
SROE12CYwLvBOk7xaCxItXIsRrFPu5MMuwazrK7bpkqvgTM+1dTFbdnPJ7M3xns1TDDYkvIP1hik
cusufA0WbztYVnUYR3DeLlPiqbJI9tYtFAM5ZkT1yG68emgWPJFyFjrEeNaeSZxSlRPgvip2+/lY
dTK46o6koxQywuBSFFX8+F2ROmAk7bO0/paLSeJaqBwG74bdbXl1JxEk3rO3cFlSN3kJtMhuhT8+
llj4D1f3NHtWf3eaZIqwwwzIRXExhMjNw+gqdUt74z2fFzisfdhc4pnUq7z5miCWuJjjsmxTUT90
E2I56UNznscMTCijEbQm3zoBbeD4TSJOoMjNpakynztcZ7d6VAGBbWTEzfbTYNb/rYU8XKN/n7Ja
AYNVBxNt5HUw5f43u+CgI7s5bpf2oj3fiMaYgUmBBYzdI4hBzHrrcO4+ubZ87eHynkrZ/SAVGOts
R2msFkkn/rcN6//Ay8Cv679yk6DqMeTz4TlhnYxb939h0Rgyt2uDFOBLmKT6lGeF2rtuTQ5VrR9D
VjgnMYK/Q6jOiAj23ukqDPSaRMmT7dmE9uqX2HiAxGbU50Xw3ABkgx7Eybt29JWE9A3kGv0Dhgtd
gK2St/BXjcfSDrX+fBkH+BnYQTkbx8y8Ay72caQ6F+b7aKwd5gaXtvTm5bSBYLn7fuAXGa/AvwwR
CidWp0927RLJ4pN127vD8uTPChAGNu88+6dmHINdWT+ZTI0v6Qj9SVDzbxXi6rsjTj0zy5/GuLg7
gWvlwTPSW+ss6i0ZVkc4ynzyKgJM++hNsswkUcD0bplhJqS3Caz6asa2Q532N6yMXq3ZeNdhMj+C
1o7cVnzNLOVcaWLAZwzneWljmgJyMV2laRhCsDpVW28Cz4+s3IIRiJOZ6MdEhXdMYeRvEgXDyEnp
FeChHkf9t4jt/tCo4YvZeixuuRLbbQN+dJjeZyDS7eCjeU4SdfWUCiO7+FEUfRJJDeTh5GG/6wvz
AzcVBjTlQsjJMHzzGWFSSmOPrQhVqoswPxngR5tPFR66n51RdEQYLsXF6fAyDJKqPbaZPb6U/hB1
OG7ylKojMHfLJHyOlAKuchs9XTHNtKLYB0Ovh2Y4Kt/cWOb426fC3kpVYYuYUiebiROhgySU0vCv
KR3SBceJY+B3xGRlAb6fbnYyXW6QoW8xgCEh0fDoGchj9g5OOhAD1S/G1jVo84gJMLZqXSOtaxyR
6fDrqLzGVOrNOKt9D/kVG905hJPghMVu6qyY0TFtVliHUd95DZHJjnOxFgb0ffW0+PGrAws0Ug4R
553p0Ss1eGkNk3nPHfrhAVLYqt859imhcCpk+mjFrTyY1texmUmbZXXgZR37ex8zdw+kCLJV2F9S
IY4VGMLVjf2X1FMEH2ibLLccQXsThwF5mhJcKDQYlnwBB3ZIiwU3wWv4g3gFeUiQMre1ychDSzQh
8asxGPE2T/3mBjsbcJLAe7cETekrUqSr8BBOIyFypHkzagvGAzFnRKd1b11vTo+AdpQWnMXbGfNt
Tsj8JbT9ZDh4stBzvNqT6Twtw742F/vU2dYvo7FqKOW8zkzGb3Auv1YuQnPDLg9Y5EEuhD91JQ6u
Nqet2TXTMy5l3XbOynutWmMH2BtGcSm/wiq3t6NXsxzSlU+h5inyU7CAbh6ZqTOArnozjFLsGDbG
KMsD6gL0P3W57QOyIpBlkoTLKdVMrfuatLQwjQF+V+Uv1CRdVGICs8O0h7g4NKQRjiBfknH+6WAH
cHTs5Fm1IWlxjZAHCfV1kujgGyd/Dw1IG587T7O076lALDSmBuwCt/06luGXbmCmbdZLcZhKDAEZ
EMhD1VKZK2PaZRV4FwPxgxu/+cP3NsT7zTWfe6YzlECTv0mGpN9MNgZroddHyrMQPgtIkin+jmlu
uAddO79qmTt3+1dBIA81A9O3Ru8d1/yrkdGzMcakaBB400kvCtfFWMbxc+ph0F4qWoBRywOR9tvP
Pa6mP920DkVG59vXehr7y9zLYz4RWFWYbnN2dPuOvkodmRtiDSUPrSC5o6iI9wsgey1NCQY2QnWc
FY7hs0tY8rpyLWc+w1VbolrT5mKJC+Hh4ca2Two9mqxlcu+9LonwWFdkAQ6EFXt19/32XHcUVG3n
rxkYKJSWqn4ZW2IznaW91nMNX6GHIc7B4TGl6f8UFtqzYhj2pj8Yx9iq73FrBs+hSMLnALh3Wyca
midO2BtsmK7zsGt4bsBohc2UwnuXMyAm5u7ZA2uhi1PP3SVPKGErmZ76sKZ7XOWn0G6sLWXzW4xO
GfYkAUD54l8ZFzaNZESkmOKUSWnd4lk5m25JjZ1OjZSAQXUqgkUgwtfufh78v1qz/jAQXHZOIAWB
QvYfj934mE1BA8AyEX0RYsBOdMKyoyohxzF2y3OegHTYQ/IbC4nyhfED0G9V/RAxQT6tPbxUftZf
SjaTe5u71kUyzgGHxaGM7gEkdXJPPXRBs+tDzDH7em9o716V90xIMuOI87OL/NzlSDm1M1eXHmOQ
PQbSH8YyzJhF2LieLX7y7CfhDe0PBVnuddeRSPc52/QcRk+kHs27tLOgiYqGZTI4hHWgPt+WBZze
ivG4FmlzW9mEhL3pj6F3rF3TswjHfvWtTZz5QmbL1WNP2wejJnGNd2wLN5Ps1LjvdnAjOCAcsNrG
9nltBovRMRr35LdtjkN0A50fRPOK+cQLcTdkeK6faWg6W8ev5YGjhuA9jtjX3EqPLtj3sXFHeUBo
vBmLZNpwjzEaGtnLTSxV1GDFLwkphUIcoCXG34qa2NB5bIp9j0mXEEJvFmXB/XSDj9yv8wjd7BC1
M23J2DHKLxPny9y+13HYR9W6wcp1qx0SVTMncFEGspRO5jB/t4slvVpBTLpjbQKYWBZnOjwirxk4
4qH8AE09+j74g/KqumSWYb51o8kMlqopp6Slbml/m7AsEIqa99o233g66lhmEgs00cPydU92xtBs
mLzikCQN02iTYCQHbhqhFP1BN92yYzxRXaS25H3R09dMD/WOrUhIHQF5hveeCKNqbp4cO/srMUmD
nYvLCfeqw1zoZUpT2AQZh8Fi/kqQv7uwFQ42NASDRcYiBBvvcVRa31ymofvcL40HR5fjzea9hKAn
2HaPztKB/U1kKLdp7p/csPgBeau9rN5oS9qUjxq5Ky7sAwg7fBvqTgAjN5weUlhdZCo2Cxs+1SYz
UAsFSbvHOAWulG9FIQRhKBj9czGhxBhRuew/IZDPh6EUvyul+HEjpQHDQ/qS9jvw1eKihtDl9AfD
t5YR3JcRvYEjD/swr+Q44WJyIDgCYq7nkuX62UC20l8eJZNp6YL8r+zvWq7UnGUZdpJqcCfKuNvM
re1EcVpMx3QhNVAFFqzUmHDpNi33kBb7nV9nNeN+ZIPF7KEJKvI/ceyFW0Yumh/NRoRKqXOSPtZ8
k9VvQjnUPz7vyiJJ5udRp9dMuE9h3dTPaQO5sZvcem+508+UDmmrepINKyBK+C1U3rUz1/vab75Z
dHcIRRU4f+fW50BW5nYsPeeDZ8bT66EcIhqHueLBrFHjTFZkPqf7xdZnf9364daTWz0QW1ta2Qmr
Ao82tN5hhxpzbtnVpSrtZeeXdX9AWrPe6csxNIqfsQg78tAgNnvsYMFpFlkT2TBmTt3oPWxDqigw
8ksChWEaLHF2WvnHkdVPWlznMnXE+JoWfcMIcUTV2CJMrcp3OtPePkyhj+tFgd+7AQpZ4XPIsZT5
undoe6gXXjyYm9IGo2vcAYks2p5xNK/jYP008as3gPm39mxZ0VAzMEMgSoqmDG1sZuJmN6ZMHgxB
beUGqcTSziMlfLTyqEnJ4HMYQzk6JDEd0/yr+x6ws911aT7gc59JfsOFMi6TvaiCU46e/yt8LdJH
y1X83/r20zS9f2rpX6oeuu1cDMuhmqx72K7pCMRxA+FtZrOAnthSfnBW2OdfvjmJez4mBDqE+P2X
WP3bFqGbUlBcw3D/QW5d+5qtHO1gPgxDk1+TWftX8hc9NM8VNHmVMBZXoIp+wpy9c5y/XBV5BkI3
d8Uq2krak8NUaF8NJDJYXVed3LR4YRrxNYZ0vbXG3t0qb10FobcAMrABhEXzM846++oOGNJ1jn8x
MzXfiSwvy+CW6xwrphRrAdEa3dV0CXUe4gwbDf+DjDRIi7FVHIalp0m01pk/Nfc+a6itE+e5rzLI
fV2bwutnedsMg75S5b6StTr6Vnuayv5ODZCh6tJg393TTMTFHlL+/CwAckwfD/taAjOlpTK33Jv0
//nNhd540W4IcS+cLm7juDdi3VDurdVcacVEVKvklse+2LtMLPdGC3jQU7tHhbAlg8IuvIrM2Gpk
+MjpeFhk1DpO9hSnpohaZS3R0FfbwK8EOWk0tcrSvzOLlaRH/oVFbTW5qfHQzIUuaAbHVR1X3WS9
Al+w96gVAG9IGNnSUDC6qObx0lZYg8ZBxjB/8tKLxMXw8vlRY+I3OUoSmp3e29VVbSAdqJorFVpw
tE3zSUqhHuCT5ZM7FHRobATbRFWkBvI1GDDDhx2r7Jm1kj1PIm139kDziBB67ydW/dRkOr7GVo8K
eTQnalHkxhdK/ewCiw4qWUAqsCmW+NxC7t5qq+8CSnT1a/GUQ3x4WTwAQE34OoMZMUZJyABhrFmQ
2VDGP5B0FGsMAyur9MKdM6jgPLi0EaPfTLhyWsabzkjGSKphFQBDIioavGsApvKwiqMGKseTWUDT
SfCagcTYFJeVuZDYU/YwKgJsczsjUCiEGVCG5iVIreJJr6CXMdn3ERstZsRIQ+SQyLdkKt0zvB24
kVKkb+zSy3Wukt+Emkj/VTS+/5pilUopX3qndHZbCEu9deAYV2g9GchY9ngRVU6n0rI3zmoHrNu8
VwuiEnwNoIt7Y3UwGJI9D0H8OtKx7/G0Vcc8HYztPFXGKcsCqD68aIQx+4oUuO2MAZIdtObt817p
TRM3kOJFUws/13W+wCkHhKwtL7ssQBk7J7aYcY/YiJgBpNR4fFriaBalfqb7goyQdXA4oPRLHczU
yz4UMiehDO7ELW2+LH67XFvQgFtreA+cyPW2QeaMjFLszSZ0rg258FhgpNVVarYlLFB6wD2Lg7ct
1KGl9Nq5eItcKjdmJBeeBjdMbiOWCKCE2dW31LTNkFdtp2Fi4gFNiAqel2RK2GNhxZXqgu6tpKA4
thPuoV273D0fj5E0j/WtWIZ461iNvBsdE/q8tPXNhoO6E13Q7MpFwyOUEikWSaPFABiZOQ6JkWzo
nLZiOjAF/FMWYX3pNKyyVK5k1NE0DvEAy0iFZDJMPfEn1oyBbN4Tzbc+OJXVHxatX93R8i+jhmc7
FtNw/CxAAgPiTNIWu66bzLNt9vxzRo2V5SbbDhYCAuSK/cICiVEkrS76D+lOj8lvLrqEfsGO+pHY
XUX1UCcMxoZwH/YBSobk2AF6oLSwg5Phgv0IRUoc0gq5d2y3OcbqPjD5/BrmzZe2FrcB7cyXsrhZ
HmN+F3OMe1Ga5s015F6gYT5yZECcndlBG1Qjz0tPDsU8Bi+DHxId7i/ZNVyI3Q2kja1E/dSmLtO7
pvtu1+TRB6G+eXDtt/GUOCfXWc6OW73FBbPstZGsuoK+cSi+Y125bLuO5tbA4jFw+hJLK15+N4Ok
Vl71IbvlT5UG7T7syBvGvN/z/JNty1vM1G8/B5Q7BeKJrVLeclgqw9vOSA+OS3WWSRdGXGTc5iBa
1IbABNgYSWhP5c1Nyu+pNDSVZ/jhri0e/PJ8LaWnkqjzWBZMFFTUejFSj3o5l5fO1WAKil7daSzw
ppibtki8LS0vYB6jmj0bTbfP2cY3lNLJxZHEXBMh0Rzo46x9UOd0gLkRDVTKXxT6bmVCRPMqW7wl
LlPjroaG39aVgOXDG0DpNu/ilUHoOfU3Y+zLQ2AttEL5qPam11I321/ngiJsLvL7CAp6Df2A7j6B
Ep0zXphn6UR13tm3uSSYdtDOAcauQ1MBkNlmLpiJ2dVXwxHbjLPyKZ0jnVnZhvfRPlEJTs9dyUI3
2voAZanfQcP5i8qnuXXsTN2AD6kJ0nkYEyPZpUK752IqoQ0U6giWRDCYZiNsEaxSEkDFaIlTw8I8
ACMYve0YA1TW0n7z9CoCwCF2RyoKhlKDT8ZxYMUbKz3QJhAc0hYgdZD3j3LmyZELPYhwPHdMMfdm
AopJpSPPEdPb5KRH+3sAN+beOt6jLDIy7gg3clOYDBCicVkxQPf6qodd2MW/MzXu6Ic5s0TREldD
uHfoNkSKlsBcG8B2A82Az7nrAS8FIMN//dJsrkaeGK8QHfdeNYf/BFOGuPnO2ONRT9kYLSMRDMWy
bFTRWuhAS3UuvnopaHjCu7SxW0orx6t+2608Q+ka9wNcmV1pGP7ZbaBNE9d0DLFNXlFQcUyTWFFi
YWkGHXDnFQHlv3QO+YQHue8B23gO+A74+xAVTdrthhrPRcN7h5hrn7uV368tv3wZUawktXum8nIw
tFFjJEa4SZ9QkDIdnBoanDarj7QfNdJK961i54AqIl5UfLPnsXwRS7IbAvhDNqIi2kyz/hFY2gHK
LHVU5iZSkjGhmLLe+prExMTp5WUaIIfHevHO3KffCcwyJCjoJ3Jvc1/7BFrf7V4+Oo9GO1zQSPe0
uWFlpdtUxuFXSEH3NlvoHdaYhLHVxmWoOnxr1tZ0QKACykK1FShYy9YaaaiZfyXJNyXxvfSFQoHo
TCDemMlAzAjlcXTs+ByOFH5sX2BcOKaWiQkNEe9C2hj4Bp49pK/dDPkRckYVwQ2pL/764Er/lotk
ZaZQtKQW+ddVZ+zDNUfI4tbpzQCaQxD3xT4xO8XzDpqLqmW0YgLQ80IvO7l8aoRWcSVzr7iWnvHV
q2AY922a4MWnxb1qwv2QslX3vfmSmWSwdfbfwOjtY+mP73bSBqAZDt1T46+518Rw5l3iX4BJn2Pt
lOcpq5trZ6FgnesEKw/vXRhJc6gqSN9eM8UvnZbQQJafVdOHr7CwV7M+pB8OFeUxWxAkg9rkb97S
bI1ejdtFlSt8FOLPzNx0U9s80dYf7W/p0v/KVstAqiLzbClM35y2mA5TNmg0JOWG+IJggx9+xzkO
kxPCXbNTE/4FiyjOjRWgaDLwRu+ngflvzIg1qyv3CyXQEV4NSebjGEcLxjI3NbTgM5Y885ftLVly
y1sXUPSTIhup0B+PGjHkc6+K97bW0KwEtBXndxcIb+cnvnheVAM9R+b7xpLFPqvsautoUDB76b94
bhnv7bYG7DC1fTGt6osIuJ1De2GiOUDlS6ble46KOrLd7wQAeBypumZcC+sWDb5FK06BEo7FoWAY
eBZdvVXgmrYldh7uHY+FKS1kGec58Xir81xM33QTw1daaAdB3a7BOO0FW+n3srYeiQK7yco6jcgk
9bZcIuQEteyeRwc2j3SvrA7zpqQx7OK4h1NWUtUuqFsRjZHaXqbBY0pCtDqjIFovC+q9gjRKoGH6
3ejn5ACpCBvGPM+2dWcb5zH3W8A4dsmwp8L0Shnsp7ipf9TQKy9hDMXw87ucmcxFxRYYs7x6RkWC
O8PHbb3QTzgE2gf2/DQUNGlqqKBuz8/xkI6nxEit25hD6/Rm/cw6lAeWOlz5APV64A5f4vSjMeZ+
a5mxc4oDQBN6ohbTuLC+OS5GpWFILT+UKcaNcae+udXvOU0gzhukA6rY0ewRTXqBQNxw9hfTZdJ0
jKScvNC+AcIyAsS1aoi8YnFupdfDocO7aTMog9WI5QN2SMUVIn3GyGZm41oUBUnTdk843ttXYf61
QqIu1rF2pqjww2x4i3vZvgb6G47nz96AKqxjG9nNMvg15vh3thJGMzY1/evkYfcLmPNMPv1vPZT9
I7EjAPxw5zoN3j8LtMPRVH/h6Hi7trE/Sku8eYkHYU+E2R6uLlSyOcRyaU7mZNtP9hMyV6JLU3GQ
KnlS7vDqWONJ0XwgTInxluM29zzjd5x0zi41oLGDJKpd49KTG92tp7flvez2pnEkdMM/Tx3LJxXm
hf4GJjAxu16FLCgoi+7ga0yDxxc/Uz0UAMUzGYvfpjATZg/bdZTimYvemyXmt2Yh3nuD0pzhO/4N
Cqe1Qo6MDwxsqMoa+yIaEgKr3mEAWywZSheiylTthhtPN1dRYKKbpl54+/woSYxr1unw1HvTIHZ2
jtcy/I7vOgm+6ASUwLVjRmJNmjDa5+Hzo88HY+nEebSMY4nt/D0pixRXh/R3Y9sZxmp5k97rWGMo
Ns4QVNavDevXdDf2h97hnGDaqnClWOUqlV+LjU0Fdv98EJad7Af4OP/8GuxMbLd7JiS+M6m7SAJ1
p/RfTklSPGeEEN3/59c/PzLRFFMTwPkO/L2QBnDKUAfq7HrVFcEzHVrV/OEgZ4tt/HmtIbNtb5To
NYl+2PP3fSLeyBqzAYR3TWyTmDlk4hyGzjuSQVaPidhVCOxyjIzUJcxMd9bStEigKH6FnJfIgJwe
CSvWrxnQ5HWU9c4U4cPzsLaeHamOFjtC3IP3gcU/k3iDwIBNsAvyuyxByOzYe9d0Xmi05JdK1H9L
Lb/aOj3S+cO8A5pswpnmuQHK6Wf70NrYvhqtczEnRiuYHaJP6s9+hV9Gr3+X5Q/PGz9Mhn9D0pqY
Mh4sEzJs7n/LTZexWtrhYO5diVRCDJ3ZVG0e8RJpmTw65qiZ6w8IqBokcyBnG5Muzg83yOnhaRgh
PrcuCplMfJQTJtrp+2D+9JkX0Uk550pPOHU3gqnNmBRRqLI7CS7B1hk9XCSGHL2OItooxLlqM60p
WtX05LSQXh3vx2LmmMfjO76YBZSKwH/JvZwRb93e4STvaVsH7KZbAbbmxAXj6NA4xStVeliR6NQd
XmIgcUKe4pGudLgbxwlN+jfbrX14K9QHsCWJlnDA8fr86qf8QTgMP0rk32IuO7bdJuLQ2AIdu8SO
8zcFKpGw7I4Zrm+bsvqZj65GVmpXOyjjPeRwMkoRrYWGC7Mxmzb+/DyFP0ktLTZJhah0RnCLcM8z
txrBcW3tmVpRDxd+vrOGjtZ3fRWt/XvR8RfqvGVjje5rWPs7ucjfKBSwAmBdYGq8Re0qN07t/1pk
4yAnzfJDGugHdOt7VcQvzI4JNejRholsavZeG18s22cVJDRnTjBvod/MUdO4bwFjIgKGgXhSU2/9
1P0TZr+zwWdq2uEgIzu73IAdS0Ss3rFI7Hlnx+XBq/HYn/FNjsTQn/npVz023dYYmoulZizEy66l
74JsbklcTeCMRzUyYc5oAvHc9hvBE4fJhfXN2fHH9cWRsn1vZTDLYZWf2OEB49O9VZZcgRJPs2Jp
Hlbr4o++kHQWM0iyDf8l9DUThcSvwX+hm49JHdFn/jYn+3loQR+duNzZaN8i4fYQr+QfH6lG8B/s
ncly3MiWbX/lWc1xDX0zqEkEEH3HViInMColoe/c0X99LUS+dyuTKktZzZ/JLIykMhXBCMD9+Dl7
ry2TzmdY6W6cMfVhF0fYhYmPDx2x1a3yKmnwGPZoM6Uv3A12xHeGkm+8r0l9JRqXC9zmooJ+Tznf
MqDvFGxzyx5T0UappYngYaCqV/h8QiQRODHIgtQzuY9buePMWTJlsxjC1DTts15HG44OWalgsk/p
TdrLmTSzMG40nufTQWPD0SvitQ0pnmydsln2mzI12wCkOnNDosVK2VX+XCBMytkOh4jU9NTG8jmy
VUROc4pEAjpoxoWLsxyTybpobM1HUxckyJuC1K3XmpI9VG5qEu6VY39VvMBJGOtMHermqEfeb5f0
t2CfXxiHki6vzc1qsNGxDp76rc2zVaI1lPaZyBkIq+Vaqb9PaWWsi5qm/Qy+BDj+S4XAOS/opQhN
RD4D96dOa8qV2BSV+UcRkVBIzAjKpo+MFW3lWBhtYwQ1uRT2ZgjV92ai5UMHA4O1AcQFj4XzjGm6
3cwksunuuHOc9lwVjGpxjpwNEzddiasSKxadosFq94RcrfSZIl51h2zb1+8CyQvI5hib6yyfpiGJ
VkaJkrIqooOV8KHaqr0xZbbnYPclTbNvWjzgh2AxLkFzeskQbyGsPU/jsTHCN52VyG8ZR23c0XxU
adfHLs1l0+Xkm2RfqxlIe1Trf9RV9Npx16Ww2bCtjBTq1fxeeMUPp5f1tq6OIbr5qBZvhd1F/mwQ
YECvrxIGrdMYj7ErAOAXrbXplf6myQK3GtF3Z+I6vxUhtujcZG5ep9WJful31AHv0YK0sVv3Zz97
P0KLDbfJlc0gXPU3KJRF6fpJLgc0iz9AzEnn+IUO01TYRNK8Dg9LzF0yuV+wSbVrNKMwyYfI2OpG
XNKW0E3W/jDIcow0mXLOOOjjoKQzb2bAk3LusG1EdfTP2rnP6BodQo6z0O7Aw2i6AyKGF/8XPIYZ
zrgWmSUcUukae7G0v2wvaTcOMc606Onn59757lqjo5Wvezd2NnMCXonBrKJRlw0z6HIJiq/tUKLq
0+NvXuAnfsf9BRK1Bb0GpaGufsaO9XFl41eOwoPJMQ8GHi7qoIw32Zwo24YXDtcdY8QYMnFUFzph
bq8N0GG/gfP9ojHmbXJUFf4TYmNAlZ8IPxpmZyVCenhATcOQYiYJPLHBfVrvlU3RmS8fZo2/M6xI
zv3nd+ATSoc3ADiYyyfjgoVDLL1cXn/5hJrIc2rUwfbBWEbSknFhmiRLgiJElTuPMbJBDEuH3PB/
fmJ9+ez/QtNZnhkghq5x5aq2aX1mKWvgeqoyLyxGUElzRfZ1aAeFAHWp7VrymyaMo0KT43M5uz8r
Zxa+a96me7VXdC4dw+RnMeaZP3k9/bdyNJjBd6BERX+2rAozHUU8WoffyVMNgHefXzbAOLDTumFy
yXzWg08FLR8gwubB6AT9FWU+DEubpmLo4GeG2d8M4PBIM3YI9MwZK3+oz/kJAS6hLE0PJ0pydtar
U5Qxc1faFtG1nHaZLh7qtibEU62DTqDfcwxly9wYEfn8vRjcbjvIlIEDo4kVts3uVOsxWjnHBk0i
U9QTqb5lNH2m8NZ+Az769ep04bVylajQvRkyfuLtVqXZqLzT9qGjb7yS3MAr1WggDnVfpUElmAga
wJqTfhF2pm7++Sr5dXXjuR2N7MKFxo8k+O+XZx7qA+p3aR801Q7KeZQbRJrwN5zQd5a26T8/2yfS
1nJJWiRgYvlaWD4EWP/92ezW0BvUkvYh0ZUfQ1W/oPEmIZHuPjSUn/Bufvzz831G696fkMBB1XCR
FmNZ+PTWZk3R0PkAWZ6FoRMkSrqmJN5qOOUwqC3NjmVEkFS0/Ylhr2sco6FusNtWLk3AZTzaQAXY
G1H9eBeNFvBo1qXBqWoAxEyIxSZjwZrbyLqCWiGvnE7ub36DXxdQF4w1aEFOYgvQ+tNbViZ9OA25
bWJsVhyS6Wjfp1LctM6NDqPjjTtNU74aDMJsj5eLoKpbecVIj22RIxLrCbek3MoQXG1uTh7jDPtM
9s2rntTR81y+hFYz/++SY5b3fEGVaURaE3H3y7rj6UOizrWlH2g10OC3mHZYLkEyKAD3WlhpfrkY
HWiFR4X6G3y89j+seVzJ4GdpQIOu/rwfOjRvee5CP0A0KtZNiQdSc1Hu9ALijcE0PxT9dNZat8YV
jXcwWzS1YlTHFRq/32VqaJ94Zvd3gqAFl9ArC4zS58SAHtKjEXs2SSR2w3q1qIfmRfNz4/qLt3P9
wqmcG476UHGU6jd39j2v+e/rv4dLBwS66TCw+XVZYdblqmWsHmp1Mbm3eDwxpH21XKya+eOcMII2
rIIWaLiMcNQ0QoscMSSJ7Xcn0XdhrmjfhObs5q6yrr1xoHO/TjRR+wK2M+mcab9JGFxeR1O7zTHG
eABCh8gjPTDr8TVaFhk1eq9uW6DUeNGWcCk0tZcoiQKDPssKw4i1KRrB7oelPkiq3PNTs3jsSUvt
yCQ8MpRYlgZrAsEQsoLtzBrVrDZF8RpEEtIvSZnuCY29TCvfUzV61IlRI+KJQeGgkXrTrl0uFD8h
IekUpbq9HcYGKFOtnDSjn97HwdgpKaok0A2PQqFwo6g9yX6YmYtBADclJ6q0Uwljdnv3VDr5Ew7Z
W0daF6ezUvvN4vg/bNhEknBkhSEMPxYY2t9XxzLh9DgpoXWIBtM9zpm1RWnwLY2l+9C36tGNkGFk
E5qBFGTYJEFulGn5DBzY2quzYLhMCzZq0BXrXb71tIE+AVpGhiW12HeN9WLNJViAjoCtf16jrF83
MBiFrLKUxxBfgTf+/YVHeY9shRrwcJeJWmhMZmX6idXU+lYU4t1VpkOeW845m+cQ61POTLrsbq1n
pnwYbKdIaArqL9asRD2FZA7RfTZQD4oRX71i7LMIMI2dvkZMq4KeKd/WDOHntDWzBmKFC837aqQD
8npNKcyjkTPJJ0MwOmhjfbtXVi3n/lNxQ6zAwuiNepDrwP5CZstHszAeRoVZSC7+gNZfHf0xT5gU
smTuGjp4goCojfLuGjWmlCIxfHRY/H5U9wbv8LUgWXslcIPtqhadl6UPb//85mq/2nVgWlu441hQ
uYn1T1uY2ki81y5bWO7uPJo9F+m0TYCcDX+Rh0U0aouJRhwjwawycYo3jgYRDVEE0fFQR7PfrO7a
chX+bVmxF8SxqWEhYm0zP7+eJpEMLsWEWTayhr0jkVQ4TjBWqrgQzITs/yFrSUJyanSPo1pv4hml
eukweEviSsK31+LfVLq/rvq8JFxNhmoTXEEl9ektcmew4BHNw4MeJwYyUxiN9CuAMaBqjTXaMzry
OscGNUy/f9rbeO4LtdePSzjY75CFv9T7y2tBa6wtkaVs2MsO9Zd6v8CdU+NoB6IS4YemRij3sm2g
Tw7EP3d8aKGuI31l7um3tqL5TsdrU4b6GmV5CReouDHXD/l/OtNvOO1ymMTfPI/z+2+uq193J5uC
YjmUYG7igPD5aJYbMUTI2sHcLGBm4Z1U90WknlDHepzTMlhIBt6VEs3/NQy9neJtm4pb20uKmFDR
RwNmDNBf6yWOhNiLHhytAKtzyqfhHG9GhL6PdTPic/b0S+u19RMrRHFkYonhaKgDvWMZrjJZL/Rf
EcyV9xaW7Q91Rv5ZTUa4UdTFr57XpefHJYJwKzVpLi7C6rghl6J3LZSFttwaKPVNSX4hsEoQcVPh
BK3eEKWBWehoQX6B1d5uzM6FCSTzRUXmlDuaBQbyINvbzFWZ+F06T1fuacjh83CgNxoib1RcQhCt
8jgajIXvD3U7tRtI0ub2fgCpGOihfjXa04xbEndIaV/nCQlCHxSdo79oE+V8mkUvIHrfcskRN0ry
QDFbbY+D86dQ0YP0xkzkdinOUWyB6+g673pfRFOahkfV7Z+mpntTqxlvhBIMKK1A+yqPUm8x4oxo
KRwzOkf1Fwb+KZ4DzzvYYtrdT9JJKH6OJQr2FHoBSyt9oXKOtIuWJ+xxRbiTpjX+pub49eK3NE76
+I09i6znz4fdpMQhg5pLHpIMdBhchHsNXQ+Biwd4ozQMEIbpf3/3Wxq3vemYDCmcXzJ320jV236M
xcHNsnajVOY573rvmCplvk8BdvmzC6StTejSoMoqMPP8qVewOtv9TQKB/umAA6+YUktnJ8QMZqm/
3FPAPwytEZbJaFp5bhy3PHETsQVbNGyR/W6xb5h7Ow7P8Ncmf/FrzA5XolU53muaKZsY6pko3eGc
JOU3ChEax7qyrhE6jkpB7eQxyp/jB1DGjV+hzF7PhJhbmQSxNuq/W+lhbv59rTf5XUhysA1+F53g
bmvZm/6ymJk5k0oT0fYhHpvEd5VYO8yFpR4KmdLXvn+PZVE73L/Kynwt6ynZDwu5K21xQq/uX7oh
kidwIkW+mQzldVy4XfeHhCoeiftI4Sks//4jssVoHtK6WEUL2UsnJqlp2nZnIIRjCAIIM8swUICA
3YtmZpiS2sYBHLYC+rUe//2lijJFiWg84xw3DmnsEjtky5+FNymHpJpH9nfIkKKQobUmn5QQuLBH
tpSTX2Fa2S5VaubaKUm/OXJt8Dz82iPA1Xb5csIsxEDiUC4P9688mXCgVEuVR9zJFKuGSlZni1lG
pE9taOKWDsFDcxYlf8Y2t7qrIrMZ46cG0JbOKoZirnku2gKhMcx1RlYzpOeXuIisrdNgZ2OWgF5c
sZOVLuLnuzPzT/sVekEsd1G3tuDU7buJsQwoouamJB9aK6BaFAAgzZgCXCTjxsCmtVJlFe3AHObw
TbK9znDjEYqn9lzGnS/RsgRjmDEqIJJlrU2mOHp4gqBs8O1UuO6CzfHpPYebmuDge3kGPO5mpmAh
6ihzN8AZ412LUez+KpmBn0tm7/suEQBxnNJ6ajM98b2Mq4HjC5N5JEK+nSvtSTGq7pQifuJwUSO5
1yHoi5ZeU1v2wNIaMqki1dtGaIeFCecGz/86a7iHVKUx2Jdkrfixc1f7mWdSh/JrkyKYrTIUWPZg
2/u7XYdtS1lFA6MrRfSIKVqw7dOEXR631o5rEOxKGSNeNZRyG5OutiLCBMS9FZExKf/AO7trjUF7
HhYEXNZEQGZaWvJTZRUnVC6L2sk6WRnKswgfxbZF5LrFubVkb3F+8hpYWVloPyMY04MUdc22KvBD
ZkA5WzdRmP9Er/SIrlitaENp5g5grLbXC3MXcdhHow7xqQ3FYUqGNaOPrGy0r2VhvZpl8dWVsKrj
jpTxCVf8Xu/ERukdi4gyDStfVO1toGuwP3H1iV7/gnCW2rnMzQC0VEIQYzDwpGknxhsvc9Xa2OP/
7FCqGbJDVzxWhD8NGMke78bUaZHljo33rKPvYghD99ai9DuVY3ettLlbl0paBu6AvKrPky8oYZtt
73IZ3d3FIQrbm9kzYVISm7CR+EONZnvrSS3fDjH6vgno0rpM4wpbK8d1XAZcr7P+MKOMeR7QiK+y
ZEnwWb7Nm+6MkUdjtVVtdCN0F5xuQNQSG+MtEVT9Rp/KDVCZdCcb9eRZSrkzenzPaY55ccTwF5jk
7OHCDo1H9AI8/Sye4Hc7vmqpQapkmL3IxFql7LxgDRl5VntScOsnyAzRuhZNx/DEzNfGzIS1zBf9
EdZbv+XOV7GcIiDId0CywXgPxGJIc4oQ26pIIEV8olkS782UVUiq3BCl0SkbmGXSb1GN+D0DrLMN
5nhwHeqnwWXDd5hQE3KDQg9nwXHYTtmPOkMqiravPqlJsihTMJzkCCtPcFA5qbQnWr15QAPSWzew
lTYw3ggAUKpo7/aSKtOOmmfq2nXlluYDFROWFU+ey7bTLhA4UzwRjxh3ICWLjjVGyjmH+ezRUIEc
duT3jwl81teJ6o631CqnGwqqmCtgXvWD02wsM3ZvSiS1K/S2VcNxdh0hxjwk+OCXBu5w6BvllALM
DuHos9B/reqRnlw5PGc6oWcDZnq/raMrAmL3Kcv+YGNgwioN99BCGDxwkmwiHdsmYl5z22Ky6MMe
IdTNGzX5TFte26jNZKyzuMwPYx4di/EA4dfBWtJ+kAcqtklhROuohj5J0mB4JGbhUaqjxVv6EXfR
HqKrC9cVEdyE+H2TMNZe2bkGOFf0xUuRvXTSWI+4rQi3HEfin+oDU0ZybC22OOFZIR6QGl2jY1JW
1iwpj0oWbWrljkklaL5VnQ3h6GIbZumDWdLqa2tu/KqG9AyVnAwqFOb7pCjVfTQVL2z5LFRoVHm3
VRp9nuwwJKFvW1MTe1iQxt7PGQZvo85ejRGQ+mWamtaoiExXHmuk08mq87ZKU3M3qxYhUsbPLLL9
yYiZx+pMaUJrtIIE1VQZMe9GOFsdp4JyuQl9uzTfAXLpK2gI+qZ1LermPLuiuudjSGvVl5AemAAP
OL+UbZRjFMAtNkMLlzTa1NnzNdzEmxjbcoArptiGc4NXwtOyo1DPekeoFccWtGrwaa6DgLIWImtF
m6QbgUvPfju2wq8c3T0hoOuCyqriDdItdcv7uuvbfNpUYFf3ltHgOV/+aYbCyVpbaC1Id1xujvFp
YBUKHJZQlzWI1MUoXQORHBFP3EzLsJ4alsrCkeVtnqpyO/TtQLCpjeGkz7D4hJ27bkJVC3gn0wB8
Nl7KSS6WkeTUkjTA9HVMP1Tv1c4uZtI5bza8DWk1OX6tyoT5PfRPqNTWd+1vlSWMWWLro3BsVIVp
Hu89pQ2aUDHPRWlOgejFjSPldz1pdm7vzXsNjjylFAej8TtyDtyHhXwgZxp0ZaXBrOycS55FF50e
91WX09tk1lAEo/ykS9Xb6aIAXmwgtY2wJ4IEG7QtJVrQJbO9k5gnwIapCb04Th2xmaztiTZDK/uY
U7O9B4qv+cT3Pt3HMl1rZHtbETavu3w3SJfH/Wmf2rI5movYeowMYDbZqUpNsdezjnFyGGG07lsT
Yd4w7gyeRSPx+miX1TaJYu1k9TYQ1fx706beJUQWZNDg2bazuDUjJMY8Cqd1FYJLTkC1x/OxnLz6
gr4MSbFJwBuTZyAvqvACqHpqAqSBVhAEgSl9rDw3PlvYJ6D3umSU2b47G5YvwuHj7iwnjGrlEiEW
iFmeGrd1V5YHQcYjBPM+DGlrWMRdn/lNo2n+iLSVEF16RBWN6IB5PppWddgDfo99t9AearojafeH
am0axAimCD3wzn0D8bDOEOhhuDdLrPd2jfV9WCyMOETxCQuDQV38DWnxuKtbAwZvVfpTKmpEAF14
4JCHTh5r9FprXHEKsWduE936AMlpnK1ZLkaldK+r+ddwHMwN81BtFQNvXjt4fRK1bI/CsZ880kkz
M1UOYdE0aPY4gWb18FQaUj12ZuQzRJ3W7WSWNIvlTsP2q1OaP9Lbey4mXT3mM3qVIcz2OflLjLf7
PpgcI74gJ9kMM/ZmACXOSetajCdDnxzoP2oBpgwQzyjcODBbN1tJXlnGxWGgeXSd2YwN5K17w41Z
QNrs0s2Wd6V1YicIKBMmgggsGfs1sn+n+1c/2A93wEmUOePtXocimt7knhGfqPcNlnEk3UrTwlDm
zvcVMcOjBPvMPJCLE8ixCStuj8hDEsrn9g+KN+zVMVLPbafAr49IIaotO9uWsXNNVVNslSLHNDMj
vINZgFBFJt+cPpv3I9ERKB+KR6FlbGiF8qRGZr1NDemx3KeIT6wBM3gS7r2xqR/LGVCCpsC9M8eI
/LeFld9nX3pDPjXF+GprQ/hItwg9VJ3p1x6TNe0hADNTKhHzZS6xnBmnFrxNWPP6+ZhIdb7qHeAB
UQzK+2TkV5xIna04P0O4fwJt1QfnYcUXhP4kRGSlDZj3us20vchK6huTa4NcqApTy17WmI5A9w0n
A3/ozm7cb9ABdJxjx6ZlSjaHU3HIqgauo+WBZdSgO/0pApbACRCPMk7FXLSym2k4wPF5aSw9iL26
fECNXe2T2F043d2Da4AcHLjBvBlbUJfL8hAhjnysbTQ3rCb7JHKxH49dikE9XPYMjlpjER9S86vd
KNSDpUSSXMta81skawdZN8meoI1b1MzVxjTn8Ksdo7YZbQisaX+LepN7LpXGxZnZlQXSb5iNYGMN
8+pZIx6QAYbhhJfaS3Lv2TXwOCLvO3eNeayHSTxYspYPfY8isq9nc72cH+7X7YAmfD0IGC4SSu22
c4zxcRyISiU/13tl9/ECa0IPj9FnM9UACXr0sb5wOuF7w7SfFc55nLBfTW8wj0qhYrBU9XLLJ/Nl
JDqCGR2rbZiq69pDHQr/O3pYkDKESXFOzEYTQJMxPhUt0IIh64mexdhN29B9yt23cLYAoGje0wB+
5U+uCLe1AH6fsK0v44JOx/bE1YZ5sQoZI5aAW6RZB2mZiRWNMzRX5bgv1JZ9UpARbvY9VG90YkRO
V0dyKQBc5Bm54DlhVRqo5BNbzQQfQkeAVJc/aWV4AVMVHf5y0a0VfZz2KklOuLksslwQ6Z2Nytgg
5smOBcOmfeu0J30kdWNkyOJa4sY/h/g3nZAwZ1m9bT2kGhDLla2YpnZbhepTyQzgONGQvre3Zhn/
UfbMcD2cr6uiC9MTFmuWZt1+ZgT/PJTTRSi4ukwquKmUKY5HkKGKjMWuEng9CTbISSZvF5aRTK3X
JMGD00gyLcLF1YRVX17rppfbMvLwWWnukYWk3+Kvdjc6zS8/6eSH3naEmct+ZpqAcmfVR8saVk7K
C6xTLbI4GdiT6ueufmFYNr6RBeak06bIc5vSdgzscEDeHtUl562SAOy2zQ5aGx6KNq+OcGC/RW2j
bPNoxNFhMgWrDOZhd0RSi342QLYVr1pCgxJaUBeYOJvSkuLBSCkkw1R8A5U7UWqjy3KTfkXML95P
nbmLnYy5DyClPfZRaxyKxKJhVlndgXI4OVnFsQa9eSawZNhgAvCIM0sUJOBgTmyGrFbMe1iiolrT
t8BuNg77zhH2LgnHS4Tgcjfq+k9HTNa5UN0TOHAqTRNPSjOlwy5GlukDtXw3URwHNicKDk098QG8
fztHvA4uS4NusK13w/B4B0FRG6nc+N5Kg8x2x0wgNdcu4URyRhOLs2J1zw2qxbVsRRHUrh1yYE+6
oI/AI9NCDodqPA3WCDAeWW8NAqxDWReg+M2gatni6KT6VRtc+cj5nMtzMcgWyaV3i4NLsOwVX+6x
gjOP6NaMbvTvfQDcTeAsiNXWQVY5KXFzEk3drXPRXDVC7750GzTlq1qNxFUiRDdxrTn9LC9OByu9
j/nkwUNsQqt6HwT/4d16aA1z6Y9dec2wCvlahPqywVWxytz2temM5x4bMjajCdiJuXbSEEwYDKI1
K/+3QonxoOV6cx54zr03WK9K5b1Tq6wa08232Gopc2lqbHNRYqDJ03NDRPj9lCnK6c9GaV7bxr50
tI3UGL3OFnuXunQtvT6/NHpMwdvlT6HxQwPGhT28mSirrJ3aVPoXN/yAovgtGvHMmM4QBrFOImKu
cewfdcMNsFlqfigJxcPZtotwx2SzIQOzhx0Tk4+Cc/C72VHIOTQGCGdprFXY4ghCMI1bTX/ODFpi
mtbZ3+e1Xb4rsxGdq7jktONqz15OzEtkvxm91V/1JN8LAr+OaVM8RoKDF4mdcF/C8WGYTDC2jkJe
Uma7a5nU7j5p9aPsoimQg2F99GBnA2Wy9nZWGlfOoicu+cqW457Rme4rCR7jewVXsbpqCdOLBNUx
v5KHoA0Io9OXaEraaDurzk/g3ApKewZ2aIuRmUzcqxLFauxwfq0Glh1PGl8l1/oqjqZ2b8zE93Ik
LANPnQKWiWSTtMNRnxiB9lpz+RMEuQjIgD+N5DOpBgYHuhIj+Wi+Y9F5Dyeuzb5DZ1xW2Flgw6pF
+uTZi71SIhxE7bt1G4DJ6N/qtaGEZGskIRkwYXrGNTasopD87qbDIjTP4w/HBs43q6lHR3CMF6/g
sqDL73WaiB0sEazn/fxN2cLlwfHjXQa9Gw6EbQzr0YiJu11AB1AFYCeNyPYjva0Pg06z9i6aZFCc
HWyal6vMAuhiRePWdARdWI51blnLrQlBe/RyjlNsQXaPnrfEWL5q+yzQo6o89G320bV2cqaUb1bC
JjrGpW7ax1X7MLSesTekw5YyqfemKZ285WeqmE5aoUW+YRGQEQ3922CKdgOOnsSnzKb36TgC3P3A
QW9cLCrtgNAmluruvuN3LSSJquo3gtNWY+AL45rEhgrUbsyL4ast9X1i4np24JW7G+Dq9b4cGZmR
GaQAXSELqx1vSDydlSOYlKoiGDvd2Icssp1ryyM84YfZzbTLIACEdELBsT0M3DscRN3lsJO34Tcx
QE1wRcfV3ADZcC1ZrVRvSA8m6K/17NrbfBkmqnjzOEYNyOmrZsv8xNjX2INWM8SMHWkKpEqEzTt/
h/lF74I2SbSTHJqLPoz2XpkwgNNLv3mH6rqG2GLTLarpTuF02aeZCoZcAyOv2/KpznX5mIvU3Bdm
SytRKW7iYg+W+WBl0Um41R+qm7tB3ZsNacaIsEd2iQ0dX+25Yaval0w9KlHdcguW2wCjfCAlHaRZ
ukfSPD0mOXiLbHIX/UZyTh/zBkax3eWaz/Jxc+wJXMBAapmeskTP8WSfqET76UoP2TcEDI8U2ukD
mlWGdA0JB5Y9SO7GbLoauNwwDtf5Ch+k8aC4LLamLt1dCGRmXXc4GjkrW4wiliu3gQqD1bfbAj8F
0GWVEYNwaRKwImE0kBcSFKPubDKtY19TSIpSvcR+G6bvbow7S6lDjpj6mF9UUXyEXvneWTRNpvyZ
WDn9Re9n3KboH8F6kMVi9d8588c+pimiwVH/XtmtfNPWy5MEVLIxcG2vaGvDVIjMR2FZwczC+VSx
GE2xe7AomjbxaH6rmyl5RW/w1dXqAMyv+GHR74yyF7d0jRORfvHZZEHW0JSd9I7xAQk2sLzL+cdA
ngXWBvJmUHGbr2H4xonouaBj9FiRjOoncXZtu1xlkpFMmxn4eUB5me0o6E9DSTtdScPpSdQqt087
WXi8m24VhoO1bmZ6UrEdSRJS9FedEuhs1CdFT9StVgLGPUxx1jENal4zq5N+k4nmzV2sCOFQj1fC
uNSHQSu/4qerb1Mlf5YdNDJ9SPNtNijOl3mJy2JdUi7VhPcjG2Zzo3P02snOA49uKPISjbcOClK1
dfLQN5wUUTAttjUEEtYqMuYzjElNdhKopw9hMtMABLo9Y5HBz4NMdo+Sk0aXlxNqoJdPQzp+CSuF
uDMQuqdQG47G0hqxp76n2uYwV1RiuqCjmy46S5mvjCNd3W56yQiVufUT//DK5KU1zUC1m7cMobum
f4qxbO7snvyp+7cTCYZPqrc37Vy95iSEVk6lvUTxEDi6WrwJpivbHEzFRlRa++I0xZ7C3+9t3O6r
IMSrzPUIoQZUpPKh1dPbAP/jNfawgZP7EPTkBuRtdipmZGQeEQVOC32KU7xrt8cqJpLD47lxgGSr
ZSSd4ncAX9fZwfaRPz9+3PoVOPZ1xh/26wCt5RZeyNG66DdSH77Y3+kG6/WKaOPBwOAPyYWxkd9S
QSR+sjax6AQeqzB0gGkH3licBveaDE/o2GtYxcJHNbs1/SC4BJe3C86y1QfJvmsi2IIx0DfWodkn
t+TWv7pfjZ9gb6h6axuwIO2cNR5Rvk0fmzboLEYfQVZs3G8j46qdus+P02246c/yTSBax2eCJ8qB
/bSmcR1KHyeY0m468PvhDvcqShAcJOolnoppbdXxc9zVGwkQDbcUg8qudusdIMR+G6adiRVfkNZj
TMreHcoLtrvq4nbx21AVIzeqHTC3Nr5lFAIrylkFNGjm7KKyOuVZP3xUNTCAblSq84Tk7tYNKtmB
5UYOff6FL1KUSVVEjZnkX+gkry2BBCGz4gZvuWl+MXqbjllKuZmWRwPDR8mLePoiAnuFx2ba3Ija
xpF5uGWAq8Knm/OAr7KpB9u35NQc7g+NSUJPA+7zz2+dOKWPWOP6SfVUHJwlzSdspDjcv71/lUku
ja4oThrjtAOTr5MSnwo6t5tGH6uDV9sV83K++vStYDqymy2i21yjPFSFA8kjjhoeNeZlmzF3H+9/
MxNJtU4sQYd4SQAKU+PkMCDc3P8yrPry0CyRRMsrGAZd+cvP65JERRMPTjloxeH+EKVhwc3Nw3//
7P4VWJtl2WfPznEta8tzypL9OpwJEljfX7qVEH9kMtNdR1qNDaerD6GMqu3U5kIe1VrvthV4t9my
/u+/TlBH+efzfPpZ2gBw0kQu1sxJX+ayiTfC0TEySVJdfDY0iFBL8hInn/IgsXXmZUokapHpLD16
jEOIQbW+xGX998P9Z5Ejclp61VFZ3vX7A/NYeqeJl/E42iO4GwWJBEGj9qq3EihbxEIcsuWJBsb7
f2oH/z/Z/7dkf1Qyf1Fs+R/tx//5UdJhni4fxY///I9zwiSAeLC/k/3v/9P/I/t7/1I9yzMd3cbm
gY1i+CHb//wPxbP+5TgosO9o/n8D/dV/2Zqm2SoQenw42GD+DfQ37H/hy9GxMmia6i5Kuv8N0F/X
7wrAvygEEb84+iJ5Rt9vOGgWP0nWhWanTddE8YEuCFib6KHWynabRTrqxFhvGbzlSFuzcHv/7v5g
xxpNCzXdqVNW73vt+/1Wuj+4HBSo+pZbC6hyvVbb+ZIlQMfMmNZVm9tk0FfvrRrGnFZLcdIozGKj
+GETDxwl9LVRUBId4w2bCd7amhkbg+MiPcET8v+LvfNYchzLsu2/vDnKgAs9eBMIKiddRYSrCSwk
tAYuxNe/BUR2RVZZ2WvreQ8SSdLpdAYJcc85e68dzwQcWqP2QBecvCBmoFcU06TsAWeo3DELF42z
jTOu4LK0/Nis690I0MWzGLKdCS4jqZ1AxWALOuzhYPZ4LILOhTjX0dh+AF1vTfal7dz1VQVMT0/U
H90C1Ru/XEXf+sayGMFEkB28Xk/Hg9Xn+NmhiAU1AipfOEsVOODUPX2cSVokIpqVUiPDWdEJfIyB
2iVnSRiJB3UFRz2kXqGAm9JBg6egTWmGg3qUFFAaipk5Tr5qaQ73pssqUDnqT10QJ0oUcLZUIoS/
TOqrldD2M5lyrA4ZPDXg+7DIytPayC+NWib+EJmQtsVywGvQ6E1+RDX+y8rs57wV4jzk5C7SaA0H
3X4skvjRaZbzAPErUC3moVzpfKPt4WOM8oiPsHdYv8ZFGgJFJ009gOd615JFFEB6iG5ThLouETE4
9tZ+tBUgg6C56E3k/QN8MLx4TCU8pnHQBFc+jzzKaZZm5Cdok4TZBC6nRtgyrl97cZjb6efs0oLH
ywnlHgoRPd0i6AvSG4u6+GRObtA4rerXFdyDdhgTDxYO4DC3nkNQ3MyFuiw6lEC1PWhP8zlRiss6
P6H5S05FUwwgxozPbtlx8RuYQUkHJDvDKD6aOxvZ211s6j/lWk7eGDESmTS+XsVUHlPJ2zQ1Wrna
ka4mO06Bgdvueqa5oy0JEJbZCdhjxSWWpiRX+OU81Usa5p32BOzL9utMJJ8dBUc6zUxfbBrItlAH
mClkBqmCDzPP47Opyvd5BF2PPsLxC7rwlWZB6yFnFXgBzi8s0bFSEMKAKulS9dWPtHhaksLlHahI
Iydj5LJgfpG1y7sX5gV+CbmDdBkCOQ9nRWg+ARDdsxVn0A5Fi8aD48wh+fZcmtRqjTX4o2P8KCKt
/EAN1LcmY6byYiy0FDRAOoaGLN12Psdr9a5VI4VtmrJUSqP10NfPMbKyQ230J1ev6FwpLKqQm9MO
XI5ZQmvJTHL9WNoB9TnfXqIwZFBlErhJTWbcIg5aQg5iGhEhVTSYyTl4WlAxw9IrR1oXsjuOa/yo
zxYYU+tgGePqlxLR1lDBGqbDhYcBGlVji9lvawqoRkXjQSuIvj8z/KL05YhUSRAzbZKKcRNa+iDm
pg4NP0316b5cvgy9sh7NhoR0xTmJUok/6Tz9lkF9UFXnHejFuZ8YVWpw6OvSeJxLduSydOVdI8xv
KtObFFr10cKE7l/TBrJ3ym0qfFbfcfolnfrRG/MuOcQMgiNtpL2MpWmrAvS1Hny1ogFVjEpxBJzG
vmE+LuRTPMi+f1Nk8kqcZUQrtl7CleCTcxeRncFrNGb9rSOgCWtYcVip1EW8LmFcwWZXXPVrrNHB
op9cpqANoikO+6H8lRC6NLrNjwgAxb0getybCA0mXtgk/WTGTdcsaxIIVXG8aDGA0zDX82hToL1t
fcOAdT00zMULe7oB9oGmnGHjL0BcrtaDTtLRsbaaJszH/ptRYpmpXfcntIA3CKGMlyv8RinMSG3Z
qN/z2mIJVxvmlB2CGAOMNqe2YEnBJ2ZIbJZl+bowRkeqvp4icEEntaxxwKfJTY/1uwkMFVei+Vqn
GMXaahoOTl5eREfFWKTikSyyTo9IFlDrYzOAfOrR9NDFWu5b4sTXF3s2cOD3aASc1fkxLdKvBZcI
LRqvydQ+tnbcnrKaMbdMv2eVk2GRTkZM9rSfkuXVHnIn7BYnC0zyXYEiUgua69cu3VLRO4JGSARw
j7DoJJFcuel1aTGdcnX6BcixDrXcuE09cRXpwJAhm1tQu6sSAjUBX5nmT6rxqa1r84c9vVgpgVt2
nn+aUtdE5sZVE4lS7Bfq9HNwS5IWMvlMw8dhJDwv0Gxdoq7QpCKA/0i3eiy/ZUTHqfUczEO9RXSv
wRhpF82CN9MU5ItGsRvYmMU8/AgNbTr5vTRfY2DCn9SkYkjSc1Yp7xdcMUcVKoo/u+qL3j+N9GhC
i4U4S9OxCed4WT33G3QsT3MXYCbOJI9Lqn9S6zK/FwnowbTNT0MzE3hAEh3D1Z7Dj0yQuG4/FOZD
oV4IoEbAbA+qbHKfZbweJtb8xUrWt9RoSLRP00CbTPqu2fhRo/MNa3V4R/nj4PiP0VBq9kTycUYj
vD4w6IOoDK0c5CHKPi2hb76k0CIB4bzh8snuTDg6pjPkYW6qfdhl8IkNxybl0W3p2i4KkPMYkztO
YOzA8uyUDPtrbSrPccXXarcUehXx2ktmw+xuBKOBHlsV8SDoVrbwRnpvx5LFRtECbY57NTpyrX0w
kWI5TYfqQq2TiypI1Bh1UvRit7k2dtcCA+1PbRfT1xwL6wAk9mVU5ZtOwiZx7FWokrLrzTmrf6gp
35NFBlZnwrxsDM8RjMMbrWAgzPmc4ukMGP/ZcuTjxG6EpvZO7XoO47RXvmOU1I1J+eyq2UOsM0ld
++Eem2IxrMPFTdMlTFKGsP2yvuXAQRlZUBlBq6dCr/o3rjrmoVq6KJgdLma2SbccZx+ZFDD0Rl3r
PE6b8UMdp+AO6R8h1MHGMJub/gWIajEdVAVKEQEP527uP5jaE2y32OmlM7WfKfk8DFAgMCptdjTt
mKg7aNQLsK+zGZdraJYwTVp65T50De2R6XOBhLv4MiNUOax2DstXqNF9N1UkyLkOBNOtN0SxDtKX
tYIPJ0vT33iXi9+7OL6R7McvtKvp3rtHI7b144jy1Orqym9s4k/z0swuHF5UYQSle2a9YoavAD9z
tQ76suQMRlfOKAF6O3nKVbCJFUrRnBUpHd+nuhEXk54+NnD3QAwfRBEa2R1GyWNFcwOY56mXOgxc
k6m0m4o7dY5gWJsGJAW3Pln9EFBlO7fR/Mz+CS1nUknTtECKE+l8UWTp+OU0amcu3uwZ+hCglhpC
2kMVSzNklCphXDpG03IkQg5e9E/6gD1JoNaHMaBTn7s+mEHun0lRCmKomF6GdOjQ5AhqDXK9ZgV4
iJ6VwDv4POncAfTZTp0QNeFf9w96Y3zMUIugYXZ3q1siWs3Nj8opiK22e/l5IMcxECOXx/1uK3Hm
ofYsucirXEFc9zEbWZwuJkkFHByYPWg0ZUX9Se2M6lDa6Xqd1O38XbhI84xGHhnExJwF6+dWN3HT
5cUhZ/L/Usb9BccM+b0tNA+WI7TS1eqWDSzYTTMhZqQN2vZJUSfcZJWdIMwnGiylTOmtNkPgZD9q
1Bh+pHQpIDhWfhln7rJJI3bC+oUEAOsGtP0Bbv9roxg9F2EF+hFgdAINiBA5OYxQQtsy0fJkpNRH
ZBWCIc6uq8i/zdm6pbBkpJkCMCO1UtwZ2mAxTG8e3ESCsXdRAFru4uvEmzvoosCqivWhh6YyWzBp
ev1ouAb1hy0P1Bz964qUgMRrWmFuyqJArT/Vsx6FWoKii4CNO2TPFjEI6xz2OenNiLhdjKTCEc9M
Dd771D2LxH6HD0QeSJ7A3KtN3atF7GcTp9EZWnOM6vAgUUuteprwTuH+rjnSP/4hGJd9M17Zzfo+
XOOPhKHbpRuIrKCCoXB46xwjO/aCy6pg+s6p8TvSG+Op0Mq7DmwoHDakRAP+o66prIthNqf4kvQ2
GUix/A7qz7lpXNj9TSJDSDApNpn8Ubh9e5hNOiyp8izjbnhJTJIN0uRHD8LhwLRuvq7IRwqFfNHl
shozgeHju2uWgI6TB4SN6c1uJ7+WjBdZu0KC6ZgVteub5Fv7umS618559SsO8Sfc+M4X31K18ei2
6wPCG47pxGkBJAkB3HbFuOLSYwzZlei7qmBaik7E585KT40zAlGj7+UB9vouLDrFAJENKOycGdEm
fImbPjuZQI41DlKS7txALOxHq/tsJ+O1imn+IgPiOmA7Z8KelyOq0GdFzYihnl3jK/FxIfSIMMVE
80NkCANIovW6pm1Z4W5ZniVHMjVwiHPzfl5w18ZkBhGC+5m5Gydok39/o4EnBpgLw0tEZ/xWZtgR
lo1qPaoAi6OsXlVwOyvD4CPRAKa6oKuwpk/kx3CJTFHGq6q8RjkSh77ksrrUw8M8re96g5FTFeNV
GlIcUgHhoWTaUtTVtrDqGbQaFYejtoaETMxe0i9PQuqTDxD5paQveLAo7mdDWIfOXIYQIOaZgCLr
kGKHoksZT6FliddBhzCURAT5KoWYaCx+R3hccJyWv7K8xaeTpTdNMlam2GaVmaMLzER/RnX82c01
i9zmYQ2SnGv8rNsBCXbDtRITi7GyRSSuM6OnT3trmv5nYylWSEZ4aBb2pxQNEb1hpQhzB5EnmTRV
4FZNe2uzxEdW9NLZcRq6nAcOM17/g6ZK7eZ0XjcwD0CRUfsDMVlzYaOuNIgU6NPXzsJ4gQcz42Qq
PiWDxdpR2pdFsREF07+EK8ASa5MrxLw3vjb5s0+1L5gejDMhA3oX35EFk7KYo4RRQ1hOShIUkpNJ
447mcRT5s7GQW2Us7WFK+zKkB7EFT8Ox1uaqvlOBftMG37BdzHyIfYAJmi9c+QbhAc78Iur05yp4
uVKHNzGi3Cnm4hsr36/4IDI6DsM1nti3q5qjTS1dgOBdY9y7MS/P+ttabMurWLy1NlJnFWYjgmWy
0ptWfQUZJZMGkZ1cGh+E/4NC6vCUm2Af4Vwv2vhYWUJcWlURF85Tdunt9zG865f91r5pSIQdGT8x
hpXMa5+IpM8Cd7M97ZvWbLVLvW32u5y8maWIqQCJWYhLs22SYjK4HHXJvWVZ2VEYCUL6woV5n0fn
/a/121vYN43e9mQC+3/ehDqoyMyZpYbzZqyS22a/9Z/u9hMagkrpz/b2BtXNrNXbX2u10s77nf3h
eZMY5bL7qXYg+FmCUHovKwun7c3ut3SZPqAmUA64y8me3R9T6AWz28fnYvvQ8ByJ3x+SnlWGrwmN
EMONn28No2QtwvjsMiaPAyw6D069EWAXwdffVSDa1v5Sb5v9lkt/7vct0AzN/oyBBYAIRRelgTUZ
ArHbMFzomQwXvY9HT6ro2ZURGQ9g2Wm86NvvzXNPAcrXZESueupkHNRVKy/EaP61mdFDAWj854OS
Kwp7CeFN1LqPSpdPF0IfJctIbrnb5s9jFat1hFagHedougxoNH9vCkV2h9xJP8/W1m6ztecY5vaF
7l8NamjSvGaUaSC2scefjba15VlkN0h5mbc4atyjUbTI7HFbZqJK3pwWLs8X0unbi80anR26wTjS
KS3fEAo9Fl7j77tKrmqBO6LgJXx3umSlheqSI/GsWe/obKcLsE10GwT/zjopxnLb7I87dc7sOU+l
4tWIdWC/IQzxl2WUF9emhCdCcWR/zokdXMt3Lbuhhhgv+WwW/alJs/Gi2BCkp2liIhE3w+XPphDz
cMmtZT7Uc/W0P87fzwBN+hlp88z3NBIJV2XsL02lJnTxmPyBT23wddkX3cxB3zbJ6Je9NeAz/K9N
tf3RTS1WcLbnwUd9ewWtjQdk4Lxgu72LcSlI59vvd8qCAamATBt19efaZL/LDIwrysy0yuY0aU9M
g1XKpIrkQlgk5Gknw4uLJdNnFMI5XTM+5NwOGHgn+iIruryW7qyd6Wein26RJKO+sxNPiSAyrPie
PMA2IKXxSPnSjN5J33iKk+4oVWkeIDZ8anX3dSkBYqI8Q4XBoLbNHokIwzSgtQNZovDTS8v6kSmf
oEm1IWpXNHSm87KY8VVHynMYWa2jOZncQ7n8KJHqHR2O41LSpctEcV8ohkmks6dCrkGjXlE0nLAw
isByLoooiW7Wi5fYQTeKu8fNC/KmRhfLH6nknFKLT3WDaprw0l8s6UbM0axKlfwlzZF9WhnnS/Uo
SboJsERDbt3a5UwGvLUmXsp17PEhq3lZB0goXcr6hg688st2Il2ww8ReTNJTB6woo/5j0xMVA+rl
wkJ8lgnl3VDZL+rFsjmqmDxFcxQAGtc9y7W+KsVLX0LHNTtL8dyCgkug/h0tzLL1RIiPm5kXJ+uY
chaddbOrDv29fHEreZNdvVzamvLM4F8G4bodH/sRNaCif2kZ1NYji2Uk068YqT4D6VuPDjP2jl7Z
UYPCgdaV2R56wPpduuXg6bZ9KC5l1b3C4x8v9O7pbSjibGva+6hzVbUtYYd1NYtzPL1kw9R9ppPl
WWI65i5uOLeYtrKzeJpj5J8I2w7YRjK/dTWSB7XxTZoOy712QzBaXxnYFN8sOb5XNrlkmp18G1Y7
9Ro4ht4y8WUoeFXQhVff+MBfRUGIUWHjKGOWbuOPiaX4IUv5KZ1i5EW1F8fRI6C3BRUhfU8XPurg
0gChLbFN/OAV20gjSxJeDMYbrGTImqH9/gDGMVJnhr8SNpxOENyRaLDM7+IugRwf/8RrZMJxJ04m
TrbumnxaW/KANfJs13akslMb29NqdNVGRjB6736hQsAoP1Ni4qmw0v6DXsHHhFAtiM0ZVjodRkYh
XEqStH5cGJfR5UBjpTtMQ5bki+wqgVKvo1FFf5X5a3JXao/d8yr4h+fYplmCv6+6MxysZtEoSCWN
0Daw5hotiQ7X1hQS2++NQ4u9yzTuswU6UWya70aZAhoen+sSmemszy+qVhqHWA4fkTIWJA4Qp8Hq
ETxXltC5yFj41Ni1k+o95ouhDjeDOk6MQzbAhR2pGHvsuF3Vpl61wFvV2m0IVUafUaFsMJst9MDO
Mk8zkxsHl7eNMgp7HLA+L2D6yi2ZomgORVoifSxRwRuPDTN9RCkkKNHaSujFQORpna+xU8NMYchN
eW4+NKKB5phBhx1p9S2Wgicw+1gMB6NHg8xZwyUQkzySJoX2pEXqm5XlHzS2EdHENXbt5tw4WnzH
uTWsapK0Fv6x3YAmYaa0S3DlBrisvZFr79Ec4K4vovucMFihNPmhKPw/SnTCkWaFAF3Qnb2qWwen
UL6bRknOgFR/dRNSsXXWXuoUzA7oxxyFc0l8w0SERS7pFET5GNpg7g+gVYCFS/rPLqdh1tOITWh0
e8gqm4eZYOpquWBm/TLlg3hU8XWGfc2eFzVE99V1H/sAl75WJG9WyN1yGyNR3upQ9Z321JpG5Vc5
0oJ0qU7jyoldFFv4aOyEeszlNJ04g4MfPzjDcsUaf88JC4VDSnEjsGd6YAItisv7pHgxZWr6Vte+
iDWLLgpg5dYlZ7PX0vVlAtyC4UnQWVvNMxJ0tEc6LVpxaFBfnEg7uBqp+5I3KcoSxxBHDegr/ZDy
SOjGTeaxRtFVekbRhHayfItJnjmiWCVmWlqfWXi+qomu0Maaj5iDp0ud4E4YBukVZQxBoOtD1X0d
cR/70IA1jpnpBe8R3WT7ok46xUiD2t1ebKxcWrgu6hE3ue5hBs8p+MyGUrn+WhfytWVy4Gmb48GW
X9N6QmLWac/9jGSP3EOIrmCGS7LFr1IdH3oC5WgGGqRzJMuKHBOXUc7cEtNoHSER3B7bf7Bv0k3F
UG7iAgzkL/Q1M4AxrFL2TUskMAugS+mQ6u6ZSxWfUsu4n1Bjkan0XJY9ChzixdvpUshuPFrgmy/7
JlJZruy3lggUrp9oKaDVSAuaOXTQVKaNYLQyKvJuiYz4CNLId7QVk7pKXjE9ScZ0BnFGLRIeiGFk
gdXrxTZwFxZRfisLLjyu2zwkM5dxN9Mcza+mbr7gvD/nxK2wwk/ny+xOLafXRgRFzfqVi2TPCoVF
rGUXnsjINtsfh2IgjiWhE43jPLW078N1ZDyZ5s9TNFh45EsXdqTLwlqiOjXTCzISOoUlmkSXUdbZ
dlgIWT2u2WLAxFcpdeUJFcohBuryDrxIcbdqIwHK8URHhPIqXsAQeJM1uHhma9N3LWYzGIyhfscs
O61ts9/aN+jnKKn2m9WIiqY+yEQlfCulMTTnusZ8WPvZjAZcBIdjG2pAQ2WFyp5u2Y9YRRI0KBZa
oRpJ0H6XUo94DGU4dQti2v07sjGx/f620MJPRyPrri0xRYEjXHTGXZYHIIYwiEYpMjKKPz/d/pQx
V/TO44rEV3zZ8fSklkBFdcMqUXWbYbmwLPyz0YlJuPQipZW739x/slgtnF3qhTxPSsIZY/wGVXpf
Jc37LnhZ1BltT57iJagmJJzbfvr7scEikUJbMw5UKj8LBOBhFpKBKnv3LsrZbzGPHs5j9TJtlIqd
T1HKmCMB9sAuFXLT5mJsm10Zta5GTgJkNASuXtKb+Q/iKDObYU9DTgz6qU/vhFSOWUWfOs1QDev0
8y4KxhRER5fU7ejl6cSviKbFuM5OJy9IndDb2R372LbU3zd2SvCTiO37civrhtT5SRxnEnBZP9uM
5kmVYRnOEg6fUQQ2lWW4Hfc2ZctM22DTdDCwS1EO9aiExsa2ybJdLA/ONTXPPzewL4uTFlPCwlYo
PD7DMgQB+8uQ7DhKlrS/N+4/b+ktAZm6zT5qAjM+IJW+z/Vo+C0gscY2RPnXnHDNrraK9lgVp8Ey
fLnViOVWLbommNAlpo+7fxGYzRGfrFsWVN/Z+D4ZX9P5GCaG+CzJm3rmiord6q7VtbuBERANSgJD
j7ssK85W+qku0aT2wOQtbmp5HBfjNG7qrbKJniPXrWBd89WT+QAHY4JHwh/qI+MQ6dPT4KyMc+yR
tXoEQt40IHdbErSDGNEub4UQKVuhzOu3ftOp6bvUJSXEyyAWwv83Fdt+16i64ai7w3nYijyJPC6I
dBUPAqgPdMFbLegmbcqVY6QC6VcmQwmDJwfmlaGP3yyxPGfIAA+7OMzetGLYhUkW2e/PMTkk0Dr4
LGQ93pGUmp4b2gq7BGdGfQzmbHuL9bZ//lOjt7/1pH1brKI773q7uqA57OMjvNk9X6HcZWa74qwt
8AAQUQPG+65WF/2cWKf9JRf0dX+9+n5fzdPff5tRFXjNbSP6mTf6577EOOlXxvqkjPlHAo+ZJCjn
2MuF3Uxsexd7iAYqbSXBed5OLttjnUHcus0UItj/xYY9ktW7fw6Z0r+tYGmCbJ5hWlCkJ9cKMc7F
RtV6Gfreh1yu/z4297coATR5aM2Z021leVc636Kl/lJs7ZG+JS0F3eDDfg9f0g85lzK016iGzDJX
vpFEpBfakkNle1v78bLf3Tfr9oNpBMsiXXru+zufF6U96Lq4ur15HxsF6hK+3cyGqscFMvEb/ZCT
7AF1YTzLssRJoXPIk0fn00F/4wqmEKRSFscm756U4lC0zSedOKYTsST3WgVX0I4jD68P9mZ6LR4k
3ptM1UdWEDQjOXOJYsAhJuFoEW6+eLpF+7rVEo5B5SJqPlXRyO8NfU2vxhHrNOItG6x3q3Du20Zz
AypK44gdlLwn07wW2boemyzjcq4OFxM7Gs6Md3OEHdWa6rNiGj0efFQ5S4LGoC8/YlesJCSIMizQ
V1bJZuKksyh1Jz+2qfFlXO70NrrVBeWkMAHpi/E+m4qPui84zxq3cSorVLX1d9rx/bOkVynxBnRz
sjwXkXoaWI85cId8VoVnu1UIy3XUKOgK60ab/tHBWuXZT5odzWFj5AsX9/RhLlgZp80A6WQxQp18
QJ9FKguVYTo3Xf2dI3L1IoVFmUgxvAkVBAIs4Q4mAfIHpgXV3dKauFT16rxU7fitVh9NOzK+A6pF
nrxsIx6C3UdZxoGD2jc2lAeXxkWYaTnO+2n4pbms69tEPgEqJsKwVtzDfjDSdMbflGUM3zr1OFnO
cdfCup3Ak7zfzGciadvljAyB89oyaA9asZJFlVTuZS5t9bwLGP9X6/nfaz3V/1bridwzbZp/l3tu
v/dfck/nH5rKuBlkqa1ZNuasP4pP7R+WAZVC21SgVd0Nyf/9P7qJqlOlKWGZwLuQg8L2QlC6/0j9
B5YOW4O1RyfJ4rz2PxN8av+GfYP4xhR1e2eWrjNWMHnTf8eEpXba0rcjVKCQdXpyp+FjNKx7miZ0
Las5uqBhpGEu12M5gxXM0uoczySWcmVXT50QOnY+amF7ecwJPQIRuD640QCuSGm+FnMNDkobf85l
BJYwxriblzmVajz9kvVme1mah8JmcEVljFasygjdIV4yXpgGd2OYKPJez97UpT7kZBAHEK6dQO3s
DTJkgBDVf3XIqhn6xXfGxJLWfMT0R5xC03+ULbAAPBb2YcHLDcbAS8bvcaKjgnSMT1Y1S79L8XLr
cZIH0UrahRqtp5IooHlEGQmCIqG5mionS6vdhyyn07cqVXXIIBO7SlTc54qZP84mIDJjxU+czmnD
OAx0pFbG35VOc/EoD/rngVnUaWij90TP0nu3lsm9HcVpMGhAOuw5Wq6ZvU5AQqRKaFJ5hmhKgm3V
oxjpMkUJexf2JlwpVrlzD94m3fo46FVDU09ODuE7XroUw00AN19cMkTNXN6WvsAOjd8azcGElHP9
5Fj2FmyDUMhRv82yPkPAlT87+CFrH2GWG+leuoDVFAROxwUQQNBOQYt5+jDVve3hji6D3BIvVeQY
gdCWz1pTLeCeOl6obtH0oemhlxgFmSnvnGmaHxFarNTJxMHXM4vRjeNirkpxdbXWq8nIOuiOooMN
7r7qCU3H7dnLkNyjnnDv5vS5jIo7JzJYWTaIzVReMCtbE7Pc1nIAeR4sblZ7eqO4p6XLL5EruiN6
ZgX2unZZCmwdthPHOADT7zIxs7th26jJ9NcGIT6Axn/e3X+6P29/7D/d3X8QGZlKTIxx3e8pFi6C
UtL56rJxQ4D969/YX6/Zf7LfXEtcDW1sPf/5u/vbMDIH6dU6vrZ6XzJ4+Jc3ur+myV6NcxZ83v//
7e2/u/8GeDOUa4jhvP03/vxgvxtnMW3F/ebf3t/vZyrri2nBMo1jLpF/e+Lfbu5P3P/MSkgfzVYm
sqKsfZKj1eu+6TWBVmh16BJOi3qdEMKyAMJPK7cK2qSPiNeN7ILyStco/9tGAVRH1C/IGbKOUIAX
xubz4TFgKNpBj+DpTe/77+yPjg6IcJ1A1FDGxsUkFKVTizpEzYwhRs/a/rTIa6K0t3SumaS77Eqa
WirXiCyF635LJ1MnXGk40AuZhzuoS5fJndYzhr0pRILiVTmdNVU7ESCnX2HH6ldl27hmKq54V2Oh
U82NxSuZQVDsth+JQZA72TP9tpXlrlJMPmpLxEglJoNRu2Vc91t4UzcB1fK80cB6+m4RKybEIJl5
jStF+pHKZ/jnMSb/oT6q3WXenoG26nvnJpiGWc5CgLDumrKy7khb3Vs9MDS2z32dE5KgMhrZ10Qn
wzo7gA+I4G6YsEAKR73uz9o3iES133chuGR0RPM34JI1J8/i6xS1iJhK2v2Ru1SX1R5PwnHNu17w
36K2pxL1/KDFOJWN6jusfsKB2qw8VKrWkGuVv1TNYJGqN5WHHjI4oVOlIKYJURjy1vlqW/Z8XaC+
HN2y/lxWCBLqbTMzkmegjTuWDIT5KrrHSa76XcmZ/jKZyX3ymE6GRcbVoHmqrM3zjNAlWSoIMttG
zhnZpznylRl4TaErgdPrLatjXlCmHUob5PQ3vfqAsltcWYarE6S5DqHXAQbKelUWbb2qEUE3fVbm
55UMGUKg/3qcaEbG2YaTHfan4WFQf//Ct5boC9epr0txnhQio9K45Ty1sX4qdxpRmjfiAfKBPDdD
afkqicZaCptJyq64MvssrvGqZCcMWRAoP0nGr4zw4HLMREMv5XQy6sFqAuLn9bBqJnZ+5FfHRjdf
9h2r0zEsWslmYXCi4taiAEO5B0AWZF132O8aSt8fkMwQu60u5Y0SoQ4mu0YUDFzG6ik3KECeQMk/
diMardomcK5GQOXlMTIOPWuK85gvvT8rAHLGOtYebBPmLw3v1xTv24k4+AeipLWT2Not815LJ1v9
Pm8VtrH3YCKiOuJukocVrkHYDjpVd7Y9Z9raEPut3w/+ub//YoYm8q9n/tvT97uCr+dAXM7D/qdt
MdiEC2Ot2H/45xf+9tK/bzI4/9JHIjnUf97J/vf2P7/uTQG08I0fWykpk3/exN+e31W95guwlX6s
agOCw5aO2b5xNk/dn7vU0R3E1X95bP/piGb9aBg0WJwjSSLC7yLCnipaOzoNE/LdmLtEGQec9Y3Q
0G/0gtpALdtv1mp/0ICStzEjaimXaXHM1jeTyKWZz/VczAh9TANE+xbyEzCsoU+sSbIdc5t+qsVv
CKg1g1GEiJYwPhbFci4b7VVxu7MlkGQTNmSsGsVPosW+aTfP0qpOSbU8DxrhP3C6+TcryYOCFXnM
jSA39TRomMpj12ViG1tIcuJS88HCppwl1uxcFjA202g4UeSj6aoDDfVF1iNomZwWrVEK1QirYz/w
8jUzKsuGWGTG4m2qMoy2CaJyMNFlV6o3W7QQEYf+s2ZA04xeE7kN1ixrOJGoDaLXaJFKrM59BmiX
LiFpoaXyUTalhCYM5CSenVOb5ALknYZtB7JO4IDCvo5QUlVOhFS2ZNpqtSb52s9wh0avkr2LVVj2
Pu2d1Dfr6JzT42KJYqZh1OItSUERCkY0gWitCCpWJlhI0iUx5eIZqjqHWtszuF9pzDr9gOEDsFSQ
9hPJh6zAos0vn+s29T2Q3BQhGAnQqVfmscox0tPFTxI+hKn42jDEzhfzOMZg/nL9R7qB9Er1k6UR
IwfD6rYoOqFQZf+GKxvsX2TIMF1y2AmApqOi7KhwoZ6kTH58ReafGwG+cl4xGw+r9RGvMiZBp+sP
E7snazHrcTFH8orz7qN62YQNwVo0x0mpe8ByZN3s6c2z/W2yKW/RLQY50NpjY82e7hJTjVt2wq6i
sKiYCaFV85Z/ffMh1Aynx812psfGbqIwwmJ11hbhr1N+givU+EUGF8UZXkkf+JmM7gmKShvYke5D
h7PO7qqf+MT0W1fF/4+982hum1u39F/p6jluI2ykru47IMEkkkqWZckTlGzJyBl7I/z6fgB/57OP
69S5dec9MAuUKYoB2OF913rWuNHPBsHbeA/iuz7xdVBfPpsGmp3sPRDg2dRrK739HHf72C+oj1Q/
XNGCgQylfoYfOgzlW0WgDp2v6tjahDRORX/xU+ei1zK+okE7+C2foOWMKLVoGvuEJSqr9c9WotBA
03xsDOvrOE/Tg2N1mzbO2msycC5BrzkSrUN3r+cE9WodE5T6VFCNVQmtHSa4bTUjXbdDcJmOWMZk
2q2xJneNGG2SbcONF1r5IcG5b1k8UKcJSQm00IKSQSfIovGSDS7tH3wFMUrN1Cfs3Yw+G437TEWe
SyqMjqrVraMczGMsnYQsToISSvcaUbgIfB3dS5/vKqO6Q+81bmyMEqWNTIsUgX0RpfKIDv1oEB9o
hayyc+HhRjoqcADPvt1/htPxNjo0mohCigKK0daBgMuGev5G6xlWbKpwmxJmQuA4uUaCDDVTXfM/
j531nGIxDlSdI0hsG1TRm4y+JmyxkkBQ+u92aUFuw162x5Qtzml25xjAoZo49iCWljNSdkRzwGjZ
HKVcltFLCMHgNHTjy9BUDQzb/jYGpXQhvfTV68s7PI/6rs97QAykZx+d0dfexrjN9yUEwZCkbrxs
vO4UNBq6syLZFf6wLcjJ3dtR9ozQT9uZMZJ0s461LZgtsZfTtJusVDv4eZvsdT2ug8SLaByG3XVZ
4oDrQAyS5wdSSPoN+eZkKAEYqaJowWFNeC5q7YrzMQkZ9jMNCW9fgSYeokd4LB6YIrWrc0rA5J95
WzXZBEsbboWyCCwrK/lydLPt+OZFZUlvxvOPNmOIlpoJCykfIZ/OUr40MW+HrX/y9B9m6IbHxC0w
jUd0YETW8N5lemdA32QTzkdrGoeyQ2MyuUCsNL6N1B6iLbXt98i+pP03z6KMKyBQB2UyfmXHSrSo
MkhXmhmrvBhMDUu7EOehDwcgpE2VWurauik4DxhbmnB4VtrLV1pbNIgddeoJu98M2fBIwfcV3BqW
cOGR5bWMeGs9rG/SF4PC+S4P4RewfpqjJmP9LeKFyV8wsOfbkHyTnd0SsQtX5j1C9DeH4Sd83vkm
ui+cMjyHU+Rtpkj8iClhbIAeyCOsEnhwDpKQkS62/2oteQh5zDZdE19NrU1vJtiHMDUYmpvXtmRS
En3/o07AduOOYwZEyRrEy3Y0NglP0GDkzHny1NJu2LF4uLfUgKBZL76HaJaR1qEIaUsJoRdXGlof
mL0eXCD7ISIt1oLBIYhBgkYiA9x6YF6nFilOhwDUKPVbzoKL5RV3euI9lkN2jfTHaJBXHU4NyZUa
zDx0z2eUU9tKF6+RmT/D+j7OjpHSPwYKmkfP9qxwFjj4b1T5WLPzbGycCSX124CUcTK1SM2BDEg4
RIiDtsQGUMgeUbR/TA18an783UyrKpBiwCzTJOfQbcqt3vlJoKptgzNykM5916Fh0CxcY6nnbgQC
sf197eHY8RrnU+npD1nJ5afF8UDUefee0xuGxAf7d7S/O3OsPwrtwysUTZrIfxwbG6UxuyFntA9W
YxxrW71gbSOYAM6DGbHyL6K3UnJ6aVmjNkUcsUSekcXVFLSBaFZg0tA6FMFcJx9DI15ROS4YAobx
tA6z3YxPizPlnFfUtfLI5EvU3KPvIcxmYiwDRzHs4qd76wtv3JKJSExsGr+6CdxxyJAba6SwZaJD
ikuKNtHnupjf47nGOiQmuZeO9zIjvjhWMV0MRPtVxfcao39c1B+gD8avPVSPTeFN8K1R58fjY0IZ
G/Hfd6ecgzaF7lTzrNpx0suvoOOywO6JLQ1VdUPrEKRZmgDcAldXZMLdNGKab1XYkkOXVV/JvQXF
kz1OA4AtGxJo0hPaoab20E8ocTCLffZS9FTrkssEULkRLRO0gS0M8it73xnD0z6hg+020YHeCrQF
+2r5Sj/kDR4+30Yy4dCJ9aNk72f06Uu93fpQcXdtN3+pyhkTs8MWaMQBm/e1fzd5E24N2zorF7AM
KiTMGn64WYzWh1GFftC14T1ZOXfT8MO2+nY/FqjRSNQQe2+G11sU8ReJxjQQrfhUSv15ilvr4MVs
4VN5BWNonSPrBvfNcPqaZYvuxGn5mFtgl8I7myM1+9FEwjuJ5sV3mVQL2/3Q+uojMhk2iWr1N3Wc
GNu4q9JdXJjVPg9vK7RTd1NBqUPzQ/regt1n7CUn4Z0Erf+jF0F0Dr10Bhw/9Jf2Ie1mPUiS1Ahy
r5rv5Sxu+wb9i9t4U1DVs3Nu6vjz0dKrr7Wzi+bcOmkDkkIREdO9WN0LesKlD+GiotRBD2hBvnZ9
yPo6PJquiO4GiziFWm27onWQnosfJrE4mzGJbAa2RdZI+tzWT/XuwrquyoxvMYsmif5kh5EMrSHu
AVQ4OOux5ozzVUb4G7j6b8AfUXfgrU/peBik+yULfVbXZqECCQJ6l1kXg2TJwrPtm2pux11ZDMmJ
jJCrrkWfywrpnz0vqnY/jwPXKV41e/rUqy5hpm0gC/ntK8Vw54RBPCXaJTO/SyozgW3Oyam3zOdh
as4tRJ7AaC0PZ8FdbggDi3XJrCvPfiqZFLXoimnzVtEp3LrkGWGvrOjf1M3F9KASpUjIsUsE0+hE
qHMnMuzg+m5Uc6/M+FH3RUEP2WS6GvsnPbo4Rkl3vUPmhypmV5gGn76p2TB3pY6mkrRgMS6Zmv64
oVT6pQvx4/RkCCJBQl1uO7duRyUQ8emdU+guVWBilSL73hb+2S76qxHzclhUXfmcaJ2Fd2ZMGI7T
e1+msSM5o+qea394zGrx3FiSFW/vq6DUssfckDXBGBMu952BqIko8xxFNFzIXAVZ2hxAF4eUNg7T
OBBxGHrHWouvute451mmTrCpybO46TwI8yZSlK6E6Ij3wCJUD/+afWoMld5KWd7mHVLUZbSo64nd
HAaHY0eVP94PynwBm55uwwGwcm2Zt2NJ3J6K6amKCr2Vr5nveCDcM5sgfMQU/2sQJf5sV2Qt497j
6dy4PmsZrYMiBN8T2f6zonb9xYn7+ma0PFqCTD+U1t+t/JNsMlzuUeQd6NU/4gZOdlPrejvUcyKo
o4+ilsOliZA50q2VaQ2bwC3snYeIYQdWONnBkCr5FstiTzLQcaRhqDlpwqpoKWH1NO2zYseux9lm
rIlFsTjEHR+b3Vgdw47igsPQQRBptsX3rFi63EWuuGapp/acyfYJKPOTCZC29TpvG2IChXuuPbl+
1BHNXLGZ7k4V0mwUo6yO+tOw0Bfi6ezhENkoMuGZWs3LnDsuyFJM+VOHJjHEkc8yf3GBerN7YFt5
En30I9RVfkxA/DKSI3YuV38Eyw0x+zeNnKFPgpE6KObCnS8zvO0+MFhZ9U9p19G8jtn0FITYnwvV
QhzHLCV0/NkR6EfA7/tmSp8Mx0KO3vSPo0uqX6SWJFvpUIvDKLlZQprAjwZdyPQu3Rslu3LvJhOL
4CWPPueEMqz6iPiw2US+jTkyEcVuGogTb+sU3ivQfGDnyCmZLZscVyqZOx+YFRKIvNFrkh7x1vpM
dgLNmLS/gkZl/ACfYGQhZBDXfZuiOt96OW54HGc4C6Zbn3rzNupSUHxVyoxFggifGFsby9lM83BU
o/PUhuR7GpLkwRox595m6Id98RoBsTyHpfcchUjNfLekWuPjf7ckm2e9NJEn1MAMu/ihRknG+o3m
ka43KGG/WpSsje65zVehflddkb5MfEUv2RSzm221by1FCkMfrUuHUpQcVjzp0d4rGvdRW/rLVN9v
+nKsKQNOIWUI8eHP0fOE4T4oYvJSuIZIhrEWPFRXLFz957m5jdI+urZxWd0D52/2M2vzXdk+l0jo
mU8o5LgIAHpBOENO9ms0YpuE2OwFzYyTWA3FkxWFcjf2LEtNvfzSWdSAZ7Lz5mx+Zys42yaOYZpG
9ZQ/xHxj1LhT5vl7a2AJ3evUIEZUNdJ3HkST/gBVfKcK9QR508XDSMvD6OuZ3ABcFX6kdtZbR5Qe
gQTIvJ2EDelsOe1WTMlTzs7sZAj/Uc44TtzxkHjmtdXD9ED/r2Ylz141gQmHtpPm5DNV0cXt3z/2
y0VKPTJAkqLhBRA3A7nH58HdZN9mBRF2GgTw0AGjUmWF/j6BTAoXINnKWBxGdMyAdCSYJXdCWM2Z
6dNSPejusB9S8Tw4CA8nu2NXFs8/5gHDa68JLnzoic33MFIHKx4+eQo1dTS+27McDzHZQ63XgGWP
JOpaLB2xhSOlC/0fxIWNe3SrX2crN45Mm+DE8m7a0mW547ToEbMhmUDmQw5KAYO1W2ZHb9LudRqz
G7/5lncLULF+wowLHTREYyBrtKNd9qDr4mnIcUYbXVdQs3e/NGZGE1KU06Ywdi4Gwm0yfzME2Vxj
057jFofVbLNVjFqsN6Fe7nLhpBdwYxvXGNnpDNVdzSnCde2TIDIQclNb+UtrWfUurg0LuiuyDcNE
AUWNRYOc4PvHQtYYwMhLitzpZLXImio9SCPxbmvuU5vLO5T0Nobz8a306hKZstfsHMgMad9dKU8G
RIfkR634pLpvKfRhpEnWV5jXxC/Qe0VtSICT3uknZ3xnjZl+ch26jbZU5AhUJ6laqoC1z6Z82Kk4
xY5vs2lLJMtnqmAb+OHd0hX9mBUaZZK0b03k8NiwOiov5T3xI/4mJh0miDF8EzEJF95THqkolXG0
U95+rlvvWSTLPcCu955E4WPcSPKToWQGkwxpXLG83LgMnmh7SZnNGdACrUcj7UQlaapVQR56dNWd
qT1VYP41mMOH2osOXEAbI8Xh5OfooMh6wbdLUk+Ww/tNm+nz1Hfh1jQNcrVa74QeG9KnwptWCHpQ
ldccYskrruzZ3mCKRmusXTtSW1leF3ci7S4I7FG/oIc5uJSObyxF9aWzvlTQGBHq2fQfHEIdWb7a
JKYICWm11waipQz3yBVD1aDPHqAkMWcObQuXuV/cJNq+SSGDCORph8rw7/tcf3Xgz0BIQDsKQOZi
OZ/zxJ9wZCzbo9QDRqPLgPHpUOjlGzur66yfzFnz7obGx15KdoU/al97NEtXRaXgMHmFtbXy7qrB
eIcXkTa7yXbUvop1Y2OXtwp8DYzHjT2czI55s7N8KMtQPJQvvieOLIK4+mTl94OcAIOHgH/rEEd7
rbku9D0Rbhu0xluNKoOmPSKOGjpgMK3RIbHKioAiEHVz/d6jWnooNb/khBpY1OfWNRHOE5zYA9QH
eWinvA1qNbuEioMqJdaRHfTFCSl3KmlXgVUbD6U3ne0UFinYCnVK8vFqEpUc1ILSo51UYIKR22sA
I7sRy3hSPsyZ+UZvCsPeyawwWRUtWEMjS6hCD2RJJPq3NvajR8bmH24cUkTxafSnqanwEljZrjVO
iefm90kB7h8uOaFBBDbJ6KYLteJkzCDhTUvd0/nHrpCWxP2kBq7K0KGQk1OoVk3GtVj6V31UX2Lc
V7u5z/iAMwkrsh/hufTxMysRKzA5qU1MqXGTJ6e5o6Q6aV/hNOzDTqgXd3IOsEuG+6QjNEk4PTgW
HTv0qCJyWaHjHyovJvldiygjqEgemMUpf3bjm8uZQEPiiOtfcX506B1EHm0d82JbGO4itHdy6ROt
eLxVoWkXA43HX/fXo3bRnf/62forXqQhg1p/Z72/Hv3xGLhSkHTtROdS4BnwvOCKLOY032ue+em3
p/n5V//lU3o5tCXszmbw80Hr32E2pAn964///M2F09hXQ8oqDUd1HIZHlXmolP94fT+fp+yNiw6P
k5za5R2vz9W28syeCf7iIlb97fWt938+cH0nnWe/xQB2d+tj4lXp+uuvrI9eH7d+cOvduCjjrVuS
xrLe/fWJ6gCtDglC2qTVPofKptjgU6tM0vorwVik1ugOwLRoaCneqXijco2di2LGxFHGTjJj0jUR
IBaKTTFr5odbMgr1wBtN/5Ra6cHRyXSOeiphxDV8zhnh0t4MhBF9Z8tP5EOVIrtngb9LnYlhvkCP
69O+Jz9QCyVquKljNV+Wn/FNHicLPYsNO1h9Uzm8YXsu+q0tgRDoS8tkIk0OozSgpegCg/asmvT7
0sJoJ21ZK9TX2prfsg7xqGzsCy7lg4+WBJsE8sa9Vmq3VgHTNZ8N5icU6kGn+nRLgWIzFOG9bjGg
psgbN5a9pBHj1fLm2gXxyALQvyPBmJordqW5Qpac+jdkbBW7xAKNkTgHSS9+U+bxdUxmtXUcfELE
np+Hvvg2t3y8FS0uq3bxwOP3863uc18SCRxltGtcTtqNlY8nJrajVntAQmIiYpzpzaKWNw3aCzod
bRuZ4wVpztaiZrtR6Lcx5bfoRrthF8fWHhboK7Icdg79PiR5DoFXuhdjF+6SoaVlLurnInfeq8Ea
A9VM74NbkIGZCQZuq1Lo9ZkDDUnioZpf4sh8qnKWtzUjWaCA8wTVF6A0qLVmrAnGzjR1+C1aYh+H
TIa70kh95No00NNkrtEdeYcGlkBAflQYJkbQTlQGhEUepewZTVXOdkOiaT31A4ALvKcvzYB30RXZ
0xCyrnBW06f+ihMD5lfh0o4iIyGIJD50JjVS1gpvj7F+YyTOAFvUDIAFfGoocTYjBDDTpStfzOUt
wxhhLogX7F7Ttmmx+Coan+D08IFMYJseGeDYsXOeB6siLKx0CEjLm30/YU1hQpj9FsSRrO762X/u
5vqGOL23Ykzu54mupYgJgh1B69pGDumhx464ap6c2u02v5Em73+iGv9HKYv7Kin77v/+zz+TyOnj
ApS0LAH3jaUSur5/FvTFoZjyRFKcmiaaLoXS/Bs3o7OQGPl9rqPuSET4ZMPG3mkFjjytj8M98eTg
iCQ2Ys06da15oIdC/FYUybNRaP6DgB41xm5xl3EiVG73iaEg+i9e+J+ZxusLR+xv0lq10R77f7zw
Gd6jM1GjPdEIzk6aYyPXoJy3GV06ZzLtKQ2mHj39PL6zIcfdTBaW2n//4f2ZRr28Buof/FukkB6r
vH/+8JImSZ0xLshBlf10BwT9lBlpDIVJGVufuNcjwniP8IlPHrGVV/TLN8QGkw73+u9fh4X28/eg
7vV1EIrrky+ie4bj/IHhzKppEm3mRvCHQ6B15LecJETsTmcQHLr0ReHTPVS582Sgeb7Clh+PCcUW
VYtTHXbaVfl9c2FBv1kDaSMEM8xXKKtjA6yciBimUYQa19CNzqGwCdEYumutdSZMI/rhLUEQQQlj
a1clxhuMKHUcoc0DVHQv602yHPX5/PLv3/a/OHfJMLSEQdyZp+ML+kOMKvXei3sVRyfHMAmoJnZo
l/rZROqKu6+BV8diJk0ASouAgXe0zfpUjCX9/Xxm2T5eSuzQx0IfBLikQp2gjJImEsVkndShOpCT
ZB6lCaUEeNjP8OT/L4/+r+TRprdomf/Xf/6f7+P/jj6q4E8U7u3Ht/aty97+CYX785f+0kaDvLUM
gQR6Oel1W/ymjUYz/R86TmrHIpKZdGiTy+AvibSwkEhbZO0uifbLWMd//SWRFvp/RxJNLgNv4PeL
T/eEzTKHTQ6iPYzEQvzzIJBjEtWnMFaXUol+xJiBR/K6cqT/FVv6v/+zFVPte2h5N7841f/qaVoR
45SPQA2LwLAKBHwL25rocsQH628qATxVUXub6gL0Y/4QLkb1fLGsU+o9oDtjlzBg8x2eK68yT+RQ
YlZaDO8ezvcCBzzPVdPexRRPkPkXoJ5MTWm9eHbfpCS2pMJRbSdQbB24r4RPLMkB82Hw66fQi1/q
xYbf0j+iIfW5x59fLEZ9e7Hst4t5H3jjdBPi58/x9Xv4+/PF6O8vlv9+Mf/XmDHJSsGMHWqsICp9
Z7ClY31NCk9UPCOkfxsWmIBYsAISvkA9ARqwF+RABnugWCAEKNWNE+qEzQSfwIBTUMArKPk78GiI
1BALzECHaoD8s9pmC+gg9EAe6Av8oE/oO9NxZDyBq0uH0w66vbsAE9IFndDX5bOZRkfq+/IkNPVj
EDFu96H8lAGBwkoNgoEsZhim/YZ0tHJDMeU54ovauQSOLviGagE5jAvSwTjCbaptDTQe5PhyAT/4
lN1poKMLmN7DBQ2hFkiESMFFzHAj0P4/+/QfaDlSUVHtUwlhAnIw4VJYbq5TQpluqPL7Nm7iAyu5
eQFUtJAqVGp8mp3K3gtRHzq3eJhr71UtcAuxYC7KiGZxK9W48VcIBkKiESqGBx3DWjAZlm99V0kz
7YYFoZHA0mAMRiW/4DVy5xn3MezOBbwhdBAccoFxxFA5UqYmzY1K6LS3YatfupyuCTmUOCZrf4av
ts3wNo1UiBvdf1PolNAwxib5NpAna1pbhv69UqpERP5GsFq3z/UCIYUDNKHNmoun8oJwEL4+I2uJ
g88zvr2qvqsL3wlAcGqc0nGzw2N8hy3QgcyL/c0qINv1Ft7ggXXw4FW7yKmey8qFVYO1cr8kRsCB
hPVbWLuuIb28odthzvbjSMrkJmIJbeaxYJGPLdIa25u6AQPruHTyJtSPYNHCBvCHnu50M74tQKyS
Z6UdgWjLLS8ViUnjfsvb4htFpaASdKeVcB/TPv/QdY00GhuDKf0/x55wUoq30sXh6nbkFSlzuhD4
dMLO/J6qMdxZ/YNQlomuowpGvKwPBrEGZpR/zeJspxvjtzlXryS9t0fAdRCU+vLNIzZz24Fo1Szr
s1ezhpUD35VmNkCU+rPmfxuN+tMyvlKOFMR1tiRQqfLqN8N47CWu6pDNhjYI/YARpD73YfLDyYpH
hkeSSSJKuHiK2TGgH0Nyh4rCrDYsLgi1orT7RD5heNR0e5stAQA/b1wWjYX4khSTDFIwrGlLDmSv
+eQexQ0ISjzphvRYU5k45bXk3s3UgVU/rllHP8+gRMFXiJux4ppw05EkvtKzaQVdUyt76gv5PeXq
EhquBfZItvGooWu1ZEE3zxDnRgOnm3yxZ9xcc48kLW3gPOGVOOcFtZ7kJppNuacOAYcyHfBlLH5D
RpQ5UuLKVvB2TEJODbM5ykZso368b/IowXLXuUe3gFnrZp8nrSZy3K1JUvFtkp69b+wQh0trH0cv
g48eYqZIHe+xSrx8H+UmVpjG3dmSVEnbQtUxeptUOcDPMjLvNRtEnJhBoCVqKO9C/A8gOGudhoxj
pq/CV/hXrYI66DRRnu3YSU82KySKDYVHIx5A98aYP+rCPgIjGQ7d6NJDFeJrHY7bTl4hWqZNa1Gv
yuqgJj4MEY19T1VdGq1LwxySnzlQ8ewyu7i12uTRcOS2maB5eLIFlT5r36TwkGbUqFVNwcYcjzfA
JMXmsPb8+zIMQqVFNzldYrw6BKK5gpKoNjm7GNAsdTSEOaiqzDkmJlayuZygdC+X1jjT5sttZ9pl
6Ttt7VNoi5t2NmPsyShmgHd8NIN6YUDip9REfWlcqrh6r6vhjsng0kYeOuGYQReb0AOq6h6OLEK+
CY3Y8CMxTTBjRfsRA6PY9OHAVNn/mMJJLnrxJ6rW9VGBc66MaN73Tv8jHXv0VJ4X9J4rLoldv5RI
yjMXUAKYY4mkzeAsT1HoaqH3Y+4LOvcx2opMRaeuV0f2kptCgyZiYBtg4LLvdFdzbi2SJLbTGFfX
WBjfhtF8JODn0iPoOcVqKgnN2uMQ7jY+Mh6jFxC+Mksd+hJOXJpM915Yfm509rUhuXVbm7qJPTvm
fgqBdThwJxYMe4/4fEkn88IBT7iNhLgfXRhGH35SdhA1NNYO0L/1WZx9PMS70htf+yHTD2FrvYVN
uBWS545c+YP8GHcDGeGCAH2+zF3yMBXPJGZDT8vvXbGksuh5tMsm54edQ/Flc7GplamCEGXdtrfd
R57y0KAd38aDjtBhQfWjUES2SHa4kvFZr/EGkN/rHwXWRliTBx5MsadpaKD2j0O9UH+6FqUgnYsi
93Pqq2G3aSQb9aRSt3Lyu6A2jI9G+fDzzBpnef2Ca4h4zLT84bOB6wadyCyWdBQBGwq6PZrIrpuo
e6vhPFHGwVsGjatVJHeYrbc1NGxPZNoHXoOgyWFgi4rknETAY5KMADckv+YCerIydc86EpjwGCcg
/+gLWgzHuy4Zjr03vkGxQPWJk2qvrOEjutGMykVemflBNWuvZkr06Ni58sxaAU5xToSnan2Y9saC
ax0J3KQF+M3IlyWe1x9D+PkXTS/OVefdTT3BbDPujEBGOq05zQgkRqNAoKaZ4EEdLfpyU6/3244v
C+J+R+9J1IE+IYjILerrfH4pPvXmQ0oGDOo7XuAmLo5hjbyQYjLi22bJFFBNQ/PZ0tJD7xbVtY/x
rRqlC8xJ5wSCpYGRt/hwqcld8PszFh31IXkv+Sab2ZxYXxXDycXwux9yH9TU4nwb3JYoezuqN7Zm
chlp5m5qUDQPMzNrHbmUvolEyfm7WHIw20wAPintIdceyjygq0d3ZNQftM6qN6KJ+30LQfOg0vix
RNp8sQky3Vdgx2iVyyvnAGuQ/ESDNNs1EdX1ulTvbpe9z6n+rWvdTyHJaiBkR5bMUn5t4tnbTdKz
b0hc6IEemHju7OmzBkHt6JQFvNPQevKxMARVBfiajp0dqncx+jsqKksDa+6ojnLTTgj7ffxETlKd
S0t+N/vIvvPhMxS+1R+cWnsqCq9+gCeVhPbJa6B1wggo95HvXZsqwcJjMJHPUa0Cy6POSU6ivHQ0
HZ2UFnUDUinA5q+d8wmrfD4Ud3apo5t1IShOA37FdmZNj69EPUECuqva9jYj3+FoWKI6ouT1NyXz
mh7CUIvpXcJsTBDMA2QgGwwRzIIidLRCbfXa4OKtGrnNYlY2lgMWNi3phBpOUl902p1gApoPLHoN
2atWc16P2G/fWbZunEwNSlvlAowbXdghAzLlbVQNX7SpAOSfTRdhS/s2drmwgbgep3SSp4Fpc5N6
eXlIdaXtWKTfjkVmgU1Zlu2uT7fZYiln0jsCqhVeoUKSoYgoYg/FYZOKKaSzoi5tRyhqjoX/2IXz
w5Sq8DhmobsZdBcYY29tMkghN71yKSUjePUpY5/CtNGfC8+6T6kUjgaw0cyM4p2ZuuSKNBs16dZZ
1mN6bULiIhhIpFFdumrW78cm3lrGFF8Ai732oCA2uqD2n43VU0Pv91zUzSfbryGoli5xAo+d7s33
sz4n5M4Xzd4ri5B2Nbn1CaRujAehux+8GSCjQzg1GqJtyM5iXypEA7lufFlSiVm5bVpVDIQ1lhXk
r0sUwliZPRanKzOx+BucuCIV//iZl+XfSXibditCkf4o02IkQ4QsvyCKwMCIPGM8q8kUvllJilCu
8fL+uq8K+pyLfM7yTUh+qpgQQ5TRj5/kwBUauN5URTTBcQFnQdrtW9JbkvRPIf8yzfg+Wjdop377
0zVDHestolK/czpCrIxMW4A2zLXHhJJWuyRZrf+x3iRWE2g0nI5SjLE6M5DbNHnJZxyLYV6UndVN
IUKSktZDVSBgkkb3ZfUnrY6fXzdDhxVpvTtpUEMFtjDZwSKSi8fHWRgQ63OsNzoDOxsQotrWlJy/
b1TbINtVsRb8Mj+RO0NvfX3iXz/06QtXJughVHLljc664Ia1Fr2Z9bD1o/kUGWT5Lkb/eIm4ghX3
j0MyOYjIypJxP8XaXb8wSNh4aKD2utE5jNQPsgW56Muw4OPSZraoyiAkcoEvQk9kv7HSF6uQlHJX
gquIDT769UZb3olzyRo7NrHRsGIM6U+tDiYsyC2wSrxMY2HNxi7RQMmNESYCsCLWAsVZj2rdJvRR
jO6LZASH4Q+Sw1mIJSQuztVxQv0VLcTPFZkZw1+4ycqFWLTep8Tc3LA+mY8WatcxqtqbvrH5i8sR
xVF5tF0ZSGNob7rlZj3KiaTY4eV8VctDQ7J8e4LHk4UyuZ5861HiLSQhNZKRa6R5tl3Ptoi1jrFb
3zhfUgvzso43qUvfNVneJwyWhnAMsj+PWM0PMa3VQ5TBvllv7IUAUi/hakMX3kAkLw/rj+bZrQJU
puyBy882auIFYLToXpYzCK0aLNHlphQ1maGWJHFA7/f+1D/8tKb9tK79cpyt96cltC3zC2Mjly6m
vzY+u+Vwvb/erHfJIMRS0pZ+iaOJbXiybMT0WWK4LcL9euJobBkgJRcvcewg6W+Xd7C+ofW9jI90
BLKbxkrpw9G4XqgsC9YE0mpNRFxZHhy4KisIloif7qZNMEAcPZEylJiPthgMemsT+ql0YWitwKyM
CyWAwUse0HKurzdc038dTagicSj9fX/9b339oa+yYYcUFijcP34PyL0+45Xnfi/Non3549nmzipO
nf4x1gt1hshkBIfroSDmkVFcsjZZfpgqWCRFS8Trb49UHbyacblZj9YHqpF5mOoNEXE6p4SZyl0N
Y/y43qN5+xcky7fal0b2S/+OR7XAoNH0RnoJ4ae2g1orUeJXWDytv7FaK2Drj7uoUg8+EUSHwWOT
CjPtH09vWZ0WZKKmSbx8tuvH+otPtv6MINQFqPqPmz8eEuM1OqqSEZ0UsPqGMhOnYQVQcKdFLd5l
Cp5ss0VxV0GkZ+6j3K4TR4O8ZBldXOzofx02k3lN3JS4o/G+mmxSMJa8vnAdnNY0P289pIzbBHPD
nNBXD9r6ba5N598OV1QTSNajm8Tq4K+D5E8QU+WX4pihM1upQZajyJzVdKiZDCW/Xv56lyRrEEPL
f6w3cd28zoO0duYyHq3sIsWQxTn89/0Qm/TBkxrIId7ZCj5ajzAA70ZlJkfKxG1g2rCv15+vNyTD
jhvkLMS7E7xLhYba3zK+cAERob4ekvFF79XFAJ8vg2+xYHXT5Wi9O0YtO9BioXH1OX17Q51w+krG
bW7ggDmMTcvhYGhkowDn+ueTcLm7ct7Wc9Km/rY3BnH/2/m9HpJW52wyyDHb9S4shuyQG8b5t8et
Z7beG7eGrVn7307+9TG//kZj1DpE7Drerj9LQAuyg0Y2usOl89cLXH+lc2qii0bHrTeePsxB2sU0
VFdqYLJc1P+PvTNbblvZsu2v3B/ACfQJvLIBSVG9LFvWC0KWbfRdosfX34HU3oc+urtuRb3XCwNg
K5FAInOtOcdU1MBPu+oBgGViq9oM/9uR+e86Mobw/r8dmZuq7N7K/2zIfLzmr4aM6rqYlits3TBM
S7ehz/wVT0gIIQ0Zw6AxYvtgwXU+6e+GDImGOqOQbrpI/206z5eGjP0vC+kd1zmTGYvr2sb/pEFj
WgZ/wH80aOgTuQYtYryO9ITo/vxng6ZeqswM4ZveufOamIVAD/V6eSybZaLSop8WKrxBmkML6L10
nw/JK4JtAOSTa6BTjLH1xeceVnBA+E+668vf3opwrTvnu0mpgYtxSiHUJhNkcMgfQy4Cyw6ME2bK
1qkeipHlG+F2Gyzrnv4lm7sfy4J3UqQLOn0W/5BwvsfZ9F6aXCHBwNzlBJY/rC4HAuq4vGU4L8j+
3jguvN3cnlBf2Rb8VoMizX2zLF81p/hGxmxyqH4DfgRMKA/SW5n8PaEnscyWQ5Oj5ozC/BDxMvCe
SJChu78QQNfjD5h/TjbZGHx7WzrHyH0HHMo2V5HZn6+i4W1iEfxQdNW+94nIbaE0Qt0QZ+LEbICq
IYvufkbEOyJPS/zkZ9N7ZxoWq9tHLzbDzjBb/aB7NKAnyOCUZfeF3aKZz6vpYNZ4eZzMvdJjgmNj
n2qrbdg7B2IWmvi+v0aOX0cOSW0aev2oLrxdPxL+jh5vl5rzfYwXEcXrXVMWO7POHNb5q8jV8p+0
JAEXKfX7jlYGc5+y2y5ZXFHsegIOKvea4SyUqPIXQ2JTacz8zehJOyOdJMLA5EAAWgen0PMCK22/
+yl6EXexKHrRxDf9aryuCWrF7wqci+gEasJVkLioxSO+gZy63QjC/9XIh0d3wfOJk5Ex0YbM4g0m
ARcLTaTKm++aMZZnyru/00zTNlMBMAeke9z5NjAS3gOV3ldclbQlBEWbODffwHhORwsdP0WU4ZRn
cbmDYhLia27WH3a61awGA/pCDFSysjXKNV1p8owDFs6AM+WmWPwfBhZdglTEa7l05baKcQENc4dR
+BahH7B3q34rOlLUNHS35PKkt40h12CqxQ0Qrlume6VFFI59mY4bj2rCNjd/+xhZT3HRv+gJ6G45
QSlFuLGfKuaflkSS1bnRuXOPbfWeaV1xlZYmWI2YlatNv+Ra1wW6sdh8wA1Wor/FbxjHX8PYz88E
SZI5mAB5o1aCwXSdy7YGXvhpk07J49RudRetb2O/O82hjJGm6vJOQMwOyOb1Nh3uLLwUuTB2Dij7
TYZBP5Ys2md42v5aaa7RrRUJHgTpl4gebfFWyPBnxwBGsdPQiJMifYQ1QDtPCf5EnAnldGPpJe+d
jrQUm77HSjVyqGMA3A6tQeeR63Vg0Ogb/Lo+gqfZzVwFo5ICjwEf1EhfGtLeThT/l3tJt2nqy24n
B0I4bRgzTI2xesSV3C9lwaolP/KrsXqeBFEpjWw3nkckG+E1FYI1auwBI/A2FM5PvvESOCxOjmwk
kIEsH4Oex9CJIdAi4HqlfZo4ZmUEesMFG6JX5jlLxjdyHih+9dPR6RPi3l30465uoaNJCkyOQzWe
yJ58qf34Vq9I0449RONQVKAnZ7WOCRVolof70K/sGA9+tUeuHAW6XU4HSsFbrQ/HwNd8SIH5S1Rh
/R3Laa3vhndI4mLsY71s59OEhjW3CZjQhy4wbe3Ns4pHik9vTpnclYXl3GlildyFOMAhEj6k/XwT
PyfJPs+NeWekcMYnUmdAMh8wz1WB7ibQMRC8dUizj9KmjIQHSOtPvZPLuzg1MyD0YEfLfqCIQPAD
SV35wtowIUTgKvfjFnTMalCK9PPlLvWMFrU868+P13w8tr7wj31i6nBML2h6U08bruiyEdqwbhGC
cL9o7k+LVNw0toyDmn4aa3CEmqFepqSZdAtQFvbvblioSDSinQ5z698RyMvkOKvgJEKr2fTeGN21
S0s1BVvQENJha2LgQAzUOzcW5tYzhXYbU7zVF7TZCUBPguuoA3zMt9Wmummpg24XvgYK3hQV1I3S
Dajs6st9RjcZuxJ80FabFiCJXEZHGlvUAhgJ00U+WklFGgoN88hcvlReuYLjvdvFQXbTJvlxtumn
a6C31E0NrAMIcXzq2wKvsVyXkM6Z4yq7ih333o2ib11YPBBS05FxBNSSMB2v8/yTRVASi9A6Ko4y
M/cARvjlHKMJZBc9TS495626r13X9rmcx9PYPRfoRq9wKnlZOx+pzx9ds4TnO3lvHTjSbi1E5qPz
G0GVs9c8ElxS0d7h9wVJs9Z4VLKxLm5ZhmO8srSyOiqSpzDf/WHFNgAeiNxoIVeWnk60FkfUDWsU
Sg5ArPON2jQ6hkcZVd2+sWZx1Mg/bDoXneLkcwHP6J7UdsWIe5EpK0WulWXZlf0gnOnJ1gs6etVV
DO5oAx+AvE9DvyapiXWVGF51Q6+ConNPydgUgY7VpCgHk3C3FrWtzZJsCDOgX2rFZek9iAp7SLYK
Z6w+6XLz6T4z6iUldewyBQpUfZ+oOlmb0iWp8Vmpb0kmBHcWSfPrQgVWW8taCfh0H1dGGRD693hZ
1CyktZLdKZGOLhV9b5vq02YVgdT26E6A6vxxM6y/RrJigNSNFdIFF4b5UmZTrg6HReP0jWycKo1u
/jZnDHozZUq9DNclchL/iPP4XZtib6YmTk1gWg95bxXMXHaLbCiLo3pkEpNc9uqhQglqsBUhyBEz
ruePZ6jHpGYH9tDSI2mhBl/eaSiHYgfnYkIew+dY6+mntj7e5uMj1kfU1h8fo/b7on/2xobj9N9P
UVvqbT7+nMtHXZ6j7qNURyVcw2JSpOL104P/5a564NN7fvypHx+nHv+4Q31nf/wbf2yqZ5G/tDAD
mTLIFlKr/viy/ngTtfmP/8kfb/fH439sqpdebj790aKwqVR6PcmyTMwbq43Pk53GZ5owE2GQukHz
cpFH9UAIeQBbw/qcIoL3hVeMTbXvFM+cJJzysfMkWFLTIGGR7uUeS/N/3mxrpniETprb0iBT2vBz
mqpThyNPrOh6zcwFATnru6h9dWPAWYS1BJDXGAx5rHOPDn47YQ9tzuW4/hM2Bvm6NfUdEiVAE8NA
jlCOY4OeSnU1K2CzzYWIFLL6ThTNlar/VqPBob0ecmp3SnSO3Mu+ulNbj3y19ekl1Zh3x6FjWrRW
a9SNXMsfasvM0mlnp8wD/GIiP1LpzQo86Fu1OYQxZWn18YW6V23+ce/oWXTHmZCogjyoIZgPVfPd
NRYG4xgocZ9q+akbajC2qedr+ykznyGgvUWmyzpoPW/VTbduUZuNVyZOujfn/Ec5m1d+ilFQX6Yz
9S/CRPz+qIr3xmTSvvHxdtUd9qBor4qbVveThJjidKmqq62wpZFvi5ObjD+X0b9vCtC+6v8IM/cp
XGNvSjUgqPvU18DYK0687vL3mesVcyB3bHP5FmvyQ6lerlVWQg+cXeigPlJ1cGZKL1TdrX29kMv0
8RR7/YGllb/Uk+HsdZm39CfXMVBHfItLSpzm0HqcwD8wJZh2HSSzYu17qLaB2Te0MxNjxRrRwcc1
xo/lZ92tBCFCqBV/gvq7QjeZTp15t1hlx+zNevh44r9/WrVb9ihnLHrtpA9jmahSNGLqU1QpeVgN
OZoq5Kj9TIHYjeJYV9mcWxua6nsDugqGyq4cb3pd2EeVfuWtdcVxDcPiWPhdxwV2gfVXVU0NVaC+
7Kot6tO/8pWSNftyRyq4z1ki6DGq+rc3hCRCcy1d/Yrql1GHdaQPUHpYXoSV/XHIqsfUDaGhiCXX
U0XdqP/144Be7/unXfU89RT16OW1n96qK4eJuceNOuXUsab+GLX7R5vmckZ+3LkkkHj0SOQfv1ek
9e5Rx9+nXqw+lrUmZ7LanNSp9rGpzm/11zDz+/sEzFQ/6PInR3XpbSfmiZrff1EdJtUuiLWQaqY6
TSibVHRcZvu1kmV98FHIHKs2jvW9evrHZrh+azQZVZlX9ZPUkaq2LjeX+2YAhcFsmPvaSMjh+HtM
Uv+TuukGND9btflH3+rjr6+XCS3/zVRBHhrYbqt5CSAyIQ9qckI2XPuHp/4Qm3K7Z6IEWj8AjC5l
5nXr8t1f7hMVONsyclDG/PvJ6tMvu5fXqq3Lz3h54PJ+n16blM99Rkaf+i7UwNmLWJZHta/OPL7x
rDur/Y8/HoUUhRSNBEn1Xuo3vRxb/vIWaRoAcfXFmzphGWoz7numMupA/OdN9RYfQ9VUze3Rq/Od
akGm6wxOjSVqV22p+y676j7Vx/wfPU89eQzfRxhGJ/X56u+DMs9hezlnQqVt/jiY1b2+WfYLwVF/
n3dq6+NZavPz/h/v+sezPn/A51dpBmmZHZ6IRYcPsH6d6jKittRr/+m+y1PUo6aaBarNy436PS67
aku97r9819rw+EYuL1FP/PRR/3Tfp3f99EnROuBP+l6ujVp1znZUEqyhIVlonTlfbhbPqgm0W68n
lzvV1uW+D7Sl2v9/2o3qzS9P/XiPSyOS3J1hY6x9HXVEu0uJEPtyovyx/7Gpzqs/7lX76vnqPPvr
lQi7JkR1fbYYlPSYHDfvZK+7pm7f50tGAHLUgZ+o/UPXUHzzx+dsKgEBtr3+zHCCTGiqxQN1YXAr
S988Y3c72Q3ArcVw5++lXR7dxtKeTSP0AcFUzc4MhyfAMElQSWQ7eprFJ0Rgk+46j+WUojq1Qop6
bV5fL3NS7kTUQa+0i2tCwyg3UieBEEhUlTcUzWFEOWZAoAg0tQL7/A9/DCcLvv1+XVStGbyeMnqq
y6u6sF5usP0ykbjsf1xy1f4/Pf3TferSre77+IR/et3HJ4yZf+22B12PWfpxaqobT527l31/nQIS
qoZnQN2p9sf15Pq48x8f//Ry1+lmWEC0hbRuHdTUywtPlOmdeia6IfJMpuZBPTCrU/CfN5MIv7CT
V+9GIt0taC8CGeYRkkEHwhZ6EvnU8bug4a3V/NAV4T22AKPyQhS2HSStPFKwEzTorRxguUP6Smd/
bevk3pDutTf5t1ZJSJaH2XXFk5tt4Xx3eueRMLP32kRAnTA87xOm/sfRwE3QLoRI2kk5QltaWrQI
hJlrBH3tmrZvMaIX5M6lK+OTOuOh0/qzfHWj2CGxh5lho3kdH3Ef5Xp0DAFc7fO5kmRfE3Y20qOF
adEe/bBFrOFkZ4Pr7JFL/OrvhLxRodDTtPCr2/ffo3jC8ZkXWJIJ35ios1HlG6iCUQjfNN5agQ9n
CUUeDpeYJotKwXyLyYoqhWthJNGLKggzJHcgdPZzzRYpHqRGjcshatt0Y7dhvi/t6qdm+Hc29L7N
Aicf3drvQpvmPS6SZF/H/OW58zV37RmdL0vwuhL3ABve4nmIjmIhA7AsCXkLv/Vu8+ARBA+2rMFP
wLc65NAUf1h+2aHi7BagNGBmUicQMnT3eVH+nL36hHqi3lTxNAEwKvr9nJX3TaX7d6z73gWszCsd
WDF4UGjya46HMZLnlQ9xvRUrZ7asg8amvLa4aWCGJappL0daS1YzyzYq5228aarSPebSJs1oIMBu
0iFBk1+Q6jQRfA+Th1EDdsQeXA6edsgiyhYGfHKro+KpldbTWDXe2ZkbG5MuZIimffaX0NoJEfl7
2/OfkBHP20xHOps6PYKL9JCRUvSl8gHLLJ7xhewvZO0AJTcMUOm5N8KbckEG2EcuBW1CsGeCVM6l
dNA8DCiO+9E+eH7zBpYMdh9sAXi+NnhD7MTXwmjHg6uV33vvFt3kjIuhQyAOWxIHoHhG1vnG6pNV
pZ0bQdli7wtlyL87UXQuKTP1GgAnY/jhjrm39W00RbnmXjcW9ChRkxXM6B9b66hHvYmIkm0O0bCb
8/Ja9tEBOXOPWxf8HoYS3db2aCa/k3s4BRkF1qaXRwgW6JxZ59Kr8A1J6mP7s/Cddp8b7heb6PWl
LX+K2oh/zJb+I62n8kkOWXpVOhUYwMrYccgZt91MrZx+C3G649lfEu9phGIuRsbO0K6DaoyuJ8DM
x9HhulLRYevNKjrM/a9IJOV9NmY/PWM8Jgik96kEuFl27u2M/dkkyNzs9R+LW5o3jBQZFYQeswVI
xWwCJgaWSu5l07ysbNo9WV1iq4GTGtr05MwcbFkfvy1wurFu58xVyfeUof1SBWaFKC9z21d3pJWQ
zi/RKGa8COa1O5qvmtf7+0pLmEcRI9o+zvV7ifLqIdULqVR2QYR2d3KAjsKcldfCk0AC3fG7KVwO
EmrEKJgjDmnxboSxGwxaASp1xUq4ltyLyqi3li6+QL8sdkZrYu0M0btqsHb9lhEDShCoQRAcw9pL
RGvcbOva/1lQaium8YALdbnO4/JBNNmZciyxp+KUEWKeGfk3P+FqOGzwd3H4aVJ78iI+wyeEwqTu
WTrOwbayB9MjDVkmt1z+XCcjXLURp4jfEdHvE1he8x3rUD1U30aigXboCnSkwuG2zfkiNSM/jykZ
HJKP20XzV9MZvvkjuJIc9Cp0AH6Usr8vnOI8EhW9tzQsMHZdxIiRUEGgYEGobFsWf7QDfqzSr5oQ
ojDto1zsraL9CoYCwrUvRgCw5tmTMBbtNHwww2RfyTANvL5rd8h3zjJfi+Ro+M6yMm68PjkSaD7d
YjIL8ZW3XCFmrktFRPIcDYAZLTTKo0H+tivbPTYAE7qYQPcQ4/5gAeXGXEWddilPnQTYWIx9eWps
VoSuaeNcNzjLIzAs4LbmkRQwN5ibcbwJ6w56Mk3moKZpk/i1PCY9tKa0B2rMyM8Z2MMczSnsBkit
GF2ETVN2srud53+vO3qmpqQVFOnRby3q3mE9L9vOehhGi+jSaoAVLs1gsjOSXCdi1Z04urEW89nR
axzZc5adYXteWfNb09babW4uHC5xfjNqGpSxIh1ONOWQZpMhueLGwUQeKBQQ3VQMMMFQiRKm3p69
SBAzSr3/G+Pj2YXHjKiKA7WcbXx7DFamAVLcEtkjlfkdWKjkoPON7TLLTw9WFr+mRnWbeqBmgRpA
CJEYFanl35jacL906dmXDG996P5gxXxoG4q1fnJDU9zEKuGScppxNdLC6MZ0cQr0jXcb6tCjLIkG
Hq833Sp3enDQmB7qHFIbEZJHlHr++cqo6QVjYpvOuvacA83aoCXXN36IYNpKvunt6O3ztzCkq68t
fR5MRGMStddjz/466G69HZCT5llyZTruwzRbBxpzGdFnAcUji2DY1fbFKd54/r7F97YlzvmV7jYn
aMgbVXYBRBRrvlMYzwDIugeAZnJj4pbw4vGEKa7YlQwu0p/Ss6ETlqmFe1lfj1PrP0ZJNJ5QCldJ
sexNF0aGAHAxFuBcQ388poTXZHSUc6AAKfzC2YVq3Y1WtuMKdWUWPhavnPk4TJB9acK3AdY17UE2
MPQtyVNvzkTKFi6z6Uajh1lCwDC0NtqbGhDwtmmeQ+Mef9ttNg7IK14tf8m2szVQ2iIw24JOttfd
aS38OA69KOwJTjKvh622Ni37szOYsNyys629zGMmDpE1ctbnmtwOSYvQS99gZlq+TIC1Epx8u7LE
IMdBYoKQ0A6liSVm9JzvM0qNqajPo5YTC0GMwQaHBKS9YfzqtfHREGVz6lI5YfLLFi5yJwC3Gp39
uD/57gwMJWLCnMQCGtR93COXZ95U+9HOMurlMSUDo9vksWZvlkgHIRxOt+EIHBVQO9Jx1kgSUMcM
M3Zw4p91uRDtLsI9/Vq+icQI4lMlCFEGWHu3FPqutp5QSXgbDIFoiDsuqLm7ckAkE8x6QZfZ0wnu
G07BhPwQSO8D6gvCmOFcI8bzoWZsdBKTfD/+XczZd5QmcLyoS1zLsnskLdYPoNLjTYu8H3GRfXGK
FYYbpfqmQ7oW4N9kmmQ4T7H4VrD+oR1NIK7M8SsadXJdODdCexVR3BySnrXDrJ21cRlxddCrmjU3
aCvmLVHHVIzRtCqz+DEZ2rOoFnEiAomufdwBpGdQbkwyBWdD0PUdIU31Gxy196Zlpadx7L96s/db
Ni4OiwKomD+gvY/nmwEZQAZUZet63XyAFz3GC/IFMH6nRLv3TRcEocu12DPlCcQHHE3ocLDnXaBS
PrQXx2HNQA6AE15N/FRHKK12oL2Uo8lEvfKrs5nQTC880g0d+ylhdBDeiRH9uVi8nUuZ6qzL+2xC
D50X4/sCfjUsgYUlSIBg8qbbwr7pcnK1lxr/lzb4QYNv012jeCvHn09jGN7qLRrQqDkBMM33Cf3O
JcGlV+LJI+dHA5WZ6FhErHUEYvCz2vG+n6YrdLAps6r8gDGQiLuQXIDGH5mE49rSJux6Vqcfp7Sw
Hwpy18EYTl589LX4eznL29aJ5G1XzkhJYqmRbGgEsi6JDKnr244FNFCG8nbVktvdujQZibuYvdei
MGkQwkHc1hiROfq955hg7pkZALbQx1TMh8ogV2IgXbC3QP8TjJjucmgreYmXkbbkLiU8am6Mn2KJ
8l3tpCwWRJiDdLCKbV6kB5YNL01FYniP5gCiYQvKeRRbDyo0Hsbm6JeSYC6UBL4AbjaPV+bSP5MV
Ka7K9L7XrXWGDqUI78QbCJhrkVAAAlwMXHFGZdEbzgD5t3I3OPLynqNwNLvl1s+Lp6n33h3PGV8q
z//WyFzCG8t/Jqnm7sLeQG2DvWSyOL5y+1Zmjvk1l+Jbi7KnaFNj30VufrXgSIpLWJpa144ByJ5u
GzbYa8oUnKFdPBFk4eyKvCBcAbFTmmjPZTonoDwwoldzsddBSrFWW765sWz2+pSD++C3dJ2UI6dq
d5Ek0yyc+jhYfYZyJj/WQ5i2rajxGfFu0Kzb0QLe2RA6fqjnAfP7hG0HHPdo5sYhEv58dJcU4yEG
demCXE9sJjrmNI3bCBj+TpA0th+iB5PrTaCJkT5MziWXnGCWGRud8iZiFbiCCylGlRP2XM66cDM1
LQZpFLGbPhbZfqSDlK+8WTnOgH7qjlMfitu8WhFy7zrTMdwlfed8K1gupRGt/ApV2taR2ANDJGzL
QMg66vcC6pOjbyRtsUniVnbTdtgRR2xjcZV3Xbpzp5zFByNZnrVXjpidAPY7GNxiDvGk0o5f4sXd
uDar5MFrDwUApLwo5uPcpg+FKypyoKYTJzVkkZBgyrQTd2WIHt6b4B26rr4VtRweUjiUzpp2Fgub
zolEnab7Trpjdc4JxxFIbg+jf4QT9Io8+hgXe/5VTy2GeS5aAOUJAxAx3REvDq9k9TiN7VcveYzt
7mvaVSBVowwYAcGqZeqe+DVk1Lo4OSHRRfx4trdgPJwQWPUNJzTBDlYFw8mL/a9xDWKKvvcD5kn3
gKKsPAhIBY5B0DKYCDSCi2HcQU9BTheuDmAy+hAq72cR/875LreEtfmHOsl+JaP7g/79Yf0TT6nb
vzpUuTahmz/LaaQaNndHp4tIZUoL0idKuRv7FzNs4cL614kfRI7VYyHtnPPvBib5VRhG/AfCezRZ
gmzIPakDGwtRFAKWdhZ+UlC1AesKosXa+LavxLJxJoCHFIbR4JH215j9Mxbsl8KITIDbghCPRd7q
MLLoCCAPNpyy3aMCLwNfWk+pt/ZgXUE+S7fWIOa7viHlpTWIRk+aqd6UlhHtRZ8SJGd0H5ig/9UW
/zfaYotaK7Le/5r28u1X2/2fr4mMkjL5D4XxX6/8S2EsxL8EjCrD84k+8VE3gVn6S2Hsmf9yHQhA
Puwjlxyx9aG/Fcb6vwjjotXqwf2wPFdAB/o7FVP8y2CER1Lo+rptrvmafxNp/kJmtZ/2/wOh5XxW
GNtgs0AQ2Q4gIui0lvGJA0WPbMxL+KCnUXNY/pnVr4IBCkN8coeZUJ6hr+fk2KLYQir4RlGzOM0a
Zmajvx1wYtkuAKkByFvE5GjBNFJm4c5h8k67NApqV7zB677rJwCtFWa6DdEm/jZr6vCQpwiIR7yM
iXuu58XdzahTrdnHkkGeem/KbB+Oy7fxDcF1Tdp8I8CyH72+HqlP403S0QTJCmSwTvDT0BF92TTY
hqcK1CJ25mHWOtbK4xsTt+La9sYgdXG0GeF0HqJ8uR4hWEAm83fM6+6KYQGbhgM8h4UR04sfc9M4
oaIDnRmWN1plNCyTB+aD5lMPNAv5cj/QZgb3oqOCRLGl7YvZtVHZEFPSMq3eGHNGm54cAOxOvtw6
RlwciIZq0IBp+j5PAFPV5vSU9Y5HaAz6Sda1BNRQH+zfYHKiIU7gcqU+6Zm5ycmPbpu4Gry1c30j
R4QVeJe1ndtkgsXHlG6ivGt2UQN4o+mTgG40uOm4TpEWR0G8zBPQXe+x8Fqid/PqNDlAmU2nXRu7
GwRWtfml7obxmvnYF9TwqwjyqxuPD47NqmN0A6alkNQh/UlwAcm3BZAzbFT0Sdp5rP07t1puht5/
1kX9ZhOoMNRUjzJLBl02S6Sv3ml91MopfGAvW7Wkr2OKvd8po2jbFSQD6ga5AYkciRDsWkAl1dma
JoOyASVnjLnHrHOvxojAMRZSVwiJGez04cYc9JekajPaFqa3MycDa69FCHxDQEBiUqnIK67PfmYb
h3RYalzFDhwbw+0Oqd0GZJRS6m/NYV9xgG86p0CO2wjn3Cd580IhV3ZwLSGlcsBFsCC5aGNVX8Zt
A7Krms3okCO22XrTe1dEX3SzqAPqpD0XoezGlMjSQ916hBlxnYXOg5lTwWX9u23GV0RsYi9XIS3V
5DsJM5yxfzxqFvqMrBesBycMm4Vs94TPBQAqXBZhWXzdOoR+5Am4+tI4ZDr1iKhsrtqhXjb26B+s
uZ93TebG+8jSRvKywn3R9ziI8uIUhYQ89Og6GQk4zaZ6q2Nk29QyvA6l9jCYDmFTDdJSi7JLKw9G
O4xwXCxwx0XFnAM2PYr/p6y1keIu/rDtWmPT1OKWiV9zIxIs0V03PsdfbLN+TOSjV5jaobJLplU1
YJcOQH1Zmdj+mlv6VoFf6pyLdlsc+px5EeK6Hk6mHPeV18Uvo3MfUjI9EuWiseRurX0XiiOBAJw2
L2n62DhKpl7vME0CnDWcW2Z2QL1hTsv5W2lMv2ZtEId4cG4bdzr1TA0CYWARdrw5WDKj2sXTcD/P
ZJf1lYPs2UPjLXttl449PgW/Obhh9CC7OPD18KEd7kKzRRfu0yNz8ltRVg4DAGs0szaJIrdFsx0W
Z9pFFZN83+kBMSf6UW/f/Hlxtkb7Nk3AfIUudtCe3vRl/YEiJFaGaQeCHFoBg59oVeK4NQ/qB0uX
9x5j8a4obKpKcjk1JCdfs2REU2GFj1Pjh89MBa+a/IlEymrfJeXbDA4cBlMcXbWlyz9Txb9qMgcN
f7TuEpK+QSCIO1Dpw9UEIkugHb+K7a+hS1mHeeZKDDolWew9DOj8sprK2DQsxdbDNbHzo6reExTk
7Me6uyYO45eb/k4092u+sI4pSOPdOZn5i5IeJRbCLmcXTIvm6F9EUbT7sX2PEmsEAkKLgchzHb90
FaDDR8sjfkCXjLbF7JGNZjFgdXA3U0TaXs3I1FTkpFTrtDu3owf3YIhe3nS46FGo1/y6MikOoTPv
XKpsG+CPGioa/Tpjjgk/5DzVvXOOfYCcsf1c1DomEXxygBVPFEYSUF3kN1W5SQWVeIbIYJ2TGHqw
ml10S/Q3TREBHTm2XnM3DuNhqmsPIhHA94GrJC0E86EAT4U4i8J8XYxXLV2bHfImh5pOqwHyGcxp
H42Dx3czIeTMCnz8hsuChgo/il7yFOAKLZn/6voClN9vP+9eUs/Gw503D8RFTyfjOC10CLxsvsv1
Wzt3XUY4hpeuxrtsm+FGdpa3SxBUIbWRBwsWCslQTQytPjoTdqTf5xTaU1pl13nCdJqwgjDTswNs
IoOumHUaJJe1sWjuraz17lnZbgmgYUEhyhd6a/HZJVGWa2QCkJHKJIbj6jpx65v2WFqutjY2QM+4
w62we66Qg362df8paamYVoOW3Wu9zg21h5OWukdm8zjUxd7o+qdFNM+O7X/JQg6UKPuGkcLbTN74
zQf9dmVMTTDW/UyFqCHtwbUORaQtu9HyT01SL0cgXoyrTTBr7VWyNHceSSEPmUfagre1GiFv/XEm
iXDxsOYJnicXP5gH/2GxtPkh7Bss1aCmejBAm2RqvIBT7bWW42MP+vnURhz/Pi6UoubAZM5B2yTE
9bLMOB9Myo99t+f4vXNY6aIhq7FU+fGuGqEh2fWvyrFJnJiqX00/A/UHIQT1HWUc+uAAD4hBp8YD
vTOv0r/4ezFZX2TvZcFg249QK2grrqg1H5cR2sMVsept9ZUJNHfXrSyKrcXlCFjxvBv0bMtFYbgR
w0uCeTNcAJAVzbxx4TM4U0FulvT2cWJGr40AZp1QmDrqAwvTaomfB/rB27kwX+MwAUHic4En3ABq
9TdXZvXebIovRia+Of0U8MZbF1GZHh7hgMcIvUty5HxyNYB0tMfKMIZgSt4cbRlfpB69VzFeXull
B8u0zi5OBk4gvrFVLL+xTP95KPudSDz32mTZGvjRaOxc4XMZo95QrBpIQvPeUiAuGEGKDZB8Am2a
yt1q2vBYzN1XShrLrmpI16vAqImlOc2R311HEwUwVnjPjW9FmyVl5GpHLbupEFFuhFjqm2oCWtNT
JKt/6GFj0f3WNnBDOpxGU3q1zN2pSOKHxKidc1Y7b/VA48uQy0MCrA+wBSCE6GVe/SBe8+pK7UuW
dvbOgnRN9xgYWEh59cjC86a1s3YT58tDnoAZwE/uPISe8Zsop2jNMQEdvHgnAE8MS6NIT+sSN/cQ
otItztYDVZppIPidT8xW8muPgB5kIOJAJo4MIA5GwA7Geu9FxM4k2TAHzUzfQsqbKBSg9MSPNMPb
NI1rYCWGkMz8oWkEwFMtBf1uQn+JzFfbrNxTqyV3OVdRoLe+vSsW+h3aHZYakuZo/pDCWj6GTXNn
iJbqQJ8+psttU8UPIfmq+85NmFIC7yG2yaPouUjsPVXxRYCGhkLzMJegh/VeAsLTrUC2+mM1DeVt
x9xHxP+XvTNZbhzZ0vSrtPW6cQ1wDA4sakOCMylRs0IbmKSIBOCYHPPw9P1Recuya1HW1vtepCwi
lBGSSAB+zj8yogc+59hI5oArbg935dS75bY19I/EHVoQmM2DtN2zX3SXKFtA8Yep38PKcrxE5Ew4
FPtyyi52OE2DseeJ1G9uhpFfhVO/MfIy27V4A+2BjN9St9e+nAHELSOA20gO2rHr56zrfMhtdWvR
AkVqbcPn7ub1lqgcNH8nJrAQmK9/IZGXSjUyasgUmKLt0hXEaxvYwuDYCFOx40O3TGMYKdEfc+Mv
njHgNnVffABLy9o6Rnb/2pjt1lCSIdURd0NMrBjBhzUe+QrhjW4O82AP4RTghWhdWqt9nqvSwnCk
jcXftlikVp0hs3sVmQuDdV9/1HoiDM7W/X6hxfFWjZxsvKJ2yOweX51U7hZZXmapFA2MxfgeafVN
dRqgS4buMBn+9DaFj8qh8bUmB81k2TgTJr6mVTKkYM5f4a+yDvHtU1x/VeRgzxnTr9YeTgS4kIvB
DXDz82FDOBuFy5cyqnSbjPXb7M5/RJ09tsoE1DIywgsncW4vjuHuyrq8lBb1flXb4pJUuKFaasql
mXwR0kuSl6o/CjrcfG/m3Ls2Kj22vf5ki3rwhvl1NJqtaYCZCnEq8vqDioduF5cWNq4leCygAl2k
WiucQvTKOCHoK1agR08Hj+4Uf/p+zCsMl02jaC5MwP34M8JNFTQQTBSux6w30hkvIsMrGVl9GFA5
h+r0aObykBaE64rB27lOAiLu7b0o+Qqsl2lZNgvb2zDpX7pVa8sLXhyJza4lXjt4jubgm+nzlxx4
hjgkqhj6l7AugUOaH8Z3xdFCXDm7QQmNx+NPRtclFqcy0a+pQQ+mgdbGb68OtTNEZclHVwEYJ8Qs
mQCuoPwZ+fGKwlj2zXjAnpufVV48aLjPwbOPVkHBVBERvEcc0b3rJWc9Nle1YDNpqr0ax7U7kIsS
8YSGOMvd6mSW8V3lIg9BY47Ci2o2Xk0uRyrvplg8VKb1ahO6mDtkXcSZ+5UReVZREmT45iqts+fA
sS9KN/ezNK4CHU3r/UIBBl9enWM/WkuyHHTjbBYNpfLepKXagmDRJGju6bf6IjcpqgSCG+XcT43z
UVf62WzFJa6jux7XrEGtuSZoYso+XPQTpHS5X30RnJl/BbQieYKW039PNcwxI06GnE1DoGc1zE7L
IAAxVzPaeaq8kwIXb5t8k3DykBMQaEWKtU/Iq+t7oa2H5zQVa+LZip+3poQOcoOCBot9QPt7VbCO
ivpJVTFBp9CxcpLBSvjjWhvoxCrU+YG9T2yS6Fzx5hPvt1Y820dOpNtrboz+c1ORvx8nz5G+DKP+
lOYuLQWs1uB5UCYypBHuSpbUazzotW4pvYqU5hG0BgahM8J7Bb2gJa1jezaS6Ippahsr/MLOQNj7
owZaP5WGdWtEyvSqLzK4GyM92CPzFIjLBfbEJNkPaq/CdtcNPDRIOxhGQpls6urpKjZutMQhRlal
vFazKN/ao/xhx9nfH2O7u6SxeT/1IAAcXGrV6uLijcZTWomtkaTN3oicK3nuTcgGiI4p72jSm6MT
tcXnJYMvL4Ni01T1n8rjG4hw7GHe3i6TzO/bWr4FBRHcFVtE4o0E8vb0RC4q6InDX+5y2oEzI9qL
XrO+mslnw1gHn7mK8gp2wfLPNlolkCvGuNi+I+6t38o7z780NWOBSgTLPLVxdv0lB/vLGA9twxin
Rk4LvJQYwGpkMTMUy8SKtprydI8v7Eung48YUpOLF1jj2ipGSpXbq47h5DqjevM8dZokLB0Ctq/G
GOdnM72vfQrmAxRG66hznzF2Xzj6roOtCPIy5U7OxrM3GPe9Pb6KFgimakGrTB1sjVTcS4psaDhb
PqysBhW3E2fbUaYYVf2e63IrGsLQCIOl8a/MLqnp+3dpjGs2otnd18mmWdLkaGTozKNMr6sa2wJR
7s+u1fa7RIsPu6oYovU3NFa0nhqPjJbchWkjho6MBBoUq88q0vRRdGG+3GLQRXVnxmn3XKakheFR
SRK6V3MQz9A1E9JEdyYE1Solz5NIV1xCHs3Iua1PuIeC3RQ77O3W+LtQlJrRKVysElxLreaxYQF1
bopsPNvjQK+TFCfhsnJU0xMG8ZBxK1oXZfdh+UKRUDyCyoHNO8Z8cC2MoLHbneYEgK3ro/fYoSmZ
7oU1oY7bMmjbcGlsa2814x3J7mTBuoCT6VJpNoq/ioEbtJc1m6Q7vHsd4XvV+JTnBjRw00D7YPzG
c8NWMubSRmGBeVxo46HPRQldJLJNIlj86NPcTXaX7YWIbuHK7p4zVa5wVgEIDC1bAsMZhe9Uxcou
P1DotKeo8dgkkG81ze6OExngKMAbhTUPj1P/mxDlKcT/23By47ny7UtN8ujBis0xDJx2U4n+1qAx
nTtk14hR2rtRNVc5VTti2JzVOA3kARCEZdXfLu1+3MHq90JKCSVnwiERAAFh5P4ppFXeJEeoJ32p
ToM2n5qg3ZuGbkOnj6+dGT/YqXEXUSC1igKJTAbFA5mjKBV60hggTwlcidUVxch32gY3heNwTjG3
Lha9b6K53aI2KVySiOFKU78dZ8ahFM/RUm6WQfIP0xw5zfldbgJflqp7oP3gGSke4AD9O6Uh7LCQ
5i2ozmYbg++MTeOCaoRKbr1NTThvJBsripWznVsMMFm7JupeqzYGj429jQ4UAccZvYbCbslzARkt
cer27SYZm+C3YYoXjwxpjoM4o9v4FvPNiBkNBR307B1GStWRbKbyCKm/0zHVctIqyHiTDL/wqOsE
B9ZConh0zq0WRU79jXlSEDeajbeV6SHIcXDJ24e41QJvWu5CabZXTHTWnqpUOF/FbFGR8D0m7b9/
1cS4NMexvD03DOPIjcJGyK5DogTY58+HIsm940z/+hEJChfgzx92AT1bwuZWb3lmHvuY6EkbwIoW
GmzecW/dAci4aFWK9qhLkxQC1yQQ4mbK+vG20EJJ4tGPieNvF56NnQHnd8Oyoaw93XbzDji5Pupl
IBGsmHc/SV72QBDYz6/GjqHGnw/oJXjce7ihSQ6x6JfYtFlzwtPNKvLz1X8ix7RD8XtZBTnKNzb2
n6/78838/ApIvOJth2L958+YQsNJabGH1BfHoSDqdQxkFI7N4q8FYSMrYGg69zzx7w9JydoKs/KG
fvbfXtXkx8P3Y7WUP7LvH6/lj/8z7Th/SuGe6x9vR+u4p6FKFRZ/fsAuTXAi6iGiVKXH3l/yIv58
6LlrNtSzfP7zR8L1EX1iN4LfA1L75xN6JjTpn9+qubDCuePR/s8nxgoCw64Z5irN4y1u2h2rZHX8
5wNUILKon9+TnrCpG0E6bsBd4LfEjBaCbCfZG+SM4TXvYpGhuq+fZB4Vl4oK4WUgEG8aAbAxAZ4K
WZoHnwDk3BxIcumpMTKHwg6brlnnPdx9kh2IOmB8QNxdlSwrKkAJoIvM2HESPBSYBlbj3JuPeUT1
mmZGUpylq0ksgvN0TM9Soe4pFkBenP3RJhm8P4swuj1RpAd2Avfcz+mu6fxio0GljOlJxDRBF0y3
oJAoQhz/eeQ2DC0DVHFOi5dZofN15nEluShPyrG/U8HBgmNw2GYzHZ8R5gWDSh5tyWTDM/o4x9Pt
ECC52hWjQATaXynSbE/mkmysam62uiy3i19HnDe22ndAQ2st4+NCTPiaxxzyasrYgGEIny8yc1+a
5CYTpf+rNnDUTq3YKPAgrzr2Y/HAnmivE1fLA3k3rEsoZW+FDvBBO0P1fKgY4kT8xe6bX7VhpVsv
Ihc/xgNSOiPx3vp3Lar71ryLHYGll1XFnne5BPcs3NfMQtqODPJPYXhPDUt1XutTnhPyamMBoQOe
/OJcXWxbvGQ1ajSXGObMx1PWN5AnKW7+YXpuZ3lU2fMgSvAWe7yPeucxaPRhDNSdmc6hrqtXwHj2
/XKeWCXLlxklMfX2twDr4SMpguvty2ofi1dHCLf0iM9IUvW7pONqAMGHiJvfI5qPi4hCdMMsnlxH
vjkGDM4AKJsn5nvZ82QlJfv32NjvHT8h9TbxCmsP6eWi/ZXMYNiVeGq6c9Wn3gqg8laq3r7dfrq1
A9xwyTxv2QVL9ymH+BpQeOBWLt9lggGTeaIb7lTss7lRJG26zzpi/lm4PXJNsmqkzZe6m3aDWNgS
0/53O3aMV+y5P0oLJQ4aDfep7Wi+JYeeBKCO55l/QGRPQimxhQlEjVcjUh7T4k+GkhbGZKhCrC4q
rZp1EjecljTXzviyVwSjPmsRfHuxu5xwVGtqxMZynWEsuycZHAnXWDP3dS7bfdKAOOxcSuBXviFd
Ypb9YV8nqXelZ5KlgEhDEy4jr5ByFk3Xr8uFH6GE2bu9dBBF9id9wtRdGB93BTkm+H0gIWTvvhve
SAmZ92T1uGu9yrkIKDg1dMY6QnbKqgvgG9WXxrMRq/J+NHQxbZukQU5ZtRcKLt+GxvzEzGqHZWVT
rYDw2Yn4mWsiDrCwfmfNjGo538SiiXfdmFOpGDXPHhE1MYQog419H5dabym3oOAcXBjlmHu2AOv2
SFTMY96prxk7J0lLD6nX/oUW0UCAgzu3oH8Lb+OI7nfJ1xlEhMm7iBE9JnTc/qDpgbcnuIW+Becl
qB8jIuwRuqFrisBcqxaNdUflmcMvbp9KU3xLWdb+Fq25qnzn1Uu5SaN04HasXhtp3QczFQluNlAt
4Ri7vCaLnNAn+H4fz4lza29vFG1k8brNWCmLwn2GUadzIAb8DUbJ5mYboI1IPFWmVmk7MDoTE1//
MvulDtEccqqmvCV+c3Jl9WYa7p1D71sIjKCS5a0d6oOgfL2zSHHqPL6y8J11lvb0pbvWfvBIbE9c
YnM9ihniBvLON5xdHM/MxgaSolTdZne2rUAQteIBjIie9X0Pmv1uJHZM/xmH+SmTxMY33geu03Xr
lqRxBTReaP+xDpAQI9M3uGwIb/4jquVB11eJgH52gAGniGvx9gkschDBdUQhGuXnCXWAKVHQTnyw
HYOokQpwoncesow+1Fl9opvaBx6ByFm3UGwCFheM5nWOQGIYFnDyzNNLUumGHhLjscjysx6+SDgm
vHvoDqhpDnNND7LXIK5xLMhD19/YLXVzmGU3QvuIzmUQRraxz7z5DpzqwZPe1c67hxIZZFl6YZXb
9z9fd+5y2n8zUtE8TLiNrB6T1kQhjirBWhi5HRNLQurRqsqAdEupmbe9k7/IZApgXWOE2uX8x7j1
hfoE9E9gKpgUANlcVL2UtbeSe2kw6Qfxm/ISlNGjZ2WhPY/NrnA+A3Dclee635rnFs3vx7apX1St
dm2TnNxbBx8tB2nCU3EKrj5okt0BFMWkj69hYT/bfD4as/zofP8vP/+i0oUYhNKjKAX1tFIhCcvo
w28F8I255+GKzqoBYZ3MPZEKH8C4LIu+Yo3sEAi3v4yy/lRx8YiY4r4J0PxpZ8HXG+XhUEjsq3o+
J2Z8pED+2TWdN13xmhX8AMyWh3S+2br5XuYYNcPNBqKRUmhomBVlJrBn2Qb2FTOmt4EO/DR7IOM+
1y+4Go5D+mi63bcZM+OIbN2N7S7nPuGg3eXdcG9yGFBtsiXv6KDJGON9AZf0tVWsawu2vaFVQ81w
YlqJXWMuQMyVuPjEKM0mskpypmGvolMVdSGi7E0v55wtES6Fcg5Z61+qH97arDPXIk3vbdqgSc1J
H8au/O37IEiZ078TCbZpu/arxjte1OVrmTMW9OlL7Q2/HJlRcl1OdA+hJWV/lBwA6YS+NvtMOpt2
Bqp5gUvRdjZfLu9nRBskNwMSahIv/NzK9v78FCuje1CVeSbQSZg18l092fd5ZOVrTpoyZG9b1i63
UkW5huQd1ahhN+WYciW4TQ1PqW/y5xBhkgnh1cFLWtlnV6MIiDgooMXsrdfVF0J2bgkDpoOc4BZa
T1vuKOJfLYJlcyaUo2PycXxOSiQkJ5DXq2tgj5TJQU3O5zhkDi/1s49/CtAsx2U27IwATYNdlN+3
+zuq4nrddoSOIDKneAQ32+TgaSI/YkjQLqceLNxoz2cX/Ss1iF6B1wPHd0xFaiw7977FXI5Ryfiu
iA9au8ZryVPTpFVp5RXMLW7jvCEN2Dul16CXt4iWAzL+Gfdl91t44FNdbGD2wwvN0XxfDhGDSs0j
kxQHK+u+DYfvojUsIu/pQjXGkBgyLp9y4yHkWYvGDZB1WIeMv7c3jrWVvmRYa7ZxlbksVlczU+mp
hym5paxVywIjU0GQVtFzkHrvZgIvEEfTZc6i184cTl7rZxurbk/RrWidtPg/c13yyBDLQ6mWnUxJ
EG+L7FSxDoEqQIV0fr2StkLVJD/tNsXUId1QTgQGIyreeNm0L2m+dmD4cX/GHnY2HxW1b4+7ynDf
6iUdD3VbgNJZ8JMyfavFgjJQVLuI+AC6NLIHRiA0CrN8R3izJyomwBGSNOvI/OkSh+Pu6Zszy3qT
93cz4CoK+4lHhvdBVHy+WSqeK7y5zrY0kse6juuNFVVIPtXWq2Iic9t3sSANHid7CQ2ESW1gg4QS
82YR5MarTyF0TBoy7M1awrhCBp10y1ZRte6dFQ1yZ/vTC5dCw2FyFe44HpD9PBhSvYwkroNbc9Sm
JQdZHXUbNY1ViDysDhnWKGws+cl5RB1KtEMRAZLrts25VbhXVnOdMeRJeqxnL6CGQZX1XseHZUFk
G7MQmrUNPT9Cl1qdM4ITeNdgRhhSueklB7fawTmbu8HKHl1tf+k4U2fTPQTZLXJEP/TWcpqS2D5A
mXXmwlvSkQKFq3CFIYhOzdgnakcj0demu1q0QisFmqf7gjkyQe4bTC8dsBD59Y8dUYz1ILw1HP5r
11ZFaLvvgf72OtmGRot5whTpY5Euj6UNTNfAWeLCHh+j7MGv4tMCJiINYLEK9N7r83GbL8ZfzbJA
KaWjx2N5olFL4FJy+79EUHghzQA7R5kvjvGRZ94f08E4T3TnyS5RzthDel5ogtkEMSXnBhku9Irf
iSV/dVwu6zLADgbYprD/FhQVbGm19ra9jveY5+8GayJLbxaAgx1Nq4mVbsCjcZpl9bJabJNn4kx2
ya0anneN2UYd2n6+8YHJesb8tlTBzpscf1+VcudPr8AzYISeQb9KN3yVAlqm0NHTOMl3S0yvwBEv
fXmLDK6DZmcU3t1U9mDR82+rAZHNe0aaBtYmzr10XfQRIT/GYdFmv8v8flxZY+yGnKFcpnl7VR5i
YgIL8b1nFKWV7gGfAYpxX30uOVtbX7xjDuXi7z/aJNiWHYUppo5qBqrxAiF+mSeYA7OOvQe4WWmX
f+ju8ddZBOvR9xM1lqyfMaZmTNT3fkrud7HQ0TJzZCNXF/fE5DFoAXW69paQud0wki5JVs7XOKOw
z3JSz2K15+yLcR+89IFD0YVg2MM8Um5tI1lh2b0ql+Lu0h4eglI8DfJ3q/CBBT6W0QgIu+vfPYX6
vCkuuUswdMd/C5IlrNI56WvRcv4JUitE265K4Ryhu/dZ6m26YAFLb809W58B7rcZWcSaaeNVBeGF
/SohE59oM7qVArKKwi5ZR2TM1uVP425shX7qfTkzGuWsUN5mSC104WZ3mMaSR/PsvfdfdPUle0pf
ILOJOpWWucJZCtzTsXJhZU4iVtpsfPHd+pIIL935t+IY0gVCt35Jo7ZGtb08eQJZNlGGKQMfJtRO
aIf+c4rVmrwnXc/2d6LrYNbKvWV34xp+62mJI8HNeu8SNxtaUUr3p0gPgxjuW4MinQaDSYgtSK2T
dJrDxXF3QTnIR8Odb9L5szJsCoaBV5BTonGvGsJoJwe5Yr6HzIk21TwOe9fYCz30D1nMdybUgEJv
gMONcfuZ0+8f9fH/F2r/X4TapDdb1s9L9d/Vclbo9P7H+rOpcmRw/6Wc8++/+p9KbfdfjiuIgvY9
Vwrhuf+HUptUZ2F5jokI1XP+buD8t1Lb9v7l+r6FbtQ3bcFf42/9p1Lb/hf/K8pvYQeuSeOV/f+i
1LYtcauE/bsF+fD7P/4ngigLuJqqTpeNkwgtafP578/HtIwpR7b+l8wmsIe8VfuUblGelvoFOWO0
o59xU2rRPyhbJg+xGo/MDfnO7Lj/bI0ClYrl2w249EeXSS0bS+9RG3WAaEKUZMMa5Xmc2RVGLvIr
QKcf6+Hq9fE2jkv1VBls/Hk6FmfYeP1mN5fAythKzeWDW71kzh7rO4E+7JQh4ljFqp1XXWrJhzpA
WTS7UfEkM+wTJEuuZ4ucL18Y85aUV3FyqxQ/7ICYyKq9KBRJ7W41t9yKiB8ktYFxSXjq8J175OiW
Xr5fpqjgXJ7Hd7NpwqhNp18pO6mBNWOjmxzhR+FVb/MsIHsTORzsnOjLIkbFMXtIA4xZX/pu6V7a
wu/BWTsqCnwwa8+0kpcSu1bh5ih6l+LUTtXdTH9OlDiHwa8/AxlQ1phlO6vGtETcrn9WdGnukIwC
bGx0RbK8jSeWIg3s4l4S0m8znIPiPCDeO7W0Y0a8WK9mR3+R9uyDCsgW9ShiNNyBoFPP+QMxvKkq
vpxJGmqYLbXEGzhhdRpwiOpkT53pY5/R9yXF00guaoq5fVuaFsoSdnPgxbNq++DVPKkH3DvlNe4n
WuOgKgtMRJu5UPgum77aB7tspL6oHUFFAqvcI6Gxrs40PJbNYN0VvZqYvvNkF/AjCO9s+LlLA0C9
6Sqgtq4xi/3c+eLYyjTAZ96oV9K9QyddyiuwBgkhtVXttfOb+6jeZ3jzSBX1zPs0YLOkivi5hb7F
ot9u8Oq1974oxFq6kT4EmnG+cbEkatFNW5c3Z9sFyc4x52GLEYI61QlzagxGgFeRA8JQdb8nR5ad
U7vJyRqNvyroVwoT8D/RtvNgGsR/R/bBEmWAuiXQh4l/dE1xH2Ji04uPtuhhsFMMmQNc19agXG7X
eT5I9hDYV5uIMeIJEIRHdv7R2GZ21rcPculOUTak+6Ts9cnMcq57auSD1j7iKaUzInhcyKljJ50E
eKxbhG3OHp866ilLoa64so5+hC5wVPPRp6Lnmt7MWLWPRdpGDUmMIr9tsQE0BUQk30a+wQIQbeK6
ZaTkLL2ytxdhYUh5NAaTt7/o1+hvZJhQ+xJ21fxKfCCqaV5ytoKlpl/y9p6ONJVFLCKiwA9vz6gG
8IpuLK361fPI8HSamuTLjqApm5pIAZeaSwpM8pC8AqLVcbYvsmn28/I4pt2pRvh9lWZREp1x+/Fn
JrHSrpr9ZNRL2DmgDN3tYtU0bGGI9ZywtTSwwIBMMx2zNzNxmmsA0OvFnNuRbQNL+q+kidHoOyZh
24L/DV5cvReVtZNNW65LnsAX7p03jFopTy5Lbi1Udssk5oMJYjo3qTqVkU4YiOxkk5RVHrqY4mmL
RaSpFKaDHq5jhdjJD6M840ZzeEw0lfbCMZ/EnZ2mNe2ayU415Yfj1Ngc/EqxK6zb6cWgRaVz0v5S
CdazuWl8PMdqw4zcHRMf7NwNltdyKvW9pMOOEncT/eE0UEETvPsBHOICdUj3cPHLiqKwAqPY1r5R
/UqVTd+a3Pa1rS902JV3HsKzR50CeORSJ2f2JmhtmsLXjm9J2qNcYEij6O872YgHJzPvBbIMJLDy
AcyUtO9qAUKOEeWiEV8VPp2s44Bss3IPsVav8ch47xfa35RhNSik0G1ENoGVMfmgEw3bQgabvEnB
uxOmZxwUODO18eUq6HEViXuEAlsnsfuLh+lmrWALNpxD1dlr7Idy7t9MzM0P1h/y0MW95urfJGZq
3rX4CVelL2+2ZJCeOFjEOu6Zt9PBwTNIFzvxh59xGgWvdjRHd05jUSZj493V0Yg6CGnEqCC9PQJ4
kPe4wRaX5xaCeLouiV99KHd07iWBV7eqsgLj50slN62IoC8siS3EUnh1uv4vlbIOQv5iTWmr5OyW
NYcHdWT7IgMYrf3sPU+tpzidjJMf4TfN8uy5mUHsMDAlwn9RhvFeyP6ktcTvjM+CYqiRHT/pqQV1
eWmLQnLSLnVDm0lxjGdIm2WcP8ClPkD8ES2hA932TR0cYpcIHLBb6LW0S/cBV3zYRUHzwJ5iO/bv
uMIBycrt7uHQrqTso1fI/ORJzZlYjzPJ8WZGYHzDf6UyLkUCYT7ZNAvrYDg5LTN1WpfvEXgxggii
lnWGe2Lwl2I3LTQbDpHut14DiuYl8KqLWz33BKGvy7aYdp5VBfe+PexNizo92cgOrZhrnoMaL02F
mWfnL964oWuMti4K+EKfHBz8/ujHRiNwLlnlfVCoQaK8J15Gq5qOUN7XJSX4onE899HhGorHERTB
Go5dRPtq7wp3x0mtQ2IOgnCsb6nH82fRZ9brbJ3MoQxe53x8ZDD6XBjjKWdtiRrK2hdkSgkontm3
54XeW535nwks4bEyxnfdHg3LDtBjIhZpA40px7FOfx8kclaHxEe2NSsJyFKDmjYtZ2Lfd4IZoLNC
PPd6k+BQuQZUea8W8Slq033IRpRqORDCWWR2ulU1J3VCyvONZ/D3cDOs+FZSPcMgs0nDcG96IkhW
BYTjPrfb6tQIdl+a4Qg/z+ajGeX+ntt9VUbjt5fDpy7RqZ4iyictJJtNnVnEyMehJPT1ZNcVy2ET
YDYgL1zCrPSO+dh1d1Or45NjpUc809VBZx0JQJVxGqZo2VKsQF1nq9uHNohOAQ+gc4UqdZ1kRQb4
3HrnoUyOXk1xptKE2LAQ/qmXmqnAKJN1Pz7ghFg2Om6nx9jsnzrWo+cGn2lO5jf5wARYIVjdGbLC
GqI+cqoFDgQV/G5MF7NrAHKT3EoMSBq7TNj+VwjDNN9PRm/YbNJaPPh5RP/prbAzLj5G2la2wlzW
eqQLw8uEeZfmXPvwA+U+mSdzyztN0G78yyeegkdjhabD7oz4MAJF0QMYhEPl9/eD1zM8qvEc4cUn
cgwxVtu4FFT4tY8cXyRnz63+9A2S3mqyiAXAWNY6Tnkg1KS52obxNlYI6Zz6qZNG9aR2P2NEhmJj
vViPqiitLchtFo5ZX74P9QbUKZ6M5Wq52bdUjB2OILnC0fLiMxeGOtbNLlnQ38vgV+k+Ggk8jxM5
nyhK+12x7E16V9empVrMzni9uk6e/Dzf1mwwZxOC1MnLE2zbX7ZrJ+cuQmRUxguHgkwJikhvRowS
bLGz8COk0bwpCfBiWlPdFQPONDm4omnNAOhYinPBq0jkx4RlDBsaUkXCb0wDK+ZgE5KQS+/1BwWg
Pt3cF1CPayEBRKfB7E6Zm68Hu0ohm6uYTrv5xWn7FK1/9CzJhdp3tZnC6I73lIAwEGBcKnUPttNx
z3e3TiVhPFMFJSK/eQeO518I9aDqe+2UGzseHwKR1odMHyEr6euk+zEMLEyhrjhWtwm7VniGGGSW
EG4DUs8bpsfC0a+JE+Cac/WBeELOTtJJMqtcEV0yX6qUIKl4mq5VzJZup9ahnRz7YBCCGHg+LaMG
Q3gzVmS9tOjGkrz8XZYcuZFhp+esnLGIzDgDk07iTvSHntMO+pmtC6O4YYNMJiBU9E8jxbidKG02
vBWNcg4/wxDfL6IpnHxDR3FL2uvbFkBCcazXGFuDs8zGEW+TRggh9JOcbnCnlaptneQPWeGoC58/
5p6PR4LQRzRDuA5Td8GYMA7kKKDJWv8MZaMcpzM8OjYED+Wu7lRwMsfiQ6H+XjVGmZ/rXtWHoST4
ShK7dXbHclOyE20COWMmwKcCZ4hsFaxKrbwh26g65ktNufvU2D6IazUHG3BivXGBNgRw9PhoB7N1
10i2p9snkUgiqkAfthR6xjJL2nXgFo8Yebl3eRwnHqhPFaNZnVGwA+iqYNu7CBFSElGYKoODgSMD
noWZ2mjo3U4L0tYLrsracCjXscUevPxSBg3oDfLf0DKHDXkpmIr7j0EwYbnsAfBr5kY501/S137Y
ErsT5l327QiTG9LWw0pqza2SkTpUOiRvxC3I9bg06Q6krAk57m+hAQX1GcNBwKuu07bDoK8ttSBg
SvDAGGiHOTFr0mfVu8p88rdbP+eI5THAW7dp81fl1QuVFsINu8VvDh3RHEsSA0pV47j3GhqChIjx
KJXls0XIYdDckKsh2McMjPi7eNZHVGWfnGl6Kkxv2FWd6e/yyCbbkHGlm1hYzFzLfdGnzwteInwg
9PfgZQE+C7ABySftwY8KvfAUzfqCA5woHQoeGoxfxoDten4LVG3dRZ3MaW2jMDu4XZboicBFMdcW
WXbRs35Lk8Dj8iPvzi/t9KTL+Rf10XAszlydEDV7W7+9yYAWcjJqfJl94DurIfCobOwXwhN87+L+
b8bObLlxJE26TwSzABAAArfcF1GkqC2lG1iu2HcEtqefA9X8f/dUt03PDS2zSspMUmQs/rkft4zi
5IAL5CdOT1WG3+4kR3AblqyPZu38MlVDGxBAmTUTDhKicWYA6aFxJalbezP15FEo5/i6cMdqSjHT
5s/TlPKK9+afkvPLlhJkNOew/zk5mH8yPDUOBW0PHZfPddRirfHzWh20G/sPYuCjFudU3A2TEe6a
2gM8lOKlT1NieiVa5o4UcUvBjjq0bVUcpEm2Kya3eUgrgp6p6V5SMy4vhrRP8BgqLr6BIPKrw4jo
xs/YHpmtkMe0hpARfNA1B3fvmy2UspTtvmPd3gWy/u460892xnttYzBuR/9S9WmMzarwqdg1jtWY
todmTGwGQ/Z4R+52+RlO9HZXLdfyjkW4ouCqsObgMgb9JzdXviDrg9OsuncKNNxjZTndrSlvRTzs
2cW7a8B+tJdIOeCUeF0QrfYav9mcYZ0Yem/duXwWHYexuGiA2Ihw9DdxO/9WCei4sUbDHisuYTBy
HjLLMF/c0LUfYjVn+9jDwJVyN2X3oPYoaI62Y9EDBmaI7p4w2rsKrJbK22NTPOKPlw/W4GXHmOQB
TeoFmCCG04CfprklrMrmV7Z5vM8DmsINCagnbXHcT05hPoqu2hk+InMeBW+R2e61qFK8777emDan
nbIASudT2e7n+6WC5ZEbQbfXPqODKgvFlirUat1Nqlm7tLetzWULHBtLPGBpfnWbbnyoTPa5KT3M
U3Ob8m4iaELleBK0L3DU8tZmzBb5zoV7xz7pCnXrRnGvMmPRc97SkUOXcJV7JHZdcibKWVQjIgg+
QY13xmYVI6812yWNZoGjt2VL6C5urB6QZ3LKqaQ5Evd5MvPWvJXqs2/1wowrb8y+d2bbAUycAe0b
bAdHyuLWjZZnaHrGYYLQwvTVBTlZIVJ50vD5GMfHybxorsOXOB2+ZZ3RvtVqRjAofnSGET/LLP4W
JH1+DoPo82vHIjvC3LEgoGnWxY629tceIWY23eY5Sllf7Ma+pNZM5ZHu+j2LnHVkWeHI/mSTyn+L
cKnDSVpSmjy3ZoLgFeYgaXrrOgg5wBYOmF7wJu92g8BS6ZZQvH3TfJknmrTAMUJu4k3NXv1oLc+W
XknBrVnGRz8h6GNHXo3xYO8RCCBVawLewVdP9o7jHD0VaE1m+MedvemWZZDmbaO9jxwBremeO5q5
v1FuVJegHdlpCP8mQ5uSJbaL5E8iG3GBxLZ1GLSuJBLvMTELCPuwFvddK6JHdyt9rY71OK1ahiht
UO/zaCAqGs/pOR7BIYWp3+3CsfYuRVkah1rp5xKTy35uUnHsGWQ5ll3s+8gPEBGhY0n4pheqeiyA
V/TkhtMI/XyU8ocmD1fLY+UM7TezpRXARNVkjjdfZT5GB/IPHPFbb6NKw7+I8pcau/041tO6aTtM
m8L/iJZYlEKfWXPYC1eQbZtbm5t3MacxHjtuM5xshlv9qeRc7gYbnENDhQK13eVDnhvOPYrA6bTi
Peo7+zM0vgXEpM6x7Zx80w2oafLCMzXlJ57McHVbeUTIbZgpKsBimJXpbCOoYxgGYkwungymUqsq
9vrHpfozyQbUXFulz4VmbkN1IatmBYMp4D1bLmKtPbR3J24QMxV9VkkReds5sWh5kwWLhSje2vRp
dKcZKcX9adnRcOoNr7hKWaJGDi9xmHpXORxDNPQHQLZryxyCg9MuGSB34mrjS4CrLgmEPh+Tba5U
gN6oUbEKj78kyfRpDDCchUM6rhm3ES40OFsXVATuCCiqddUPwcpa+sGcqjdxw6BY9DMO1Xzw8r0R
l4QVMwrU+9DId3UDZKqKGWx6fNTnEq3cy6NbaUz30l5YBq58xGbav1ECMR/Znx8HqX72TumD6jb9
50qiEIxoE0reBpdiAdM0/EVyTna0TR2JV4drg+Lz54iqNoPD3QXuxHtLKODEcsnYE53hCX1kXY4l
1Kp5zOlPI8wVhsQ0y8k+gA3cGAwIgGtN4cpYfA5xne/VYH1YqOZQNl2MO138Ds76AIXzrXZ+9tR5
LQqH2vRC/HFTn97vRf5QISdnjFJHzwV9W1b1o4sXa490lz0lY/nszp235/Q1HrNJPnLUCY+hSOG1
QQdeRX3ZPgSZYayz0kJxrS332BuWz/TUPDmUYKMFN5KEVEK6qF814LQ5H7FXJBaziLZof/RV7NKQ
BkCxn8zbmNOdooziuzKw38wpaBpqAthxJo7DLMlWpihSHr0JCDLhsYz9yKXWow69YZ+E3qMn6vbU
N+tRC7hWCbJxmt2NGZtp6o94S3gQv8YYaZCQ3cHC+opP3HkWSCi7Lgg+DVCOW1myTGq8shzuZ/xr
KK4GX2QUiTgpHR2mXIl1U4MvbXtx5QRi74alC9drZb2mqbfB0WCUB0fXW7dj+/JaHTHFxrofJ4Bq
ZldfdbjMUiP4MQmkPVvG29Gmqk2H4XAaQTMoXja0W2wzXhPduFZsmtox9nYuyfP4zk4k7mOr3ZQQ
eP0kA4sLb0bTn5GHxPaWf2fauzPPF1wxhrpsLWxef7989XR5SWRIVLfGU9Cr8cCRmsW1tKBdxDCa
4ZtG65+QXljolzJ7inCHPWDG41eD9tdDyHGdKtzF3oc4OAxpu83DbV91wc7p0/eyyX5VZUl/dBs+
5C2tQ8XSImw72R9aL7AchgRhEJo9dBraB6OONGQ6efthrH8SjmUXpWzNSB+Sxv+YcSouXfIWdNhD
CSDWMbyWfAUPYYp/Oowma/OVZBCGanHpjP9dOfBVDYDkC0GG+cvGwCB6kmAs9oHG27l0pU+jBbIk
Gn50kd9QGZc+e5yD1hz32hV4EeYSEhyRwEBa5AOXhp4boWnyky6gvU6Efd24gBcBnW3pF0cdLHf9
UvpOYcHDBKdtz1EXwytv3gl2Jmmc0aIcPKbTbWcU/o+wzn6Vct53lfcyJ9lvyK47ATGD4Q2DDHZJ
l/cKuCbqxEw7JDkWiTf4jv3Jkvi8p376dCJEysqnAbXP9i2kz5a+zeOEqWRWlrm0TxqnSUAbCnDT
I7vxg6iLV5hHDNgFro4Yj/lJjTfeuWyBpXPRS/uxK5N8B0wdt5MGc5JU8x59gjdPGL71srdey7kz
4Sx5B4dFgKC0h++qKslXV9Orn9k0Mi4zkrktG7wpy9/1+GDGk3g0lE4/FGhssIVYxMiUnirTeYmM
0SId7NknUUxv1jC6WxF3lJIqRzLGCPepAYwKx6j8NrlWxO0R4kdAgD9F5UaxmuCtMj7hLkOJtKTK
lTdBFW5N8ltbXeI8rdHplwjMsDxMlA3uuGre/3pfWvRgTeiMWJ7cVxn3l2byXnL/l9O9NXF0NyY6
12ddf/dID6Jc+HpxpV4V5qw17sY/o5g20qc1wDVwNxpgwqh2VUdkYRBabUdSOMXO2GECPVSFZ50M
vjmi+A/BkZ+xW3Teshmv6S1caIRL67dEQ9y5mnv7T44pPikE4nDmJjbkA6j4O4ojIQ+qtQ3pfweI
8Cning9vce5TDsDu89iSQx4/GUezFHgVF5wBA3FRvbc/VfSYmy685uBBtEkIknW5VFuvJNyfpUez
6oAsQ5KtUpr05wgsMuJKhBYEvH8jTFx9de6/pk20DQzQmnzpyYtwkGGYPjhLVzmUzeEwzMY6Hx/D
uraPTDf0KY8sXmK3kIh0mokQodp8RiGr631UoGgzZF67XYwh+mHoljZVEy+JM5VPKgUhRXIbSLcD
1nfDhVWQjICHFYZodxFAmji8p1aNGlGYep236eNCCJ/Zwqf4OUR+4vgSAuNk2yEzMeNg6hkdz75Y
JA1x8hy8qHDot60ef+GL5oN6qCLo0w0JAEamPHtYFcR8cqAP8hBhOtyHXIggUA0HG3eqjkIJQLOo
Tl+NNUTXT5p4PyqaZRw8w16HVrZzEzqZ+4F9u6prrkk2tPLIaLdWOHNmzq2BSz7SF/rA2nATLpW+
D1TN+8aBmNh7UF/VUgKpKwVjdMRKHjYhoWOTUBKGsA8mE1wxEkgOzhTy2QhEcmaGElJhIEDQ5oM8
+RVFjPMkHvpArkbOk2h4WgAmLk+zA/YxrzlWjx75e3cc33PT73e2mt6q5dsC7EMnVfPTaY0nTgiA
y7IAPgkhrmW7+3pYGmcJo+HNTHBe1oKiOyvi+QUlnbOywixtZ8+147DEBjYHYjAjm16GW9a6mrsK
wWM/608YccAdSIjnvO5ROPPRLvIrroV6nQcc+kodPgrBH+GHp4oez6qbU5qE+aBjnP6u8G6FMXO0
DgLrX7v08i//+tWQfe/BwJBuHS34FAb2T+Z8osjfxicbc6zLC1tV7cKkSc4VxxnkWcxfVoG9uW7W
lSSJmXt39iuyBV1998tEwjgL55MjNEMAk4DqnHsXfwS40Cf9u+Xl33Xojut4oj3VyDj+5pYluSHb
P/zldOJsfZvl2S4YqinpbwyOp6e0NNUp8Pri2AzQLizT3mtzeHMc9gyW83I1U9e0jfwU2z4EUxx1
tQQ/oiDIZgmRXT9g68pIZEdwfE+Zaf2ppXOUYMRJRNv7r30bAYtAQvvdFsaLjMdrtLxTlB2cw9A9
1Ka8g5eL917rBeuqS2fUMqYIXg+0EsryHsA8/lKGk5ULKb9+m/ok5O3dPJJbONsoQjCEgH7ajbzb
DWD+hI5tDrvjAz/JDiPA8BL2w5WT7RO3NbVRQFW3ue8aa6pJ/jgmCwR3ZbxoEr/3nL0rPkm1rpZw
/XQZZHXo3lOhreNMFmpdDFSjuGFfbKX4DQGY01MZg+MtYBPGPWIe6GKSSKRFUtU2VxTRJoi5srTq
EFjUWvtZNZ4GPe6zjKSttwhztleGu/SlTuDDF1H0xDoRICsiY+DQzBTKdgVbAuxne9TNEJCPxGQN
gnqFeJvfypzSZgOeamPXwd5J2+wQmrFHKfEk1wAQdjonDiFUu8MRhFyQq484U+lRmEsP0HTtGYmc
m1ihJuC40TFREnrT1xxMskZ/D5Lih+BHvHLVNIEj1GR9G+bPQ19/Ep38NJJ1ZnfOWVSkWETyozCx
sJQTiURbEZUfHWgeXNiJ03KzXhdZtIbJU1oDWIHJZJckIij6nYxta8v+WGx8uANsBl6/4eT85g9y
Opj6lzCNQ2tawdGu8MLU2brwTeeWJLx4nZeCncu9ZBXWyYvHwPbQTvqAP9s8Dc5vrMcGk7bwCEep
X0PQ6NZ++acpg+wbWYtV1WKwbaP009/XPvbqhBPkYZCF3M2289uvWnebtK236ibiWUQg44iItws3
Cah6dbRbE0quLyh+Xiha0iF/pKAdMwAlpeB74BVGMeLtd994E6zljCAUEe3lfoQxIEw2zjKZD/wc
1hpea6u7ix7rjtFQFpjGHPDo61lUZxF+tzmwLuOUn64PfFLwmyHxVnMcEvdbLOF9AMM7FY27M8KB
D3h+9B13YEJkBrycQ4jS9Nw0SXjEggVFLJXto076WwjmqSLHnvvmL+R756Y0uW2iXd1sQgQJK4MQ
L3KdbhHds+xqcsF2cpBioBL2LFDJQZWVs+Yq/S3XGLHFr6AhtwsOK9nHwKE2DL8qcGvE6BCGWK04
pQjY1zMEyWgJifdbb57O4wiNTC4poqYh4i1xbdkS25glyw39EsXGUVTTd47XHSzb+91f5u0Yo/81
VC6vJinNdekmDMvnDZB8Bmi7IJGfVvNie3Zz1AMeBXhNxIE8aJkG7o+taAkWmIhcJeAuNy2eMFeo
nZdmYLQpYIhzdUilwXaUbhEfuUE5s14zleEarxk6dvCNLQHTIy3keSQN1CwBZCjkiQdEzRXlN290
N7lLnI5VkLgfAxLSFNw6LBvNgkXDkAyb2jT/4Q/wMcXyD3MgF6zqaXqwikAeYhoBlnb4Xwo9uBZn
wxmLbRilL1lVm+epJO5XQwT1eshRtcEhmW3OwzKDHazBwR6tkwToWxHWd255bNIiI6caE9uV0yaL
4aTJDB9Q05pbwnI4cgkZxnP+RLNNsrHj/ofXOM9z1/RrZP5NVSXH4Ooq0vkmrIEHdEdIdPooGtgR
cmxOJblWF4TKodMFuarM2iXBwPTQAS4t7XY3prx2oTncDTCttGYk+yp1lig7DbXBFy2EWlqzODqj
qNb4LMkwedBNwtb8yejXXruVZwPhI3w/W+NNJNiUxzs3nObkxBSlBla8gwn9Wcdwmcqg7hC9xm9u
eQl9OmG8Sv7IBrveqMETOyidsAPL/gPzD1CJjuBWkvlnBsGk95p8q/iWXabGe1MQQaBACxvS8qcM
rpA7+DJIbbicuhIWJ/j7xDYqwrbFLck6/8T8xt1QJvWnFNF4sAv3YiufwL1mHMFddWNbERtvCkrf
CqNrOtSrIOjkQWPPy7P+ISyUubKXAErBu7WqYdYKILI7l7nFJpzZfxFSVtWQb0Mj/Gisp6Ir5tcq
38+8o+TA0XqwLHMXJ/AqWo+9yMkFWq9HxhUS/wO+MXvDTHzc5gQQ+sL9VmSTXqt2gdKOz2FOpZRw
lpBaGzPdzZd3Q+sxhc8oBQlw2g3dvBUiedGu+a4YH+WyQ1/BJkq4F8J38kr9xbzDosE1nfcHJjK7
fbIjFZ0ZU10GjIerGmv9zrfMs3KDd+pKg43uvF0SjvHZlQ39Gk50WFT8rnUxxugQ4hTn/9loNkAi
aOCehpL1IUq3+LJudZVdA29sd6bJ20ZJCBLc6I1dncenvBmix6aaPpLHUcufdsbHdaqK16qrmfL2
/mcsfWsX+SSjomzCBmcuMmR+zmauFkXf8ZnADQZDicsb/JqExPm5WxjtFvuyzyiM83z8FjhuwsHD
CtdZiM5JSu00FMsnceQMzdoHIiGG9Haqhe67c+W+wgrrjmI5uXvL6frr4a/felyc3Em6GyeGsWAQ
R0HkAKeS5wT47UV7+nr4Kif/x2//D/8tR8WAUivus5/Ba1cIt8FSENonwluLkXvm5Gpzpxr1LLgS
piWgVd101ESnwylJuuH09avo///q67f/7r99fck/vuPffYmUI5cFKHebVi45x7imTIUw4zXyE7UN
TRAMgnTzepoC4kEt8kw0J9sial7lIH+FOmyucRIP28AFASIpFCsUwf/KFcVOYkdeu3wVve6kvIgm
c1bCQ1SdlNUjCE6MXTURZoioyQPvvD1LLDU+E2cS7UfjdYAh00W53BTOBI3d6phUInM4jGpXUsfn
kP9PowzlMWa3himN2BZ8Atsx/YvM/rBmQj0TLHO6pczErbu9IwltWeb3MIEEPwVtuCHT7hgm1ABt
exyhSEII34QOYH0olo5j4G6K0f6kSe82gebbe1zhlyG2oYcfVuWa5yDuwLkzBHU9dKFpmHh5SGIm
NpohTXV9j6PIcsnPLCdKNzDedP5HtH7+PJgfnTn9RlyNNrMIXsEmwGIhuW23XXUqUzJ0esRXMzcA
Xxq1Tystd8HAzX4Yy1/zlFw4u7ANivYNPzS69MxSMKnskePCVnEjWkUmJQexqe/Qd1Rv3HERwda2
nNehAYFGopmvEM3asuKfLQIFKUFqNEYfeIrVqBeyYvDqhoFQhY67Nfflqz3nH0oPz2POwUE4sKqG
3KeVsJKILWF4pnHG3sfEUU62XdNUqJVzkqV6ycBYceblRjfmI4n91Bs33jip3dg0j5kGdlH7niZx
4g4Mhn/VDh/cruYPLFub9CRJuuP0FKLA1mTMzuV4tZhVr1g0dbPN2Gg2cQ5xcir9YhuN+dM86efI
Vy3jdavfND3YfsMcvZO7AEfUBP+FuLQ8Joxb0hg5dfCzfcoqyL8OLX3hovgNuTvft47UF2TniQrn
Ls2Hg1zueH1Jm1y1EJfCBq+EX/JamGFunaU3v3NRpB3NN7chlUgH2glPVZXi+R7Nw9fzN5ur7XpI
KKN4ZFqOkjm53LzzdwKpN2e0b8mA7y16kxBozkpAJgkYL+LDd+464bxDifb3rz+IQhjb5TnR0HuF
s2HsOjSDPmrcA76NaZXNaLG+Z4a4+VRw6gxrn4/+AIoAKFc/OXvbERNDK4upenlOAUvY2WNSJKcy
1/y9PZo+4JzQA9hJ3Qx1QrxxOA/jceX2n/o7DnkfTcRdUJJezxUdOFPF8S1LR5LxF+WY790Ijtn2
g+9tZT7YibuHfPcxF9m3senxNI7lgda7D9pKA6bYiX7uIU2IGQqVjnJuNYzMpC2xPGfki6BCmbUW
8DQTxP14+kirCsxFih7VJwZ0+STgBysi8Vw69W+RAxGK0uSuMTKsRO0CbMv2QyrjexEx2dIE4RZe
/8XIOK9zfaBijbzx5CiqPdMEelIQ7QzgC5ekc/3jSDqXbBKqyyAfytE3Djom918QwgwIOuDxjq6A
V7jOfHetLH0o5u8F/qKp9u4jUk7IxLHC1LFrp+gpW25RA4WPKFP4FhSTB+aOyYaB2ovK0DkynXjr
dpk6lJX/IyF9gJtLF1tTERu3lrdf5yDV+y0ve0h/55rx8jmyYHyFKeqW4ES6Djhn7IOifYxCl7kV
wcWkqqAvEZ/ckKaoT7PXsYvlUziz+lmsf6YL1C7EB6xdpg7TuM0Ir6zB1/lcaWCmCjwzzHaGj96P
x5MNvP6vB78CWjlY6AbUC14Ks+/3JpMIZWMKyupjkc3JKegswRiheupN59gtA42vB11hUHGEASdK
BW9jOsIIUcS4PSfWW7sfafGjP0P5WJ1rPZ85MpXpsoOk3UZa4UuRc1AkOQGQZNGeXC2QnZaHmS64
jdMxWdRLcbtpxW9zxdfmLc1FVPros1Usl57mlxWn1Agt34MDgIvVsqa5VAf6StEaFss32YxU/ngM
tGubmWffXBT+po+qYoJXYTQrgvG9WSbYpUrTjaCbEbtUdOxVJa59i/vd0xIxMDbe8CvmcxDfMBl3
69GQsPG9VO6G1m3ZNakCoPuHbjIFUxc5LjoT/pzQ67lJSOLIsXv1O0baxWw2vyl+pLrS6cO1HACH
Wfa3QTMoFgIzljOo+JrK+gH9PNvjyCg4l+lLzr++8YvyHnjOj7G1n0MZzR9GWZ59bxh/53Z88W+D
M0cfTc5MeyY1xwSnwp2sknbD1O7NiqZ1MjvDrk9Q8CciA3PEENW3qvibpf0Pe3CaX1P77kUltZri
FnY0B8bt4GxkYf8JPMyoYBaNVdKoZBv0FnfDAsOWTRZlY0ZLYjUOfgOIxUdN+Bx2DDydcl7Ip1hE
G3P2n73FAu7DLPk0h2NXtZDNnLtbx3rjNGF6bJXaqbx+RaNicJUtaYF83uGM++4kNznG0UvRQMh2
Y4eiFaX5ZLCywTT7bmVNeHZI2z90na13nLJpbQ0xlaRl+VzikasC0eIvbgXX2fo+YBuleqP/qTo1
sJX4zQsFq6eEky2wnbs76e4hMOdtPZnFKYnNAK8Axi4QXyEJGJNQFD9HN/KqY6jQYK3pN32bDwX8
8DId5B9yxUfVYPnm8u7u4oEXyte2c9XKNI8shXovcVg8k/ninkum6bcTHszZqEBDMHyihk2fw8gh
MaPNW+Ng1R4bxoqeC6VZl/upHOoLtPD5pl0d7VMrQgJGbrtQUvLUYZfGvtwWcDqBgjQJYmrfCMWa
rs2P1prjHX1f3slbxhRfDzl3wlP6PkRddSHwX13yhpypqlBX//otQv6+7eS0tjmrTHIebksjQDSR
8aJH2WZBte6JCiDw+z1+KpDg28wAfuA1tIakEZVUhuOx3o3p1hnhWaWB2x0JVH+DA50+hM7ymlco
NzI15UOdGq+OtkAITngiu+iP6bnLFjm9MQ7quaPCpe0lbmmHcbAOGDdxZK1WbZVics3mUxs5wWOP
H8DOBugdU3pTz4ObYiFyimKtSo1Bwqd8tCnMLbShfEV4gyOxJdGSKkIzJYvxwcgLtVWBka3/Kef4
32Uv/1zu4oh/DQw65BktYoOWR3iQQpt/DgzqKMjiqouTg2u1hHjm1rr0nTjFVuc/8XLtNNrUKZV2
0a3QbbYupCV2cSb/c0EohaMUZvZsijMcLclb3yoOuHlmneI0Ng7YVyCSKzdPV0MF6/ErCmVnFBmU
DXyQsGoP7hgnp4kjPI6BzH3pgG+R/dDm2aaP41yaUApCU8xb9KSIoGzwkRX2cGn9OjmCD7xWwRxe
/vGgcgpus1C/hGbNXEtyTupxwInJAzs567baVsK8a88P/sPLKJ1/fRmVbTLvkp6CW27J//kyUnFl
MmPowkM3eL/At5gfukn6dUpTwYrQjYvC0cff5m/V1OL58TLA1OZo33E7Up6RUbYCRca+M39tr56c
d3gWCLDInPgLYvczH1zCONp7EVNrHFO/WeEvCW9jmtCIE2cwH133Z0bB9QlzcPRkEUPEchF9wsbA
U0TT2psZj8WG2lWEUxl5VNe1waNHMbEap/qMJfTWWeT0ZEvdI3Nnzmet+aYk8/P//e1mE7v9ez7V
B0npCODtrvSW0qJ/fruBBgrKCF/AQVsBVcl5v3WDdl8NJU83sSaOkg5Ym6buzr3Ayhr1O9AVYj/Y
Oj4iDz+CGBAPERMKb8qaw1eALXG6+uCEjg+xNwnXv5wqD69qW4/z9JqP8eMoqJcPUryMRpB/GEnS
PxuDpJ7xP7wH+Hv/7ZNzeYIudmGKnP725CZSrEVPLH4pWzxiL0U+pUbajj9pNiACCQuHjxI/CKZX
cmfX7biqjNj4oWqTvavkEEyf5EEmDgXjimEr81Pq6yYtXuHv0GjU5EjdvK1W7VxiXmFiew1tmO7/
+FXqRLCL7e5x0gngAgvESc8S6YqpeHc7+PBqj/lnPJHKNR9n+FebMBTeR1Dl0GuZxhWjeBNd8hFb
ffzK6QbkDgmYg/S0dc8wgq/wImHEHCYXi7rxjurj0kUNikAnsdw23Dko4vNN+mtsLNuZe3TtjUks
7WxFt0bRRVOHpnpm0zthLdfroc5gTvtu9MhllgWB1s51k4zBua2L9751+98wI9aB7D5LPU143LGC
Ws696/ExQEKBQO108rlCy99XOShOxYV6Y4D5o+gAO5+ne/cbVQtXKP3Ob5ZW0vZDcHbdkUBtDJe/
0yp8SQKZbbXpwPUVWMOYAtKTjICfEjJMoh37drObDSIqw66dq/aD2BvG8fbIZ5f87kC1wAJaKGTP
djQ01bfCc/2Vj0kBL5Y8gePKD53dTHunw4rZJ5aHs6qztxnHjCgozY//8An715VoqelyPNu3KAAz
//4JY8ATGzaZ3AOVLM1BYF22kTZpgXjPeutG0WSKJbIB21DM1hncUInkl9IqI2Nu/Grots0yc4yF
9SN30Hkls7u9J5iTi4l+1XwCdOAT74CQVmz04qqf4eR7XZtT0YIG2VIqYZc++n0QfWBsw7SBOkoT
8nwRHV+ZqcE55Mwq/8PTXvYppkZhWfy/4DtuClJvri092xTm3xYWw6kpGLa86DB75TVOJ+tqTTFk
ycyIH0NHn/PCyg9FWLyUFjQY2Qv9wo3magyaC2bT6lsryVjSFcT0xwkvBt1Ci1hpY5Mhs1z1uL/D
vMc5uBgh5/G7SfpvBViDsUmSvPIhqjZARgVttI+uHZ2s0jkgR6e7bAyYT3u1Q0NX7uxqB2ZnzJWX
cdZ/eAlM919/9BAJpOO75D1QH/9e0+b1AnhHU0cH0E/9dcogSuvGZl5mfXO9rnuaQzc61WH805N4
N2RcvQ8xNZFeOO5cTyDI5X71kaXXrjefsynFxZxb9kvuhfCfoOQpNpGzA9Tv3Y8/AmwKt37of9Sj
EAerpsMzMaR4W2BFOFL4pLUJeZWpvHZ2gH2fMXZUZm8Fg7frHDfvVG3H6zigxr41Gv3se1QmFtWL
RhHa1PlYHbQub1klYI8xQn4Yw+lTibbHZprv2gqqZey4b+2UONfOkvLKevktk7HYuJbJ27SLuzv+
IfsB1sCjVWuHq2FOPGQwLiC5qvUcSgd0zVxdW0Y1m26yLl/eEtbsY5tx5e8FrC9nqud75Zh3CuXK
s66bu2136oHWeTzDXAYrf8ZxjF9yz6z1bJSgkc2ugD+iHdIUs9rr2T93omZUMIiYJU89OaZOaTMF
LxZ1odwOBoZUYophJXGge5V6sJx2aR3B/jJiLduhf/zyJl9sSVOnKyJgxXrQWXDLcvOK4pBRWZY1
W8BqYt8WYbONub5DOc/rzag8zHeUuuxiKy1uItYHLKfY92Lu5cGM2O2YYUo/6JCc8XS3K9dANHci
FWzN2rT2kub4JnvjcMX5L0PRMyKCz+0Px6xQvmhD2YVz/yE8u93PESYUkpGc/TQBx4q+JtQT7g30
h/+pM4uiLoMWDdu+DjniqCRhqjDmrGquXTfwK/7W9Rx7S1k1ouJkpozWC7yAHm6LKRYv5MzLpywa
4Xa7fGcUuJzVZ/WGU2xle9z7cJi6D7meGPBUgfH6v68spuX/69LiWZ50TSVN6fryb0fkyDQQhmBF
7ZmmjuslRHjNvCBY4+i2KCSTv3ou0feiSgJ6m9ts+1/sndd229i2bX/l/ADckMMrSTAqUMmW9YJm
yzZyzvj609dSlanS9T777vf9UCiAAEiZAVhrzjH6qByzgNmsvQyFE0JPoHCnJHAlSs+bzq2iR4fe
47aWR96jRTjKvgFZsB2cUdsbhv2lIwx2qub8Gmhpe0veENK9emjBl2bdDdRnYk3ckgneeSKD8Cza
fXcMSPFWaLrjxwWqX0CHlKz0ZAcdEepvN3BeSDllcoqMu5CRXtsl4ofBGomhwyp9bYkoxqjUNDrD
5TcRPBGpbnndE5SCup/vY2xpzo1OeCCky7jdRkAuV7OGdZu8nS/5qDvnMSUbALeZ8Olt8+iYK337
6sztIfZQ32qkPejfKV8Me6WkW14m24VBBKlQ4AH0diRACQ6Fv9iCg9QP/kiIOUpJ26IvBXnNsMNz
VyRIbpiC0ZqbD3AvrI30wVvOybAp62UBsU85FRtSwUfvMzba63SuoVOYd8WC5oqBN+lMlocdsHNg
fcV0pPPQM3wTG/ZqqQvjNi0YmiNMukKHudaUisEGRq8mQxkzYk06EQ2pbpGxC1GbUEIgrkbvYj0m
OG+ofLnkSQZoMZO0XPaem9YQ9/P1ArbCN0PMeKgkkzDJXz0glBDfyXUhIeykO3gV5Tf2v5iff4f5
YQ7LkPtf57HeRnH5D7jP2wl/wX1c9RPqH09VdWAQAsXD3OXvGFbzE+gEnb225YqhvXGJYdU+4RTQ
GfQz7ed/Frv+hvu4nyhmEilhGrqtOZrr/idwH5Mn+scIx/E86H2W5UAS0pB3fphiBqMSDhShrEOB
SNtxzfk28CZ4ARZl8jy0vhuw0hL3uzto95UHXSITKTLMyJ9rzy22lgkJuyNK1W/M4VCHiBYb9pOo
t2whCZ9Jx6C+NU7BsaQIsi+wdFpec1dpdsnoxy1W2giIZQlo1hu0OUKcf4cluSk7EJ2zINxb6tc0
RZjlFC4zhMei3GXzEu1zjXYpVYWj1oLZevfpnd9Gd++LF/of3hJd5T3nXYHxZH8c9GG5aQJt9MzD
oji4I3WczmGm3GCXnQEgKju70BH3txUDkMVAz04JYUlfFEZWG3zsG0S4EE0rrlC9V/CvCa+8SsWA
lZDWAqBgS2eL6rdnP1M/qA7/99+u8fF9+EBd2C4udxTLVh3XNo0P95WANKnK7rEzB2HwnNeBsa4M
uvCTjf6U6JbdvGi3xfiliIErzFXt0aOqx4PZuF/KhOhOTeBuJ+h163FE7uGUiDJIGwdmggM50QgP
sja6YEbmNd6HykGPIHIz3BAfZTRhq8lORoZGLYf4ooGgjCFTrgql+ZkjK1uBZTnVWczdrJxO8xB+
IUIcszEqRXJ0ngnlenKqzkQxoR3UBTIUjkJN0DBt9xxGpUX5q++3XPyflitshwueDP2QKwGWQXeh
9YOZ2sRna+DVo1G2VhfzO5TgehXZuDQL9K0wOnNB6xyjW1fQO1vB8dRsEEA2ZM+InDBkbaTLBPMh
hLtL2Ea+B8D8pR4njhOE0JI2p618rmh+rgcQop1giUaCKhqBF+WOP69RBtAsD7gBUMa6qtFTEFaO
IMMCUEpz/rEQxNJmgojV8SSKoJlC+L/jrvWKKQ60O8BTR5BPMTp/S+fHSRBRU9CobnTQXNpOiFPO
kKBQLFYm7VZYy2nentLc3YZZ8nVZsFcHGSW+BkZ0a9Jdi/P2ujYXY6tGxNJZi75ziuLbks6QDtB3
0IqtN/3QPFeC8loK3mstyK91qfcr0910gIJzD1cvnBh0VAmKG+R/xi21fwihOBgC7Sqca3BzyoOL
3kmYW3x68dAGNR1W93TMne570HQMBKlrdou5jSCmKXbOeIXS1iaAs7EF934XupSJZhQX+fDUwOVb
Z3XxuQKIixryuwMgNwGU6whi7gA6t03iO12wdDWguo2g68b98AXoxlfCT0HTwwOjoLMmwMcP0YVb
AHqrhc7ZpJrPDuheTKHXtWD5luBIYkH3TQXntwL461SAcFTBAC4FDbgGC4x5cIufepWCC54HAm30
7gp2467jru1O46FNm1dHvxM05d7Ln1oKBn6oTt8UsjkJsD5StfPFrK8UvOIScLGIDkR/VFOXd14i
wTZWov5gCdoxCqy1qZpf3NR5zCiVmspylVSRSrsY2VKUhIQCmGQF5Ggv4/I+sdtv+Je+RtmwA62w
lfF2RdS/dC4KIoK1SgfsO4PoVtNA0KC2XalotKhYcmG1HxfBdHay73QlfqGbfGno3RWgn5UWBrQu
aNAOWGj8wud4sJ4TPk8tQXoUxKcUjHTX1E/U+441eGnHsl5R6kHrNr+Zgj/tINDAZH3vUm8nyQHp
ssg0we2XmY3fmSDXGDlH8GxRmy35QOCm9rMQxGsXwTa9suwJVsmWNhemvDc+NqRsXTCzDeDZsaBo
t+C0ocZuNcHXXgRpexCs7wr4NgAoCpxQ3fPhbnbcczyldwmwbg9odwW8WxMU71nwvHExc7nG6zq2
N3OcGisYUObaKPVDS6pC0kTtKgu+61Z+hav5wZsp79vgwyvBEV8CJmYBaPG31xW08QDseAd+nAHy
twwcufh9zy188oafUpPHhyALgLWrvjajTDLDr0NdEgo+TD/JdRaedYTcilH5nXYOKu1O7Eg85zkl
mMqevO96F9yHdrZpx8ZYwaIkJct9wbRzFbowwg5O64n+xPC8HGZ1Dla1hkQJbXGZLZMfe8wSa2qw
o0IyrYocutQpJjiC7R5HUN57m4SwEbF+EvcHXZDgo45WawscXgMeonrNoei0L4blm0lD0JlD0BVQ
+dBrRF/+ucu4hLmLSffqm+oUzLuZaC+ErhG/1fhFjxw1odTlFJDsqx7jPvWQx7YZSPjRovU4Lwm5
EC7dLm5vRCzEqLmNz0aMB5UoJ38q9HFLweY2q5rPQTSdbQcTeVg4nzXk0gmQ/UjQ9ulC/TCA6pSC
w1+wgnZWeC8HqM3smr36vjIZkgPxnyto/lCMXnTw/kRfgtsD+B8J8r9iUs6dRBrAjDrFFvkA9jL8
moz+zo699RTm322EEcepSZhr0LXyELrizZyabWmQSqHP1q1oLULByxEr94+TUo4rlApcX7j3zBr/
5lR7zUWigUG0ARBYil6G9TWl67lBkfitUoIvTdRfGyJVAbRHQSCeujNMOybh+zp3UIXruqWshmaG
YTGjk/Zm87rSMdbN7kNCMrTiOs85jT+yGkAKvCRV/G3OcbHZlkF4Kr8qoqYbhRDqwESqWMVd4aeN
c0Nvh/lLz1ex6uzzAtAGbzMoaOYdKATTfRR3zdkkKCNS6S05cUB3sTI6/EEq3ScqPtc2MoQTDYUf
i6s+1pPgk0OJWIkvPDGaDawyTDzkIQLVyjajXf6MqTOtMghmBK1jyZuTXah5dOBrMduk2uNajxDY
QpwgBwe0IMJd56ya6B89c/yxxLgzan3e6bP+FGH+hDlAO0kjD6t3nMfR5g5KPIdOTAdGHJMeqC3S
OwLYgi7XrYBYD1KOl50lkj62mBKux6D/srimqKvm9Pp1DD7mg5ggOl3afRVvXRcwZxOfx2hZz2Hd
/1gUfsR5pD7DRUGkhVKLZsWXUMsfctCMfNFpxZXas9Po1dYhAwe4zo+hGGBBMNpGMkPSgUffJFPO
TFdfsEkv64U28kggii2TUURGSl2Xn12UENTCbyK7PhDMd6/o4y0BiOir00eGn0elnx4Dkb5CKjCX
JiAnmrdqOWu1hNaT/NfJ5BbU+7nIchEva9goSlPvwU3sn20y8Z2fnM+VE98N/AttEsAQpOzd4MZm
Oq54DX84iIsI0p9Ik+mQhqDE8rJzP3xfBuScYUr2DFlCuMoM365GZ23hHIBN4By6iQDzYczvDJFh
w6Vem3Wf9KKnsZu/LjjyyLXRAPqZ09ogyYra/FzimcCP0DXUu8qlxnQBH06xGfl4aEgrZJ9blxxB
s8q7Ewb4MyBE3Sf5JqbECA+p0o2jBpXZbwi9sPqhukrN7FGDq7NNdGYwdCLpkJPuM+YC4o1lFGbY
ky4SgIgwzMi8dh+Bt9hIGsBJ03oWcdYP2LYKQhr9wEp2ePX4+dPrZ1zS773C+xmHTeAXIoeIqT2I
9ZFsolknpSgVeUX8DjF/47yeaMTcFyLVSAtjiFepsktl4pHIPhoQz66BwKyy9jCFNHuARoMBAHpc
uRCJJp3WvVolfIijeqgd5ZSZVge8hMSlguglW2QwOYQxRZFD9OeSoRqJolMPSGNHolUPvzQfuKTZ
qCCCKNt3sTDxGYQebSClM3qi8XAE+1UdVReL3GVTrmmzjVsLq7XcOSopPf6iqDdy59sJxpkM+YmR
kfr+KeS+WV2GrTMo57o3UQ+OqrchtJd7u7GLwkWYzB0N4kssQ7DKZK2AxWGszBdGLnTxB8knkpvV
pJ8LenDbWohopqGhrClXUzVgfkEYT+i6X2UIFwkuwbqwqAI6ON0AlmiHvAFlbThOvaOfaR5oUJuE
/uHV4vbxILxlPdEPj6ZV8baIp7esHLU6a/Il6D3xavJB5AC0i0xSw4Db1KtQSWuwpShiVlqu8nnV
41XchsQUOKMP3KxZVRAfiIJV1VPg9SFBRe5yg8eaGZNhVTtgEns3NpcTXxk0mooW3UIv1bbEcThc
B9rCF0L+NZbf5CYKwsyfRr0B+UV2jBMsIMu5KUzome6dEMZsk/T4cK2c0Ry2IVgWM3IXu6xIujKt
O0sH4qbnIFhCs9bX6L4Q0ZOh48eIBfJyVq7LwK0ZtyPyb9NEiPgU3x7KF8YjGI0JbruKI1jyuTIx
Six8CrTbmYox/RkEHBi7txp9dD9CpLVVCLsmKZDXb4nIvRoH6yv1hdelWdJDjm2C20NwBHCb0VUk
AxcDgKlU5j2yu6M39+iGrCW+sluuD0XFraLLAWWhh8heFm5IbmKIfMKhORFUViHpH8jCCpu73DSb
k641cEbG5sEEbnM9LkLDl8/tFsuBBsh+XkfEvdxqE+JfHRo7c3zz0A5Bctd5iF1DfjIMNYrvQ0eg
qOIdS5MbWIuKgsBJRmK4X+ACzjGKUcVjdOkoXCiiIUMAEt6BvnMoACTTtoyH8HFcil9GzfV7JJtS
E7oXbwwAIiBaq1NQiM7oLNd8RbCawThmMh6GiCkGxpiOewLK4JwGKt1Wcg/whOJJVjxThWG6V3nz
rWkPZ+S4EHf78LtVdiLSBPvC5EREdQLZmsC8boQ846YDk3oDUBwJfkj7siffb17q+REvGBzCYuBq
men3FpCqx1Bpi4My9Pm6JM6WWb19nmYBzEpJ56MwL6yHiatfVWIxqOZ5Hi38fDCbfWvp9KfYsc9E
hOf7uJ+u21mpzp4XECIJt9w1uvYUTuMTPAT07Jg/lsU5u5sCsv59g+n0KoatEoV07pma3M8zlJSk
sTBnVeZzDOCADxF+/mgZ7iGaQpiddqj7hQjrVevngNEI/TRIXK2FJz0bSt/Mm+qmqi1E2XloHuwM
u6NlnKFvqHtF0A5SL8P/0QJ6GB+1lsLDYtrUt6PwVtdpaoSZXu4gSRxjkyS3KA9+dFiY70USQQKr
fTdHJj0QzeIN05avQzOl+7jbKbh8Dn2RnoxBBQHDNxcG4haU6xO0mmMUWcYBfVu7daLiS7AQAuGg
r9OCpj2NGAlrNQfn5/CFGETaU5+Hp5CqjIM1DhFrB8Xxxpqol7j2dEe7wyNUArllbabWnqwIhkJW
BRis1UnKUCLlFJinbnBJqmmqECQq2UpZF932k/s1yI3Pg8dIZloaNBRzc9fwzY0Asx21ELldv8A2
jvB8DRG+ZYGJZSyhU4eIX7CCD/fooH2lS49NXoR3dChuAgNBRozPhAkICKgFt2KhkOY2C3xSnvjm
8nnBH7j18Obs4iQjcVKn9NI5EwUFhHVzdzLhnJ1WJIQ1d1acn2OGNBqhoibI0Bmak9uTnRFNhXoC
tX3LeDrZEqrgHgLgwWnv3aI2HLhXZ4ofOqg90kU/ShuqmuveLu48+8ayEVeZTTGjTAxQZtrFE139
Z3qW6nXzpSbe9RFiyobif38Oom6lTwwYMdLfq6GBgpqULr8wNb+G7Js6jM67pmwYZI/pJjfodwuj
+AbAwQ8IyvNuGfv6NGXLxrEQ5VTQwKmVbqvQpbRmm0+zl3f7wYKOgFd+PWWJt6/wfqybrrhq0qdG
T+i7B4AVuzE4zt7a7apTDvjkuGTtSQdGfUfNknBGvpxYxEeDWUHteYiiWci1OL6qam7JSg3DZtWI
1am5kiAvvKMCX53sxxlZfYLgwA9UaklKA/xunSlFvyammLINjYxjFtW/SHye/VZVdESFhNxoKhQm
GuXYRbS+NFBsidWYnCEqCnWGX/vgFqMa3OrknWwWd+4Yf/Bb67tkO07pcjQ9JvBdnuQkgzvzEZDa
JnII2GCGATxAPCQXUFg/Tz2ljrQrR8Rtsb4cabMPf62mZR0f1EE4kCz1OIuFXNMtZEsrnDl/bXdz
Fm9UCFR4ZXHHmE1X0pZkrWAezghfBGHaU0iuNsM1uaOPQ8G1wZIHCKs61jYIFj2x8VOW0E7kY4Ec
ulx229z7/bBNX7jMEzeUes67c+UTyMXlhA+b2KVyTDxNoq+bkDno5ZTaYTwLCHf5+ITk5HKKPPBt
VcO3R/UNHMHl7HcHyQddxUa10GKN/fgvkLs//H2eq1VMgUn1kTuiOiAeQ58cUo55S/50xp8euzyp
NvHLjTsVLynfRy6EcCbMKfODMjYwotvwnABd4qESu2sTS7M+evwjk+Y+DqG52CWEELlwAuxWFE+h
Y8htV+yZwIDBs8hKH7sBkzc7z4eNTbwkdknlISvcRxtnAeFMfAP4Xb16lHx8q5xL1ecrXh5pa7Aj
bJjgB80EZk3PHrxugb0+1TtBMJpPWYvEfqKxQAkA+1Viqi9TsRyaYfwR5SVuT6xFYXDd6xU5CQ5E
iQEuWzRbOpcMnEZ8i/DHMk63hiczxUHapNUD2YG/orK69ax6ExreudTCbzY52SttSG+oxP7CoNkO
8bmeUExOPTD2yo4PTLufMRfnK1oFay03vtutMomCD0nfjfKtFzYxCA1opKs9yKDXNM8Nah8T3Ayl
N9dO6PLq3XwN3O5XYDMA9rSHYjSfknR8jGrInb3ugvijg1AEMRXebHxFUr0JS2ZGtl59acyf7kQl
13KH21wd9np+GIRmSG3GZBNF3U8T5GZkTCcnSk+5Eu50LXzRxb+Zln9FarWuuSfHovXdWhGvNm46
xn9Jj9unx7VKPMQDttnTOHlwF/JVCgm5sMxb3eo/46MntfzOJEQR28i9VbbpqjTNXRcrP1rXVLEi
xKDLpwdXW57Scpj2mllEq8Yrr7qm3VdKA4TT26RpkB5BAoX73JvvK8E1HwIAQMjF0hpmYjQyQQ7I
rGlt47oOjWwT20KHlBnmyiGRqTEXci0QVbte9jQZLnS1cdm6p4bBFnBMaMEedQivXgxiCKZlbSYM
/3GH3Xf105zO4y+dqSmNtNQ1XmZl3AJmPmh9cFNb494bPMJ/ai6Thhie36hu8ggwUl05ALxwKiXz
dW1Bn+mG69q1IPHMG697GcbWpLypvI5efZUO6CFI5/0Mmr3Sky9TgOM3DHBDuVVyosue+wQRkdsT
xcRmIKp07ep7aeT8yehKBi4kOyMxnPUM2XY71rYFP4fMiFGvYZMFnkiMTxTR8lr3FU0IyP8kNFQW
flYcPqnraluzZCAfiomMXeLgrPMfBNhPZFsPELP3RoakPlIKWg5pC8Qm4Q2sxoL608xckJn60R3I
+Lj3FJLoqsX94fTZremY3ZpMRWCddc6XMbgjD5y4zCIN15QUH13U1T6hD09x6ewKbGhMykioYgCT
D3x2pupBZCKJBJBAsKmQjPJLX074L3+W8RZky0OZeb/QxNQ+lqqjh3yFjFooeoGnv7SqYcPFmYCz
Y20zqaiudewMi4CjJqqJfYz6vf6lzHDdlzng7xYD9cZq7X6lTkhSuaSksD5BIdJ/wgThwt6rTzhv
kM+F6TNaHcKL4zWFIki3vAVVoVgoXV+IUU63uvitVXbOpOWIsOhG/BdgjoOxyq9lrgw/7bi/Yu9+
5AvPlcaO+Go1HZB4MjSakpJdnVFlIMALVkkRMxCacPAKlFac2OsSaA0lhnKDAB2M9gIcpAEkm9Mq
4G7mOIwQwiu0ImSeFRt1VnQ/C7lzZ2NBofhrS7nn1JZptF1cA5v61EybMm2JMW9BkrjpM0SBxTfy
Bjd6Uz8EGUC8xsxu03ah3AT2fnJoUI38rmyHgh2A9xKhdS3eSOj69L+s/IbZCl2t4GEw55fW8l4b
6iF8GtqLuwsbrPpgF1bJMv3s6EM2aXofY5BzRrJfAzt8Eg1pul3YtroIgqGd7RqB5JDmOyeFSTLW
LnLRgCG9li4Tjh+ymeYxORhuFG+w34Fs7MQ/v3PijUu2W90YYKs9Z5fVRHVFJvPBybB5QTLxWks9
w8Ec/cGuX7FPtDv0yaFfq4eWRlqT5XwFdZOen/lrALCRwyWxBuV2EgV7vI3JuuixKZXhhgwRm6sv
NidPedWj5CrNytdG1NN14hXofjTl6RpUOf4ByBuQNUCj2Htv6qpDoM+vNb+ghrKzommfB0id6BNR
302/JqyZ65TMXQBYoBNp7yqUvlO+dCqlU9X+lVIy2FYVrQMqMusuA45uLQX8J4yZOZMZkTJSzoCH
gR2Z1GBXfWx9jTW6xkmKg1rPfCtbqAgmlbP2IG8vjfuacg2tFOvJSbVTvvBrAO14q+QDfknN/Na1
xKXw+27W2Phvxgw0WwFKch2Ao0rSvIdEBbASIOWGXzvvvg1PiCECfHzxUZiPNNbAXntNzoVq5gsR
qM0295R7l58lIBoY8Z1w/BeBt5sMEmk7LAbKzwZECHUDOju9pUzcRJGF5VP9Oc1uM4SoG7hy+op4
R8Oo9OtexheSY5j2cH6INazIN0SVfu2JwENTRB8i+PS4JIR72fD/ryrn36lyUMsgxv3Xqpybn+P/
XP+c4td/anPeTvtLm6OpxidVRSpheIZK1pF6Cd5invKJjEoH5Y5rmo4u0rX+Dt5yxEkqgmDPcDDX
CXPL39ocjbgucKSYNpDooOz5j7Q57kcth+rBC9IsUHEWslvP+ij9J344W0aysK5aYnnC2kZCalT9
ApsP7LprA1IBy9gcI92rIesTBYQSQVsrCpe7KG5rv46sV2I8Fd+wrsqxmXAN2ePbwkD/egzo7vlK
Pr+gp6mPBj6to1fUkL3kauF6g+bL1T4omrf9cjN1ghoqPBcWMpaBlghySWXU5zrvAWgLOoBcaHAk
05VcrSDZUMr74QpqgKeRhSkXzu81udnnRujPGtXYIAabuIhCazFqVFtljVWuoh6gvZw7Mz9Uqq39
TOiqtE5eNuUaxfg1nLdlHws4WigWEnRwWVi9Ge160zqlAq8wtYz85ULSFkbFUrZL3F7Jh6rAmtYz
w+J1Pcy07QmuYGkrBLWshrK8R6rUbIMBItfKRIJyfFvF3zAe0okwzwbDqyF4lLXJPF0u5GYiyGNa
THYmfMHxFFIlWS0tntvZUhKGx265yXAurizCe5Zq+EH/5Kz05NPYSwH7xcuvu6i/bRLwQXM77LB3
4EhlaMx8kIJTNg20gZIdNSR1T/n1sY/QJ1aRuLKn1m4mMJzuQXhmXlLjUydFDSGvWKO4RN6Hpn0L
0tR3uHf4DRqdLYENCryaJWccuWQMk6CetOUhFIhL+dkAZ37KFuJ9l2tA65/l5xcuWPHS1nSb7myW
oy0IdIxxxj6BKmTClypV+2cHQhvPDvM2vs/YY8Wa93vt8piBpxn95O898pjL5uU8+ZjqEaEFLmTw
m7lnpvP7tH/zNB93y6cNdSrMK7n6tj89NQsgzstrWvKPu2xfXu8/f6ypKLekBdQAea5c5A3e38vm
5bEhQ2ylEE4E6V4+enlb3t6Cy/aH3XJzKhIMvj34MrkZjVpF5y44QlIvjrH4fclF8XszbSMEI5dt
ubspknRZy3PknreDLmcS1bZjiBSt0c2Q0fyHp/3w2OXlmbHzeh92y83LMZe/hnhpqMQU6DbyELnj
T8ddno9OsbdtUsrMv/+qy6mXxy7/tstjaavfNrY98w0X7wkpj09UHsNtVP3dqaoYSakMZLhENnQU
l/XHVdnKUubwNuk1bavbdauitYflaiNFf2t5XZ5Ndrsum/K5Ukd4wuQeRFoUKOT+GX7VvoPCJo/5
03nysbeT5THyD3l7hsv25ewPj5X5pB/ShpL2iLrtWAUvGA/QLh07Uf+JvWxS37ap3TPBlbverZLn
UfINE5fRj7uqfo/HG3wPHTZqDFws5gKqYBxT9m/FNX8Qexp5S3h3UCgPlftUceO4HCo3e9vUtthP
bhKqqkeJISVaE7CLWLRazBVawzOyXeb2Tj4mj5NrFtl5FJrEeXJbnnzZlI/JhYS0yrUIWQPsXrDE
i3h3sCYN2DVYkwtI2+R9uIvgf//e0bWYvQUVmFQ0EED/XPzpsS7lutswwhbvySTvg2JNMqblY+ki
fjdyT6hN+8octN3U0dt4g+fOLi50rYhvPh78dp58FAkYT9EtLo3yLNonOeMHueiHgL++CpH/CkSD
hC3LBT1kLoriXid3aKkCu6Eqv6jNNBxUAQSWC91RR6Q5ie76lhc+o+th/tcukSj/UIFWa7Q+lLBX
psak0Rm5OFkCfXAhd8o1+RjC0O9qMRGmJarAE61PSsEsCot/bzG05AhX3TEVKGe5lnQByrKyOsyC
9zKKhTZ1887u7WOk5qO6xvIP8NNc7psAsPqclBB/xKf/BuEVJF7SsvjCyAd7+d2hWEV8y2mBn8D5
ho79u7CZd9ANp44s3iL5xgQmvkeNpOlgUc2jR6TyUa5FVvPXGg7GknlEGaO/LuYFJAmdbn0xGWkw
AiyPTKDZjpDJjAKD5851u9cnuAcTjvUH3qjyaBmKtWoqh+m51RiEgTHF9uNcQd+IXIeEA5iJ7RID
2gTV5sdAFtf4eqDPEsXhTkxOGzGqM+XojQIUvzWxjZ7t7wflttwjF8XiMc6riMpGMYcs7237sv/d
QfJJ5HaWKfZW17vrt9dZGBkSB5PQTFEMinOQYSelQ3MKNLo6Ska2XAj4OaheY6/le1sLrYOEoMuF
IUZecq01RMVcbsuTLsd0iiiMfzj8ckxj10ygoRutbVHClYulj7mmylW+ZdC4KjHc/eP+2Q5V9EJu
guLkH8fIo/8/HpOHvL2KPCWIxx+hhwPr8nJy7fJPHaaRNIo5Z3Ip3ij5bl3+uR825T8UhYm13HXi
hnRZaFLg8fuxUNy+AqG20MCiG81k84UVt5ZS3s0u58m1ycm4r13Ouex+e9o4M4r9hwedVryrH15W
HvMvH7MZw6MIMpCDkjglK/Vy8VaV/7gqt2Xp/o9HtpbFR/mv97970o+Hvtt+W3330pPogFhKj1RI
dA3+n/3y0CUmK6/Vfrx7jT+v/vmVLn90OmuPs1cl23d/gVy9HPLuKeSej9vywXenv+1/9+dAZqGS
lh/hFtHj+73Ifq/lJS3cWpn3cufl8cuxjqkCJlmyl8tDuK/1o25luSGM2H89cZ8BepDHlDMzRNJ4
qHuCuheLCXbJEfEIfD804GTIi1X5oNyddRWz4cuRci3KoDXPIIxROf7ebfdisiz3v3s6sLotDSUK
W7CTWZX7315JbifN8rhgCd+2QJo0/3K6XHv3nJc/ST673M3Hfa9oBNBo+aT4Q6N/lr+Vyy9Cbpqh
TSzy2+/CHhJQWpej1BynBQxgkOziFj9KgRNhSgiPEB/mUGr/XrhFF629olfXcIFNbkWe1h2Tsvtr
oQyLkFKL7XxJLRVaLavez6a3kNZ5Yj4L/IzrvBieTWI4d9nMp22S0Jx3CVCkRXBs3eiFwQ4VhNlQ
fLftf869+SPgRp6V9Q5cZ7ixCDXNIWyW/fDsoCM6xahet51monc3PV/OrVOepvRO1FBzvxH/Ojl9
vyzkDB9zb4ThjdsMorzkBEp50wCQ2ndRahxtg5u53Tlr5OioS9V+R5rjkwi4sazp1JrdVlUZevGF
0RAA+i6MAKBB6HzT28vcVZYi5CwWWgTyLNn2Ggft+N+CXYHxef43BTvAFdr/aaN7oDkY/c/6WwOl
u/j23lD316l/Fe0c95PFUzm2bavgE3Ts6n/76YxPhiU9T29luXd+OsP6pKsWpTQds6upc9SlZqd/
Uk1XtRzLsjUMX6b5n/jpgLJ8NGBh3FMtyoM8qU25Uf3A6+iFMbpJ4nLflMSTkr3lXMV1/5hDyeE3
CYFraO8HQeZlQDwgLdWsq2Q+DQtFu96y3d2tg18W3VqQ3zj1XeAohFEu3oL1TDsaZThtzCgI/GC+
mZsKWInqvSZJ5sAkTpONjVx1bVBwXsXU/9BBTUSi3Lh5ljx4KdPKpjCeZmIYRGSvstWWHlyK3RGu
mBq7jrsq9CwXmUXjhluzEao6bUBh6iDsgCqU7HU6YDChvK1ThNYJBx0CZ/Cauqb5Gn/oqumiktFm
VRzKICacg4Zyo474eyH27ooq9lN+9dsAODj5UCTAUFMi7i57gFtKotdgwHFPKdgpQ4lrQAPtMyGM
r0f3kMcgAPVoevIgwVJ5SJorxdqhVopPSD9tLudj+1UxJgxooAlgJyAyzGKTpMGEcDHKuEd7LH40
KQr5Aj0cUa26tmuJ7qQBMtFMty2YFHH7THPhCvls9Fk0NpIEeAV0UWOHauaAzt459aWjHeEAf28E
3tYFKHIApOfEmvWIapP+Kr67Qm/MbZFH+VU4Bfs+0MOjZsI/C/y8BPC1DO1VbtB1sryTAZnXh3J8
b6hJsV8yKNG2mrnIe1bhQDfJs/N7FHpUgpTWvB1nMz9g7eAmEAXmmixW9WT1ygnnb3aEXhPfECAP
vNqrngY76rZGP9ebBU/HVVYh54oiP2PWdhW00KJHIdgnxmrbFGZzt5Tal4KG45XaOJ+nkr6+YQFy
nwPVuR8h2GUDzp2g7mehshhhfA0Qa8eaumFXrpc4sD5DRUX9ERgHvQnvzTk2tnWGLaquiACHbKwG
doDCnCr2BMZuM0f2cprTBfJLZ901jpHe84YSc2NDBmvHx4pUhXXrMVdRsmjBQQaRaKlGl7zEcqTw
HBrbsPlB+4+Op2M7ZxOxI0zsr1WuVd8ApiRXWTAUd8qAB89UW6RT+mB/QRC/H5PZ2hcVlJHSyW4d
OyPdZqq4UdHhX9G8I8/aIYpmIGdQrU7AOe/dQvfjvnsA9bscZ+5CLgC4U6Uh924RbMYK5JHaMZy7
APBURXzVQSsAERHsfBVP9MSNjthX0MCEkNW937lkL3Hbgyht9e2pU5a7uhygdnlpfVp+JEq5HJ1Y
BbSf5w/21OGPj+e7Mgx+5D1WcGbNKp9rgRc27FEeiqx1puPoi2MhPx2RfZmknyhVMe4VTYWQE5w0
5QXWw2MdNzWerU2eQAvhg4qY+G7mxL1SPBqxpYYh3+1b75giMVNzE46m510xeLqVaGHX6G8Z22a3
xS68cRz7VOIGPSFsUNZxqKpYgfRjT7ijT5jesPOiatxaJVOIqep3KUmZPvkVzS1RYGuvq7eeUUSP
DIMK9FBkoU0bsM4AVUKaF4lHzoWmOGdmH49cgpwz3v1fUWtQ2CZHax2XOcnv+WxfqSTR5APNba/v
EWTQ59klNdh72NgkENn/y955LTfOZF32iTABk3C3JGglGnmpbhBSSQXvPZ7+Xwl93VVd0TMTcz83
DBoRIkEgkXnO3mtX55FQjduidf1dKpe4IK0g1LadchIOiNmyopIRWaHnDBP62qAzNkpcEf1ZutAo
Df2HZguB/zBxd2rYfTagKbGE6jslSJM9UOocdVj9ZXeTlF0jm24pa2yG2MmuCPATNLq18kRsnr6N
YEBSKZFtS4u0DSRFM6kLCkjCeNrMY9hvQsP5JVz/uTbCDLl/jqdLscSueGGaFZ0nh9ZjXPk+n3u8
sGtB60zZfZV/ZWnbPdWdtioAjMfCRemJjmQjsN9qScaafli3QQxMUdMzknMAKg2mOnp9D3564CIQ
Oi2e7+nLL8GLNJU9rmotnLdtU73EJvlmUV9bnsrfuHn+Wid4Qx07KNCUjk858B4PhZWN49e/DbUG
+qKa/5yd6tgVYP8xv/wkbSJbA4sicSKG0T+F8Roo2QbLO97yVNtpKmLUzoA+F1VQ6TQC79pgwjUV
cVKGKr5Pgp8KI+lX5B3iETT0astH349ueKhwRt7SXx6vhADI+KQD2jr12EnBBKaLdmPUZr0ZgyFj
mB8FPhpSMRvlRUTB09SM0cYsXeMwudgrpuGDtKVxbRnOuHMt0hyMuXoj4ebDCVP/rq4P1ij6exIh
VpQP72gbR9cg0jRENQA0hBWb3lTwJSDw3OExYYibODVrWlleB+EpTwT2LZLB4Ha4mBTJYK4NmnQk
uhF0AvzcFW6zmUl+91T15PTmfGlx/7KcztW9k8cf82wSGaTh8pqZaktZd6ECc7Sr6RjABT4jbK+k
DGpGm45sMrN0HeAhSyRCJs3NBL/waM3VxrfJwXATQSiwUb8YrYVtvY20FQVAwm+G/B0u9Xps3fgw
szBYtdaMGtUk1jfkAEsrnQEWX+GhKK8WYbpPY6bs6YdvcMTO+2YWn0h5wtMcw2BODZPBp/1Fzpz2
CDpPLbJXDezKfYbhu6jmn7mBenVGi4x8OPIWIgn+xCXOlEBkX1GOWle/OeT57as0IEi3HHoPl028
thvb2rn2nD1oentIfIUcMMbvbWX68GD4AkbtaHegjDZxrkSv5L7FCP/2SJiSDaBCQBs5LALTCtqX
pBcPTjTeAZgJX3vIlbkJR7yMO/MR2ckTwxLi2bB9sbXgMxR9QyZ80pztCIQz2fJopttC3SdU5Lyk
7dIHEQ0kfaZ16yGn7XZqZYCoDRv/ldTIH/rUtmeN+rXnxrdo08V7rwYOYF24Ya2lnQkpQrocIlqh
SGm/g8t59Uv/PVTn4aCKTDzmHbb2Ikjt27CexWNv1y+9kPHsWtBvod4E96YF7LAOw2w/A07YIHeD
/m+PybEzx3uR9f3J6MlG0SV905LGVGiclQKX05SEToSR3a6X1E40YOYlHtgfpmR6upLuaYD5hDsp
fhWAP2mp3Q6AQEOAoLYkg1aSEWoCC0W5EewGyQ9NJEm0lkxR9O+c+VBGrfw+kdTRCuudy9r90ZVE
UlOySUcgpSWw0khSSyvJLy0BmaYATdlVLNUl47RroZ1akntqSAKqAwoV1SekZElHtcGkFpKXakpy
qhVf5TyrB6iqS7IqcnrSebPqiWvvFnsH/tgK7VWHeLsrmystWl9yWh1JbG0ku3WWFNdQ8lwjSXYN
JeM1BfZK5vKXLumvQnJgS0mEhT9AcJGkxLLapTcqybEmCNlYsmTDFqpsBl7WATM7Ny9igDprgJ/1
JYdWlUTaXrJpByC1iaTVGmBrLfC1o+TY5pJoq0q2bSMpt6Pk3fpX8rBPPuLYL0LrbkLJxZ0a40Gx
zY9GEnNz0LkTCF3GI0YQh9pNCl7XGuDsahyWKERh71rDqznA4s0klbfA0knCL6Rev+V3pPxgXRww
vrPk+arKL5yn4U0lSb+xZP4qFvTfUXKAYbULUqdgA6f6gBBU8oLJDskkP9gBJMw8LvQGB7Yw8TmA
C8ANl5I73AySQAyKuAJJXEk2sSspxUlfn/yFWywJxiYo4zESz75kG6O0+DVI2jHzntazZRvAkCxk
lgmfBnDkxIKSnEtesirJyeDhQYbKDpGKXZqgLvjK8j3LG5euQSg5zMVCZB79h3JQGm+WtGbWWHE6
3xC9+5xLmrMA6+xIvnOsk9mRgnxYDcCfrYUCXcKDXvIulxvG50OolndKCz0an3V8DKODY3PEIes9
FxqkaSZgp1Gyp2EKxaQBAKVebgbJqI7w/WiSWi0iDVGR7B6ZrkBgWW96ybhOAizYoPZA/wTkoOaS
ha3aEotdy96CL1nZQMbJCyzjFw278rZrq7MiydoaRLp1KGnbkU7PYgDAHdj4Cs1QYGaUdG5DhdOt
O7j+B8nuNjKpqFetj1ZyvTNJ+HYl67v3W4y8U+w1kgNuAAQnIg4HqWSEt8DCKxNqOLZC58D0BB/n
fQFW3A4/rKRPbtvPEIgg6weY5WZnrtuIlp6vNdDx0wCjhilux/44SXZ5gt38ALssPGmSbA6cF6gt
rHNHUs9l6DopI/bKkUT0HjR6AbFsNUpaegI2XQOf3kuOOolM8T2hTrsSxLorWeuKpK4P1Bc3aY4d
N0Ei6UXQxpRBydaI2NQtFuHXXI8qfOOD2CHk7gZOySZuwiORwAjwjPZhjrHXKYHzRrjsfpJseBVI
fAcsXkhofKnd2kP4ARMKw0AmXpT6FKIzq1qXhWhFfpQec9GCQXLpcLvSjNvOKjYlyap3JLU+sPyj
I0e2EKA9uVYHFiY3CaB7kZ5THL0++Hu8dZ4w4eFj4YMc3/f7XLLyO6D5jaTn+1yzYG8gYO1YA6Ij
j619B58uldz9YFQxiEHi983bJWLPANHfS1Y/Sr17RdL7XZXiI44VQqbD5wTAvzUaV87da94lL75R
Wke3xQxEJICQ2QBM7JcNFTI1oCI+oCJGQDQlF47SgEGqyrxMogYCMgd8mT4Q1uQQVDKRYJDZBKY8
/LqEvAIYkBtXJhj4MssA1QpnKX6ZiZgD5HjWkXA5kg8S5dIjFW5lJoI7gQ2yZU5CQOX92MjsBE2m
KERLngLBCgw8d1FnMMeRmQuZTF/oMd+PG0IVfXrPl0gge5FUiulSyuSGpQHZyTSHWuY6KO0n5fxh
XcvEh6wj+2EiBMKRaRCRzIWYZELE8v0zmRphEh+xtBQJmTOPMZO3oytTJky2V37nTpjk2WqkAhL0
TgwM8RSg695Sq72g6SQVZCDBopBZFsxlHrWqADAJ93yr0sRcken4k9kQUsggoDcamjtVxmPInAyX
wIzcX8fEZ2gOprukHUjzIFpjdtKzKrM2ghlpMpfXZ9VClahY4Smw08/MSbWVg5sb8eYO/SaBb0na
sT4A42CLpDwmBM2JvsRkR+iHPZD+0REDMuRvYP+zB13/smb3GSRugH3cWRHqhsJbJokYk6MDer2Q
tzNJYcTggT84dGnjwW3QbmK7/QAJuM9Dpkyzbu9aPAVxoP3oNK/JO9L/OvWtpQZ4LAA0mNNsA1bt
4j0EhdknByWMgf4Z2rtLRWJlEpXSysyUAGkcERLVSHzlF3o293TuiAUgyGvfO9jhuqwDY4811yFj
S6ayuDKfpSKopZCJLeGEbTpAn9IlBiF2Y4gCWo31rek7uzHK4ludqT429CbYqGR2R32Dd1lsTJwL
VMwdWCLa5zCSBkPuHWsAKiMcl9aNrwQEN8ROvymIGrwA1yCys3hSyxYkjEUcVGbO2MMQaw8JETAp
6kLSvYh3sptMp06Djazv9A7eMMRESO/GWommBn0BtgIO632djrK/ck1ySMtj8QU3E7RMGOwju3cI
cRwv5ROMoh0ZxQAC62dXEaAWwvTauGCem+iHHhJgrZppwrCR7MzMfsJ+9yYKSiGzfua83mLkO2Zj
9lW2HA66Ud0InzgSsx5OodKjo/UT7OhQXJHHofTP31W0sRUc3wp31RrIoJf4hiqT20gkFN37lI/7
3pAaCQOUJtcSuAnKyrZMrIPzybZNrgsQdon7XRWsPyLx6cThJ3VDN4wfAG90mwTwYzvWr4mVvA2W
LBEDseKX0ypMv3a3M33zLgz4wnWfvhPbeepHuIX5CCDeHzzcywe79feBmn86dXUYC6LR0tY8kkOx
VuOQaEZmyqtMxRLVt+pBtH55y6LqRo2VK3nBQNTBJNfxY9SXD05YRnKEx7HBXmise86RNijv8qj/
snQYN41mvQT9eCarTJoMoRGX9xSYkAQoH5EvnQMpqZxQS1UHG49gmA+AfvvqptHIMWVQU1YwT651
azVrFxui3ouQWevL7NY/50F8xXPzlMEZIT13EzvDc+Mj9c7Hn5BQK0+rp5MSGR/KWD3MQ0bKZ/TZ
q9q9TbC06vaHOcnf+lTL6ApRPyJs0eu69H0kn33lDuOnRg6jr7ecPvwOLFTOQqdsyjLh4EZQ3MxA
ezIsk+Dm5BCAI3GbDOlB+1ZU5uPAKmCAypgymKf4G5perI0Ap1Go7LLM9kIbKy5FOfhECh4Fg0hk
goDx+qvGJ0E2HtVRaFF2ZFO2SZ9Nq+Az+g1u9nin9hUvOUoFALfxJqf8oAx8DQ8i+yyITCYD8GTU
AxdWFa/UPEycVGI6FW31Adj1xjenQzGYlFXG/HkkMYKFlNuQLo+nRqXuWaRfkzjkis8RjskRHxM2
frEbNeez9oc30aMEjDXmmgX8fKvML9Vc3ijGFRcofStwtOZjkbRXV8btOeusijyQXSu4EvywCV5Z
09+KAG41WBOGWzKczCZCE2/bEEAEbsuqxlmENY4AMVN5yIGqrFFzPSfGU5I4R9ek/lHw9pkaNPhn
jWLo+KsUCcuoxH2qFQGFxJnfQge6g+kb8wHSEABJqi2E/PxqcuNMDOLE6ekeOqfbkEdIXl+Yq6eq
oIXHB8nLTWSExi7vHGVvdffEuoiDCgiVGscagsC0EYP8Rbr7RmYMpA5MltYNTz4qOFbl6Tad/Xyj
QOWCtsbElGJOXkXlNpJpXBpaZ+jRw67u8WRrIfkGsz9+BEn4I5dOmCjEFhZB+Je5BFo2rJ2pPioU
T29kfHS4R0Hb73oV+VHlB16cNdGORMBiLUrOOqXT17oaEySAOY+eJGtM+DkF4sGOUpVfTLcKp5We
EuEa4UWNU80k5q4UB3RG+mokgDIoM8iqefxuhcFwGNUqWWdutFY49FdEO6hrh8iXlQ4o+HZMdgYo
spmEVArmGQV+m6a1wxwIx0LXm0+Bxl4ezpapvefpT6hOxpMT0iGADL3SZdox3VANk5A5HMgbybdp
oEIdSuutBo0NDbTOHAMEg2KITZgz08r72Ng2enQ/x11BuVy0h6Ci+ElmISv1AJy4H+JlM8t93dfd
2bzM3U+1NAR42cKReBymjfAjdGUqvKHvHyddJTxcuZ8Rb7MbKEmothtuQgwkSe7Kxs5AgEIRYOBN
xh3XRYHUqFM8KL6N55p2uTb8/HmiClcHwSPtcXNFuOlL0qJ5Mgdx6Rm0XK0Crma5V7USj1o4IZLE
N3Oy6lAn1y41cF+Y92UT1wfpmt92Sf9Rh8Fja+FtEU3AuBNQVy30eqM2zYNDUimjgWt7NiGu5Hlp
06GdciArVICgqnCFKCnUb2sALivHJTixEVBFDCN0ryJvtiZKr9UUQCnhOLit3RkQBkEiSZszRwF/
lsduts4Zq6xZyzd9BXYAMhcRcC8QlsorPXoAqxyGbR5sujSCipyRa4xnLXLVZya4cI1AKh91aiIy
QPtnVyj6qtCfgsSuiFhgEWa6mXFRgxmjUkZueWoU5z7EkZJWT5lPlKphotk0p5RF3lB6SPnfUfxD
SNLgcPTA5ahKpTs9ZbNJz3q76p+p9oPcxcHfTMfRyD6HtvcavYBAoFhvwsqB6gcbQB+7qjcIy+3n
17xJiKB184fR5kOpd45MeCJ3hRnvwHz4h24PD9i0TQ8RvbopTQoKAaZH/HjVllVFRcZVVpJOKjpM
jXVgYR2b1HKlQusWebrXxmav2R0nvqKsRDtpWCXXTf3gU9KJRgZuO2YBp+poEAb/TvHth8bwL0wL
KP3PYKtREq9UciZtznG30cminWOaYQkFBfoQ99OCGLWppTdq+h7yx4kIfmXTpznVJ1v1Cc8tafsZ
UXmvRxvNjZl8ix1AqXOZ1T/qoeWITSE4gTUaR6gleKRG6u4K5iHTsvHuG+Az5NoA6RzTmVObvVgj
ncMwsZhzqdUXmGuWKRmrFMpdxo5g5zt9HF7oLm4ywF01sTOK2/2a2SW9Ka2wae2pJVsZsJNy7EXG
u+ETMp5knxlUmMC9KyZMdZoOcsUdbnXVovvqt5ust+5qoA1zk+CVQolvBSfizH80xOTVRfPMLE9s
o845d6N9In/dC2pWrStVSx/7roXm6BPBZW1rMznlhbhhxrprDcCt9ZqOBYstOH5cWyMx7Pwovwmy
S2Xnr64+XQfVune7xmv9HcCzV123b/kl3SH19CnfIXX0GpPoxIjRx9hMubbTGSJJcukwE5qblEGq
BtVFDYG80WJmqVPiJS4ZKqNMe3Cm+TFq8teRQkdLltho97eZVd4YQ/GUikf2GrKRkZBhAAr0QwAP
XMyhu8jfq1Mo6GbxhX95VjH3F9ad3zY/hpKq1hzj4rI61trjALBGkKHn730g0PCMYGqmYCLrjCuj
oLZe4jSkTF/dWWn3Ujk1u7vhCqDfy+BDpTVXsTVfCQff1EaxpZ39FkPrWBVxdde4d7lGjPgUHmoH
MGFIbhXT4tVQmc9Rp2+JEzj6XX6q6s5YlYnyOOZgL93hLo6pVMGTpVkT1jHJ3fHzqIyfdBXXada0
RJYHV6NL7lUnJ4sy7fcjPgwBbwzJMwiEBLZL2YtLpQdbOD6f0OSgzFSlQ5nsmdqzNBtj57P1Vl9b
qn6xzr74QWHrhlB1nURIitZAHVQ32JGgti9YJWcgxBgeRXcNrHHTcoxAcjhFQgPBAUs8Dh/1mIm3
YmxntLFJU+59X9maSY1pkq5LSQJoOdJV0jzfwVqfmt2DTxG4xWjOsLsbBdg8BsVbvSCdK8of5IEP
KvO9SKl6cE0r+vMA16snUxe+yGuaAEZU3HOamJumdZ5otL8OSeHBsLthhc1wVakv2uCYK3X6lUtD
9Zg1dxOn/EqzAn6cflDWGK4JX/Vvq14cdLXeZY1GLoX/qFN9KJm/FJl+HqPonMflO+3rN4gcey1u
6Y3rGcSdn7nIvZy2J7hNzIQ54aHT0WmVD3Dln10GmUN3npqQujvFiM+8tR6nxNooio74qHqmj/kD
1qzZ+T9U078Tc/MrqcKnPE+2iZnc0XM+DNm8TiYaregr3Dy+qP1OKapHK4QsMnIqu+mHrtIHtoyH
PIg2RJz+pAyzn2F6dcl7raj3ddq8ZZz1ZMXfdmH8qpfD29AqIBCF4fWJvcfKf51pweK4hj+LjLlK
uABBNgDKdwzt2OMaAyMmeNIN7Qp61gMd+clnxZ+ONaOpd0X2pNJJs7h+Vlp2jcdH+ktf/uScq0A/
N2nyIwXMG9jxPg2D22gez46F5kTJT7Mhbmqj/IrgbtRJf4MM8tXgpLIkmGHSMi+iZ5qod2kTveWZ
foQSSz2PBW7HYMIJ9mIq5q0ZAeSg2FjaYHuj8hyCYDZ6milqO5DnWV4GvT62cJeVDDm/wvXSCY6N
n9x22vBIcemh5poCeT24L6AcBNO8aQsObUZPU4Ms6HB6Zvq1K1k/3UMBU1btOsgoRVpde2MVcvVV
k9F5VGf7Yk46CDYT8YubTyH8U2fv69nVD64YqnB4OMTtUb9inFEolTQ13IycohUeMBA6E+qJEgoN
NuXgInqCU9r8EcPgpjcmqMomUaVFtWnV8pK2UHjsByMeDuZEnmdJhT/QX80pNwguogRkTw/gA/kX
AzA/s77MvTjFk351lerDIMAqqIHfZPOtTxe1meczlvkfWRfdF9mjGxLNC9nsZXJ+YMs/jOb4s1BK
Oimafm6b5J6g1Xl8GrTqfei2fd3cDk3zGorpze60TZa4zwT1mNBcieBu2p+THp0EVXDaIrtSLehi
6kynjLo4jK3uRUqwxw6e0Rqjs4EuJkIoMbjU4jKa0UlxisN55yfMkRgxNpbBzzTAqCDm3AZ9HxJp
r+VbaBwlsTcPGo4Yr7e1J7pbJ4wUwLfsI2ucfSTSZ9Fz2g9zwNbnG5XyAxiwPQguDj8KT6a4Muf9
mnjd15wNSMztqF2sKnvEfr8LjLtxjl5Apz5Yprl1mUbQHaBcHpILiyQ4LreKElKgJvrJ0sQv+X+T
ybpTDfcmrMJTCOR9RcQtfWb+YSa0BzszSXQNXeJEuns3hPnQcKSE0ZOe6VBgi2d7TSbgCbxpsPJH
iJJN2O9S+M1KSP9Z/tGYVS+dHbDci770JmxXdmYRKVPeQWzDMYXfLy3yBwdJiYDrn2QQYBufrGkD
/tA8cyV3PVBm+QrqApVh8O0kXz8bc7eLTThNSrNrImdtCYoiSk2Rm8lOO690CsxNopwGDdN5MnE5
GId9bfcX17coE4qDPzSXSbFPU2AcAqzxMeAn8dp3FLGnx36OvDGa9o7TXUT0FshS5lB8xYPzQbX1
YOX0QEMVjK79UblPtGj2gZ9++cI5kaCKfx7yGckr77Nv3fswoIYuBAxEBaczMCzRylGaFI81Q2SZ
JTtKeOsOMHFON82D2HAh2+yoJQO7MunEZuaqtbZzW/Fs2qrruIVk2yMboAOVr4VBBWDM9Dc5ZAYN
ke4ZcSd0fyQv/GI5rbF2Y5UIrWLv6gyPqCZO5hTuW+YTx1z5jir7/37t/4v8kwwFA6Xm/8mv3b9/
/ofs85+3/CP71DTxv1TEmzbnnC0s1SWo4B/dp6YjsfzHnC1Qc6qAPFwhTEcFEUzcwr/M2SYvmRbP
ooHSHaoM/y9CT80U9n+S9lXSF1A66bprGK6l2yYW8T9T52jvjn1el8YpDHqWVbW5sWuDKDyXmU8Q
dshaFGCJMdCUMnzvuhlwSYIYr644bme9fvILFrC9KXOSFH+XtyxxSdKDQAM72gJ+2daU0ln4Uo7Q
xncKJduQU3LTdY22Hpjf0jgqDrA+9yRe5ttitJ9qmByA13117Wr51Yf+sdOcI0Lp5tRP1or4KNub
63KiWxvFgvjiY2OEzr6O2wegXtVtbQooKYG2qzoftXoNvFQdepv+J9YtrDNHwI0FxYmxecYh8Gga
3XOdqsWL4dK8zsez6/jNgY5G7RmyQwNjHBqEqC6hrZMQb9bAHwLtp624NEGhgq+jwSaQXCd1Vu2y
q+JwMdBC9B5659x0DNisAtM7BfBGi3bAy3WVUdImu29Ge5rSRA7Kt6JorpE6nUgLoN3cw5/R8+Ho
hDrIsBqC/6jOd8nwZuIoBjBN35oqHOzrWbt3gx5ijXwHchC6bxbxYroDsBplnusxs8+Qm7C4hF9C
jCajAdDXK+TJctcWWbMxthrsU41Yym1RCXZ2+avrtGNdqB3AbDAtmLm3s5H7W1d8WkoZrRvHp35l
WDcDzvlzVKxJY8dtaF4GGMrohC54r7tVBenXI/X9l90MEEuzaq9I1lsM2snNB0jio+1JZSo8TyqF
UQ4advYFE3OVuWdOcdm2E1BfBWipgSD2VHQuFmuEWsjgWfdT7XP6IxjHeBfZAdeQVg09RvbO6xXt
WtZDcjKmOt44tXtCHamyZmG2ngbYkRkP/WsQK9EppVtPjB1kpTlWHltoOalGWbfIym0KzXNjw/bb
EbKWlJ4N6O1aVgBOAVHe2g+OTixc0BQZM65fZt37p0orPnKacDuy33ra5a5FnFs4sLxQXwIB2iNw
Buh6iX8zQ+g5QCSEjR6IVd/3xtloGqylQX1jsI4owMS8JCVFs8DeRyx7b0atWqW2a9zEOMLApYjZ
A/fEIhAZmGuRAk5UMoct0zDPz9QzCuNmFzao5Xxt7E81vyKWP3cXRkxaeiUZPasy0r1qpAcLKd0K
Ka1z5VPviW7knB9S9FZ9kBArnr8UUdzcOgVaxMZ4JJ60e6u6/CEN8idVVXqv6FNzT+cf6cF4M/YD
3UZNwZIY1vaW/DS45NowP1tRxJQvgNkF8eSkoanwUhW5WKkxhjh+v9cUkjuFoZ7rqGMZT2LJ1omy
F93OilOmgw8oC5bFth2bOxC/BlJw5zYUpFrI4Yq8vMyoNwFQuTc11U4t7YevilSyW6oot9KRt8VZ
TE1P80NUEeyDCeOhpyptcYoUR92RNPimm6V/EwB538CupJTSJMgRuKqurIny1KygGfXdpNlTWfEP
USnSk0H2EVoOOlNB3fSe2So9CX+N7lFH6zBehLrHLJoOWI/8Gw+ARqXY9an0DgFcW/+5bUX82LGk
KSo48b0eCTrtlnMsVLDGQTNf+Z7tZLAndJl90VMpL+LsNkwp2S43aRyfctM/NLaMoOMnVyyiZrSh
bS+uMX6hHTEfkiBCzBK3mHCm/qbLR+YdLeA51YLHVYqdE2Q3jP3FOhZ+vVY0l2RoaRxabgx5rwsb
HK6/Hy/3ckNSO3yUtv+8Pkkf0/J4ef33w++/XJ60a0ovq+WlP+4uL40m3vNmJCZAbnL5k+X5v7ZI
Pxb8RaI/Oe+Ly3vxcv9hFv+++99M4n+5vv/wmuPOpcv4e3PLu//68+Xh8oKdpkBmO9MHLSzdgsuT
//0TKIvTcPmDP9zpf9z9ftsfdnXDjSldJuku/Lft/o9N//5gy8t/f9fvx3998OU9I/bf9WjX9fr3
dn//XVP3D4Q65tu//9X3F/z91X+/Zbn3958vT/7x7ZZ//ccn/f3273f+sfllF5CqK0PI//3Ny5KK
j9mgzPmDN7BsRCxsgWX7f3yI5aXf+6gk+KhMzXrHEPgWmL3kqOMD/f6rUVjoZnoJ5E88i6o55End
N09xkZORHlDeprbfbauxvEMNActX2sjiMm3m9Zg7HC7Ls79fams93Vm+cvzr+eXhgghYtvD71e+t
NIHkMP6xRZ8mXcwi8DhW6OipWSNWq2nPOwielrtKhSH9+/EUgX8M8wia+u8ncz/pD0nx8v0nywvL
+/wQv9pIXiStd5dxQLGqY4A/R9vgzWboB6SWOu5NJaGUU4NFfLlXSzyl0RkNUsE09vSM1cV8jlx/
3P0+RctlKCj1MzU7KZ4vbmhHcLlKODuYA+cHB0ha0/RfdvPFSC5WeT79SJUSP75mY8qe5c0keTrL
DYmqxX99+Pvvlrfxa5S0DiiC2na3H8fyZmwa+0DPfhWp40ceuvW2rhtc0u4cGiyfBojA1kPhc5mP
rAZm+b+tzYuZe3lYje1aWG2+n4YdjUPr6KSY6VVXQSpkx83aHzv0RUEwfEvmiJlmjlawEsXkTkyK
KAJ2TIdFDwjtUZX3locsU7Vd7xQHZbTCm+VmQKi3Diau5kWvIVrgCpzfNCmdaKZupCEvGFd5Y8+Q
jgff3veSjLBAEJabDtpOqeHwK4uSrgeImIg+gHWlWxzdTMYM+5xOOWGJjgc/X9mnIxUe1GEHIRAe
r+HuIVoHwQmGmakjBezaq3TNONqoRo9KQJ5UNsSqF6JWP8Y1gj2VyuzK6qs3rbRONTMSLmf8VDGZ
gZqYDiFFB31jJMKkxCklUaHlH1QDT9asHV0l1HAP3dhiwP+gOUz9JMgolsCi5d5A6BhFjwIKG8+P
eh8SoaEWm1yqwLOg07liweZd7pGIzCSrME+YJnpQCPwGHNlVuw86mK9MAJBiyv1vy5uhdbRDld47
M2ewKq3l9kI78lNjr1bNsFs+wyRxA4ktrdQLeWB5nCKl2yE4RJD2LxyFWfm00DW3nsF4GNT9pT7T
pXD+x00whQ7enUycByXXtrYpXPa8PL7NyYkAAehTv49DFx3uv6z5ywG4GOL/em5Cku2BAodnIEdD
1yZ6Rwm2f3ABdPmV/nhs0XPesD6LVnkkBxdLfu/vryN3Ns6Pf3Y78isCF+YB55w8sBbaxnLUZQtt
4/t3kK84/kGEgGlV6c1dvvBy7/fN8lybwEscHOPVlyisUFIkWD8inEYORRLZv5+E+gBlHWuGt3zp
30SG5eFys+yD5R5XE6ar8F+W+NmFILGwI5ab3w+nVH2DK5+u8wkqYTSYM21URq7vu4aQCUzAyXDO
QLzQ8eYe4+Woljd/PSwascXx4O/ayqwZzIY/byZJ/VieC3SnoosDR2UwRnxsg/7VqmhccQS0x+Um
JFiPYF9+LyyS/l4IDEdN96uMEoF/g+Np2X//W8oLvr1jo9fo2E38QPgpt30CHFOZDd2bBrsG8m/R
5y/j0kPkjnw2MLUGmzn9Avn9BKe0iRfKG1S8HSRnAeTU6ON6tMzh3Gog1HRF0OWsvZ4ui4OpAjGO
bUFIImp3ntBoIXZIMUbFt0EUPw5DG4F+LtONViO5Wr5AlzjBvJZgkdzRrf3yfb5PBUX1iINBaTyD
OxmkArGTnpxgUvbL0YFDOtlCoHhcABrfv/R/4jnsykAp+pCPOSIjP1C9Ua6NBHIerTAwQOfmjS1v
FBaDStWivSwayunLVY3woiOkxDwAE24xtd5Harjtw+65K11ko3UaeFVK0baiXY3KGttq1KUjMb1E
/baCep/dlHdVotRrMdvYwqKUyGFMBOR6dDQGVSltcCQvzS7yDbIyQoTUaK+VDfIU+PSdZPwsiO2F
ui18FbP38ljzAfC7AFjxQ3b+Mc/Vfi00p1q7DnNeVc61RzmLtnV4uGmnkBaN10rvz2km+g2mlauD
1Xvl1DU5QDuDZe/6e+tCIrvTxHe+6d+IJIx1pd5mue0FNm6nDAqq1rbMdHB5ZA19n1pe5ykdl8dQ
K5Rt1Gq3paaq83p5bnkVCwx81KZ9DDuuofMcPPmEfW3jNiiwon/MQkFr3QSQLqnoR2wOeOtwjKr+
iXBrytxZjg84bYElJ3OzWXZAjh9g1yX6beEWl5q6wIb2BMQnbHFsNKz6V60Jpo1DzLofDPq2d5A3
k+nzzaFeYNS5gm+NfvmXaDgXnbrHkKA+OH4V7etvPEBaAAJYaADdBH9o4QZQMrYOVIRJ3Is3cQjv
P4dGs8nrFCmqBAtYnL2HxHq3kZts2xh9E8Icj6BsZ6/6DdcX+d3CkogudcS+uRDAG8mH6iVaAJdq
6qUdw8w0vxRT/Rwg/mOxPUtNDDxa20qe29BKN1OCEsCwo+kUt7njGbBDnZarw7J3CI9nSgT7Bxas
UrjrjII2HkoG0uWe40T/w955dMetpGn6r8zp9aAOPAJ9pmfB9IZJK0rUBoeiJHjv8evniUjdS9Wt
mqqZfW9AAIkEkTCBiO91uCR8rPTlJwB7+E7r0U6tN2Urq+Y+Jmoz9+O7alntNY2LaFcZXED5j37b
Ts3qpgvU5Lo/r99V63KgnbgAsC6c91SHu4gMrl6PZReuMcDTANOTpyJPl1t/IfVhbgi2TMbHpPEx
bjSBPhpPltC0eWsFwNBkCkKH9b+FY/6yVEQnLdko1j3ZD3gGD6jEFijwk1t9RiG6Q4K1oWRhb2BB
YU9fhOYNIosApsBE2FHWvAdTu9yMlf+1zOGvljM1pWCo0T60/SjFpM1G09MJx4kFmpAZvRvJbhKW
/bW1hI5cbwzuvChEumFoKKjSeH7zmvi8IOkBYCyCPSWmfmsQZvA11U7qc3KrRoCVMTsOQRM81Ub/
CX+w6c2OWsi2UGDAGav2UrR9oUoub5GJrgW21DmUTKSqjZ1DB5NuI+sxb61+Y0xgoy12zNseLu0h
Cb3iE6mfF7VXzhq3euzYt35cjncOdWES9Ph3cAdfo8TOn8aqMY9EQ6abfEYhAxd9uS+hDMWTv7zW
xuRti8Lp93XrLy8jsKH6EXMH2lxC2jtXbQ2OWhg8EPTX74Xb0MwjYyCfrQkevCU2Tv0UoTiXRwtQ
sV58N/2Sa82y86YOEWTWR18cEkzVUfVzhAd74ppYP2fkuqcYsV/PDgDMTdzF1v0Qzsa5sCQ6Jnc5
e/Z+mBzzZS6Sbo+41MeKrhtf86i6fjPCjmjTtZaFGY2XPvXD9FXtUZdqgjwMpjtzzq3bxe3GlS3P
jBGVF5Hp6KX0CJuaCeNcQ3PDN2e8XmBiHOxN3LTuYRj1/jlOl0e1w7FyIJc6ortEc4XmpRTR9QI6
ovhk6iSG1FOabTBQSY+Gk0zXC6i3Jz8yx68LSMwWimKwN3XP+YRLyVntdZGOpuoW69GQ36nbTv1w
u9bfqUabj7Y+x6dIpD7IF4dfSFqJ6ZUvMbIyHL6n7VzD74Nr6j8kIQVWf7aK9wKFEjYJ5udJwGli
oBwew6SZHkJIGdct+rA4OK6WfNFiO9nac1MfKxqkh1Zz8DjX8/I9nuxd4MTzlz4ufES89UL/jeqo
UcK+tbjR1H/K534rSZ2v9LbMTRJa4mj4QXs/d4LSptyPE5ebZNSG18yhEqbhL03/oYjumybE9VVu
EebYOOhD8Nr6XrVJq3wEOzSMO8rEOfIpfk+DVLYlKeVrOJtcbkxYMA/N6zs9wHtY7cOVnI/OEXAU
SNiZ4NmeC5y0Lwjsh+sWPdF+w7K0b6J1iB/M7O6MPlO/OAG6PPVfJtoAPxFvWSk125NmnVs3qi5g
35jyywP1h73bIhBUGyA4a0nLa+LbrpNaHYJqr1t5402VzN63oXdz3ukeoeoC1vfiGiS1D232nv06
oNKI1pM9WreWPZa3Gf9rnTaj8Y265vV4al2seuDaS6A1wTmOu35dW3b2LddO6ngMmI0r/LK7C4FQ
+rkPIp1wocx8G+zPaoN2nuZVAzXx0hlzdbbb3IW63emXsufyDANlaq1qvtMlpxQ5djrk46ji3ba0
+3wphsdFaOPNgNr8e0sMXgb/6A3lJ3ZxJFlcau7PU8ExbuBcay9aFz5e9+ZHT5UocU3QiKQBzUpP
HiFcF24mkrsiEbwJLpbaNLVgpwDm1yQZ2MO+hFy7t8rSeSxdAA21SVGSg0Vx9s32SFeo0rq5mIY9
nlIHGaM5VPVnPavv1aY8Pc+93nQvlFbSbccjcawXEd2NpW/T8ynabxY8A8K20CkyqCUU2dUejHk2
93SeyNJxreTJCylJw3BuvufclRDINWyd4M2E60xrQ/gak33qQkHQaM7jZS/2RZ0e1xQvg95AVmox
AJjCyTiaxPncTa2G5ZJdyZ7RZ7UlpiSEgg6G8TAFg08QDdHTHXFeU1/3T6OH1EdtNpN3Vtr+/FVL
qhZ5ROfcjmRxnwnCACMLvOjL0qe36rf4lf9FH3rrk4dWYbugIjymuq7fEdA1rhBSZO/GcKtOUM1I
7gbH2uZhaMf0EEfDvOvS0HmKUZpdTzeW8VsBXPU10GmrhemPt56plecAW7+NE7fdFyMnS0yeQyp1
bzG8avJsxvJEUGK+M7SpBBz3xYO75PCOICq893mzMf1Ge0U2E6zHrmzPBWQB4j3SeE0nsvuWi4e5
z533Sco6B9/T7ohiwOu/tqNtgMoOU5n5Vu0r6vSfWhImGP1n3q6d+mnfL7y6vRASNEftvA+xv5/m
wPjiO5BfFzeaTslShHd5S7r7dR/yoNRiH/raBcH7eEJ+PmzU1+T31WZW+N/WSD/+X62R8CP6v2Pj
V2uk9Vtadn+HkEtjJL74CyH33b/ZtsCqRvgW4ypX8NEfCLkOeO7a9MukaNR0JVT9B2Du/A2sXEcs
KUwDPNsCV/8FmIOl28JBmeVaeJoDtPz/AeaWJ52PymwG6Dt8/6//cHSffZi6bhiu4Us7Jgmov789
xkXY/td/GP/T19uiC4JaO/GWBDOMAoYS8EdWxM61mKKkGHVCVyId9gtsbnLU54AqWftlybX7bA48
xN76vErGBo9t19uaAxErxn5ON3Nmw28Lx/uwX2deTPyyjQV3I1AB6ODOVoFQ286yLfltG0IEkXL5
pFv25E5XZf5IBscXa2l3IWp7RBfFhSCxXV2Le0MyR/RycQ5WQ9oYY0+pzHrVG+/J98tPaPsuoz29
Q4WE/mhDIcrnE+AihZ8Jo4XiTLZvj6zJu015WVG+Sh/LLv5mJUu4WqB5aS6Zbu1jijbyxqxjj9CA
yIZ2VAI2Z5vMnJyzAdsblGUt8hGmgFb8xC53R2zBKS63RcXT2/b3/YT5kwkKPEyiIXfl5xixcZzF
FQYl9qd+tOGGpy+ah/CmsPjNTuBReGkx/UH3kvYMFvzQfF8Me0OvFjen2nyss/QoXOeJnKwJL3hU
VQmQuGi0r50zPFd18UaS6NARaTYnByMBIKHjxnCsXDba1HwydBczC0J7FshVTj8kuGmOlH/dW83z
OjrsL3oy3A5lTQLpmN86eLIRkr1QHqEIbRTDPV4Q5aoyGfRVBD+nhDshmOqQjIkFEy2jT88LvNCV
GANGwWb8Bh2XKIuZiKtFpHBj72my71AiP9l9uHXZxzbtK0R9oKnrEYG2aRGaGkqkNtE08uAwS4md
6VuTp2eN1BnonVkMrPOYxY+V+65P7u1YZeOx4yTMVTk9zhPuUDNJiv43kcYn2npSaPrgmSSf+4hr
bWLVtxvj4eDoKYWHqfYOhp1Cl0uTTWPMKJ+y6FNvjWIfNd1tWpnVqfKG51IQsxtl/d5YnHQ7eLBe
wUW3LRfzZmhTbuXE+Jxnk7V2rVZqGNMzhZoEosaqsnGyiODeO210sQajgvUHjSsaCtKfqy8UT+ab
Qn+xvfRzRczMCveL4cb0jJe0KN7n4Vb3i1vSP7ciRRNZ24sJq9bD8GTaVl35hG3745KLQ0mYyc1c
jceG0lLrkr1Bye/edZDwFRdPC+O1ETuPi0ePpC73zsIQ3bGafqNDN7PK9NRNo7GywI5uPyaty6Co
LPiJuQhJKU7Tggd6nL8g4AWURT8suh/IMdH5i8K4WTJMpOY6/1RVXCJsnTZIYVfGYr/WUhzRRbJu
h+UDlAS8vgbrIesGG5mfBhsZWVk9NMm6mLGabSJqhB0iTb3Q8RPA3GmUpsFq7mOdRkEQ2Zmy/laT
XuaAqblWzsnGeDPZ4suvD1GXc/fI7Lje/pjXFrIX856y2fWz33ZHcCV6Sb1bV6bdH6exM/bcmNel
tOE0bYwYnbplljJ0MEBAWOeejLvqKIRDJDyKPn73dCjcVa/Xzb4Nsb1gFI/xRLSiXsHLOpFMWGSy
3bHyy+4YLgSjqbnRqu7nOUU/9ucqtR7Y4hJPsbf92B6e769vzrxL1oTu5DcKF1QQZGUtu3zxzF2D
yfEvTPgjnFdtV4SBcwhRGEsw8eObaisKNHwrLtEWkIdxVOuue+rU/tSKIU4eQ38g6Lnh7naG8qkF
Td6mUEeeR/r780xYZZq8QYn30ATS3AjrFUlBsPQGQVux2NWlV98bkjg5dnRS8UTZ9XWXnMahfB5n
tCO9GZmYChcXVfzHQIGCH9ZIBwCsAkoi3h/LG35NjziYoTFCQoNmZGvl8G6mOrlg4IeHwTw857EG
ADOU7k3gLRqWKxkcLM+s92ZYfmoZMKw8Sz9rVYUdWEJoTBYzYou6U7+giYCSL2bM94PlC7jOTe9o
r4sstSyyYjBNSXchPOmQmjqJGwzV6tbw9loB/TWfy2/2RI5c59TRPmoH8QnAcZW7Xkqws+ZuKvhV
B02Er/Xc/yiivn109aC8p3y9slAmE1bbPy9FHx+Xsrjvg4mw+6krP7uTrIxEj3kSBVutdZtNFbnJ
pvX0L0MHoTcNa3FMfV64rdGvo+99NTEAiR4a7q7tmPuQL+Za8iIwjpiLvl4HIRVVZDY8xhVjpxDH
NHuqo52LV5kCUhIJZUUN5np7tSyGVWIN/oEKog5xRUJHaoLx3N0wII2nN5Efp1inztd17Yjuz+5R
XwyQDa7m0p43GIcsIcrRlwx8WTPH1dnFL8bHQEPimWoSSAw98eXN+LE8V7q5q/p5F01oLlcmQMxR
TToaYCqZ3KHNUfmdTy32fZpWHCokikf0jDWpgX/MqXUfi95SvWiMoDFXZB/Kl3lWmSJY3W9i+gp7
I/MC5BcGntqkehztitSv2LSI3qQKtMAda2+qYo4PyoNcTRzDEjjV/GlTLyzns+sOYqPwG4degWkP
GBbWYXeEIN8d0RZyYf5chHqXS1fBAU82yVLBJ7w9XmchPeO2K5e1kZp6klbvdrgQFEOBRAW8cEdy
GrKgyPRVNnvzflzE1Rm+nCn8+sngrNR1XUgJBX6Xl9ipcndXu/5WXeUoWdac4eqK135cZQUiXoET
Cf+oD7I5/YFcH7MICSGWsg6rJupG+FhUcwu2hauuopSvrrsCFNUklreBWlflHr2XoGFkl7s1Aavc
ELYh7a7VrEG/AaBIa78gDofc5unVQY+/tdJVPtADzHvCApGxOo/yFC1y0mFquOllQJdaVBN1vsOk
NXbO1O0D8kGOHxNNl0Sgf7JucV/rMukOovvTSv7DXh9epGRkYNqp7rePycc9+HEjehkqXh6s3aBc
0MNM3KVFSSyhxDrVRMGcDPWAadTyGFcV7VP9Q6G712t3fUZ1cvGQrcuEEAI39mZKiVOinur6eCFI
D12WP57Uj2uI/RE9eIgH6toM6pm9PrnXeSep3sllB/iQV+fjEqkr9pd1XiFTFLICtYm8Yurpvfqk
q2unltUnBB4HmzrSX4wMvOX68CqGg1puE7hJ0MS8/EC3TzIqgQXVI6MeJQXkq7mPdaRzgHaZKMJD
zI2xgaQfXawcr512rYQ+bYklqs+uG8h1ZdiRPOv00DjBz68hCN6fc39Zp0H9XWv03W9sIag8xIwc
tl4Wo3qKlubkk6WiAGxrYKSj5go/Mjb4AXxVl9CQTcbHFc3tgDZNLVdx4e7bRLs+guqRLNsowmw6
NOi7UHHeIMEN9w1kg1+XcLn4Y51crywEbQv2bIKeUz6NbosOwmizaKMusYuS5teXcH55wI6u2aoL
XdSum958AP6BAlYamRmb9ujWFeTtfyD+vy23wkVwnOl0PJX7/ocTvmKeXM3yCXDU8A1Kttd0BNlG
K+hbLao5NVGXXq2TkGJQ1D7c6T9TPVSkgwLAr+kO7P+18ENsC1PQ7SuSI5sad04xZbniSpM1yR+m
0CYzbJaNAoUmg/7R/gMf+kCj1JYhJe55Zbrat6GCtvwtgN68UzDdIB341dzH5J+tu8J5H9uEQJU0
UZIY8ZfNJ8Yqm3yJfqr1mYIBAYZPjgPv5bev/bPv/mVdGi3YsFLexVyYf6Q+1TPvjWDDcaOWSmhA
bltWeE50341Rvo4KA7KADcPkOqG6Wx8/1o2YotJf1LWt3pjebhozYLk+31nuAnNLfS2cZTSL+or6
slr5l92oxd++48/exkmsM1TqYhM11mcjImdEbXXd3XXboZK5LoKzYVhDulOfq4krj/f66bDAk8+5
UTS7oplQOO8V8sUubTy0LgnZQ18WzZ5IVQBRzWuPcSToFhTFbpEvd0NOJvVyr2AhkwZSGulxeSpl
30BL6CWoPLAwcjmYMMi/NLrtEHssiV0R6QuiGs+1ZAwFlYm3Rh4HxXnWAjJm5ROI38SviVoUquVV
K1GyGzQXYOEqAe06Uc22mq06ixexmLsHjKy7Lc5f33O7ohIpmw7l+erJ14JatNUbISk+Cc/Ct4gB
3lrFnOFiWHDaAjxw+C1qlfpBahImhrsb8mzX+c5U7dsInzJo+dDy5KtR+KgIVXpdKPsWGi8GaRXF
LJz/dNVPxbyKoP3QV5C9FGU4r+baLo+OPTeiJJU4MFicEV/MXtJOWsU9kRPDGdb4OfekTtD0TnJT
Nde49qoxwFchy3EgksgCB4Vb0JAttlomYIyiEo4bdufo5R6OQ330JCsmNx2bVjL40g3LCIFVdhYX
2dJc53QnPEon0txa8HSWv1PUcCvUHKaGmMMs/W1SO+jcTCnw4wGSP1xN3B4FaBE4/U0lOxWonPjd
uuxQlIzlMUWMNJhMPRnyCQaRxzHStpHkt4D8hjh1yadx1sL72iknWQ/+Fa4HaY3WWAXrBYpNZKOM
9cPloHLZdOpZ5HRKclIvX9SoK+ZdgcGSJV/qo3yXqzmuEe+Fj5X6EGnrviF+WMXmfUxykXg7wusQ
mPHj1IRMVkJGQuwZuhZRSmU7zXbStAe1t0Fyx9TcxySU/cLOaD+TQCc2ah+ZenepWXfKOfF2kq6s
ZnD2nc1g7BQMYb8HfIPyCsVTTWp1qznR2kqwi9VTjQusPtBKJP2iq98CeWnU3Sb8HKtUtYyfGLMR
TpNcXOvNHMxTkYcznQHZoVOTmBqhTmhT+JNiX03V3tTZtYl1IP4mh7oqpiOhptNR1+2Uwf6fy4if
xz3KBIjtECKSpBuPpZDu1EaN1QldT0kBiWMOzgGblJlQqDWHYxgwUYv/sC6BdI7pOWyH82AW5V2N
BdmlDxoisswN/RoKRUMMa8YOtks+xiuQnKdB4EsY64G3jUzXXQm/LHZegW9JteT1dkZ2u2l0sdwb
+eOsF97e9qt1VtVPVbuIE3Z3z4sdBHsAeIxHLffVNOboLF3Am3LR7xG/lGfyTatA3NLdTm77WbeU
AMNIpIJIungYc7eJDUQpAl8QqrkvAt3HIR2qYt0O3mOCNwRVGLQDg+4dx5RC5ZQMwR5CxEMazDEg
vNedqnE4D5Yb7Mda8gNHB7kHrsaLq932HsOPuU1q1AbYOmijhYfR1CJbbLNLAUdhg9l1sbNn7mi3
dvtD1/d7P8RsJqwd5xJ6yzmJe41S8Px5JP5zNXojYilvtMgGI/TdxOb00JnjHZWt+tQk2GCpuT6t
f7RWPmyduq3OVqQ6uUSbpNoUEURdkzdRSSuYHt4NNrPGsQg9Z6WRKYy/kB1fsiyn8MlofEu0MDbw
eDhYdrlH4BPuC9zmlsFDZIkxutXHYjubSJMMzwepK/RxF2aY2KHfXEVQ2CiDhGRBIWhcNR7QtxX2
Z0RN+mqo+mFt2SbR0WWMd4wQtxZqoa2HyPsmojZjJxgRiOrBqbTnzLe6nfAwz+gopOYWMvS4PFm+
SS7GTGYmBDWMA5jgGZqvrcnf2MHwvTQw158NFMUYl9SB9exgjXAbVHGyt53506SbuP4lJFxOMnKr
ihaxSfr+a2lPhOwWBiIrKutzon9zW4q4xfAdNxcDTotOhd/fLxMcUMvtb4vWxlHBgufUWDqV4Cx5
rF2j2Vk1nveBNAovnEl/aG1elmORrRe9MNf53NZbwZuCjJAJHiU8mMyHQ0IRfDXV2Cg60DBtDf6e
54TVTanP1jbNy+UcziE4K13/rTXn46FazHmVTyHSZVy0sn03oH+mC3tetOQHqX3RTU+3b6UT8YXM
t7pppRDHsrSEUhP/uCKa6yabAffw15oJlSIX2bRKse56wIxY1D86R/Y3LdgeKQNMDLfLdZ/CuiZx
m7d5p8uE83wXWx20XYw3Alza11aJIWQQk9UKS2WNFBumRivuAj0/wcBOz7Xo9npW5Yc0rb9VODOs
SsPq1gqS+m9l679VtgJn/Sv0TiYRv8Ik/D3SBHMF+aVfyJ1n/E04hokdrM1j62Ig9Sdy5/l/81wd
s1Xbtw3+yLiTD+QOPE04uu56VHZcjzzkP5A7/W+2DwroEz8i8FBmh//7f71P/xn+KO+vgFz7l+X/
USCwLBmqSySOI/sdtwMEdC3bc5CT4zsrXPcviSYGWeWDTjrIYdbD7G7Qs+4xMHES6nEd6fERWehR
EcFhU3MNfjouzG9FSfvtpP06qr87CoDIfzgK4RuUlwXnwpDw5u/o4dDq2lILg1D5zK+3mNs8DeTf
YjhoXJzFyrdz3tw2rrcaMJZyGcxuQgcP8qmKdiSU01aaMLP+9SGZf1EAyxNDELRperpnIwMWfzkx
jWaZXiUw9jBn2NlppgF79bAXs8z7nneJfp9NMMfKtttZVvjNdrxyBSWZCFxh0khpj0HheRSJxn4H
ohuwA8kJ9ReIgth6rjxdG3eVVcN/giq4EYQQk1rR7LWx3WPQHaA2mD7961+EBvofTrKje9xtghtK
4Efx9ye51nRsKNumOOj+op8sj1RF3Kup+cbBykIatDeDhqyAdDJh7tq7NO9vWmvlll11FlPxHJee
eVeY4nOAs9jm3xwbt/pfbwBZwrRs8GgeEnm//34DdG2XNKOgTAPt8DEgSZjXe3YgPnjmhY1qtPXx
2Z6t+tXx++6YOYyWzLE+QBua8ClLl7tcu+PN/m+P6x9uTNfgIeSobNdH5S7B9d+PK9G1qTLbxt/T
l6m7gnK63keEwOFRURnFuXNwHIs6f7MYRbIzw/EF/lYJ5MX7YHEW4zZHtPGvT5UjL9NvSLtNE6Jb
rjBp/bmWppCH/BvSPreGvkDtG/ZWYpDEkQTayW3yjW4K7dbP4uYpC24h24UP9ZglzzgabWaHCuli
u/E2bzDU0DH3uRR26WGso6ENnjL7SGfiQLlQh20S3niwN3F8yUhnEdjPOKn97M6TcXYHHVtrAnCA
hW+N6S4RjnPA+NW5WSpzWceUvGcxWZshmL+ViEBXQvOnbVuWcK+IvWmggztW+Rp1HTR9WWvIEmNv
ae3FGhttW5bNfMHGXszzzzipzY0euT0OUtWw9mwMljAnnTau38TQLEHzx4LgAEx7nv/16TXtf3xO
PMcwWM9zD63BtP9ygovcF2GSd/3eHOkemHl5AQk91ZgHnczEag5JHTJAqsVwPwXTZSrs5YTPZnGP
sygB3hNAQael68LQwhOY1o8m92Z4ipyguf8+RiW/fa6DUxoswSkKvPeqTuJdHM8+5xdxn2uTAO5p
1SuVo1UUCazBJ7PdlQHOY4i+71NhPvtg4ocImOaiNUzUHAZ04bFz+/vBd3HwjmZ302pGdKcmWeRf
jACx1VgawQaJ08lri0cuY3/Jumnat51jPA8QHB6i4G668fr7osuNHTR14xkiAkWyJrrzE3D2cdbJ
vbBLPG3DtUto1Mrp0JtXutOsDKNCJFzSG4skb6QqEoRVS3rb+VV6azrf5t4s1tNkhLfkzerbZemz
Ay+4NcPVhO4s4C9UN6QDc2vja4//4zk1EJa7+IVeujqDfRkzKDLD8CFPyE+hBMCrraWIsMynohmM
C9RcxBzzxfX0e+HU2nqoGrE2zMI/j1HdHGyn9PAjmLwbo6yMAy/2ZN3pOGmO9lyeDNHTbYvIhe/h
6iXdMh81/L3PbYb0Pe+tfdoGb8UwfBJVKY7qGrkZFMw6soy1RxV9a1mULCLfOIawDPAqc4j/6soD
pMELY/8CHI6UB96qB7/24gevE6e8yy0iVtL4IdCG+EFPIHGUen3Bd6feaSDUT33hwZsNRLEiqmRr
mG54dip+I779M2oq7hbTnvHPz+az6SWonkO7JiUjTg6l1WCrVnVfY4bpZ4TExXrG+W3Ve/bKT53p
OHukyND1XdaJFuYbMdgYjE1ZcrblpGWMh8ladEkXD6MDAxOdqDRoZsX0SKYIMibHiO8mPcK1jFL1
aump4xZukx2GyIJnjd37fYABchwnDJ/n/m1q6vm+z3GUhF7y4qfpaSH6Yb8YkwXRt9buYvgsasmy
9edimTjJRunfzXNx41bEFznZcoC25t2pCdL5+OALSO1qcfELcf0gdfgd3TAKauaso0omTTmqaZeb
dPrVxpavE04iChuUiVFX7iE7qcI2fMBWInzI8kUceEiw25SLc01jSn7PdGs37k6tslGHhliSHRkZ
jivdF9GOGJLwKS0ibxemZDPSwGiPaqInzjHK5uUC8hc+Ea3R7zNBTLFV3SIrdO/VpKMWd5zt+V0t
5Y1YLvw8CLIGbXOLbmiIo+xJTSa4wmLxiu1Mo33T9h2pvFqiGzdehxQgy3MqV3V172cj1tqT3z2F
6O15wS7A0sUx6S3/xQCbQTbRjk8WybxGGb5URe6hMwTc652kuyndFgC7h0mDI4F26dsUEc9iopgO
6upV1MMqdr+PcRp/6mZuYp0IFTtzXgwHWasoc0mJQW3X17aHgHJ6z8rev28Edg3mV5FjwQgvIujn
l97tTraLuiiKmr0LjFEU4bCfO0SVgU+IY49dfBYkOLUm/kZrbQhHY3ZwMqfetGPnQEN1zn0T+Dcx
Qu5dSnVvwzifOCjRoP6sx3mXIb3YhpLqNCSpcSBE4qdJ07ZF6cf4vCMmKxtpJxoTtwFjt8isn8gq
1nkzBQ8IxL5SMIq2No3vPk/gnDQYMpZaF601MtZafch3epWQpzWbn5LOhfPJUPTejYqHWB+fgdnd
zRj6YjU5UXD0jbJYZxkerIEIbzO01NezmdmLdlgKvO4c0yKLBWdgLEmdvu/u9c5dJzXxMKp9gmtg
PSN0u2kg0ekaHtS5f6EkOYIZkUhgiAkvMXxLeudE5LNDBZG1dN1drA6n6jiO01e7tZct1YZLb2K4
0I80EnAN1zYuU6u2AiK2k2UfYcu1NywY/uzgNcwWslpC+xyHrb8pCqvcpQXmy9Pob3Q/1o6kHUZG
26wAqfIT1+9ehPEITdi796oFZg81KSoLqYZ83Ns7WUmKpwGzm67wrggKXAoFSBE/baaYJeo1ZvN4
gEQFQivN+KZrRUN/td9UCbLgsejLUzJIY8m4gw5sGacuEuPZDkmeKpYL1rqnoky0zxhnzX4OO86M
sLGKSfXCMfSy9KLYMiDLdl5dxFtbi47LOG+jdPgMQYXuyhQ861YK3KpLk4gZD1RsrrgdtZcQygmi
03JHPp63xhpguRc1Bp6JATcCe3yvmir+PXYUeid4sQ7LSUxNeohmpJAwo7I7HbT9SNbGbUzWURhE
4yHFGv5YCRjCVIZruFelfyb+yz/n2pbsPJgHoe0cMfxDYYVvavmuI6uGe1dRx+2rW5Iiyovu/4hG
FL9BYH2hU+McUqf5EctQ85oESwIO/DujtzxktgtKTDfHRT9Lxn3vWdOjay/GqfBsXsfUTW9Q7Xk7
Hdv1e8j8wJmFa7+VraheYy96GdLROVoIslejXcFczuDBu4ZF9a0PkYMGx8bFqU60OIoI/LkOeo2R
JsSTClizQLwA85Osg9S9N5K83Gn+uqqq8lD7FEqgqos1rrEJBZGgOaiDh07fPlS9jzdtpR31Gmt8
Z4bD3PWxfuvjGraEWARG/vMw1A3NwBAfrG7i7S/saO/EyWsdzdptl1LK4pfNWtPdoQjBO82OEWBE
JF/5SR9sKURRuBusvW/Vdxm+yvsJSh5UxUM5VAPamx+NU5S3YynG9RI0P6tFgJCGvMATp1rlSw1B
sta2AsBhn5XIcHip4S7PxcOkiYB7NySfOEo9b922NIUQbz5D2rdW0cxPSLHOW6daqR3MhLtJ7gMG
bbEqCqPecQcdMBlAZ7IkFuPbkNSzALvBEQvNCUsjQu18fztmLopG8r+CSjtnA2luC1YZ6771Ntwm
5rrrVnHi/qAMCXex25ix5x3Mzhe7BocoTNPFsa96E2c6IR2DXP1mwO639YfsuR/XoL4Ch5QGz4Vx
Tfaa9dzAthIhIvipLz8HVAK3Xew/m1SmSXEL1v1Yl9TPa1LC/AIulyuSTxSKfzYEMN4Es5c8Nn3O
wc3W24C11Wox8BQyMJxZQd0fyXEeqlMW838yh0e3A6peG11ycVuPvqmVJ3stmtBrysUeqdOZNwun
eBAnLJm0y+Ck01OfUwjTfMydR/dWFNF4qlxnoCrnBlj9YqDnYcz7xYiCe21Mhh+WB7W2JZmtqSaE
Cj5sg7xwT6bwSUBFzLTRB/M4MYxTa+JxdE/CzGbc3kG5Emi4DXcc21bqW311wswGWD/H1y8r4vHc
9GG17vUU5W3ejSfXm7Hbjhgm2Y3JohZ89w0z245jpW9jJ//aMCA7DWEcntWcmnjRgPmVTkAJXvY4
ENS6rZ18PJBrkgKwpOIb5JVijgFKjsPyT6+TKSj6fNFAScEsXfM6KXASQ99b4/Qgg1Q8hl8zQYfJ
GiQsuxNL/KrXyUxQyMVgSPdg1/dT5rr3GoDAWAbVo56Zzr6mgnOjkWz1qNaRP4YCqRnErq0sja60
Bk8Bm6PHMo1QcXb1vVrCkNI4umJIUFHzYbh3irBDJ9IV69rN440rnGrDLWM94CVoPcwp/llp1hD8
uBDM11BtOdQWLp2Ta0yX/8PemSy5jWxb9lfKao5rcDQO+KAm7HsGo1VoAgs1ib7v8fW1QN33lFLe
l2k1L0szJhkKUWwAx/Fz9l4bp86p1f3yCe3LPGx4BJ3gH9ChpRjKeTlVJcqTq+IX4fXOSTTu3rV6
Z2XphU/OSiAem1joj4EU6Md4gV6jLHQMOjsww1/TmuoXRjufPm62Ngpnx3YjP7msv8C9bSIRNO0q
SC89jJOuH3AVT8x55sdw5nUyVYpy5SIOjNggHbUR6Y6RJqQM0UQ7WJr/aLZutZ0Ayx+LgIyojsKu
7YfpcL/JE7dN//Q4GIlycf1hWht8zlwyR/k9FPWIw3InHcLWFqV9S+j9H9D35Ufq8m4xhymmaaGQ
v1URrH2/2g51eTE8Ep2M0P6k6ROnA2FLK+qG/ZCh9gOtkaxbPz0ZbfKpyuUXsnn8I6T6na4iybOF
py7XQ75Y/6b30UVN4QX06VI2xjMV3o5UGsC7vNRRoDtOUmhh+EBPDVcBd4awRuPwuUyCeFka0Zum
Wwsx6eYSzNmzzNh6VebepEbrPMa3TA1DTkH11Z6sD2dydr3bvWjoGZfd9J7qclrJbB7oPAeFh2y6
ifItOjt2gHOMZl+PS1H3u8hqbhQnb8F8hUmsfjvmm1o3ylWBlElEez/ZG1VAnoqEaOBR4eLYRpkO
r8Tr84y1wj+RsrDvnXpVM6zTa/0jbx+p8wlmLklmmXAiMlN2SH01PWNpd8Ous0CcEaQrdonknCpF
eAz1vFrOzC1Lc0i3s+OPYc7EhWr4ZiDX3Wfk43pU6K6fyD2ttuXYJauInhIDaZbL+01qr0DpSzDG
6ns98T6jtt6WptwLt9HXUBJvEifroqnipZEjnIWC6S5dS9/0Hbi92NRIsouMXSS1R83Eo5mX8P6Q
RXwZVEsRP7d3UndZxu6rbuBH9qRL1Ek94FcltQ0a7TwsCWMsGRHu3Y7tUJ6KPzw+6qIHoIwhG8yO
oBBo4vIjfjejIn0o0FMwcBvSzdxBJne4+cbCcWUZwpBB3vbV1XyYs71T7swUP4NNJpEX2cZG4Nt4
9aV5UaW9z8NG0QGVDNMSfBO6CswXqYpPVRsmh7BgC0ykaroMVE9qT1kf67JwbrEzV19Z9TnM8oII
ReusJeSuloxKicf9kC2++0SW05b8vnCJCBJGYRDrBICYj2za46PliGHhJiYNM8cMLlqiVmiUq0sT
J86mbrRXZDa0GNi14w9w10XB5cv1imoFIgbubeUFuybR1HbSH9V0aQt8AsRPFLcwpGNI6F2KGmph
ScdhUy6NbSdGPCpeeuqSwmCz9KKLRj/pSGtXHMIo3bOSD9EA8VA21bGorGRlJ7DNhUZymLIbEjWi
kNC6+pATSQDXR7B+2frVTITzENCgzjQJHWHfWaP+UQCDIV7OsY5RosZdpGefCZcgj61zb/okzxPZ
WcvYFvaWzFUyQTtlb+K+a9bJMzA8ZMhh1K3oUpfXvAyfyI5aaZPnnvjWEPDa9JMYuDtrN6alHOXp
ymknebRizv49OZUlLnGH3Nj5uuFrxosabXNPoXCCEkRcT82rT6zo5sree8kjcJfF+ArYrycn0egX
IINKGtXVnEZNEt6c+SU0xbqF/u5AiIwtCsgzRk9Ka+15y5ZjemH65bXL60uspUTqRvx5PFLTMh/3
2BaVu74uDYjOuOLpTfRNDL4dwODKLwaTfFJwGjJ18g0S75e7ZuyH+vZ+txazZGmWBYZN8dltE28x
6M95Rig5KZrA4mtXHArIkaAR2FMWQESS8gs6vy8RzQikyd6A3cewXcTIPAZlgY4nDPZ36dtd9XaX
Nf5Uwv0Qq/6Pf/wnZeQsFekdVW/GPoDFmG1F0S/LTr47MVPq2koMuZYQTtIxi3ddmapdNf/CrEoh
QoToB4xTlaqSVTNrLO43XQQia/wG1Xdvkm1NsXYiTRRhskYqlrxCDyk3bdjdMhKUYtzDhyw1yYwp
0o9xHqRqZu1y2JOrNhnXOlUtO03NXTtxpeFBIaHc96Pp0SuZkOPPwIve+zdnW9Ve+hQ63QuCBRMJ
EgIWfZayEKawGKrKOI5iWpnbQvXOU1sxVlGd+6YPaf6svBEhg8OU2Iff3fV7zAjxAa3aiG89REbi
EAcZk/foq0Tw0SToRAJ95zfEQfU1YFI+mj1CCI2OdgO8XBu09OASHjOnezwNLFxFEcPwmb7xZRPg
2GnM1nsSu10jalZhMX4y+kZd+mAyt4mSBRvFZRROXI2rOmcHOFqrLndp6yZ0VtrEz692VJ9nkOQR
gORWcSSvND1T/FZIg2gImDaTJeFO8SeZptXRy2g2eAQsrGrmZac4yS4mrJLXQrn9xqFG2CeN392U
hjKf8UPzdYiDrTM1225qrCdCfPMtp0AGwDrIXvPMO2ZZpH3gyS2WuA+7y5AGyYVLNBsl1a0LivEP
v6DHQwxNjvf3vfODm/RC53sKybVrsIaxxlwTz+xOmR+Vi0ofd6VVyy8pFH+2Xjbfq04jHQ7CoxoY
6HTt7PBphLPKfTyBBiqOlZNaaLY8NW2njKVjNBOTa0tT05qbVjlEpq1eEt4cqvpQZzUpTkErL37p
J/QDc7HSZKudnErzV2OtrBWb/T8Yle/YUMo9RE+8YE52jUUnnmm2HXwaCtQoakQkWTBQyoOnqvHa
9fzIKRnHtWnjXBpmvIshnbRdZbXN2hqz54A9wjJq2QX7yPSW5L3lW4uJvfTwPqA4026Dfx4j2zlH
SGYWuia/Vm497u3P2UBAMKFBYhi0RWjrxrEw8cIRF2Ht+2jQCKHonHNfpWc3ysKTSFTCeHA4Mp0E
jtaN505EhJCk8oMczGVgJekqp+P7EOm1tjSI0moE6RsoXh7bmotx7evuanCnb3WZdjvLAzus0VzF
IBxkG6kzwK2qYBNVyBmcIazPphv38JJadgmTvujjsdq17fgeBA0lel+Jy70tpWxzy9hIPgodE7xV
bLI85xLWuJ8knrMVoDPzkISTTRej2LSGwTEGYREZ2fQajpg9jLF/4tsaZ380e6C4mzaZ0VoLxx37
BemLBl4TfdogsiBcgSacjNRyiukO1zm/H5BqrRonWXaMkcpRb49d0kAiKe3TIMDZp9fMrqtbgMWF
DrTfnLWUGHKLS1rVo9u2x/dR9ReVEVnhx83a5uM9jGH2KZnc/thJeUTJJy/Z2L/5mZY/tKVH/HHL
GdhLkkhwLsBQl1eFdXEZG8iaJ7++TrS28VPAZO/bcDOR73pswvZxkjGddPsb7Nl1ZgMd732NYjuy
iCgnqJKdOgKXUnOpj9N125vOVkoywDGHfdX7MThOpAIjmBryHUSAqgm3aT60ZzhAZIn4dNK06dyX
rr01x8pc6UiM1/fOQZ0CN/AaQmaVn+0qp8/2UNLbJbITFI8xH4dlWZcwdZ336mVkUba95joaXXXA
6vjkD0Z4IQXQOMaNgINr6WuoS/YiDor87GlLASP7oAyIVpoVboKRjWdAQ69vWx1VINt/WsXFG6s9
VbgeQUaOss/NtB/D8NCaaKCkxqyZIqkmaLLy9GvoUwk5TJ4egprl0Kwa7RRVGk9q+A+9TTNgqKaz
a3li19ZtvBFsQtY+U4kl2mFEOZomj7BP2mObq5ceGtK2NCpvKaoMDoA1rlh4+EtFQ06z1+IczPXI
OA5e9L0zE7kpkkg7ZO1jOLjtp27UP7UNHhAnm7JtIPiKCewT26Kagr3fEhEbMJ8fU0ZjIpLmNkfx
u+x1vYNBwwy4oPCLGus0+YWzV0P+aokoONm1US7HzFDrpPDM5ZjWPgehFt9cnmIVugOuYDPyoOhv
WxzD3QDSmP3/sUZ3vLDVKI85NaPX0DiKO6PZssMtz4TkYCIE85dBMTuHgXzVUwsVrGG+MqqAe5nl
Zb0Z5tJCVAx8Dbemv2Rw9BluMaNEcBwMTR+ik2N5ZWgS0zjxYDDO1kgQS9OBCIZua4XjSVBunMz5
JjRYkSu/PXo9FWGhuzhtGUsdQhR5qggF9ryk2XqYviFuHumkpkffhBda99ofiVeWzCe84tm03O6q
xaRPuu+6PdrPtVbJ54mmP0Gm76HeNWcHANuJfJWd05PlIXAhHPhEJvp04XMzFvalLPHbdS7+Mo/G
2ZGglPQYYHNZZhVo0lKU2XHQDDaI6NK0iJIv0IlNgQvcDivDD7/LqIQihLT2IPXE3avmNfVzJgcC
vwM+OqINJRd22q3GnHKY+NMhjDHIeLQsFrJmwbgT4n5g41QNOLTzafo50UjKn+Z3xM1RPfXE4+6K
FpKf19nDIkdLsbBDri+TgSyYK2LRXwLbJXIzYRDfZc2LYYb9Luu9aGSizYgpycz+TL7SpFiS49q5
VgQGXpv55r7sJJzB6FDinTNcGVpSq5eNi0F3HlNbg6jPNtAf3w52bsQKH2WIesZRxNdgvueE2nf8
Dd0ia3q56xPBbJQMj65K+JmXnWXe1ScrSrYuZeyxkoONfDRO9kGUslMIAqasDjtQZb6ACeMyaek6
WaZexJXbx0fdDNGuT/VzjJ8ULSYKtT4mzlAn8Yh1b1rPKAKasWm9TfLpI3CARepE1zy1IjxnTaW/
k2eYrYJeZkDQxENbs/FP07ZAgxIPyzoskXdWuXYo9OTznJm2int1LDI7m6fmzqsinYV6/+Dopv9c
NeIY9sN49O0W+nSE4RmRz1dy6Kot4Np+TSjJMWBu9D7oPgJTkk8qStKLQJh4toaIHCC7W1s0UA4d
pZ5wcvEl7ssN2XNMDyhCM5fuX9pqFbNNg87OtjMNoEtlrZ6jTG1V0Cx7atcTEdgnrSMSR4iqvJZ6
fqVFv45jo/gYOv07Tvavdp7lO4+02mcyzo+0Fp7Dwgx3fUNz6X483I8MTy+2FiXHumiSHO5s6u0T
X3Ke+yFHfB2/WFVJgiHtjG2dWdUtY2c6BsD5dXNs8FK5JnOoz13QiKXgurFgGF+dEPI/MwDXVwmI
PlA2OVqriX8jYdxJaHT92BF0TSIlnYpomPD/VPnwmin7u1ZP/ChJ9C11pvEytVSt2WRM2/sijOyR
EEaXmg433NceWco5rWp9O3YlzMCMyWYVGdq2BYh0Rlb+GuR585wRDHHGkvUalzfJ/P9Jxnb4rCpB
hzoLxTaIFDIBhbPO6otCpy3A3ftjcyYd3u9NMyzw/jAYLWRWYai41jVcEsJI7c075jWeZf/3myzr
30QVJ6sBCYYF/u7QOrMTRJ+9ZD/uxoy19xBYaDbnh/vNXZKvZofA/Z5+dxDmDQ1wTvkfjskDZE3k
+QxC8R7+uJ+FMlz4lRnZSBSSvTe7irLZcXS/UXfPlCyPoin1fY1fI24Iv47u2NG7Xv9u+7jfE3FO
MJWSb9GdzdrNUvsfd4f5bjgr9EuH1SgghXDFXPnfNpW7YeX+8OeNPZNRy5mMeveN3J/g/oQ/nmpW
7N/vVRYpNI6f71I2YPhQ48Rb20P/ev/D+P6z+xPEPzwo80v47QnjAnEWYsbXuyGGXGd4uz8NMneP
iT87IXpEGWRhgld2E0CX9WyOYXaXH+73fj70Ao1C1W+olfiNnz+PZm/hbz/7+fDn75mMebA+/Pcz
Jz7R3cwHW0p7niGYb358c/fH2p3NHNb+gYNfZ3AZWgfPqqxDAtOXnEs7RZCh4m3fu4rW4dP9FzTr
izLqYj84QwEK7c57nZ/XuZs37v/ET0fH/Z4IXGIno+brD2fHbPe4/xxc/7/v1aATtqOT738+3f03
fjxnPtD4swr0c6nBIkwHD+7jbCu537vf3P+gDdmBQ6O2lmHxBD2PoE3MaouxA8h4N+4k5Uy5B1Jh
+AQi3L/m4H64/fxaEzAW80l1P5OGGSN7v+nme5YcYSVMYbDWZsvE3Sxh0J6nqcfDnzf3n6XBxM4Q
ZEoUk8S8aJI0X9/fiD8Tc+83o1ORkxFXA3IRiHNYjpE6oRdIbAbI6FyIIkTXFAA0iauNI4sCkyft
PqVDzkydralItozdZ80lZYtx8zZKgf57ndykZfktDYMXTJWPZkwLth/WI6P8Ba1zcIu+QHYwbinQ
jKNrs8UXkD5GdnikA3cvSWhcUyNygTLE31zFfodB+IvM+QfTZp4s4rLUsvzNHc19h7SdkIrA34Lr
O1scbgtUYGcc9qiP7OHVKO1rY0T+ybf8TQCCeM0ScfJiGRwcXuCiXzhj/YVeHLNyBqMLBGBx4fHN
8IRoMhZ1TdRYgyUZ74pFd5PkUpwHiFpiufekefYsGLVmex7m2XCLXbWWBDA56mhBJFjSreuakhlp
O+K1ad+spHqgY7ZtPYAvvlgFowuQ762RqVzmjQLmE39ltYa31vN+/HAbAR9AqjB+nSam91YKS5fB
rDsqkFuF/WL0zgcZj3qNB2Jwmq9uw5xlVI4Ga5Z5gVfH0zIdmeAEBpsFLuMkgeFixXgbtrFFCpu+
bukBnX0v/FyGEK37lmR7YQxgS7IbBpR1l7K39LyH0GWe6EObCDLLWzgFObaI6EH4LJnm0JBxXWPT
00C15jBD9CgTWzfRIHVwn5KEAFiTT65mJ3bwyMXR/Daa5wrBBpA383Ml3nO5NRTbLDOlxC8qb1N3
3i1sLrgjzHWexktLtUj7qWtWpE917GmT2o1WlF8MAiXDQRNhP2KbxVCWLRMrupKGEZ5VZT6NjaFA
ETXtEm0EPIzkzHuHBDCGKIqJqt84IZ9eRcxkZANxKWT2ytn5h2iA8dAnjWoG3BT4e8vn4BLC2HmT
xQzDDLZTF5Zr2epf2EDUnLKGqFYc29GK+pAYERpceMua4m1szIyedPglLPpxgSZ6hULSW0+2Q5hM
Kh5Hx/4GqXFl9wfyL8EQN3zGbQX7kPC8kSFK6m2rwdpZiLyAjnt4drUSGF3QDC9GQoQmBrFxTZVs
bDPYaauqzMF++wO4k6CxnoeRVPZezzDegKpz09QGWiHqG1P1zTRvG+4/8mMFyqkXj3o2alyFyHKr
y+ndgIt4TqfG2TsRzJ/Iol0w+Yaz9+3BedbaoGSC7ukb5ooIOm3veUBdvFdsEhdkNXGCAg+meWAL
5D4WlgveQQ04/2bJbHoKoBPmVZSj9PGoeHQOG4XGD10LeiWTMRqdibp7HgaCaLsieuFC0T3fb5rh
MAy1/hTlJ8yd01NUAqpxTcUey+ufHaui208UkxZN35MwbAHn9eFDaGoubsONWXgGa1Wids6MvPdq
LXz0A+cQWOYpZzDrdnZ3LCebGUHTaovUeQQq4zwOItyMydQ96K3xVGbV10BPFX800quGmHWVVkPE
ni76vSsIAGq8CrFNLoaVSKtinSqCIq3avAh2dl2eNUeE3x/UOzE2x4YOJkILykWrPznRa1qA3Jqy
vlp79cBR0D8j9IBm0/X9QriK0qmgLEz0cyld62wbo3XODOSKAFgjorFGyZkc2Uu62CC8QP8SKyhO
lrBuZdcxXZKE3tOuIgJUezOHTsIWck8DuqsdJNxwlaZg+nBKFKsKPCRq9TRYow//PibGE8qK4Kmh
PR94Tfoi++M41erJDiTrSvyWirE/4cMrzpEmHu+qm7KiKxnmOhAdDL+Sf/7vlcXiN0Qabn5UV45J
zrAhpG78brWYOiNS+GOLXSzceEeWUrFuUk9boBl8cREtPpF6Wq2qadzYs7hjkE34Dy/B+Ivbg9fA
gqoTrENSmm7+JmdXXtC0cKCLXaohd/Ja4+r4rABaH4QrLmTviUF9jiCg2ODSDy6W8pfKSIFbETW0
rKFfoozzg+MsNtU7kV4J8H5uGC7v2a7ql1kFeu9G/f0HZ8yC618U7/Mnp+u4J9DhW6jef1W842ZI
zCjHZxyrRq4TW7h7v/MuwpyQveeJtbXJkVgNcGA6iYWNbVMMWGcHlutL2I8nr7bUBwwl4QZfpKG/
5jRzaP7Y3xGo2OAoK0pgujEPxCcAqsKp+YN9+Ivn5s/ultnH85fXj1vUkq6SvI274PwXxX6EZ0ZI
TH9+RuluafkqbGreBJbZGEH1HlVGtkTyBMAycT51MmR5IAe0Uc06N3Jrjbb/1Ltf7DiqdsB0P6m5
A1JGxTtnHimuRbEdirxf1mlgb5vIupBM0i7vX8L/t4A9j8X3//O/P6jyshUEzyr82vzZzWXaGLf+
dLyuPpqP//UD/Xj5SPmbbx91AOWwybP/8Nf+O+BQ/gu/FgfwzAwD4IjZ6L/wjYb1L8eUpuGizvvp
/1LkGRpYPXALEUV4N0T9l//L/pdtMXBUpjAci6VQ/D/5v341BeFywm4jGDWQeKhL4y+mIAQsZYuS
Xt7QPELWr+JxXzc+Nhy9X/ptCl/CtBkOGdiClYi3Ethppus5khn2rnXhlhuFOyZKWp1xe/zHnz7J
hx+n+C9njvnLmXN/dUoJxcmPTJUP6DdbEJduK3EoDW4IwdlP5NY5IRl30bgM3sJE3HLLe7RhMtP7
jNrVOMt3HSnoGvtU207qhvjMgSl5U4VGxI5OAMPw344O9Zvog2vrYYlh+JhPsluaufflH17+r1ad
f798E9zs7LiSfP+/LlwVNKyeC6t1I4+9eK+mPLqUU1QuY2QBy2KizPBFoB4QmQIMfB99vXlohHGE
6xXgNLbCk8GU60d/D6OFqwHLdRvxogpkkrnmrqi30k1Ipb3vuvrRcIz66GElRVQQAdLXHZSkye0f
3tP8kf9cjOf35BiWweVDudgQZ3DoL/Yj+pV+pqLEvHGgZ8xqdVx5lYO2qvf3tJRadk7ER8QcH5si
dgnLzUvtAPJ2PA2W128ZSLy4GGCOTmpuVFSKi+U+G1Q+SyOKrUeZsLfC/EqBgOTx71/63UX4l5fO
uYO1R3BWmb8dTVmReQjylHET6GR08FaPo9j2aVkxEcQD5/gdHc6J4j4c43NHAMbnol6yU9nYYJN2
USjU+j6SIXtm2JhtzrQ/Rm/dB+z1eAtHLTLOGvI9YtCINjSqLEDuQn2FvOwYWApgtoNGKQpjxa7e
QfdX5RiMrACAomuYHJKUUIyd1boMCRSN+yDYlDIPt1pf5DvHhHqJBBYeKh5MbwpuhedhxW6QkGmK
PJ/RvzAUUPNkQJ0xtjidTLe2pIdaxfp5HIAY2KFG9Oc8DCIDGCFrPn6e2YELtw/fOi2HYQFLdc1S
AetIR+LgRgI8ut501/u9Pu4e4ghks45p69E0DPTHpbfPhdq6JUk86CMXTMye5WShwxsQg2gCPzf7
5ZKNqg6fUyu+jYDa9mlYfzIyQpGnwbVugSh2NrXP7u+/b+M/HaqSnpKNtVbgqv/Nwun2LsmnTmDc
8H6fOqfFgODiE/Bgm9G0sPauY1x6ZhP7fKxfgtA213HqwrTzMY7TsBfnIC+2rWL+FVfTCf3krddW
cxdiYSoylSdiNJWdqbd/eNm/1ok/zjCpWJgdlyWZ//96hklNd6LBrsRtshlG6TJ4ZBN/NZ2Ybp5M
3U2ZMVYsPdQQ2GmzM+EKh1CLn2r1MdvZjlIP/7hXYb1rmXtUF+zHgxT/OKjcMWjD7d+/XPEfPmVT
uKaLPnh28P6+RndKZXEZD+JGyET5oI907sb4c9gnp6DN26XrZiX7TPeA2+Ykpiw+CZ8NElT4/d+/
kJlm/PvKZAqFXdfVeTX27yZiFMYNlya+JayHT2UsrFP1lgSRPOWhuQh0rX1Nu/c4J4A8xJTmG2w7
m94wrvePcsS+FY59ggORPQ660yWbMsaG+6JEqlfVwl6FkXbiyyHJO8vQhuNyMcKOBrmVX7JyPPSe
UBuoBjV0BpJmgAXiH4uST1EcaD+Ksf+5ovwPhwheMouSQuDd/stKhrcoV6Xu6bd6CL9a+DiO8BMJ
Kapw0yWR/TjW8R8yd2+M6qJ14Q3JZwaPZ0F/DxG4OW2KqGm3oztVZCcYR6PBwbOYNAJ/VKatSg3o
8d9/N/KvF3LHobjgmsF/jn0v8f9UAosi0kPN7Iwb6Tkuw4uw27JIA1FqvxZj41xptZoAVGl00TSz
162j58cUlTq9cANIgv0gAtA7Vj58td0O3VkQx/i38s+WTmI5F+CeJdTEbmFE136Cw2DIzkT4+ybB
1e909AOk9CGYBUUbMFI2DwG7jFVa1OjmdLOEOu+kGPPG9KRD11Uk7zjG8BjPdXcTdwpRWyV22uCg
quw22eR2dHshAGude2UsgjM8Mx6y2rf/0CJydMJC3LTWOZhRizI5Ek9C+eZLOqDeFpTzgGzyBTGi
8DOkSTxiQDb0/KaMyuw2f/+5W/Na8dslzzE4JXRh2aZiQfl1LYnQDLR04cRNoV6Yls7UPY7BlB8n
p8JxpcnhUVMdoHwnT07jOLWLoKePltOr77S02qU6jJm2tg6TK7ZWhhOsNZulDdNzSdeCoWcJA8XN
x2Phv7SYwDzTVZuibAsoxkhevIbaMBstLGigILsoutI1ks+uS4hCZhwnszVQPxU6mg6vPxuxtZn6
eFe4OVY3NPZL1aBWC9psM3AdXPQRARmpHdO/yqv2H45Q8esm7b7qAki32BVbfF62/tsnpQ1G20lA
/7ehyN6skhGsS3pLTAQ28lKBsIhuBQphBJj3+bM9NgtSoPpFbBGzOHpJjaFvPGemM67+/juUv1eR
UrdZ09g4sG3XXSKnfv0OU4AmkR6P9a0nk/YY9XH9oGykVWjcAa67p8rRTgMxDQuCqKuVkEm29WgK
LVxZzNpcDt+C1vbOHit70Riaea5cK1+EbaefRk+dsfVpGJJksrWMQttYTRwSMzPFqwb1A+ltRAha
+mNvvvWS66JGvDZmSmntYqf50LKk3wtvkWkTSpXZl5dbEKGGpNiOJRrioJxRb0SM2Ez8aa7KbKnP
Bpg0LFaDF7QLDCTBhuFqtcys2F4GvpqpuyB/emJKTCHGSxx/RPHYEkiGII2lmdojp1ZnSpgKselc
s1p0SHHpx/VkuSrLRwEFItjOLQbOYe6vnCxM/mn9VZb67cRiu6RzQpmsaobl0Lz69UuBRa6cMkQS
jxIwv6Ta1G0s3L1Lm27OMtdOtl1+C72h2TjT6O6bKDwocl+em4mBcU+c7TJwvswOsYs9tpYFrnua
VrgHKBuFvnecyg2WfTM2tIKsehnJL0lNlp8DMQleDq0W8ok2bRPHD7p4x2chHmNveGk6qZ/b/CFS
8VXvUMTxgZHWGFVfw1ZuU4Sq6JttO3jsO0M+pY12iGEILYzI6LB0r4cuHDYup/TCzENYPCNvqYPZ
TGAfXkEFFpwrTnRsowi9UvLohAl+o4AqqZNqJ12fyRnEtIK4noV0Z95zVeirdMCMW4NZQk8S46W+
3zPa25BaB8cDFuCHnnfC2L0miiq+2mW/TvOYdjPO9q2TwPqG17eobT1bF+4AQDs2UFf33o04Sdme
MjTDq6aM3gjNrnYRc0ca5Pl6iskZoZPGkQbPiFkAg3Qs11cfP/2Cxkm3daLa2fK05sKvo3rV9B6b
sdaCkc8Qd6XjJ1kMFL2XMvk0VkLsW/Aqc66av5aDcehKbTypQqTrql7Xinqg8vrh5rkY4FHrRZfR
JeVw8JRcm0P6lbSScZdVAe/Tti6D1Z40m1eTLFPcc1czDMqlHtdi1ZnQqAZHZotUb/L1gE8ytbvv
EeLmo97Xl7Rj3i7JIFhVgG8l4Nmb1XP08PUmW0i330Sk0YGfvW8Tem/bQ6YUdcp8wCrxuTanjwxP
1CaKE3kbSUrnmkHLzJUPVuV9qqJgeiBHi/Z3ynhecEBElrbRijrflTHtWYz939AQG4wzQa5g+tER
WeT7vNanI19bSAIgo1o1ip1po+xI6vgSaphXIghkBN4lmLtG+VBwquyGQjXnYsX+x9uqLCBKvf3u
ityll1BH50SM6KOkWW8Cr64vwMHqS1IxgIayTsfaTY+GGte0M8olIwamJaUaF1NN2oBX1Oc2dPSF
brnDzSH9Adi6tuwy3pYMm/Hq0uCERR8UG0T5CM1ttMBOn9INH8EOdh67MBh6ji7iS5/8kSecYAMZ
8zuBJV/xmhkg3FCuDufR9BjowOlbAYPE0lpSgbMgQxvQTHlsZNdu+0oRNxVX1TWY9YJWgmCCqEo+
1oAUySop/HVuW2gnyV0eXH14tfhbJ03XSUZAJf2GMjTwummH8x1g1GTpD0nT6A/jNNLz28PfipCg
8yHVEWrSNmWIk6oiWzLM90lE8g5NbtmnNJDoe+MQzeO0C5tBXkXSlehvsKl4tka0kzuhr6ErvTYq
Nctjlklnfh48V9t2Ue31IKcA5zkc+esBB8vBxHm5Qdzy3Wmi4aLmG6fQ8by4NIXY2zlHL/DgbQ7J
tzH1/Yep6Zu9ZngPuesttXKy0MrX54oAy3MoUdm2qup2Iqhe0zI2MBojytHwymNNcOg9LBDVzDNU
N/sSTtO30dOcLZYrUpIb1Z0Ary0oxghyRPB2ZMyIDLU+xBNeo9QSC0tNzsO9lvGj8FoPWnjxnOpC
Dkmw8wtGVX7sYIBLTOq7jqEpC4FcB3WXo6J3lqX0nIc2x7vE+Dwph+DJIqbUs2W97szpkx2MJdNj
Ry1EW8YrnDWA5q1rEUFViUtxZZ0KVi1W3dpgUOMEtbf5v+ydSXOjWrul/0vNuQGbflATSaiXezvT
OSHS2dDDpt3Ar78P5Pk+nzpx696oeU0UQpZsS4jdvO9az3IxNJrouOH1ObxsGJtjPGi/EOSYJ1zs
D2Q/xQive+uV5t2rFs9jMHphRSvbbsgcwCCKaPXfd9m9c3wYBfmGawt+bbyzLZJ/DgWwn3WfSyBr
6t8zKuP8XiQudunNerDSLf8cw1nZICr3tquopf630AWj4k24QB9XxuZK4fy8afyznkj75K5gxZFR
NnA98XPlLlqYpTaOG3Y7AlAmlCDcuBE4jVDiHnTEcMQhtV2FILEaBtAJBdF+dAaLafj+5+E4ucaO
yA5QM/pzs9wUS4xsn6DKdyw7xVSBQAH28c5lS39M6Lz9neW40kQ1Hbhol8c/nEI1eydH2LOIrAIB
AW4PPe6VVvtr4/TNwSNIduOXZJWsYo98ypmAYqTV5oCVyy25WOZm0OHVTc8iZqAusPWxFEJFOto4
SBfZzaKVWW/+cTgrTCuzVtsovts0UJZE+NfSutUUhL4FornerOqcz8Nm0sj+a9Otv0BkV6EMc7E8
r4frvUiZ6N3WY/CN+8bQ2q2J1L0ZjWfy3SK830zJbu5qB8VgvxMx+sRY+LveyeYDSQ0vBJHHMPoJ
chuy6UFPSLvWvO5CU1YLXOOXLpH0KWzZJp0Z9rSDAWXdUZuunuutFWEkHS1HD7paoR5TisSWtLrL
/ZeOGvs+QvkUaCL/rvz2AE/P3jBWQikZMmTKGIddguFJyMKuE9vTpp0q2JZ5Um4UnnhslHFxVg1p
V7723RfZLtFAlkQxO9ysy09NqoKmi/BqZ9YuGlTgssS5ehneDbuKT17N3I+Etz4m5fdSS/ZYOXta
5Mg6W9R2W3DjVzHm61493yL4fXZsUh9oE1LORKywKwww+ZPZXigNHcuFmJqv7Otk4aYCYyxJ2OhO
fgRsfX0oXTC96/PWe+tjn8/989r/648/f4MdUxzsBi0m1O7//JtFy5BKnM2//oys9eTgT+Plb787
W58j8LQc4BOeIcTwks9fLpdVURjXv5oWVFOw/qBieCIxYeg4I7Q8//yV9Sefr1v/lfUwi6RgzR/t
DDKLMbSkPdrEcZ+mXCGVR3D6RG9/41XdzxRlszYueE5YujtBCjtZAiG97fVmFqLZ9ikWUEAjDPgY
jAj/7oBJeySz44cmpzpje4lI/6I7Gfm9/sCOwxIUw6T4Ac3FOSV6bJ/LobYh/NoLl8P29T1Yjmfl
eVzJ64/Xm5590NlzMXaLWkK9Kc0EydPyamZB+zylKaTPdD6sz1sfWm/WwwJm7FGz7R3qgr+eb+fA
LddnSEI0IZmm/u7zBazkyaVht7wt5OQdbaQdqad1pyLr5rPdMHkSAdCi459hYRSzfUy/krH6bBc2
MQ7LGBJCtQO2t9wtCwSWIDmws2DT5oH1Rjm61MmZZJlbSRZhPbk4uzU+er1Zyeqfh2vg+J+o9c8H
19Txz8PP163P/jxc741Rix6s9RiClD5bu94VFBHE8vXMLAjgy5r9JUJTTmBXg9jpEwK/3vsnGX6y
cXF9Pucfh+sP1tz0z6f8yY3/PP6vXsJyYNi4Rlbv4p5ax3Z9NvmF/l93sVuDcf98JW757mAz5dhW
zygvwuMfYv36us+nff7RNXni8/C/et7aDft87d/e+PqTf7xEYQAJZvPmm/KhoXzaWX8+ubF3TQNX
0vIxSWIou+fV9xYWGcT59ZOR2VCifdABkBauTfwPArnPM7oe+isOusBMzvlY768Pfz51vbee3qQa
SCv/86RhMLQFh1vMBzNNjgMy4oqgD18GbV/tajbi8CDKczORJB+s34BxFmn7dVzGQ38dfBx844FR
KzY+bbtBmQeLYdEelosUcb1pWvAJm8/j0I60rdbGNjA9RwbubLPD4Mu1/tI/OSLCiKhLhJfVcWhr
zT7RgVatn+p6XhoWvntUCy+SXd1pdUOK5QTPHfK8Llg/wH98/OtjfztFsl4CDP586p93w0zyaALE
1uujH64G6cZeSLlThf177j2JjcctH/sxxFmiqV0+2yPcgyzDHs2OS/f2ntZ6+4QUoAPCNGA/Sw8T
T2xGykgfo+LuCOvwkbhVLCU3qZibGy2I21iL+ov9oDmhefXKx9CwoxMhc6dIj9wtSNto08fGx2y0
1l1d6S+2gn0iMJhlOtkRBcIZrxFHCi0fyT5p7emOWLA8sBiCmfPoErXI8ipRO7ekj1/mBrwfySEv
KSEQB6f2PlCwYQ3JU32TqAH1ZsJcPyb+t7opDXJTUcKPlhme9EkDzCQpjTn6Nz/2nD3ilvnYeca7
jecrmBSGZoEbjWQMiXGBGF5QmFsSVcY9SMyalsT0ndypb6U2VJcV+aLrbJ7oMAnWBr6zb9qMHX7m
Ik0zqxG16/hjpgFM6hAO6xAs1wPOyBiwyiJ1T6PpDROye5pK92cZFtNeb3v/GNqokFzdf6rLKHly
27k+yCF9HQqrC2gO5ztiYaOdOVXAigtlf4fNom1NY0ZSGSUnxcVwH1VUq0BvDfs6qW5+qn+x0ZUz
xYY+gdZjtONjxzjm4bRqyh9aqZe3AUA2U2N6pA76wIBUXyySOE95kt/hSRxgVmaPlq8XL2TymiyL
rI9RTPpbkx8BUFaXihy9PRrcivzR6dAvOqRuHtIT0KhAEei1oYHsn1H11VvOx4/ZNe8GX9oX1GWb
MhwzfHXp76KiTpnpqDXJZTS2Nm7JzbmgD3Qt0Di/eRl7MfNlhOfzPY8SbROJHuhnFS1kpK3sxv6a
OYwftgHOSrRAOOzWOOSt4V/rCrcr2kmY6eEcoN+7H/BnH7HOo6nB0GP3+gZVP4bFbqSEYk70KAsv
u0Qd7D43T9noMdFpnnuHzxbmZEoTExWigSf20HePyJPg1wyWB85GvkUDlAWrAh83hJh34PhsdBvS
ehOi8POGCdCV0r7hL82sx2nM/GseAy3VC9DxifGhacRxkW5gM7tG08aaiVULHfACpmMffDiJII88
DcWdvPMpYhPL4LU/C5Dhd6lvvNG/YQXLDn1vGCrg6q7ugEnv9QlKllk05eLTeI7RTl6L7zMt57fO
/xByesJXGD4aifXNrK3xIRpDGzjJdKOFV9zZLo591irDCRsFNPOqfWvGxn4WdXbLRQNzTx9/lA01
Kpxnzg2rDBgeRR/JJ0Ruprn+4ml5oHQCtsmUb46Qld5wN8sT+9MToggoJuZ4xfBP/yIZYInZ7H/L
5jIYsx8IkfLf8QFvmtDSjhDpXlOZNy+Y39NQjA+ZuY8csEse9lYwIGctsXNKxXRFiatiiZSLLX6E
8dAkln6gaUMO4JDjzdQi/eoRcHGocvoHdTlF8MgcWOjE+gkWBU2GD89EenLpZv/LOJD+bbXzvB1E
P+/0mRohdPp8Z4aWeWHhReAxmuqjUUNoRxAYGkjy7SL9OiEUXHb7GmCK7itseJIxYTgQO1n+mrry
ayzdPU8p96aAAoBXTl7qse+fkB48i0ZQT+AQwbI06bYA83XdD2hcMCOld9fH5K5Nrva+5MfcdRLd
+xSLrcQCd87yubjSdv0hdAzmY/vSRZO3x+53rOz5lhbya6U1d47djAc9pNfqj+86iBnkotkUpIjC
ERWCmDd/6elJkQrx3fhK+OV8I4wSaeNJur3xkkzfEAaaUKesb0r0zrFPh6fOTn+vii9gjHiG0Onm
Rbwb2Mu+tHSoCYGcmlMxPXlJrQfDCPR/laqqgQqjiSK1NJ324LJrzZ1UezWEjoj0KvJUvMQmDmHa
AVe7Fv2GzoO7LQiP2UzeoF+mSEdU3ewHe/oyW3ULnKzt7uyhTIOqqv3Ad591ZeEcKqFQgdLCOwP/
Bx4e2D2CSA8p9aiNg/l/ASCVeq7dbGz/GESfBfl4+9iU93GvCozaRn8t5o9KTc2jR7muF+qZpRzI
PLoH45ISabaESYKSac00fvbxOh2MOCVSpW0keAwVv2pmODy6OoWwGbbANDv94zD9SITVfJBmtxBf
ZjLzMr60VCMBVqZKbFx3SQUfIkUNKJOPU8ec5uWt3MKbolOSU03o58ehI7FxfSQ0o+aCxPdXlvr5
0UFIThqfc9DH8upZtnacSWXcCqwOuzbkgiHK7YB6Gq9fOshblI79XtmK66JHG26kWfo6LVazqIqh
FBbpPeZzIrfngo6H33AzlvdjYefnJkFwzndi2zri0rdMDNga2p3spp+O3d1NlUFS/ZSgqm+QOJfL
sI3DKphK/N4Ni0qWXo2/x2JL6X5C9NB3gLu14sF1usPZ1CvAvbB9AVzVHf1TS3vOseR6lvW7nHr1
Ju2UGG0cS1aYJ08tpIINlLuDXkEqA5XyHbxsdWsH4q9xM+jn7lFzaQI6tbVPGegPtF3YylvuoZ7K
iHp3wRxGVVQ4J5IT1SulFb6+GsGhjW1uKzOySKR1lrWS+k5xXj/kKVt4r1b+zUrBfhqo3f0xG+8a
9RjJd/7kfFJ8CntAEF9jp7E2kx5LEhmGls69OW1Di5JpyCezlaX72lV4lXXNbhCvhqBfs+xLlHch
HT0y/2Il2n3jkBpK4MCwl2FcbvQWXDIr1a+Wlb8OymLxSonVD+tuNyXKYT0wvmR2KRCXWRn0ruh+
bKh+pmTYb1PNRMXs5UdlTsRSJnhWMwxKuvOd5p1xp7v9gQ/SLAr1bpatEWD+/hU1dOYQnVuPCyLA
r0Ebuv7DGA0O9q38uYr4Kg+JN+xag+GfJQzfimm+N/BZQ5yraRS5+NGBbwbopd8Sds1UkOfkhVjj
G6E29rYG/3fAGofk1wIb7f9M6pGw4YHLtUNAFKRue6dlXbNDHh6koOq+6NZvVnX5kVgId4fDkq9L
L3/RzHmye6H/NLWEQjIeNGYvGWSk3hqgqh9l7r7Gc4G3M3IwBpA9zvejZs04ZB44GAfDtKi1g+8a
8Uaz1eIjAZNi6m96XX64uG39pFVn0g7mzWRh9y1E2GOtjv2rdIp7w3FZ16MeCRIYJMc2Y6fRsJa+
shXv/cx91Npl5RXm0CR6+HqG9zijfj9iqUsOBKDQZTNktc/zmvDK0dnFkdVTFoZMFOM6GLAfERSY
pc67H+XfvJgUVDt36qsyhp1SY3TRO6zAWab0I8AjHwKf+eCVhfdgl+oQulQwcgX3aYqOlLKpq1jz
e+0X1aVmMGhpx+yMnjJcZWJvRtsWnuvefErRzGzxKHfHWoPmAK0Es2255FiONOxyFvtxTiyk7osr
ogTqxdaob9JX6WrhptO7POhcHSGS7z3I0Z/ORIe+j0VOsovBhOLSVC1H0BzLmr5l4jtKd/xZ28b9
OO3xiDFWY1C81Jn/gAr0XhgUW7BRn+D9ZtuuaHfgVd2HOq3epZFdkl5qB90Q7UaDB7xJ6b5BUuLf
YVmVoonoIFITLpNOGnQir892o+b9ZsFjXjSALpvGt+bTiOXAYW67F45/amrFqmLwSkq443cHDerO
0vrk1daz+8JqsU2ELJucdt4nTZ0FWedSXTJtLnqr23Y5vIbYLDZe9g0csvurhM1sVe+JqQO2TPX7
vDffK6Sl964vv5CVZJw7YRUg3dqJ9aYK6QLa9lEz+kuVKRnECVK/uDSK20KIMplYkFsOBTAU3BbL
78REmm/BI9c+MMJcHk0tLOi0zR6gHOJeMPw8ZYy/+QR9Na9Ao0DOSdmt1AsidhAHwxrhEVfzb2rj
T+BX+LAqsLwuQBNHOtMRO857pcIby6P27JlwhtMIZHCC2qABmJxd3ah4ry1lPID8kBujruXOrqr5
fuRMbKTZhIGHhS40e6xwHbCOqXuYOq8HCLpEeD07dW7djA4y5RgZ1U3Ew2MO3Q0vKeajEEadRDW1
zw15jnyDdGEPpPEqz4ySfElPifM94ytccdHS5MDBPI42eLB4wHuxLMYzbbz7GEz6Nz3e6VVeUoDs
93TdvVNT+8PwKlK3Buc6eOqoey0kZ6eC/GhUEy3gueQ3J7v1O45MltTNQp5Uon4jQwTKAFeS5gvd
fpo1m1HQrka+z4Btgc3Jf5GlBcF6nHUWR1V2dlCPOiFupXgTvcWedqVLU91F4zdNItT0KEI+IIhO
dzjv/GC9yRC73upi+qIy0itZ+RXXubCP0GjZn5XxQsVFiZR7HfQVTGpsb15ar2Jh8bVtLKSSvhFt
IF2HewvdSKAUe5C17VSJ4Zyq0LylYf32V2kg18xTlGmXigfHJeObLjs5zbfZlv6VdAV4eWycdxmT
DXYH7+eSkcRg0F/qNnuss8y4RKlj7eEFXCbT5YTrtnazfLKzwlo4O9iNT5aafrG/bo/aZH+IkZic
FIbeUcWE+LAnuuS2/ZUGH2DELPYR5Oo/qxkQFA5Sovosu730PRE1XDdHOVQZHTGtpbjbhztdkFCT
Wn1glhZ1IYIrjlaTY95a0ppyv6hPlIDFqe44jOVooSOY9LPm+gmzW1YFbYmLBN+3OrAjxjzPxbWl
bJPD7NVTGBvzgwNXdrcIbfqG3k2Z1NXG8IkgQp+A+ipohx62yWB+saufOkBbd6rUtWM3dmId/oXv
DCg486mjqvGYZf6dJqnSdLpewH3Qx4dJxJuui/Fq4VjcgDS2Hm1fu1BfgAublre8M/dgAM0j2cl4
RyMv3s/SZ4kQ9sVWUHk9i1QDRZi3rOeRde0jqJ47kLJfWmqKN7spQxidXbcUuJIgj13/EE96tkWH
qQ6ayzpTovq98MsmK+QSm+rp6LQOarcGl762FEjyrv0pkyG8jTJ6ENFwH5Py/TYuQOy81I0L8y6u
e+m1IO3Sq44w8FxaBktSaBhHUPomFmsg2JbdB3R967siByPfZWaKcU0WgWam4w4Yr6N14sma0l+V
oscateV4yEiou0LW9UE05/m27IzfWqubIMqLYO4hFyil2p0D0WXmW4oN0euPpUP7fKVSxGFu3GkF
hPwqvkpaXgghdZzIDtyMyvXVQ0w6mUN9RovVvWqdVym1m2NOyd5y8S/2GMUQd0y3LvWtTVdE/c0F
V6HVjb51lg0JEV7pXTH3X2Zw3O6QiZ9qgGBe+GITWr14VQyJeIOSlwHuw8Ya3Lu6FfU3n9guuHk/
hPAj9uOY4WwtOWYhKgoiXzD7mH3x2DusSLoh2od4vIPKn1tW5tKnWFE+IL80T2HD1ZBD2mExBoMR
43HgUnvYotZJd2gply0DDKCGlmcLqkC5w02MNaKoSgQudsljIwkDMxnTUHyXM9/Iid36sihJDSM9
A53r97Qv6bTL5ljjFN3MCWJHaZIJZk+8Q9r8NAxCEYxY5dBnncMRmiOZADsL+O4h7Y2eDgYWhraz
Evp3+nd/4eLVDZ9xJr8OWaade1hET4ZJM0QGntWQDrhYEjyPzYtuYXyNZVTuhmhJsskG2oz4DFmu
xlr5u5iAXJpsyT1oJts29otgGhBctn3JuI+3b9uw1dvSR9H2Q55g2G6zrVuCZvSme22KS/aNOA8d
YhoARL9q0DFIAE60Ey14EzXT7G66UHRnr6Jn3xaWe846kJ2408UeHiiMksjac0WXCCW5UBt6eaF2
LwCEZ0NDamMKDkrPvI2N/dvLH6JujE+QmkyoDZa17dxYHqqhfgbi6CECv5m08I/ovAsavtb+T31N
b59SnxV1I/3pfprZLjRaDseoDL9MEktkJLxoY+WyvTfVA7NRctVa9+tagsndBSQfC+OYvZPVZdDN
RRBUbTsut9kaaSIC18Au3R80wNwNkIGRmIMHYiR+2oVz8fNQBW2qo9TPFbyK0X622xJ6d2Ujm6gn
VgeV/zj4kLMy2bBnNceQKqn8zdt+NOvklbxCsWspmW5NGxt8KW0WRwNVFLVIOOJQ/9YZabrzYJoj
u+0w8JkwrkVcOvei18/JZO3HmdgfiYh758zlvCdQGVCqW1H+c1lZm6bMn4SRv3pDAsQtsk4RwJHA
GliAODgx97pfQdAt7LuxdfuLpImg30HMn862NH/1SCyuBiDT0YCQR6JNGyR6w9fNd9Q2xSa8iTJm
OKCa/W5O3JF9sgEfz1sWGAMax1bat5UqlGbhvSr1PaFp9nclb2KOvatZUEcqUtwndjr/zLQm2hZ6
z/epAc0NlyNkzV39WsXw4eh9lNJpv2yoVaV4QD3wS7zJIOaCv3cUvnfxao+j+j2bJA2xY0IcZ8EA
Nz5YcCX3WKyp+zVjDjCtelgtenmVm/uUoJt9xtW8pdq8LVTf3CrlXe3IKJ+o24qtkTjujtXUa5fW
yYF2M+qBxPauCI7eLfhRlzrCI9G7FgGNeSiwceddMNUtigdvpPXROFcndLaTXqBJSgFtDr1OZxtn
pkt+8ctESwKpLvqQsjK2ae3YO1TF/bHVDeLzpHULkUWPOFWs6XnKY3my4ybaYyS0t2vpMY3gwGrd
g8hGqvTalO2tLv1aL+l7cGPfhpD+i4fm8xJl8r5NFvGir+2ESfcUckl0Vv6TdFP3st7keBsPcVs8
kW9voty0fkFCTBEOo57bKK38jj2aVXJ1hQQ/fskSdwHhB6URY28oM/9FWv5zzoVwiYgacFp/uaoz
inFjTokri7t7lHDtvZDewQ/1nDE+0D3KrhomG9fPf9f+oAeEDjCRtfJmZoV+ocnSnWDfsyCp4u5M
HgZmDu1aEw39moxp9th8iLY+lEmVvTI7G8QKA0Np6oOlifRZR1kfYBWmZWNY0803COacsxakcu4h
4mjmw1pbMJontijaEeZ6cpghztQx/Q/da5Kj/nOMtfhSD4z2AHmfy44j0du7qTP8Gxh4EJUJIRmE
gp8xwH1L6t4LsGFzRXnEsCqPKm8CREqxqF1SkI54HKhhxYIASgAEFGyS4wRSnyHICI8oRJALTQW1
pQL29OCUJE5UhEhoYf2st+Z4UEaMHR+PeOlOB7NDq1d5xl1RZvDaFgXNINunMsMIr1SF7LRPL7Ky
vVMKrG9jJFV3qbX4UI1CByhVvfERyMCaWYJPpvFgxrz9kg7lFnF7sa+BnW1Jr7F2JiviAxrd5uxR
YSFFAcmeI65Trn1oanAOoJTmvVuRWCmTt47g6mMcwh/oSgfKmp3cwhLUdwTf/pp7MInDsS/umuyD
iFMYQ6L4njKabkzkKzh+opvMOhWUwkz3tpEyGjlEYtojJg5NGeZXe6A4nHVfsioPz3mrvZiyk3fE
MU5b1zLCQ91Au8Cd/tiMQ/kQjr9LmvLBELO7oOQzPTiwUO/HDGy0W35tdAl9F8sY0jwdGU0yD2hk
y+7Wl1IEg83+QXgbA6v3DdORfXP87AdxsQSbeZN2T7P/2c9pfVCua+5GBTUiBDnSNM/MOT54kMK9
EPgatsR/a7g0j4P/RN07e9Zgq01ddaBnOGwhSBhPSmaQECO0k3qOEidK+LalSXx1MvMeFnl17xtu
cZe3r38OxMD3Akn2VksQ7DlW6V40E8GqViorSCyLD5nN2QtQXb4kRjRczY6gs6GHz6AasNyr4UIo
VlCiZUdJq6g6EDRNa8rxyLOmZSUirbqqKf3SQ53zdEN/qGhYtXGPf3usta0rjYZKlDiuO0XeAqrf
VDu6bcf5TaHIQVtBYOu4B5HMPTzMCbwLgAZjTMcHO2LHGYWPTUwIGf8BK3Rv2udK5EEWVmOA5vdQ
cbKgn5TGDnWoe3Pm+vtcpMN+zSetI8PZW032Hi3jievivgaf/4gBO0WfPo1HdIwE0w+uexwm4hXM
/nHlcNE30A61IuKrXtqOsmXaVz6aPUv+Qa2hVOyPSGLSjeyZHCh2eRsN/wXAtYxlaVtdAINSfGIe
ro0WTZZbBmnYXmq7h2Ihkc0NA34z3hOaxG44eD0FuWg03oAZ0xxRPyhgZsfJgkgSKtjdhmzcjZUg
5zdFZ16lMi5Sn9N79smSrUBiE7pi04soZYVZNKLgugR9UdBf6K7UWI+2q6YXK4W+HDFkRdO0xPNO
z6oFfiZ1opHQPm8HuSzPyCANZwFRH6XpDPBvM1XTEnrco8vBQkPwqXhxTd4pEl7Ym9hrTMq8ypO/
HDOzThrr4rtSkROVWMReJM43Ylxc1xm3bk8irTLA7xrL4Fm4JCTpnDcNRnMjJ4fFn5EBDEuao6hc
6ncFzE72KJkbE4aBMQiMEyVCmljnKqrTh4F6xtYZKfW2XdqdJXILeprOnfQAKsxsuK6NI76Ezrcx
cro3TtZrojxFv6JRG9vsURc4I/tOPbb2sSVeB7P6sESt7kLvIAq/Zf/MBkiGPusPp3iaYwzJYwOV
sZfvwtUCVSTPhVBloPVO9zBXxcmq021lx+BLl85clnOpS0N5x86YOHsiiZhwhHEnLIj900tvIUCf
qtxngMyn+yoeEWg56h1OOW/SD3eiMo8aO6Vrbn1oyHEPhNPsaErUTJu9u6ODGW0nkhEvXUWCtWZk
4VtB+ocX4x4pjY42cT2rIGkSqiERCuZ8tqJdO5nyUBaUYDt16adBPbxEiJUutgVSKH1j6VTvEDOn
TMgNMB5nPnqhSatEc8yTKItXpNLjxbdGOBt0isbWNs+9yupbg2Dl4HvzB7S/8qILs7is9ypblheV
GW9R3ch9aIJejAhNOK/3RmAn86hN1JLy9ga0OYAHlxw6G6cKEe/TVghkY14CKJ8okieFfYhOMqe5
HGJkiamvbyoXvsyaXwe+kow2uBzbJvJAYC6URTKjtqu9rKS9+jynPxBi3ddW6Ly37FdIcHuXowv0
n4iPi6tqzO9KAtzR3IuZLaaChGJgW803MXTq0Uy/IUu0nztCAKwJIHqi9wSJXyrZ9oRrCbHNut9V
UnyNWfkfaD9Q1UW9zqQ8E6g+FBC6UtZfRQK7bfxq6cCB4ICNO98z2UQW6fdVHzFGILVCldS32VIR
0TICdbkqKWR6Hsk78fAS+6m4ajEjJWWo73BPtylavQ1qChhBNmBRm8u40Z1Fr9JdAOS/Fcb4hDzP
30WkCwGqLg5GqBGqaBtne7ZvFomBO5AJ9cm3+l2aEFjue8OlWRNIANdLGKI7JbHxWhWrbrPrsWv4
Fdw08zXC935mmeTsOrrcVE+ZHTpyR/5IZBtxl0himJMFxVdqnly4zd0274t2K/HREU7te/u2oHqS
KFODpRrTS5Yvfe7VQeQxSpTESm1RBYBiLsEbZoTKb9qRgjl8JMqKqguxpWdp0Bb9QGuvssHwOzn6
VPuU3tBAhq9mW9OMZ7Tf+g6KlMTNqY2WE8Troj7qcJ41zblRymLZL7QgIULi1ctBX9foopg3DwWd
lwLUJ6p3DyAO6Y+n2baZB6bqiLBKHRUShDKm8FwPR1Pp+lErPjC6VEB1kvuYguwGZ0l7bFuSGh11
yPrU/aEAHjeBmlX/VInm3osVRBhbg0vWU/8ELOEs8GRzF2c+QETmH8Lhu1tqYVsuqq8FJbUNdiKX
8QUGGsSrbq9CdnkuoonJJyno6OcdvheH/HBw6iOKviK/jWX/Y0wN6pJhdjIn9xWaqtzXbqZtRitd
MpQKFXTSpqBKu5KVNJhVzyfclK5tExrNWdrNe2Tqd6Jqi4eONAczUdENEv7D1Mew2kFB7RgIp3Mc
YajXS51+GP0n9n+L5lHdaZarn5q5fVr9BJ0FkzK2q1PXsS6yrPQZ4NpwnEvnrVuoTp0kUNOqtJ+2
YqYo4qwOtMmHDR8qbHp0nbZObpjXsuu+R03dXZJhWgSk9h/j8/8novwPRBRh2f99KPZ984t4z7/T
UP56yd9oKBYWB/BDnkOmnYV37m80FNvBsI/FxnHwO+JnxT7Txf/7f1nOfwiHn/mmKQSmZx8qy7+Q
KMZ/+L5vuS5J2ZZLUdH/f0Ki/AEKfbpmbR2zMf+CLWzmIxvj9D8cl1kLYFf1fvJQht88vaYSXc/t
2ckpq7RqOk45xcKqf4vNOjzTfOu2rCWhWiQ/Iz3G/p5Y5XbFM37e/AE4puZ1hDC2y0fz4dMw0JjZ
paur/PCH4mkvngBqge6eYv4tj3pxXm8qFwEMa1hivRgi/IFh2TGMKmA7B/yNrKaDM86QvQGE7dsM
Wbxsi+zYm8MlNK0faa6FD3RLun1HAGTpAU+caQwvJhfH3zWRmh76uk4eM684hZ11B1MeR3JboN7I
mlM5mB8JKEJUqdolspSzqRf7Qm14CHwY9Ypzs6hD13v9EtjgiPFNqiHa1RV7+6GU1Lfsu2zQs4sW
p+V2aNuf4Rj+wJrtnMfcm4JKUnFKCked8W4ZG2SNmA7CnrBhRcDWcuMPo3k2sRQUKDIw7cOPs8gh
ing3WnpeYazmv3me6+GK+wTt+DJmXcYpA6IJqFg7dhSahjqKLhki29287GvKwditKNb1PfiO4xyn
mVp0tlRI1zen89c2WiPzYFAdOPKKaBQzva5urmkSC36G6G/RZO4Z57AN7k/cJxaGXCI3MgxKZwS2
YqNHIt8htc9J2CM2ExuQ08LFwAhFf/ecdM4pCiF80nLH82N0FV2+3kEEqVziH7CP7QjzyDjJQCeL
iLw+bBkn0//7R/+PM/F5dsjysQKt6X+bFuZMOYVH5EgpmLZR4qf4l89mHC3AjZX9i+oYFYFetefI
SRGQ1Esi4XIxfJqA1nurO0jkWPmsyd6b/PnzerO+oX8cJqaoz81MObwRBvZgTTr0updFwJ+78yge
FHTZbWKI99Wd9OlT+jw0UGmd2ThaRw8bznqmicD5i8e7Hn5+GdZ7yNZov9vtsFmvyPVi/BuEdX1w
/Xao1P5qFv/J3nksR65sWfaLcBsOhzRr60FowaBKMsWdwFICcGgtvr6Wg/keb2VZWVnPa5AwBIKM
DEYAcPdz9l47kXs6Or8/0/XzWzfvx2TMeJWqy8rjjbTzJ1tJvVKLl4XerM9k+FQJzUGmsEJ5U63b
XzcrT3W9znOm4cTJaAKvo1m8ljb5QAmmoIcLpbr84zG8VXfunuy2HZe9r/nBsd3jr2yyrxR3+0s3
lDZOGX/a0O/HqOcLXAd6sz5cN1agR/OoAhXofFEiPwkqHtVAHExUdXLnTyWxqcSNEFk5pyz5YP1m
WtFXELOFMWgMP/ksr/vSMndeQqqLLwkk9QluGVeh+fqm7H2XkNJk6ottPSA093bdyH/vrQ+DthTH
oDEhQQDFnfUvWGFrHXOV3BggsHgV4px2wBjcHOm0YRoRHSzWCLFeKJj0Gi9kvJK9YE+fkxxDWmLE
8cVeXvlkwbRGdkYupmQzxEFPzkHNXTt2Plfwra6NZ7/4SuYsIvgga/1tx9jON5NL83XSN7T1iSFR
ef0ZCXF9nsfaJQxjVC/z3C1c0RR80uWpDep8U+Lq2sM/uFfL9I32I90eA+mxORCaSlFej3QsWcIf
SSCy81JX4lDTObRCstp9M8HT3H807fpEiovcWkXwNa/AjSxj/hQc8EcSeZWbdywrs0NR8xN10p0i
pARIQxXFhxnRme8VR3+avkwYbsREXcMuoV0jDdi1mmgzkSuTWfpUmKYH2aSExfbQ1meYuaXIrS06
yfvEKqNDqfz0gs6UWeaQtEfKsMC2oopc4dmNdoQVPaRxcZfh6OUWMSR3NsZq+je5E+UYz52taVXL
NXGM3URWyXnurJuopw8+lrnt6ISAtXMMkyMd7v3cM745/nSqnfG6KGD3YB/Q89DZugbp/HFqYsJr
lUFRLy5+UIqn8e/33w0TsRi+T28vfWqwGA0WZKgYrw3ac8Hwil4d06Ci8aQAzETzOBySidpplc3j
1jXiBylRpHitk58LEDTIWDYE3GK5Ij9j72BcbR2ieZRld5eZtbrRBBLUL3nHzkSZmCwKVgNtSIRI
AlU+Gh/KSFl7x0ZEJ+2UrigYKdId1HZwwM31ktpIpnzBPbyU28aW8iBJ9aSZl/5Eu2Yeo4D1Pov8
rHHHl8yW1h54CV0vqXPaaEebOKFnuiw7fFHk0auQaXnFi85t9tgt9Ef44qerVaTG/TTH/HL0I2bp
f+9nLBnqsOohVeevE4ruferRsRal/XepSEIcFyIw5EI6qdtFjzPmbNn5RLLTQTGMBs6Hm5qkjfqk
heeDs1nDNUfVtCxBQARHOe1Rvxc3v3Iq/HI6QI950rfMJasYIRoWLNlndJlG3Fw+5Ah/GyO0CYCr
0D1GXkqZ1Ex+pBEEiDEPl03sGbdeN0voiWPX9hmiJy6goYi/tDkSE3NBhjZUtThTooRMmyFnTl2E
D/38w6ORvRksYewFujh7+SEK+ejlIQB875ZmfKauWf7dBe0XFIUUjwPyXPOL7XHdUkJvLrGKoEDF
/snKvBOTS6ToKVdnHMfexkF/1ubCeUXyZBzmMtzg5jUIsale01mde4fGKobLg4tyaZeB6LWUqndj
TA2pt+OPpRt8zyzFcKIhyr7pGPdLt+8pdR69mTTDTCD1ikcz29O83Jr93D8GC4vNIaAtL4bxe1TA
QQa2rhBvOoiyzuRWfhpZiu4qw/4yuQw0Hj1wF/ZDki1IruxfaeM5T0Xz0sx04gP4qR4UunOTuvOO
eSl6gXLg7arwhIwSQotDXE3lnxoDBbiVBh94o49Jgk2yNcb6pkiBRtEGRcr9qWb5eakirYEy76QZ
+nvbHIj/JK8uie37XjC3HFyLPEJSEUjtNI1bHo4tPdnkCmPnV0XyFdgAMz6UmYvMRZDEJGXMlNaq
UUJ73yYnfFAGiWKTWd+ScEFwPKDWgCN21/XTvZzbhH5C+oSo/LkxsxQ4fPdCYUK28UPWJc01dknu
8CifRA6WEbwkYpOKFrtSSiG08UesfB0VAjBVYl9XDTOwqUXzs0AJeKABBFHBpc5AdZV8zTY7yrQ3
btQyvjrO30gVwmsT1gVt5pGhiKu+I0OaoTZ9HD2mMqYddaREHIio+jb0aYa11/i6FDAMerTpUcJM
fLEpE8SSnyKc0kfaQr4C6wc8zFU89qe+Mq/GlHo7YCTePjXqH8WCz5QPAquxeqCxuwkqo3lcaF2T
UhN7yrllLkmGC90TCqpYq9N6AqA/zQCvo+AyTNTnZeUTaFrq0DRcs0SR3DOWRqi9Hhu/7rciRKFq
FRYf7LxsRxehSW4m0OYSxTLHHPYp3uJQe5Dj1W/s6PnJ+njdI4O1fns44lVutWnZ18uXdcPctHrb
Wx8yJBaHEefztFqgc8qEQ144GzJFi53Sk6h1M2q34x8PS22zjqZLoW3XJFlSHMaJLWVDYrGmHzRj
m1y93vNRfCeYi/RUohoivIva2A0GojnGeL2RQr1Kbf42tA28Tpl51aJqDj0e8UggOEr0ZjH63xu1
usp9bTAHJr5Dy9deQAepndUm0BZiymmFdqVneiOcIT0m+NYbu6KmhZM91ZZ2idEQK9VwXA83+N4j
DwN8DsddllDDXO2LZ42BTd4EMO9o67xhEmIBqPwHEOd2DzcNAgOxgzjNzUsvxuYfm07Pyq0o9/Sy
7kZiT3lZN5WeD+dVgakf1Nwmgp8EmwP3f2c7s4nsjcdoD+ZDmmv4FtCAHJlyBh6GXanjL5Sela8P
ScjJL4jb9Mx+pB1rbi29y70rJoSDiWE/HrOpXO7n1rwSjCA+OLL8GGYwhxhFBFeZGd2iQRcuc/vF
jsKtkv6jkZec3KUwHpSX/OhjmdJZKb3rjN/w4GukRKjhEr7egC3+uWQwSDIHlIBBxsxeNKyPlrgP
cN4N4k3pkBRMn4T7PYlm2pL0MinUeg4+Y06ROEEJhXcHAMYwn8KC+UKh2RgakoG76JJpbEahARqD
RmmkBlZeis7gNRrr68SSyxvb8vmOoaH6YOica6P5RDp19OIio990VUJWqxDGxkYr/UqYLTpEQj2F
Pfyas7C8daJDBayZH6mmf5iaA2I7A5e0JwCEaAwMinbmn2bZI/3E2DRnJKhAbdi4iSi4KmGU7hId
FYYWc7pBQHmaqI2D5b7niwhOZeaoR1v8lG2T3ts1HVtq6GNcuTtZKM03yYgLXtz8kLckW7YBlsO6
SuYHtRDDCIt8O6Si37XlND3lPd5tFEy3YcxZ/3PCbMjx7dA70XHuvWlvmkt+NSJkd8jAdiGtsPtA
Q1qgZbS0cAfG8ymhyurGPljQ5ifRV9coiMKjtwUe0N06UDSnabYf28QvrzIbMUprUkwOMsbW7Bhb
U2QiKsmu5spUmjDDXeHcaubMrOkzjubQuABpamvJDspKy5MxhgdjiO09SWwJOv2Bq1zMj2PgffZ8
+zHuJ4EQgKDP0XGe1ARbEz3T1wZhGKA++djNNe0pANaFV2BZMSVkmt7+kXRLBg0dWubMGusJJTDj
oTNBHg+XI9OH+0EU6BeB9MzAegpN7Zk1v2eUkHyEZvoorqhtL0X9QM/ShfrTJd0dVnH7XlnG1dRk
IBtEUCd17myQIU3xlbq3/CzaFiBIn9KaQDey4qimQBuyxHznTdbF1CQi8qNgEmk6UQOlSNOKUNPW
m0wTjOIellGvqUbxyjfSpCNfM48aTT+KNQcJXWzykDCDLzQjqcU5AYWIpuCsWQEpa1W0/3R4gCth
2qCAm3Z3KI2NNHyyI/O5pkpz6jSXqY4on5PWwpkJs6kAf7Lhe9sLzXOyADvFmvAEtAixl4Y+iRbW
8DTeNRoFte6xRKFHYihz57pNcSQbI9VA34p1DxyhcQ5QKWjDVJTt5uwZjBwQghAS1RBQAzI0nYrB
SGCzA1ilyVXoluMNboHxoOZ9qMZhb9YYQiw3uNh57X5I0z5+FkSEfqpTnIBd+T3zkQSS8RftjEg9
9MEDOQrmzRTDazyFJkkDX3rsWI8AWg71kEM6d8twz901JX3smzCRDNpu0x0IGCT63cqxp2jupjXg
cJtGkT3goMkf/CpO6cF/G01QXlMnm3PcedFLtUQXI6v9c93wEpkqf4wC9yPhsZFmieVNhy6bdsq9
SQlb6Vp2rKvaJeVttJ7yLtAV76Bv7J0SDt8qvtw9tY7+RLfsR69r5b2umpuUz1NdR3coqPe6si50
jZ22wst6o20pv0covgi9oCIvdG0ejudx0ulwXUGWta7f22slX9f0sfo+2rrKj7DwQOBS/ohM/p7R
6EurOwIFrQFP9wgSmgXEzPWbXvcPHN1JmHVPAVyAsZmzCRSIR4ZfnmdngXaYJTBBI012m3V3otN9
ilB3LADM070AAOjvytG6WH7cHzK/JS9CJ9Jb3CM5Yz6nug/S0BBJdGcEzq44Kt0toWrsbsrcEAfD
TfNdoLsqFe2VSfdZdDV1IqKU7ktHG6ajHcM11Z4S3aEZadVwDpfHqPhm6x5OTzMH85a4TOIbU4zx
lOp+D5ZyuqS6A6R7QYXuCqGn24Icmo4FDaOAxpFi2v5qM7vvdU8p1t0l4WB/odsEn+Wr0v0nHDtc
PLonZevuVKf7VOkt100r3b0adB+L6fWwHXVvK9FdLoN8yq1vBb/aBeF94XYdU9042Xqug7zKIOI4
xO+970XxUks8fssMfSIeU1a0ln/ochfwW4I3t7WYwC4us3kg5tWlHhuJXNW6X6dipm7dFbqJ19PN
63Rbj0BmcSEW9LXmPo2/jxA23QREuDwi4qMxyFB2Bww5unPG6Zrq5iFS3R10mPrs6MaiS4dx0a1G
i55jqpuPUZ99n5o5oJk9PHud9TFzre4qDfsaqL67xCu8C5S3hxqXbHkVvvQm6X7x+NUel/g6ZjX3
p1kDQdOEbIKlQjoa2Lcgn5nUI8QZUJDuTAGIg9ybgoD2m2hBZZUeE99wODg4ij9E0jumrRpPlKIw
DAXesC/bkNzVJIvvM4e5t2cv6SFg+VonJplxwF37Kv/VmCoisyQYvzpN9ZykyD+dGjBF4obwlafw
ZZlTnOTCIIiIPPVbgPRhjxX4rk+WcG96RnxemP5sCSxj1Wp9YCX1a1jM6Q5JDMuMUrVbEld/AWug
bGIhbl0IyZuJXUQLYzNmlGIvOwodvYVht7KTCRW/AU+twWkniExqTHN66GVI+MfXTqn+k01vHZZW
Rnin337300xHCQbdPRgVKlGF41yLdj7gsRiekGHPWwNuFHcYOzyiAEAcUzUUOVvxXDDQRYRJ30VD
/GnOAuaINTkKIzmmhDojSshNqFaDjWCEcca8sThiPJyych9b6EPKPjPuIkfbr4IWCI0YT5WwqXTp
E1Y21i61MTu71YTJoTWOaVF9NkEc3JWjiq8e737Cerjt3dzC/VGJU7aEX/Ooqgg5TXbJ4HOTdYLp
2ajH41IZ0QdF/DHqFs6xgv6HUDjRFswcR4dkyyTo+t2Y00XMWNruczNyth0DzT4OSUgZWjvakIku
kfwUwzXG9qKHeYPYVWmBbuB/aancbgp8edwtmcz7ct6kiI6orqO6AZwe79ypRZ9Fs4blQ91fEvVc
uuihC/5TDO2tdYoTZqhpXd77GCezxrk2KblSXZ1lZ3Lon4SRjIdg5AvwAmzVhMuyBOoxKdBtQw6I
TeOM/RWOZox3e4JubgfoxmoLHfJYdAe7HbLNEE+KVhDW+s4tv1sOkyJBsOaR2Ovw3iV1eZvVIoLb
SrVqjPhEljbZJwumAxtCAowlLFuqbIgQKtG7eaNBO7owSFzSHwFkXhAK4EIMFPCuDM2rVzEPZnk2
MBItBYp/VSN9cfM7gqSbJ2Fa+LwrbrcjiVju34atZRx++WJmACWcCECuioLNMFvdrcQ0OeDZ5i6L
gSOEJ5+RwLhYhN34FEjb9LNdT0QO5ou8CzEHHOs5/9ZhlN+YZE2dUIdm1CMLOieyuEtcJhch5dWd
PTXqWo7lQRgV2VMTHcszhH7zTKPwGpTqgTE5uvpdmN3c3N4HRlred2Z3kPxlx2oihqZ2omf8Dt6t
MPmkxs+J9j77KVo2KB41fvPOvYARZJFWGs+OQi67bvxmULxcg+hM2vmDQ7j4wR4Rc/oRU0iwCc0x
GT3vZiVucePP9vvEIKPL/eIgFzuH+lHnqS8T58OVRf1AAZ97wSjdT7lnFPd1b5b3SlrPVTQ1V5UQ
SYa3CfRFOu0rApmfSeIZn6cA1xppuMHASrWYVIMO5mPlBf3Vdsp6x+IBUYmH3mVBk04tStXXJRHq
XAbkRheZ9qMZ0wdzAS8GG0vtEsQ7uN0Ibcz44rZxSzCu0SsfVYx9qAhr2A9ab05OV7sNuHcRkxZi
Ns5xsrVcv2U5fUNbnpwsvtT7Iqq3Rj5jUYt6n5AoTM+Z6r+Pk2M/KU5DUKjmhyGssEma90aEY4E1
73kxPRZ1uGDtYWFynoGQcFokkH52aCrokEXbP1AgrK9jlCAzxcR7dQumjQ6F22wO+pvfoD6TDAYs
TYlbI5AwdbDq59yE88zobgGCakXF6dHHq7KVCE2YZt71TVHfPEqHiTNau6ySL6NjXaumxh6vAIpE
PkQoq+5ontQQWtN5eCBTcbhklAPbNEBFE4C6II+COs1AHKwNDlDRX23FbAM+I/Zq5ua5nZBdwPFV
yV6UhdzDPcEdlQdc14P7K1ENoAG3Bqvpf4tn7zK2uBjLLqspu7f9tg5rws6b5b6RONCXQI7bmOL0
pqI/fJynqTsSuLFsFMsmzItSF9yQgiQGCqPaQxlrRT1inuZu1X1Jj37zMnvVcc4FgmeyEK9O1j2b
PpmtQ9nxXiem6ZXfv6xyOQq4L5FgLMlQ9G6ShDwFtyevy9iUbV2d3dmR51XoBZsYKbrTH3OH2q5Y
6uaNJtPV/lM3UZ4anRQHsWHYhL6DVyx6oHoIKn/KaELjVnv7yHTKU6KKvTQZZNq+/YRZ6Ys5l902
nMevPf7gyZ/Ufv07er8mUHvxPo1xwQmcRLi3Rf8a+0O/x8No0HZ7WMKP7kQ03wDDklugS4EYMwNt
MFTNZWe/VOlV2CbyLYdxZ2zs/GA4PSoq3cvXFa0/+n7vxwB0v8R1AePa1cXeXNeSVuph35aYuCjC
lEA5QY6DudSVMiPoM+4EamODNqEuVJj5FmsLGoT1sWrbLU0ryCpLYJKJOlJkdTG7E3fC9N22p4vq
ggyRbzKgy42eIsC+mw6q2m7t268xo8yhxpNo4h3ZpkgTzPxrLn08SqZxCpoHxDjZMaJ1fBl1pczM
Am8TEqsBqUCMlwgx4K6WISF1qhsv6ybO1H3YwQUwKNVc2tkmWHfi5EaQip8hbVgpO9YTFwsoZ7f+
6CyjxZolgde+MoZUJqItTf98ZwY+ZQwXbdN15grxYtJqMtlPFKEX5OqWai4eQIRLsDDyWkuwbKiD
vgLFJapdEXsRSIa/sCYsNsH8vWUJEm7Wv2TdBPpXV67k+zED49MhncvXP/rQIfydU8pqxEF1dFn/
8nWvrIrpHw/XJ7xqVruGQB/yKD1mwU06AnRhz//33vow1h8YcsGXpavv4zpHZ1hNGXEUQ7afnTi8
jHoDbJglvjSc3YAX6rJuHEav80Jyiu/R7lx81nuY0ditMjqf62Z9SKgFLS9VBhsSGnHipvMVeoXJ
PIAPQ7+jRdc0qedrGQZEQUQKKXdnquo0jelWMOFVsmHdhzm4rczPYpbG/p21ma71UuYg7SUg6bUH
TnmAqNhdcmv6HUGa6r24yJwD2tyH9UkaiRMxBGi7+HPKRP3edNUQ78YBw++gr59VLhO5/iUv54Lq
GwL5xa2/DT5Fs8KNhk3WzQhl/r1BtXvXW6I5DnGKasQZEtZVuiJMc1DsA6nSkwFrROhKZjLZj7af
ijf4/v8KxP4ngZjjWuQ//J//93/fAi3+S2TW48+CtUM2fC2Sr/9JJvb2i79lYp79lxtYrh0QwCXJ
FQneZWK++ZeDR1vwNEUbRwr+u3/JxCxkYmRaEZ9FGIiUDuD23zIxGfzlcSNxidMSEtEXzPZ/vcXf
WVTtH4//mU0FIIfUrn+EKzi279m0bD2mqLYnxH9hwGe5bJe8MucTvPsPo0KWQfDSB5vG8RZ/b9WS
eRAZ4qHISAG1TNCpvmW3h9w3AaJnzgl+XPZc0UhoQVguHdrgYOmavZvY0T53I5KUJpOzlqT4u9Jr
n8bAave50UHOjyfdFmeaf5cPrg/PCVZF3vNPRsTkyul5GmnbBOJTEUZqFyYLI6w969dKKXtK497K
4u4CQC5zADN/Uw0MuSYtBzBf9mYZg/jE/dHd4wuNtylEmV1bp9XOTnuf6GHEbW0afQokCayZHuR6
4r1pwbgKTk33quJnJiFMCQLKjJ2iWmJ5X7BQN0fBjA8S1y/8v4TG6rzeGYL3jO/dLnFMcGswNkaW
oaWJMeNowbfmnaNR05DrKVk2ZhHWmyihW5Up29yEvZgB0KdAzuibnT2r+Uab7hdmkHpXSuPV9YZ6
vyiWlv2MYnjI/HNOgZgqunXzQpIhA+Wrc2K3t1Te8GR4rMwZN+MhwcAUQKtzFwSytuefJ2DO2O36
+rxYJm20IE3uZ4TWrFmDS+kOtySyu6twv7Vxm97Jwb5JMDCIWEjgnZh27Rum9scmo+piuiQlDZOX
HiTeHpu6gzaCd9sZoigWZgwog2n7G7twjKNUySe4p+ikJiTOSA1YokK43kHAHreL1xK0VF2HZlxO
AS3ceCDimMqpaXTfQ1F+bSZW4NPiUs4EZOfYVsWHCqkFNNawxRZ3W7LMOGdl9ABHwqPjR/ZuAAB9
Ku0vnsi7Bwb1u6kKqisgDKybHgkopkSJvPhHWRrzS9gzQreT2qp0DIjXdDzysBpC6X2wXSQHsy7J
t1D58O0D9N3P3MoPBRE99CnpoVou5iU/qlHRuPgsc9+aTn0GEsL3RudYxz8aUu5pWFLiy1udFpMf
nML4WROJCx0FIhCDBzOISD53/iEeDe+sWI02liIUoI3IfBupLSIzFnf8Sg3lkvMkBJi79QxW+a4d
PfbQL/fjZPXnpRqanRq8v7s4Tk/mVM3M+t1o39YwrpbO/DzROgNYhu+D6JOb6dU/UN7zK1P7IXBL
fxe14d+5Md7lJm6CWHDGFcnNxl2BvAEzXZq6e1Sm5k4M8jOCng/tgnrIigiR6tvm3IQkQjbYi4/l
7N5KwIguPpxpKjaz9WFOzPwUFeNTYNBNgWqMHBDHL3D1Y5aEL9Fo/EQPX2zSacSs68xnoSxYZ+mH
2Y3rfY4vbVsJXNxYIJcWSk28hJLzJQSS7x18ETV3jo8nxG9QTwBRwTpYtPg0TPnEp/wNJBMGt0Rg
o4v6fWZ534BpHMs8qB9kELw0orlr0bXsUNOqHbWD7tqlr/hE7pCdH+0KbVDnLvlT+reYhh9kXfIm
ph6MkosiJDGNzVh1NSSJHgYdZezNsizqc1gLuPSOv0XHXyzVoaeYjMAj3FCrvIb+UG7yDoXoBIpn
N9f2N4kw9yLq+ADspj5iM+L0CzsCC6zgpXCxwAiMUNRj6c6blKxR1mz6tOZaqoW567XWYYHvSMXm
qZHRcF9NcX6yHG5GALKP45KcWtoJEah1yoHFa2a1wbnMQUkG17SvjzFxYIbJ/cEJjrZvWafGWnYJ
k6Y9/JDPjg81YcxkfQR7v6lN+anMoNZ3c09+xzBD5ZCL5iw6NFqm9OMA+2FHM5vSSQHleoBKVxfw
kzqn/bjY3OjG7qVzXELkcDqeBFzI7ZLH16EW4daV+cMMQ8oDoTmWo3a/gVsv1fxaZSiEE6/znz8v
mfQ3adgv+8U/g11GSkqHdDLTnTelBNfh+4XZcpEqM++KADqlvIxjqu6XuQPohKTzlroJng7ne61v
10EvdwEu1l2Qe9+NwDkx+wf+rMOgh4ZYaIAEGFR0VDQTSpCmu8UD8Yph0dSR0kwtYeCxrHTdZd5g
q/+26ADqPik+dagIrY2hvGKHIoU0QxKru9D1z+HJ681vpg607mR8NBYirivqBlGJtycI+zP29Wbj
qIU7TLeT5GPXbvEx1YHZ9LXERjbJdqFxexA+a5TeMVu86NktJHHbKkn9WtYQ7kZ+kFZC75MV+6yD
ug0d2c1E5DiYLnkbpHlXLf41pMMHZ96aM8m4ZU29p4LyBu4AilZ335EMXpMQbuuocKlDwyv3CJPo
S63DxCcdK44ACtclSeOdOeKOsATKMmqDI2nkpo4lz3VAuQNuk8bwcF50eLnUMea2DjTX2lLizRMd
dB7BX6xZp2zdMHpqxHIurHhvxxVN4uVMK01sZrqJGCWTvweaFTfqhnulo9UTHbLeZCwYaooaUSDv
86A4GTqQnTIeNqyA5Xmg49qJ9/vuD1jZGnxwKvwaYRQJdMC7rJt95BD5bpL9npIBn+ow+E7Hwhvk
wwty4jvy4ikpnKnTutDIPiXkyTtxLnZ987GFU4Cs4FHY46doWMAz1S3yvTtuCqHWypCmoR5C3mBX
KPLw+puho+zxnd1qoJpnUmjyrUdqe8G9YNuHMF7abibUuq4gZ3OTrMIzLEynqaFqGijX/bn9Biki
J2vMSNG0Ww15YlXNdITlfW+p6C7v5EM5DB/TOaeAP/m3qOPkokN7K8MYatZU2FsdDReV5aem14hL
7m5br/SOiWhfMfOGGzmnP2ih+4fJkA9VMbwuLJvRPKFLDagMjxOxa1E3Hzm5MeZFBs34iu+9Z75S
Z5Aes+ciiV+Luv7BKgWRRoEdLHTRC0ILzPwXO3Ag1OTeMTTnvRujMJYxZ5+dwkeeMP/QnJQIT0GY
czm5aP3x1F5M2gCRb47yxMhO+MhIguu6GTsnB/qb0/VNOwbcEZBUH2JTDqNxujR6Sfu+WY/hrhzf
jnECMOV0B/j0WjCCr/73ZpWO4DbzaSgeZr2EWztJiYcR8g1pzsWZnQfd3dDCGtjozWXB2LnvqzgG
elLOZ1VBhOzt7ZA0xGTrpSNG7d+btHV/761POADNdusfAtsG1USotcaBFgKtvGsIoefWFu1xPe7r
J9e9dbP+RNvX3x3FFPv90Lq3vsbba76/nKhCRslqTquzqr9he5aXcvgQJWZwJv0bBaqR3scRCNRt
jiDmsv6At8zwWf3w/IZkX0VK/gKabPP2X+j3Gvbk2UyMWUQtoIkGU1leGiBtWjjH7nrwffPHsfUV
/zhGrgduA4yafxx/f+iHSbGFga/7S9zI49hYNpWWMK2CpVXgVbmjhwlCH7RZ12cV8XCrTOv9a12Z
9GSl8d2uX3M2oR1nts/X7k7jxxwN475Yj5leVJ5aO6By969zYt374wUbLYl3tSReFgWSpH9vKFMg
i9eb9ViClHfXeNm8Wd/C+lLpeo6tL/i2S7rZJzQi7n4Fi/faqrLupatqP+tyPZj0PwYtAw9ohKG9
HrlaXSAJbzR2t8zOkWgV2RQK1eTb1xaRgZH+3l8/ewUvYUPjB1JWMfFJABUqL6sSa917V2eN3Y0G
oXm2FpsSnobOXt52V10WkIOjUxtYnr3u03oZrRsPzMayrfQVRSd2xjHJokZUgUMZl0sH5kKLZpmy
3Ppw3aPt0VzsQUEnWR8Hg0pZiXb7sPDck6zKLwaovmuZDJGOnTrNQEMfOYz4s2peaM0WuG33Vjf/
3dYh+oiF/k57Z89NCnXWOTo6NipEn+4ZY7LHF29pEkpzqLyQ5nR3GdHTvBSa2Yer6KmQhGM5UaGO
cTkzXPYovrhfsphzE+w/i555WKQo2QCoiNZjglb7Gfk5i/vdgpN0GgAEypSmm1g8eXEUaoM+E7sg
kf4W1qk6i4lZRJQaZ7/tE6qRbXodewSmYgjze8JqGSFdRFRoLnqAeSi0Qm/eTE5UPZgoelyH7NR+
Gr4Mlm5SVRkVXiI+9iqz5K7GfHtxx+IXV/gLau/q3BDgSgU6IU7SNLND3iOLzkYaYV372LW0PEPX
jeBdzfSfST7Cv0YEdTQk95ZkRoh6jRYp0GSQWVZX46dnqVnp0y/Xd2UkSjmGBR2psO6+H/zjZ9Zn
A21heP+5snW/NA2iI0qOt/U5+uKg7NfdZaCQC7/jMSQBhkohikChN+vDtw3Lkm2QpYzzPVpP9GGC
huBSu+eY7LFqSpkk9MEO3FR1MYbgcTKJvltfqB21LUe/WpMiICQzdzq7E3pVjqzPhZQudwOBeZv1
WK2X+ObsXtcne/3b7y/x/rBoEaBZc5LvUF0ylKVhnJ3mqN2n2mgDFBm2+br7vslQOh1HdzyrDJkt
kjwJ2ZRLgZOdaySjgMoSVLwde39i3Vs3bhOM2aYpIuJ/CVN5fyJK568WuCZuJLzcuqlagkUE8zyQ
D3xe6+cC8x+4V2hfq8TkO7Rd+w7uj3/w9De1fg/IRHhi/V6jXEdVrLuWHpegwH8SEupnYxoWfm02
M/aBiwU1F0/zAtcl8MJdjxEZfm5kXUZVWchuIRhp+Sfz8t9OqDXO6Y9jtoVMzRqtINuRnU78OH9G
oYffYFz/5BRnnecmCtTDEzlwydlY0FSgLYemdbP0TXh1JK17Q57Px8zQUCpcXbZbzUdnsE4sXKN9
w6WxYZGDxPbNgbXeEFeX1voGm9G2MFaY8W793yd6PwdQ+/erX4xeVHv2h79nbQsZ+xl2jGkdV4MW
Sp/mQFjm07vTr1FphEpE/+2TlqFu2zBQezUBriQGMifgTatr7ayZAB7+XBsc64Y+CNC8XudXmKg5
W8CKc3kMzOyymrfWTdtBemkAhOxWV9f6e+sTvaO4Vb25vqCiMw5gk5x3cc659Y+f0i/+/j+u/9f6
6//tMX9N0nh/hXVv/b33Y+8P31/m/e29H1M1F2sYUTNrPfURjAzvcn12/WFvzTR6e+/vvxNnfnxa
BOp2PUium7cfMSyPqsmqAKokjYK5p7swRO6halD5acFwOXsJwb2ovNZeCdY+FIROEJend+ce2Rmv
IwxGRADKPS0jECvdISNxO9nZDXFwdJw4ZdYzdz1P3jeT5983YWIdmkURgjM+KYg/4OzocoBbpl26
eOVuKXJCsYoSlU2nx2Hi2BhMVr/g+ibMZvgwWm5x8HGcRonMycD1EHVjFYHRVYGTpZF54U/Ak9xd
ZE5memw3ytuiLlXntY2RzOIRq0OQAP1mUSDwya2vwSiOWW5cnO7YiIz7Ujwckw5hEHqat6za/20s
/A+NBVDiFrG9/31j4YXGws+2/fnzn12F37/1u6vgi78QvtHMsgQmb8d26Q/8Np8H5l9SONJzLR/H
oc/2310F6f7l+jA5fNsybfHmS/9XV8H+CxCHS/0zYBom6Vb8/3QVLNP6z8mydBUsMHgsik0hcbIH
f8aYe3MjjXh0NCHYM7brtbSewKMtO+oEH1fTbSmtytwuJlk4qNGBkaC8/IcxF80Enc7/YO9MliJn
0i59L71ulUmuedGbUIRigoQEEhI2MnLSPM+6+v9xp6r4/s/Ketj3ApliDkByub/vOc8ZlFdAPqI8
uuqFaqMeUPdVJLJh/6MY7rrDx1CtTNN6jILo4/bHLjm7Z1H4w7GCRncqKDkotzSFYjzVcs6iNqO6
3o1jhseiBT0lFzFG3zNUqt05Aq95ULutWs9YGWojw6QJUttk+zhtOmI00c6t5cSBWOL8QF/u2ZZX
7JZm6M4G1j1s19nMD0tJu9DQOf93W4RXbBGVcXCd6go7k4zPvsXvhHsxg0se5kn8bixUOdel+Uah
c8bXTb3qzrT015I66ZdVYCBPSNyE2h2dEg0deDnSq2ma4m7Qp/vZSnLYzjDR8EyO0HC7fSpX4mNs
BskUA8TpsqMu4hR1Lc3leEkhzxHjMktqbpV8bzrzui5xxqWLQQ77quSbpkC3CMItiJGzoGhZx6Xd
aBTN3/JkSsISvPI4A9HVicsTpfVCLfupn4ft4EQ+4gniOKgKuIFRll9xRuGGcunWWFpjh57/6MXG
FGaboKBleN8rql+gBhccjlhCVx200KTrO6PEaIcmgsl6TwBCPfoGkk9AKjI1fhiOWa1v5FA+zEP2
WizVoSKDEwwmdcwIPlNuTkbob+OMFM0KSI9FYuJJIzuybhHbj6VrWCcdLKrw0jtKjlboQj+kfzPQ
SS4of3tUrbPEu7X6ZjlZFsDZSnP2VSr8S1s092betV9FfrGZB9M8wICwOvTxddcKPUIwqMjCmKoM
6LeNtj0QrtiFSQ91aaWelBY+5RUw5TgyKW2YyyspL3GQgxMNSdVF1hQ5P1D64c1db/Ns+U5naThh
XYAj521vaSRSCoRboE6U7bEv6hIsznKvV1hJUju29glcGgRJ1s94kMV60833hcthE2XNuaJFhSSm
O/boN4JBOBcDNFBXgkrW9PmB1Rr1vDbqw7kFUFzFBF/2Zrgkg793cg8z9mQekIx1F8qcod3N6N3m
oOmc5QZ7d7mPvpKJeEatuq+8aQocGSCTTj+KUYMbtdVfSYnF4CutDvhsLYY1rtFiPScm3uAc50zU
UI7UBBLhFNhfN0MuWNKgXtDJybi7TOs5EQfovlSsKeoYFMztIMd8iecjf+p0szqkmnHVt1Nr4ZAQ
IxycHF62U+vQwUh+6C3WP4vUMHmwszg6KvJsWCHqJL7uVtTTTPrQ9Wgo5M0VlM/iIrrpvk/2GF+t
4qhmDgYTt4je49UANTsOKyaVYTR2yMPwKEGEqwRgKgo9h16Lj8R/nArW5Vrdd0eqJ37IAfS17lbk
wOv3fvalggEj6Cq/WFvV1AnNGPADOJozlqTScN5yF2+tEaa2vp/b8s0B6k0kIX0qP5oocYYzSSTu
79F2hxNUE9bhXYThQVg0bvL+peAwO7nm1AfxDOB3w7BFFtQ1QmkOgSglEewWdRD/Hqiz0wC4ya6O
mV43x8T3+70mlgwjPEsOdzZ+tesZa833PB7RpzZmdmIAORYWp0aSlKAlqztHfkgNWX6bZpxPLmKk
SLoVNMzJS2ffj7r1C0gZypExHNPlnmDv4ctaWFhr0QOfe/8RF2z83Ls2i5Y1XZjwVWccyNKB6oQb
LdldIqCarRipSAF2d1uH79HPffQY+k+Rcwtt7HsMjIteNQbNFAxchau5mPZR8rDGkXYUCSMnxfKg
Iel6T1JB3INEtBKEOS1yat9yns1FGu5TbKBwm3BEeBWWalxdXgwiW6ugurqVS5b3DOiEml6wQnui
aTNH10RgDSYAyJ5XBxqH99taGF4mZ2Vh6HOeN2cIZvlb4VTnJuJK5XXld9v6o5U0Wg3Npv1ZpOeo
TuOgbv54Na7YPJpOWmeMp3gunpYS/veikZoCzRJ6epE491Srg6zq9z2aofNmMG6Ov5o23k5AOZ4h
DE5Y3rF/5f1cgdvzBdUudwpRNOGeNw5xsZ5d9yEjq7jTyILzDKPHEY85EeL7fIZgRVPLKIk0zn4Q
1MD7QFy8RllQOuJtmto3s8OpbhlktRIbQcMhT6jKZ9UPeqzvMs2hTMtg1JY7zNIYYnX/gmUTza9/
p7ugE9aKXAlXRK9drc9n6Z0Qc2KcozI5AgWzYErTZCrMrThpxUqAeEFfyrb0wI+38h5RrEfslgVq
XkSH0q37c7KSrJ0MLKiXa29wSpoLvZ0uyUjhysBQP3clPG2NOci+IRgCSSrdM39ZLpGN67q3MfTA
LOUQDvLN7O4qLNCkJidPbcm1aBNzdCx0SGB5xaAx53/seKoO5WwWFBRXN8j0UZz7F5yoSHrX22ak
Xeut69HZihdPtySYGzO21EBhwv9T+Y5Gzb3r8Pu13r7iohL3692ab0+d0w9h7mTrzYQQjGlDi0Df
tB5iIz1k2mZf82QDNNN/SfG1h7bZPnesTI6r7nzRsnDqi+UII/0OuUMSDFO7HcyacwIHcHp0LOdB
09B4YAKQIHCADw0odNLQnLi8Zob+xa3sR86c7zqLlwvVf4K18gTdFOsZtcmZSGBE8A4uAl6bXHEL
QDPmY4k3R/PUJnVPpwT1CK7JMw5A/VLLjZmIN1iARNh73u1C9eJg5wzqG9rxpGk48hL/bUpK/GR4
5pbYJiki1hfGOqv1dgR+POkTPYMkWl91D3Uy+vG9BkOy2DV6KUCvVe+NlGiNSnuWa+QKDmX5oOeg
NVcswIQTxGesqqcWuAIrsjaM/F/R2rcH24ig1vsYYBdSWnfMJ06zpv1gzO+Ju2vv4mGyQ1X/dDTL
pF/ooz1xLK5ZPqs7RLRkQKysxIiqGEW6HjO7/1qR2xuVGtL4XafbEyhzOX5nc93sOlkGEWTEhsj9
HpT1dc5l+aiccF0iPTf3s0nFKTeJC8FVqTmwK1WJW09kLh2f2UtQWTnU2BPJCemPjj3fpfTtXZQv
J1WF10ELmZnhBIz/t7OfLhfXFBN4YKjuTmID+kzuFrOeL9hPOuAGQxsk1BNPddsEQ+JSNKFdEorC
e6j6YTub6eOaPMeQLvdoNOqPirvjD3KETc6uX6ZhMbGch6kBozbKL2izacwLgd0Yxw/+JuaEviiI
wm2eMj/nt12ZSYcjHKnNz+1zScYW454FsIQZeyz7LDrd2wM2iN+trQ2HvCSpkIYpvMSWfj5tZSSY
+IeHdGr3etq7xCSP9NXSEUO4rPqU0ZvVR98y2rBhb5WkKbbPuuk90EIDip/oz6Zw+nCIMR1gKJx7
QHDjilIpd63hlBn0uyaqAUPnfPfiXr/0eAIR1lrTrivi7VLrunNwvfINTA4x0gVIHikudJlHyZo9
xeS3dnosM+/3nDJeJOjdK7gCx1oUoGHMbwsSEXBJT2mrCSim1C3G3sx3Zua8+yl9jk0JKj3+8/oa
tfsUyKMlpZRGXDyTKGbwxcmdLv3vzAOT0Bc0JcEJh3mth4WYfk95RI4rXZs4J/xMT/4MS3GFOG5e
Gv2p8XDpxINJ6UkuIqya7DOnt4PCa8g/xqvIbJT8i8qv2x2HEVyN+FDp0qvQUIyolvyr1totZobp
AKKsRXtDqS4qavhiE87mBoXdufQfALPItGc2c/wTHfB63iKAPKKtnk10c+VO3wxyKPL4lMLOCbQ4
6QLkzv3RZOFmzYkZYqZ6ZUZBs79ksHFp1qLEpB+pY6UrN7QtS/WtZbANHXwezUq0Yto+TjN5jfi9
pivAoWDdPMy148ndCu3Sp8M7s4dnSq8pp1V/xRaCPzGzwjLHDowMGQGfvsv9pt3DybIu42of07ZY
Tr094vWRmLOmLMQFnwXi8Pol1ZzlUDCWf5zUOCS+ilaAWFsQveNvaGnhouJ0rBpRd0FNP8IIELrT
m5u1HO6NFNLqGqSKsbgpFpqumaP5DCui3sGa5uz2skpjRRifokEw4VtTeBg+SNWxTI8y2SMFu3lZ
74llG8na4u0gmD7VK8Uv+LLJdSw354xPmClfpl8iJytDHz1r7JqgRNyNAU+WAe0WkwEpGG1FUBSw
HQyRlI9GKCIxTF8U8P5zm4JfUCACdZivCSZ4Bp784DuvbirekpzWzLQ2N5kwrg4kmYPZbVfsskyE
bANt2IYkaSOsutOZUrv2Qt7WjPypIJrJeisrv9+Jupz2rfeHfoV2URtdJ+QBDoj5dS43jlG5drWo
x31simaU7OEllH6uj7tah2QPk+Cfg9pEjkvsAIS6GySZapIOhsb4qlAKBtE8FzAaxkEb2nfb3Hy6
EHDdFm2ZODBphFMvpX5Hqp5U/XkU8h3E/ZQkMNoMYUKsZVBo7RQOL7gxjUu06dYlJSL+Yy+f8cji
jz5XXIdQQNk9QgQsOLtKw9JgQl5HeABZo2+BUs0AolqrvferODnqTuue6GlIJwagDPnY50bdV2QU
DmMNNJovn9LWZXRxsuyhwldMWgc5Q2b6lUQpyohVtP60qKsE60g8eFbnXEAhv3xptTg+Jo7OlVkW
7IdWYLWWdUWr84Cn5PX3WVYPV8sH9F7jm0Jf/ZvQnch8hayacbqAPtoVUK5D4pi+qv76ZzswkldJ
g9gOoP/gvtRGz6btVEEmMnsH/6EEKin/rtpo29fW1Jyzuqx93k2mT2NzDq2lDZZTbraRrt1gyZSO
sd2vqfUeIfgMjUhAanI5qLKNwXfjGD3RuzhvsBKvoNrLGqUWjgs06y1L9SLEJXcGohpEwg8ZAyD4
lwnUi6S0QMWzAVb6Qx/rR3twoYL6xrfWN0cunBFsYrwuAMyvdYcyYRJDc+x6cVmYlB57bIsuJozb
hCMvsAxiS8zcsG70zO0xByHaMOPXpXqgBFyNA32vqo73iWuk7xbJCTAYCDiKtuhrUnXuY9MwNdCh
OSdYufoqsu8jP2VcTYpfYLyOkT95l7TBYNBapFI5C35yJ89J92AW8TQm5tV24wjZKAuDBX7WtRNv
m17SZ/DH16rPph2a2rrJzJe+yYiEFKjuFjOFAa23/LFisoEy/ICjpy+kkdu/h7F4SvSSDJ4RSsmC
FZUggeUUJfXysNGM2arqHa2v8RNP8YWiwMsqSvOhK/Ct21lloSgUyWX2ph2Lp+VLk7a/cEygRttY
WmJSoYzdZtN1hg1mD8K9ncAVhLhjIcZ5s3+TNj8MpGrX5m4pSuuBFYjYd3juwi7191bCiFivG4IH
4kv3cWOUwRaP0yGOmU+sTkVhfibckNXtvmsrzBFRJ1WAS3QTW9mDPb+vS5K/CQvvkj449GfMJ3Tc
794LBHz/C1fFeN8NtvGU2NDpBl+clwa+TpNU680AnyDckJdBTer9m6RGt5T1A+D8EvkZ8BNE/sul
wVwGIypfj675B3rYdnbsDNcn0xEWIJ52KProqd5WZrGYWnFWWctt2wOCMQdn2ife/KPQ0v7OrvqX
BDEZ0WTygitVKVhk3D1VS+aB8iKsSQPJmubIMvUedPVoBJFvzIEvh/98cjaMHeMQ0oR4UncxF1ov
9620YqjNKnsn2QwzvRDECiiiyySrtArmoiEn9Xubk8/vQ5MwmqA2OAALQyZMArHJ5cjdTb5suyWh
0h0o/cgquntW9fPHXUIVXRvhfCOGOQ6VXkJtlHzCc9qwxlOK25grTpsA4kBt8yGq4Ep/QdoGgLBK
mCsAxWsCR/RMrh3ZqikkxFBtxNLv14jDV9fhWI5OAlDJpoJwUZOeqOeXVnuFkZEdVxnPaqVTs6xx
y8Q4LotRnRYOFLApv4wWR0mTlgi0Hf+kOWgrBajgup4oGPqUVSJDUG5ZZap2zD9vWgqw8IM/wglj
RdmSf6SvAFuihPFDu18MvNZTNCDkoF6wsxbnN55647pa3tWDk0H5b2to1qBorR+SOLskZDRcePeR
KOQcWTU23s2lepyKEmlVBH6+qdu7rOWzppaYIv5d97GIowOkF5qMK8F9HK1YZGDGseoBeXDQcgJd
vC258wbYHdV0rE0A7V6BwJlOJeWjee83cqhBiGy699lk5Ycxj/dFC9oEqcdDHmd/KGrlR/7fOGsI
ztA7cqhTFLrN9C3PSqBExM2t3pjjn6Jm0PEv2HVEuBzSlXBSD99g2GXfipQYnrWqWBzl9W6Ok3fW
8XdjTOaXn1PpAWcXIp8IBMVFhkciElou0W6/RDv+S7mBWhje1Y7q4nQw7WjZWeOCgckQjOXeCvE7
5Y/tbm25d3ExIpNLx9C0dxYpOLkF5nzc3B+Eu5yxnRHFB4Zv41zt/O3Fnt1Llh9o8eV3rY/XqHPA
HjY9/TLSzxuKvHs+mclN7vDqUY5h2wab3siP7rg9Lgb9TCav9HpTqtc9cIOiNZsbSVJH5J0Zd/VK
1o4g+1X30huTP45DCiN+AjFjgmCmlfvtrUOttNCy34tOTZekgJuFfkBgduVbOks9axmtGBuL/TZs
X4xeI3TPM3ftoD1S6H88tBH9l8b4PhF6fJbT2Gp+11ldQxDU+4dyS7/HzIoe+oZfu28ROIPSpuDM
dDAt4kcWApl5O6wgn+I0QRRO/LwVccUDNxpUTfnkiPjWZU6MAyq5BX+Y79rVam/cLFgIhUVXIH66
rUd2yvBc+YR4FaX7jdbPs22RLAsBxjpi3L3FQkxL1YlyJn7NlxYbKo0FreSSgbA2idxznxjiVEXG
LY5dqmUQXoKRpKVueRmzFPeusT55eGcNBzRDw5jFVa0DmkSoE1nBp9wkoIBmGkJtgiMTDbQciaYP
QtAQSMliOOjxfNgM59ahFNf3Om2TsukuZU/kArCSr3l0S7L7uNtEZxwATYR6NE8oxK1qv2othYDZ
PmiEkgU6glgrptVT+iDrhflb84dfpki+iKpuQF3UBRPj1ziB9RNH5xVPGFXDeKczPZDUNgpYOBQ8
qZ7ms28MME+B0c8HGuEpsuCt5Y+lM6hEF0/r3uzO+kMWO11CPITVrbbq9g1o5Zcq+8lKNaF4N+SH
gaz6bSj2uiNYsjX3a2pKxSxVK0sLl7JvnnqLA8TdHltb91gvmXsrtqrrmL7VI1iXBe4EzI3vmUF6
Nma6cCCGgRzauNuPhXNpcmevN/UaTjMlAdzPFZcu09hHlFk6kDt2ia9QfK+zbNpnufnNGsSP1Kwa
pFio3pOtfiZKFsYbLs5daiTXbuzqcJC+gpxqYrUaTxvl8G4lrI9zDvnKU5T63SlypxuCNJ9yC+ml
T4jv3pmY/JQQ+ZNshW+TVu+xgSS/sR0qUuj8TDonaGAe4NGcZmY9/WDOoVMVNeDbb7lFeyht4LfX
ONRd7UHXo+GRZI2XevVfq7wBqWQk/pFI17BPnC8iSkk3s7JgnWOYRQ2AIohI9IyA0JQEmiH060Hm
emhz3YK5BzpqggboKcD5087jTN3YXzOSlc06DbTaBn5l4HHFlUM4cKr9IM7yaEdoA8BWhllK6rC7
GNbB6yyAFXiWbO0nJzt8E7z8JC45lBXQ2MRwPlxxR3zFZHCmtdm3lvXZzuka7BA6zYo+Np5dMIRH
1swotRsC0u0zHA5ZwMvrvVV3Nzn+ruNchMxp7nrhQe7tkPSbSc/b3GJkQstt5I9tY/4R3Xais8b3
d+fX2cWaFMGwPZdtcZs8EVPMaHh17IoOEHqjnevzFlPStLeRNu96rXjTpU5OS4cXmghQvk0B54uM
xazWrq2N4tZCBwaxlBlIMdzBwiIBc9rKIC/JV9kOjZ3iCAdVs5eO+S5xgsHFab5UJp3Btiblz/85
IBbDS9I4ZJxv50meUD01oghA9g6pm9uStDySDT3kXCd6h1JvxfVyZ4uYkL+FNeg69qyBdPfgOd4e
N814YFnOUVgFY+G+Ud382dYVWp+02S3z2TV8/SkFD2foBUkTcpIYmz/TdbgiepdCyna/LeXZ0ekR
+W588H65R6Mq9aCoXMCImSwZSeMISulEJx1YZO902NowHQbgMC5jmaVlj11NCLoNXnICsLrTFxp2
Faf0nmys6lAQkbfLqxwZTL88WS58vbLLQq9dFhx5dCCTRkdrO3ScXQmDquvVeAN26eAFG32jS9yR
XeNiTkA/eYl0puso7k/Mfr9jw+PQFMTStRPEJBqcc1G9w2y3C/OLaKZXbUQu2Nm1dbZbXPsz6Bgk
CaToVXjE7cVDru31fxhj3KDVXThky3RFck9jhTHjiP4Rk8M2HrzS/1FTonI3WsHZTH4qmhp6uU5o
yNJhPVl14R2HyUqOyiT9uVGuauWv/tt9nzc1XBVIbeIqDlqCzQNl2K1wARQ0TIE7pkocTBWhDWjh
NCSUSeEeVzbAhFLI95fnd5Gg/10W3xr1cvWcv+x+vJ18z1oWExzB6aEkTZ45EopuEBitPlBu1Gs/
b358ic/P+8tbqyd9Pv3j89YZqVGMzyZc4IgF6oVKwBXLN5+VCEx9tEG85anc9BFLmvimb2Z6dGO9
CqGC/qQotp7GAQdgW3v1qWJ2fWgy56ez5qdpeiHklqshqIVkTeovrtvhQa9eMbCsbwmWuSpx3RtP
jIRVC/wVLJZouyix3t93lZKu9VjgDOP4FsmlirK0q03mOShC1C6qAx8LtFzZJMJHG6x2e93NLqVN
vXey8Ddd//64ej9XsSjVQ8oor/bUxhHZv97p405rY27p1MycuQZ/Pu/za3281+ft//Sc/3SfpQ3e
2e2xCFJAt/sV4JBUeYIBNvfqZiI5AP2/H1V76j71qLqpNuoNPm/+p9f+p7cqx5roSoADtAtojkg2
aiul8TG/LTVAefs/3mk2ZAf85fFavij9fJG6rV7ptKx+Ru88y9ZBN3JI069mN6rd9Z+76iG1sYHK
aq12/nz551f4vM/E9vH/VWi/K+CL6/9BhSYs4f9v7e13efGe1OV/t7Z/vOifIjTf+oeFe8oF1PXh
Uf+0thu6+Q+6GvglXbRhhjSp/8vabrryEddwkaJ5MBwcwlH+JUIz/8HayLY9h28nX+v9P4nQDBJT
/pu1nTtMwNG+b/A1DABhHo//fH/A2Nb/r/9h/M9uyj2mPgaHcupei3olgXJtLq6LBqCIkmdSAINm
2Uh+IxN4P2qPOZZ7BEQGjSlmHlVJiNjq0/2vNIvOvgwTaAd6EZllnf1I0y66RR/HsjAYxJ15oJ+b
zFV6Hc1jo8O5NicSIuZu+LG0OkDxvmbOnzLNpJYl4cx+4gNKcnzvspmlf+m9mPlvsgAtrWUzxLGf
GxsfXkeAKH1BzeEqsLhSSe38ZQOkfxF07FY93dsulCz1ONOTnj6DfKqk0cIloj1Za/kzTUhBnwW5
tdpINQMkj4ikdpv2kbqZc8lCKY+j4fPJ6gG1YY0qLmrv8w2w2gIlsauDgTZsX3Z/ErIdAjQ+uI51
Yu7URjfG8kpmhnPCnnRwViEukNDE5WNvqPclQXi0YFghxYY7wIXaAroAxZXLvU6eg699HdvUDevo
BjwiJbKemYMn09g+N5mB6R2TACKLXPI+opQZ0eQnQDNt0VxTJ71po4lk4y8lXdCg7UWGNqJOd1lX
3ovZ++k0GFlogc8H5Dffi60sUEg1bx49ZBoq7tdoJp5TTxwPW41XXXv6aBi4pehWex09+pCQWcIJ
00tA3vt2qsGDmZ7EyOGv2+O5FnjwhHG7kOkMZ2pgQuPHjh5mHfKYZCVFlVW5K3qYng2r0Btt/WNW
RnU7YWQg3668hTt9Gl3rioxivIlWJpuslZDRENa2MO+qWKXftho3jQ7ZsGnX5m3T2STjoi7ZpcX0
uJLEsuT+euMsRDV2ds8EVLOTWzF1HJ10f5iz+f0JkeapZ8nyhXopho+ym44w1CYLFixtZ7Rc69Fq
teNiDRs+W9BEopxvKjeyyBIcaMsu/ZUUDvtGL1Ln6Hrbs3rMbwBW6lg2CQEH2yOf4GT4gOh7HQ1+
9dvVW01oknzroU+eJ01Q+UkTpnU8tsmNAxCRXDf6t0j6HJaPx8Eaeors1XbTzfxas5Py97CLoy+0
n+42xOG20nGZjS072ut4C0Obc76nawHTx4Rz7vT/7b65e+3Am6YDcTlQJuADC18/IZQMRUUTqPNr
3Hp8OLYKuavu/NwwyTlo9Nd2DIADTmocI4bFJ2fDSvuQW0J6pHK9wrCzgfmmMLKyvokObfd1s+Nv
0CGImqTLfpUtD5mkAwNXHFrTuWeCjSCGsmTaFOg7MXibub9cRpv5iT9ATRVtKsDlVBaAteU+VwSc
zCO+lb6zcgbOYp1Ote/AEJDOQtU7/9ht6JZ2BkIKPWqKLfgJRnaip095TMjNXLxbNv85zzeHD/ti
KU2LAEqREdHvVMZFvyPn1zBgIqF/7w4MCVg2pU81VQAcx6CCUcfloWsJGdz5svaMjoFJopP9zJdp
Oqg+vGqDqra82lP3Ld4E/rSwjz3KsF0fechADOdUDk56aiaEuFbTtzAa/Xez84tQWSvVV9pK5LIp
1ZiPv+RI6aT2Fi1AsotbxCr2qbnMKK3cdg890NhxGSOQip7EjvCgIWiLRAS0FkC1x7WgFCc5Varu
rBx7g46XyMEWnYrtoppRQ4YQn8i4ULdpU1ftsRh9FgBwt8IpG76Z28po7HlLKOrqicQqEB5TO+wA
LvSBHlF5pzpTHbhU8m8Eg76fUwfV6Wr6VDE3vNHVDUvTJLRT7VdlTv6ZNABjrJhQs4pUnj9HeSHU
rjIH9tL8oPZQaFLlTDXESpqeHP1y+adndpUWLXUo9HX9MOgjIZZSC51KybNjp1yuVFk+YrYombw1
/l2wt6WLcy+VoCdNwp8s5tOkWXTLXpXKxSR+CsTrB3uMrNDc+q/IgSKuRL15GpEd9692/1s1iNsy
XuGfKzVEIGzO1Mp3UXIbCYJkDw6cl9ELlTh7SiS4n4hl/Hh27hTrPopqABnZSO0ra07eLNAtm1SB
1zNhP945LWcqhgyHB2RV2h6P/YsoHuZ2mc7qN/783dXNSYm+8y2+XXuI3+rPQO8rEHqEPE7+UdRG
tSrsxbkpxPpjrtDtKlusNaEntRuBc1Lql0RJkAH85gBozqXP5QGa2xg7VlASnfDHQ9TC/05wnl22
L4tr1jg4jLCX8VVeRcPJRgRQCC2hIbFgJfYp9kcGdQXVYwaG6qasGjIZx6WjiwWRAiONWYA+JY/6
wAAxllijfRbHu2ZxR8C+lCpk+JvaIMZnAMO2ZO1cu0gOfuBkfnNOULoqh2dJhTfLUwqgDtcC5vtQ
hpEhfRo/P9n8/TZ+1WOAz2p4UxslUvq8qWyhZUplNI7dbp/UMdfWscEwyNkfUwylWy531cbDjojX
2KVabg03oGg9BFsGHRFp1FabQUqYBIETagyiLnjrJEOC9MRPd72Y7lDdbofB0t8+7KhyvFXf5W83
t0jX8ACUoaIEU1YxIpZjUd7QaZ2oTmPtK156G8kv0aj6RW2oSFn7vuQvUhPfc2O4bXsUg/2nZP51
oEtPIrql4d1BBi6qJy0iNSAg97Q54cg/1IJY7eDDmqssTJC2y4Ao3yHQ5Tk4Ryx+GnI3J/rkYo5f
izY/0Cg7pMS9hL0rGJhbM78CLkYeIpUY6K3wWSrTltq15G31yOfDZGP142iePx9TT1VPwNjXnJGX
qJgEd87s04zMW91S7XnVqP+8+bGH3/QMgnU3tg6Wf3VfrRIX1N+RSmo9XbO2PpLFDYuQ37gS2O4t
yeEATLPdSOLnhBLzGLtoDtKu+p2WwPQMzTRQD9ZbaPg+PgCqKao5p/aUI5pYYxxVn+boz+f8p/to
+5Bdg877w7utnqw2ZQUL3mgpzMvPUJu/vV7dp3qEam9ciPnWNBPEhJR3NEhUkc/J3bZzKoOYJCEn
7CW9DAb0EV4VlajipORyn5fQz5tqb9ogCX00oNRtdZlVz1Y3S7PdlyAkLgO6f0C8+vLhHledzW4i
T3mnLkHkhjY4NTyQwf1MpVzWVNSGRnyvc3CN3mlq52A2m/FGbRYXdxl9N8YlB0t9Y2BGiYSLYkWJ
NVVLN9rqCI4tqrCjtKeO7cla6ZiiHV02tIuSBEkeSbHDCgox+28P/eVZ6ZjNOExLzJbqWdUBkGtz
ltKL7aBsNr10Cv/FdVPqpNyo27QMtu6qdlm1tPQIpdJPxdcZlBrKk9pd0evCFf33u4jehlfmLlNx
RZ2fgzKRhmFDGZBH9eZ/vefzLSPpZ1XvqO5bKGqfR+g78u6/PYvilrd+PPKxqz7944uop6rbaYuC
LVC3Pz7x8630rGoD4TtDdXXdlQHi37/Y377Fx9f+fPjz3f8v7qPwlbktNsGQhRBSuhW+KBnEyACF
s4dU1JBcAarlCQTIQpI5nNfFaL9YmQ4Rf0b3M23Vc5Zizaj95jlHcchkdgM+1OkkP0fufZ8vzXeW
wn+Yor8PLoSmjRoTcTZaFdaCp5PQFQelsMsg7ZNvi02K9ZjlaI+AWVrJuO5KpFr7vnfWQwGvGqLw
8ESjgysNrvfdxhUFzuH0tM3evB9b/cWpLQwJhLiDRbpivid+E0tORspckMtf01pYBcxjHxYaFz60
TQOQpkPL/BTqUIZWcBjQGfdVgnegKY5NNfyOHMSm3jJHdEamVwGQ9eCg38wow7oNDV3K6QSidiEd
9zeTZIPdFE71MjLR9mDvOJp5dkcH5ehWn/I+J/mRv1vRW9e6HkaGvvQ1AUj1JUl+zeuPwo+OmUnK
9ZRpU0ggwgumgmrnmsnZalmQVvVyiU3zaA7NndFAsE/jVqMXM/5yIsTnOpoREVGRgOUQxh0rt7Eb
XjTX+UVGXefIAka5cm3lpRh414d8iUIzx3Oz0hFpStqxhXOgCvsjj4qvPqWJ56lEszQdRqZcd+tY
vJdIcPW2y/dmqt+3K+rDmpBL+rRuFxRzJR1lwHBj542cWH1vocE71wjy6CnDmsvMBQhyMhyXruU/
69CUjYlq6ArLJzN9eCdYItkvHVaNxc+uuUZwH4WTYd+wfDxUxnREFE4Eemkflg5mOnA4jD+m955x
pF8yrtSBBQI51JP0aVuMbxEWAGYkiIEdJqCAhi+V7dDjp+U56xWp5M1inubYePTmzjqaRX1OytZ6
SC3v0WuKLzPJ2lxIZPvJiO/GPjsO7TLvNyINfAobhNRHxTF1/CPJYc0hLgGxpVkEwKa/4acNOppS
AQ5/sF4pA5zEsQQk+LSnlAkW+Ceg4hn0bqsAm6vf+WlHxmaMyYDC9I0+reudv2r5Gbn3l6Ylx73n
eDWMCFl44xynloDPuqClNK8cnOOGn0pAOyMf6F5kOBxiq730w/BDyNWkp7vLeW5eNItWnYvSuqA4
u88sL7BLmG1VNdi33laDsJ5ojAqU1FfQ5+axndyHKjCzlT5xQXRmZeffW9P+Yff2g+XpOtmS9UvD
EBX8F3vnsdy6lmXbf3l9ZMCbxusA9E6kJMp1ENKRBO89vv4NQDeLJ0/lrVfVr7g3eAAKBB0I7L3W
nGNiPxFtEwK30/VjuZbHrj2KIrkUmHCMnlmkKmclWyGzocbvwpc/ZQhc9KZ2uki66FlTnYf0WxyD
h2yoQCTQhxZ7n3Pfo3EoRCu6p/G4LbxepYAlfI6S9JQG7ir2fdhulm/rIdF9iafX64ieJPN8stPS
lsxdP9YWrmo9wN+qNsW+CSt1rarkfhZ6gT6/6VUu/3Fn66rLz03bjVS1dlhfl51AMGLSuocqRrza
uc0Xg1woxL3SLVxOTghLq2Udh+ugMUQ67NYuMf1+lWkhLSa4VroXvWUR8GeXYA/QsqWjZJz5jIJB
aE3dR87p9kW++5y4UM1KPSShIt7gDHnIDYF8JgJ8fUOziF1Tkc8ZxUXoyYSkcx6tjKj67GoLuA/n
KGBcSQN9hDkuuh/abxWa8O6Mpw4hvL7uMvOxa3D1W3oKoV8WP8FB7rUBMYDcBe8o5RzVJNfKlT1i
Czi+VqnVHl25fFJKrbMHZEYrcmaY4j61bfydBxU4GKs0Nij9JmajpubvlCl4Ty2iGVWKXi0Xg5We
PUq+gTUuiz6bzMB4NCKgDtW+tn1VSR4S3VzBCFlgDGrOsXGolARIZhbTiZRQ20GQWHYeLiqCppDs
0enIw7wGvTvmy6B/b7zurTeBHI7dtfbiHfUrOPZV/GAF7VUYJtKEjGO28vcDHqFU1j/adFUD/XIC
mj5WqyvLguZmZnQmsR3fxEbhgpPabxOJFmZUkaIcZqZ05PALYMpRykQMM31AqelHhNMkECoJ2DEj
1V0KEuGQZDwgDFIwdOGbjhd9E3zk3RLxExkuTQvuqyFJpCgr22PqaXKpitfI444xHNilYgH3zwOY
jWIqfQ5AOOwweFHVYkoYUSdWePsBaFRyRNCUlQwIPPAljFmETeOVMgrZcfPIICHVyTO8SDpJSx4B
Bq7oZRwbg0m719Frgi6tBET8KPivKkEkiXvqc3MKE8mCteo2r6oSQT4cTGSN2r4hD/okpf6xFDPM
jBgUVtBGyLvnawuhETJFs8j7pDxsB0N+KdBBcBUullatrmDIK0s5HJ8zPySDK0T8SLhHuvAZNNpd
i1cl6KKLHkDXr6ixK37/jq8QGwvfSFXFT6WPlTMW5C85O3saZSg1G7pFr6IdE570SN5X77kfXlXy
BqESFLse1ir2zzbaMl09DW4qMywg+JTW8iQhWWv5XZJKZ3Ms60VKVNKqFfolSYOZ49UeMn6Vk7Hv
ok9tlWuNzchufK7LFBDuVUG5Gi4nyCjIxUvupUSVpaFCmUe4VzOJAK8GzGqLJLmp0WD5GUq9PgSb
6FviegSME2F8lY1gOiDGA1zLc4/DGP0ythXDQLEzcHYAbbeUDGMvoNPeZhlWIrWMiSB0LBLl7hj5
1SToGdccUkmT+mcjwOdG5/pDJbqRML9dpgaBQ5dHXtKypQGOg0pvkgkIJqaboHZ/SX7/2Ix8jgJ6
PlD0cNm4jvnUJSswp+QwEUR6j6Bup3lwD4Hhy4JSL0XfaJZ5NUVPhf5CbdOPeIqM0IoSgj6SF4q/
eIc18x3SWkARlSGgYlV34oAqss9RIyLmDU3kslrmfTHnoIqvwl5/LoX0Hstia0tqMFASzs9iADgp
W3epEe+g/DN8EkW02LKyypvunlkuF2p+dSUexBzaPGVPnPqg6YnlQ6jFZO8hk6vo0AXSssMwmQhp
z9ncOqLsH6FF3mvk/C0iMmUlMxqPg5Jf0J3j7a1bxBfCvoKLYkslVjEYCuA6xyK/WC3m/9KUlqNH
YMDoIdkpi2xPSdwHgcXo1mBGKLwIBhW4irmXE6mgCLPIXFFtSs9eYBl3Q7Dq68x643QEp5TB/Cqv
CQCIyWU7EaCwL0VxZ1lcwQOSubjSpgRNxwEdGBRaUzBAJg/3uTr0Z0MRk6UoAISkBk5AQYCPwqIy
uVHR56+wcMreZANIMqIEo29DGwOIknQRxCb9lYUYlgXGWrFBOo7H0ArWotjfdX23jLrHlCHhWs5y
fanHzTbvRN/JiHPZKJwaOCFa4qWrezIAC/luNLWtTrq7GXfWkmGS4GhtVDrMYZ1Eq06R6hMayW7t
rJ2kwUY+BVhjDIR3twiJhd92EsgARS8xiMeIzw0IVLGi4hYP9BV8VZFrxwe4xBw/LmflQK5gzVfu
IYSbz0DL/w6qY5hKYAJCMj56dwPp5l7RHwyw2Y9uKRENQ3ihZQKIVKKFVhSvVUvhvCFVSZUZ3FuG
ckk87TlXqgUFvItk6hPCMq2XvTR6i76yIBdk430mCy2RE8hLRT7xwceGL+EYtMO82cT9nkCKBsWM
SDG5v2/0TkRx1aEExQnX+KGjJvK5ptHp1GL/iwChYdGaqJrihrsEF9OlWI5PpjHNC1x5ScIo0iQX
8FsnVG+NR2dOwj+6MHI8HQN9MZCgSdOT1jxwtenq+BGTfY+NPflUUjCiSWLozMdM+FqBgKO0kCnb
fcl+Uq8KhKuLOiJxhzS5rNQ14Gp0ByM/yzcSqEOHaLF8GQMOYpaDurwJV/QWyVflmeNMyx2rQivZ
KXdiw0WrR6ubB4SdRCjXuDo1b+C/CAIhywmrFfitOmw44ZlLvHZoU8rmXe/rx6ixLirRs2AeqDGQ
r+C4pLdXJGcoQ/8+pAnvTraeW/LPKZeL9piTZ9WMOdM1f0g4srslhbS9YcI0o8VESZ8CUGJa26gU
pncp254GKTNfG624JoCu3WX7Ngg+tID0s7ZU8EvLT2DKv8uRq5LWayvda7/UYTwl0fQF6tim/ZBp
G4TvOEEW2FnZ1Sy4fgyJ9RyN0jo32q8m6a8EN20zT10zrH93Ix/DusVgGaftvVilR/JgHqMQhC3M
hl1NikeaacMiBWQa4RzSTH6QWU8Wbqv0x8yDL+y6RKUZ7/IIbTXvPGs55rKHdJBGswf82aZOJh0a
EYC1rhf9vlZPtIa8hT6icPLH5EpqIZ/TBFFXMAQM5Gkzd6ESpAn7mjEpZ2GLco1YN09jqmQnZiky
fm+7InkY/7uLDrVUV4Nf/6Jv++034/QnCo+ezKGtq1fOEpjyZQ2XtYKYysMJmeFAry3O2i7OXK7P
Hg7ilouoR0QWnXXbq2ktWFqLyqZ40j2xXYFV8Mx7fj2dlkM16dCBDSYNvTj4JDtntI1Ee80GInRH
1UkjjJZW8GGUGkU/jsnKmAiwtKsR1IIkTEeMdRLFxKrMvuFuRI7vDyRHDR9SWstO0YZb151eAF7e
jeSXDSgzJyqEF0TfDTRk48QY4VmplYdSbs9KKlxMKbizQr6lJMRNFibdL8Ua10XN9YmJfNFAIwsC
/+oZMHPzzFopXmTu/KEObTLVmSEjYsdOJ639xGfc56MBa2JcX62VgMuoEVZWnNUGNGY9ibSkdw+2
JDN6b/qUD8TlEqmKQFFBJzq9R+8GMLxsAyZp7IBwgENEhSHQJt6W0b0rBUHeRKBjuuvpkVW+HXfh
0yC9Q8999ZIQ8hMZ7qhbuTrXCE9bMt4kE6moYECU0Y+yYmhw2bgqqw1x3ipy5lLcU32KMMta8Sau
RFI94x7SbHMl69M9lt2OwDuuw7L8kWF8tqOmbbBZUMqLuCIPOUn2tSgu2yj6tkr600KBDdBIvVWl
+N7SN4jytJQOHfkAnCqpJSqJcNhjIZskkvd9Jlyb7tvyqXrr0rXTiGWOTfNN0K5kxHGVU9qEMZ+x
gV6OJa2m0T1RDQ2P5y/jEGizCCsoN05aLhbOmHnSgfRhNmKkWoQqIwfAzn2WB7PaWUBh7SRmdSaA
EONEpHJ6CM+Wny+8RvyQPLckJVcrYIZz5uM1+4qZLQt65hLD0dISj9Mc1cZAZUuuhDoblS9sYpTi
DYhWXZRWoSDLjudpDL/1QrFz8xzUKGmFLl40lkc05Whdo6r8rpPse9KUaElw16YZnoorVwSGvEXw
5HeWuZAD0yGimdG58KIEvmU3gACPRvBLjZOzlozathhL1U4Yd7bjlPdSKEexEq7VINEl1tN00SIW
lp4SeAs9UwFOxkiZpdr/JRBLuCqiTc/sHitX/shF86jk48XwODyTpTJ9T1IUWk7XkqpGakLgkKFW
Mo7maBF9CPbYMZce+PtWtO6VTnrNQqAjFvIXRd+i7QsdXzEefArQtqkeIw2JAZlHgIH8M/W4zta6
6GxotE+RWRRV96gP4SO5ufd9H1w8DGhBnZ/qKkF8e9Ii+TXjLbgtsLTiV+4z2eiEc6WNHF7CoQ+g
lqUjqnkmpuNke7RQpjGQv1Mi7112lSsQILDXIxaZsPhGmYoAlVlCm4DN14SraQ2bXJti+YBjlxMA
J3N5u1qhvyESvhCic1VcIiIZDvrqgzmOj4XahxvplaaCEjNAZFbqGGGbrGqCw5HEpRhcNGDdo7UM
xPJtNIw3PSkoIUgQSpLvprLelKb5SNOPrnJh49PgSET3ShvpUiD3T/T0W+bFxmP+7fnRQ6xlj2mr
jA4VS9CfqfEB/AavXoTBjgG2PQacksJiwNVdZ+9xCE2/NB5ScBimGlMo6Le4hhaxnD9oWrgvK/HZ
kKqHjjQBv6dVnJnuxexHKstt+Q175wIXpVObO7kSDn4dbhsx/pWLdJVKQ9jHQrNCMmI4ouerq7It
EkerrHwhS8WzEJzzMXiN6uor8U4KSYBQC8Fue7V5BHtIzqF/5wJTJVfsiNz4W5MwrHvqVKySlVPb
yhmIHZ0qEiNtH9m0Eezc+llRq43vvZS9J2yTergI2G9iQ0SBFmAIXM+stP/Fyv1/BH0KPhmkdH+P
lbvW7/6/EOV+HvCXmA+t3D9E7BumKaLBIxzwNzGfpP5D1EXZ0iSRHBtRJUHmllMjYpHSTRhv0N4k
FdjcP8V8k85PFBVRQyFomBLMuz9yaf6rnBoZCN2/ivlEU7WA4CmqqCvIEHWFN/u7mC/DiO9nSISO
ukRjPJ7bjsYU8vrbom40nPTaCezws/jnBoCZMEAa/AJgwydOZoznwGf6WSHnWWPa55fbWXjFtW7V
ZOrBG4pgnQ7CGetttykb81CWAoIHVzUpEY3fXPWCczqMExZj4PfcR+EqKwVm5SqmFL33DExYMl59
wzsl48QB9cNX2NQvvgSQKMaRz+yXy0XU9Ws5aYpVMlHILGrKa3C3EeZ9CrAVoZKjM78TxHBpdjcv
0n4zx4d5UU2IfthT6u24WKCH8qcu+M8Dgolk/vNR/Lab+VG/fUrzVvOdwAPXQcUguQmpmC1nriVB
nnr7Mi+6DcYPVfUf50i4+a75Zs6FgyOCuHKyV/5xnwp6DSrUbLxU3X8u/iS9zY+c/zQ//LY633d7
GuIBeOC8/p8W/+tnv72YecmD67IdAjiqmOnzHaa6fDcvYZ3/a+n2h2pCAN9W5yVPA2xv//GQ227m
h8yrfhz72BUJ//l3G0uaPoJmm570tz3+3Ds/XKOJguJoen2ISdqx8H9e7B+v6fZ8877+eKp51Z8O
CkFWWwRb/3w/ObM/yhzTOlFDAFjydsJoTQzYdL4NJpFBp4YcnfNiPOkLpmvglOK9nu/62TCdfQ/T
1vMmP/uYF382mv58W/3tz0SzTcTZSYz3szhv9cfu5tW///Ofr9KrXQpLVoBcyZp4i+GkgQL5zahl
uik8ga6FRRcAmzYBNz/r2dRCnjeaN59XqaiGu+5+vne+47Yn+k7sZF5Hs57u5qXbI0nBZU5+e4wp
NEyAE6RBpQ+sMQfyUeMC42C+LTZuintCAmAw/71PYdjnGuWTDvqCo2EEXrQIPxewhtpFpF4SVNRb
nEEEDphIkNOgOhhDK6yMGpPGGPROPiP5zamF/bMoTQomjU+TaKWJ0f+zON/r18ZeDeFJzGvzzfzA
ebvb6m+7nO+c/zxveHvcfJ8rI+LNwpSUeQ8djQ1T4aMdCn8xuuWewZ2yE1OqEwBOib+N67cbDUKp
ekr+vylKpIRWSAbGlnnMJEWcRE6qgYg4xXIeDcVpVIvHTEMMxsiHBsGsbNO1Q5nAlZllj3NIwrx0
u5nvS6eQ8ExmmjxLusZSSUcnKSi0CqXyrBJgwXUCoSEx9cra84mQmDMjYuTkK+Ccj8EPdGXi/bit
+2jp2oXEGzCOExuDVFWFgngRLObVBJ+jWvMu5LbBEdiT3R3KMFiYGEqMmFriEm6aKoOMjykiY1Xj
+t5KzZOmtO8kV1Ilq7xiHxATugcTGUFjx7mZiIoLDHJ8cGPT0fNG3MwaL0ssqp02UYHnpQpf4MaA
ozkLR8yg9Elooecza1xmqU2Vm4yFb6qbeSloxTul80dQIfx45ht/sgzdVuelckC8piTqadY3zTeR
D+rISKUtjRNwgTM/RPDuCrEW1nqp5wsBMTBgpwSPle6R9ilQyk3L5ixbLWEr08GqTDe3w+92XxGD
RDRaFJwMIvfMP+O1Of0K8gGhoDZDz2/r81KBwoYns8phY5L9JRhtv4tycs1oweec8FIfeOi8Tlpq
v4NqybfSyS08MaNWl5U7EUTEdMSg1gm0bEYV6e28WJMy3lQI/2GeuvSb8ceZpLvlok4zhVgFP7V2
USaZPzdFs6WzywWZJOFdXVYmjIIRHSiaP8gWk8mM2GHQXFDnyLBA9sMPubdpN7TBRhouFWWtB3QD
yAaqh/4N2ABzf7ToRF+MT1DvvjN/7YH5TxxRJlfOiT4DAunOQbvOvRdohDlQC9TMzcvyl4KFurUZ
l8vko/rLtpedpdEGS5JDNA8dvrFhDhmMJ088S8OyUD8b9538NHaNmgJJKibemFLkU+cvSoG2Atmq
ZMAzD9qZZLabGALxh1JFWujZC5W1ZPyS5WVI6zH3d0hkNW/bToF3BISQtua0Zrvq1KuublRtqyj7
1ns2vijkDdqVXmlG8py0KcNjpj/5tK/jg+svTcqMw16NDnM7a5uLG+KOq3pJswzjH4TXcVIYKOuK
j1NGS8EJR+VlBURn005Hae8wGxO++7xCcZ8CUWB6smASzh7d/A55VpKuaKAKzWGAaxavu+Y5EQBE
eOe8/tTbNdDuPbRU4nnQJ6O/DKeOOEnSW1/QHNPcoBCrgZNFuIm5xDmuePLanW5uqsRxzY3y3nkj
TJe1iKYs2srRIam2beFk4skngrbFE7mMlcdAeUKpmZwHb413pbLWOCHqbzl2xJfyyRR2vbhRvkMd
4fUaz+AxAcIZb1xtqftLwrcyi/mn0z6F+95adncedehrfQwWirlEYhK5q0zBhLAd9G3PNM/fAonQ
yi8KK7guiMgyJ5TPJnNX+ohz7yMcGUfuRspw1XgQrUsmLDJ9Tbi3P+5K4xw1ZHPv2pHfBeF7cYiC
9Dvznogl9DiO9gTr8nkjLBVJHuK96bbwjVbD0ChnLwQO097f0XHzlKXOF9iScr/XvvnNqtqnPy79
fkHeoFnvpO+svKTRNsdGI04fGJ8TNBjbrSkFLGQDYN+WNK4EhCgVjxYRkVNjUt9rVP7o4tP0rqHH
2KhM0/AYNEv0Qx2hseZerDeUPcRDfq8JS0l9tOLdKG5UfwFatd4QktdXKyPbx0TtlQwdDgbs0qpc
kHYESFg9jNFgL/u3/gqegbICDSHtUsvbDr5l2x60ejWEq37N2/R0z0YQ0NTbboSkZUtf4RtkR73t
7Q5hKw1r+b5LDoa+Eh9xLqvCq5jipb0LXqAlKuNab3eSzgjcSV4tBcP4wfXWiXTOy9AWmUwTfjWq
2CvFcxluRdL+PH8hqSvk2RRc42TRdXjyFq1GH9Euox3LEtkwioMsuxYOYUnO/DqiNRpKj415BxMA
Z0pCRu3g6J9UaKwrCc3aUjkBsCaiiq4MIbwuqkOSmrD7vpKJodMgHAgOpMy8ZlqUvVDzRVcBbk8B
A1As2EslrEMfd9GCz5wMT8c4Widln6zTTVaB2EIIYZuNTfXHrvjAFIrqNJcWgWArpK7XVyZOQDLy
ffOiKS8FuDb0BJvmXv50lWVUbnhpdDtzV7VpbZPgyWtyq7WZHGTFBtxrOd41R9rrqMFasfbxXkSM
LaJae0hd+jvgb0pb6g5td8CY4380wWm0Fg2BbO9wWEFmiGCzwamdWvzhMjk6TnBNn5MjIME79VFY
1uO9H6xQecvQTpU7H1Ag9V9QhBpUiHDRFgiSjlJ/ENRj6e49EN/5dUA0ir9e2FvxpQU5HDnJhcou
3GnaPxjRh3hTn61nWiXWr+wJI5u66TfqsnygV5yrW+8y7kEJjbRkni24esNaTBddhPMDnT7KgEX4
Iio7ZNEBPZDW2lTkZkN4hl7rL6LJG2QX/PoOufCoCU4zPqojATyXjklp9W6JB7JcUcL5AGQ0vmT8
58TSIULDqmWr2QP4qMcBVJAJXRHZWrhrYvDl67QhdZ7C6Cs8GIQWI+KG5wSXWFsfZe8OzpEjsiKu
kAqKiCbMezB98URbwpi0aTmzBMAHF0Hx3uUHiW4upmNzGXEpNG0SdQgHS007RtlSYH5Bq23HFF4/
zXde5Z3/Eqh79h7tmdD4iq0QKIrH/JHEtnV3j2NAksGgLFNqmY2dMs8G9rgs4Dl9SOQMEoS4xhv/
KBY2nuyd7Ah2uDJI5lkQq+Xkz/mw0M/RstyqFxR24ypcpPvhrJdL5c3d1KEDY9pYcqQZNGId8XPq
ej15j5S3xQfj1IVLXjneVzzFz72FgWFD7c+7qmfzM994R+/4VT43gq2dwhoPOom4xFg6AkcsK8JS
cPBe3cPoctwN2Co7sAlTt3GE3P+yv/Jl8wvi9WJLXVc+K6d0I58HTgoMAK5qN/1i0ufwWSSkHELN
s3bfug4dnkTFVLF0H0GS868fH9mUjkPVbqExR2slW7hn11i2MvydlRmuazBBLvIymqX0Dx2fxEQb
STEQEOgo25gjzt/4hLy+Vev8LqDeihVq7VX3TJcyG1yR4yGoXAY7ddE6FKdlzaFn1aancadQz5cW
H5ZN8X+D6amBwve8VZtF9+bSkzxAqNsYyBlPwi/xCQUfSdjVu8fPAP/KRdskF/Hq7aIjBCBoc8Tz
ueEJq1p2zdAr2Mk6uJivAjNDzrjPoEKLzBk/EAN5ZMXZtNz8bItwxMN0wrDN4T48gYvgUhFqWdtT
pMAzZgmOM+4Qr9KjTITNg/yEJmuRrtqzdkB40Z6jve4gah3tVWM5Kh+aox2UQ3Vqz+XWXb/hvhkP
46E4KStETt5GYNXyl0d+3snIj43VHmLoIxGV1K9XIwOEIX1gC3ruNjOdg7byX+utRl/vfViaO3f3
Vr33h+TUoyiyzTWjjwMM1QNNPYrqfI6RAy1sYdmg4+3w6Do0ixZgnY8w7VayE57rrQ4z7jE65Y/C
S3DfL5p3WF92+GjY4nfx1C3zrWbnwNzt+tV71kdbW1iAYjnFcwpYcJsArF1IK64az5zJOHT4hCc8
CRHADkds703n8O483pcHkNH5NjoJG21hHLTHfGHAf0nX1jl1gpXxCvBDIKnqqJfO+No4dNhsweEM
JTqaZ+uvgrKhHs/F5RW6h7P21gxKtvGew+EpfKwP3Xd0MtftoXgnAYLoHONF/H5JTsH9sHS//df0
M9mIfBKcY7Q9KqijRSAF9tiH9KE5EsO8at7Ea4Ba0aE9xmHFjyqwH8WvFHCTI/bOcJ1gH/aj9dG8
0ZikF7UvLsnGfFev5etw4kQ4SYXfy9fwF37fE+Ka/iHaR3v5qjvtubio12gpOnyoa/nIrTMuBJ7g
IyfsYI1hzUlBuNvawdjoTrbzX6aDbiM8w7fh9AYsiTNc8QbkpDnSmOBOOHcXaZPecUncFV8cq9kV
bOR23Ier6jruPc4x9XMWLbMjV6foaz7u6+fwDnsq//f8ihb9PuH7CmGk2rW+U1wnyIhks11opMxJ
v+DG1M/8jR9TACdE2pvMUfhoaFNxweJjQr7GNeNj/AgfBNdB40j3maQGCbkH6UmiXSPzvAof4pHz
su5oq36LSIJfy1nfeZt+2/OFDKf+s3yFzl6Bped4Tx87huS/4EENTvYk3GEFWXmbjCtSKG0qeLJP
nfISrcUtYOZtv+RaDBQZVvVOOGIXzYKlcZ98DQztKsi7n9HgFB46BC6ZmCGfTcMmxdy/DPfi2rgb
D81wiY7lniGF1kf8VsTXzLGW7cY9fwWXjo+6JwuAhLZFx1B5F94Fl/G5n0+A81kCRRYnFdS71TX7
gtfFSUW0tY+GB5KbBDaT8weXwY/uqHMieKq36aLfAiE23+u7Ymd9JPESoGR3b5EV985S+eq/aIf2
TgfrhVH84IVOdd8i+y0dvvf2wXgWr+UdYJ1oXCeXaXzwJn0Ub7zEMF8E9N7gwh3GZy6I7cfI10go
QTqdjDmxMUTojhWnpWEp2PT+ht2w/Gg3jPCYa94rJ8C4tse5wndIu7rjXMpl8m1yGg/r6hqjD7Lj
u+7I50qgtFMshX3j2dKdvPP5hTIEcqQ3cRuDJDtYS3PLD1/FjuqAblpAxeN0o69ht6/FU7ap64X2
6D0Tq7cYqFfZPqexJ2/z4S/ypbZGDeNu+ot+oHHHBS8Epm73xVLiJCk6/YrZ2HPBFefD+Bxf687R
PqVX7c7k2h2urFP6nO9B1+59VOj3MrRvY9mESy5p8pnhIHUYDtprv1E4PSNYcsqFsEccvi7WjFDZ
8/qMJumeMUX3ZU7v3tu1+2w9bpqvlvPEBguVUzjSJlyFD8Elumj7dNXdrxDMS88yh0AEY38hX1t+
mRd+s+4TtUW+QPVLCUgBWYpPw/vwnp/Lx+g+OdWHlLOg8cu68x+NB+kO3dS4xRaxTk7mhSzbRfj6
ES6EeyRJ/JyVzfQfAgGf4OPS0Z/k9/gsaEsEmF28Qehct47wgt2I0IiIIZRDWtmL6R+50ohPqKzM
esW4eKfvYOmtLcq7W+YLF9RlJ4aZHLXylW5pvOI8nXXb/tHbgTUYF2m4guo0Gl/i1NbzLpE+8C1O
AqbH+hFxr7dD2zBAy33M7q1nXsSHt2aAD75rNZtNCRtgxCsbCnMj5kdz2Q2TM8fW5HWZb37uqwiY
NWVieCYYo/kfWEZpaiPM9/1Uo0yJrL8uvDALoQg1W9nmm7kSdVudl7wBo7vcoUCbq1Dz6zHFeNf4
NDg7Q3qIOuL8fK8jvqHLt0oOsKyujK3UMRZsg30lvLUUcyZUDi2VZdEi7B0wLuPK5DPi5QcExUnG
5JUWvTt4TT4xAyC+5xumLroImnbGv8/k9nmpqoCIj+jLZ/d39ZPlNUWNUQBCCiFNixHiAq4CYPH1
uMq2qa/bCAeoYJpk3ZbJpFikQpKm99lY4C9PFSa8Y0g/aVCKc6lSG5w9adJ0V9/57c6fxMT1EH1I
tU71BZNaOMmhcwgNBCf206A8AcgeH4dcZxhUkHJGVYuOgBiCX9IiQjnJ0A3W/ZiR9ahwwi2EOwq1
G0gXMSdOXhPBt0RUZ899axhIpQfayJMroTam9si82PQ6JY1giiGau3VzoXd2Cs5Lxtys64pin7he
gkGG8vd8MzvAoQL8tTrflwtNsCl9Dzn/FArVTKFQ9YQbBWIJ23TOiJpuxJzCVdsxA7sZXnNBKLDR
TwZY6H2XuklawmQo0/7UauUR5/yPf77zdWGDxT5HuoYDup8q5cN/LEH5p/Y53Tff/LE6bzc/LBJy
GhtJOrxJJmg3vfqKxOpL7E18LwYngAi2BRE6XCukbC/ViGit8hTXOe9rDmOEOVLuCknpyS5C1uZu
O0DKC7lROBOpNDzzqWuDML74WYKxuh9TDG/Eb54zEVsi9mKqjEnRQDaXwEkhUpcQSOvFbpTB9RRU
1Qko0Z8M2Wy2P2vzH4AIE2ID3tP+7c75cT/r82Lb45I38j1iDMqtnPDlEi9l7U0GzUqbcpF/lue7
55t0sgrOfsHb6u2vBW7evmjj9bzZ7f6fvSgzseH2J+JLL2ZjAKYtDPTIYiDBEhe1Y0AMIiLnaoio
MqBo61WdjxfbMoS3bCeorbxE2PKaxVq5zix1e/vbvORNOX/oQngP8wMUfCTicv7TfFPIAl+aSoQS
JORWXswbzQ+ieg0FY44fnbfsjZgtf3Z1u/dnfX7A/NB509CYwg3mxdv+frac77w9/PaYn93/uTn5
rykym/bhj4fMT9gZZQmHhpr2bTe37f58Zb+t/9tXdnvqQovQIGLp+nnIvMvfXv1v7+5ncX6ke/uM
f3umn8V5g583aDXMM/WYqu3tNf/tZzI/s1FNmYvz1r898+19/vFm5g3/0yu4PcX4NtbqlTbd62zp
vJkuZ6PoH/f9sfrvNqEHQF3rj91Ic9Pqtvm8dNtm3u2Pg/S2ze3P/+6+P59m3sUfu/3ZxlDG+5p+
26qZup/m3Iuds0MLcj/myMw5oXP+6x+rsEbpcHJ+/itb05y7qvPmP4vz9hm1JtlEOPvvdjFvMd/c
dvPzLLdX87eP++OF/e1u5u1uzzTv73ZfP3XB/ld79N+BiSmaoqMX+nvt0VNQekEa/AtM7K8H/aU/
MrR/yKrOfmQc6/BoJeQ/fyVammDBSOwwVMuADaZZChivv/RHivUPlfhLaRIa6bo8E8D+qT/S/8He
FEyQumHKMiKl/5H+aH6WPIsJcku3n//3//CqeH7FYNiKtFYDtswb/l1/ZLZ6lhGXIW3qsbjolsQM
OkrDJeWMOmAU7IXMnpt0PWEh4tHYM02J1FZa6wleUDuZRmzDNDzrIOQCKT9lOL0kGQKN1CMByQig
3bQRFynRaHdJjgC0DJa09K+jRESj1jR40Bi0K0h6gYQvYmDvrtTfGzBOgeztCrF60OXraNI7qlLC
Dw3qPJIOG8U/Rd/jWD7nbv/iGjk1V0uiF+r1b111Dp5KraIVQCRCAKTckPO3sPI++klAldCJ4vpx
H8j6wawqaWFisGuF7YBpo1wAdsNaWRHJZRtGO2wM03KCSDbw4OJQ84AiUU7Q77LUkHdVBk/KJHk3
0lydng4RlVS3Ma2qXKR1I/BpmBL8bA1URtL020hEjVRI/a4oLWYSltQthqZ4D3uqO20U3pfiU2x9
KhrFqKA9hoF17SWFMpfc17t4QhPx9d0HuChX3jSkxMjMm9GwEIELFrU+WZYJptusIUBdrWkEZv7I
3Bi7I96jCNuGILqURS2iWAy6m2WqvoRCB0kqDNb1CNItCnj9DIr1Zclhf4U6/JJpi0aNKQUb1XeP
TeaQB/o+LnjbczoJxllGympwlpuqpIKaYmnQQKJI/4+k81puW8mi6BehCjm8kmAmRWXJekFJti9y
aqDRaHz9LHheWONxuBRC9+lz9l6b1E2cmenR0Wl+r83xT6cmecjmAnJvnkTvcMKsd71Ypw4IuN2T
+2er2jpCai92oGrqGOe0dQwLmtEBA9FIMUnI3PukRXJins/Bf2X4l9GjXg8F0nDoMq4T56556zRX
KkrnYetnFl/FTbFZzLa17SPFyJkoHDEb/D0Ks3YNTkCMzcP/JUEBMfKB+lMP9jtxNhmHHrQG+Syi
0+wf84DbH1YmwTMhU8ui+uup6FWByldp+2cJjZ+Mk95e2TiizAQfo3AJp4clD/xcN55zaMLmKtZK
3raadp9n4Rl76yZfBi/G5M4T0JTPrWU5KwSLKWINXx2/5dZUbnuadXYphctoQVTWFvzaS7cUkO8s
/YPvQO3+sV8jOV1TfwK/vr5q3uyquLFpuDurUOnfh6jx+QMcI2hmPYsaZHTGab82ndekk3H9cGnT
g+H1jtGqUpirX4R9/HLN+poILAt4z9x6/F2GgE7GEhWSwKU7uBTXOH0GjBoYVWyv+q9eQ8j+PbL5
kF5ZXlY+dvunCuoPgZx4nxA4KPsBrw1o3aINzJNKPMwKyDr+fSSEhqFrUod/1M9/ENByYywO3Zka
VlNg+N62QCK/KadwxlIdxM56YUgQvBW1gL4/HgsxM04mdGZXTGQ+JP/Cf+q03alVokS4IL5Ec3gS
0i8PkI4eQuxq+7H0Hnqitg4+UzyjKx6DXqB59+jAKHzaY4ofRq2sT9vNdxXBFyc8c8RQmeu0Wd6z
IkKaj2kB+Dadc61q2rOAfMVgtEcsbbQ6Boyz05rOVkyhg0jZvPc91OMc7MwWT9bx/98z914QoyvA
DJTc8IzQjbcT1N/Z2GUq+w6zQe4H/pAVTN1Z1KU+KsC9yx9zZafZ6we5h5sQmZdieqXkOh4Zt816
UHSACndpwKVleFe2RX2aK2c7zIE+/kPl9oZVxXUyMOuUHShbkR4Cg4Gg0Xyr2qn3koDtVIF9liwF
W9EMPzogjrUDfhoP0vZ4lvon0uRc1CjcpT4vg3PgEMpi24V+xjlx9eWSxV5tLIcRm5IvHl07pGFn
1uCug+Vi0eLi4d2HM77FpUtfRTY3+I9xcBMkHLAi4OJRGq4OAH0fJCMx5uUfGxw5nAviZjxFysM4
VHncr5NO6IP/NqJZuLchpa+o00Zd6RS8NGWSHMjOeSpbhPwzCR7PIkKhZAnxrkXLuoWX5d+v0gyF
SgD2J3bGD9VAOrStAZuTR/Oqr0g4ba3SAgHGiKVBTPVcwuCI08ikf1ZaEJV6++84ZedaMOQvw6ty
XRwL4bh82yCFM0HMQ107DBeUGOKEmJ0PLi2jYvDZ2uzmK7xOYJjleJNZ7uDztnEMRcjX2TXp7vmJ
ha/ZVQWzl9Wiru3uEJJXsSnLkaduTtK4cQ3obZWRHFfjOiYUBA88+BgQB+ZoA6aUxzT7cRMyFdse
UoUWHQEFs3wUyxKy5Pc5j53WqCjm6tbO6U+XFOHWnUviBazw5HmgOO3I8M+gR65gd8NDIFQbk5L2
McCsunpJ6+0Nv3Gu7YgZVy5DCVoSj5nRGu4uqRIfJgheMHso3n1dpZsCwVysvEQSZFFhFSP3nsS4
7MP36uaaSmPEgZ6Qh9cp/zjr0D7DWQk38xSNL7ik3KQa7kmD2iVqW4g3pn8oR0RP5EWSBWPRy6kr
UHPsIjiyl7gvw4vKXXnCGv+aK8s8Kioy1glJWkhoecdqZZNbTVrd8P350ND5DS5hsws6fIQOb+Qm
Lx+z3H4sFjm9NE7jH9ohfZZGMm6gyekHP2oaiJX8KjeL50qa+R6y8muaOicYTO/JWCZfg2cr/FBl
dxMc/aeifMFXcbYCd0J6tMjYmq3xHAbEtwlNAKcyztky0K0itA9SQYgrpK4kCK0+2ZuiuMAJp2s6
df78rJyBeFPjkeRFLI4KHQtxmOIyXCKHhq6cBkZagTMcW81dXaSgjLOiowrH1zaU9W6qGRyHuvo2
JG4aw6/vJeMs6U39NQ0DfW26K+4U2tFeYp9lMN+CcSINV0TuHhfifQkGtc/Lu5yd9BS6E/34iT+0
+NRlXaJ+ySVMH62xOTR2H+08eOwNYUNNMjkv3KLzkvlXqtPx2dDdskci/znldU0+XFO/QQMhFAOz
YVmIa6JK4lvnYbmY4iVbhLHNbFU9YFg1Y13TkLIH98Uz0anktTDumalpKJNKtwm/oBikjxQRJhNS
cBASoVVRoPbo6O5tOnzTb5O7JriKoj1bQy7fZFh6rJnK3mLARi/A26bDtn+rrc9FWoKYWm4PHbI6
E8HNaj1vY4Sa22EH7hxXTuEfC295Gcn3uY4lGTKj2dofuX0Ake5fonGBExPM3rUb84sR2Wy+OPav
RbHckmYyzt2A13LKomUvlxKKOA3ADaH03aFzc+eqpsw7kiB8NdfQFMcbnbee5wtVpad3mZ9+Cw4j
pKKqZhcJ/PtF2o6bAfgZ8I28PVVuHT7Nk8BwqJ+mJRKkUNjzjqaUvJWBkZ4zsK5GdekKpD92VwRv
wrFxAxPh0OXjWz6P2A9RRtYZTxxVGD3emSFqneXVNejr3wUpB1vH6MLNUkjvE5pPmX7ZZTPdM0rE
nR5wddfCHTHyTyEMH+c50pG3Y8GHQdpi8+28zAcW2YHlgQ5wMIaAYduSolCcMSga7iiOFhJFMlVX
aAh2s5cWIE9cNkPyNLfM/wagCWYadG+mPfPF4On/8YhszKcufBMLZlzgxMYciDfCKsm0mGdW9X7p
fg0F6eKNZaQXUKgIywOfdtlEgnYtpnOq0WP4bQNMaujfGgZgnZX9ACq8e4ST5ys73m2BVCW6q/A/
Y1OWoU8eQNUtm3nkoFP48j3D6XtKnKaKPa8Dv7SYB5/VjmUKSU4CRQxp19+h9k3CNwKKp4ztfCwp
iCefp4PrahhZtG9qiuREfOjEElc3TTnKSehM9Didk1dr1DdALu0i8y/E/JRxWjf4zWUQfmZ1cskr
9L4a8g04ZyIx2oFpW1RXhzLoYeBExTf/SnIh1yLcwlzzvqcoJXYjAy6TRyo9cO7bLclsfY6cDfsl
fU7nlMwVQmuPbZ1BtTTN4WRZXPcidXfdGOjHqmkYkjcDLswlq0lUYSJQYUs5eNX4H9y47KUswd44
gfpoxKRizO7VyUzIauH1J97OuYVWNu5BIfEYe2i6VJ48TiTXkF7p8eagx+uc4uQTPgKTJy2gTKFC
F0dAecueBw3G8Ej+aJ0q9xjqNeBvMG62oa8F2yd50fIeFAmQkzDDJQ1855LldR8PXNHc9I0b1dc9
LTNORjZiJREOJzYJwNyyzU+N5/1kagGAWaAqwOZMfz8dgkM+rdkhsm5vBGU95XJ8VVFXHil/w908
dUC8/fTa9V0Y00Nv+ZcRcIsUhdPCvxz0zn9eQpZbb5siJr29uLPcUG+QmPIsihldVZZN2xpQxI5V
kkl4UiTnxgnQJqQ1gzUqjNhP0oe5DuVD8osWhNqUCK+PNU0MxvBIhJradU4jYOh8MMbjPDfMKCcS
PgN/zUCCkne1q9vi9Tm6XlLsB9lmpyQLPrWTHWoRVG9NYt7pTfMsZvUVD7Tk/pQHmMF4GLhrRVfw
s3kEjbSqISm2ZKwQCBOVR98SYz/xqiu2fFWX1wim4EWWCxcZP6JRlPLJCHgwiZDJG9PeOd34d5Fu
f5nskm/f+N8iBWSlXOJOgmY0z8YCxQfeWnSyIBelRYJCAuzME6i3X1ZmIx/s8pSqDywYdDfy7Qsk
P5OesmNdYbYmi+eoV6hb2E3zEaNZvul1jblqCnddS3S05aPf7Jbw96ijFlSRIbeysS+JZ+F17kt1
DRJ1dyE3qGCJnqKqkLeJ+B4D1Icjsxc/TPNb71qPpsG8rZvaZ0MgPgxhdsHgRk43kzsOc4BhqRtc
28xnxOrB8m2mfVRj4tKj616M4I/ZAmO2yxRZT9FzLxmimO0L6DiH0Dt+C2LSTvpVuhK68lNoM7br
7fQypAbW78FJXl20iVkQtbt56b5G7I91YT3CDsl+TfjwRdnv58x+GCY8jlYrGug6ZoFYVRCn6pWQ
NtYdFwO6z4pZz8eR6eKW2NGnGcjvlhOleUxDjGQugWyZD32tAx2+aUBCT204IrF1AIRZFIjh8Koj
DYllRFrhw22Jgb/aO9v08l1TAtwYneo4BMh5Rq/4Yqu2d7XVaKTnCsF3Kk/Z4MYFp8CT5fpvaQYF
hwwazM92U6MSNxgbv1XGdp5bKpe+YkocOS0qpQCAdJm9Q/ygrKl4n2yu954tYNP9qDKdn+YF6t8y
TX+seXrNcJpDb/aOjuq9nc7dv1C//nrVbKNarX97fimQzo/7qCv8G4dhFJZYnklz8u13x2UQG0Vv
dtR8lwrR9BIhR5iB3O1DebYXv7+NDSNItx7IorIabMyD7L4ZfL5wJT7doVYnAmApBbOnBhj7wPZD
K6H6zMYHgnf1R5LivuadQxzRu/Vz7YSnqE31yYDUNk3ynTS9Ci1wxHaQtXePV/xiGMreCIH6HS5G
iAYaDSIhj6k3jL/5iBdEPWXfYZounBjq8d5QKJSDQPDET3CeBXL7mXLpnueDDX8HnExK28knzKl0
uaJa0TZMfPHLD5B7ZiUA2Az2aBoUy3Nj5C/zROmphZEc5KceionjO1ZGYWFnMmgJ0WjDSdF0e9PY
Q/hU+xTqMObdjtVtzBfS/NpjZqMsqWmukDmOrrdZ4LJwm5gG+zT8Juu7X+p292gH88ekULIEc8tW
KG1xlAA/uOX6QarQfWTp9x6r2of5U7FR+rJ7SoY2vPgmLkrbCKnIPGTbost/2dl04kBVEeme7tzA
sEDZ9NmNALScSn1AB0W645ZhOtnlgk7MMMvhbpn0X0J+rNjPkj+4TpBKCB+GgNB0Uo26OEHVfmrC
xXkcDMfZ9iHcwdmh7WFGgzwukMU2PgCVePb0QFljZUfBI0dMDbNdd6OcDoszp34LEoblDgCSabA+
QjNShFuJkd3fUexFuXfD+Uq6lpbBbgxRYBD/K/r0VjXVfNBs6EyqECyjJ/XtmmE5GlYsf+2lCJvD
4Mgaq+TE+0/gtpTuS67wa/SjfRGoz6fIe237JYnrM6IehuXZ87R+ZD6J4MFYP3k1DyinPj/t9pWa
x21IFMBGDtY9MuJAnocCpxVuFb3BZL6ddHoDjYwvAs3z6KNJGloH/WjJS+pH9VaILgCLxxMGRuGH
TAAG9v2HBVmsl/p7JppZpLCwEm/YzKK5C+XIuFtYsSKkeRUcLa7yxCRR3j27+zUn7rGc6XXXqKPY
B6lzkPU0UPq9BXuOU/6gEWXvfBNe9NiFCHBt5Ww2ZIyCf/CH/1ziGDZti5PDhI1WUfFgPLTvs29v
S9s7SCUvtK3FJuRJJNkA+cmK7lD61lT9WwZ3EpGw8dZUE1r+XpLnRgTbZskIE1Xyl0N8LjJ3OAsU
TW1ONF7l+N5+iuBjzEX9oWwK67RrPzx6Iwb1hqfqQ6+nKzCucGPN/C1oxL/s/DHLqBS66pNn8ssl
RpT+o5PuO3/4NWZIyG0reQeJDsO+dA+lYV46TZggezxAEChhhGwaQ0mRbcOUtgvrmZDNMxQ7Hk0f
6GRJCliwPrxuRnvFeA4s/CSecoILzbf3VPstKuemo0OAEFbU9sHVXbRJQzhp7XCyK7wHNLTXIHaD
TBEuZGxBQZOA37eEncSt4PaZTfFL0h/clK6fUGI6eE75Ycd6+a8yCLdMF4Qp7JPWvCPuzQ93Vkli
BZk7KOsHpF30L39kOP8E6JrgpoYboHjUTto8itrwLpa1G6yUCOpxiLY93WQx93/9PPla/GGJxUwW
aFs9yCIMdgCHLtQMNphiUkmPlutBzIac7C7lVaZAGDzdwJ2ygse2pEszCZd5w6ggu3t4B9vhKynD
p4AIio25cHq3ouGiGYcgxzm6EXj5Cc0jbRYO0yhHC5j9Q34RXfc7DSjkCB7eC3hcNyu4RGr5IZjE
iOmmRHuzwB+i8p/UVcOpDOEl185jYWrrZPUIB/u8iF3JGhUGztXntxzCDGLCjB1QB8PfpPfUfcF+
UVvpb4XH9pNKBd110NwgFh1Uot4Dau6tS2Y9DW8qu9bh0gqg7RvVyf6rTNClSiMo76Om5QCvPtyH
/GzoPtHPenS8dcQbwI2bYrsTJxQ5NvpbhIEqDR0UJfZDWgb4oJh3kIn1HkLR96dT0Mv6y3QMAlmM
/4zClme58MRVa3fBI99RGYQxmiMeqiIEF7s0SEt1YKHun+RbFs3Ay7rhMQoCmjZ2dR0dIwQ5jlCz
xa14q0YeBMYb/atHSTtbBjtHw2m25e+4U2tty2GS2zzj9Em86wdHMtSxuBN3ep4MHEoLIVcGrr85
wbxDREKzoWqUR6NcoKDV4y10vGvUgGxL8QfKR2NJotgGyHqwArowg1mT+BiFeuNnPbmfHDxnRORN
p58hVDEZsInu5uwZN4P75CvkbW39ai4Aekh/zNnDEK1kiixl26DD3rfGIzwla2DhtQGcSdneF1U9
L+bYkS9XltvioRYoX1dqQpz5YQZdLrunfUoK+bR8Jbb5I22UZGLmkMQ55oflxiJZ8GCYIEidgUQS
i1iY7JZPct3UJ70PAOhth0EB6xpIv+0TR+wjPwsOA89fUaXVtTGr5tRQH+BsjPau+shAPMXVkO4m
IFFA2BHnjY3gcW8mFDjJf0m+/KdL133yTMY5UTE/lZKTZF6yKaxdK9eHBhzkrAHmQmqfJ4zXoP8i
UgHd1pJ+Zl5K1x0bQD8/WToEEm3b375IvQvw/kdYTqdxbotzZVoj/F/md0nvPER298MTUVtMXJKu
u7kGgsrQtMpbE1FRMFjCdrCMb2pCmqHlMl6dqjsBOY3VGEItBpkb1614L6Lx2e/RnoY9Q7kaYyyT
ICp0v/puiGHBnYeMskWBDuPEimWu7f0ktH8NuhEvR/A29Ka1KZMWPqvZDkeR2xfHLA7sdc3BMaKf
iPzvz8r8arNp2jv0A466b+S+x7d6XJYpY2kakmN/Av3GMUft7TL4cPr6NaDnvEuiYf5QCsL7wogz
yRGN2l+qTTxM1tmbRSYHdimjPIogGPZ5bqdflgh3/lzX96BOj4wlYU/CvdMiOzb5JyA9hpZIq7VB
D3bxqws9+NUUKK5LbZ46iwqPSGUI2Y7c9Q5TQkXUbWHZzwZrJOdD67VIEvajrjmniX/WWY/5NppR
1uKX613+S53UPmbP9m/juWgn/T+qI9qz7rCztaXR0iKl9O9rZGFcMZIjndRmfoc1rmaWdJQt9gZv
ReVMIDvrpDOY3sjn0Ta/NF9un0xYGt1A/an9jBjx2tRP/hg8TQPrVj/3e1cArvJ8uQ5DFLo2K8CT
dDEzWz5pu6VVRW5kwZ8T5cln9Hp0G5IXFm+JfWUfUmZvW5XW+uQN3b6DyHNGm/kRiSIENvw+DBMh
FXPwOi3tmz3KF78IcDMNx7T0j2mt6lM6meVjNxnlY0FZePbM6CXtJhMJO325zJ8ePJbV1vGNO7Mv
v7vViNeu08gmawb5KcgMumQ2R2n0CM1nY7AwWSze5RA+znX/SKndxypzTqGRWg9GaZaHvGOvqvP3
0nPsa03XRHiJ+cg7TAG8et7ZaAgc6qgusLY7/rwe6DURonBL7a7G32LSK/e6h7BRd7Vw6mZj1d18
8qv+aXJM6kK3/5S/89qccL37X17kgSQxa701ZfUC0I3rliO85py+M6YJOCJtyLClRWH5jLEXjEho
BXodcfpZAJnVBVhgT9tPwsr3RZOnMTh/phT1dAgNbs9w9JPotXRnfBKMGGpBiLIi8zgQVXcOS8Pa
rdyuvIjIqw0Y+xd9XHWMR/rMfUujfMumxppROhDoKb1MhOkGE9G+wHlFJUdaeFAdRijCRNSuh46o
FDe9r1nWn8ZxXdvzbDmYc39bIhtzicZEszAFYHxADc+DmY0/RWdZcZCBmp8VfEGLFbq1BgXZ+wdq
K4PMRb8SREFR7Ci1mThUuqX9t4K2iN+N8WRm+O9e8Z8snL9qEdcuAEs8V3m3C4n95IehqYdDnkMs
0NdeWQFArQCsKyKOhQ5t1L/TX6vPozO+B501nWfPu+ecSpm11M49qjElqORPGdjjxoWlfOqNgOga
VX7DbwVC5j1bFuvooJK3cAmf5wQzu05N+9qF88n2lcvJeKL3KdrfiyR/xlnK9DgB2CFLYzx0yuFu
UO4OEbbtXM7fk+XH1tTVcRd8z4Gk3159R5Y+zmEfbfDu19ugNWfwEThiITt2wG8IuXMcfAOtgUmq
xoppE7wgpntoJk9cwT0i2Ucvs/vDVI7HSSaxUAu0tNRqtjy/RJHp8dFI18mVF2qK6g5HdWkzDgNX
sDgPWrcBqV/yr1F+9Jh6myDs9sJ3HpYVgScXUpiDnJmL80Tv9xM/NgQtDpeDswvn3IiJAOe/6j02
4Zh9zotQWII7/KkVYnmTU/0hbEzCBbwZQEL3UMzLHwPYBFg69YcfyCMpWxrY+J5bEybt07Kk6o2B
197zw+7mj96DxwhRl94EWosDLRnKz2UdhDQ729062kOw3tP0KXus9Bg4enFnWksk8Jg9W3l6C3tc
4BYo1a3jBecxQwkDrW9n51F1kvnwkYThjjmHAiDODSINRjNpJRZ6ooGdNf2Z4RqU8QQjh4/Nn6St
DcFyKQf/2YdYyOq64t8tH7sjPaBNQYoi3TGhjgaGY63t/j612ScjP3+X55DIIwOZTXCvEu+pt+yr
YTrPsocLTofu5sFJRGJEL0jW6Ws0/yarNt922kaXQdSLVXEC9E1ivBwo4oSB8L41bEeG3srR6T4h
YmKXQttE7YrsVQ5qwl2/mku02EueiIMwTYl7UgLQDRQE/rDiXJP5SRwEithyROxJNrV7miagX/0c
Z32mP4dwvLWNqi59jVYd7tqmwoOU5jgsLI5d7jwjQanQRfvjsJe5wFlkuQ+yjpgbMH/azkUEer+B
rJpxeMowLImK4UqCiz1BlwQUZC9C/MxqjjaIwb/X383VfHNFcO+N6MLBCwBpTgTte8E395150/l0
JNRqq0ack6mneRzeSbUk1MJ4bUeswFVnv5rHgQQGmYmb5TCqGMqoOcGd3xaD/xwBA3lNKpzjWVnE
iJ+KfU9UVxrWE35CIJ6gkekPTCmd2dEysFjwBQPd3RaoJru1BLaDf7O8POZoru+TnzEUS79hkORb
R0tQUuSjSi8k93x6mS2KJOjd5s41yaWwTB8L7eDBoAL2h0cXSdNA+PoK11hvmwmJWuUGZsxheSxT
eQsUTdEkz/LYtl88ZB87euJ93CbNLcmGjHmRbZ1yyq7awkyBVKOZEEipsr2bAcmZM8d7lVbL1U7m
S8k92Xqh2ocpHWynUd9KM3b2XJoxAxF/pylsT/S+4xLqgONE3d5Fi791QLIPVcl7Jo4QeRCdRzDg
019JCYMRQvbOKVyDmmgkm4qQuEz67HIEf4S3TEdAUIMsOaxv7RY+B5KgmeC0okjuY+N9mwO3gZA0
mM8cGjQY0a3w9u2El1ybk38SWD6FfPCtaybM+pSH4nu2oGxxXq92pQuQ28baIQs6u2FSrWDZYu+a
85+s473mqOYUE1yFlDOy003yCb9Ah0jqCNg52RVWdSwYwkytkNuxxdsYVMm2NBzoz76J6ggyeEP6
gul6h5yKK85kXvCnuyk2gZduF2+8I2bMT6THU3yHOh7FvXHoi/Hmv9jO2rrJmqMzjoSMhocBAjHo
joz3xO7cuG2qYle0fDOIF+WZ9t5LkQz9we/f5NLo2NQBYvOsoNE7wJjUb1HtvZGh0kEnGA8ICuIp
oGlUwerZDME3MNzsOP2M2v/UTB+w/yHfgcf9XNWFv/M0fZEo93+ysLLinPjnnWx7kA3b2ViHt83s
xBWIq03PaSRo67eBkKyquGEt6kOLWR3gnKOMlhMRkbuG8TKVVrN432UxY1VjkzgXTLx22ThjoEib
W93A5Gh5nxKnaj5LzHBdU/xpiM4SKg0ujs/UKaIInNmuBvqgO87EJyD7+l33t0Ho6cvLyPw0SxOZ
5YlaLOJ/T8t29tpbb5ZXqEKcBaKXJmqfHGkPVxtTQwJJe+OmLayd1OHwGc3EzARBeCTYothQdgmg
x137LQw8Zq2wdx6r18nIo4OEyxEWGNF/N5xPY1Ma3gmyKX3S2s62ORIEFgG0XKW97NPME9esh1Ju
Wf/lcwKnI5evlpnQPvCDT+nKQ1771qNlSOuR7hxe95TGsMNYmNHesk0YyR3or4vdrCokMJP3aebT
nuEHJiWO3FnDJqW8X7VFdlVlP80RAZeN/cE+wc9d4C/LsYdrb5H0VIiMTAPUVCUIrZ079rh59aEk
b52QXHqx1iA5LUUsZOjO8OwXzvs4fSWMDC+LKaqDnuUTT1H9jxAe4EGrDEFxGqzNWgZNQweNZiH3
XcBp7znfbUqRf8CRsIyxfhNzfR/pE+8bRWAF28wuY5xH7My4y3Vx4xb0LyijHnWiSYmoyB2tq2ft
h7eJqPExCKutH0Ft92wUK+Xc4FmiJLYhCngaRezYVZoBvhMnHYIrUubKOBC/h6JiOq23lOFnD/sK
CwMhQXoxnqYZqEfaRQy78dbMrbP3xlptXb/Kt3a7ngywg5AfSz5jW89AgvqAPTUmuA3COGmk2y5Z
SGRArmm6WDNHq+fBht4/aO+og3o51VlCsWp7NJcla+qE4HA7BrCy2PDPS4j10iDVTha0d127+SC8
B29LlNxRoxBdQmDska7BIOpjlfXN8V9mGbmIu55IYQr74mS1aF+i8W4OvBPO0hC92HuM1pJ6j/Lq
p86gUZSAhDeinliXudyOoN1kc1DfLoFBPlgGSCbIiuAB1NQ+XPAjl+ipYh12NFgyXkEdubem6E5t
EHlxOvmsBJ5xG/r6b7L6ATlJz+Yvoh+Yzi3Ah8SzJ/V0EYEYT0TPHEW7muRhIG9Z23a5A64mjUL3
WCGM0TRwi6mNW2+yYg821+QX3kM2TogY6aOxpXKAa5Dl8dhtqpnHsiZZhBEQp7GRymVhbqbn4hnG
OOeuIXmzh29r9ZT90wNXle6grkKoHkjhjDOXYkV3Hh7JoEc7sWr+mjw/5W4l4XZYfxcNNSB1Vqly
gZURvjXjTV+djG70TrXIHtC3+XsE3Bh6hCleq8iu9lie7K0gBJcPBmoTAsJ0Tsqz2c9xOSUECKBc
2VdVn528iMRRF28WyigcsD3NuTl7d/OXwLIWJvLJswPJcf9P4tn0HYEPg330whnkuGvTk1/FluwE
d3dBQhaF5dl37OlAvxvQlchvtJ5prozdK/ki7XnSo3XMzAH5hLoHPrBJQNsKMMuadSg8TRs9SU//
vk7iB/Qk+WVcFi9K4DtjhuPGdaBH4qJX9TfxHAAKp/GZZne/hzyJ28qGWmLCLY6naSEKGuoK01Qm
GaB+PPkkkw6XOEWALlB29CGBJiDLNwNZWrGvSeXyiRvfuquZMG0AlodGf3cRBOxbM//dhe1RKV4O
3/BA8Gc5NnU9kFES/ZkGLOF6QjIOtk0VOY3JodguJQ/iUNfPkn0Yt9UqKm1X3a0RNN+tWdu7JMzw
VE5uFC/hVOzSRP9alRiMaYLXxZQhqkPUnGQqp+4h8NqjzOp6NyzGl0UHgvFK8zRaiRcr2QQ7Xtsb
OnTcepn91axRoMyL+CCG+5T3DIizdojdlBomshdrk7glhRf0dd9+xtQX7goXsBSDw/9/9CVUpK6b
D2D09FmV+affIHm1zAd/LC9K09eW6XwucmtPxhqzOjQnKf/XDsHjXYTZ2xJ8O+SKo+pAMlxFxGF5
4KI6KFulZf+XGuSPFpVG8hcl1tatQBegWS7ogfXurkfiRJlZUkgm5bhDPtiCY0K2PVrq3bEtSFws
ckTqNKeCvvs5KZPwjIkjtpvAIJrbsrb0pFYtbab9n8q2Vwkj6XeZ5pEYU8zu9th9c8T9CGcLykId
3NgAiU4wpT63q6s2JOhi34/9M9Jptcvr4DniOOBxIqnVeKjTMNlWDV1NrWFBkAKM3Im3z+Bo84Kx
6X3J3HarWuPTH8CbyTxBb1x9/1MOB1Qf/9c6a5qoB7eInjg4UDzpb69czQHjUh5aCMpGFKWQoPaN
TB9Qa5N8uYw9xIP2nqYkAHRJM28ZNBMB3xAJxX1DdroHifs/9s5kOW5k27K/UlbjwjUH3OEAnllN
og9GsFfLCUwSJfSto//6WmDeqpuS7su098Y1oUnKJAOMANz9nLP32gTPrKmfVWzvrDU3uXbd9tDK
/PntqSLvy2xGJzb7WsQXS4UPkp+9f7st31TPb18WMl10Ht5HEzaIznr0GnwmdMQFbpGmwKQ9f8jt
YDhw6Pg4egoQQZNFh9mNQ55AFHhh/xagYN8Qw7sObK4s2wiT16ttK9QrzXqniFAQCzbDiRIpvfFJ
j+vuMH+ObWB6VhPxI1wsL290wDd+Kkml9+5CudJU4adSWrehTpOTZE3SQ/GU40842NFiWJNji99v
iL4H5cg+16acMRA4oxotDoOmqZY61qlr1rs7VTf/Yrh2caROzkyxrxn+jGD+OjcKj82iUF7K4hxw
nqIxB0KIjPhNEHa74JSsVMK2n15pkLPvu6QbaTb0twcQ63S/sZyRSaZFs3pNQYyGdZFzsufe7veE
guQmu+tttye4YEIYlkRPQ8ZANRjyCPnHwUPsswlqw+OmKrRXXkaN+ic71MMfNqL/UfbFQ5WUnfnf
/9N2fqYbq0AQq4P1RtKVs/G94HH6s7soCsaewnxqUain3xdXhbvUhdVZknKOUMkF2DBw/+KnUzcI
TxxaKEzNZv0loI33B0H72/Qf0ffq31wL3/TbxShp+y7hBR6liOOuF/vty1NSRuul/6+cKGDtCrO6
3JFPe65qD1AckRxl4hYD8TMVyS4OW+BRqK9oBUE9sztZ7oztL+iW4b5V1XPGo3X1kqy8rkpoWs1P
dZxld5pOGRlu5NTNMd2nKdyPsV/uPAc4quI4iXmTtniSyJsuL7odxgJzDZWHiHKN5LGTrt12fjrj
yOfgNGagfWyVPXWdAzd5uavDMPnB5P6rGIR/sp0atmGB1Igtp+eBZx4rihX0ZfXq/ewesAREWzTB
4tEiq+tI28I95xlTA7fibK9czj8Rxux3kYI8NaY2lMLc+gxx0ZXNuVq7KGNj3TkTw8IinhLETyL5
uJBhvdN5uUc6gkOFlJFU+8O5V905FLW+V0n9yWmhvEWxVV0SSWFDvtWTVbf+DW0IbAXtYN8RShbt
6haWq+NOZj/IdcdcfHkv1vliOYXXgDCODzRR8oiZOVU3XCFidEYPXpE2TCWQ3MpjnocI2qrUPwu3
gotG4XN0WEr3NH66I+IH+0Am+KfcJVPJcv0n1eTLbUUzetfVCtM8+e3c0ykwT4TDHDbar1lYRpcJ
tS8eiRJMmZNbVzqHr2wVNhRdLjNLaSKOduFfVCiPiTdOV69kEazmbrpFKUjshXLvMcBXX6c4izb+
I7tE+QWhQbJxyf5jaul+CRA9kmxXf0jCKbtaTClRtSnu+zC7xmpho6e1WBWO886x8DnlS/oZ28kJ
+gApf2ogAWhQy8ciIKAQQ/8PWTvOURTcTPhRZvTTWfsh8LoXO7dHep+0wsY5F+RCtMVZhcVDv/4t
1QPhEW//oeSGupVOlx/8uoKx4jd5w/3iLXQEmfaLqceQF3kOFKX1O9++h6WAjtFcxn/8j8KzvJ0m
AvIUaroSyM+yG0UU3qbHy7ZZ4IQzN0l6pjquPMduMD2ZqSUQykbmNhGLGvkfVIp+oGQQHfseEYeR
t6CZJSprrprbKtBiJ7KUXIeaXurCSQoVCOEyPJPlsxkvaIeKB1F40anWIP9Sf74GwRhsco14LO70
WdtNe3Cs9ntjxQ47u2EHqOhi4PYCFlK16onzJqrq8D5vuPX7PkT3GzvqEFUhdije2PuOEGkMGpl/
KwhV4yROcpBLs/AJ/Xm1IeaHUBcFIqsPce0NwJfsOq3vM/dHEw3jex8ljWt30d5kdOlQZrqXJBWH
PMT4kvndSsdA4evplF7g7H3117ws3xkUFMT+2VhRfTsNmjmmPZEiKsdDVxMh5feg8ZaqzXe8Z+0h
VAujXBo5FpoKrETLPpw0sGjOxXEp71ItxhtZVfs8gxuZyvatx9RRIxLhQ6ww2VbTOF48EA07htPt
AcEouVd6+UqLF96hSPMjmS8nP/eTnRvRlvmbjQLY/k82VAygrlYKUL+rBLbYXzaKrLWdUBtRnVAU
bDn6wgiyy/RGOEV6dUcnpEDJvrfcxzhmciQDPlGLjP6zXeCK5OoM1r3dUCiVJSYSZi0/6Cb+zSU6
qxP2z07Zt0sMtMLFq3zp/LqX+a2myYcG6jTZqdybqLW3o88AD62XcxE53OG+KNLvIUu5ygrCS3KH
06krrYchHXe2eMxLWu8x7cPtsPjdcWgn71YjVksqH2LcKG0a3cyr6BnWG8OBnlZn5fzNLmgHv/0W
vpB+EGhfiUAG7i95A7WFlF7MU4VsrGxuVeQ+YMDbaIqPnWu75a0BrV0N14g1kB5Wc0xIU2aiiSCP
1WdE316/V22S7ILpC+MkVHNVA8NvLPCE/fUtoX5JRuDsQCiDI/zAsT0Z/PZ+Y0O0wooEwFOWaoRQ
TYTZsBYa9/24K6MGh4wZv01R+9h0fvup09+gNoMw1aY9diXGDj8sLhoy9G4KB+tIbNvHsvEu8Eum
q4+Ie99mbPVu2wQcsB1nM4UFBUtZuzcDAXkXlwHopi48eRzGlqjMojg61BQfQz19H5Z7a/anx7qO
0EADriRET+OWReovAEvGmYcwgs5+Qjfp1AomeW9vzf8PA/m7MBAiOXgq/3ND/sfEfKtKWAo/JYL8
8V3/dOT7+h9kgTjcy47re34geAD+6cgPnH/4vq2dIFDSx+m9Phv/NxGE2A+eeYWB31eO50ku45+O
fOX8gxOPR1o1SwN3K1f4X0gEWYEAf1plFE+m6zGr45DKj7N/ywNxbBFnPSaXy1tsohd2073qnlzQ
+ie3meaDXw3xnYsus2YoeSaAddqWAvgkyYvHXo23f3r7Hv7NAV78m8vxHHJQlI26XdvrovinM3PG
m1Iz0HcvHNQQe9RxfUidb8Ps1fei/BLUYc2cpOjgrdb3YzDmN3/9+j+vVn+8G57SvLsB6AJ0zD+/
fJDqxQT4pi7tFH6u/KF/dolTZIZWXkaBymnUXbEb6u5qXJI9//q17XUp/NeC//bi3CrcK66LvFes
2TF//t1brH1Rj4XzkhWj+6UK54xxgkSI2uNBRY3zDrPABWlQRt7KjZWmr7rIIaKnxNQb1R2lIcw9
ildH02iW099c3M/FzB8XZ0OVCoi2IeH37eL/9MGMDYIrYbXqQs+s3aem+ezmTc2ALlyJ+gyKejr0
GzrqNKdKHxh1ccz7iHDRwXnOK2s+l8A0x8k//PV1vW3Uv7xpPA124JBO7mt8nD+/aSQdmMKbgNXG
Q6iOUUO0o+lgdJVh8IOVECwsEibJ6RquEx51kw8ufaTCvSEOITlmJ5Mq5yTNQDppM1/mufMOkAv6
7ehF6b2wiSEddqg42mdZ0XiaPcXmxZj1MurpFeWOfuyrz1COvFOQqVOyzHRBk6h60V3wHr2gerKy
+oGHDKYqWnHRpfajFikxyU590wfzYx+FP0yp2sewgjeXGJ8zawrJUzsfBSlX179+t2yChH65xSjY
fa2Zg3na42jx87uV2nHY51GoLklViUMU4l7QHBV36MINdPcwoRHZwKusMC6C0/9WgWXY/ncvxLZZ
eWyedB6oXx60KJUiJ/RYXVy/G28Y8t/i1JdPTHKPtdM9zzSO3Ho2lD5AprrijNBtevfXb8b6u/58
5xBBB4/EJZLU9cWv5Tmxaq2lcVZAOI5/WM4JqRKDrH4+qyB4UAl4Zqf+u+Xt99WW18TPy3lI2GwJ
v9ytYkgZtToEdxL4dJpagBeWcZ6ryH+owsI6pIFY8Puld06HvjtbvFuGHujkbfmhZfz617//mmv1
2xsgHY/kKan4IPxfbgY/lDYjaVteqqy7VtkorzJANMr4gON38CT8+ZvrWcmuKD16xMkIzW9V/k7V
cjZLCQE/ru3bvosB+s6uezPi2t0HOn+SonQp69MeB0oGQQNpWNGa+ZBVLN72avZD1vo3pzfn95Vb
C8U+JtbFUzm/3tmhw4E+1Jm6jOtpqlzq8L5tcQO6U1wcJ8q5Jgxwl1vG2sL+U2dG/SDLZ/0iaQM+
GaZwI9lum7rPSmY0QNHk2GboCDBd9CNZCq5j3a260VDENLCw3ewFtL69NUfeIfeY/FEk4lmvTXJM
V3vbX39WP5cr6+rLL6VkoIL1dvXEL49LlgcoIbOa+yZzm9Nk1YRTrE66N3d4M6xhntUfFKb/tH/1
Sy/tj9fUWvokj3EM+a19NdV+W7X4/y7JWkQXUTQ/1En7YNfMWAO3JeKwIDsjzqV/efviA/XVr1lT
Fn+zKds/7z1s9IraQZDZxQnF+/1JreOuypumtm66MLMONO6fVR7klIsRaadTQugXjq9D7fu4aSMy
9Rxj2AmJ3aOsNf2RqnQXRW30XEIK+5tN2/15RV2vzfM5jcFNWj8i+Vt9g9ba0baHch4JsLZyb2+7
EMyzAVaOjgJCjhFBbLk27PyOgVOIG6QI/ft1X4nGHK9ZQz0UDdK6jC5xE3pKTu4QSYbIzSUL3eDY
VtzGZel6pwmQbsCpjDhcE+wnh29MZ5qaiCYuk90D0G7yCHh3Y9/51FKnufMRmqjwUUT+po58vKjG
BZhJX8mkvoAXi13krfzP4iI5Ftl0aNqq2HM8ynbzkjhY26q9zXzjpKJaPIynxK6qy1/f2nyEv3Zt
2YrYw3lwad/i+tS/3N2lP6VqKiSm6sjOt8bV79cY3EOVaOugy+KeSGtiV5teEJzbwd7h2sHSEKzJ
CY223xtHJ03ZRxrBvDrx3Xgjqma+KSQ8jtSCoEoE/E3SjXA1hHopVHFeUsjy8YRiIq4nCVNKy5vA
049oIZNjnmUMUAg0QuNLxMfKYyp9k6IjGO+aKEU2FzFxfZsGxSqaty3eFbz5K/jzjf6RUvSBOVxH
b3/QQNIconngIa97y0eqPR+JGrkOciEwxMIPsB9rSRMzBkFLlRvcjNOJkLj5rhwJxMn74uKMUbnt
HN0dOB5wC43ZpWsmuV1mQlJkAHcbb8GxkWlAjs3HvM6G8xIDOvXdJ9Y1SC8ci2hkvMzJtJ/z2Dwj
TMTqF+NpDRqLgBytQxpI+NFFoR461tD70eqq3dAsMXLwekRSTQhwGhsyVnyimd0IOL9k4OjNJrhC
maw3VYDRGLAE4VJlH26bJScUBIH1TpA7fyPxIKSN88kT+XoD9/lWDtMXwyb8nOcvTNo/SeAXi53s
7Z6gCmJ0pqtRI4j5UXwE8xWdmS186TuiEWqTQme3mFlVzICOxsspuj0BMagY5A0BJWTNKjrRUN7v
kl7qWxOkxwXaKIYgs827wHsmOCbYVMC3Gp8GboA9jGn0/B4lL7gWTLiOK+KzKPT3ciJVx8RBs889
hGCywgGj7D5FOttFDwOJwhsBUxV4RPySlfO98stTESbDk+fwmY+Sg3zXP+lsQLeXl+QZwa1Cq4Zl
KavidwwuvcfYpgPoY5lURdEekTB26KkawORl/sNo0B7WgDFBOPT43QxCRkzzeeo6DrMuXeYy+pDV
mIEq1poE49VdFxYE4DJC/TTWZNqn5W2Tjt4ljFf5tMFWiLV53KNblLtontt3BBivbIYjABFs+GZ+
8ouYzn083VkuKP4iccngFmj8uK3PNpNM5BXol/36zmmWci9oep+41yRGqZ7zjM1nI5mdb2KnhC2d
5eMOOwJDhvUOb0twoEXInRrwJ7sJfwRJCxtpqV6DiD04ILD2AXPfHSuZg3JigZAjIaO7Rsw3QY8y
wpivFo/G+1B+TssV/p0412XkZCGppI91rNILwrxbq88PI/jWZyOxWxOx/dCRxZDOBkVbSkRCoL8n
SGP3bkGmtbFiGz/uUJ2LaMFIgORapSlIriWNHue0+aLkhB+CeNeTiZh9riK4VAd3g1LNA78g+sC0
9c6hE35RQThf1jhj/OjjbdTbAsipBKzFp7qhx5a8i1zusDK5Iet9/qDC59YBvxP1vffaXTE5xk+V
Y8QGq1+DLE+298gD8DcUBaaRUm518yMYbes2d80Xk3eM9L1hU/TL10iU9LT7meSpTFbHLGk/JUDF
88b7aKr2JbERdFVufK+rNTg6RH0w+0F2i+ppO44eEn/DC06VV2y7hiVwaWgAZD2eM5yiR2HxaYki
QLctiHNiMp1e6cN9aCmHj+7oNdsWvg0LQfWt4EiBwRlwr23XD5h0SWTyCWaqkvDWiUlBcJbyWUwx
2QOBPA/W8hK7s9ynDbI62/LyczMosETDS4shpC/MMSiNt6U2ajGbp+OWt1RfCXw7zSbEADKZR8ms
kezFg+4wSym3TXnsiMBpTUcZWjn2u9I7RZ0XvUOxjTErRyGlUrJj7Cz80Cj1PRLTTHd/ziijuZKh
7OVjXuNsfAsxRZNd3YEdBJKOoGBXxgLolLRKEG0Kg2e+rB6ejzCggw3wt5Z00540iSF4F6+hp40Z
jnKy1f2ajD4BO9k1E9EDsnTnd9F1EgOna0XMiheJu6QKshcS5bejnUYHW1FTF5N7NqaxzkNnPzRh
w7cr4reN8W+t5bYdUIy+FWcllfHB6TresraN6w281urYoqTYjs6Sc158Xgy6gwkTxDlgdXrMwg3C
ymnPdMm9zNnyUILR3rcOktaiSFrEOuYdbS7vEhVr5HcWvISFrp6KJSi3aZciJh8xBZTOJD8OisyC
OkWXaLE4obNnh3AMUh/DgHmUw7kMCTmyqIY2ZIkTFlUdR2qGXRyreV/pbOImcR4jy5CO5FJLBE4Y
8+hmLmJPUuPqMn9H4n1+leY6D611Cqqm321MHc2XfoFC49TTg8Hb0yomWbEJAdk41nsGukBvrYEU
B/LHj1OPOBRVKnt+65Hn0bOmoAxFZWnhGhaevHfGrN9keI8c9BifGjN/GvKkPU0FukHUu5+thmN2
NK9CQbvQewH2YVc2IoSbgpi7XosLH+vj65xir+i8RFwyKOObflq9car8URi8F77lyiuDrsdOYxzy
jW3hT6ynQ9H7eOW79pFz+MLLBdE+CN1DXrfxJTeq2QEGQxDkHmpvKm8sfLtnyfRNLPKA+cdaUebI
V30pmAJn+jzOE9WlxGIWWMORmEVxmJB6WhOxIsx/p+vQIrbv0rTlc8TrEE8IKYyif2M3GKjwgN+g
hqgvyUCuVLsM4w3rsCgpiQNv9qjHAaPoqtuhm9D3bdXgMq1Ssl5UvJLpbHFxhvwu6NvXxpHzS0Ia
Rd45xzaerdvJKMLh0v7OhIixQzvD6TMEd2kjafQtdXWc1hGnD6Nm59BLZfN3UuTaaC+R267n5Mw/
hatQcChQVvoGtb0VgMBLZREeCvQfBMHQcABbDuH/7RXTJu6PtcYqkbmf88ger2kYiC2dPIWhOHUB
hpCCw87rXFV+I5m14Qic3XMcl/4+7HV2C8enP0ptAp53nyyp3DqwM8LsWoLvXuf/iKthPBtfvQwl
+V51SrmLqrwMU7BCgfiK4BPpmClickeHB7LWkZa1E/e/ExzqVrZ7JABXIYe7EiXJLlLdZ8cKzt2E
hYD7u7Dr78q1X5hY8HQ5mtCxKT3aU8Leob5V9RgjqC4+9VUWI8lNWKYr7D+2foKLMR1C39W7poxf
tL6szbAphpniVYiDbYLhStLhB6f46nv9R9dkZ0/og06IVKqrghgD8ELgbQhQWszzxCO7N3jTcSa9
GL/OjsVEzt+8SvObqTvnQRQeCHzftTN+pDC2b1VD8NKQmlvLgZooSsQ/NvLHd8Nox5t2kh8A6Wxm
m49t7OYXEkQ0mMrp7LuEd+QufrpoqL5g0PrS2+kJ5dg3dw/sj5AhkT8P8Pd2NcrgrarVqWg/gLUH
qpMFWAtdI5Gqvzq5WyLgb3Pk5BCr+hzLOh8GaAeO2IHTYLIlsBD/8B3wFQRODTbVOQe0JWv8myXx
d2HbLIyzK7WNo/JxEA069Lnf22gsQ2kxESVJRMykyaycmTbJ9rHXXJvJR5WYakB3Y4QTBJ4cp8hd
BbRml+O72Y1JdYcgC8fgcPAcrAH4XZ/7esnQHTnDGT5tEu4IELe3xsbIpcb8IeoG5jvLdLI1+YXL
UFN7RO4+dmuKnQ4XpoOvdMDzZg1utq8tJtbwhXCp10Zt7JT5YDOhOU5sC0rAseqSkbMsocppgOxP
L/cNiUIy+9xn4gWAjn9QetLbDn2BdMt7y2vJxxTddghY0KnUdpwRfVh+ZNr4CEH6JvlOxYv/MO72
rQrL3dCqD2wMD5xFX9WiYWDG7NwgsHacO8edsrxH30ow/Rt1kK3bwBhsnvISGgjDs2af+fGBEzqc
quxcVMSM9xOrnCdOtdV8n7GYb2WVHVk2P7bhiM+ZVpIrQV92EUSMKnKexarURmyIGICsQbVaEAqZ
PVNV3CyjqeDold2WCz2WkZxZxzTZo3WyS43Eu20iJvm9VxzD7BVB4/dxQu4eS+EdzJyiy/beJaQC
7LMmZiNIQzISEfHoKLoKWzYH2TliM/gkKlLjPxZ1dpeAxaw5BLN+dGRnWsG3Acv4Zmhp0zP2iQ5o
GLVvfZsavZOD+yxHRbojrraxla+yRi0kexrnhUeIYJPgQHQOmP32kG9syIoVJ8eK7cd0GglJ/1WW
D0sek8ESWO4ugxVAhvq4QE3FVlntioHk0Kr6mlszCk5USqfMec0GZGXgLt1NvhAiaBEXM5cGMg6Z
U50NjQdHjO5yOIgKUXiOexJqD5qe2mOlneKPcDUbc+eHOMHCMYi2uTKPjsPPtMIay3Fgnd2Q38IQ
qLAZyJJbsaTkgmSqbu8QqVOte4/lEBssRASiCTu/cfVnt8VB4apqup+JE0odG7+IS2jqEOOg8XiP
uXV93v/szhkiSMQ25biiWbVXhULvuJBwaH/F2DUBAMAK9SVPYLlaTEgLHz+h38M5drcozDjnu6AT
BNkfG7/BP1NGT0pDiq4z2W/CGdyPiaCdteyuhe0eIU18lGDaAHYMzONPDlNrTw9A7j7lTvdqBRnH
kw78VbdBzdQjbVAXIxOIZ0krj9ViX5MWWXgsum5n9ehWxviEu/lDKeofYOTeTz12kHQMKIddf9v5
+V3ELhc6uAuzQD9Y3VwfZJ5tF9rTJ9QS0dYRwRN8VCzt5XClBTo+R0Fl76ktYOMGdInk0rR71y8r
dp8s3dtrzo1NFj264QCtpXqh44lcOYSDxrgg3MVDn59sUIu0sCZBFk1p4VQMs23TeDjuR7iBU9V8
dwPfvtUa0y/L8I2dcNDeBd5BDC2ZK6LCm6Cm9I6fk969/SmfyvQujooHOcfL+V//bro18GyZbVad
ijxIJQCHODwXb399+0JRUgveZnbcWiJF7tWaumQGFA1ovu9qKfEddThVb0ijOXfrv7Vv/zZ38WsM
E+xUTW10N6KTjASyT6+Jo7u3L+7/+xOYORKSIvJ4psh/L0f9SeVyOPV6oumUG3BecWRdmfnwV29s
rhmx4hs329aBzZygSZx9neT1S36o6h4xhZUXpzIZRspE2MylN/jb3oKK6BTihap42nn2Mh6CGn08
on1hR8hy61dTpvj+wQlj5Rwe/fEEdRLFWKWyQw19uAqQ9WaxsC+zYf8WGgyqdRpKfEsuSV20tm9b
dzzEA7rpnOEhCyfBhJ62XlHNXhcFxgCyVLl32WYyt39O0+i+z2NxRI1JSK99T1NmTZmlmgtsADkb
prTZIUkdSD3D/M408sucGIikNq7fhbAXrRoeoLXHGEtO/9i0sZOCM6QlSiMde8LZqCV+8u3hahwZ
P/SkKNpJfDuq8jgldESl0cN1XSnBvUp2blhtskwlTLaR9F8kumc3oxqsII9uaXr4l6nuOyjqDX7l
vrw3C9HKdZSDiPBacmGxk5LalVjYI+yTckaybuPGORsxuZe8WF7nFe/H9OLWc7r46uNBBSBicS6Y
w+BeE13kmvZRZF5wajlabBYYKs9IVFoUafaws+KsuBi3uMfewmYNwumUFnNxyrIZi+TYTUevhC0/
1zyicRPdkKmSnoE9gEn0FSs06XSDiZNj6wzVg6BVBga12npFgDAzXfaeM34sYivaMd5wr6Ysn3WD
RDjBXFStVGhsPrdjncQHH1fapowc/8i+OWJLeyiF8fZx6NuPbvyU5VAnxjCJPg6GOKyVC1mBMfMn
mm468XZ1A13OcjpimcChQhgkNzHv8CBNDUS1OW9PlUc4bMfyPk7LLa+VZ3Z1aCf2gQgj6XOennNH
IViJq29t05p7lVfJaRl8JK4zuys6y5dg8D4sDsiGprWLC796fKwLZ9hDtyS6St5wUM2Ora80FYrS
l6ksDx7FbaaCCM3fg7OQYzlFMJYZSQZohjUUFGOHOGVYsvFozk81x/sOqveliqqPTlWIbTLl7snz
MmSUDYGPc3YIrKo5+Jr9v0MEe60K+ic4SPfdFEQf2zr8YmESvNGV/zSPqr0iuHhv5659sSdn2Wh6
dID2rPeQW6snW8oz5ba/qxpABm/Fp1M10Rn27C2douihNxFOzzJkoZYRmWj0D29rgdgxV6l9awTW
X+axwcEYgUnp7R/f/p+xdIdb/7kkSdFS2jzGSsTP45jBwGAGTMOKI8AW+hkhlkX3OASoX9kKQYpP
OYbYvlLutQonuS+0nPGHKDAmw8QkQPYj3ZESnLb/zq6t9kaltDGWiljAsiKKnPIHA4h+F4QyODVt
MaNuJYCOtijmeCzvvsMMnEtnruWM8DRSyuc8dLbEhXnrffwUL/YnMX1KsdHvZL7am2V2NQK8ArAb
zAT1BCA0CuMdgmY7YcES1KF7SFRY5i85V8si5xRkvIWc7PwEp4kmka+KXxN8wdxJO0eVt4zzcQgl
bnkocET0YGIpyPAkz2TO4+r4JmGj7BfLmjFv6G0PrvDkGzxCyun1WUQf6gETxNsXnqOnRREtafms
pKvjB38qEHOfHn0/4r15+1M1rT38OiW/vaRvsEm7qLoIiv5dIAFRTZ7GwWJc3pXcp6UZL6tfCL4f
p7GbBVbvZRjWoRx1/4h7F57UbvBtUFQDmssI9TuhV1AMa/onPhSkkmdDsDSLyJoOQYz4WWLG7oI8
P5uWIsSZ9fM86m8m8gDQ67f11X43NpN7HOz6ccSOCU3Fa/aTO90naURPisjz0PA2S4zSVZ+UlJOs
X0aOVP99ehNLwxlPAr+O++/wlKazp8zFWkZmVRzVdxpSGlBiCoao+uG2mXVh9T/RhSN3ulfzKfMB
dVDyzVqOx7JvyanH2VcvXvKYeCQzutH3XjX6ppq54sm10v0Ap3JDSbYReRvd2hr7XF2AOkitlFNW
uapZq1CeqGKj3AN2ycq50rbnm7jBsor28pZGE8GfHSA/QStiA3T+gxws5zLm1vPUirUDAiIl0vvA
o7nvR13EnIy8xIwGVZC3LwO15DlNaKzbBJJ5Azd3Oofo69W+n9xmsxiRHfoctIuTrqhb0JO0eg7F
7Mw3lJ1kcabLg8SPOk4EjWLsjrR6gnZBvtvSk+XYIywhzAGLf7DvUwJuU6XhklrMMVx0qylnEjGv
bhqPxIjQkp8T2xFHK29vMVEV53yydwxvw2Nc50dGCv42Lmq9d+AM+C4yQkonMI4shAFNQuodf2le
BU2iIvdo4TZry2cqun1cf/EyJ76Lp8clntVpycSDHQGOQjmDSab075KVsooZmSxtaDhWNfbbqiKA
ToDAr5022tMMIUA0KXbxAnhvIPXE6n2yiT0sUWWtvzeq6A9ekMHEDwIKHwxOVvVRszEcIgAhqFhB
UoWfi0BgxreDES/SgLc0AwZRsS5tlxpuxeTtppm6mh/GMAXEFNCW6nEAjn+w66+GZvhJB+Opigla
LPRTpIB4dE742mrruxtJrIkhuWoc/F4S9DwbrJ05jitGaY1HHZTE3o1oCFFngXgf28WzcPxoH+nw
81joZZcOfnmYWroEo0HXkLHsH9uSOU1XeKdcSBLZwKNH0eegleO2xpS8LeGQ7eY5sXdVkLAqUK3G
CTy5LGSYKsNdZxGT5peY3hfqdmOkc+fN6Yculquton1K2/7bMnXcij/GhNNCw9jJScb6AjHeY6Ug
DpqmCBTDRXxa2oQWftLgFs7gpNRQQZZgSABRA4aLiuxCAQ/v7luAMH3bMpHejQqsVtsUR6uKOKbj
+UvFkYkwO14+Ic6y56tNi+KAjOy9O0F6Hk3+wdXtmncKAK5wOTQHNWBdnNHNLgMPvFjqZTX4sx4A
useGs59x6+wDR7Zb+s5kyISKxUKut7f1w01ngR+1yfd6xoxPc5qWh31pVsMCw1fW+Ll5RSLG4+Gb
V4Hbcjch/N50xCiSxGcfMpsm0Eg9HngcwJeBRobwD824vLeK6hFS6TGwRAc9GUtlUw/Nvlbz9ACI
KF0PkjS/WraHhBkpXW0GccQuwNZNnydK+AtkFYl2jtQbbPwySDmTarJiUdakO5ZVd0uSn7ohVYE7
qFk+e1HXvcfu6N7reLjvQU0/goE8Be6Yvcu3PoPVFiP7dcxZE0KrTo+Q1NLDCBwDHwZ23JGzHfwJ
ZOIFRHtdX01zLAP3fen7X3Re1eCevVOTdd59TZZ9QJ/+sCRtuiYlXEcMGLv/w96ZbLeNZdv2V+54
fcQ4qA8ar0OwEklVlEQXHQxZtlDXB+XX3wmG84XtiIx42c+OLEsiQYLAKfZeay5Pb7P7eO6PeWeO
TzktQ9JF1fMcasExAu90srqI9ZW1Hkwv2M2d5e0ql4VSlcMpBxzMPthgd5RXBtdivSlbh3b+BE2S
vgHXX6e/ZMGAw9pK10VKHktvhU9Qgb6BoqeUU87QAcrxzu7ksJsMs96IKn8rZkBzFPFa3CTyFcmW
gZfbFBcjnLH/xCbRLmm7r+LY71JJPpA5PhQsuPAAUHmxvA/l0uwIgHmZY/khh/u0ormGc0KP3oyS
d1P2HQQZ8igQO83tTiXkHJRKmbRm9QeIlmJXuPmCO2K5ElfaVu83WZTGpP1YODLwoOVFhXuSUpMf
xKWgFUyXqOdAz0T5fS3d7s0CS7BTgX5rl448mXG/J6giu2lkVfmlmeF9LU34k9mwMW1maHpIct1G
ID67qAr3YPcAaqZ44rEumv4ATZWaVafv0MV8oR+tfNqDj5KxeGfKDBqZg4NPtA36w0IRNuNMdzn+
czgAAR8P1cvYruhwjdZjiLvfMdmJgqo+UIlf2xi3N53F4mcKclZbFmGboVcrFr36rou9c9fYuC1D
sFHhKEFHjIGPRfy2sCGhT1N6QKsD1k5zATwUHW1J+uF6lBt4HZl0Yca4WzM2PgU9n1yEOCIzxgqd
QXojGDlBNdEUpaCb2gqLcc/VHqwiC6tYiwmThTrygaTdB1haDuYGBJcAL7RKgMJfoC+ulGApUtK5
8QW61E0/I0Gv3X5iqlkw8EWobw0BzKOfkUd5s1MdvSg5pq66gbf4sXHzYtcvvUFLEF9tB8n7FEPP
gNL0ZbRBTXRyJrF2Yodeh+FatdOuDuvs1AD2xdODNwaoaUi2Rao9BfWOtIR1E5NyTzk6vycTrfGL
byTK4BqvLDJBRkhPLpnDkIB3qWMb+6rc4m7X7knNWutmw+SNegaYKFCVzo3png0UWwcPBES1Um2L
99apuEIjAr4pg0KphFoOhR6tWc32unWCvUmUxU2SsqHS2BaFBi1xDZ2ST22cDYIbxds4Z/MZutbG
aFLvICkYPyCiehao0jBXGnfZYGlbqVjBJUYd7PRa3zgfjTHXAReylyGBg2dMPrHLlsyuntgGDe4f
SWhpIpEM6vE+j3PCL6J4mTZalNTecGACvesztbPYlkJihnKm6SA6GoItYcAjoe2qU+80gCACchXK
6QiEMrurZ53950wiAho4+oZoyVfNBE3d6SHr4wEG0ATnE29P/eJO3CpSy14q0VXbKBiol4v2OLcR
HFV0GWu7t+e7jjOHnkYdLJdDV23frGZPzsQVkMVVxN0Nuph9aKi96dUGO1wN2zhLOVoP7F2TBu6r
S0IGFzayq0U1D2yKDsrUhH6iw5/CED89DDYxRMw4ciO7+oRqQcFHmR+AZLYbk10YCUEVwgZXkTfX
WvldU+nTDsNmtWoMd1yrRLEFNWUAz/yS+FiFjHsXMBbmDtFu3REFSdS7UC5rc2vg5wbJSSen6umZ
gCs6h0gFn3LPIEeL81brMPGJYIEm2G1g+X+IOX2+CG2chHOzTkLvCGfpxZ6TLzqpTH+Y669W5uuX
68+ufuZffqZlApaeaY4QI1NtA/zgw0jYwCFe4qATdwmSvX57/eH1S+3iTW9bZ/C7Btd2iUQzqNvm
cI310mYdltT1/3/80NWWJF3mLlLqlm+vf9kGXGeRosmeu2TN+QOjxSpIm4nuPc+WF/MxKJkmU1Hy
Gq5Hjq4v5/ot/tH8Bu/B79lg14Cw65e6n8g9/uP/LklXm9hJ3rQkqg9X2/dsi3MzAKiy7NLeaUYL
RJ/f/fEHog5IrTUqAE60ZH5/tb+bqa8v/PolMhL4uWSY9ZBpWdY7CqAwyXfXLLGB2z9bcq6uVm3a
qk91ShiVvYRreynaPcehFLr87/qjQZrltg2tJxhmOSNomK7CNIVUQIVVUYSf811pTvG+X/zqNUAq
Z7a/Xh9+tWtXlmx2evHcAurF+cjiWPOQPFxVdv+18DxP1bf/+39ev+YMhXGrmvhN/WjGwQqOmvDf
O3j+9Zj/Kd//xy9R0n35OV7z98f/K13T+c0THuAXi5BGbHkGQtXvXh7X/U1Hm+q5i4LR063F5vOv
dE35Gw4fz5PeorHG58Ovvnt5TIk5yDNp6EvHdv/jdM1fdLIM88JGg7roym0CNpd3/qOBZNKLVI+m
UeyJ8Vlh6svDd3s+kpazFS39oRwSu5WsE8pYgf4Nwc+q7Z+Q3oOy/WpA4mlFsIlHTBx5Qm3oYaj2
Ir5X9UcdSrKKH344zQ9/dvr8lT1e8CodSmecHsPTf5Gfl7bjIIsNebWjOOiRRIKQVw+oZGeAHh8n
jxU0LGrunhXSVwCpZ5dJr5rvJtnva019MbCS9paxh/e6CakRUJ+6xdq4HUznZrJg08NiictoxeJw
5d275rcWHmw6wg4O7nmaGkMK204/LKqH5ekmqPjB8jP+AqHI1qrLt+VvUBwAPQJFwuFK29sPHquc
WeOp4ciBkKvMEz6h64+WP1mesq703fIKJBDc5akGuzq0EgRO9YbO9f+9KGQh6+U1LS/w+oLrATiL
vXEQYS0vPF68svVEEB1JPsgoW4IlAq9h/wiUm+9rvgeA6Qd0Fo08ZQhKaaeJ++VvIjQqDTuyiIfy
a1ZCLNx5yPKncMbpqfnAe9dS3YM8vTHo2dcI8+sGTTyPtmJvL/LgMwZ41Cs8R1wW6zqqDoEWrmoe
W7MJDFmG8aqG3Ltdns5Ijl0PIJlG0vIXaTw81vw1QSGsBTnsoMS7IdFlp51vWiw/jhajJo9IC56A
Y1xfFwevdZqt39/qcrxWG1eup+8UGv6i3y+/sszo+u9IRMqXNiEpAWHR9Q3wPBaYy4C13XJ6lve+
HHx5DxblqLpIt8v3yykMlu/5XcuS2yvXSfoseGmTWVwsAPUGPb8VTg2X8yXYzIYUjLg1qGk7fE8J
PzGeA4cEoZjLQR1i6hWOrahyBnSbFwXGuCpbuZ8AIAgEOjAIKaf220UM3nVEnPJzFMBLS5T6ERoZ
wpeWh6UE/RAoA0nm+hQG32PhXxVd7C+vCmuJ/6+H0sr0a/oU6ZBAsUTtxPfL7+rladko8854ttSi
yR/r6kmQo0FgBY51Pmf+dMhQ4H3STW2TsmLt6wkLaUH1CtUFWSwrD3M7Rjk/p16mqpMBM1KgYHrt
RyIQuvQ8asGzFwIpzMzqc9rmG3JyYQiZD0GeXYbKSSgxIFuX9i5s3WM7ubf0Avw5hOiH9sqNjNtu
REJQyE4HqIUkjMWFIeVzWnw02gw8Jn12EAgSrKsY3gp8ZXm0pEOE3DCaHj1kOp7oPuQ6gz0yqMdM
ANJyyJEgZylOzXsGsfC/c+i3/59cap1QB+asfz+J7l+H1zj+cdr9/pDv86ZuW4sJlnnJhIXyx6Sp
O2KJq4bUomPDYurEXPF90jSM3wyTbRh2eheOiyHx+3yfNHXmU9yvUhjILnR+o/9nBtjFc/WDD8yT
WFwsmjsGrjicJnKZVX9wNgrSV+fEXoQjVaLtsymDoJ+VE8Jp/ZY+lfYhW7oz1VAs5g0L3PCyavWa
6UA+kEclfoanjRwoCwpQf7HQ12K2xoMS+ZrQB+0oBNVhBwEfHLE28EeFdahSMCA7tC1FbYfnQWrF
yUzb57iSW6HivWsp7TClEIjwnA5rDa2H8jQAdwYxlJ0ewv7vRcukh/ZHH53P0osItdZd18+8io2A
HMx9rAT5EsXg7s0CxbnXgy0FMoYFYVHuoe5Ot6nsHgFGYF0QyoBFi0RK4Qu5VQCN5tZ5QTeGCK99
qssR7n1Q0WlR9pEwHCCoIdEw5rxnC0YQr4uOCnG3TmN+y7XU+IyCOKUaAC6B2wsKCYN13/bDW4tL
gGRFqq4JYZZ5NXS7QXO+gPL+IDFB3sGgfDSsprrvFaSYjHYiQtD8cVqKErJ1KSQnnsWUEi+uBgIl
ald9QPv5XlcdLIvUy7ej6WiscrJqE3eOX1PUSGmm7Q2vowOlt8V+TOB190N3Z1vhLdyc/iZxia7J
HOtQluN7WQ7p/dBpH7VYPLSlMZ/paYPyTdnPFXGzVS7ErYh9yG3fhPrKqJBiJoV4H3iP+DfEG7gN
545QsmiNTq9ah0Ipir7zcz26oV+pqNgRXls/5CERmj/cc3+xonJ+ttEQdGri7JQwM1gHIr+Qi1Xp
hws5ny0r0YLWeSqwcKaYWPc2dMtNNEJqQZ8T3Nh6RYxpTIchSz4Lm/RauosrSTfyYEdGe997ZYVk
WoevMpS7Ie31R7cY7XVLbMZDTU3OC5/1kro1rpPw4Fb9Y5yKfjdHybSBHbglDineDZ0OrT6tbuCj
+R5AysM4jX441O5ONggO9drFOqhV86lHyc5dthFkWNyVSB0QiI4bJ2OuQ3H05lbpq0vF6EOLUdeb
3UsPu/ccERYLDu+zkUMZh1OIUjak9dea5X2iT+fWkso3u5J+ZjgYzw1dUsSxYLpQqntPf3/CjWVR
//PQYSENZhDCE409z/6VIlJJugPAiIontya1NMI8DMt62gx9ZN6aIVN3YH8owii8z04IcPtjMmkP
Y9V/VkLT1mlckexExA6mw+bN7opmhcIcLq2eN6cphvyfGrexjuo2kUZCx5EvYQ17Wg8R97TVoB+S
EaFEQ6eW5p75oCflzZKRQArBl7Cw0gMQ9g9tqsl9ksUPdYRMRsSEsc8yvzRUcoZwjF/I6tCPnKXi
pBnmTnahe8iQSdPEHh9sGVxCi5QxKpc0yit9gOc49L5LKxdxXfVpEICAsqrY4UDQdpY8tdWs1hPW
6k3tjTB5ZfUpFq18AMh+ABGS75Esf0XneoJxoe9dBrcJ2/ouR9np13QDL1M4nOgerO1cuBtlaWC1
CUzrJN2MKKEqayYI52DJeli1WUkNIl3HVHBXWR5Z7PT1G+ahu0wAldMn21ubyt5FxnCTx1BF+9LZ
NhUatDbxPrp291bO8SmNzOBUWS9QnuMn20IaoygOZS2rh9BMd1EZnfEek1S7aMyo+Hv4Ptmz5F5H
Di5rcsB3pIyAzE4y7Q4dGxKdhGRjYNgvTjHfg0io2X2l43oaawNEGnFiXiTTPdFluCkiFz/PTK4D
3CLfiKk9V1W9r7MUVne4dptpOGqRZCbpuaXnvpqONSkFUJjKA+mIazkQQYdRDSEXiSd9Jqj4U3JE
gIaBLdRZCMNAs5+k7PbXLvg0hbd9b+c7bvSvGFZJYQNls+oMEgcCmb4VEZX+HDrQIUb2pJS45bry
pZ3CuAaUVtvNOkpExUI/uDEqOgbDMBXbSde3AZXZbd3O6f04PcLish4C2s8EVKO9j+150012tXM8
F3j88sUl/Kiqu/ow8c5WIf2IfZHDm/Nsdcs+DnTZID+bRszOtWtSWoNk2Eoj3XfE6nmTTckHCtmq
GIxxnwiT2JwkpMfT2v5ghObOmhHaTjOe/DANT2AVmLBlhQOofeugLPyDNxcN/k/DgC2ENDxk7aap
m2zmDc/8eeA1wj4Iwt7VzknW4HKIWAkbBetmz0088rPmm9nD4Z/W8jCNcG8at/P8ufMjjawMbpZ2
Q1N7Oo4xndKZRinl8P4SogDwdab3mz4cv86hgFiZH3BSVIvBpIWxmtk1+DbN2WkNlcy8qtRBg6SJ
IJVkPll9HD06PfU8djeDzZWshWTdILU2Tl6YxWwyd9G9UK67MULKv9yOpzJGoVW2rdqwT6CUaBbf
HOJTjlAp5CoydNBjVdAfEfYQxU70H1tnzAxkkECFGldWFPD8Y5zgSzDAL5CHEHzB1Ul2i7DyYwNq
oEO1Qk1XHkTmGrcwxYsNkvjYt017OlUcni66ZlC/tVgPVTrVMwGRIMEOyNyTWTtFc2PdjSrfKhM6
v1mQnFVP4kL6wue+ir84WujtUIT6OAfCY66jMOhDkjZsQLati45XOTOtI1IBXAvAmkes2aEhMJKA
UDC23MBHx4PMgxmXXVhA05Z9kwVqzaxWcqLKkHsT6zIihI9xuGyLRjhLDjhuBoB019LfiGjt7rGJ
pbd0GYx1U2YFeLEhPckwpRulO7t6OseaF20t19bYUGntGdVBd8pq55mQuYD2z0nHNlfWVX7q4EM+
XL/sx757//vJy1kuyj+WvctFa7J4dgVrBogj0l0s5z+sFoZaB/U1N8G5Jb6Z9BKK0IFTecdZGe0e
h/2lgomskWd67u23ZPamW8ve6iAxfaLp61doDTuNWCFgzNgRe2Ns17FBQGmUGvifBmr02nzWSFc8
jMrRdmkjHzU7mz7JoiWADxvZGdgRaHcPs5kFxjqu2UPakuD0Cm+578mGHliRj7d1yVhmus1MuxQb
kBEi7MaZFex4GV9IZ9SPyk7nDVHcG9Wat/34WASuPI3gvXzkJktWgCXOdkD/QHl8aE4jLh4qiNmd
9f1gzspnJegA/drQtFcPCYGiQPwzsjdIoqzjTtv+/Ym3fqnSLSfeWvY2cCCEiRzul9GiwCHV6FHo
njNnhq+X6OMd+R7h9qPVzcFDMXokt+DFWePdxRoBmFeLjiVy+1Nloz2bKGOcSUgsIlvbgCCbtlOc
OusurS5ASO1jX4ea31h4ajQFPnhu6FQRK39XNPQD4yg76qwMboIypE/DkOEbJeyS0sjYE9h9dcyA
iwJNt++zVH5qiqg8YEmMCE0JipNDJUwynT8pwCFrInnCLavkG81qg39y/HtLqfKXq9MiHEjXDcP1
lnLmL1dn3sQNMlL7zBqRGTNJDdJhHltAwocm6tGstsFHx1hcXMjdDgI0G9sVcl7qXrdu8p6hjuDM
Ype2HW4Ne0SMEuQsa606XFduVRPu6uk0efQjHv35Vni0SM0gp7ZWFM6NrOL+kKr4For1h7ITIFPb
U0QyrnDpFbYVUq3BkEsDutsqJ/d21Ou/TFFuIwif5mcX1Xkzmt4NnfLjLNsYbxcZ8ug5Vo1I5i1m
2mJtSPraOgjOu8xikEtjRA1a3AKfmdjheKV1qBU9/1yU8aqlj3YzFdOAOvguCePoo6bbNgrjD73W
Nae4Q/DSpdGtSwkJcGJkPQsd7YqZzs4R7Za5YiHBQIK9Pu79BKnxPfHFSMX6YdgZ49ZCYuHXmNF8
AmSXoBT7o7PY4Af2OpsRheIKCDI1xLIN9+ho9HVSOPqxROUgsJJ6ZDdoLJoedGtAq4KwYa0ht7xF
nuYbEfEYbemcyi7rzvEstpoiV7lWtXM3l4G7TmIRIbyMP3Zmy7DRjou544sxjupVpgZZ2ZLoA5vU
WnK86HIJ9yHoTRDV/jQSwqRAh65Jj7bxPqD8uM5AVlQ8SAaoE2zeOyQD99mgy/um1pqtjDLCaYz1
XGTtnWUPN7XQ0KphtSndUgcA6pe2FiMDc0m9jxAQFk14MdMF5EA/+jGuo0PjRKiMJvEhV1J/oWl3
k2ZNS7KkNrHrpE85GaiE+kWUrTRZkAroPqjqJQcreF/jkyhRHm8NeBp+0TLyhHBXjd48tiOJUnXf
HQcqr7gshm+u3rlrdPSEZMYNSTvUd5/JeY1iLcKfh8qkaklfuf4XofTOzZM3dJPlzTSyiuOWYtsL
v7+XWHZlymm3MuPEaolG3KCeTHPKtwCkiaNS+F2mMQS1aaK8//uRjsHs17vYM2lKUNq37WvB5pcd
Ke3ovKMIWZ9th8XBmHtA4e3OPbRUVO6YlM4zpt2V3RTWPcLdJ8Rp9sqoW/L8BiwWU1BHvk5rfIN7
5X407eZoJhbtwOBBy4tHy0iKZ2I6HEPNj4KI+X2Mp4FiQ2S8eLK1/Jguzkr2otiVRvWsEmqRomXe
vo6zZgNVNEbafxMFZLaFYTfcyzT4invnLDLTew5DorH4mO8Qp2Gb1BOglxRQfOZMuUG0VvlGL8cd
K1yxpjqzSOrIJ2yHlkAEjYpqoFeYTiKiLzwtoEw6uNsGih9qSynvgroM0VXWgBScuuDAYXFvdyaW
vzhg6+QBCizC7pNbzTdJks7Pjl6jfAnJQqpHA+tK9dgXiva1VkYvODzqfRpz3AxJwHMePDne8tc0
KW5H1HI3HgkLpCrRE6oDRjfhho+9notbbJAEBwoTQyQhsoNsqHzY5ofWAcIRYSo7OTXr/D6ykOlO
Itl4nfuWl2FxDjucmWjZw6NrUtuuyn3hmcORWnJ7DiESU7nxUJov8gCbJdNZ6aDKqSHsWm+kGG0z
c8UFXf6UDR0uQlbzsVZD8O93RPqoVe7mAWwBcsk1gUwrEuSqyKjJV0ppxV07ptQ1Bu0S92WPyxKN
UDMhvnCdjm0Giw5i0u1jYTwLEdVHe3E2BSCu/aBM7E3nRGtQwag+88FZ9Z0XboMilvlqcBounbpW
cA26dI+dEadhmHyIkhCp8SiIYSFBEt09jj3gv+xhSeXo0fc8ch7WmCffBjvTn0pHAa4qzfAQV0V7
79DLdktwMGqo8zds4My4yM7LliY5uM5TqA/ZTVouOiovOAZWvhjGYrDtXfaS6fYXCjb6bb38T9Ue
hL75XNeZCeTTMZ7RhtEd0y0Ly+YlR/V834qW8nu0SMKaFMJuK4pVIHLJR+il52sCcFqy/bbS96AZ
vji1dB6Ti2Fq4SFqkSKSo56Y5WOsfY1xe/qqaRayj03Xwy1MQpptCVW0lC/WnKFdKhXi1wTzRTqw
72IauGgtTkdYPS1xuCY9pkKszYj5d2yvQIo8fs4mo/Jx8yZkfRcvVVh2u04U4lCJ595sWPKUZvxJ
9sgkUcfOYXmawyWtqVRfdTORxyk3mq2rCE2Y0YCFehTfCQrcj0Oobmytd7ahpRUMr9V0SQMuOxZH
ESqdj3AMuXjSvsCgQvraxCh+yrOCwNviUzXm7tLocPeLF7i3qvLBxSOCl3LMHiqreeqUDLeZV2tb
un/ZLZpfwsYCypN9PLImw7d+CLvkQxEb9kayhvI76eW7vBgQjoV9tLIN4tmwkuDrH3r3IbErag7N
V+oUBoaoCkBPTJxyQaIZ7urM2RF7hnyTLII4VPIZBZptnlmt3GgF9jFpRS9JoLQN2rQMZ+e+noaE
MpgNerSaWAayfyIG1wr2OTkoW8IWmrWZ6P1Zr7Y56GqE1G1ErFAUz6u8CR5Gm8Kp1RcZ5AsizDrL
DA7AZPFP2hh/XRKvVuAvAViPQ79WNe6yMstIH5rGnYl2NM9Jzroumyf7VWFXv2Hz/jRjPvKnCeYK
6TPGHfDWzJt2VZe8ZQldJ5FJcTLQ1c0aCqTBxTNRli35NFNwIpx2vht6aNbIUk3au+RXNUKX+1k3
P7mAHPS2/YR5yqA9OY03ns4iIVWJQxvIHe70pP48UyzeCAyhKJKHMz0Ej5PmwTdI0a2IbrjLKuKV
68J8z+oQvduoTx+sqbgPG7SNqGcY0+AEnNPG2XrehQTh4qOkdr5WmS1WY9S1e4e1++8z5X/VGf+g
zoDWtmB4/31n6fa1bV/fOKvflGp/bDB9f+T3BpPj/bYAe3+XVzD4/dFics3fbJiadJ1ccKr4qVEZ
fG8xAVIF/+y6FGlR+dGZ4lffW0yWTvcJ6JqA7fVdzfEfMFZ/hrdRFQa2KDzXtOmDSV14yyrph522
Z04OFEgNOUUz3JUWRJjGInOvMreaLIMVLfvhH1Zef3VEg5I0C2KEKr8XrH44YlZYaN1GvdoPBCoB
PZll9WKgXYZJQ0Jb1Pk/fCZ/1Xn4eZl3fYMcyDOFhXDyTx20UGm0sitqeCyAcIMVvuZOFyztr049
X/7jQ9HmMCwBiop3Z/wCUCQ0V/fKBnng1KbvacZMpsXvMZmXafjl74/0yzZ9eVNLZxAPu8s18KdP
TTkRqkV7rPaBhvbTk8jy28jJfNI3/+n86ctu9ofd7vVYDiRMmjc2sL1f4aronHNMmLwrM6UO3JuC
/PEGwAHWOCiDeNEEkRvyRm9UCv6fKI3evaNCj2Wj+AdC5c8Yxeu1Kh1KmIyLJhkav+JU3T6XmvKQ
/niethVpcOt003kKx4uuTZexGs+t5X7DXfgPV9D1Hf7pDKAGcgjmc2ASL52WH65Y9rMllFdU8mRA
3yRE5BlwjZJyONdqPDcd27IiPCXFfElkHaxKLX5toNCTGcj9Y1HjQBH9jIPs+e+vgb9+WVD9TCLa
LRB/v9y6TlN2RhYVFZpMyvUhDkPH5WjKHNKVkOprR4W8YaJSCSR/4SjiCrPHCRo7Zdr+SZKPMpEH
Nzjh69+/sL/8mFCMMTwBg2R4+fl0EWnbTXGZVyiU64bavlGuG6ITpgnTE3vI99hVvmuoTzQK6n8Y
W/Rl0/anj+qHY/+6qZOeRdkhq/ajbd4PIklWXZiaiNI1RDPjZSSGCoDoSEKN8yWOX4omUP9wtSwX
w9+9gl8+FeJKQK4UvII5MgBKuePFGZPXGTMrqe/p+9+fauzWfz7bi+RPcl3CoKQg9cvFCZoV5nRZ
5ftSVBhV3aNTpu+DgNmBVQbnOgYctFTwgl46xQ52ijTlZ6w+bAiUilzoVSemo+QxUzYdPRJAVsSp
H3CpsYsXF6DuC3zsLhTd2TK7c5kQQ1Wi4k2BoyWvjo57ru3Hy5xtvaI8VeGuAwcG/YHnWf6+c/B6
96Zv0LMl2udpmjDK0rn2WwlWfz7WDhcoLmVCIVRH86i7K+YG4batc63Yfhn0CNu4ocZ+OCPFuOkp
70d6tM90NNaRiceQ8tgtovXc1yy9pGX5OrTjQ1xbGDzNQ1CON6XHaywWXE9aPCgXhw8QDvJJcLIQ
ZQvHow73U2BCnZwvqhZ7q/2adslr5kJJMvFV9N42tigZV4TjGl7yntvZe2kk78v1ZAB8WpEdYAI2
fDTt9g3jNp0zzgwWPwypRrutBox9o/GmuTT3RB+9O1cvjnvbti1tTt4XKon9MPbPmeo2NnXdhvN5
HTyUMx6jhoBGmiiazz7hVeeYVsMJMhjxBo8oP9zphBZLPuzuddB4c3Lu1kaiVl0PcSsgQghxG8lz
pT6CPXP5WEp8AIQpEBnFALac/oCk7CFNN0apPduKzrBW5u9N3kICit5hk90SIBhhNcw1P4nEMeir
Ny8CGDfyVrWBoceeaXPE/V3ifRslFT3CYi/RwDxhzNipPMbFCgRppC/mogH9JK8kkPPjaEou2Pni
UdWgqrDPIatHac/jFzbEY9qWzC5V+ErfjT55UKO+/4o95Ugk7utyiGIeztGwXGhxt12Ohy/jM71R
ahrZqzmLo72cKRY/d2Pl3LmpuGhDttYs7T0t01c9yV97F7eyOV5qdirwJleyDB/N0gCN0OjnRJKp
KcBM1iFWGuJHHlMKDCvPxPA/eVyflHlRlkGZKES58mR0JDeSFGmWFyAwOh/mzLauYg0jTPKapJHm
MzveO2H/TcYczjD5sBqHzQeIm/Ib5gn9wSbq1leFc+C+Ol1fvYtCZDWyR1rm3aQG8hi/GpUk+Kd+
HdDMDpN1QoNHJKtOO4fS/gpowmW5lIdlcjZpOBMpioUhyPeJzmcDnU7uqDT7RtBfTKQu27Yp25s0
mV70mHaxNfLaIC90fFktaxgnaDDriWDk+jDpP5nJ/fVyRBz0niw37pxzHRDJ9tE0wkcsC4gXXQ59
HUpknL0PznjxMu4VKjFcsGE7XMyIeUrXGIuv3DgQG0u+DAI6L3pVPesIi1oA/0vxDj21M2vC67BF
s/GiR51BJ49LqMJhNY4ZCdpquujLB0U7S7wFM5tf91HM1BM7tzsjj4neXTjKxJwy9CnMpIg3Xtwm
fdVqa1/H6rMdk5fIPdBzuehh+iqJfFwJMe6cbvHpDiyBR6lTh6k1c3f9AxrsYY2NunP7i1zGTKXx
ssAocspNDsXedhMwD60bzbxrJfQCSQ91UiciwgHkrxp0Zdu5GY+iIQ4dQeUtreRg5c0aoiOxtz1w
BI1Lp5KUv+1A9Ddm0jDe2s14K7Fu0683Lk623F0OAIVlxHRUN/l2xZ0+NhEqSJ3Q5ErpHhCmADAA
tejgdrZD+5TCq1uhbe43VDdlaQ2HymgLX0Rk4pB45SpG0bZapslyhIgjOKwjtGfuLeDRMG8nkBG+
odrbetLalYRh4hOB8xT1lOm0sfI2WZW8jGGPMrqw8o2XceIyXWwSjfsqizhXzjBdREav+XpBXhcv
Tpe8L9OByLN3O3T2muDUMMQpRSrxpMTXOhBPSVT4vdAfhwCBRQenfiA7NHDQ1Pz+EU3qQ0d1YwQP
dr34icEr1/JAVrxEsckFVSTFK3iZCb4oLrEWCsNUDwUdXmMVjT2Gv6n71gW9t8GO91QX3nQzBGSs
emaBJWomNnmqnBXpw9jswuYFhUCMfjTeyjo/UWR1gSDpX5yutdcBDucVNFJCWpRRY3ytjbUAmrQy
Q+iisGT4APEWYlnaSBd/YVzNBv4bB/YY1Tl34PaxNe5Di+S7PsxMEJ5zCfgMXyohKsmMflcI6nS1
Lik3Fd5NXBQmfhdCR3OXsnTMTdg45S3O6MiXPct2OX2rpbozOsYtRPg46PpvDj6XTU5s5boHL1hl
ZkR5CC2LaXMwXHbf6sSkQh/3GzutKRIvn12ZcQ/1s3ovrAtN5XvCkEscyg2JrZ7xSp48oAwBHLKf
67XR4LeKiAtcua7+ygPvDABnu8Id9pYVwjpd1kQWZnIvsdkkeegRJnjIXmriK0T2iKId6p8dsb+I
BnNt5UpDIMxaNugivKTfRpGPPp68suBNJVZ5LpRzoUWpfIIEnuZieKTnS5gk7RxBkKjdcouGg/nR
LWhcXocgu8tp4aN5jKqAe5meDnNb1dqX0ZXfrtARU4oXd3AFfZnEXmH9Au4ce72fDXzHp4IBXI6n
mu3B1qoIqq74zE0rpPATkk3VdadQGvZahcWzcqp4Q4RJt7Bqm43FvLieJ6fcz+GpBbbGHc7CoONe
Bt042qeuIIm2eDKU7NHMYfmjGXoLOfdtyodH3B7Dl2Tx46cOnTNI8eGmWzhgShuek9KiqWdWezbf
oMOG+KNsaeDR4BhOGkjNNM5oUJfJ0aj7XR1UMSiLUUCdjal/GsBXyTKefBOESuzhdPxf9s5kuXEk
27a/UvbmKAMc/eBNAII9KYrqNYFJERL6vsfXvwVG1avMqLJKu/M7SJpCkQqxAdyPn7P32nMVJzTL
UI8rzza5dMybbJdpzVPEVorEHMPZXO2miihLWyYZq5orjwuaZDJIspsGRiekFUleGVE1rSYBVxMK
ZI0ITW7EQz4Y4JPeb2dyjct+yBOv7VDjNUR3BBkjjVQ95hGDiloXFx2N6ArK911iILvTEY+RwYLm
pidFPA0zIqStZ+hSxa5NyhWWMLKGs+4iK8Sh6GblZKIJDlpW4QHvSO9klMCyOdGntwGKxRWMrME4
d7T53VG060gl5Hsss4Nua9DT9ORqY2LXs2eETYxGlpKhHtlRExlsf+kzawhBS2U+fUOFMk83f+Am
p9jsBmXdAvB00+KuJtfKNzWkBVJdMD5akfSXuVhuXzXUDM4UsJJLAd7MOOBgUqmYjTuD+3+ytW2f
MeIeCxCJKr/QrpZAOQZWbkR0wboXHWS1yIKAijsYyaNuM/qbJ9vamBNxVDJy9qBOZJqwBZ4PA5xZ
Hcv6Nhzr9WBO1TFUGsgYQceONK4h9fYby67vEtqdrl6UJK9DpFRasG2NOenUsf1bE3GnzfOAE7wn
nxmLMYJ50Dm2yLcmKYkrWCtkXcK0AWLBCBfMhx3UiwZT3xYSTpSaHWbVMuFaGSVoCglE3o0dr0j+
Z98kXE68qaDT+O0GHOxWryJPN8JvtTaxNPTp5rbT5SoJcaUWuSioFNcf4TTNNQkdAX0CljN74+f5
VVSa2MxZuI+sQCWTnmxLdoXNCNIoGEV4siEsqX6ACZ341KlvPtNK8tc4PsFGieS9AMvtqelrZeQI
eAXGBaWhKGqjYENEG0RQ49Ey6fpzejPW8LVPxtQw5ouLBTNRMQkNi5UJ5VwW1AZzZ22tEa9BnlOm
K53q5goXwbyUlNi6iHTu7AMhvAIUpPKcC3C4FiwNR6JMxofN+l2mH8uG+au7BB4pKGgxU//EBZcP
97rGuPeFUIj9VIiAEprPKTHBkyizdCikiv1dUGcZMiczhAIyocMObAF7cytb0Rx6QckYQ2leQNOz
w3Kaifu2XNfZcBltlCukIWwkZeSZMmFzBwmXB8Lj23syq9YjEJ8La9ILmD5Q/9wmbcwxE0fI6OBI
foa4mQD7aq+KUxfiq5143bVckZ+0WSrlwhfPeUqgvACZa5DJuIlklOGR9KazdrAI+qSTkQA7Q2Rf
/rMFLzqp4++57nyKeHRbAYm6UrrgekG9c24rsIFWKIAp7eqcQiNDMwhMNtpK8CLrmqRFT+Ngukyz
XWD/hMMzyJ1Vqgur43wHEtzzw4wbtwGEpABbJxPViZfDVrf0WrrlXQit2lp1kfkEgPtzLuRnPa6l
RaX5ITTe/2EG9JhxTpMMO95DsMFpgpEk5USyETlvbpFezH48z6b+kFnG2aZzWAINprj1eqs6k/3G
LabPzzr7tFtGRErHJUqDrnrQl2MIXvnHUs6rLal86VqxGAoYDXzGHumsqWVg4KzR86P8bdLOQPCf
S/TqMKY563FcCSyOpuryzkoJD79Kqja/N0G+waOkAqvkySkxCNgzG+pyLDVa+x0PtKQhAIkgbd6u
0IB5ulPb8yHOSGIsgRLVGZ/18rQ7C/NyoQQuYtrK6QH9YaC4Mwg1X6EaT10D3YIjDPMhSu1tUrJT
KziV1cwenCxUtoE6XNVhOiA32DKj542nsueAts6i6JsAZ5Iku/5KvAeg1TTYB1lxMgq8/3pzkwQ+
3z6DLsp8MJ7zNuyW57Csq3mxnC2W87EcMmoxALpmOCLKOpo8y7cVx1QnTEvLKZn40e1oSmek6RxN
ZJrVM/eh0qdcXMuTEE2xspejLYyJ01JM8T5RiC+H1TLG6Kg/IbisGcRP+1yIZXyNcV2f8KERoWtO
BzJp7wRtiEkhPwu9Dmpm/o/ln176H3rQfw7Fk2ZgSe8meN9cI3CVLzYtPcC726Kz3ssewUGpjEdl
ptidzOhDXY7o0GjR27/c2m+3J68sew7TQyjGGY2KmE1KicR3a+CXY8jJRZDR57W7HZ3n5bxbgCHi
gk8i4+xDinaU8WBlyv2owIYP1fGkxuyYkn4nISTinX9aFowuL19TGaE/q405ojmNcKDfjm0S6F1k
/c2RQoMimLNeZ1FZVQ+3bjLsBJWt/l2yDJpnguNlok2HZV8WbeC0c/5V99zTy6GeCXuB4YRphVnY
RxTw7ABt6LY+9pgqsDxKDBuO9PzMFcxPBGrkZcFGkUf3dtfOS3esktOf+F1093bNW2p1KH/daGtr
BFjfvCcjB5BloS0ZovY/66q/LkvJ8qmGc7c1Cv1jTMOPWPkR54kbNHDC0jRnmZHuJlWg3ULsjzSQ
MzwtiL7h7gnG8aqbj0kX/iCYd87pqtSGgIWm7vyOJWNe3pPevx/n8XV5mYa09JRZFMvWOOsWzUwU
HCjmqA+6RnCaFMtG8iS4OypMfljdtcQbQb/Cc2I2oLaVidMQtYPvq5Ur4QiqpOZ7LNNrZRfreQBg
QjoZ08OUw32Y78aqkKDlJ984FsArN4LJJE2vPn+djJjgkJRzx9Lw0YPwe9LoahgDzzpspB2jng0g
32dzubRvDxEwPLiQUQZUBnA/EJwp3BqpcYa1l9EXYcDEwALO93gxDYwgt8ZC+JjqE7BEYTEKHbjw
gogDeGuDyiu5wJVpjSIwpawPv7sOdbeq02cHPfmMNvxXx0O1s4+87sBJiHVP7wTXD2drrkoYFZsG
UXLU0Jwbb+2zeBPZKnkQln8a2pIXzqpu8+bEgpfJSxwRI9A89KoaMHHnQ/xV2NGIWHpte+V0ux9a
X+MjJD+ziDhQTRLJmZnxU5+hDyTVxG9O2nUwrlALvBAws7XamUv8dvs15qPq95wNl6O2H1XOqKZ7
hR5jX3Bmm8Y0dQUX9HK8Z79HPfltgFsjJgAxycCxyLCSXT10VxRJm6kUqkdCNPUBrH83hC5fLhU1
Npvr7aQVLK2ydGRlyEsQuy28f2vZHxm4oOnjvs4kdt2IpluuHweJ02q8mBeMgOoNpI1LGDPNqZAP
hHA9HyenYCGlc5eFExVOCamEJqWvEDjBFrqpOiwJtd3aTjVFD41R2Zt4N6hhvkb+Ia2Uxe+BniM0
qCbzFp2/35wFKaM602+nj5+A22FvblhiUj39mdfEZd/OnvlseFEM+iuFxwXBgMCEdjoO8cAu5XcS
ASqZ4jJw/TCVjIrhHKjaGV/z961LA1AfhXsararSoPbHcrfRI9nVIfPD0IHBtGx2lIqJVy3cKZ2j
sa0L24uxpEqT+dNcjOD20pLLfI2LJra+rIQjb51J7JShShwPK1ZZ0o2uVd67xEaCkFIjO7l9IQvR
XC9LybSce0ubGVKo5C/aaHx34OSw6BMZQxcBCdB3XF6yiS0knukozcUrery7UuLo7RdEp09obJyI
7U0NJjg6anS4nZlJ1KXlvOxtCTx4DzfYV9VIUJVpVqNlYz3VuTGxX5hUjHd0GRyG1ZljNN2qDuy1
tDhbhY4DV+uyjxrpO4yvULI6lKb8HCIezqjlfHer5m4vlNJrQjOnsTZzyKMzm9nLh64iXjM0CQqx
iEAJVVeQ7J/Y7AlcqU7KJL/5OuV2yRDAD9J3E2MhUhxwZX2McWd5bwyN6nogfT1HCLxc9WNyrRJi
riUr5a6s8k2TT2+4ySjuzOg82/cEIip8AH57UFPOoa0h8n13athLWUprsY3I/Yp5aXuogjJYwI1f
Tz991XyRtBwAaUAafIAMS7Onzq3s7LWs2n1QZusUt/JocWnpebrG+YC77keZSsYaEpdPJIskl2/z
wiOeoM9v/LYhFSgod3liSnAI436lT+lhwNB9GuW+e5jk7ClD3Crh29smKf06yV7P+ngt7VDyTNp3
biRLpdNNpe5CaKyfG5TlI3mQsGJAzarVUVHT+M4vtENG76EbRbeW+woZYAqpOO3LdSJ6a210looK
h/QEJFnNGvczhW033jWRirolRz3Wo+jBOUJTyff7bRAPj3UHmiCDlTlQbnM8+iAfAyag9aSD+NUz
YkCaUnpvC0Sb0KDj7VwS2VXKyQuMKG0zdHpyVPxBbDQ9v+SDFShYc+SrUXXtmiiOdp81RrtPlgd9
1qtdDAQyEKO5vz34Cl91b0XeK3uuBeMfD3qBZy2eFmOojRo2yFVz3U/lfVqlBplbPGDIM/Y6d84Q
BMWuASq419P8jrTmwJt67OMWiM9QGegfhPSLoadxw5CeTIeQ1c5PbLEyCqA5TZr+aGTonF0mv+Ul
A4U0jhQPW3foFIOS7W8PUeKD35tsDwSZvh9hsP/h4fa9mCQzL6yST6AEzoRTd8e7qe3bDI/Z7avf
/ogGTd0Eer2PcLlBJevwGNrkxUt5LO//9VAOMPcUFNAe+CNaONUYNVg7awqD0kNd1oFASwru/got
n2OyCqi4xwL1IRtCoBN2h/d0HD05jI4ZLpv97aELExWLyXJf0fD3/vUXsc8vShM6GoqkKvvbA+1+
8eurLoE3gz6KvzGHpTcJc4m7NaoutiQz3Cvla5Mo8rWoSIpJclqDoW/swjw3j4mInlSjro5a20JM
IocVN7Mc7PmUrkVLdNkolw+yUR/56/FswBtCJw7T1057GOgRAQ+GRciLldfqvY7d4x5Ta+kZcRh5
tg0gq1X0Zg24X2fRmWySkDqr5YJa/kijvboM/I7bn7AmKh4dfmk12Dhauo6nEwxTeZ3VrLzCuzBp
jdOnuH3P5BjWku900aS7EWLQ/VydaYotlJ3oTZMLwHirkaOhodIC6unuE7amsRHxPjcwxmh/L1/q
JA4oYyAwNzUqRwBF3d++6pdP4Q/fk41m3QfaqzXM4LgWgu0gzDdJNtsFrl8dtNzEPqQTGBGN+355
uH019uEDjbPZaUp2cBOu9D4w0u+YQbuXMDbc3751e8DQ9Y8/ljUcODMt4WjYWboTi8KZniSG23ee
4D3iaH0vCqwahFKep3u79XumTTxY0/SD7UiDGzz7D5PYFEP9oANcIKJ82lrAgsRyF5vL3QlkVd7A
RT9WWRNw+fkelnKi4sb+qE8K3xEBoVyVTkrCeDZx1B10lXa4Wtu1G7HUrEKUvqSbeFOrBPt6ucUJ
E5Zo3ZWaO+Bp32nR/Q2N1CcG4Xs3VNINmlSQvxYlnb1RtSpW3CCB+FuKcImRC5VNOqJxtNBvW4PY
whQrzYTgO7U58P/iITN6G48rC5dBquc6zqy7Lm7DQ5KiF47Ia6MLjrvIMfIfVRV3+2mjdfg/eq3u
IFPyjUAk1Bi3L2VL653GCmKPVgTqej/S9uYsa/vbV7cHX6v/8UcgfGKd2RY7J74Ks5w2aV71+9DQ
+CVwvX59dfueHjwNgT/v6B7b7HMj7XG0k7BySiigwidBTEg6pA2leZ8U3tbIZIue+ksZRq9pWDWu
OuKZLOsJpn77JBKTT350SL6VwW4sOFM6nUc/svYC6KNrtH55LG2dJp0R7DSOPHka43At5U+fdLMY
kEYsb8MCwnZVPs96+5KMVIzKpG4H6lJOviLeT4ISPliIn6gtHZDdMSsJXr+cHkYjSfQ9tHcZ4Kvb
983PiqK8rdNusyQSe98qjJhI0blnB4sInEkYnmIiI1OSlWWQ4AEsrMbW2LzGevbZGNYnBxNHV4AA
6F3wOVb+x6QRj2A21zwghbGYdeYh4zqQwt3yAmQxbKjLLG4Jkmg2c0KtF08Ut51VUhgJ87ENhxVN
FhfjHgJYsm9jknL8ynYV1TynIatdbbxHqfpWz/wj9Rx+WyPb3IBnPFro6YqevQQIi5lpWI/CDj5V
syUWQ6HvhVndGAG3U8HpOsfvOatfyUQ4zup+rgg6kgXzXiOr1/qcc5idWrGklr2yCp0SOax3ksJ4
yqzKjei6i8Cg51pjN23nFMV6LWme2vuQdiM2uLmIAByL3qnvR/CMHtUsAH684g6jqO9Y9OOvLo8G
PDgv5MPyMsKbizl+7E2E7uClqKjT27zOt1vhxgUOmPpekUmjNTk+3Tp6sR18L60gEsU4UMl0WKxs
CYn091IPNybWh+faRgOuQ4KIkVvIrc8BUnV1DjqC+AlC7ohybcz6klTgL43kAzfeg0qxSO+QM7OV
tUTeYHPq6QvgIKRqRErQ0RZKo/RDVJC0t1pl/4X3S/szjwMJGvgCdJkwDJgKqor2m76IKN5A6yCm
Q1HE4zRxVikBxXkKWJuRGYlZZp9Uej7HGBw7WUZ/Ymk1ERy46gQknxCZf0PVTYMiUpxsORnc3sqA
NqNmrVJ12AWC4ywlz9IWbs5jbDBl1jlcdgRBUxaiGJm+DbAZzASpCWVzGxV6SfBI9FHEhrJuqjfD
Eh+jHoM4H5bWQbqeWa4p+eNV1klHAxnLfxchKb/54X69KWhIFZypi/7xN92jGYhgsmiJbOtMee6Q
E9UJR9blKUWjdVLMwzxsA7tejSMe8v/+u8V/+N2kSQh+KcHviGJ/A3U1Wq+TJ1SmYFuZeGdLtAS/
SAmfddoMktBxNU1XA7XINCrPlil29jBAioq+GYtefTvA9qbJeA9lRsrtqU7t3ajR8vnvz3KhqP1Z
FGbLimzqSz69rRL2+JskLq/HPNGMhMvG4lmGLQdEq2kGh2WYw+S0tNdyhcQOA/9oYKOrQjJWDcn3
IuaIIj7FLGc60qXWkjtLuSY+1OUsZ6V0eMwi/4jrjByZ6JtrgqQUirIgDt/xZVLcXm4SxEBezu1L
O7CttHP1Gk8mKUYBh8KbToNjwjeDYFDOKXb0noO8SNJyE7PhBvN4SJZnaakhaK+eURzJgidScbfD
pKcunObrlIVf+JXv3paE7eXARp/nw6iHK/6z3tXGF7E0GSOjArdKfRt+kD7Xb2p1eiCl5y8d7/8m
juXN1hVB3LFJKNi/CVYheRekWmCUiQwis2xZ89Cocvpd9Cb1spJpoACcISt39Gh6h2DUDEACjgel
x68yygXbAR1ly4yojNOyOWDjwDndSxsy6DU2Yfo5M4jzbB8G9E9qu79qPgPgUsET0sB56eX5O8NA
wOLWFmtjoVctzeYgpGOhBiEu+I+gIdC0VOhXR3x0y0Axj2iSxcCW3ZozCmZOelkZVZdYes+x2JYm
3TfaDEVNu81gC/Xi9kJ6lU15hxMiK9JXc+ZEzEz7IwOc4US4+MuJlaf2zfe0NakKl78PUx5u89ZO
+sLzUK7pOUgKCWNx3v7I7Fu7PssElYKK1S3ahHL+0QH3cTNVxuoEoVWSMw/7iOzGKnmFPl6r9ZDL
TxR69Kvo+MCY/05EfZRocqFh4FXrdnu99dpLqThrZrILS+kLKxToYlxLWJr1N6Wn3POJMATBxQFL
RlfWBA1ClqLA5jFspEwY4N2qcs24BARXDMTlQ6jxtB+QTeFL1J91/pIJwZ5cok/Si4iMyNe+1p3U
0tyVi0iAjBEuAdvYqrX0HmTc58tTrXZBEX6B0L92SdHfTUZKzE9HaEffjc+qry90jJIZV1vv06J5
+u9Lg/IfdhTYU4Yi4wRYjIi/LWBY+2CjSU2yVZeXvOwGJt+jhrN/Su0hN+G7hiHdJYbPjl8sw7tl
YFYsSjoowKqDzfov9Lv/rvi2VXgnOD1l7iLW1t+eUjsZg1ECd9nir3ors/hC+bxbWt/pAN+snnb+
ojgrhv55kV5lFqmzcvWiWvpfvDf/YXEHv0iHDYuEJhCJ/KZt7SJYHkZOgksbjiXKG+6qziH+E/Q9
0G0XpfiPmqNaP+s/jJr5S4DkvFn6G8aiH0NPAeN9xljlW4/kID8KDf4NnTDfhW7zF0rcG0fjT7pf
W5NZc1DI24qiar/rcCmwNcbgZGaNSeyvJKboKCtWck8olOWTb2rzR2dODUjFfGyHXD6EJGLtTVmr
PcEP0qA+ToAJvQ7Ln4d+wnTF0o2KspSlVyOLNZyABjcI84rOfsZ3jeBBHjIOjznUwRKA125Ixqds
igsoX6hiRUbCsp9oKwLX7Gebs5CQr6J+kLAFe7eeeCBF7D71vBUJuTtWZ3v9QGMtfSn1Fp9hlXde
2UXhmtvChb4VPBkZUbaZfTbCaT7Z/YzdmLmFpA5keZTGnkAB2VUBL7pCUUDd2dJLjRd4FSHf5QqW
X6cUsa6kbpee400qmtNTs2zpMWSAK7NHhCK89AYL8kzIkB2ijQrg5K8yVdrZsn7JO6ihhdxtDJXo
tSUPqLFoaBdjvK6MOiS9jZRDuyyv6QSCxUhYrbKpHbd1FH21pBv+qj7+1xr1V9YolcnTH9a51Uf7
8bdfuL7zRwby9vw1/G37kZX4S+uvP1mjfv3kP5m18t/Zny28HJRwbOP/5NWKv+OvxrOz3PnGQrD6
ly9K/zuaVUVH7U71TblJAf5PX5T4u7E4VCiwTAUYh6z+T9B7N4jDn+5n0+RfMtDWLxW/bPy2CGqS
MTI0NxeMXLNh9nlSs9CzIk96qo4p+XbuLNaVufeFV5B19Nh+aD+Cx/ZZY7fKVxMd5mk9zq4pvbQg
iYCkG+jENzR49Tpy5C1m80wi6sAJn5CWV/mu9K/pJluJdf6hQo9RPSWmml2FT8rP6mCvzJ290uO/
KEv/vXBfXiN4X1vXVaxmvztIal9MisisGfKV+cws7Rp286ay1Es8aNCIum9JYn5QJtGbHinXP1wQ
l1/v5N/yLruQw9E2//f/gID7vSjmt2t8UqauyabMeYq//4Otpsj8kRYhoD7ryR4O8ndxre+00JXf
23X2HfpIvp3u23zQroW/gv8Oe+AB7PzJfqDfTjBo6Wn3Sn1SjtVefGTneZfcwzlrzlHtDPdd6TZe
dJ4+LLijtaM/mPFmjlfFdvxRPIdH9SJvSusrAPMLFWJ+Tr4SYqMv2hsZqORDMfHmZ07MMWbTQZDl
dO/VU/YE2kEiMSBDR+9BMVCJ1waDhLi6ctHFES19HNbyzxG/w7algYiQj8qKwnlVP1Rnynvl0GzQ
o66y9+KJ83r4I37k5azHl/x73kjXGfL+yd8yG0mE038E1nY4dnexJ1vr+GvaQhdC0AVgwElK51sc
6N+0NgIRiTApp/nkKNnBk1nR+qCy11bSrn5HipYJr37CQ57C1hV05ZzgkYLKRqaySeP76TKbbnAC
Ulej27lPvgJywzNHOhWP+ma+og7KScZ4ZP7K6ZG3IzhOr/mHsR4SIi0c/TuuXJOkxR1t+yTwyI8K
gi3zh4EodGj0AWgc5veOMb0iB1bV04ziLlW8XL7XZKggjnlfvw8H47O4+HdtcRYPA0wExn/FFhNX
iK73Gm2kc7YfzsG+n7fBxTj0aKpWON1ImSk/0n1lOV3ohPfEqXzHXrBmHgIoRUar/dnGHojZMHFi
Y8WA/5XcLPzTEV2ck3XQYPANBOi4JK55+WHeaGuyihvXBldLU+JN+emfSuEYp/m1QQOxyu58N30P
TwJ0Hm9tA4owB7tGSg2kXCfemMdRQV+8wUrzYsdOTvwRmbpf9T3wqfEsIke7k98ImdOvwc6EgGwS
NebSsB8U136kuW0SP4gryjwitBVb9BO72s3uxFWB7vQUfCJLbA4t7a8X/8m6R1vJpV26iyka6cTO
OGd3BDmBxlKP5j0h1lLqwSz7HNY5YVbbapu+2ivWE5uBrRuf7Iv9TAoY/nazdEePwp67w0m/+rPG
u3kQMQpSt7ordsZdQ/MAtV+HDsUxk/3wKpYPDYAZzmyBW3OVeu2HscVEzVTIs0MX9h8+h7V9r2M8
d8ITpRoNcHAmCvhRx/hRo7bhBRrr3DN3ywho5o10lGFDNvbWL7dUc7VL+Cr4vF14SmJX0VgDSQsn
YKPvPXJ4OgNJtBegr/6ZPoUeR+q3pHZQUTnTdiRZxDE2U+jqO0bI79NqO23DJ012GarlQPPuzHZF
CIv+6H8031Kz72pHAJ3bTS/lfvQ0qGj3nOiII5Q2U72TiUHcjIGLzMK6U7sn+74/tW/hPjYc8226
yi/yikAq1HZX5a7+K5ss29+fWwZo/ZZ+E5ghhW1O/632Fels6YMhqm0TtKsc7pLIzBcrav6igfJv
i/Dya3Qb6orMZieM3zoTHCanTvaVaovj6nH5FTbW9SkYv0hDIe2FLps8V2zx/98m/R+WfvGLI/Wn
3dVSNCHDtjU0E4u7/FsfDX+oZhCA22CpzF7IH/A9IqDibTkGNQIqVXpnkuOkdkoR/UwEBdpT66NQ
hxy9P+QYFDA7rZwei2V4OS9jzDQFrdwB6WuXEWfCrHMMSPOtrBrQgDrpzFUjzbNGYa1rAW9gxqHm
JFVzbpcRKunCK6hGB3kZrubLmFUbGOursbkn+ZvIiOZZlExTDRONRi9DyEupuT3Vmq9kv/lrrnJS
3iY0bcTPWcVTq5vdQ6A34mSnOfOEsl9ly0i4XobDNlPicRkXT8vgGELnm80kOYBqFSAQSPUfXTDA
AOjSNbliSEIWeEu2LphIy1mibFSZhn+Xz2sjAQynEZIB0KVzhyWsBNUgIAfEk0reX6Kcl8DH3rIc
kPNqN+uqVqR9IWeVa4X2iyhraUWLtlwpNZ0j7LtnMdQNBHj5Aeq2dor6CozhbJCeIwTqPV1iUDdt
9aq+N9IocWVAPSPgIYeR79Let77FY6j4rKl5iKpImJh9UmSpeqDAEJFmIEgVCd4jceuSSEK6GrJ5
ahvzFGsc0kx5YOMztbuJvtDGkLTPwR61s93Czqd16ndmuu17QWuk1fErESQ4DvFFLaQftuCZ5fr8
qIsPTCQGbuTsZ13AmdBLg/1sFnfoV0+hREpzWxj6WkTGc7eAH7WMjcKf4BMbFAl9Q41WE3E9Gwbh
UwHMZcbmiXKWrXArTfpFGX+izL/OJTYgDYHraJTP5YgS7I6gAuYXY3Mdw/wh9oNHSEs/Y2tE7csF
PNOMwn7wsnytDR7tGosULClmrK6iP56VlS7T2eGotkU/MeQ2PsAZxDnMgJUmss7LYkiXdRycw1J/
igTJp5JMAqbNJ70EocWFRGafRmhPUXvwgxnsIEp36g6PHJMA2RoKd2QwvZbGr4lLHeb741iKn1jV
9jAyMSPYSUZ44UZKugnBT1ezURikHTAUmNgZ2nPPJzD5JEvy7qQzIo4SFmiw7oYHRKpuW2KdE8mq
xPCkTeEml7vV8pnJvrQe0y8bFpupAdYP9dWQm15NlndrVVvtYpSgpdCxMzR184Jg8qRaWVnn6grG
xtF04nrX1ZGbkavuK+96T2YRvKmEwivXv+LwYx4f5l5fqWP/ZDXD0VbDHb17nBiRayaMQkkzbSjR
+jGCNWbWxkENAm0TZdndFOrEOwa+KejzLZsG8ocjji2rAyhznknyKaZhp7eaj1lKx7ycK9VOGPlE
rm63bRJfYyiqjN0hr+orAXc+QcWMKjn714C6QmUfEEq0L1n5yGCwmpXVC1ymfb9XugYqvk8+Vlnm
HkSGCJU2HoolGfT2YExC7NOopmYTdouQqrUuftuDK5XwhsZKQwLCtAT4hXJyGLUh2ZsG9kKfovX2
rch6yfssZwiZIT1Z/icdws6vr3rxgzsiPsx6rrtIZhiWVlrvBfUyuQYikjNVTv09FruvKhDSWggS
/i6RmwIQu5uvzeBSLlICkBe3ak5k4EGp2vRwkrh438QTfYS3uPRwsJ5oEJ/w/DDBOTRw8GA4XmZG
to2bvE0P3PvVEZn1+E22jNdTIRzVs/XmIAezHPmNSAXtLvxojtp6PGEK9s/FZ3agZCd2HQ7/K5+R
8Wodmodwq62iRf/JOn9nlhsmfaz0YLWJlmbeK7erQVuRu2me5YudOArlabKqjT3lLOGPBP9Y5k65
J2gqQDDv1G8KgmrzuBj9iKamQMS45eif1sX6ae2qr6h/C2ey7FZai0KKH+y/K9XTn4ejQMtPY8x2
84SqB+bLKj3bG/O5eKSQDy64Np4hNm7ku2hj1q7JJgZM9h7Iy/sMhsa1Puf3eHbMTdV4BYrO2EFh
SNtGMVbtod0qFUeVdX8Q474I9gQlYN8i8u9s0tnVN8DuiBcJxHoatqO1XsLdGZc18M53OpFv3G0t
rm5XPtWQgVpPJ+eViTAIAEw6KASZpiFt8wbjoivkta6SewCk8wFBOWkdqL8ck65pwH7i1rk7VgSt
4fbzApwBm3LF3Mk6A8Ez6VCTwuvUr6LcqMo6H1yyfC3UhuQYAhm6E3sr2vFwynl5jQPeGXISsipC
Il95j5MFDrBEaGBJF7wfxnHhdQ+4jZ2sR1CJWNGJvOi+WKA9bvGl+6gDDvUnQzM+HvrEKFtQ2LKM
k360T1CMBlsjvw79brTfpDNLmA3QbW+8ganvt1wWmbTjLTYJAA0ezLP2s8fumXgcydpyX+MDbgmD
oGa0Hk2EthCZsTEcUHR60v387N9xfmreashb+bV9ZILO7w7eKX1f82O5639yJstJHP5S19HZOGUf
XQFL1WlfhidC1ghvss/cNriciq01YHBwiyesFQ8hR63Wsd64A9TPjMMa5CTyMDCTL8wxt3oiP09b
6efkibwWPigBHRLqWen5q/qFsK9g2JY8/z3PV+5O0Li5JymhJA+omSk7jzUWHHz11aZ6ItVyCuBu
Lf90318K5bUo3Bx8JpZ8fRUlHuRK3kSTg+Q5qV39iOXBPPh7UM/M76aCT2rNv1ElKz6gfCX7z13y
TDZzZrhGskm7g/Sp5V50DZQtmjrd3lQUYmf7bqJfCdlpPI27/pjg62dg7nHg9Il+2dSHLlmTTLBP
TnGworJJf5JQFSOBPqZHP99ytjUQaVJs57vik/Giz2nOCalNQEG9cl1NsztGUNNc9H/SVrBmdJ+x
p21zonuO4TYnpwU97mu6aQ2XYoAD2OCNz1ijkrt2sxghhhXa6gZxXujC2cXkOlhcIqCfvOEIHRtA
Fy1PrhqOqPQFvPQddQHQ8REI3D0n8nyfJI/9hirPfrRst3shJEcdN5ar7hpXeSVkcGM8pRuaOW/w
n2a2j116itbqU05fwTOPh4K06Ich88ZLRZjMBVTHdnxr1/GOAEvtlLCMgQdFj+qa/4+989huHeuu
7qt4/H3UQDhIjb9DEowiKVJZHYyrhJwznt4TUFWpfP3ZHu67wwtSlxKJdM7Ze625Pnw0FNvkJPi9
7bPYWK98hwsrXSvd+ntsOViCcr51TBnVsXdZturP6PEGsg/MdZqt5ZN7ReiKgJxVXb7sSBhY1Nfq
LL3ApLvD910/Wxc0da/+rjoQ5OgwTbhgALepPXPXbu/QPlnYqRbuzl7bb6qTPDKE1rdo5ZSbfp2d
vFP5jsh5IJ+GlIqlfZbIa2G69ZC/NSv9yB1W3Gun4CE6eFuh7gE1CFIAhoU6Baps4+gmr3e5fGtc
xNG8ywDIoVqFsLCCqu9y1unb8oOlAUbXQ7lTns1qP55Z0p0YYSiFsEYM3uhC1VO6pEPcd2WuTNx3
5HEmyB337PdkJZ6LA+mjuXDKZ8JaNLS6Z+uEfL5U1ibSVXfrS9sefT5CdLJQ4dRGF7m/ycSOGNOp
5UBFoVmnJKgvEAmH2Q2rSuWjKt6YVdiYc+obcfHvJVxxC2VtXdSNfaf4q2JiRS888v0maMEycMpm
Ue6IH9SaRX8TIFPFBnsqTiWxV3RpjSVAP+urBZO247Tznsb35DTf5oTj7ZNXqitduFBeE2/LtMh2
hlvC3PbRxQv2mvKGND9ERdQdg9eOiVd8GMs9SIiwPkARZMZ75ObfwIeLDm53T3DH0pO+Fi0RlaaT
hbfcf2xUA7F9H+3bu8Hx35UnyV6xIuiO8QsVCO1ZOVMAAdegnEnlXBcXGNwh87mL98q4xM1A037Z
hAod23N2RfuvvyODxwX1JMuU/FeGDOPaYdkcMpRxf/RYCmJWU5z4oc8fPBAHgNP0jc3Ykq0ZVEiC
tl/CV5IPozOutuHSP7vuHeydiAnoTuOMDdUVDHicW0QsvRKQHiF2Vpz8rXjIXjP3RjzmwTW8tcj3
1Lf6NnyZJp7SGrYIinVim4NVqSyIOz2PGuJWp31StvlabPAHQRqhILKVN/WO5WlzDKKVX24KYkk+
Lcy96YLbplfQmFo0L9adPJ7cOyyQjvvSfKKdy5kF3LdkiWPgKskxXngnaN0Pprx0b7OLWHrX/CYZ
lwCpokXxpa2b15z6xhcAO9qbCNuWFYu6kd1OjC9dIibhd4x5wcVeDrfAhvVgR8KTM7yKZlU8cFfX
Em6TS4/a2Ck6lHctGfIoxbfWo0GZEg3KmYLSL20tf/JE0Tedt+upM1Ni7TcgGELsbdgo7wm/Tg/6
FRCC7q/9+JJ8auRitk7yqZP4FF1G+xApa/zr6VozT8REtPRtdi7D4iC/CsotsXhrR5nFCaYC73kk
jQr76aIWTlatMy49AIXMs7jTIXmKiGaOmQIVGPAC2TFz+p+hS1lNAXt3HFigP6cAyI+l9lWV76W/
Km/5TniTzXbp7rxP5jDpuWSScNGgSnpkfy/JIKidsnQIVc5fwoY57kJ8uhzGdK+Ts8yp/4CmgfPY
vydn8cN8714JZoy85fhWfLJqtKtVRqr0V2WsewaajjXznlqy/uT1C8YsVGDk7O7HI72pG4iKzC5X
QDu7U8Q0o8yJ89xkUyLwKj8gMQD268APGDCJf8g7pojBpgSbcBBH8hRw8NPFdbxT/JLuwo3fL6u3
hjwdypr3BXBtvOYLRoqztSlOlnWQN/0nCJETZ6WExOh+PPrH9B0k7Lk+JuFCvEEDeCxvCEyjfl48
9jC40y9lvJ18FvGSpdcQ7lLUAeW6fzetTU6bwmYps8BMDuGlgviYwLyxPBXdxgAiWhXs5x75735k
FevrYHEQIyuHfv4B3I1jizEfeO1QOnXMaNtMP50f5v83b81vI1yZG3kUVdyUG+Vg94FSfP9vkBjE
tw23sVcDcQ79S0VSkaf3Gv7MSZzDfaYuYPRbcqk6ZPChutK8noyeifcM7wH7Dp6P8Oz5PRd2guYk
yZVgpZvRJbD9g6FbfDa7pnIrEnndSowgI1S8hZsWgiAkpBYqojTqR6RTN0a2DtSQGZWE5NZFC1mZ
JMNFpUwxytapc7q+h6+sflEiA+RtU3V3SjIF4mERKFQq7LLNhLumsbUqXBSCMS3XqtLQ77vWL9UX
DFwS2TuDhtgGrKhXxupKtU3scXFJ0Vx1E7KQex/dz1ovBByjEG0JvM0S9ppbrgs9ILEN2QRUj6y+
EjXsosxZ2TZ07LIH1xT3QG7lqjuIhnE9j0YKKVZ38MP4IrkEeLay4h79SnsxBJ7gkftDCCJll4Lm
Xkz89jzr9lZuHkwGJxdKLeQZwpdj7OgFM+Qucy9x4L4KMqH2tZpSrIcnYoTc/6pRX8fRuvOycq+a
2Y4oAtbXt3UuxyuV2IvVBIp2hiBhJTIwqUhqsfM6+8GfmBXhxPBprX1lIjnN+2cjStVd2xFqm9TG
rQuPqSnLPZbMT5HjU9HBGztAW8INKQyMv9ImbET8Qjbm1PJuibCwcgmBXV06kttfR++SpKn+nDTP
lZSR1SzXL2kzUl7uVkHo3hf6lyLlJYaa+LH1Y8bVIoItUdpfRWoelIr0WEmCoQJ1e+8mgwJzVDhg
1qEyJeOTBKNhW/dasChk/2tERa2gay0tL175XetvXWp5RTM+FKawtk0o4WuTLGrfBh5vw+uehumP
qcApIgUsuY3JDK4NYPPRdgwgQijfpGUQqjKMP9iiOeXpQMOtHQl831CGyEk5NOMTdJqnNvVPBmNo
a2tUG9vsCYBK9/3eJNS/ZGsXKajZc+ArFfU0BMEs+WPrHBsyDJ9Bvq9l8ZwCMW4Kx8DUSYiMXDDq
DKP9yF3ZRwvr8QnMd8WtnjK92/sJC+I8ZYqqZfVDWuDeSQV5v2Znv5Uw5AP3TRhMjdHSHIgopmGW
0EGYIPLiBTTMc9lQcYwILyRHiQCfbrjJ2mbt5SwZVJ8WSlgEphPE8UYpE2939XWaStnAii7yi02m
BCxmKozDhXmxB/NRCifgrEloiSm/RDmIDBAUzIrdzWBTD0og8Qb1vlQbcpVD2MsifIDGEi9ICwOc
JLNa9qs4WyGidupEG5xiwONsBQVQEhgU+xazqW5699i1JgrDpmVdGtbooBRJvvQMU1WFzlUK7l0/
/KULBSW2YkaORaAamrxoo1U54yKBq0utpW4BoCzdVQUVPZDw053V0QYI4EQmrbDGhSuvyc/YHS5B
Vz4oBfTw1hwAfVUKvrGa7IGKwF65e0gEYuNAxV8dEUi8UCvaFqi1wi6jnQxPews/AaaONOnTLhq7
lrMTREMpmNLqpcBlFzVPYYZb143pxXAPT27s4lGzWKIpafhi1jbtq9AdTkReAKaw7tsuRDFcrVwV
a5CVypssYy2NA0HFiyINpFUO6jmnDyjJWUuQ42TiMzHH2aMH2am/C62CkkJs/ypiVq6Znzz0mK6D
lmMF+bEEUAO5Q0TFKafMUNfuJ+L3ldY2T3kWkg49CCAkMVHuOUB7Jsr9vmr3VqW++j0T2bx+kY2D
p+Qn+hqo5jDyWXX1afc07pNqhciKCX56BEZHbSbxjssrWRZA4Io7cssghRGF1xl02mqZZKay/Mjj
vT3IvzwvYThNGwkfCmgazHIUm8z4JZLWVUT3t9T9Y5y1pCiNMRMeljjDyy9jsIEyFUzsK79Ypi11
Uk1Sb+qGqkiJa4eua3cF2sHEIwwuMrJ3PdaTrVbQ9u2zBoyefeeVIT40iBwLYjS2VTXuaqPdu2Ep
H7KSdKVQjq99W7+0Oe7JIhmZnqgei2XmRBjWLpkkAc9rnMEndrJND0gnzkQDkE1pNxW5MiwlFTBO
ktmvYxCiS6HzFJlPuXUjeeObrIlTz6uYR8XmKrOTh6zveCmnrFZ27QHV+4Ns9uQotMuo0pVN0cUx
rdWO6m+rbiruZgtcqpQ7Wu0EGvkxJsZ8A0+P9Kd4r+vp+GvUgwMJ2BJkTeWSWMxB4zp/6PqYRbRR
3/UaFVy3My/4opmLC27w6uToAClvNTHrJnqtnmBZBcxtU7k44AoNZgW4Uk3aBDmFPi0mRSFQ0p0W
54fWCu4kvv9jQPEcDtxzZEb+JHtltshApmCPpNvWyTsBMgfXGUYKLEFkOGncp0oRrP2chb1ZQWSv
XYBNgdRkYPBZd4xESskeCX5u2rbnqM/2LQkLpNV5LYfEXvkjIBiNvg70OBbAgcrSEOCAiOxw2fUJ
gro82o2ysk2gqYoQGKAlKdLCx29FcdxYGWO/6lBsrDroPNFIggKGtWxpuONaI/RvoSBiWbqhdDuI
OtnpOWnKJQbfRZNk6yIz003YqV8dKr6qi3H53bcScb6WQRDhELJ0qPBLquDim9Z3RpFuB6u+A95D
XbMucaZb29jEHGiW+qVLGHLzsdkFvX2K2EXoNs2b3HClFciOIKRpFcfBXTEgNC0q/UntcTPKUfIS
ufJDV/rDRjd0GnX2kykTUoLjYK1rRAUHdpUQKGU8C2uk6hBKK13RiE5OyHBUhLnmcJNBrKg4rz1i
LwxqAtZUs9bV+DpK0sHPx7syogPBjV0XjpJzGSeiu7fSDAa8pXzAdiiPIqw21PHzhQ9Qe9269dWr
dllsvhkquWIV8D0vGb7CzPPXltFa0DCMZSaE0/TU1xSJGVtAiMPSqIZl0XNVm8W7WRSMbMYE6YfF
sar7yliRC5ZExVJtU4WAGuXBJZntpm1YKAjUEZkL/guH4V2UhDg4LVpftoUqqKCVHbVIIBDPxa69
6uloDB11Da82wTAyM+DGdjTlHleKfXHdCo7IMI6bIG3P7YRsxteh+lgKxxLXYTW5Duet3572kzHR
x6HoTU7FybKoTIbGbjI0/jzMr1mT3TGQvVcvdJP9/FC0XAHcsLBHTkZJV1FfiBHV9hVeKMR5cCMn
W2U7GSzlAqulPpkui8l+SaQAYonJktlP3szJpClwa86ernYycAqqTvpkGosmc+f8gBf2IiUYP8fJ
AlrNblB1MobODrP5ARGhsq9f7MlECpfmz4cAeYGYraaT6XQ2hM3WMH2ypJq6fE1ml6qGX1WejKvt
ZGGNJzPr3O3+P5Hg/ygSNFTEzn8LA/6zSJCoRf/fVr+irEah/C0f3H38//83aY55458aQdv4Q5+k
gJjYhKYjGACA+6dOUJHFH7LA8imrqMj4B43EX/x0+w8ZRTXifkMGx06r8kcnqP8BPlrWaH2rloZM
8H8X0Wtq/xFoPkk0CA4GZc4nnIjcv+vYEL7lldGb6g1dbpKe9/NDjBABLbvGtQkpfEOIYb6XcoNB
IVJDulh/P59frGWKMa2UGitio7M9LfCUynm5bxOh7DLOfHopJcgsJsjgUXEJU3/OYjospkKrr4yg
RPa+dG6qAN/79IBFTk7InGkJAYLlFlvp3iurIt0GepTt5+e66h4AxPibhmnQrqC0TT7fNaVRuRz9
5DHOrFcUx1fZi+Vt2jIzAkxDHIhjDIq+cxnhpLRfpSFKOaPIHypvvE9o4d8w9O+kTmXCEMgov6J8
HfqWQuIpbDJPWJcuCA8CzDtuBMgyUZ4dCnuoV9zKGqd3xbZWlCnSpciWWRKASEgLwoMwL6iGeZtr
xnNhRdeq8C6DXD+RMmiuVGT/fEOs0dboLc1EmSJbAlZWuntTpEgzGGm+jH6VlFTg8EVxywSCyhSm
PtpNSL+5O4qa1Bdp1J+KZDjrUXqBqfCKeCBexV1ySXNzRcZYvB3xszPkMhC9tjbRI5pQO1Ru4ED6
cNxMv7D2q6de9/di0lX31MP1hOJ11HG/rjx7AFcEe8DUe0pdWUspNb1mJPNAdUBFSL6hCLUbv04p
AE5+MhNGCh5S0EzKeEBo+5ITQe4OxZ1SlLdWZT7YvvJYWSb9ri7c2olxtBWX/R6q9HkuqsSatWI4
Ee1y7HNqh1QXfK/4KGrWZ5mWflDO6jO89fHoOrGR7uque+86GMYaTe+Em6RHxCg4rbGK926l7xtQ
oL0EH1IOkHe46BBNQH7Mv1nm0HxoU911MlF8qapBbpPMsOQ3aCu8i22q57hWPnWmkGqc3yct3s86
HVjI+PpX4gFCCI1DWFNDaMyaIPkup8PCl6ZQs2KVyL40G0680n8NumKg4ZsNyHhqbW2ybChiE9GL
/ZbrzDzLrjyn6XNHyAYYF8qJCucDQaPZnfIUqewqW8Hi0goDbIJ7o/X2ejqfcjkDn02xXGGaHcsV
HaAxvg3iXdpJ54jKRZsYe8k0zmo7IK4YdXJJAmnTZdBdqmj4AMh5io0CQUEdnhsExZs6mmiaOu9U
kkvJ2pClWvRYKu6TltqnujHw6sqD4wUSjr6kQXCGHkPU8q3UULik3VpE+IxzK9yim42WwqKP0VMH
IhbvAVnYR5OR6gqniSgYF9V8SU1YFuNajzDLj/1Zs+hRZR3KZJVgLqlFUFQY5gLtwW1quvmiiN0T
FJctSc9PhU2JALdUqRFLJQ8QbtXgWFr1fYc1dBnbiSNSzuQpyQppVgyHiOI8dXxDomibhR3yj3Bb
3nUtZYQaV5nwZAdn2FEf4Y43EZOwTvculEcOY4zpAXUHO1VOVboAEbKiOB+++AMvSSBuJZ9qaFQG
byKB09EmjluVd64RvrENaKwztpYk2QvCe5toRw5etNbc8CYovCv16xZ0bks4TjZ9n0qn1aCpVsdF
OhVXoD5irEV6O/isk9PwXClWS9H+K6wlvImn1C7v61K+2l5OdVjhmmbGf9uwpiMue4riuhha8EhG
BZgUF6ZN3ew6qFQLOetuydW7mpiUGSU4vcLXVqO4A+7iq7Imegv1RWqJINNi+c4OOZlRyxUrs+4+
Zf3k2nT5PAuhZfAJBAOISdxda40GUJTW90pGY0iQdrWyx9SnOGE41siQ4jfuXeu375WWXWUim/uc
D6kRWybUAaeGZG/45ivLFLe+ne66sENtiS1M6ikkQFJtVfGQxcW+EqM1dXoLhYJwG8v4Ielv4i9V
1PS+64qNCMKv3iMprh+RbJHPDUx/WNa1MJY0NMwAXXrc0PgCoIQxCzjfSSpY7MOZWVZN+iDz60n5
RMHsUomMNFp7ieFQ39hQhrTfweJ+qY1/G1r6+zgI4vx8i18SBEcbzotDyBhUxJHGdD2KU9CKgxen
2ygUT24gf5ouwqdMSI6PusrxhXnjwmW0++5gDoq7bJPxNnAbIipQNwkYjAQvLSdebKui10KmLXtX
2QXBktQ3mrbro+RWJC7APxPBe0NkbdnYMDkEfjZIAXF6idv40wuRMBtVubbb/pelwUy1+uy2LVhd
TlcXGNS1JqHeV3z/c0Re1nZkLLg1ubiQ31Yd2DaEjUZFoTaq7G1BF6f2iC6CbNMgETBPFKreW9Ln
loiWUOyNb9BYH/ueTro1LLMWGl/dFBq2RvBXlSk/p25tsXSiAihZA+AuLUNB3O7Uorzppeh28JlO
sK7STW7yqUSTx+g2sj5eCb4DkRa228wtAB30U/6UOMppD5KZiLAuNLY5a9VCN596GJvL6Wy31Ryf
ukXSoUf3F2jmi9ch0vYq1ApaeWk7D05XuIGdk/ry1hx6Ki4oDxPzGHfaQ67od2mv0Krvm5cQCu5m
tLp9NWrLpjHSRUY2W+FNst1O2tU2QUoWfeaeclWmXsXoHyyUUAtqKppaRGDpjVtFLV0qhMveSu/t
wkaBGf0SHeVoA8JkPnIiyiFdAiM5VEjlVqaec7/rwWiTb78BUAnBaUQGlOqcNy2O+BKJ1bIZR4Rs
cfGsd4RkkEgVLHOZMzd1SX9iSrHsMpnRjTNEE+XGS+OtkQv4EGLfGnzgPBgf7J404Q5xWGi/BHBn
d+FofPgRvX+zgNrXSW82glhAZmc99G0MW9qxjiFSVEX8Wnc6pbQ8BH5LbTHqrKUsE4/YeUW8EXaq
HgJdXTUNXrI8SO+NnEvcSIpfmgjvkXpSgiqLTw1yG8qaBwSAYKumim0ax7TTmQ+5mcTloD1k7cQ7
y61HBER6bj0ELZBozXSfoqmfgTntRbViXJDQpvGMX43E/UwJaMUnwfQJE+qqHJ6M2trjhWXNLgNe
lSCha0n/puU5BlBPPuUaCEyFlW58D7QGYt1LcmoFPCtPaQEPxNwRE1HdW0KEyziRn5Azcv9qORNc
2Vu3UyooWW5PNN4MJj/mQm7po3LH3AuBnKVpYM5mRoIhtb1TrPxdt281W6bLbX1UrGqXOKvRl1j0
/wWycp8yaAaV0PZ75AvybWWykA9xANM2Qf5dGzB6EXxJUa8uess7q/6WVsKuQTC86CPvhcrtW1h4
v4poPPlaeK3V8KS48pFiK4qvRD5oVGTriv4m5bp1RRgjsRL945BOyp2xuBst7ZUk7EOGDJuqZ4zA
gszRicVf9TQkA2mdhN1tl3lPetYPhL/6B73QuO/STOf2hz5e3EuqL4MORa1ghyR6Bv2zHlIjSer8
1mVizVfBBTEYJYo3Ole2750zHdYguDtb3epx9JEqdOc9UlYTk0HLGt5DlEeyN2mSTfpW1gB8uNIP
zMhpkVmgz7L1dJ0XnXsfVNhrrVqelBABREN0/aOva0uT4qLGoj7EiUisSHx1JVrDdNn4A9T1qGO4
vzzh3xvWyDQldWE7DJSjRJU9RQraH6N4TytxpVxE0RSGYm91z6bffuDD/1RHA5Vq9hbYKd0KmX3l
u+GV7Dg0Xg2YbRuRC2XvreI2VxxMm0HvbpTSPRgq2jAoyq+NV1nMO8p1QAZgtsyrMNyGgfmshsnB
LYovv2aIHZT4lSYOZSaL9g0T+lGNLkqDSQuY67tfIy6Q0+6oyNHZVqhUm77xVscU2VITlUE0DXj9
knGcFF4LfFCJdtpIdpYhqZtBLhj+mzuRWW9aCHdGja0NN1zaRQtVmdwesmD+3+DVGaz+nRvOFXks
JtFLl8/w8GWKf8XN/MgBIUNqZ1RcujClc0DC1NbHTKRD2Rfp/eB5DP9LUmDipZ1QYI86qp3+VHyR
QnFgQrAuGx3ghN7vAmsUS0KDzqNvnjtXPqt5ThZ9Ue0gx7MIqgxiSbGvq81NkXV3atn5SwkzTjOq
tF7tdzTP10ojZ6hsituhUx7l3HqBFXUjhQb3F5kLzMJyZCBko9zCydslQJ5o4wVcU3VkfNC7uERw
l8sekVE0Bjd+yh2qsB9VxfXWeDlDRwuQh8jIwEsMMlGtPEam7xikoxYuRMO2I8bCTA69e49FjSIg
ftpFI1ASGCEDYADtXQqOTVX64Lt7JMdZv9UG7lG2TcvffXE7pd41NIwVUJcOAh28hri06ONUg+Xu
JyFql8DLTMwHTfhEO6Av68xTzn718mYKUPpsVHmjFO1Nqj4Jtf0MfPfDG7tn29TfGt949ATzbVLk
WX/fitz8KqL84lpWv4Jzt+nhzCPnAJtqU5JUiC5X050CsbUMzr3CeOlBLLIyG6Q2jkGt2RYqkwVq
w+mi6YbMCYyUtmGW31dFvidZUKf/x6LWlmmXjWb8CzQpPB0fENDY+y8+djpq8gg2GeZtsnnrILrS
PKeYP/ifoSXWjUfgS7sEpPMOpTzZ9yIwt6krIBtS7JsfornMMG+GNQpwuouBMz9NkmKDjV/d9GMy
JNs075aeSzxBI6GxgNyY7m3v7AdFt6vTtkCqmH/M74t7eE95Sdg18BhKGPOLM14tdbFf6Qau5Z/X
0Kk3G1jL1LzbJv/+TGRx8BdaUr8IxYkRf6rlL3d6bX7ouNKaMq3aVWqgxiLgwFhaY4FjfQDf6EjB
VMe0A0oKPmXNtstlx658l1wKQaeljqq7FtP4nkDxc9dQmx6/izFdEO10JCMUn7N9bA412ZIBAQ9/
f9t0+l7k93grGYTPvp72wLyVK0jMuSfyok2AO/VQ1d1qnLQ2QVF7W0d9z7xk2pweMslLVxExEQp1
9DTuIjCJ03eLKwkJ3T825/9NRzCAR0VJdf+9OcatY6RGsJ3/Xl+RWk0eOtO6p7FHgfuzlwI0Ohmh
96t5X897JaoZ86taoeoyHf/5mMzvmLfm175Ph/n5/EBvBS9e428LYa/qrrnOBz4waw7svGt+zob5
J2Xfsfq043E174r5Q6ptyf4B+Kky26bcMejFGzV0x6pi/3v/itRsR0cSGmAsV+esowSSIsbS/HU6
ZuRfwnjhBpvuxfSQhIa5Gb1x7XkFh1VmDbT1xqoxFpR2IHpOx+Aff/j3TTNGRKSoqPLm//l99ADE
MIduNXXVTyeHP1XRoPVmONm1VX+N4yj43rk95T6gxT9XDdG27rCcd97ve1Ar/FMWbCxpJFHET5XR
AWz6KoEgdH72MJcIagorZYz76wTK5PY2ofu2nj9L6xb074kvz2W9JVgr4ULvEO/Pn37+PfM7563/
8jW7IZnGZ7hZzWdCG8bUEjKX+g8ngtob5la4uOD+Pn2m/wBwif8gmBbneJ/mM7hv9G47YC4YERAQ
9BFuXWu60v7Lv0v3fefSiVnaqeaR0vLXbWf+tGN4xNtFf17LDJwg85U27f35TJqf/ryWmcKZ7ki6
OqK8M4tu7Zsg1T2JE3H+//PDz9X6j1P0e3P++UgZdGtPdZBpZ3+/pfb1jfRYVykYhKnkmhYYwlWv
3P1c4fPXm98yvzY/9aazUG5bMjkidpMZrOefAYn4a3/8vP/3U3B+Ph+1eev7PfPz783ffj4//e21
79M2LwxUhfOPCOSjdBwjuclhSMTqVsGvt5Rbg87pdKtSbR3vi1ohwlXXIaZXS69YDU1HHBui6Rgm
zrgaJjzW38y6UWm9juRekWxxSS0Qb2Vz0FuR76k1XtIE3Rr6PsVW8UJkkVxuNRJA8kJqthLdfQDn
PGR2hhhDKVGCzs/N2FIRLMletzIzE1mc6gIRTVswiAYMNAo7/P9/vZlaNH47S72DWjTuYuMejYB/
6KYHN+gYBebnrmpkBi1kXm3UstzCitl0Wt95azIfvcP8A89joDCsBswFd+hkGhXnB3s6NX+e/rwG
WJNdPP/4e3P+kTWf9j///7/5+c9vDnoz24pSDfsbkk7G9c/b//HrvjfN6eP849XvP/2PF34+4M9v
+Vev/fz1+ae9ob+mBEh7G63Snd9++PP+7z+nTifHb7+eTqO3zoP64fvX/eyc3/7fPz7qz6+pKYEt
OpW11M+fol1IdKv84qcAXxdRQ93qH5vgw7H/J4O9bZBdyX+3X5S+zPfzw/zavDX3ZeanxLSvG1dG
tdgEqOnsqS9TqHTs54dhftGL0HNVvYeEfB5G/GmMnXqXUJ+mYWV+HiW5saRQxSR0vu+n0/kyP9jz
CTD3S+0yL9eZplzmzoyedIz39XQzkxngHL1iUVPO97YxpKZhIIae/6PVFeG+/+7pFPMUgpRw9PKR
5bBepiOUVr4vO3NDx5vGIxlxCjAGYwuTkymKAJCCoFVFCTs9l9M0x6TP08EuXxN6B9ATEf+p00U7
bzGT2HT+WFKpDLxFIMMjIASdlXmZYo/CxOqRTDRWe0suqn3+99Zvr5WlbLIKRQBSFXSwaqX782HW
BX6/Fsr9hjA9rMUCrw3/oRW22PgFc8npeAaUefbzlsKO+d6aXws6lXNABymPBAztVFkx+wUlMjli
bDbnIzw/N0r10c0y15nba3O3LaAzgnJyOsw/3beBNPolq2sqxtO8rpge5q35SP/2mjbNH1n7vKOW
YiD47sB9b88Huk2pqdWYP+bDOR/in46cMQ9F38/n+eXI1Ave+HZuxgVyhh9t3hwSOiLck2uk/EHx
2QY5YuDpCArIif88ovOLYYrxWWKu2kDlipn8l8gbuMtLoV/sxXRs3VZLYxaDPPcQTK6LJH7Qq6HA
SkYW0AFNVb0bjBdXtss9BN9/Pvyr16jAbKWgUja+olX7QWr+fKhTygCViWDj57Vhav+HHtVlW3ax
4k3s1jF40zw731GD1J2uap91ZeQanI+TNx+iebPhFuKqiDCUquJc/zkS84H5OTp+qbBINYcB4gS3
xJ+HuTP68/T7oqyNzAHR/jkfhvkA/atD1UzHp8vUHDD2uJoPSm7YawK+DFjNXGnfh2i+8ix0hLj/
OloivllAqaCiPpjDNnIJsVmGagjamZvGTpegujALpZkQ5e8unQSnm/adp7DbY5Qm8WJ+/r1peyjb
ieQjaXLahbOM4nt///1UES1rx4AG2HS1IA+1nCqynuYb5HztYOS3J08UF9T3tZQZwc7IqJ/lFq1p
I7H6pcbRXwLMYmElKepSjvFs+7IabfsUd1TqU2iefzpOdwo37SXHGHNklpxLBfKZfTY9/Dydt+bX
0AHSeGACMZ9p/rQbCEDNv3Gc/yet+J+kFaZh/LfSiquffXz+266Kf6Uf/0Fa8f3Gv/BLyh+KKqsK
kCXbUL/1E38hmJQ/iEoWsq2YoOBM4BR/CSvUP3iHgpD6B9v0F4CJXyd0WQGNClPifwNfIif6P9Ev
LEuThcZn4HNp5m9soKLEhJ7YdraVptAl7gOvA+Bj+R5VmorkO7stK8AGg1a2yzatcezavYGtBEwd
dLZ1E5sneoRecmsV7b2VjYdA1Z8tD70eXHSrYg6rK3Ruo1+JGx3NjCK7JBZWePQTIPLZSdODC8Lv
UxfaOT2JftPSn7dtbKJFRmaE6Y7XoDesvZJf6k6sk5F10zhFHlPG2npJfIqpWJMMyMWmanFCM3fE
w9HIj814NEsL13IPKK2QxD7SmIRLIYbcqWPdKvpXXciHVHrNIqppE/6T2trJTum9FmONRTRVyOoi
h7HFV5cS7BAOfUfmFzWquKW12CsgUOJtLcyPdiCR0kZsP6edGJXY2lpyVD1YiSpyWqnDlwm3SvC3
qSnbZvLZkSUsFaUz+t7noK9MDWuTi+NBhzVoBtKdCTqPXJb2GLnZwavYmyYEddRXl07GoVLHxywV
2wYn/0LPV6KQEYIMt0FpnqRAPjChOGQ2TmxXfoTFsNXS4dYtKN2p64kbW0oVS87SqaphQ4frWNbB
l4LzBqbFk1sNyGSbe9XXnxtAQ8m+ctF4ZxbOMWwgfXQEhvFL0cfD0PE1o/TYKe3Vl92d6u2m+BXy
eNfEehy5s9+KcDiEdMLsEqCNHezLcIqrDI8B7HCmFsdcIeQmIsa+WdeiXgWZuVXjbvPv7J3XchtZ
tqZfpaPvk5HeTEyfiIE3BGhEgSzdIEhKSu99Pv18O0EVKUpddfrghjExVBQqkSATwM5t1l7rNyji
bcAO7FsK16kFDqUvARL31/Jg7qr+Xo6oKDg67nQx/cA10y04kPURevYRl9k2wY4gIO8o6TK1Ehtm
LO+M4xZyCp0y8ytEOCrtIWyiR9eILt127tgKOt3GKqvQm4FVo6juRi7CnbjD+Cwc6lIlgxo+6aFw
TEXEUljR04yZNByANOwsfbhToNWG8nMvUxxQomlE1NWDNS6A40RJuM7B07pae+sk1AcLQoHBxAbT
hcFSajiAK7i9Deaq7v0NMnyhgpSuUMz2aMGs2yqevsLkbet70XfbJYEqk271O3hlergTjl+iTw65
sQKmBajY3xyN7tnO1J1tz7uwu0NB8LbN9AdPCzcAY1mJwl0h7N/Ee/ToP3e9dl0it+K2cApqNGWx
wABHnnRLF8kNIJBbbELmOnfFg1EfNvAO6H8VnDgscChLPQgl6QKyUa9Vi9gKNnIf7SQ93FCd38W9
v8JKBYpXf6BsO41JW4PhufaHcBe21SLHsQv7jU9hOm+Cbim0L/WoviukeNeI6cB+6jyMq4f6FjB0
6na3SDkeCjN6LJs/QDNtqnY4CGtrcQeFILIUhTvdix9Fw4j+CMDg1vLbmZQOh7KvQYn05LbBLPGV
jhraiAZcFEtfGSq3RsqH67aUrysEyqmbqF1M5gsgq1dgOBZuQscib4TMeGs8IEEydwZj5ev2E2WA
wWNOQAH1E4Bzqhz+Lgy7rfhskctc1jbVna9002BQl0GQ7AKfqaD2BvhSKI1RtwY6jJxWGX3vwL/6
/kMLUVnxuztVqRaiMzk5mjI+gTbMKjU+VLSU1lgPXZbTX+ThIOvrUgLBnpWLwgiIE8Q2qGaaHq6t
orv2jA7ImCBQzrO4A/nSH6ygXYJZZpZJ/UfbhdDiuDeXZWfs9UJ+9ooMqLELfgGaEzKBe83CPNY4
fkbHfOIYwXcwRVu1VqZUL7aS68+rHskEc69gaChdH9v0UksbANnKolerVT6EIvDa60ZzN+TydaZP
clzYRZ/FgGCrPZkBnN802FTIEpB/2AnjrxS3SIpddAla2iTCK76UWnFV18PWyao74PmLAfpQcOy2
AwNB/AcYDfWejaTRvUikLZDD2eZG/Vweu+uOvlno9V2uMsQCPVsevWFeWAas6HDnlwyrQanhZMDm
ZIt2JyZsHcUB6rJXDiubcDcTPuZVnn9WoeHHHX5SUPN9vXtWvW+l76zdztyLISnmBEQd917AvWMQ
lSpjTFEg7jSu/VDXghaSsNI4MKMxvmBN9CaNXN2aOuNRWAOGzbVXBY8V74H40bZz6p3XUUxsweQZ
gEsCBw8ZigyFtxfvFauobogRBzSKYr07PaLsX6HwrwipfxnN/0aI/5vCBgCY4edBFcYAGRYBnTAL
UHENoFCAcAU+AnaQP/ZO1awMTAcC4T6QY0OAV3p2qQlnArVFepQp9hL/4QgTWDh7ZjfB58jcsNx9
jvwB2ZamREEVzbyoDh/irsM5L+y3fRpvK+wRNOGToAnHhBBYI7xAZHFYZzEcTgzokbqqkFWS7zrh
v6AEbb3xhR3DeDSe6we/X7bwi2rLxJQkUBdDYGobgPIAsMXR+IAe8stTXRMfm+piXG4cm21Ax6Z8
41jufaP33azRqkur9o4bGQtUTCKjI/RGz9emToGqzPjQ9rlCpluHoghuUQFLMvT1cXOEj9ul0b3n
I3fnVgjM2k7mrmNsXOuoyRfUwg6KpYAqj9u5zWZ/5tQyHFQTz0hpPiTNrBlC2KtIgtTlhDUAbAb2
wd/NwlyEXTQXud0AuGY3ya18BgEGVw71Usq8dh6XCO/mtVRusz6tTg81BhpbPtwA37Lc4wfbLQiK
AsB/7DN6fxFJ3nWS6il7If2AX2dkQAdBpo5VYJ579mORKDYUS3iBflJ/QU0eFZwAuX3HAS5p+ZPa
7FiNI/0A/rZCkgg371gyQ6YbsPqVQck7oWMPgfocSfDYE2Nv61CaPThbYWGvsJZ9qDNwCQPDPCiY
PBgCSV/fxs5w6xb9lME27wXNQzfsPyI5rq5kaOhMNkpKfYLpr1MRZ+9D60GY8pHauVOL/g5iHnBA
yA9HVBIMVPD1ldQWWwTg/8aOQBl10n7WUUP1HgNiyq8oBevGuzg5AZTVpX2ckCIjTk5i6pV5UMBe
YnQXlo5WfAhPSJh2Kx4oDanzl22ZrSkRflJRMZtBAd0XTEYNE1itIzOo25uyOhjpMM1ZR8QE0zTX
ZdzdYmBxCabiMreDPxxBayd3MQnkfaD5970dPgYq17cE/7VNaixZjgv8Pr4nJJVrFTW+nIWqYX6h
zRIlpHaC2vbR2PcW4crQPGNwNZHkcusf22dLJy6P/EdLS3c6jLmstzeSbswzq1uiFChizKPU3Tr4
4Sp1jQRit4jTL2IqtcJgU0jd0hiwc2EJL7V6GRvNrYjdzKw75MA/mIa6Vgcw3C7hTi4giyLBhXON
a+xxpcF0ZaMX5S0Q1ee+7pZJn5OhEwur9uAEQFPBzppHa1mn7cE0+MYg4nYAZm8yAsnKfgoN6ZYe
Vs3eAON/o5gHxj17d5ttOjU/CkgWVXl3m4EAWVHVNsmqtZNZSX2Y0jLRd4tjCSuYVnXXurk5Zu72
r98W5OFv3liVNZD3iqLaxnvjglzX4MnpdbKiCnKIiwj6TLSz4QxG9byVuRlRvDu21UxEeSF+Z0dN
B0haQM0jPCAOh++8IpM8ERCCBEixiJpDgu9CxqUv536aTybLvZ4K2b9iYRPOW921WIOT0H5A03oh
sqAi4Gip60vSsmzMZYVsScuojRBygI377B7NvafiEE8ICj9kkmfRzojlQ5wi50CnC8DXuQkuw7Ex
py5VBvGudzC9C9tbF6YT0WyaD8+qBU4s4W4GOiYZoPeqcJdorBrBcNtFPQJiBPY6kYEw9RXfWRvk
w6DIh2CQd3nNfQmfJCva9chI1vwtlsxzD1q3apZzHBOwY+q3VidvK7p9yfwKrLjOo31VzGzj+EDU
yoht7AexjqKtT3XZm1WaDvYAMVwWbbvprpBqS76mubNsUNFRkNZT2u9FFGAvHu9MvUUSYUAiRJ7D
ExcL2RSMj+RjKlwxKvVUvkb36xGGGUjaHq78EaCO3mIGl+O7FwFdYlIOwmjTk+31bBkTW/YLgbWv
u/Cx7q292Fshfj4VMRFpqYXU46xAqGjo7DH40o7W3Kmhcp1L/ka2iPmC+lahUX3GRtsYe9AB1+J5
pvZbJEVx0NkUtb9L2PQ0nQklHVMGD/6ij9ZNeqTgX0X6KvfDnYj/Uqu906vmSmnn41Tb13d23z4r
afBpIIRAr/+TtBEBC6zunXwMdsD0lsoQPIJh3SlJfXe0vUdd51NJxoOMVSLSUv20PwbGAp66YRgP
Ih6ME36B0ZvIxkOE8WwQgXjCiDjzPgW5iTwS14r6gx7pD4HrzbFlnSvh8Nx49a0whGmwGZSaYOPh
8Sw5xUI1caDHrNx2FyIirKqIIBipB6SfCNyzDLVY0eHZmkt1izy7vupa2pPZS2ftAhU9F2tGlFl7
J6qQ/qE8ECOlyphK9OpWbMkaAXNwn2WJ3afocGKPEGQ6fRrocZkTU3QxG2UWwdJqDqMVpTe4uMgx
+Q+AqHL2RkzHIpodsuPf6Hxic/S76cMC2CbD4dG19+4sUa8FuapDacU1HrQXDTm0a+34mWiMZbmm
8mF0za1dx5cE22QS0D1jIIkdkuhYpeeYkHdZfiuHjUzaRrcRkjBi2h4vYKlPGCA9N8hXpg6QNhvE
hNHtZdX/BAVtJpvoFwKgKC6JWtp5CfQIepwMqrMTRki6sERKhDmSjEuSI+ySkK6PpxoOSrGwUnJh
3MtGVgjc1A4XggdFxDqmMGDqTKyYFDyZssLxQMSCKLSU6K5IidirlAhc1tAw2SeixGrCdenUFFgt
Kg3sxQI8ExxM4Zvmu1xo2TRlgIv5xRu0teA3A0iZilnd1KvtXGVyEnPOJ1eS98B8sP/wHmUgAXbT
HjS5uxU+LBUCFkgONqg/ijU8ApaCj9kiNatZ3uLGLdbdOto59Egx/koLMSINYRj9IQrka3E1oCw7
V+2WbetvwiupQAKInavoFShy7sVFHHalBZugJKpvJTa9IXJ0VdYu9bK5QwhjZaT9cx/zAdhdxj1M
bkdZrIqsunXS+lYGo2+hItG34FpJPSdIyOXl96iq7zQT719ip0o4R/316qX8mkQUura2qaNri+Wr
8k5C1w8I0oM2BMBmhQCx1i23CFACU0GHxNJ0kLBMJsvUWfn8b95ZyNe+W69Vh9yqxtynK/Z7VV1H
b+vExBN0dXSVa9QahRekuY7A67L7Ig3kB+W0A+oiOeZeLIl/8/bkgt+/vaZBieMTyEiHyO9EfVvL
6gAdZulKrQil2ImJISPRpR2ZWaO9NTX/sUzXVXfjG+CVdfZ8pP28oD9RH5+7/+V+S38Ttii/qgs7
uB2psOMIX8T/+aBvJN4ROHComSHfJkJjMdQN8jaRtEWl86rPSJtE1a0lXLxy/E4VVjd6lwi5RIgY
RaTzHB1RLJ3Q7/6vm0hksH9tIseEGQjjHeMq8cnffLIsdNsh6BFMgwaPvWiy1TztRkLzeNq1hHWY
C80hqT+NwX9Wkr2M+mfyVHdueZ0a2JU53bOGryjCEGRobGO4dpeqKd1n0XCo2NhrAQO/J0lD5suM
+6WIdUSCxnTaZYj8jMf2QOQw5Yp9RNTdxl6Avh4rtMaw4160Lm5gKKJ6XnMb1MVcYazaMoYDRDx2
vUzqflnYgOb7dhVVwAD1Ixk+xIya40LEUTKM/ZwwDG2cA8LEz+Eg35tCTbcHt6sV17ZS3x6z+Hvu
1Fw+eCxwH2WHD0/GagjiWTsi+UjGkOx4nHYh6MPmzisgDP/1Xfhd99AV2JsK/jeGOvq/vLkJauQ7
caoSgnkqvlUEKLUTbeLoacw7dgelKtZ//YaK9rv7DkdT1DRsotr3djtOq9hk7hmZIhwro+ATmD8z
0A5B2t6WpAUWrMyPfceaMyBTKdfNHcUAil3xRmMqjhpjrQyfvDJBQ2k3EBk4Tj3t1OQKTwo6A+6u
ExQOrqGzk2ZVr0pA+xUKmRDOaUQ21m1yObBbrElUieu2NnQ6TAobc6WTnhM504ie4HjxRlG7LToE
SHiyBSPnHBuIWQUeIk1QSJSpCBiofixFPI4z/cIvn2yPCFDBA8ERbogdtogq9oh+D7yzE46JgfBO
1JHFEbqXajavC6wVCzwWj/YRqMsxfFYq7HXIM6mQeeLavUrC7tBaQMD9etqQoCY/qT2o1I1JF88j
Q/ujIFmfslUTKT2xGgRGtI/78r6oWZZVklWJT0HDu81ZRPELqJGdpI1FGBXK8c6z9QeVsKltNrHe
w1kJvsMyWqmuMbMRBuiz6FFBjtZSCYSvu0xbeb2x6pm1m8p+MBvlWiTDyedscY5nuBrWKYucmiu1
RvBK8zZ5ctOpbOn5HrC19o7p7ltYMmIVtBT01Gz5GevHvaX87eLzmx0bJkBCvl22LejJ76bgwZLS
XJe0ZCWS2yLh3XHblQPku3vxlRMTgf6/mW1/N+sbMgk5DApJCggO9dsprVB77K30nsk2JF1dkrZn
//M342eM2N6tbJapYLcnHh3VfvcmPt7GVSTLyUq3mwSEfUmJKxruii5c5q4ztSiU3YRyfjsMZE5s
dj6KvC298LvIQQo/yKDCv11z5g56s9ShVo6k7kOSwo2qP1hMhLARNoHH36C+Bmj/ico4WaWGbRn5
Lp16tJiIw7g71K56aAKm6qIIkQQZ2HLGuxLmaWcRjHP/62P4qDo9UXe1TYGki02kpQ0Hz9H3ISFy
p5GwLJOdYd0ObbcySAOLD2kQcYOa2/eaeQdNiC4zb+zsc0b9xXYQjMNjQMNDoa3vFMt4cONua5vB
Dkfinae6c6nstyJ4EwGVPFiz0Cgu6R7bwb0aHehLqilqwXaM2ieKOem9UltomQJGR1+CIorqfzdY
LqSejC07n6YD/Kk6QE2I+CKAUIT+4u3kgommCYyHxKzv4pLdXm6xq8EjgR2Q00VAWtz5EV1HMYOL
+HHsBv+/7v43dXfq5CpbnH8vaXBPwthP3Lcl95e/eSm5j5IF1MdtCuVcy9IYPz/UDBTlQjaIVzUs
eXTtbc3duJAVDeUD/pHkc1TSPz9q7vIFSSEmGZlyOSoHyn9kevRuPZZtlBJQWWDsMcB1Z1w836zH
yqCWYeHk7V7LH7BfsUje5dIC6VxDv8ZT5U3L/CY41ETw92Yq+eXd3gWHuauhZdbybsdd/71rJuYh
7WagfY83iLrQv437FIHYnbZM75Dp1R+yuf/NXfprCu7IpqZTe+pdtgcUZ3FHkqGyT+GSDBLCyvP0
b/Jgiim/m89lW7FtgWvQNN0xuHnv5vNeKZUI9Kyys0o0Zkf02wh8cwCQIvgETGHTuJ41zeA0TLTk
ziqHbi3htozL8Z84uPEIOwuyjV2BsQmBEYqqcKXU2g+pXPHQkLPAtFD+gotat5HctttA/2+ncZAh
XinOJccWnwITCf48cJxZ6KMPCqWpWQx2nJ2AhSOyyR5JDcnQoIKsoLD2Bmf2KgIxwszGpxmg8sQG
Nz1iBE0DWgEkNepsIKQ2rw+1UPfrrcBcuLAsR7TR+BAXR2WZGe7q9VSh+BmINAvKM42EA43AZI74
y9rKmMkpOqELhcwBqSBgiYbVqqsELYc3YDdzhLy94hcHvfGnXoRMXmsXR6qNzWKEG+kC6Daij8Yj
4qQXWFJZXKaVoq5HGFKsIe92wmmNYK1cILYUJA1mLZIGIA0Av42QNyvRISi9Pk/1yJlH3fE+hzMP
QAOxGCWsNjGpos1gyDvZr46L8VQ1CCqjjcTJHOT7HyNUEpfV73ZD3scUwMnx1Pjw+lTJAzinoBOl
vIJXLcB+hnhAEgEPsVfkpl24l1YZ+8vXbzkenSB+4yG7+QxASvDp9RuqoQRqcnwOh7KISE7UXzNP
otScl8XG7jI66euXHY8UltoVw+EE5pPkH1A/H92KZaMPa7wtgE1bxmF8DUVIF1MkrJvUEr8nCROg
EXN2Quo6auUimoHx1ojh1QSItl++gjXHoxNE15DVVYsP0wjiHE9xx+1p5dDnT+jAfMTpHiOkxRUo
emBfhAEBYp2bysmF8lMFh8HDNnGi1V2LEIrFoSs2lf4AmbBz/G7jK0W3aXWkhAlcV+wUQMYKYHEj
wHKno6G+iQ1c4d/01yyw6LXjhyrT1F6Ux2I3fpr0T+jw+NTws3Tziik+QpnDVIVqStPTaY42U0VM
omgzPh0fOvHC69N3vxLp5HeItAneUX0Ax0Cp0I0JwyZGUlhL00mXCjuPzfjqII7ePYW/DBfWwQ5Y
B604KwXBRdOOKp5M4oKmAmUii+qH18uPR4KfsKJqePqtwkPxCiGTYFrotFdb0l69eBiPxnPs6Jm+
k8LXp2GDgdt4kgI2Bt1Qfuanl9/8ZiV/kxopXkMBRSJSgC7Ho04PsuJhPOzdkRUjXh+f57YBex9D
8HJE047nxofxr/PXk69XG1+W7FgBO2KjJipaHkWil/Ymaw7BW1Jvaw+iGgKnMqI9LfOUa4gpSolz
Z0WmftKOXw1n1pfvO35pVWvCpeMiiDu+qoONFMVsMeudXvcAZfqFdp+iBTNnl3l5RGLSEBc5/e74
W+PzlGTiqSXHp+ML47nT5d78TQI/aNkj542Ko7XUZCxWAoGM/91lXs+pLWZFU7WovlolJC8NnUpP
dFO7JTOqRNbj+CwQp2TRXyMPBu54rlUATI9Hrw/vz8Ud4GXT0PylRGvEkgSAefydBPP4Xnz53/7t
+GevryBVyN+9Ph+P3r+V+ISv51xSyFRGl1qvNtNCVr+nzGZktwGek52ZWx3G4FIiP+hH35gHAro7
PrQCXJ2DybMiCXW6JftruqiL9siQQiocfMwy5KrHDFAvaiYKHmxDvtUCsr6aQMu+PrBdfvt0fCEB
tl0K2HYv3kcWGNukDADaiGUuaSsqNDC0avDA6F6/8phGBtvr0/HodE6sekWYd8xXAniOgIJMjZ7G
StpSmdV9jjG3MayCNo8XqqOv7ahOF2FRfaE5mrWkyJeB6UXA6qxukrC2UNLYSHLzSYcgGlKMHdkH
ggR04kvlSINiZQMR1u4cWKcGzcMuaw4xD3qoT5lBrVDwPIr1somREzwdegLKPD6g+2VMPBNzN7tP
F13bH1dZ8zy2jaFJCWI7CTSdUt1HIx9BtJIp1rvQKq8CZwiWbgn7JG4NDM21fFuDD+87+zEvPZym
UTR1wrJfOajLwCPf6O5nL2DwloJI0InwxLGg0E0bLDX9FMzDeE50ByqZeNR3AnJSSgPqC+olfGCJ
OolVooAe3piKc6iIdfveDTd+u00L8pBNCewbiN0aDWx1o0iacnpAd+QK3lC4aqoeVgZgxAwmvqcO
d3l8bBZBD4GszW59hQAnVaxiZiAcUcAdvwl0gExqBfDvlbklJtsTPfT1nOyj5hIC1fuFPjjS8rA3
JwgO22bqIwHCbkMCYWGB4i6BdRSeftkeW3bkatigoFKuG7t1r6C5KxNorMTLKnGrWVtX5kCd78Qd
RCzpe9nh7q2KUG18gHqTbQyhVjY+TbRGWQ6mvQS18TUj/ZJEWoMtmNRsxqM8iDuhf1LMvJRBGPMN
BNObO/PmORXufAMFXpwOHa88vWYzdTRGES1fT42/cbpGXDeEZCj5OShpQZ4uxSKUi4coEnD28bDW
AzSrfbC3+E1BepBbwQoZfzUL+R7jL41HnVi5xqPXF8bfO/3J0PlfowAIzXjOyim52gXm8FnCTCAe
5AG44WR8TmdXJsqQxBTujhU4A162JJ2XM2TYhVjaeGp80XPBDo1HqYTWfAMXA1wwhGfLlvFCONrr
pDauu6OpL+gpLOmqt0b4rV22phsCNhvPVcU313YpLGdE5uMpI1YkNIMxnqzEb7y+8Pq0vcqIcFEJ
jeYjjx5x0RkdANyhtUQKaR8tXerI2lZx5oY9b++Tb1D/du3siCIEOq4z8y7as+24xe/dIX2BItYt
CvQA4ZAp4AAtudzcCI3v4hb1jcLfi11SMAvcTd8cavWxQTDIwx3Gnofq3AsPenClBMsYHSlpC5oN
e9YK2iGJcmVrN8IiiPF9mQT7vLusu0sUd1HDjI94YK7h15jGDQaQrTNz/XUYo3CXToXfNvoAC3OT
XNqYjbBiT6vnwZ3lc9Lc3rSolniXWNIX7GEMsJafKmttUG2TewznJnF4r4K4hFyP2yQKs/kTyquI
kzTqXY3uEnKtePGgO4UADXInWO8BBFjiNIbcA1L96KKFQMP1K0S3gs9FcF3KT9EOQu7k0thkj/Yk
2GO1xBCd+tNho22AUH3pL2Flf+8XGoWYSTNPZ9K1wUyEHPcXZ9lN7bX6VblJ5u06fIA4ecAXbdat
HDi6V9oKktEkmfjXkDLx1Lpm04npzxqv1x2WFU8+G8tqj9ZOlc0RAY4QpMWwtJ2Ylxp2BDVlyxXg
BbS4j7OncqJdwU1ZDHdUqvV5eCPtgX5/9Q7Z9/Qyv+zY+U+LOZo+SC2wzf5cJVgQqXflgz77Vq2G
7br+ggcMNuBLdA6nfGDikE16vdG6lbXMcHOhuOrOMUwKrNmAVekyiedm/oByh+/dtu4cl4migEi8
Oi4cxZ5EOCkgte7gvPUJnzqMtuSvOq5gZL3/cNOFBK5PwwN3hmKRU0zbGuksbtq0A3BJcoCCpAuU
fTpg+oHaiVx8Kbb4oTp8rWRtTpNPZkfZdI6c6RrZdwkptmGVuks8dZkhBzrH53oxHPEKcm4Aq+zc
RfelcqblV/USfWeko0Nn5SJ82836T1E4gxCEsXjlzNvjOsDMyLwV1s+PWraVh8UfVTwL1JskXGXp
HrWp50zC0n0+91hJxX94zPZP1lcqX0izpcY2RFxE3h4JhdupdqU4k/CQ99OtgUjvRNoqi2yW3htf
PdZBDLhIuTqXx1tXnll/4AvXC2dap5pJCMrgTbPV9VXzpb9zskvSq/IlsddN9EX5JldocU3kJyeZ
RpvmUaZX5pcK0ijLZpng3Td13HVEjGJOvW6KzrgPTMSbqPfJsgIhhfzOwXxqbmBUPOTrboeFEQXu
LLlk+EvN2j7O2k+NSRFhUn91p8U3h+GD0S9aKZgPKYsoXej6kk/I5aOWTf9U2Wkb7SZBwQFfoXiF
j43/Td61j9JzdI1HyJRN2p364H4N7xDwRlmvrqcmjkXHfXif36db+UYYqeDZC+s4m5j7dEX1a3iI
1vr+0N8an6SVdh18S3AIcTGknxgz+Tv+QeYGd6J5jmo75bPP1bK5UVe4fq5Df1IcVG/WPLI7DteY
YEz0ufQgo6e1OM4Aec3qO7RFmAuVKbuCALB2NMuVWeVNQ6ZsNhA3zZd4XRQTcrW4w2J1K1+6M+bU
ex1n5In7CQtrvno6h+OBQi+733aiTtSFvUpunD+Qdzt0c3M2rMIv8RKbMWDOGM6WExk095RJc+Zu
sBRD7kmfHifpJcMtWJCkW7khSTL6IcoeEwWvL1ISLdImmIcthz21Ihtl5WV383xcuZfsPFdUIxio
UTi1r6uVvMbquikWIHdQm8T0A0MMdZZ/ok3X1bbDPgfdpCmYzt5dwThxm1kkzwKG9bXzkFOXQkTS
nebaAhgRskE4cOV7a3U0pqgXl0sUJOulO8d0bBn80e7S4jN7r0CaulzRWQBYBahI3wNtcWnPwPNe
Hhfxxjxg/20v0VJedeH0yoqn1jbPFkh5s6ZM4WJYeBQtkuO0Dubf+qvw0nnUr8PP+FcvvSd0lo19
F8Xt9HX5s5OchM+4RGpMG3ETVSuSRxtZt4qlpx33ik1gU4kdzjGFA4w2UTarW+ANfmnWcyS6H8zA
JrZe6cKrQcuyGqsmKKKN+JPxyBUbkvGoNeDLrE6HjuzL8yBqtqFeBktf/E407m7+/V9rIaJ4eYlq
k1UZOJXX2B9VaUmp/DuaVhYbKs+pN/WfD0Eh14DKowbgKkfjC2WZfcHeAtSnEJdzWuDG7jDggR2q
GA1ATW0lSAEDivmnw04m91gaGXKEMA/0eekRcLY5qlQucLONh6wgZueJFzDvkoMIxudHi5csLZr1
YdivUL0mnH4FMo9HyKBycgQ2j88LyK1LJDS2ZqNHsywqsPoS3HFZPIxU9vHo9ZziNO0yLurro9zM
kG4vKaZzg9mesNPNEyWb9YEiLY/ulWvK8sa2ImIQM1HWgQf/9USyFQF1FRrgKyRl0Y6Uzj8fRhbn
6zkV3BnuI/LVmPvsxH5kPCoymyn39aRulkAP/cKbj6xIE+NHVDdBWwkydCVSguORKbLBfqjKq9hz
ptS+P0WydlwgYsc82wHF7jOWiSOY+y04SEyBNObj+tBRzV+3fruQwJwvXxNIMoyIaR+aYjD6NZab
eTVs4oFMjFYVzOqAiSJPJfKs8bDqjBorC/FUbv0GL0XjxmmOd5Zbyph1dNCycdO5ywo7X1AD6FBU
4wHlbG2p+TYyKeKOF7pxH/eZPW+iDiDwSLbVQ7yNraOdzexRqkbcObRUXx5ezzWN3K/V4+XIt1VG
sQu9TvtZr+d3cgkGnF0PYnPmqhGJuDFFJ5iHU6NpmPVEEk4vRRbplDx+TSZjRfrFMIB8IwuGdUba
aZukr7bsfT1m1vypr0KHMVJXHjpS2n1T2gCixIOMKVIit/W8LDBGGdOq4w0eH16f2lXqb3QhWiNo
1OPtHUnxUm8hxKpAOJhmguXb9zbpnZH8enoQOWRAYpx0XZxH0V6baHl1nEqDQoZuzLCOLODTc1sG
j/f/VjHupaoo5L/nSeVX/U39rehvv5V1VJX/9b9PYCLx6jXiBNVd+j/7pb++0D++je98Ku89p3VS
iU/g+mnytlRHh39TwvrzI42f96+uED3yteqv3/71T825MAB9mYg0CLA2lbl//iNKE/flZclBllyh
Ugc47PQ6NS+qiW+a6N81wl9/v1Nr/vXv/PQNHr9Sp5zBICr85+ptG5DhBAP+U4Vz/Ei/NsK7S7xp
BPXCMk1dpYgG7JsfLvi2EWzzwtZlDel19dQI1No+WCOAbQDSd14r2Be6rVvA78DfiR8u+LYVHPsC
8zJMOTTj1AqnwvJH6grUgc9tBB0aucN3VF6+JBXnnxpBvaDcrACvRhRb/ADX+lhdAejiaYy+m6f+
k/FgU6O3DUPWgWOKn3c9AejbhQFWSDNPI+9DdQH9dEfO+Pb6hepoqmor+p/9/G0XUIA9MFsYYDEJ
1U6t87G6gMZ8fXYrGMx5THc6bhXjz7uBwJwIPl4FLvwyZwLx+FitAKSMz3zWlKgrF4ZlKAbY5PFO
vx8IFgsHaGFbqEd8sG8PheG0Sp0xEKwL7q9psvT/9tsrinNhKhaIdfllpHy0RlAUWZibnNUHVPvC
cAwARhrt+XYesFkKbPBQeLKcmufDTYYokpy9HgpbGtsy1R+L/rtGsIwLZghQtMrLNPHhBgLePAIT
elYf0OwLwkMDtNpLAPguSrZlBoJGCC0TjYqfD9cVBLHiv7lX+KswWTBTAOv+m1bQLth8o/IAUO6D
tgLWRqeo9X8+K+roCcFDNizEhn58y7fTgqOxo8LJCeDk6fWPt2PSLVCX540IXWcz4GAEpb/sC9+F
BwguXZiGo8Hx/nCBgQL5/NwZQZdRogKFSJD8+/DIQVrKNuFrvOwjPt6WUbftc9dGsgciL0AAcGoE
EXK8HQsEiQRH2Dg6L/HTaQr6SPsFZjSQseetDtaFoVp48+ivofBPrWDQCmyqdQDR48+HawX00Zxz
N43MCPjzWA6L5O9HhEGsDLQJRYDT6x9vXoQdcu68qAFvtwW4XQgTvO0EjtCnU2y2lS9j5eN1Aplw
9tyhQOZAjAXj3URgmReWTPCEPN7p5n+4AAmzRiFScdZEoIs9MckhCiSYKp52hT/1Af0CUqmm0DtU
iAuMlPENP9J0CJHj3OlQN2gFkSD5sWV4FyybzgUKjopOFHXqCx9vJHALz+0LbBk0ONw2bOpTGMgF
f+oL7B5h04gI4YNOh5iDyme3AgkStl/Wn1HQu3nBJoNgsEHTodKOPx9uUdAM7Rfl0v+4vkCAwOQn
I1B6+pbv1gaL7aXDHhtVrtPrH25ewOHHPkWwZ2ycrAtqKIaC++xvW0GR6Qw6DYXwxkebF6G/KGen
Ukiaa+yIDKKg8efdvGixZbANXSUgPf2cFuMPtDowravnholsGTRVAx0qv1aR3s6LY3bdIk5SzQ83
F6ja6JV8Voyg6RcMc8j1+DyPP+/mAkU2LwgQSCV9vOhA1aj9nRkjiftvmHA1lZesKcPq5/tvsiQw
UEi5ju3z8eZC3TDPnQt0DUtvFKmFkPXp510rqPIFJUbCyI/39TWCtzM7ATk0tgIMJ7HheHv3SScT
DbARYZn4MUcy3D7QHMgirZ0dIcsXOiVk9govlfZ3cwCVBUuGzGyrL61wWno/UisQtJ22cGfEAzI7
YqpLP5a7X4pr1oWN7bOAI5z6wiln94FaQWPPeG5f0JgJIDqwJrzEfu/7gmglMuqsi6dW+HCrokYz
nL0qKJSRNFvna55WRWaYt/MCMCQN/A194aX08PH6Apulc3dLpNBky1D5964TUGc2Cb0wNnhBaX28
KhviRGevChbToiijkRsYf95tmalhsSgKZa6XuecjTQWmKZRlzgoNuf0m95cN5490+s+DgM0yWWYC
I+c/Lzj/N5rqT2gjRNro6whq9L+Vv8M+/rtf+AHn+/X1Fyjf+uu//ikwiz/9osA4nt77FfP4Xz8V
Icf1/82LP+KB8X1e/vzlC/761j+9149v9ePkyv9WPBbPHi7FAuj58jH3jzHQyP8TPT49xo+/Yg1f
P8m//vnT53xz///mwmX47roi63b2dQt/SJOfL+yIqfn8C4ePSflY/riSuI2YpjDez73y9DFC6rJI
/J8+9Qm7cva10ygtHr+mPz6l+NQncNz5V06Sb8+V/1xXP118BByde/HZt+ixfSy+vb3yCchx9pVf
0LP/SL//A43xOn76udnFluzHu/5WV+jP2e2vejfUqML/+tP9fIHhnPv5l9/Swv35I7/AGs698ooW
9/0f333s3hp5yR8n/ueNsf766P3UAZVT7f3cD7yOIh8B159H5Kmsffalk6/+47tZ5FQqPvvKaftz
tzihMc697PbXuemEhj77wlygfg77H91g7BenevG5l778v6ydQU7DMBBFr9IrgBBSN2xggZDSIgFF
LE1kNVbTOPI4pb0937WDGCeAxFjqsn2duo7H/j8zsQO6HOXDHP1HKbtSpmOrBzynEumlUu40eTxX
9AzlIROpuhlIe8/mNGyyK+yFxXxTN2areO1E9LzlaOQCsp7N7GQmytlEBq++Z2tTMmZK0O3gcnRw
vsRotCfMJndyEKTklX53Kts9wVO/XsqDXumD4nkr6Z3ymD8W92rfU2N4Wgc/1NuU4D9oR5qtVFDX
LgrBK300NUtjSQkvEfmbdbtxDMIKC3TQF8Vo1OA1i1s0Akam5Bdn9HLKfMGdQuulHB8amUrx68bw
EY+6oxi7a7Ej4acaSJrLAovsGl088vK0s1IujflRdx2d2oPKjgmXUYSU4v969OS3Qrz/nPaeLEo4
Zydikg+l8ccvmE7EgIdMJsU/Y/Q1kWZbilRhImcf+akyaYlS7otXzfjLw5qSjEspdqPdHpmNkaPs
JyYbnGyy6Z3uPJCiXxXyTrf1/NKEuRD0OjFck19s5oKPd92L+YZq26HwfQz1/G9GrU3M/rn17a+X
/JzS9GVRTfWnsdJ17mNcXAvvqFut3M0nAAAA//8=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0A153-789E-0142-AF60-B5B2D5E6EE64}" type="doc">
      <dgm:prSet loTypeId="urn:microsoft.com/office/officeart/2005/8/layout/hList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37A0D-DE85-B74B-B80B-8728B700EC08}">
      <dgm:prSet phldrT="[Text]"/>
      <dgm:spPr/>
      <dgm:t>
        <a:bodyPr/>
        <a:lstStyle/>
        <a:p>
          <a:r>
            <a:rPr lang="en-US" dirty="0"/>
            <a:t>Enrollment</a:t>
          </a:r>
        </a:p>
      </dgm:t>
    </dgm:pt>
    <dgm:pt modelId="{662276B7-D21F-CB47-910C-216BB0A95D5F}" type="parTrans" cxnId="{8075AE2C-59BA-C04E-A0B8-03D9886C0912}">
      <dgm:prSet/>
      <dgm:spPr/>
      <dgm:t>
        <a:bodyPr/>
        <a:lstStyle/>
        <a:p>
          <a:endParaRPr lang="en-US"/>
        </a:p>
      </dgm:t>
    </dgm:pt>
    <dgm:pt modelId="{7B7A20DA-003C-4948-8177-5CB4E87606D2}" type="sibTrans" cxnId="{8075AE2C-59BA-C04E-A0B8-03D9886C0912}">
      <dgm:prSet/>
      <dgm:spPr/>
      <dgm:t>
        <a:bodyPr/>
        <a:lstStyle/>
        <a:p>
          <a:endParaRPr lang="en-US"/>
        </a:p>
      </dgm:t>
    </dgm:pt>
    <dgm:pt modelId="{6A537F63-A570-0C43-9930-95AD50246730}">
      <dgm:prSet phldrT="[Text]"/>
      <dgm:spPr/>
      <dgm:t>
        <a:bodyPr/>
        <a:lstStyle/>
        <a:p>
          <a:r>
            <a:rPr lang="en-US" dirty="0"/>
            <a:t>Enrollment questionnaire</a:t>
          </a:r>
        </a:p>
      </dgm:t>
    </dgm:pt>
    <dgm:pt modelId="{6ED1F070-0056-2144-9386-A44D3C14F92B}" type="parTrans" cxnId="{5683B625-0E71-F34B-81FF-1D1D6DCCCEF8}">
      <dgm:prSet/>
      <dgm:spPr/>
      <dgm:t>
        <a:bodyPr/>
        <a:lstStyle/>
        <a:p>
          <a:endParaRPr lang="en-US"/>
        </a:p>
      </dgm:t>
    </dgm:pt>
    <dgm:pt modelId="{14985166-1799-2149-9760-676EBADBD75C}" type="sibTrans" cxnId="{5683B625-0E71-F34B-81FF-1D1D6DCCCEF8}">
      <dgm:prSet/>
      <dgm:spPr/>
      <dgm:t>
        <a:bodyPr/>
        <a:lstStyle/>
        <a:p>
          <a:endParaRPr lang="en-US"/>
        </a:p>
      </dgm:t>
    </dgm:pt>
    <dgm:pt modelId="{D0F9AE32-682E-B248-9110-D8784D158AC0}">
      <dgm:prSet phldrT="[Text]"/>
      <dgm:spPr/>
      <dgm:t>
        <a:bodyPr/>
        <a:lstStyle/>
        <a:p>
          <a:r>
            <a:rPr lang="en-US" dirty="0"/>
            <a:t>Learning Collaborative </a:t>
          </a:r>
        </a:p>
        <a:p>
          <a:r>
            <a:rPr lang="en-US" dirty="0"/>
            <a:t>(6-9 months)</a:t>
          </a:r>
        </a:p>
      </dgm:t>
    </dgm:pt>
    <dgm:pt modelId="{DEFE71E4-55FF-6540-9130-970ABE96117E}" type="parTrans" cxnId="{36EFCEFD-5E13-F149-879A-A131FFA46F5B}">
      <dgm:prSet/>
      <dgm:spPr/>
      <dgm:t>
        <a:bodyPr/>
        <a:lstStyle/>
        <a:p>
          <a:endParaRPr lang="en-US"/>
        </a:p>
      </dgm:t>
    </dgm:pt>
    <dgm:pt modelId="{7196EA99-BC49-D74F-9DD9-1459F42FFDDF}" type="sibTrans" cxnId="{36EFCEFD-5E13-F149-879A-A131FFA46F5B}">
      <dgm:prSet/>
      <dgm:spPr/>
      <dgm:t>
        <a:bodyPr/>
        <a:lstStyle/>
        <a:p>
          <a:endParaRPr lang="en-US"/>
        </a:p>
      </dgm:t>
    </dgm:pt>
    <dgm:pt modelId="{FE5D8481-4C8C-9A43-B35F-436C3FB0BF47}">
      <dgm:prSet phldrT="[Text]"/>
      <dgm:spPr/>
      <dgm:t>
        <a:bodyPr/>
        <a:lstStyle/>
        <a:p>
          <a:r>
            <a:rPr lang="en-US" dirty="0"/>
            <a:t>Webinars/toolkit</a:t>
          </a:r>
        </a:p>
      </dgm:t>
    </dgm:pt>
    <dgm:pt modelId="{7BE850B1-3823-8647-8D82-061E4C49A0D2}" type="parTrans" cxnId="{22DDD876-7AC9-E349-B936-1C54C7DA0613}">
      <dgm:prSet/>
      <dgm:spPr/>
      <dgm:t>
        <a:bodyPr/>
        <a:lstStyle/>
        <a:p>
          <a:endParaRPr lang="en-US"/>
        </a:p>
      </dgm:t>
    </dgm:pt>
    <dgm:pt modelId="{367AC522-E2E4-4644-9043-57C56FFF56FE}" type="sibTrans" cxnId="{22DDD876-7AC9-E349-B936-1C54C7DA0613}">
      <dgm:prSet/>
      <dgm:spPr/>
      <dgm:t>
        <a:bodyPr/>
        <a:lstStyle/>
        <a:p>
          <a:endParaRPr lang="en-US"/>
        </a:p>
      </dgm:t>
    </dgm:pt>
    <dgm:pt modelId="{55743323-9B17-8F42-8778-0A237FF328FA}">
      <dgm:prSet phldrT="[Text]"/>
      <dgm:spPr/>
      <dgm:t>
        <a:bodyPr/>
        <a:lstStyle/>
        <a:p>
          <a:r>
            <a:rPr lang="en-US" dirty="0"/>
            <a:t>Collect CME</a:t>
          </a:r>
        </a:p>
      </dgm:t>
    </dgm:pt>
    <dgm:pt modelId="{21A6320E-D5CE-5A41-8DC9-FE203E7F815D}" type="parTrans" cxnId="{61AA6ABA-368D-F545-AD54-9DA3B1A91127}">
      <dgm:prSet/>
      <dgm:spPr/>
      <dgm:t>
        <a:bodyPr/>
        <a:lstStyle/>
        <a:p>
          <a:endParaRPr lang="en-US"/>
        </a:p>
      </dgm:t>
    </dgm:pt>
    <dgm:pt modelId="{2AA409FB-C488-8247-91CF-62BCBE39E58D}" type="sibTrans" cxnId="{61AA6ABA-368D-F545-AD54-9DA3B1A91127}">
      <dgm:prSet/>
      <dgm:spPr/>
      <dgm:t>
        <a:bodyPr/>
        <a:lstStyle/>
        <a:p>
          <a:endParaRPr lang="en-US"/>
        </a:p>
      </dgm:t>
    </dgm:pt>
    <dgm:pt modelId="{19B6A7C5-C646-6B45-8102-84AA7CEBCBF4}">
      <dgm:prSet phldrT="[Text]"/>
      <dgm:spPr/>
      <dgm:t>
        <a:bodyPr/>
        <a:lstStyle/>
        <a:p>
          <a:r>
            <a:rPr lang="en-US" dirty="0"/>
            <a:t>Wrap Up</a:t>
          </a:r>
        </a:p>
      </dgm:t>
    </dgm:pt>
    <dgm:pt modelId="{A7C1171A-7468-E847-8CEC-633B1CA331AF}" type="parTrans" cxnId="{3FB8F61F-4C2C-624A-94DA-AA1B2E2A1604}">
      <dgm:prSet/>
      <dgm:spPr/>
      <dgm:t>
        <a:bodyPr/>
        <a:lstStyle/>
        <a:p>
          <a:endParaRPr lang="en-US"/>
        </a:p>
      </dgm:t>
    </dgm:pt>
    <dgm:pt modelId="{C1A4B726-A012-694F-8A30-AB2F5AD5744C}" type="sibTrans" cxnId="{3FB8F61F-4C2C-624A-94DA-AA1B2E2A1604}">
      <dgm:prSet/>
      <dgm:spPr/>
      <dgm:t>
        <a:bodyPr/>
        <a:lstStyle/>
        <a:p>
          <a:endParaRPr lang="en-US"/>
        </a:p>
      </dgm:t>
    </dgm:pt>
    <dgm:pt modelId="{33F3A041-BAF5-3A49-B87F-59986AD5B418}">
      <dgm:prSet phldrT="[Text]"/>
      <dgm:spPr/>
      <dgm:t>
        <a:bodyPr/>
        <a:lstStyle/>
        <a:p>
          <a:r>
            <a:rPr lang="en-US" dirty="0"/>
            <a:t>Follow-up benchmarking data</a:t>
          </a:r>
        </a:p>
      </dgm:t>
    </dgm:pt>
    <dgm:pt modelId="{6B7913B3-7636-444F-8933-ABD3606B2132}" type="parTrans" cxnId="{EEDBC4BC-2054-D440-AECA-C4D16F059BF2}">
      <dgm:prSet/>
      <dgm:spPr/>
      <dgm:t>
        <a:bodyPr/>
        <a:lstStyle/>
        <a:p>
          <a:endParaRPr lang="en-US"/>
        </a:p>
      </dgm:t>
    </dgm:pt>
    <dgm:pt modelId="{9C748661-8CF3-1541-A87A-94BA7CB23A48}" type="sibTrans" cxnId="{EEDBC4BC-2054-D440-AECA-C4D16F059BF2}">
      <dgm:prSet/>
      <dgm:spPr/>
      <dgm:t>
        <a:bodyPr/>
        <a:lstStyle/>
        <a:p>
          <a:endParaRPr lang="en-US"/>
        </a:p>
      </dgm:t>
    </dgm:pt>
    <dgm:pt modelId="{BD2521F1-3249-854C-BC1E-81DF11D77284}">
      <dgm:prSet phldrT="[Text]"/>
      <dgm:spPr/>
      <dgm:t>
        <a:bodyPr/>
        <a:lstStyle/>
        <a:p>
          <a:endParaRPr lang="en-US" dirty="0"/>
        </a:p>
      </dgm:t>
    </dgm:pt>
    <dgm:pt modelId="{4AD69E67-749F-E642-AC7D-8990CEA90ED4}" type="parTrans" cxnId="{8DFB9A38-1F01-B74C-8029-226543A99B72}">
      <dgm:prSet/>
      <dgm:spPr/>
      <dgm:t>
        <a:bodyPr/>
        <a:lstStyle/>
        <a:p>
          <a:endParaRPr lang="en-US"/>
        </a:p>
      </dgm:t>
    </dgm:pt>
    <dgm:pt modelId="{F91440F6-AF3A-CD48-951F-D6FB9379ABF2}" type="sibTrans" cxnId="{8DFB9A38-1F01-B74C-8029-226543A99B72}">
      <dgm:prSet/>
      <dgm:spPr/>
      <dgm:t>
        <a:bodyPr/>
        <a:lstStyle/>
        <a:p>
          <a:endParaRPr lang="en-US"/>
        </a:p>
      </dgm:t>
    </dgm:pt>
    <dgm:pt modelId="{8761003D-EFC3-4E47-82C3-D775E4478068}">
      <dgm:prSet phldrT="[Text]"/>
      <dgm:spPr/>
      <dgm:t>
        <a:bodyPr/>
        <a:lstStyle/>
        <a:p>
          <a:r>
            <a:rPr lang="en-US" dirty="0"/>
            <a:t>Baseline benchmarking data </a:t>
          </a:r>
        </a:p>
      </dgm:t>
    </dgm:pt>
    <dgm:pt modelId="{65AEC572-A504-DA43-96F9-0E3D2994320D}" type="parTrans" cxnId="{670ACCDC-40E8-2B49-B249-47B672BD8C26}">
      <dgm:prSet/>
      <dgm:spPr/>
      <dgm:t>
        <a:bodyPr/>
        <a:lstStyle/>
        <a:p>
          <a:endParaRPr lang="en-US"/>
        </a:p>
      </dgm:t>
    </dgm:pt>
    <dgm:pt modelId="{D681F3EA-8276-6F4A-B0E5-297B68E68709}" type="sibTrans" cxnId="{670ACCDC-40E8-2B49-B249-47B672BD8C26}">
      <dgm:prSet/>
      <dgm:spPr/>
      <dgm:t>
        <a:bodyPr/>
        <a:lstStyle/>
        <a:p>
          <a:endParaRPr lang="en-US"/>
        </a:p>
      </dgm:t>
    </dgm:pt>
    <dgm:pt modelId="{571B5E0B-8A02-3A43-8145-761C217E7579}">
      <dgm:prSet phldrT="[Text]"/>
      <dgm:spPr/>
      <dgm:t>
        <a:bodyPr/>
        <a:lstStyle/>
        <a:p>
          <a:r>
            <a:rPr lang="en-US" dirty="0"/>
            <a:t>Online portal activities</a:t>
          </a:r>
        </a:p>
      </dgm:t>
    </dgm:pt>
    <dgm:pt modelId="{A5883BAB-7378-454B-A638-16282E565BE3}" type="parTrans" cxnId="{4C5BF9A1-041B-4E41-B0BC-79977D5A8275}">
      <dgm:prSet/>
      <dgm:spPr/>
      <dgm:t>
        <a:bodyPr/>
        <a:lstStyle/>
        <a:p>
          <a:endParaRPr lang="en-US"/>
        </a:p>
      </dgm:t>
    </dgm:pt>
    <dgm:pt modelId="{CC44A7F3-13E3-D747-800C-E7CDF6F45BCD}" type="sibTrans" cxnId="{4C5BF9A1-041B-4E41-B0BC-79977D5A8275}">
      <dgm:prSet/>
      <dgm:spPr/>
      <dgm:t>
        <a:bodyPr/>
        <a:lstStyle/>
        <a:p>
          <a:endParaRPr lang="en-US"/>
        </a:p>
      </dgm:t>
    </dgm:pt>
    <dgm:pt modelId="{B5E940CE-B7A9-0A40-8E98-37105869B496}">
      <dgm:prSet phldrT="[Text]"/>
      <dgm:spPr/>
      <dgm:t>
        <a:bodyPr/>
        <a:lstStyle/>
        <a:p>
          <a:r>
            <a:rPr lang="en-US" dirty="0"/>
            <a:t>CMS MIPS credit </a:t>
          </a:r>
        </a:p>
      </dgm:t>
    </dgm:pt>
    <dgm:pt modelId="{1D136715-8FC3-6345-B67F-E135236AA1F6}" type="parTrans" cxnId="{030D39DC-12CA-0845-8BAD-4FB112036301}">
      <dgm:prSet/>
      <dgm:spPr/>
      <dgm:t>
        <a:bodyPr/>
        <a:lstStyle/>
        <a:p>
          <a:endParaRPr lang="en-US"/>
        </a:p>
      </dgm:t>
    </dgm:pt>
    <dgm:pt modelId="{D1907EA9-2FED-1347-910F-71CDAD7339F9}" type="sibTrans" cxnId="{030D39DC-12CA-0845-8BAD-4FB112036301}">
      <dgm:prSet/>
      <dgm:spPr/>
      <dgm:t>
        <a:bodyPr/>
        <a:lstStyle/>
        <a:p>
          <a:endParaRPr lang="en-US"/>
        </a:p>
      </dgm:t>
    </dgm:pt>
    <dgm:pt modelId="{347DA4DF-0757-504E-9DC0-5B0365792A4A}" type="pres">
      <dgm:prSet presAssocID="{D630A153-789E-0142-AF60-B5B2D5E6EE64}" presName="Name0" presStyleCnt="0">
        <dgm:presLayoutVars>
          <dgm:dir/>
          <dgm:animLvl val="lvl"/>
          <dgm:resizeHandles val="exact"/>
        </dgm:presLayoutVars>
      </dgm:prSet>
      <dgm:spPr/>
    </dgm:pt>
    <dgm:pt modelId="{5ED7ACF3-87C3-2A41-A685-ECFF239B323C}" type="pres">
      <dgm:prSet presAssocID="{FEC37A0D-DE85-B74B-B80B-8728B700EC08}" presName="composite" presStyleCnt="0"/>
      <dgm:spPr/>
    </dgm:pt>
    <dgm:pt modelId="{2B6EFCCF-978A-674F-9D97-692F05B4043B}" type="pres">
      <dgm:prSet presAssocID="{FEC37A0D-DE85-B74B-B80B-8728B700EC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E2BCEEE-4F91-B644-87F7-C60CA799E4A0}" type="pres">
      <dgm:prSet presAssocID="{FEC37A0D-DE85-B74B-B80B-8728B700EC08}" presName="desTx" presStyleLbl="alignAccFollowNode1" presStyleIdx="0" presStyleCnt="3">
        <dgm:presLayoutVars>
          <dgm:bulletEnabled val="1"/>
        </dgm:presLayoutVars>
      </dgm:prSet>
      <dgm:spPr/>
    </dgm:pt>
    <dgm:pt modelId="{5DAA04A3-663F-4E41-919A-57D2CF11EB9C}" type="pres">
      <dgm:prSet presAssocID="{7B7A20DA-003C-4948-8177-5CB4E87606D2}" presName="space" presStyleCnt="0"/>
      <dgm:spPr/>
    </dgm:pt>
    <dgm:pt modelId="{F9D93EFE-61AD-E94D-97EF-E84919B5C792}" type="pres">
      <dgm:prSet presAssocID="{D0F9AE32-682E-B248-9110-D8784D158AC0}" presName="composite" presStyleCnt="0"/>
      <dgm:spPr/>
    </dgm:pt>
    <dgm:pt modelId="{692A37A1-B15C-0641-B793-E546DF641E8C}" type="pres">
      <dgm:prSet presAssocID="{D0F9AE32-682E-B248-9110-D8784D158A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38C30B1-5B8A-1E4B-8CBA-B4899C5C16A6}" type="pres">
      <dgm:prSet presAssocID="{D0F9AE32-682E-B248-9110-D8784D158AC0}" presName="desTx" presStyleLbl="alignAccFollowNode1" presStyleIdx="1" presStyleCnt="3">
        <dgm:presLayoutVars>
          <dgm:bulletEnabled val="1"/>
        </dgm:presLayoutVars>
      </dgm:prSet>
      <dgm:spPr/>
    </dgm:pt>
    <dgm:pt modelId="{772DCDB6-C59C-F044-A159-0E1387E91D11}" type="pres">
      <dgm:prSet presAssocID="{7196EA99-BC49-D74F-9DD9-1459F42FFDDF}" presName="space" presStyleCnt="0"/>
      <dgm:spPr/>
    </dgm:pt>
    <dgm:pt modelId="{F3B578A1-FCBB-5946-8901-0A45866FD229}" type="pres">
      <dgm:prSet presAssocID="{19B6A7C5-C646-6B45-8102-84AA7CEBCBF4}" presName="composite" presStyleCnt="0"/>
      <dgm:spPr/>
    </dgm:pt>
    <dgm:pt modelId="{79D8775A-823E-2146-B9AC-1886343F511E}" type="pres">
      <dgm:prSet presAssocID="{19B6A7C5-C646-6B45-8102-84AA7CEBCBF4}" presName="parTx" presStyleLbl="alignNode1" presStyleIdx="2" presStyleCnt="3" custLinFactNeighborY="-2799">
        <dgm:presLayoutVars>
          <dgm:chMax val="0"/>
          <dgm:chPref val="0"/>
          <dgm:bulletEnabled val="1"/>
        </dgm:presLayoutVars>
      </dgm:prSet>
      <dgm:spPr/>
    </dgm:pt>
    <dgm:pt modelId="{915306EB-A144-DB4E-BEEA-98D78C79D5CE}" type="pres">
      <dgm:prSet presAssocID="{19B6A7C5-C646-6B45-8102-84AA7CEBCBF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414306-2580-8547-AA62-C9157E62F378}" type="presOf" srcId="{19B6A7C5-C646-6B45-8102-84AA7CEBCBF4}" destId="{79D8775A-823E-2146-B9AC-1886343F511E}" srcOrd="0" destOrd="0" presId="urn:microsoft.com/office/officeart/2005/8/layout/hList1"/>
    <dgm:cxn modelId="{00E8A80A-8E46-7C40-A673-7C448DCE3B6A}" type="presOf" srcId="{6A537F63-A570-0C43-9930-95AD50246730}" destId="{DE2BCEEE-4F91-B644-87F7-C60CA799E4A0}" srcOrd="0" destOrd="0" presId="urn:microsoft.com/office/officeart/2005/8/layout/hList1"/>
    <dgm:cxn modelId="{3FB8F61F-4C2C-624A-94DA-AA1B2E2A1604}" srcId="{D630A153-789E-0142-AF60-B5B2D5E6EE64}" destId="{19B6A7C5-C646-6B45-8102-84AA7CEBCBF4}" srcOrd="2" destOrd="0" parTransId="{A7C1171A-7468-E847-8CEC-633B1CA331AF}" sibTransId="{C1A4B726-A012-694F-8A30-AB2F5AD5744C}"/>
    <dgm:cxn modelId="{5683B625-0E71-F34B-81FF-1D1D6DCCCEF8}" srcId="{FEC37A0D-DE85-B74B-B80B-8728B700EC08}" destId="{6A537F63-A570-0C43-9930-95AD50246730}" srcOrd="0" destOrd="0" parTransId="{6ED1F070-0056-2144-9386-A44D3C14F92B}" sibTransId="{14985166-1799-2149-9760-676EBADBD75C}"/>
    <dgm:cxn modelId="{8075AE2C-59BA-C04E-A0B8-03D9886C0912}" srcId="{D630A153-789E-0142-AF60-B5B2D5E6EE64}" destId="{FEC37A0D-DE85-B74B-B80B-8728B700EC08}" srcOrd="0" destOrd="0" parTransId="{662276B7-D21F-CB47-910C-216BB0A95D5F}" sibTransId="{7B7A20DA-003C-4948-8177-5CB4E87606D2}"/>
    <dgm:cxn modelId="{8DFB9A38-1F01-B74C-8029-226543A99B72}" srcId="{19B6A7C5-C646-6B45-8102-84AA7CEBCBF4}" destId="{BD2521F1-3249-854C-BC1E-81DF11D77284}" srcOrd="2" destOrd="0" parTransId="{4AD69E67-749F-E642-AC7D-8990CEA90ED4}" sibTransId="{F91440F6-AF3A-CD48-951F-D6FB9379ABF2}"/>
    <dgm:cxn modelId="{07A2743B-649D-CF44-8CBF-AADA4FA1EF34}" type="presOf" srcId="{55743323-9B17-8F42-8778-0A237FF328FA}" destId="{E38C30B1-5B8A-1E4B-8CBA-B4899C5C16A6}" srcOrd="0" destOrd="2" presId="urn:microsoft.com/office/officeart/2005/8/layout/hList1"/>
    <dgm:cxn modelId="{B1986C3E-BE68-8D47-919B-18C8826AAA1E}" type="presOf" srcId="{571B5E0B-8A02-3A43-8145-761C217E7579}" destId="{E38C30B1-5B8A-1E4B-8CBA-B4899C5C16A6}" srcOrd="0" destOrd="1" presId="urn:microsoft.com/office/officeart/2005/8/layout/hList1"/>
    <dgm:cxn modelId="{622D903F-3DB5-4945-BC47-921BDAC4600D}" type="presOf" srcId="{8761003D-EFC3-4E47-82C3-D775E4478068}" destId="{DE2BCEEE-4F91-B644-87F7-C60CA799E4A0}" srcOrd="0" destOrd="1" presId="urn:microsoft.com/office/officeart/2005/8/layout/hList1"/>
    <dgm:cxn modelId="{88D36570-1588-254F-A615-C252E7FA73D2}" type="presOf" srcId="{D0F9AE32-682E-B248-9110-D8784D158AC0}" destId="{692A37A1-B15C-0641-B793-E546DF641E8C}" srcOrd="0" destOrd="0" presId="urn:microsoft.com/office/officeart/2005/8/layout/hList1"/>
    <dgm:cxn modelId="{1237C574-4AB3-9C4C-A9DE-886882F6D438}" type="presOf" srcId="{BD2521F1-3249-854C-BC1E-81DF11D77284}" destId="{915306EB-A144-DB4E-BEEA-98D78C79D5CE}" srcOrd="0" destOrd="2" presId="urn:microsoft.com/office/officeart/2005/8/layout/hList1"/>
    <dgm:cxn modelId="{22DDD876-7AC9-E349-B936-1C54C7DA0613}" srcId="{D0F9AE32-682E-B248-9110-D8784D158AC0}" destId="{FE5D8481-4C8C-9A43-B35F-436C3FB0BF47}" srcOrd="0" destOrd="0" parTransId="{7BE850B1-3823-8647-8D82-061E4C49A0D2}" sibTransId="{367AC522-E2E4-4644-9043-57C56FFF56FE}"/>
    <dgm:cxn modelId="{B8854C9C-4832-1048-9E55-9165D32A83EA}" type="presOf" srcId="{D630A153-789E-0142-AF60-B5B2D5E6EE64}" destId="{347DA4DF-0757-504E-9DC0-5B0365792A4A}" srcOrd="0" destOrd="0" presId="urn:microsoft.com/office/officeart/2005/8/layout/hList1"/>
    <dgm:cxn modelId="{4C5BF9A1-041B-4E41-B0BC-79977D5A8275}" srcId="{D0F9AE32-682E-B248-9110-D8784D158AC0}" destId="{571B5E0B-8A02-3A43-8145-761C217E7579}" srcOrd="1" destOrd="0" parTransId="{A5883BAB-7378-454B-A638-16282E565BE3}" sibTransId="{CC44A7F3-13E3-D747-800C-E7CDF6F45BCD}"/>
    <dgm:cxn modelId="{693F7DA2-AF83-1941-ACA7-8BA0339EA29E}" type="presOf" srcId="{FE5D8481-4C8C-9A43-B35F-436C3FB0BF47}" destId="{E38C30B1-5B8A-1E4B-8CBA-B4899C5C16A6}" srcOrd="0" destOrd="0" presId="urn:microsoft.com/office/officeart/2005/8/layout/hList1"/>
    <dgm:cxn modelId="{A9570DB8-3FDF-8149-8665-DFF52304B9F1}" type="presOf" srcId="{B5E940CE-B7A9-0A40-8E98-37105869B496}" destId="{915306EB-A144-DB4E-BEEA-98D78C79D5CE}" srcOrd="0" destOrd="1" presId="urn:microsoft.com/office/officeart/2005/8/layout/hList1"/>
    <dgm:cxn modelId="{61AA6ABA-368D-F545-AD54-9DA3B1A91127}" srcId="{D0F9AE32-682E-B248-9110-D8784D158AC0}" destId="{55743323-9B17-8F42-8778-0A237FF328FA}" srcOrd="2" destOrd="0" parTransId="{21A6320E-D5CE-5A41-8DC9-FE203E7F815D}" sibTransId="{2AA409FB-C488-8247-91CF-62BCBE39E58D}"/>
    <dgm:cxn modelId="{EEDBC4BC-2054-D440-AECA-C4D16F059BF2}" srcId="{19B6A7C5-C646-6B45-8102-84AA7CEBCBF4}" destId="{33F3A041-BAF5-3A49-B87F-59986AD5B418}" srcOrd="0" destOrd="0" parTransId="{6B7913B3-7636-444F-8933-ABD3606B2132}" sibTransId="{9C748661-8CF3-1541-A87A-94BA7CB23A48}"/>
    <dgm:cxn modelId="{EDA665D8-450B-6C49-8440-3D7DAEACC92F}" type="presOf" srcId="{33F3A041-BAF5-3A49-B87F-59986AD5B418}" destId="{915306EB-A144-DB4E-BEEA-98D78C79D5CE}" srcOrd="0" destOrd="0" presId="urn:microsoft.com/office/officeart/2005/8/layout/hList1"/>
    <dgm:cxn modelId="{447BDFD9-A42F-F842-8E34-FC393115A11E}" type="presOf" srcId="{FEC37A0D-DE85-B74B-B80B-8728B700EC08}" destId="{2B6EFCCF-978A-674F-9D97-692F05B4043B}" srcOrd="0" destOrd="0" presId="urn:microsoft.com/office/officeart/2005/8/layout/hList1"/>
    <dgm:cxn modelId="{030D39DC-12CA-0845-8BAD-4FB112036301}" srcId="{19B6A7C5-C646-6B45-8102-84AA7CEBCBF4}" destId="{B5E940CE-B7A9-0A40-8E98-37105869B496}" srcOrd="1" destOrd="0" parTransId="{1D136715-8FC3-6345-B67F-E135236AA1F6}" sibTransId="{D1907EA9-2FED-1347-910F-71CDAD7339F9}"/>
    <dgm:cxn modelId="{670ACCDC-40E8-2B49-B249-47B672BD8C26}" srcId="{FEC37A0D-DE85-B74B-B80B-8728B700EC08}" destId="{8761003D-EFC3-4E47-82C3-D775E4478068}" srcOrd="1" destOrd="0" parTransId="{65AEC572-A504-DA43-96F9-0E3D2994320D}" sibTransId="{D681F3EA-8276-6F4A-B0E5-297B68E68709}"/>
    <dgm:cxn modelId="{36EFCEFD-5E13-F149-879A-A131FFA46F5B}" srcId="{D630A153-789E-0142-AF60-B5B2D5E6EE64}" destId="{D0F9AE32-682E-B248-9110-D8784D158AC0}" srcOrd="1" destOrd="0" parTransId="{DEFE71E4-55FF-6540-9130-970ABE96117E}" sibTransId="{7196EA99-BC49-D74F-9DD9-1459F42FFDDF}"/>
    <dgm:cxn modelId="{041BB6F4-2BCD-1343-A437-759AB2144815}" type="presParOf" srcId="{347DA4DF-0757-504E-9DC0-5B0365792A4A}" destId="{5ED7ACF3-87C3-2A41-A685-ECFF239B323C}" srcOrd="0" destOrd="0" presId="urn:microsoft.com/office/officeart/2005/8/layout/hList1"/>
    <dgm:cxn modelId="{13111882-AD19-D940-BF12-9B3176AA00FB}" type="presParOf" srcId="{5ED7ACF3-87C3-2A41-A685-ECFF239B323C}" destId="{2B6EFCCF-978A-674F-9D97-692F05B4043B}" srcOrd="0" destOrd="0" presId="urn:microsoft.com/office/officeart/2005/8/layout/hList1"/>
    <dgm:cxn modelId="{C735EC30-02A2-9A43-B4F8-EDDBED9DFD1C}" type="presParOf" srcId="{5ED7ACF3-87C3-2A41-A685-ECFF239B323C}" destId="{DE2BCEEE-4F91-B644-87F7-C60CA799E4A0}" srcOrd="1" destOrd="0" presId="urn:microsoft.com/office/officeart/2005/8/layout/hList1"/>
    <dgm:cxn modelId="{C4DDF116-A8E1-FD46-A585-2B51D6A77764}" type="presParOf" srcId="{347DA4DF-0757-504E-9DC0-5B0365792A4A}" destId="{5DAA04A3-663F-4E41-919A-57D2CF11EB9C}" srcOrd="1" destOrd="0" presId="urn:microsoft.com/office/officeart/2005/8/layout/hList1"/>
    <dgm:cxn modelId="{CF0F8683-76E1-184A-8E19-D3D0D81AC0B6}" type="presParOf" srcId="{347DA4DF-0757-504E-9DC0-5B0365792A4A}" destId="{F9D93EFE-61AD-E94D-97EF-E84919B5C792}" srcOrd="2" destOrd="0" presId="urn:microsoft.com/office/officeart/2005/8/layout/hList1"/>
    <dgm:cxn modelId="{BC68E23E-B03E-4E45-A890-71CB60E639E3}" type="presParOf" srcId="{F9D93EFE-61AD-E94D-97EF-E84919B5C792}" destId="{692A37A1-B15C-0641-B793-E546DF641E8C}" srcOrd="0" destOrd="0" presId="urn:microsoft.com/office/officeart/2005/8/layout/hList1"/>
    <dgm:cxn modelId="{BB8615BD-4128-394C-9443-E86C94C052F5}" type="presParOf" srcId="{F9D93EFE-61AD-E94D-97EF-E84919B5C792}" destId="{E38C30B1-5B8A-1E4B-8CBA-B4899C5C16A6}" srcOrd="1" destOrd="0" presId="urn:microsoft.com/office/officeart/2005/8/layout/hList1"/>
    <dgm:cxn modelId="{7FE8EF5C-FE92-8A40-A715-88C87A786795}" type="presParOf" srcId="{347DA4DF-0757-504E-9DC0-5B0365792A4A}" destId="{772DCDB6-C59C-F044-A159-0E1387E91D11}" srcOrd="3" destOrd="0" presId="urn:microsoft.com/office/officeart/2005/8/layout/hList1"/>
    <dgm:cxn modelId="{51E585F3-5246-324E-AAE2-8C6C3EC0EE91}" type="presParOf" srcId="{347DA4DF-0757-504E-9DC0-5B0365792A4A}" destId="{F3B578A1-FCBB-5946-8901-0A45866FD229}" srcOrd="4" destOrd="0" presId="urn:microsoft.com/office/officeart/2005/8/layout/hList1"/>
    <dgm:cxn modelId="{9A0417E9-0171-1D42-9651-42AFACEBA486}" type="presParOf" srcId="{F3B578A1-FCBB-5946-8901-0A45866FD229}" destId="{79D8775A-823E-2146-B9AC-1886343F511E}" srcOrd="0" destOrd="0" presId="urn:microsoft.com/office/officeart/2005/8/layout/hList1"/>
    <dgm:cxn modelId="{C56ABAE0-5FC3-C341-8EC4-9E51D5E537DF}" type="presParOf" srcId="{F3B578A1-FCBB-5946-8901-0A45866FD229}" destId="{915306EB-A144-DB4E-BEEA-98D78C79D5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EFCCF-978A-674F-9D97-692F05B4043B}">
      <dsp:nvSpPr>
        <dsp:cNvPr id="0" name=""/>
        <dsp:cNvSpPr/>
      </dsp:nvSpPr>
      <dsp:spPr>
        <a:xfrm>
          <a:off x="2538" y="109371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Enrollment</a:t>
          </a:r>
        </a:p>
      </dsp:txBody>
      <dsp:txXfrm>
        <a:off x="2538" y="109371"/>
        <a:ext cx="2475048" cy="945805"/>
      </dsp:txXfrm>
    </dsp:sp>
    <dsp:sp modelId="{DE2BCEEE-4F91-B644-87F7-C60CA799E4A0}">
      <dsp:nvSpPr>
        <dsp:cNvPr id="0" name=""/>
        <dsp:cNvSpPr/>
      </dsp:nvSpPr>
      <dsp:spPr>
        <a:xfrm>
          <a:off x="2538" y="10551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Enrollment questionnaire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Baseline benchmarking data </a:t>
          </a:r>
        </a:p>
      </dsp:txBody>
      <dsp:txXfrm>
        <a:off x="2538" y="1055176"/>
        <a:ext cx="2475048" cy="1273851"/>
      </dsp:txXfrm>
    </dsp:sp>
    <dsp:sp modelId="{692A37A1-B15C-0641-B793-E546DF641E8C}">
      <dsp:nvSpPr>
        <dsp:cNvPr id="0" name=""/>
        <dsp:cNvSpPr/>
      </dsp:nvSpPr>
      <dsp:spPr>
        <a:xfrm>
          <a:off x="2824094" y="109371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Collaborative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(6-9 months)</a:t>
          </a:r>
        </a:p>
      </dsp:txBody>
      <dsp:txXfrm>
        <a:off x="2824094" y="109371"/>
        <a:ext cx="2475048" cy="945805"/>
      </dsp:txXfrm>
    </dsp:sp>
    <dsp:sp modelId="{E38C30B1-5B8A-1E4B-8CBA-B4899C5C16A6}">
      <dsp:nvSpPr>
        <dsp:cNvPr id="0" name=""/>
        <dsp:cNvSpPr/>
      </dsp:nvSpPr>
      <dsp:spPr>
        <a:xfrm>
          <a:off x="2824094" y="10551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Webinars/toolkit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Online portal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Collect CME</a:t>
          </a:r>
        </a:p>
      </dsp:txBody>
      <dsp:txXfrm>
        <a:off x="2824094" y="1055176"/>
        <a:ext cx="2475048" cy="1273851"/>
      </dsp:txXfrm>
    </dsp:sp>
    <dsp:sp modelId="{79D8775A-823E-2146-B9AC-1886343F511E}">
      <dsp:nvSpPr>
        <dsp:cNvPr id="0" name=""/>
        <dsp:cNvSpPr/>
      </dsp:nvSpPr>
      <dsp:spPr>
        <a:xfrm>
          <a:off x="5645649" y="82898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Wrap Up</a:t>
          </a:r>
        </a:p>
      </dsp:txBody>
      <dsp:txXfrm>
        <a:off x="5645649" y="82898"/>
        <a:ext cx="2475048" cy="945805"/>
      </dsp:txXfrm>
    </dsp:sp>
    <dsp:sp modelId="{915306EB-A144-DB4E-BEEA-98D78C79D5CE}">
      <dsp:nvSpPr>
        <dsp:cNvPr id="0" name=""/>
        <dsp:cNvSpPr/>
      </dsp:nvSpPr>
      <dsp:spPr>
        <a:xfrm>
          <a:off x="5645649" y="10551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Follow-up benchmarking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CMS MIPS credit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645649" y="1055176"/>
        <a:ext cx="2475048" cy="1273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C0B99-7C6B-46E6-AF9F-524E138492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95094-B296-401B-BFFA-CEFD4594A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2A7AD-1AA8-4101-A26B-A52DDAA0913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D563C-A27B-42D5-B8FC-A1B38CB28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D36D-E5BD-4D86-B023-4DC87A82CC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DBAC2-B1CB-4456-9662-42D3EE0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Sankey diagram capturing enrollment in Opioid Initiative over the years. Overall, there were 23 sites with nonconsecutive years (dropped out for 1-2 years before returning).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E3500-0A5E-3C40-8807-AB5005A241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2020: 305</a:t>
            </a:r>
          </a:p>
          <a:p>
            <a:r>
              <a:rPr lang="en-US" dirty="0"/>
              <a:t>2021: 306</a:t>
            </a:r>
          </a:p>
          <a:p>
            <a:r>
              <a:rPr lang="en-US" dirty="0"/>
              <a:t>2022: 333</a:t>
            </a:r>
          </a:p>
          <a:p>
            <a:r>
              <a:rPr lang="en-US" dirty="0"/>
              <a:t>2023: 327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E3500-0A5E-3C40-8807-AB5005A241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8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2020: 305</a:t>
            </a:r>
          </a:p>
          <a:p>
            <a:r>
              <a:rPr lang="en-US" dirty="0"/>
              <a:t>2021: 306</a:t>
            </a:r>
          </a:p>
          <a:p>
            <a:r>
              <a:rPr lang="en-US" dirty="0"/>
              <a:t>2022: 333</a:t>
            </a:r>
          </a:p>
          <a:p>
            <a:r>
              <a:rPr lang="en-US" dirty="0"/>
              <a:t>2023: 327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E3500-0A5E-3C40-8807-AB5005A241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1634625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15944603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A0F8943-869A-5484-A34D-0CC2CB7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20" y="1036606"/>
            <a:ext cx="8247218" cy="67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DCBECE-74F8-1C4B-2AC8-F0F88BC45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756" y="1838497"/>
            <a:ext cx="8247460" cy="4205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80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0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704" r:id="rId4"/>
    <p:sldLayoutId id="2147483717" r:id="rId5"/>
    <p:sldLayoutId id="2147483718" r:id="rId6"/>
    <p:sldLayoutId id="2147483719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hawk@yale.ed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microsoft.com/office/2014/relationships/chartEx" Target="../charts/chartEx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2286000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Nationwide Capabilities Assessment of Emergency Department Care </a:t>
            </a:r>
            <a:b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of Patients with Opioid Use Disorder: 2022 to 2023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2743200"/>
            <a:ext cx="8839200" cy="1066800"/>
          </a:xfrm>
        </p:spPr>
        <p:txBody>
          <a:bodyPr/>
          <a:lstStyle/>
          <a:p>
            <a:r>
              <a:rPr lang="en-US" i="0" dirty="0"/>
              <a:t> </a:t>
            </a:r>
          </a:p>
          <a:p>
            <a:r>
              <a:rPr lang="en-US" sz="2800" i="0" dirty="0"/>
              <a:t>AMERSA</a:t>
            </a:r>
          </a:p>
          <a:p>
            <a:r>
              <a:rPr lang="en-US" sz="2000" i="0" dirty="0"/>
              <a:t>November 4, 2023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Kathryn Hawk MD, MHS</a:t>
            </a:r>
          </a:p>
          <a:p>
            <a:r>
              <a:rPr lang="en-US" dirty="0"/>
              <a:t>Department of Emergency Medicine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0"/>
            <a:ext cx="3758233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0A3D9-7006-4A45-9288-A72EEF31C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147416"/>
            <a:ext cx="2209800" cy="71058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2EA7-8958-3042-86D7-BA99FB8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Results: MOUD Capabilities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D0B5-6BC5-2342-9373-E1D5786CA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3965"/>
              </p:ext>
            </p:extLst>
          </p:nvPr>
        </p:nvGraphicFramePr>
        <p:xfrm>
          <a:off x="533401" y="1676400"/>
          <a:ext cx="7848599" cy="3878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5858">
                  <a:extLst>
                    <a:ext uri="{9D8B030D-6E8A-4147-A177-3AD203B41FA5}">
                      <a16:colId xmlns:a16="http://schemas.microsoft.com/office/drawing/2014/main" val="3543374330"/>
                    </a:ext>
                  </a:extLst>
                </a:gridCol>
                <a:gridCol w="979176">
                  <a:extLst>
                    <a:ext uri="{9D8B030D-6E8A-4147-A177-3AD203B41FA5}">
                      <a16:colId xmlns:a16="http://schemas.microsoft.com/office/drawing/2014/main" val="1163106137"/>
                    </a:ext>
                  </a:extLst>
                </a:gridCol>
                <a:gridCol w="948796">
                  <a:extLst>
                    <a:ext uri="{9D8B030D-6E8A-4147-A177-3AD203B41FA5}">
                      <a16:colId xmlns:a16="http://schemas.microsoft.com/office/drawing/2014/main" val="2308536048"/>
                    </a:ext>
                  </a:extLst>
                </a:gridCol>
                <a:gridCol w="1124923">
                  <a:extLst>
                    <a:ext uri="{9D8B030D-6E8A-4147-A177-3AD203B41FA5}">
                      <a16:colId xmlns:a16="http://schemas.microsoft.com/office/drawing/2014/main" val="2992323734"/>
                    </a:ext>
                  </a:extLst>
                </a:gridCol>
                <a:gridCol w="1124923">
                  <a:extLst>
                    <a:ext uri="{9D8B030D-6E8A-4147-A177-3AD203B41FA5}">
                      <a16:colId xmlns:a16="http://schemas.microsoft.com/office/drawing/2014/main" val="2622652696"/>
                    </a:ext>
                  </a:extLst>
                </a:gridCol>
                <a:gridCol w="1124923">
                  <a:extLst>
                    <a:ext uri="{9D8B030D-6E8A-4147-A177-3AD203B41FA5}">
                      <a16:colId xmlns:a16="http://schemas.microsoft.com/office/drawing/2014/main" val="343259068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EDs</a:t>
                      </a:r>
                    </a:p>
                    <a:p>
                      <a:pPr algn="ctr" fontAlgn="b"/>
                      <a:endParaRPr lang="en-US" sz="1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Total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(n=259)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EDs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 of Total</a:t>
                      </a:r>
                    </a:p>
                    <a:p>
                      <a:pPr algn="ctr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(n=259)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1497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to initiate BUP in the ED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p=0.75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7836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Clinical Decision Support for OUD Tx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p=0.38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92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Proportion of EDs with Clinician that Prescribes BUP</a:t>
                      </a:r>
                    </a:p>
                    <a:p>
                      <a:pPr algn="ctr" fontAlgn="b"/>
                      <a:endParaRPr lang="en-US" sz="1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p=0.06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5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1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3F88-EC5C-8914-67AC-363FA305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E-QUAL Opioid Initiative Enrollment 2020-2023</a:t>
            </a:r>
          </a:p>
        </p:txBody>
      </p:sp>
      <p:pic>
        <p:nvPicPr>
          <p:cNvPr id="4" name="Picture 3" descr="A diagram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0A1B4887-53E0-8C60-46BD-B08F0AD8E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24" y="2132789"/>
            <a:ext cx="6476035" cy="3315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8E355-527C-C390-5E7A-FB3830444318}"/>
              </a:ext>
            </a:extLst>
          </p:cNvPr>
          <p:cNvSpPr txBox="1"/>
          <p:nvPr/>
        </p:nvSpPr>
        <p:spPr>
          <a:xfrm>
            <a:off x="76200" y="177225"/>
            <a:ext cx="944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E-QUAL Opioid Initiative Enrollment 2020-2023</a:t>
            </a:r>
          </a:p>
        </p:txBody>
      </p:sp>
    </p:spTree>
    <p:extLst>
      <p:ext uri="{BB962C8B-B14F-4D97-AF65-F5344CB8AC3E}">
        <p14:creationId xmlns:p14="http://schemas.microsoft.com/office/powerpoint/2010/main" val="163765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B2425-0E4D-16F8-C3FF-7073587B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66" y="2120565"/>
            <a:ext cx="3937334" cy="295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C26228-44D3-FB34-69DD-3C6F55084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20" y="2138613"/>
            <a:ext cx="4018551" cy="2953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DD3589-C048-CBC0-4D24-C4A2F2F16CE0}"/>
              </a:ext>
            </a:extLst>
          </p:cNvPr>
          <p:cNvSpPr txBox="1">
            <a:spLocks/>
          </p:cNvSpPr>
          <p:nvPr/>
        </p:nvSpPr>
        <p:spPr>
          <a:xfrm>
            <a:off x="443020" y="384223"/>
            <a:ext cx="8247218" cy="530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60B94D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algn="ctr"/>
            <a:r>
              <a:rPr lang="en-US" b="0" dirty="0">
                <a:solidFill>
                  <a:schemeClr val="bg1"/>
                </a:solidFill>
                <a:latin typeface="+mj-lt"/>
              </a:rPr>
              <a:t>Capabilities Assessments 2020-2023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FF56-049B-6220-D3CE-B765C277FA31}"/>
              </a:ext>
            </a:extLst>
          </p:cNvPr>
          <p:cNvSpPr txBox="1"/>
          <p:nvPr/>
        </p:nvSpPr>
        <p:spPr>
          <a:xfrm>
            <a:off x="562340" y="5181600"/>
            <a:ext cx="3704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% EDs with Warm Transition of Care for 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918B1-1CCF-B94C-3F70-51FDD7E02E5F}"/>
              </a:ext>
            </a:extLst>
          </p:cNvPr>
          <p:cNvSpPr txBox="1"/>
          <p:nvPr/>
        </p:nvSpPr>
        <p:spPr>
          <a:xfrm>
            <a:off x="5181600" y="5186318"/>
            <a:ext cx="35734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% EDs that Provide Naloxone Post Overdose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6B2FB-867C-87BA-79B9-1E5D0A29F7AC}"/>
              </a:ext>
            </a:extLst>
          </p:cNvPr>
          <p:cNvSpPr txBox="1"/>
          <p:nvPr/>
        </p:nvSpPr>
        <p:spPr>
          <a:xfrm flipH="1">
            <a:off x="152400" y="3105632"/>
            <a:ext cx="228600" cy="932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EFB8D-4019-1516-F9FB-8AE0A6543FE7}"/>
              </a:ext>
            </a:extLst>
          </p:cNvPr>
          <p:cNvSpPr txBox="1"/>
          <p:nvPr/>
        </p:nvSpPr>
        <p:spPr>
          <a:xfrm>
            <a:off x="4848730" y="3105632"/>
            <a:ext cx="180469" cy="932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1B363-0A39-2249-1268-4F9A8FA49940}"/>
              </a:ext>
            </a:extLst>
          </p:cNvPr>
          <p:cNvSpPr txBox="1"/>
          <p:nvPr/>
        </p:nvSpPr>
        <p:spPr>
          <a:xfrm flipH="1">
            <a:off x="304800" y="3258032"/>
            <a:ext cx="228600" cy="932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5428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66FF56-049B-6220-D3CE-B765C277FA31}"/>
              </a:ext>
            </a:extLst>
          </p:cNvPr>
          <p:cNvSpPr txBox="1"/>
          <p:nvPr/>
        </p:nvSpPr>
        <p:spPr>
          <a:xfrm>
            <a:off x="911507" y="5091613"/>
            <a:ext cx="29065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% EDs with BUP for OUD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918B1-1CCF-B94C-3F70-51FDD7E02E5F}"/>
              </a:ext>
            </a:extLst>
          </p:cNvPr>
          <p:cNvSpPr txBox="1"/>
          <p:nvPr/>
        </p:nvSpPr>
        <p:spPr>
          <a:xfrm>
            <a:off x="5861134" y="5127784"/>
            <a:ext cx="23631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% EDs with BUP Prescribers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6B2FB-867C-87BA-79B9-1E5D0A29F7AC}"/>
              </a:ext>
            </a:extLst>
          </p:cNvPr>
          <p:cNvSpPr txBox="1"/>
          <p:nvPr/>
        </p:nvSpPr>
        <p:spPr>
          <a:xfrm>
            <a:off x="276720" y="3105632"/>
            <a:ext cx="1663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EFB8D-4019-1516-F9FB-8AE0A6543FE7}"/>
              </a:ext>
            </a:extLst>
          </p:cNvPr>
          <p:cNvSpPr txBox="1"/>
          <p:nvPr/>
        </p:nvSpPr>
        <p:spPr>
          <a:xfrm>
            <a:off x="4887789" y="3159163"/>
            <a:ext cx="1663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414C2-1E07-5092-7F82-EE8BD0A1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5" y="1994464"/>
            <a:ext cx="4144459" cy="3108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5A3C1-C7A1-6431-4AEC-47007A7BF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325" y="2032985"/>
            <a:ext cx="4022924" cy="3017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1BBF6A-6E9B-F641-040C-0688D787951B}"/>
              </a:ext>
            </a:extLst>
          </p:cNvPr>
          <p:cNvSpPr txBox="1"/>
          <p:nvPr/>
        </p:nvSpPr>
        <p:spPr>
          <a:xfrm>
            <a:off x="228600" y="2819400"/>
            <a:ext cx="166300" cy="14084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A846-B71F-3528-D6DA-584891508E0B}"/>
              </a:ext>
            </a:extLst>
          </p:cNvPr>
          <p:cNvSpPr txBox="1"/>
          <p:nvPr/>
        </p:nvSpPr>
        <p:spPr>
          <a:xfrm>
            <a:off x="4800600" y="2896806"/>
            <a:ext cx="166299" cy="1141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16438-58F8-2E6B-0C52-E4568FB07ED7}"/>
              </a:ext>
            </a:extLst>
          </p:cNvPr>
          <p:cNvSpPr txBox="1"/>
          <p:nvPr/>
        </p:nvSpPr>
        <p:spPr>
          <a:xfrm>
            <a:off x="304800" y="304800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Capabilities Assessments 2020-2023 </a:t>
            </a:r>
          </a:p>
        </p:txBody>
      </p:sp>
    </p:spTree>
    <p:extLst>
      <p:ext uri="{BB962C8B-B14F-4D97-AF65-F5344CB8AC3E}">
        <p14:creationId xmlns:p14="http://schemas.microsoft.com/office/powerpoint/2010/main" val="296342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513-8A37-8B8D-207D-02C8C12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7DEB-0272-5215-E929-DEC2DAF4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Changes likely reflect other influences in addition to just learning collaborative participation</a:t>
            </a:r>
          </a:p>
          <a:p>
            <a:endParaRPr lang="en-US" sz="2400" dirty="0"/>
          </a:p>
          <a:p>
            <a:r>
              <a:rPr lang="en-US" sz="2400" dirty="0"/>
              <a:t>Possible selection or reporting bias by sites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7FFF-562D-3E45-B7B0-25BDECD7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Conclusions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5E98-3E02-4E49-8ADB-BC91D70B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914400"/>
            <a:ext cx="8224837" cy="35052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EDs participating in a national practice-based learning network demonstrated improvement in the proportion of EDs that provide naloxone to ED patients following opioid overdose. </a:t>
            </a:r>
          </a:p>
          <a:p>
            <a:endParaRPr lang="en-US" sz="800" dirty="0"/>
          </a:p>
          <a:p>
            <a:r>
              <a:rPr lang="en-US" dirty="0"/>
              <a:t>Overall, rates of buprenorphine initiation remain low. </a:t>
            </a:r>
          </a:p>
          <a:p>
            <a:endParaRPr lang="en-US" dirty="0"/>
          </a:p>
          <a:p>
            <a:r>
              <a:rPr lang="en-US" dirty="0"/>
              <a:t>This study represents the first feasibility assessment of collection of OUD measures from a nationwide sample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poster of a doctor&#10;&#10;Description automatically generated">
            <a:extLst>
              <a:ext uri="{FF2B5EF4-FFF2-40B4-BE49-F238E27FC236}">
                <a16:creationId xmlns:a16="http://schemas.microsoft.com/office/drawing/2014/main" id="{95868890-8058-6C33-8703-D22BE3E47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57809"/>
            <a:ext cx="4267200" cy="2014391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A4D7991-21F7-6ED1-748A-F4F7D17BB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3979684"/>
            <a:ext cx="1987550" cy="2268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AF23E-B26D-07DA-0DAF-0599C41ED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91" y="5486400"/>
            <a:ext cx="126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22402-92AF-6742-A31F-6217B598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1" y="857251"/>
            <a:ext cx="7461581" cy="5268923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44DB1-2A65-EB47-B83B-E30BEDDF32BD}"/>
              </a:ext>
            </a:extLst>
          </p:cNvPr>
          <p:cNvSpPr txBox="1"/>
          <p:nvPr/>
        </p:nvSpPr>
        <p:spPr>
          <a:xfrm>
            <a:off x="4572000" y="2857500"/>
            <a:ext cx="347723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kathryn.hawk@yale.edu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@kathryn_hawk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E65F67-D780-7722-326E-1D8C276A2B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70" y="2762809"/>
            <a:ext cx="3140530" cy="2883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DAE014-0C0B-6637-E59C-7789F72C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350798"/>
            <a:ext cx="1799096" cy="468602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13E4E498-2B0A-7A7A-3B92-BC29CFEE5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5" y="5181600"/>
            <a:ext cx="71004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 have no conflicts of interest 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disclosures to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Research Support: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75604"/>
            <a:ext cx="1371600" cy="901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345ED-E0D1-604B-A17A-A8461A3D0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181600"/>
            <a:ext cx="1260909" cy="9144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46113B-DD60-617B-C163-A04E841BC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394" y="5257800"/>
            <a:ext cx="2397206" cy="826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BF968-E5E4-F90B-AC45-EB4DEAA03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841" y="3975605"/>
            <a:ext cx="1860159" cy="901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2D28-D379-B0D7-4755-610B8F278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5181600"/>
            <a:ext cx="1663700" cy="9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F2A9-B19D-474E-8F2A-C8049E66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ACEP E-QUAL Opioid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CF4F7-BC83-654B-928C-7324E541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Scott Weiner </a:t>
            </a:r>
          </a:p>
          <a:p>
            <a:pPr marL="0" indent="0">
              <a:buNone/>
            </a:pPr>
            <a:r>
              <a:rPr lang="en-US" sz="2800" dirty="0"/>
              <a:t>Craig Rothenberg </a:t>
            </a:r>
          </a:p>
          <a:p>
            <a:pPr marL="0" indent="0">
              <a:buNone/>
            </a:pPr>
            <a:r>
              <a:rPr lang="en-US" sz="2800" dirty="0"/>
              <a:t>Dhruv Sharma </a:t>
            </a:r>
          </a:p>
          <a:p>
            <a:pPr marL="0" indent="0">
              <a:buNone/>
            </a:pPr>
            <a:r>
              <a:rPr lang="en-US" sz="2800" dirty="0"/>
              <a:t>Pawan Goyal </a:t>
            </a:r>
          </a:p>
          <a:p>
            <a:pPr marL="0" indent="0">
              <a:buNone/>
            </a:pPr>
            <a:r>
              <a:rPr lang="en-US" sz="2800" dirty="0">
                <a:effectLst/>
                <a:ea typeface="Cambria" panose="02040503050406030204" pitchFamily="18" charset="0"/>
              </a:rPr>
              <a:t>Kimberly </a:t>
            </a:r>
            <a:r>
              <a:rPr lang="en-US" sz="2800" dirty="0" err="1">
                <a:effectLst/>
                <a:ea typeface="Cambria" panose="02040503050406030204" pitchFamily="18" charset="0"/>
              </a:rPr>
              <a:t>Rudowski</a:t>
            </a:r>
            <a:endParaRPr lang="en-US" sz="2800" dirty="0">
              <a:effectLst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>
                <a:effectLst/>
                <a:ea typeface="Cambria" panose="02040503050406030204" pitchFamily="18" charset="0"/>
              </a:rPr>
              <a:t>Megan Sambell</a:t>
            </a:r>
            <a:r>
              <a:rPr lang="en-US" sz="28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800" dirty="0"/>
              <a:t>Arjun Venkatesh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AB1BF-2B3A-8A4C-BA2E-B8D3E52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276600"/>
            <a:ext cx="25908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C8BD5-8643-2F4B-B87B-533E73B8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854200"/>
            <a:ext cx="30861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8404C-5F4C-4847-A2A2-664B458C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7498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5388-7A26-4E44-B168-B36FD1A4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1583-B683-924C-AA69-070795D9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National trends of ED care for patients with OUD and opioid overdose are not well documented.</a:t>
            </a:r>
          </a:p>
          <a:p>
            <a:endParaRPr lang="en-US" sz="2200" dirty="0"/>
          </a:p>
          <a:p>
            <a:r>
              <a:rPr lang="en-US" sz="2200" dirty="0"/>
              <a:t>In 2018, the U.S. Surgeon General released an advisory supporting naloxone distribution/prescription to patients at risk of overdose  </a:t>
            </a:r>
          </a:p>
          <a:p>
            <a:endParaRPr lang="en-US" sz="2200" dirty="0"/>
          </a:p>
          <a:p>
            <a:r>
              <a:rPr lang="en-US" sz="2200" dirty="0"/>
              <a:t>Despite evidence of improved outcomes with MOUD, the proportion of EDs initiating medications for OUD treatment nationwide is unknown. </a:t>
            </a:r>
          </a:p>
        </p:txBody>
      </p:sp>
    </p:spTree>
    <p:extLst>
      <p:ext uri="{BB962C8B-B14F-4D97-AF65-F5344CB8AC3E}">
        <p14:creationId xmlns:p14="http://schemas.microsoft.com/office/powerpoint/2010/main" val="359871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60E2-D674-CA4A-B8F6-233E75A0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0"/>
            <a:ext cx="8135937" cy="914400"/>
          </a:xfrm>
        </p:spPr>
        <p:txBody>
          <a:bodyPr/>
          <a:lstStyle/>
          <a:p>
            <a:pPr algn="ctr"/>
            <a:r>
              <a:rPr lang="en-US" sz="3200" dirty="0"/>
              <a:t>ACEP E-QUAL Opioid Collaborative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CAFE89-89DE-EA44-B30A-42E2B0476A19}"/>
              </a:ext>
            </a:extLst>
          </p:cNvPr>
          <p:cNvSpPr txBox="1">
            <a:spLocks/>
          </p:cNvSpPr>
          <p:nvPr/>
        </p:nvSpPr>
        <p:spPr>
          <a:xfrm>
            <a:off x="314325" y="2133600"/>
            <a:ext cx="3876626" cy="11103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0039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“Engage emergency clinicians and leverage emergency departments to improve clinical outcomes and coordination of care”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7D53D-B76F-F24A-B429-CFF7E6C31287}"/>
              </a:ext>
            </a:extLst>
          </p:cNvPr>
          <p:cNvSpPr txBox="1"/>
          <p:nvPr/>
        </p:nvSpPr>
        <p:spPr>
          <a:xfrm>
            <a:off x="314325" y="159573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2400" b="1" dirty="0">
                <a:solidFill>
                  <a:srgbClr val="E7E6E6">
                    <a:lumMod val="75000"/>
                  </a:srgbClr>
                </a:solidFill>
                <a:ea typeface="Arial" charset="0"/>
                <a:cs typeface="Arial" charset="0"/>
              </a:rPr>
              <a:t>Mission: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9A44B4C-0262-4D4E-A603-C73C20C13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16554"/>
              </p:ext>
            </p:extLst>
          </p:nvPr>
        </p:nvGraphicFramePr>
        <p:xfrm>
          <a:off x="538163" y="4191000"/>
          <a:ext cx="8123237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C8FC62A2-1EA1-C341-5CA6-47CF1FFD7A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67704495"/>
                  </p:ext>
                </p:extLst>
              </p:nvPr>
            </p:nvGraphicFramePr>
            <p:xfrm>
              <a:off x="4495800" y="1219200"/>
              <a:ext cx="4333875" cy="2971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C8FC62A2-1EA1-C341-5CA6-47CF1FFD7A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95800" y="1219200"/>
                <a:ext cx="4333875" cy="29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83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826E-CF81-B941-AF2E-50FBC98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DBB0-E40C-A144-A5FC-31644A50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To assess the capabilities of EDs participating the E-QUAL Opioid Initiative to care for ED patients with OUD and overdose.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evaluate quality improvement among participating </a:t>
            </a:r>
            <a:r>
              <a:rPr lang="en-US" sz="2400" dirty="0" err="1"/>
              <a:t>EDs.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708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B93E-926F-C541-8B6D-71409E96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E51-7A6B-AA42-861D-5EA6A082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82700"/>
            <a:ext cx="8610600" cy="46609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Measures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Provision of naloxone after opioid overdose</a:t>
            </a:r>
          </a:p>
          <a:p>
            <a:pPr lvl="1"/>
            <a:r>
              <a:rPr lang="en-US" sz="2000" dirty="0"/>
              <a:t>Ability to refer to outpatient OUD treatment</a:t>
            </a:r>
          </a:p>
          <a:p>
            <a:pPr lvl="1"/>
            <a:r>
              <a:rPr lang="en-US" sz="2000" dirty="0"/>
              <a:t>Departmental protocol for OUD treatment initiation with buprenorphine (BUP)                                                        </a:t>
            </a:r>
          </a:p>
          <a:p>
            <a:pPr lvl="1"/>
            <a:r>
              <a:rPr lang="en-US" sz="2000" dirty="0"/>
              <a:t>Presence of any ED physician who prescribes BUP for OUD </a:t>
            </a:r>
          </a:p>
          <a:p>
            <a:pPr lvl="1"/>
            <a:r>
              <a:rPr lang="en-US" sz="2000" dirty="0"/>
              <a:t>Use of Clinical Decision Support to provide OUD care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Analysis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dirty="0"/>
              <a:t>Descriptive statistics and student’s t-test were used to evaluate responses from sites providing both pre and post data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93CE6-C89E-DB59-F332-0C9B3DE1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447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E588-125D-0A4C-A239-C7B7E901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Participating Emergency Departments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C24CE6-DCA1-2040-9401-B4F991246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55846"/>
              </p:ext>
            </p:extLst>
          </p:nvPr>
        </p:nvGraphicFramePr>
        <p:xfrm>
          <a:off x="1295400" y="2057400"/>
          <a:ext cx="6438901" cy="2740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8041">
                  <a:extLst>
                    <a:ext uri="{9D8B030D-6E8A-4147-A177-3AD203B41FA5}">
                      <a16:colId xmlns:a16="http://schemas.microsoft.com/office/drawing/2014/main" val="275769341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07041997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714346799"/>
                    </a:ext>
                  </a:extLst>
                </a:gridCol>
              </a:tblGrid>
              <a:tr h="6765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ED Patient volume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Number n=259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Percent 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85346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&lt;20K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19903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20-60K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16777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&gt;60 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95116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ED Location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53578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03324"/>
                  </a:ext>
                </a:extLst>
              </a:tr>
              <a:tr h="3440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Access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6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65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2EA7-8958-3042-86D7-BA99FB8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Results: OUD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D0B5-6BC5-2342-9373-E1D5786CA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836187"/>
              </p:ext>
            </p:extLst>
          </p:nvPr>
        </p:nvGraphicFramePr>
        <p:xfrm>
          <a:off x="457200" y="1524000"/>
          <a:ext cx="8153400" cy="332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5433743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63106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085360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9232373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226526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3259068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EDs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Total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(n=259)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EDs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 of Total</a:t>
                      </a:r>
                    </a:p>
                    <a:p>
                      <a:pPr algn="ctr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(n=259)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1497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endParaRPr lang="en-US" sz="1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Naloxone provision to patients after overdose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74.9%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p=0.04</a:t>
                      </a:r>
                    </a:p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7836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b"/>
                      <a:endParaRPr lang="en-US" sz="1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 transition of care to SUD treatment</a:t>
                      </a:r>
                    </a:p>
                    <a:p>
                      <a:pPr algn="ctr" fontAlgn="b"/>
                      <a:endParaRPr lang="en-US" sz="1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p=0.15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5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21388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22888</TotalTime>
  <Words>641</Words>
  <Application>Microsoft Office PowerPoint</Application>
  <PresentationFormat>On-screen Show (4:3)</PresentationFormat>
  <Paragraphs>181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Gulim</vt:lpstr>
      <vt:lpstr>ＭＳ Ｐゴシック</vt:lpstr>
      <vt:lpstr>ＭＳ Ｐゴシック</vt:lpstr>
      <vt:lpstr>Arial</vt:lpstr>
      <vt:lpstr>Calibri</vt:lpstr>
      <vt:lpstr>Cambria</vt:lpstr>
      <vt:lpstr>Georgia</vt:lpstr>
      <vt:lpstr>Poppins</vt:lpstr>
      <vt:lpstr>Times New Roman</vt:lpstr>
      <vt:lpstr>Content Slides</vt:lpstr>
      <vt:lpstr>Nationwide Capabilities Assessment of Emergency Department Care  of Patients with Opioid Use Disorder: 2022 to 2023  </vt:lpstr>
      <vt:lpstr>Disclosures</vt:lpstr>
      <vt:lpstr>ACEP E-QUAL Opioid Network</vt:lpstr>
      <vt:lpstr>Background </vt:lpstr>
      <vt:lpstr>ACEP E-QUAL Opioid Collaborative </vt:lpstr>
      <vt:lpstr>Study Objectives</vt:lpstr>
      <vt:lpstr>Methods </vt:lpstr>
      <vt:lpstr>Participating Emergency Departments</vt:lpstr>
      <vt:lpstr>Results: OUD Care</vt:lpstr>
      <vt:lpstr>Results: MOUD Capabilities</vt:lpstr>
      <vt:lpstr>E-QUAL Opioid Initiative Enrollment 2020-2023</vt:lpstr>
      <vt:lpstr>PowerPoint Presentation</vt:lpstr>
      <vt:lpstr>PowerPoint Presentation</vt:lpstr>
      <vt:lpstr>Limitations</vt:lpstr>
      <vt:lpstr>Conclusions &amp; Next Steps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Rental End User</cp:lastModifiedBy>
  <cp:revision>256</cp:revision>
  <cp:lastPrinted>2017-11-30T21:07:02Z</cp:lastPrinted>
  <dcterms:created xsi:type="dcterms:W3CDTF">2010-06-16T21:30:36Z</dcterms:created>
  <dcterms:modified xsi:type="dcterms:W3CDTF">2023-11-04T17:04:34Z</dcterms:modified>
</cp:coreProperties>
</file>