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omments/comment1.xml" ContentType="application/vnd.openxmlformats-officedocument.presentationml.comments+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omments/comment2.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3.xml" ContentType="application/vnd.openxmlformats-officedocument.presentationml.comments+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omments/comment4.xml" ContentType="application/vnd.openxmlformats-officedocument.presentationml.comments+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omments/comment5.xml" ContentType="application/vnd.openxmlformats-officedocument.presentationml.comments+xml"/>
  <Override PartName="/ppt/notesSlides/notesSlide2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omments/comment6.xml" ContentType="application/vnd.openxmlformats-officedocument.presentationml.comments+xml"/>
  <Override PartName="/ppt/notesSlides/notesSlide2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omments/comment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5" r:id="rId2"/>
    <p:sldMasterId id="2147483697" r:id="rId3"/>
  </p:sldMasterIdLst>
  <p:notesMasterIdLst>
    <p:notesMasterId r:id="rId30"/>
  </p:notesMasterIdLst>
  <p:sldIdLst>
    <p:sldId id="256" r:id="rId4"/>
    <p:sldId id="286" r:id="rId5"/>
    <p:sldId id="339" r:id="rId6"/>
    <p:sldId id="299" r:id="rId7"/>
    <p:sldId id="300" r:id="rId8"/>
    <p:sldId id="330" r:id="rId9"/>
    <p:sldId id="315" r:id="rId10"/>
    <p:sldId id="340" r:id="rId11"/>
    <p:sldId id="324" r:id="rId12"/>
    <p:sldId id="319" r:id="rId13"/>
    <p:sldId id="321" r:id="rId14"/>
    <p:sldId id="338" r:id="rId15"/>
    <p:sldId id="341" r:id="rId16"/>
    <p:sldId id="328" r:id="rId17"/>
    <p:sldId id="342" r:id="rId18"/>
    <p:sldId id="343" r:id="rId19"/>
    <p:sldId id="266" r:id="rId20"/>
    <p:sldId id="314" r:id="rId21"/>
    <p:sldId id="313" r:id="rId22"/>
    <p:sldId id="308" r:id="rId23"/>
    <p:sldId id="320" r:id="rId24"/>
    <p:sldId id="322" r:id="rId25"/>
    <p:sldId id="336" r:id="rId26"/>
    <p:sldId id="337" r:id="rId27"/>
    <p:sldId id="333" r:id="rId28"/>
    <p:sldId id="334" r:id="rId2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 Walley" initials="AW" lastIdx="16" clrIdx="0"/>
  <p:cmAuthor id="1" name="Waye, Katherine" initials="WK" lastIdx="8" clrIdx="1">
    <p:extLst>
      <p:ext uri="{19B8F6BF-5375-455C-9EA6-DF929625EA0E}">
        <p15:presenceInfo xmlns:p15="http://schemas.microsoft.com/office/powerpoint/2012/main" userId="S-1-5-21-1013449540-720069183-311576647-219455" providerId="AD"/>
      </p:ext>
    </p:extLst>
  </p:cmAuthor>
  <p:cmAuthor id="2" name="Clara To" initials="CT" lastIdx="18" clrIdx="2">
    <p:extLst>
      <p:ext uri="{19B8F6BF-5375-455C-9EA6-DF929625EA0E}">
        <p15:presenceInfo xmlns:p15="http://schemas.microsoft.com/office/powerpoint/2012/main" userId="S-1-5-21-1013449540-720069183-311576647-285577" providerId="AD"/>
      </p:ext>
    </p:extLst>
  </p:cmAuthor>
  <p:cmAuthor id="3" name="Wang, Jiayi" initials="WJ" lastIdx="18" clrIdx="3">
    <p:extLst>
      <p:ext uri="{19B8F6BF-5375-455C-9EA6-DF929625EA0E}">
        <p15:presenceInfo xmlns:p15="http://schemas.microsoft.com/office/powerpoint/2012/main" userId="S-1-5-21-1013449540-720069183-311576647-2793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75D5"/>
    <a:srgbClr val="84ACB6"/>
    <a:srgbClr val="ECECEC"/>
    <a:srgbClr val="BFBFBF"/>
    <a:srgbClr val="2D4E75"/>
    <a:srgbClr val="1F292B"/>
    <a:srgbClr val="9DC3E6"/>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n" i="off">
        <a:fontRef idx="major">
          <a:srgbClr val="000000"/>
        </a:fontRef>
        <a:srgbClr val="000000"/>
      </a:tcTxStyle>
      <a:tcStyle>
        <a:tcBdr>
          <a:left>
            <a:ln w="9525" cap="flat">
              <a:solidFill>
                <a:schemeClr val="accent5"/>
              </a:solidFill>
              <a:prstDash val="solid"/>
              <a:round/>
            </a:ln>
          </a:left>
          <a:right>
            <a:ln w="9525" cap="flat">
              <a:solidFill>
                <a:schemeClr val="accent5"/>
              </a:solidFill>
              <a:prstDash val="solid"/>
              <a:round/>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chemeClr val="accent5"/>
              </a:solidFill>
              <a:prstDash val="solid"/>
              <a:round/>
            </a:ln>
          </a:top>
          <a:bottom>
            <a:ln w="9525" cap="flat">
              <a:solidFill>
                <a:schemeClr val="accent5"/>
              </a:solidFill>
              <a:prstDash val="solid"/>
              <a:round/>
            </a:ln>
          </a:bottom>
          <a:insideH>
            <a:ln w="12700" cap="flat">
              <a:noFill/>
              <a:miter lim="400000"/>
            </a:ln>
          </a:insideH>
          <a:insideV>
            <a:ln w="12700" cap="flat">
              <a:noFill/>
              <a:miter lim="400000"/>
            </a:ln>
          </a:insideV>
        </a:tcBdr>
        <a:fill>
          <a:no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9525" cap="flat">
              <a:solidFill>
                <a:schemeClr val="accent5"/>
              </a:solidFill>
              <a:prstDash val="solid"/>
              <a:round/>
            </a:ln>
          </a:top>
          <a:bottom>
            <a:ln w="9525" cap="flat">
              <a:solidFill>
                <a:schemeClr val="accent5"/>
              </a:solidFill>
              <a:prstDash val="solid"/>
              <a:round/>
            </a:ln>
          </a:bottom>
          <a:insideH>
            <a:ln w="12700" cap="flat">
              <a:noFill/>
              <a:miter lim="400000"/>
            </a:ln>
          </a:insideH>
          <a:insideV>
            <a:ln w="12700" cap="flat">
              <a:noFill/>
              <a:miter lim="400000"/>
            </a:ln>
          </a:insideV>
        </a:tcBdr>
        <a:fill>
          <a:solidFill>
            <a:schemeClr val="accent5"/>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0" autoAdjust="0"/>
    <p:restoredTop sz="93979" autoAdjust="0"/>
  </p:normalViewPr>
  <p:slideViewPr>
    <p:cSldViewPr snapToGrid="0">
      <p:cViewPr varScale="1">
        <p:scale>
          <a:sx n="65" d="100"/>
          <a:sy n="65" d="100"/>
        </p:scale>
        <p:origin x="860" y="40"/>
      </p:cViewPr>
      <p:guideLst/>
    </p:cSldViewPr>
  </p:slideViewPr>
  <p:notesTextViewPr>
    <p:cViewPr>
      <p:scale>
        <a:sx n="75" d="100"/>
        <a:sy n="75"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EMCNAS\GENMED$\Jessie%20Wang\PRONTO%20ADAPT\AMERSA%20Oral%20Abstract%20Presentation\Maps_Scott%20sent\Jessie\table%20draft_Jessi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EMCNAS\GENMED$\Jessie%20Wang\PRONTO%20ADAPT\AMERSA%20Oral%20Abstract%20Presentation\Maps_Scott%20sent\Jessie\table%20draft_Jessi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EMCNAS\GENMED$\Jessie%20Wang\PRONTO%20ADAPT\AMERSA%20Oral%20Abstract%20Presentation\Maps_Scott%20sent\Jessie\table%20draft_Jessie.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EMCNAS\GENMED$\Jessie%20Wang\PRONTO%20ADAPT\AMERSA%20Oral%20Abstract%20Presentation\Maps_Scott%20sent\Jessie\table%20draft_Jessie.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EMCNAS\GENMED$\Jessie%20Wang\PRONTO%20ADAPT\AMERSA%20Oral%20Abstract%20Presentation\Maps_Scott%20sent\Jessie\table%20draft_Jessi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MCNAS\GENMED$\Jessie%20Wang\PRONTO%20ADAPT\AMERSA%20Oral%20Abstract%20Presentation\Maps_Scott%20sent\Jessie\table%20draft_Jessi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MCNAS\GENMED$\Jessie%20Wang\PRONTO%20ADAPT\AMERSA%20Oral%20Abstract%20Presentation\Maps_Scott%20sent\Jessie\table%20draft_Jessi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MCNAS\GENMED$\Jessie%20Wang\PRONTO%20ADAPT\AMERSA%20Oral%20Abstract%20Presentation\Maps_Scott%20sent\Jessie\table%20draft_Jessi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EMCNAS\GENMED$\Jessie%20Wang\PRONTO%20ADAPT\AMERSA%20Oral%20Abstract%20Presentation\Maps_Scott%20sent\Jessie\table%20draft_Jessi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EMCNAS\GENMED$\Jessie%20Wang\PRONTO%20ADAPT\AMERSA%20Oral%20Abstract%20Presentation\Maps_Scott%20sent\Jessie\table%20draft_Jessi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EMCNAS\GENMED$\Jessie%20Wang\PRONTO%20ADAPT\AMERSA%20Oral%20Abstract%20Presentation\Maps_Scott%20sent\Jessie\table%20draft_Jessi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EMCNAS\GENMED$\Jessie%20Wang\PRONTO%20ADAPT\AMERSA%20Oral%20Abstract%20Presentation\Maps_Scott%20sent\Jessie\table%20draft_Jessi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j-lt"/>
                <a:ea typeface="+mn-ea"/>
                <a:cs typeface="+mn-cs"/>
              </a:defRPr>
            </a:pPr>
            <a:r>
              <a:rPr lang="en-US" sz="1800" b="1" dirty="0"/>
              <a:t>Treatment-related services </a:t>
            </a: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0.50660735455662753"/>
          <c:y val="0.10916376171766291"/>
          <c:w val="0.45097691756531028"/>
          <c:h val="0.68262393738047356"/>
        </c:manualLayout>
      </c:layout>
      <c:barChart>
        <c:barDir val="bar"/>
        <c:grouping val="clustered"/>
        <c:varyColors val="0"/>
        <c:ser>
          <c:idx val="0"/>
          <c:order val="0"/>
          <c:tx>
            <c:strRef>
              <c:f>Q185_new_1!$B$1</c:f>
              <c:strCache>
                <c:ptCount val="1"/>
                <c:pt idx="0">
                  <c:v>Newer (N=96)</c:v>
                </c:pt>
              </c:strCache>
            </c:strRef>
          </c:tx>
          <c:spPr>
            <a:solidFill>
              <a:schemeClr val="accent6"/>
            </a:solidFill>
            <a:ln>
              <a:noFill/>
            </a:ln>
            <a:effectLst/>
          </c:spPr>
          <c:invertIfNegative val="0"/>
          <c:dLbls>
            <c:dLbl>
              <c:idx val="2"/>
              <c:layout>
                <c:manualLayout>
                  <c:x val="2.596360053126557E-2"/>
                  <c:y val="-4.914165257031463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285-4804-B8FE-15B6B0A2D188}"/>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Q185_new_1!$A$2:$A$5</c:f>
              <c:strCache>
                <c:ptCount val="4"/>
                <c:pt idx="0">
                  <c:v>Outpatient medication for opioid use disorders </c:v>
                </c:pt>
                <c:pt idx="1">
                  <c:v>Testing for HIV and Hepatitis C Virus (HCV)</c:v>
                </c:pt>
                <c:pt idx="2">
                  <c:v>Counseling to encourage entry into treatment  </c:v>
                </c:pt>
                <c:pt idx="3">
                  <c:v>Addiction treatment navigation  </c:v>
                </c:pt>
              </c:strCache>
            </c:strRef>
          </c:cat>
          <c:val>
            <c:numRef>
              <c:f>Q185_new_1!$B$2:$B$5</c:f>
              <c:numCache>
                <c:formatCode>0%</c:formatCode>
                <c:ptCount val="4"/>
                <c:pt idx="0">
                  <c:v>0.03</c:v>
                </c:pt>
                <c:pt idx="1">
                  <c:v>0.05</c:v>
                </c:pt>
                <c:pt idx="2">
                  <c:v>0.74</c:v>
                </c:pt>
                <c:pt idx="3">
                  <c:v>0.69</c:v>
                </c:pt>
              </c:numCache>
            </c:numRef>
          </c:val>
          <c:extLst>
            <c:ext xmlns:c16="http://schemas.microsoft.com/office/drawing/2014/chart" uri="{C3380CC4-5D6E-409C-BE32-E72D297353CC}">
              <c16:uniqueId val="{00000000-6285-4804-B8FE-15B6B0A2D188}"/>
            </c:ext>
          </c:extLst>
        </c:ser>
        <c:ser>
          <c:idx val="1"/>
          <c:order val="1"/>
          <c:tx>
            <c:strRef>
              <c:f>Q185_new_1!$C$1</c:f>
              <c:strCache>
                <c:ptCount val="1"/>
                <c:pt idx="0">
                  <c:v>Older (N=159)</c:v>
                </c:pt>
              </c:strCache>
            </c:strRef>
          </c:tx>
          <c:spPr>
            <a:solidFill>
              <a:schemeClr val="accent5"/>
            </a:solidFill>
            <a:ln>
              <a:noFill/>
            </a:ln>
            <a:effectLst/>
          </c:spPr>
          <c:invertIfNegative val="0"/>
          <c:dLbls>
            <c:dLbl>
              <c:idx val="3"/>
              <c:layout>
                <c:manualLayout>
                  <c:x val="-1.6937853595931397E-2"/>
                  <c:y val="-6.2416386513063936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285-4804-B8FE-15B6B0A2D188}"/>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Q185_new_1!$A$2:$A$5</c:f>
              <c:strCache>
                <c:ptCount val="4"/>
                <c:pt idx="0">
                  <c:v>Outpatient medication for opioid use disorders </c:v>
                </c:pt>
                <c:pt idx="1">
                  <c:v>Testing for HIV and Hepatitis C Virus (HCV)</c:v>
                </c:pt>
                <c:pt idx="2">
                  <c:v>Counseling to encourage entry into treatment  </c:v>
                </c:pt>
                <c:pt idx="3">
                  <c:v>Addiction treatment navigation  </c:v>
                </c:pt>
              </c:strCache>
            </c:strRef>
          </c:cat>
          <c:val>
            <c:numRef>
              <c:f>Q185_new_1!$C$2:$C$5</c:f>
              <c:numCache>
                <c:formatCode>0%</c:formatCode>
                <c:ptCount val="4"/>
                <c:pt idx="0">
                  <c:v>0.05</c:v>
                </c:pt>
                <c:pt idx="1">
                  <c:v>0.09</c:v>
                </c:pt>
                <c:pt idx="2">
                  <c:v>0.63</c:v>
                </c:pt>
                <c:pt idx="3">
                  <c:v>0.9</c:v>
                </c:pt>
              </c:numCache>
            </c:numRef>
          </c:val>
          <c:extLst>
            <c:ext xmlns:c16="http://schemas.microsoft.com/office/drawing/2014/chart" uri="{C3380CC4-5D6E-409C-BE32-E72D297353CC}">
              <c16:uniqueId val="{00000001-6285-4804-B8FE-15B6B0A2D188}"/>
            </c:ext>
          </c:extLst>
        </c:ser>
        <c:dLbls>
          <c:showLegendKey val="0"/>
          <c:showVal val="0"/>
          <c:showCatName val="0"/>
          <c:showSerName val="0"/>
          <c:showPercent val="0"/>
          <c:showBubbleSize val="0"/>
        </c:dLbls>
        <c:gapWidth val="182"/>
        <c:axId val="903586975"/>
        <c:axId val="903586143"/>
      </c:barChart>
      <c:catAx>
        <c:axId val="903586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j-lt"/>
                <a:ea typeface="+mn-ea"/>
                <a:cs typeface="+mn-cs"/>
              </a:defRPr>
            </a:pPr>
            <a:endParaRPr lang="en-US"/>
          </a:p>
        </c:txPr>
        <c:crossAx val="903586143"/>
        <c:crosses val="autoZero"/>
        <c:auto val="1"/>
        <c:lblAlgn val="ctr"/>
        <c:lblOffset val="100"/>
        <c:noMultiLvlLbl val="0"/>
      </c:catAx>
      <c:valAx>
        <c:axId val="90358614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j-lt"/>
                    <a:ea typeface="+mn-ea"/>
                    <a:cs typeface="+mn-cs"/>
                  </a:defRPr>
                </a:pPr>
                <a:r>
                  <a:rPr lang="en-US" sz="1400" b="0"/>
                  <a:t>Percentage</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j-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crossAx val="903586975"/>
        <c:crosses val="autoZero"/>
        <c:crossBetween val="between"/>
        <c:majorUnit val="0.2"/>
      </c:valAx>
      <c:spPr>
        <a:noFill/>
        <a:ln>
          <a:noFill/>
        </a:ln>
        <a:effectLst/>
      </c:spPr>
    </c:plotArea>
    <c:legend>
      <c:legendPos val="b"/>
      <c:layout>
        <c:manualLayout>
          <c:xMode val="edge"/>
          <c:yMode val="edge"/>
          <c:x val="0.25735924968601759"/>
          <c:y val="0.92248312508218222"/>
          <c:w val="0.47489592412359222"/>
          <c:h val="6.143396646945756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latin typeface="+mj-lt"/>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t>COVID Prevention Supplies and Services</a:t>
            </a:r>
          </a:p>
        </c:rich>
      </c:tx>
      <c:layout>
        <c:manualLayout>
          <c:xMode val="edge"/>
          <c:yMode val="edge"/>
          <c:x val="0.27267968252331209"/>
          <c:y val="5.006961326104578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64415278020432232"/>
          <c:y val="0.21259668684104274"/>
          <c:w val="0.32488626454355352"/>
          <c:h val="0.53796369407875766"/>
        </c:manualLayout>
      </c:layout>
      <c:barChart>
        <c:barDir val="bar"/>
        <c:grouping val="clustered"/>
        <c:varyColors val="0"/>
        <c:ser>
          <c:idx val="0"/>
          <c:order val="0"/>
          <c:tx>
            <c:strRef>
              <c:f>Q176_2!$B$1</c:f>
              <c:strCache>
                <c:ptCount val="1"/>
                <c:pt idx="0">
                  <c:v>Newer</c:v>
                </c:pt>
              </c:strCache>
            </c:strRef>
          </c:tx>
          <c:spPr>
            <a:solidFill>
              <a:schemeClr val="accent6"/>
            </a:solidFill>
            <a:ln>
              <a:noFill/>
            </a:ln>
            <a:effectLst/>
          </c:spPr>
          <c:invertIfNegative val="0"/>
          <c:dLbls>
            <c:dLbl>
              <c:idx val="0"/>
              <c:layout>
                <c:manualLayout>
                  <c:x val="1.14036903830075E-2"/>
                  <c:y val="2.638282349392519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FB9-435B-8913-4672EE50C858}"/>
                </c:ext>
              </c:extLst>
            </c:dLbl>
            <c:dLbl>
              <c:idx val="1"/>
              <c:layout>
                <c:manualLayout>
                  <c:x val="-1.1946585250416556E-16"/>
                  <c:y val="2.110625879513998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FB9-435B-8913-4672EE50C858}"/>
                </c:ext>
              </c:extLst>
            </c:dLbl>
            <c:dLbl>
              <c:idx val="2"/>
              <c:layout>
                <c:manualLayout>
                  <c:x val="-1.1946585250416556E-16"/>
                  <c:y val="1.582969409635505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FB9-435B-8913-4672EE50C858}"/>
                </c:ext>
              </c:extLst>
            </c:dLbl>
            <c:dLbl>
              <c:idx val="3"/>
              <c:layout>
                <c:manualLayout>
                  <c:x val="0"/>
                  <c:y val="3.693595289149508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FB9-435B-8913-4672EE50C85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Q176_2!$A$2:$A$5</c:f>
              <c:strCache>
                <c:ptCount val="4"/>
                <c:pt idx="0">
                  <c:v>Other COVID-related adaptations, new approaches, or practices not specified  </c:v>
                </c:pt>
                <c:pt idx="1">
                  <c:v>We offer COVID vaccination referrals to outreach contacts  </c:v>
                </c:pt>
                <c:pt idx="2">
                  <c:v>We offer COVID testing referrals to outreach contacts  </c:v>
                </c:pt>
                <c:pt idx="3">
                  <c:v>We include face masks or coverings in our supplies we offer to outreach contacts  </c:v>
                </c:pt>
              </c:strCache>
            </c:strRef>
          </c:cat>
          <c:val>
            <c:numRef>
              <c:f>Q176_2!$B$2:$B$5</c:f>
              <c:numCache>
                <c:formatCode>0%</c:formatCode>
                <c:ptCount val="4"/>
                <c:pt idx="0">
                  <c:v>0</c:v>
                </c:pt>
                <c:pt idx="1">
                  <c:v>0.03</c:v>
                </c:pt>
                <c:pt idx="2">
                  <c:v>0.03</c:v>
                </c:pt>
                <c:pt idx="3">
                  <c:v>0.08</c:v>
                </c:pt>
              </c:numCache>
            </c:numRef>
          </c:val>
          <c:extLst>
            <c:ext xmlns:c16="http://schemas.microsoft.com/office/drawing/2014/chart" uri="{C3380CC4-5D6E-409C-BE32-E72D297353CC}">
              <c16:uniqueId val="{00000000-3EC3-4E80-BF90-9C4D44F96CDC}"/>
            </c:ext>
          </c:extLst>
        </c:ser>
        <c:ser>
          <c:idx val="1"/>
          <c:order val="1"/>
          <c:tx>
            <c:strRef>
              <c:f>Q176_2!$C$1</c:f>
              <c:strCache>
                <c:ptCount val="1"/>
                <c:pt idx="0">
                  <c:v>Older</c:v>
                </c:pt>
              </c:strCache>
            </c:strRef>
          </c:tx>
          <c:spPr>
            <a:solidFill>
              <a:schemeClr val="accent5"/>
            </a:solidFill>
            <a:ln>
              <a:noFill/>
            </a:ln>
            <a:effectLst/>
          </c:spPr>
          <c:invertIfNegative val="0"/>
          <c:dLbls>
            <c:dLbl>
              <c:idx val="3"/>
              <c:layout>
                <c:manualLayout>
                  <c:x val="6.5163945045757145E-3"/>
                  <c:y val="5.2765646987849709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FB9-435B-8913-4672EE50C85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Q176_2!$A$2:$A$5</c:f>
              <c:strCache>
                <c:ptCount val="4"/>
                <c:pt idx="0">
                  <c:v>Other COVID-related adaptations, new approaches, or practices not specified  </c:v>
                </c:pt>
                <c:pt idx="1">
                  <c:v>We offer COVID vaccination referrals to outreach contacts  </c:v>
                </c:pt>
                <c:pt idx="2">
                  <c:v>We offer COVID testing referrals to outreach contacts  </c:v>
                </c:pt>
                <c:pt idx="3">
                  <c:v>We include face masks or coverings in our supplies we offer to outreach contacts  </c:v>
                </c:pt>
              </c:strCache>
            </c:strRef>
          </c:cat>
          <c:val>
            <c:numRef>
              <c:f>Q176_2!$C$2:$C$5</c:f>
              <c:numCache>
                <c:formatCode>0%</c:formatCode>
                <c:ptCount val="4"/>
                <c:pt idx="0">
                  <c:v>0.01</c:v>
                </c:pt>
                <c:pt idx="1">
                  <c:v>0.19</c:v>
                </c:pt>
                <c:pt idx="2">
                  <c:v>0.28999999999999998</c:v>
                </c:pt>
                <c:pt idx="3">
                  <c:v>0.38</c:v>
                </c:pt>
              </c:numCache>
            </c:numRef>
          </c:val>
          <c:extLst>
            <c:ext xmlns:c16="http://schemas.microsoft.com/office/drawing/2014/chart" uri="{C3380CC4-5D6E-409C-BE32-E72D297353CC}">
              <c16:uniqueId val="{00000001-3EC3-4E80-BF90-9C4D44F96CDC}"/>
            </c:ext>
          </c:extLst>
        </c:ser>
        <c:dLbls>
          <c:showLegendKey val="0"/>
          <c:showVal val="0"/>
          <c:showCatName val="0"/>
          <c:showSerName val="0"/>
          <c:showPercent val="0"/>
          <c:showBubbleSize val="0"/>
        </c:dLbls>
        <c:gapWidth val="182"/>
        <c:axId val="2060802527"/>
        <c:axId val="903587807"/>
      </c:barChart>
      <c:catAx>
        <c:axId val="20608025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903587807"/>
        <c:crosses val="autoZero"/>
        <c:auto val="1"/>
        <c:lblAlgn val="ctr"/>
        <c:lblOffset val="100"/>
        <c:noMultiLvlLbl val="0"/>
      </c:catAx>
      <c:valAx>
        <c:axId val="903587807"/>
        <c:scaling>
          <c:orientation val="minMax"/>
          <c:max val="0.600000000000000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Percentage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060802527"/>
        <c:crosses val="autoZero"/>
        <c:crossBetween val="between"/>
      </c:valAx>
      <c:spPr>
        <a:noFill/>
        <a:ln>
          <a:noFill/>
        </a:ln>
        <a:effectLst/>
      </c:spPr>
    </c:plotArea>
    <c:legend>
      <c:legendPos val="b"/>
      <c:layout>
        <c:manualLayout>
          <c:xMode val="edge"/>
          <c:yMode val="edge"/>
          <c:x val="0.24542139906990015"/>
          <c:y val="0.86641195108028712"/>
          <c:w val="0.32669802745659737"/>
          <c:h val="7.384040536599591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t>Vitual Outreach and Resources</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60853658486538886"/>
          <c:y val="0.16250000000000003"/>
          <c:w val="0.34997289168799373"/>
          <c:h val="0.53458552055993003"/>
        </c:manualLayout>
      </c:layout>
      <c:barChart>
        <c:barDir val="bar"/>
        <c:grouping val="clustered"/>
        <c:varyColors val="0"/>
        <c:ser>
          <c:idx val="0"/>
          <c:order val="0"/>
          <c:tx>
            <c:strRef>
              <c:f>Q176_3!$B$1</c:f>
              <c:strCache>
                <c:ptCount val="1"/>
                <c:pt idx="0">
                  <c:v>Newer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Q176_3!$A$2:$A$5</c:f>
              <c:strCache>
                <c:ptCount val="4"/>
                <c:pt idx="0">
                  <c:v>We distribute phones to outreach contacts who do not have them  </c:v>
                </c:pt>
                <c:pt idx="1">
                  <c:v>We are more likely to phone or text the overdose survivor before conducting in person outreach  </c:v>
                </c:pt>
                <c:pt idx="2">
                  <c:v>We offer or facilitate telemedicine for medication for opioid use disorder  </c:v>
                </c:pt>
                <c:pt idx="3">
                  <c:v>We recommend Virtual spotting</c:v>
                </c:pt>
              </c:strCache>
            </c:strRef>
          </c:cat>
          <c:val>
            <c:numRef>
              <c:f>Q176_3!$B$2:$B$5</c:f>
              <c:numCache>
                <c:formatCode>0%</c:formatCode>
                <c:ptCount val="4"/>
                <c:pt idx="0">
                  <c:v>0.05</c:v>
                </c:pt>
                <c:pt idx="1">
                  <c:v>0.06</c:v>
                </c:pt>
                <c:pt idx="2">
                  <c:v>0.08</c:v>
                </c:pt>
                <c:pt idx="3">
                  <c:v>0.08</c:v>
                </c:pt>
              </c:numCache>
            </c:numRef>
          </c:val>
          <c:extLst>
            <c:ext xmlns:c16="http://schemas.microsoft.com/office/drawing/2014/chart" uri="{C3380CC4-5D6E-409C-BE32-E72D297353CC}">
              <c16:uniqueId val="{00000000-D302-4A5D-9650-AEB9D4A179F6}"/>
            </c:ext>
          </c:extLst>
        </c:ser>
        <c:ser>
          <c:idx val="1"/>
          <c:order val="1"/>
          <c:tx>
            <c:strRef>
              <c:f>Q176_3!$C$1</c:f>
              <c:strCache>
                <c:ptCount val="1"/>
                <c:pt idx="0">
                  <c:v>Older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Q176_3!$A$2:$A$5</c:f>
              <c:strCache>
                <c:ptCount val="4"/>
                <c:pt idx="0">
                  <c:v>We distribute phones to outreach contacts who do not have them  </c:v>
                </c:pt>
                <c:pt idx="1">
                  <c:v>We are more likely to phone or text the overdose survivor before conducting in person outreach  </c:v>
                </c:pt>
                <c:pt idx="2">
                  <c:v>We offer or facilitate telemedicine for medication for opioid use disorder  </c:v>
                </c:pt>
                <c:pt idx="3">
                  <c:v>We recommend Virtual spotting</c:v>
                </c:pt>
              </c:strCache>
            </c:strRef>
          </c:cat>
          <c:val>
            <c:numRef>
              <c:f>Q176_3!$C$2:$C$5</c:f>
              <c:numCache>
                <c:formatCode>0%</c:formatCode>
                <c:ptCount val="4"/>
                <c:pt idx="0">
                  <c:v>0.11</c:v>
                </c:pt>
                <c:pt idx="1">
                  <c:v>0.23</c:v>
                </c:pt>
                <c:pt idx="2">
                  <c:v>0.25</c:v>
                </c:pt>
                <c:pt idx="3">
                  <c:v>0.45</c:v>
                </c:pt>
              </c:numCache>
            </c:numRef>
          </c:val>
          <c:extLst>
            <c:ext xmlns:c16="http://schemas.microsoft.com/office/drawing/2014/chart" uri="{C3380CC4-5D6E-409C-BE32-E72D297353CC}">
              <c16:uniqueId val="{00000001-D302-4A5D-9650-AEB9D4A179F6}"/>
            </c:ext>
          </c:extLst>
        </c:ser>
        <c:dLbls>
          <c:showLegendKey val="0"/>
          <c:showVal val="0"/>
          <c:showCatName val="0"/>
          <c:showSerName val="0"/>
          <c:showPercent val="0"/>
          <c:showBubbleSize val="0"/>
        </c:dLbls>
        <c:gapWidth val="182"/>
        <c:axId val="392124175"/>
        <c:axId val="392125007"/>
      </c:barChart>
      <c:catAx>
        <c:axId val="3921241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392125007"/>
        <c:crosses val="autoZero"/>
        <c:auto val="1"/>
        <c:lblAlgn val="ctr"/>
        <c:lblOffset val="100"/>
        <c:noMultiLvlLbl val="0"/>
      </c:catAx>
      <c:valAx>
        <c:axId val="392125007"/>
        <c:scaling>
          <c:orientation val="minMax"/>
          <c:max val="0.600000000000000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Percentage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92124175"/>
        <c:crosses val="autoZero"/>
        <c:crossBetween val="between"/>
        <c:majorUnit val="0.1"/>
      </c:valAx>
      <c:spPr>
        <a:noFill/>
        <a:ln>
          <a:noFill/>
        </a:ln>
        <a:effectLst/>
      </c:spPr>
    </c:plotArea>
    <c:legend>
      <c:legendPos val="b"/>
      <c:layout>
        <c:manualLayout>
          <c:xMode val="edge"/>
          <c:yMode val="edge"/>
          <c:x val="0.31728887957518132"/>
          <c:y val="0.85618875765529312"/>
          <c:w val="0.36542224084963737"/>
          <c:h val="7.899642752989209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t>Culturally Responsive, Customized Outreach Efforts</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56466672012149477"/>
          <c:y val="0.1763888888888889"/>
          <c:w val="0.37957201792105388"/>
          <c:h val="0.53458552055993003"/>
        </c:manualLayout>
      </c:layout>
      <c:barChart>
        <c:barDir val="bar"/>
        <c:grouping val="clustered"/>
        <c:varyColors val="0"/>
        <c:ser>
          <c:idx val="0"/>
          <c:order val="0"/>
          <c:tx>
            <c:strRef>
              <c:f>Q176_4!$B$1</c:f>
              <c:strCache>
                <c:ptCount val="1"/>
                <c:pt idx="0">
                  <c:v>Newer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Q176_4!$A$2:$A$4</c:f>
              <c:strCache>
                <c:ptCount val="3"/>
                <c:pt idx="0">
                  <c:v>We have changed the make-up of our outreach team staffing to reflect the racial and ethnic diversity of the community</c:v>
                </c:pt>
                <c:pt idx="1">
                  <c:v>We refer individuals to services that are customized to people who are Black, Latinx, or Native  </c:v>
                </c:pt>
                <c:pt idx="2">
                  <c:v>We have started conducting outreach for suspected cocaine and methamphetamine  </c:v>
                </c:pt>
              </c:strCache>
            </c:strRef>
          </c:cat>
          <c:val>
            <c:numRef>
              <c:f>Q176_4!$B$2:$B$4</c:f>
              <c:numCache>
                <c:formatCode>0%</c:formatCode>
                <c:ptCount val="3"/>
                <c:pt idx="0">
                  <c:v>0</c:v>
                </c:pt>
                <c:pt idx="1">
                  <c:v>0.08</c:v>
                </c:pt>
                <c:pt idx="2">
                  <c:v>0.08</c:v>
                </c:pt>
              </c:numCache>
            </c:numRef>
          </c:val>
          <c:extLst>
            <c:ext xmlns:c16="http://schemas.microsoft.com/office/drawing/2014/chart" uri="{C3380CC4-5D6E-409C-BE32-E72D297353CC}">
              <c16:uniqueId val="{00000000-64C6-4688-9281-1E451B728AD3}"/>
            </c:ext>
          </c:extLst>
        </c:ser>
        <c:ser>
          <c:idx val="1"/>
          <c:order val="1"/>
          <c:tx>
            <c:strRef>
              <c:f>Q176_4!$C$1</c:f>
              <c:strCache>
                <c:ptCount val="1"/>
                <c:pt idx="0">
                  <c:v>Older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Q176_4!$A$2:$A$4</c:f>
              <c:strCache>
                <c:ptCount val="3"/>
                <c:pt idx="0">
                  <c:v>We have changed the make-up of our outreach team staffing to reflect the racial and ethnic diversity of the community</c:v>
                </c:pt>
                <c:pt idx="1">
                  <c:v>We refer individuals to services that are customized to people who are Black, Latinx, or Native  </c:v>
                </c:pt>
                <c:pt idx="2">
                  <c:v>We have started conducting outreach for suspected cocaine and methamphetamine  </c:v>
                </c:pt>
              </c:strCache>
            </c:strRef>
          </c:cat>
          <c:val>
            <c:numRef>
              <c:f>Q176_4!$C$2:$C$4</c:f>
              <c:numCache>
                <c:formatCode>0%</c:formatCode>
                <c:ptCount val="3"/>
                <c:pt idx="0">
                  <c:v>0.04</c:v>
                </c:pt>
                <c:pt idx="1">
                  <c:v>0.32</c:v>
                </c:pt>
                <c:pt idx="2">
                  <c:v>0.43</c:v>
                </c:pt>
              </c:numCache>
            </c:numRef>
          </c:val>
          <c:extLst>
            <c:ext xmlns:c16="http://schemas.microsoft.com/office/drawing/2014/chart" uri="{C3380CC4-5D6E-409C-BE32-E72D297353CC}">
              <c16:uniqueId val="{00000001-64C6-4688-9281-1E451B728AD3}"/>
            </c:ext>
          </c:extLst>
        </c:ser>
        <c:dLbls>
          <c:showLegendKey val="0"/>
          <c:showVal val="0"/>
          <c:showCatName val="0"/>
          <c:showSerName val="0"/>
          <c:showPercent val="0"/>
          <c:showBubbleSize val="0"/>
        </c:dLbls>
        <c:gapWidth val="182"/>
        <c:axId val="395590239"/>
        <c:axId val="395590655"/>
      </c:barChart>
      <c:catAx>
        <c:axId val="3955902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395590655"/>
        <c:crosses val="autoZero"/>
        <c:auto val="1"/>
        <c:lblAlgn val="ctr"/>
        <c:lblOffset val="100"/>
        <c:noMultiLvlLbl val="0"/>
      </c:catAx>
      <c:valAx>
        <c:axId val="395590655"/>
        <c:scaling>
          <c:orientation val="minMax"/>
          <c:max val="0.600000000000000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Percentage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95590239"/>
        <c:crosses val="autoZero"/>
        <c:crossBetween val="between"/>
        <c:majorUnit val="0.1"/>
      </c:valAx>
      <c:spPr>
        <a:noFill/>
        <a:ln>
          <a:noFill/>
        </a:ln>
        <a:effectLst/>
      </c:spPr>
    </c:plotArea>
    <c:legend>
      <c:legendPos val="b"/>
      <c:layout>
        <c:manualLayout>
          <c:xMode val="edge"/>
          <c:yMode val="edge"/>
          <c:x val="0.26153575204810109"/>
          <c:y val="0.88396653543307091"/>
          <c:w val="0.36542224084963737"/>
          <c:h val="7.899642752989209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j-lt"/>
                <a:ea typeface="+mn-ea"/>
                <a:cs typeface="+mn-cs"/>
              </a:defRPr>
            </a:pPr>
            <a:r>
              <a:rPr lang="en-US" sz="1600" b="1"/>
              <a:t>Harm reduction supplies and services</a:t>
            </a:r>
          </a:p>
        </c:rich>
      </c:tx>
      <c:layout>
        <c:manualLayout>
          <c:xMode val="edge"/>
          <c:yMode val="edge"/>
          <c:x val="0.32750160014432189"/>
          <c:y val="5.9120043130984005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0.50750869267591081"/>
          <c:y val="0.15731942385836292"/>
          <c:w val="0.43216042960477052"/>
          <c:h val="0.64615614966970913"/>
        </c:manualLayout>
      </c:layout>
      <c:barChart>
        <c:barDir val="bar"/>
        <c:grouping val="clustered"/>
        <c:varyColors val="0"/>
        <c:ser>
          <c:idx val="0"/>
          <c:order val="0"/>
          <c:tx>
            <c:strRef>
              <c:f>Q185_new_3!$B$1</c:f>
              <c:strCache>
                <c:ptCount val="1"/>
                <c:pt idx="0">
                  <c:v>Newer (N=96)</c:v>
                </c:pt>
              </c:strCache>
            </c:strRef>
          </c:tx>
          <c:spPr>
            <a:solidFill>
              <a:schemeClr val="accent6"/>
            </a:solidFill>
            <a:ln>
              <a:noFill/>
            </a:ln>
            <a:effectLst/>
          </c:spPr>
          <c:invertIfNegative val="0"/>
          <c:dLbls>
            <c:dLbl>
              <c:idx val="0"/>
              <c:layout>
                <c:manualLayout>
                  <c:x val="1.5692535048720997E-3"/>
                  <c:y val="7.2763482586322668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5206-445A-852A-D71F88CE9E7C}"/>
                </c:ext>
              </c:extLst>
            </c:dLbl>
            <c:dLbl>
              <c:idx val="1"/>
              <c:layout>
                <c:manualLayout>
                  <c:x val="0"/>
                  <c:y val="2.4254494195441187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5206-445A-852A-D71F88CE9E7C}"/>
                </c:ext>
              </c:extLst>
            </c:dLbl>
            <c:dLbl>
              <c:idx val="2"/>
              <c:layout>
                <c:manualLayout>
                  <c:x val="0"/>
                  <c:y val="4.8508988390881481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206-445A-852A-D71F88CE9E7C}"/>
                </c:ext>
              </c:extLst>
            </c:dLbl>
            <c:dLbl>
              <c:idx val="4"/>
              <c:layout>
                <c:manualLayout>
                  <c:x val="1.9503734888444778E-2"/>
                  <c:y val="-4.4466059015933984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5206-445A-852A-D71F88CE9E7C}"/>
                </c:ext>
              </c:extLst>
            </c:dLbl>
            <c:dLbl>
              <c:idx val="5"/>
              <c:layout>
                <c:manualLayout>
                  <c:x val="1.6253112407037435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206-445A-852A-D71F88CE9E7C}"/>
                </c:ext>
              </c:extLst>
            </c:dLbl>
            <c:dLbl>
              <c:idx val="6"/>
              <c:layout>
                <c:manualLayout>
                  <c:x val="3.4131536054778366E-2"/>
                  <c:y val="1.455269651726471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206-445A-852A-D71F88CE9E7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Q185_new_3!$A$2:$A$8</c:f>
              <c:strCache>
                <c:ptCount val="7"/>
                <c:pt idx="0">
                  <c:v>Virtual spotting </c:v>
                </c:pt>
                <c:pt idx="1">
                  <c:v>Safer injection supplies</c:v>
                </c:pt>
                <c:pt idx="2">
                  <c:v>Safer smoking kits  </c:v>
                </c:pt>
                <c:pt idx="3">
                  <c:v>Safer sex supplies   </c:v>
                </c:pt>
                <c:pt idx="4">
                  <c:v>Fentanyl test strips  </c:v>
                </c:pt>
                <c:pt idx="5">
                  <c:v>Naloxone rescue kits  </c:v>
                </c:pt>
                <c:pt idx="6">
                  <c:v>Harm reduction education</c:v>
                </c:pt>
              </c:strCache>
            </c:strRef>
          </c:cat>
          <c:val>
            <c:numRef>
              <c:f>Q185_new_3!$B$2:$B$8</c:f>
              <c:numCache>
                <c:formatCode>0%</c:formatCode>
                <c:ptCount val="7"/>
                <c:pt idx="0">
                  <c:v>0</c:v>
                </c:pt>
                <c:pt idx="1">
                  <c:v>7.0000000000000007E-2</c:v>
                </c:pt>
                <c:pt idx="2">
                  <c:v>7.0000000000000007E-2</c:v>
                </c:pt>
                <c:pt idx="3">
                  <c:v>0.57999999999999996</c:v>
                </c:pt>
                <c:pt idx="4">
                  <c:v>0.94</c:v>
                </c:pt>
                <c:pt idx="5">
                  <c:v>0.97</c:v>
                </c:pt>
                <c:pt idx="6">
                  <c:v>0.73</c:v>
                </c:pt>
              </c:numCache>
            </c:numRef>
          </c:val>
          <c:extLst>
            <c:ext xmlns:c16="http://schemas.microsoft.com/office/drawing/2014/chart" uri="{C3380CC4-5D6E-409C-BE32-E72D297353CC}">
              <c16:uniqueId val="{00000000-5206-445A-852A-D71F88CE9E7C}"/>
            </c:ext>
          </c:extLst>
        </c:ser>
        <c:ser>
          <c:idx val="1"/>
          <c:order val="1"/>
          <c:tx>
            <c:strRef>
              <c:f>Q185_new_3!$C$1</c:f>
              <c:strCache>
                <c:ptCount val="1"/>
                <c:pt idx="0">
                  <c:v>Older (N=159)</c:v>
                </c:pt>
              </c:strCache>
            </c:strRef>
          </c:tx>
          <c:spPr>
            <a:solidFill>
              <a:schemeClr val="accent5"/>
            </a:solidFill>
            <a:ln>
              <a:noFill/>
            </a:ln>
            <a:effectLst/>
          </c:spPr>
          <c:invertIfNegative val="0"/>
          <c:dLbls>
            <c:dLbl>
              <c:idx val="3"/>
              <c:layout>
                <c:manualLayout>
                  <c:x val="-1.1918811411367537E-16"/>
                  <c:y val="-1.455269651726471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5206-445A-852A-D71F88CE9E7C}"/>
                </c:ext>
              </c:extLst>
            </c:dLbl>
            <c:dLbl>
              <c:idx val="4"/>
              <c:layout>
                <c:manualLayout>
                  <c:x val="0"/>
                  <c:y val="-1.212724709772063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5206-445A-852A-D71F88CE9E7C}"/>
                </c:ext>
              </c:extLst>
            </c:dLbl>
            <c:dLbl>
              <c:idx val="5"/>
              <c:layout>
                <c:manualLayout>
                  <c:x val="0"/>
                  <c:y val="-7.276348258632356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5206-445A-852A-D71F88CE9E7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Q185_new_3!$A$2:$A$8</c:f>
              <c:strCache>
                <c:ptCount val="7"/>
                <c:pt idx="0">
                  <c:v>Virtual spotting </c:v>
                </c:pt>
                <c:pt idx="1">
                  <c:v>Safer injection supplies</c:v>
                </c:pt>
                <c:pt idx="2">
                  <c:v>Safer smoking kits  </c:v>
                </c:pt>
                <c:pt idx="3">
                  <c:v>Safer sex supplies   </c:v>
                </c:pt>
                <c:pt idx="4">
                  <c:v>Fentanyl test strips  </c:v>
                </c:pt>
                <c:pt idx="5">
                  <c:v>Naloxone rescue kits  </c:v>
                </c:pt>
                <c:pt idx="6">
                  <c:v>Harm reduction education</c:v>
                </c:pt>
              </c:strCache>
            </c:strRef>
          </c:cat>
          <c:val>
            <c:numRef>
              <c:f>Q185_new_3!$C$2:$C$8</c:f>
              <c:numCache>
                <c:formatCode>0%</c:formatCode>
                <c:ptCount val="7"/>
                <c:pt idx="0">
                  <c:v>0.18</c:v>
                </c:pt>
                <c:pt idx="1">
                  <c:v>0.24</c:v>
                </c:pt>
                <c:pt idx="2">
                  <c:v>0.27</c:v>
                </c:pt>
                <c:pt idx="3">
                  <c:v>0.43</c:v>
                </c:pt>
                <c:pt idx="4">
                  <c:v>0.6</c:v>
                </c:pt>
                <c:pt idx="5">
                  <c:v>0.79</c:v>
                </c:pt>
                <c:pt idx="6">
                  <c:v>0.81</c:v>
                </c:pt>
              </c:numCache>
            </c:numRef>
          </c:val>
          <c:extLst>
            <c:ext xmlns:c16="http://schemas.microsoft.com/office/drawing/2014/chart" uri="{C3380CC4-5D6E-409C-BE32-E72D297353CC}">
              <c16:uniqueId val="{00000001-5206-445A-852A-D71F88CE9E7C}"/>
            </c:ext>
          </c:extLst>
        </c:ser>
        <c:dLbls>
          <c:showLegendKey val="0"/>
          <c:showVal val="0"/>
          <c:showCatName val="0"/>
          <c:showSerName val="0"/>
          <c:showPercent val="0"/>
          <c:showBubbleSize val="0"/>
        </c:dLbls>
        <c:gapWidth val="182"/>
        <c:axId val="2060802943"/>
        <c:axId val="2060803775"/>
      </c:barChart>
      <c:catAx>
        <c:axId val="20608029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crossAx val="2060803775"/>
        <c:crosses val="autoZero"/>
        <c:auto val="1"/>
        <c:lblAlgn val="ctr"/>
        <c:lblOffset val="100"/>
        <c:noMultiLvlLbl val="0"/>
      </c:catAx>
      <c:valAx>
        <c:axId val="2060803775"/>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solidFill>
                    <a:latin typeface="+mj-lt"/>
                    <a:ea typeface="+mn-ea"/>
                    <a:cs typeface="+mn-cs"/>
                  </a:defRPr>
                </a:pPr>
                <a:r>
                  <a:rPr lang="en-US" sz="1200"/>
                  <a:t>Percentage</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crossAx val="2060802943"/>
        <c:crosses val="autoZero"/>
        <c:crossBetween val="between"/>
      </c:valAx>
      <c:spPr>
        <a:noFill/>
        <a:ln>
          <a:noFill/>
        </a:ln>
        <a:effectLst/>
      </c:spPr>
    </c:plotArea>
    <c:legend>
      <c:legendPos val="b"/>
      <c:layout>
        <c:manualLayout>
          <c:xMode val="edge"/>
          <c:yMode val="edge"/>
          <c:x val="0.26852917699449647"/>
          <c:y val="0.91285073765174096"/>
          <c:w val="0.44567998102068201"/>
          <c:h val="4.9891112599484005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latin typeface="+mj-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j-lt"/>
                <a:ea typeface="+mn-ea"/>
                <a:cs typeface="+mn-cs"/>
              </a:defRPr>
            </a:pPr>
            <a:r>
              <a:rPr lang="en-US" sz="1800" b="1"/>
              <a:t>COVID Prevention Supplies and Services</a:t>
            </a:r>
          </a:p>
        </c:rich>
      </c:tx>
      <c:layout>
        <c:manualLayout>
          <c:xMode val="edge"/>
          <c:yMode val="edge"/>
          <c:x val="0.3118382666536097"/>
          <c:y val="6.2091356020252536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0.54547325859126383"/>
          <c:y val="0.2294271373679882"/>
          <c:w val="0.42669851315887825"/>
          <c:h val="0.53796369407875766"/>
        </c:manualLayout>
      </c:layout>
      <c:barChart>
        <c:barDir val="bar"/>
        <c:grouping val="clustered"/>
        <c:varyColors val="0"/>
        <c:ser>
          <c:idx val="0"/>
          <c:order val="0"/>
          <c:tx>
            <c:strRef>
              <c:f>Q176_2!$B$1</c:f>
              <c:strCache>
                <c:ptCount val="1"/>
                <c:pt idx="0">
                  <c:v>Newer (N=65)</c:v>
                </c:pt>
              </c:strCache>
            </c:strRef>
          </c:tx>
          <c:spPr>
            <a:solidFill>
              <a:schemeClr val="accent6"/>
            </a:solidFill>
            <a:ln>
              <a:noFill/>
            </a:ln>
            <a:effectLst/>
          </c:spPr>
          <c:invertIfNegative val="0"/>
          <c:dLbls>
            <c:dLbl>
              <c:idx val="0"/>
              <c:layout>
                <c:manualLayout>
                  <c:x val="1.14036903830075E-2"/>
                  <c:y val="2.6382823493925192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9B8-4DA1-A4A1-266CE018F4B3}"/>
                </c:ext>
              </c:extLst>
            </c:dLbl>
            <c:dLbl>
              <c:idx val="1"/>
              <c:layout>
                <c:manualLayout>
                  <c:x val="-1.1946585250416556E-16"/>
                  <c:y val="2.110625879513998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9B8-4DA1-A4A1-266CE018F4B3}"/>
                </c:ext>
              </c:extLst>
            </c:dLbl>
            <c:dLbl>
              <c:idx val="2"/>
              <c:layout>
                <c:manualLayout>
                  <c:x val="-1.1946585250416556E-16"/>
                  <c:y val="1.582969409635505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9B8-4DA1-A4A1-266CE018F4B3}"/>
                </c:ext>
              </c:extLst>
            </c:dLbl>
            <c:dLbl>
              <c:idx val="3"/>
              <c:layout>
                <c:manualLayout>
                  <c:x val="0"/>
                  <c:y val="3.69359528914950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B8-4DA1-A4A1-266CE018F4B3}"/>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Q176_2!$A$2:$A$4</c:f>
              <c:strCache>
                <c:ptCount val="3"/>
                <c:pt idx="0">
                  <c:v>We offer COVID vaccination referrals to outreach contacts  </c:v>
                </c:pt>
                <c:pt idx="1">
                  <c:v>We offer COVID testing referrals to outreach contacts  </c:v>
                </c:pt>
                <c:pt idx="2">
                  <c:v>We include face masks or coverings in our supplies we offer to outreach contacts  </c:v>
                </c:pt>
              </c:strCache>
            </c:strRef>
          </c:cat>
          <c:val>
            <c:numRef>
              <c:f>Q176_2!$B$2:$B$4</c:f>
              <c:numCache>
                <c:formatCode>0%</c:formatCode>
                <c:ptCount val="3"/>
                <c:pt idx="0">
                  <c:v>0.03</c:v>
                </c:pt>
                <c:pt idx="1">
                  <c:v>0.03</c:v>
                </c:pt>
                <c:pt idx="2">
                  <c:v>0.08</c:v>
                </c:pt>
              </c:numCache>
            </c:numRef>
          </c:val>
          <c:extLst>
            <c:ext xmlns:c16="http://schemas.microsoft.com/office/drawing/2014/chart" uri="{C3380CC4-5D6E-409C-BE32-E72D297353CC}">
              <c16:uniqueId val="{00000004-89B8-4DA1-A4A1-266CE018F4B3}"/>
            </c:ext>
          </c:extLst>
        </c:ser>
        <c:ser>
          <c:idx val="1"/>
          <c:order val="1"/>
          <c:tx>
            <c:strRef>
              <c:f>Q176_2!$C$1</c:f>
              <c:strCache>
                <c:ptCount val="1"/>
                <c:pt idx="0">
                  <c:v>Older (N=157)</c:v>
                </c:pt>
              </c:strCache>
            </c:strRef>
          </c:tx>
          <c:spPr>
            <a:solidFill>
              <a:schemeClr val="accent5"/>
            </a:solidFill>
            <a:ln>
              <a:noFill/>
            </a:ln>
            <a:effectLst/>
          </c:spPr>
          <c:invertIfNegative val="0"/>
          <c:dLbls>
            <c:dLbl>
              <c:idx val="0"/>
              <c:layout>
                <c:manualLayout>
                  <c:x val="2.1928791368393583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89B8-4DA1-A4A1-266CE018F4B3}"/>
                </c:ext>
              </c:extLst>
            </c:dLbl>
            <c:dLbl>
              <c:idx val="3"/>
              <c:layout>
                <c:manualLayout>
                  <c:x val="6.5163945045757145E-3"/>
                  <c:y val="5.27656469878497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B8-4DA1-A4A1-266CE018F4B3}"/>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Q176_2!$A$2:$A$4</c:f>
              <c:strCache>
                <c:ptCount val="3"/>
                <c:pt idx="0">
                  <c:v>We offer COVID vaccination referrals to outreach contacts  </c:v>
                </c:pt>
                <c:pt idx="1">
                  <c:v>We offer COVID testing referrals to outreach contacts  </c:v>
                </c:pt>
                <c:pt idx="2">
                  <c:v>We include face masks or coverings in our supplies we offer to outreach contacts  </c:v>
                </c:pt>
              </c:strCache>
            </c:strRef>
          </c:cat>
          <c:val>
            <c:numRef>
              <c:f>Q176_2!$C$2:$C$4</c:f>
              <c:numCache>
                <c:formatCode>0%</c:formatCode>
                <c:ptCount val="3"/>
                <c:pt idx="0">
                  <c:v>0.19</c:v>
                </c:pt>
                <c:pt idx="1">
                  <c:v>0.28999999999999998</c:v>
                </c:pt>
                <c:pt idx="2">
                  <c:v>0.38</c:v>
                </c:pt>
              </c:numCache>
            </c:numRef>
          </c:val>
          <c:extLst>
            <c:ext xmlns:c16="http://schemas.microsoft.com/office/drawing/2014/chart" uri="{C3380CC4-5D6E-409C-BE32-E72D297353CC}">
              <c16:uniqueId val="{00000006-89B8-4DA1-A4A1-266CE018F4B3}"/>
            </c:ext>
          </c:extLst>
        </c:ser>
        <c:dLbls>
          <c:showLegendKey val="0"/>
          <c:showVal val="0"/>
          <c:showCatName val="0"/>
          <c:showSerName val="0"/>
          <c:showPercent val="0"/>
          <c:showBubbleSize val="0"/>
        </c:dLbls>
        <c:gapWidth val="182"/>
        <c:axId val="2060802527"/>
        <c:axId val="903587807"/>
      </c:barChart>
      <c:catAx>
        <c:axId val="20608025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crossAx val="903587807"/>
        <c:crosses val="autoZero"/>
        <c:auto val="1"/>
        <c:lblAlgn val="ctr"/>
        <c:lblOffset val="100"/>
        <c:noMultiLvlLbl val="0"/>
      </c:catAx>
      <c:valAx>
        <c:axId val="903587807"/>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j-lt"/>
                    <a:ea typeface="+mn-ea"/>
                    <a:cs typeface="+mn-cs"/>
                  </a:defRPr>
                </a:pPr>
                <a:r>
                  <a:rPr lang="en-US" sz="1400"/>
                  <a:t>Percentage</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j-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j-lt"/>
                <a:ea typeface="+mn-ea"/>
                <a:cs typeface="+mn-cs"/>
              </a:defRPr>
            </a:pPr>
            <a:endParaRPr lang="en-US"/>
          </a:p>
        </c:txPr>
        <c:crossAx val="2060802527"/>
        <c:crosses val="autoZero"/>
        <c:crossBetween val="between"/>
        <c:majorUnit val="0.25"/>
      </c:valAx>
      <c:spPr>
        <a:noFill/>
        <a:ln>
          <a:noFill/>
        </a:ln>
        <a:effectLst/>
      </c:spPr>
    </c:plotArea>
    <c:legend>
      <c:legendPos val="b"/>
      <c:layout>
        <c:manualLayout>
          <c:xMode val="edge"/>
          <c:yMode val="edge"/>
          <c:x val="0.27518191153447025"/>
          <c:y val="0.90774495548743517"/>
          <c:w val="0.42694394788791706"/>
          <c:h val="7.384040536599591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latin typeface="+mj-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j-lt"/>
                <a:ea typeface="+mn-ea"/>
                <a:cs typeface="+mn-cs"/>
              </a:defRPr>
            </a:pPr>
            <a:r>
              <a:rPr lang="en-US" sz="1800" b="1" dirty="0"/>
              <a:t>Harm Reduction Supplies and Services</a:t>
            </a:r>
          </a:p>
        </c:rich>
      </c:tx>
      <c:layout>
        <c:manualLayout>
          <c:xMode val="edge"/>
          <c:yMode val="edge"/>
          <c:x val="0.31690420748672204"/>
          <c:y val="2.4244465150872162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j-lt"/>
              <a:ea typeface="+mn-ea"/>
              <a:cs typeface="+mn-cs"/>
            </a:defRPr>
          </a:pPr>
          <a:endParaRPr lang="en-US"/>
        </a:p>
      </c:txPr>
    </c:title>
    <c:autoTitleDeleted val="0"/>
    <c:plotArea>
      <c:layout>
        <c:manualLayout>
          <c:layoutTarget val="inner"/>
          <c:xMode val="edge"/>
          <c:yMode val="edge"/>
          <c:x val="0.56655116779638959"/>
          <c:y val="9.8906943946984113E-2"/>
          <c:w val="0.39568276272354558"/>
          <c:h val="0.72620210840036081"/>
        </c:manualLayout>
      </c:layout>
      <c:barChart>
        <c:barDir val="bar"/>
        <c:grouping val="clustered"/>
        <c:varyColors val="0"/>
        <c:ser>
          <c:idx val="0"/>
          <c:order val="0"/>
          <c:tx>
            <c:strRef>
              <c:f>Q176_1!$B$1</c:f>
              <c:strCache>
                <c:ptCount val="1"/>
                <c:pt idx="0">
                  <c:v>Newer (N=65)</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Q176_1!$A$2:$A$6</c:f>
              <c:strCache>
                <c:ptCount val="5"/>
                <c:pt idx="0">
                  <c:v>We are offering drug checking to outreach contacts  </c:v>
                </c:pt>
                <c:pt idx="1">
                  <c:v>We include syringes and injection equipment in supplies we offer</c:v>
                </c:pt>
                <c:pt idx="2">
                  <c:v>We include safer smoking supplies, including pipes, in supplies we offer</c:v>
                </c:pt>
                <c:pt idx="3">
                  <c:v>We include fentanyl test strips in our supplies we offer</c:v>
                </c:pt>
                <c:pt idx="4">
                  <c:v>We will drop off naloxone rescue kits</c:v>
                </c:pt>
              </c:strCache>
            </c:strRef>
          </c:cat>
          <c:val>
            <c:numRef>
              <c:f>Q176_1!$B$2:$B$6</c:f>
              <c:numCache>
                <c:formatCode>0%</c:formatCode>
                <c:ptCount val="5"/>
                <c:pt idx="0">
                  <c:v>0.05</c:v>
                </c:pt>
                <c:pt idx="1">
                  <c:v>0.05</c:v>
                </c:pt>
                <c:pt idx="2">
                  <c:v>0.08</c:v>
                </c:pt>
                <c:pt idx="3">
                  <c:v>0.52</c:v>
                </c:pt>
                <c:pt idx="4">
                  <c:v>0.06</c:v>
                </c:pt>
              </c:numCache>
            </c:numRef>
          </c:val>
          <c:extLst>
            <c:ext xmlns:c16="http://schemas.microsoft.com/office/drawing/2014/chart" uri="{C3380CC4-5D6E-409C-BE32-E72D297353CC}">
              <c16:uniqueId val="{00000000-78F2-46C4-A83C-585B24258C94}"/>
            </c:ext>
          </c:extLst>
        </c:ser>
        <c:ser>
          <c:idx val="1"/>
          <c:order val="1"/>
          <c:tx>
            <c:strRef>
              <c:f>Q176_1!$C$1</c:f>
              <c:strCache>
                <c:ptCount val="1"/>
                <c:pt idx="0">
                  <c:v>Older (N=157)</c:v>
                </c:pt>
              </c:strCache>
            </c:strRef>
          </c:tx>
          <c:spPr>
            <a:solidFill>
              <a:schemeClr val="accent5"/>
            </a:solidFill>
            <a:ln>
              <a:noFill/>
            </a:ln>
            <a:effectLst/>
          </c:spPr>
          <c:invertIfNegative val="0"/>
          <c:dLbls>
            <c:dLbl>
              <c:idx val="2"/>
              <c:layout>
                <c:manualLayout>
                  <c:x val="9.2932461882139772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424-4301-BD87-BB3ACAEC4CDA}"/>
                </c:ext>
              </c:extLst>
            </c:dLbl>
            <c:dLbl>
              <c:idx val="4"/>
              <c:layout>
                <c:manualLayout>
                  <c:x val="2.7879738564642272E-2"/>
                  <c:y val="-2.0906095646256302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424-4301-BD87-BB3ACAEC4CDA}"/>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Q176_1!$A$2:$A$6</c:f>
              <c:strCache>
                <c:ptCount val="5"/>
                <c:pt idx="0">
                  <c:v>We are offering drug checking to outreach contacts  </c:v>
                </c:pt>
                <c:pt idx="1">
                  <c:v>We include syringes and injection equipment in supplies we offer</c:v>
                </c:pt>
                <c:pt idx="2">
                  <c:v>We include safer smoking supplies, including pipes, in supplies we offer</c:v>
                </c:pt>
                <c:pt idx="3">
                  <c:v>We include fentanyl test strips in our supplies we offer</c:v>
                </c:pt>
                <c:pt idx="4">
                  <c:v>We will drop off naloxone rescue kits</c:v>
                </c:pt>
              </c:strCache>
            </c:strRef>
          </c:cat>
          <c:val>
            <c:numRef>
              <c:f>Q176_1!$C$2:$C$6</c:f>
              <c:numCache>
                <c:formatCode>0%</c:formatCode>
                <c:ptCount val="5"/>
                <c:pt idx="0">
                  <c:v>0.06</c:v>
                </c:pt>
                <c:pt idx="1">
                  <c:v>0.15</c:v>
                </c:pt>
                <c:pt idx="2">
                  <c:v>0.22</c:v>
                </c:pt>
                <c:pt idx="3">
                  <c:v>0.34</c:v>
                </c:pt>
                <c:pt idx="4">
                  <c:v>0.42</c:v>
                </c:pt>
              </c:numCache>
            </c:numRef>
          </c:val>
          <c:extLst>
            <c:ext xmlns:c16="http://schemas.microsoft.com/office/drawing/2014/chart" uri="{C3380CC4-5D6E-409C-BE32-E72D297353CC}">
              <c16:uniqueId val="{00000001-78F2-46C4-A83C-585B24258C94}"/>
            </c:ext>
          </c:extLst>
        </c:ser>
        <c:dLbls>
          <c:showLegendKey val="0"/>
          <c:showVal val="0"/>
          <c:showCatName val="0"/>
          <c:showSerName val="0"/>
          <c:showPercent val="0"/>
          <c:showBubbleSize val="0"/>
        </c:dLbls>
        <c:gapWidth val="182"/>
        <c:axId val="395084335"/>
        <c:axId val="395085999"/>
      </c:barChart>
      <c:catAx>
        <c:axId val="3950843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crossAx val="395085999"/>
        <c:crosses val="autoZero"/>
        <c:auto val="1"/>
        <c:lblAlgn val="ctr"/>
        <c:lblOffset val="100"/>
        <c:noMultiLvlLbl val="0"/>
      </c:catAx>
      <c:valAx>
        <c:axId val="395085999"/>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j-lt"/>
                    <a:ea typeface="+mn-ea"/>
                    <a:cs typeface="+mn-cs"/>
                  </a:defRPr>
                </a:pPr>
                <a:r>
                  <a:rPr lang="en-US" sz="1400"/>
                  <a:t>Percentage</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j-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crossAx val="395084335"/>
        <c:crosses val="autoZero"/>
        <c:crossBetween val="between"/>
        <c:majorUnit val="0.25"/>
      </c:valAx>
      <c:spPr>
        <a:noFill/>
        <a:ln>
          <a:noFill/>
        </a:ln>
        <a:effectLst/>
      </c:spPr>
    </c:plotArea>
    <c:legend>
      <c:legendPos val="b"/>
      <c:layout>
        <c:manualLayout>
          <c:xMode val="edge"/>
          <c:yMode val="edge"/>
          <c:x val="0.2544894489336732"/>
          <c:y val="0.91817418268193851"/>
          <c:w val="0.45287257044725759"/>
          <c:h val="5.717646668037339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latin typeface="+mj-lt"/>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b="1" dirty="0"/>
              <a:t>Treatment-related services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Q185_new_1!$B$1</c:f>
              <c:strCache>
                <c:ptCount val="1"/>
                <c:pt idx="0">
                  <c:v>Newer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Q185_new_1!$A$2:$A$5</c:f>
              <c:strCache>
                <c:ptCount val="4"/>
                <c:pt idx="0">
                  <c:v>Outpatient medication for opioid use disorders </c:v>
                </c:pt>
                <c:pt idx="1">
                  <c:v>Testing for HIV and Hepatitis C Virus (HCV)</c:v>
                </c:pt>
                <c:pt idx="2">
                  <c:v>Counseling to encourage entry into treatment  </c:v>
                </c:pt>
                <c:pt idx="3">
                  <c:v>Addiction treatment navigation  </c:v>
                </c:pt>
              </c:strCache>
            </c:strRef>
          </c:cat>
          <c:val>
            <c:numRef>
              <c:f>Q185_new_1!$B$2:$B$5</c:f>
              <c:numCache>
                <c:formatCode>0%</c:formatCode>
                <c:ptCount val="4"/>
                <c:pt idx="0">
                  <c:v>0.03</c:v>
                </c:pt>
                <c:pt idx="1">
                  <c:v>0.05</c:v>
                </c:pt>
                <c:pt idx="2">
                  <c:v>0.74</c:v>
                </c:pt>
                <c:pt idx="3">
                  <c:v>0.69</c:v>
                </c:pt>
              </c:numCache>
            </c:numRef>
          </c:val>
          <c:extLst>
            <c:ext xmlns:c16="http://schemas.microsoft.com/office/drawing/2014/chart" uri="{C3380CC4-5D6E-409C-BE32-E72D297353CC}">
              <c16:uniqueId val="{00000000-F889-45EE-82B2-4A15E87BC415}"/>
            </c:ext>
          </c:extLst>
        </c:ser>
        <c:ser>
          <c:idx val="1"/>
          <c:order val="1"/>
          <c:tx>
            <c:strRef>
              <c:f>Q185_new_1!$C$1</c:f>
              <c:strCache>
                <c:ptCount val="1"/>
                <c:pt idx="0">
                  <c:v>Older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Q185_new_1!$A$2:$A$5</c:f>
              <c:strCache>
                <c:ptCount val="4"/>
                <c:pt idx="0">
                  <c:v>Outpatient medication for opioid use disorders </c:v>
                </c:pt>
                <c:pt idx="1">
                  <c:v>Testing for HIV and Hepatitis C Virus (HCV)</c:v>
                </c:pt>
                <c:pt idx="2">
                  <c:v>Counseling to encourage entry into treatment  </c:v>
                </c:pt>
                <c:pt idx="3">
                  <c:v>Addiction treatment navigation  </c:v>
                </c:pt>
              </c:strCache>
            </c:strRef>
          </c:cat>
          <c:val>
            <c:numRef>
              <c:f>Q185_new_1!$C$2:$C$5</c:f>
              <c:numCache>
                <c:formatCode>0%</c:formatCode>
                <c:ptCount val="4"/>
                <c:pt idx="0">
                  <c:v>0.05</c:v>
                </c:pt>
                <c:pt idx="1">
                  <c:v>0.09</c:v>
                </c:pt>
                <c:pt idx="2">
                  <c:v>0.63</c:v>
                </c:pt>
                <c:pt idx="3">
                  <c:v>0.9</c:v>
                </c:pt>
              </c:numCache>
            </c:numRef>
          </c:val>
          <c:extLst>
            <c:ext xmlns:c16="http://schemas.microsoft.com/office/drawing/2014/chart" uri="{C3380CC4-5D6E-409C-BE32-E72D297353CC}">
              <c16:uniqueId val="{00000001-F889-45EE-82B2-4A15E87BC415}"/>
            </c:ext>
          </c:extLst>
        </c:ser>
        <c:dLbls>
          <c:showLegendKey val="0"/>
          <c:showVal val="0"/>
          <c:showCatName val="0"/>
          <c:showSerName val="0"/>
          <c:showPercent val="0"/>
          <c:showBubbleSize val="0"/>
        </c:dLbls>
        <c:gapWidth val="182"/>
        <c:axId val="903586975"/>
        <c:axId val="903586143"/>
      </c:barChart>
      <c:catAx>
        <c:axId val="903586975"/>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b="1"/>
                  <a:t>Services</a:t>
                </a:r>
              </a:p>
            </c:rich>
          </c:tx>
          <c:layout>
            <c:manualLayout>
              <c:xMode val="edge"/>
              <c:yMode val="edge"/>
              <c:x val="1.2555383505530865E-2"/>
              <c:y val="0.31210629921259836"/>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903586143"/>
        <c:crosses val="autoZero"/>
        <c:auto val="1"/>
        <c:lblAlgn val="ctr"/>
        <c:lblOffset val="100"/>
        <c:noMultiLvlLbl val="0"/>
      </c:catAx>
      <c:valAx>
        <c:axId val="90358614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Percentage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90358697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b="1" dirty="0"/>
              <a:t>Concrete needs,</a:t>
            </a:r>
            <a:r>
              <a:rPr lang="en-US" b="1" baseline="0" dirty="0"/>
              <a:t> social services</a:t>
            </a:r>
            <a:endParaRPr lang="en-US"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53533337221876753"/>
          <c:y val="0.16712962962962963"/>
          <c:w val="0.42200530489593507"/>
          <c:h val="0.52141221930592008"/>
        </c:manualLayout>
      </c:layout>
      <c:barChart>
        <c:barDir val="bar"/>
        <c:grouping val="clustered"/>
        <c:varyColors val="0"/>
        <c:ser>
          <c:idx val="0"/>
          <c:order val="0"/>
          <c:tx>
            <c:strRef>
              <c:f>Q185_new_2!$B$1</c:f>
              <c:strCache>
                <c:ptCount val="1"/>
                <c:pt idx="0">
                  <c:v>Newer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Q185_new_2!$A$2:$A$6</c:f>
              <c:strCache>
                <c:ptCount val="5"/>
                <c:pt idx="0">
                  <c:v>Cell phones  </c:v>
                </c:pt>
                <c:pt idx="1">
                  <c:v>Employment assistance services  </c:v>
                </c:pt>
                <c:pt idx="2">
                  <c:v>Housing assistance services  </c:v>
                </c:pt>
                <c:pt idx="3">
                  <c:v>Food assistance services  </c:v>
                </c:pt>
                <c:pt idx="4">
                  <c:v>Transport to addiction treatment or other health providers  </c:v>
                </c:pt>
              </c:strCache>
            </c:strRef>
          </c:cat>
          <c:val>
            <c:numRef>
              <c:f>Q185_new_2!$B$2:$B$6</c:f>
              <c:numCache>
                <c:formatCode>0%</c:formatCode>
                <c:ptCount val="5"/>
                <c:pt idx="0">
                  <c:v>0.01</c:v>
                </c:pt>
                <c:pt idx="1">
                  <c:v>0.03</c:v>
                </c:pt>
                <c:pt idx="2">
                  <c:v>0.33</c:v>
                </c:pt>
                <c:pt idx="3">
                  <c:v>0.33</c:v>
                </c:pt>
                <c:pt idx="4">
                  <c:v>0.65</c:v>
                </c:pt>
              </c:numCache>
            </c:numRef>
          </c:val>
          <c:extLst>
            <c:ext xmlns:c16="http://schemas.microsoft.com/office/drawing/2014/chart" uri="{C3380CC4-5D6E-409C-BE32-E72D297353CC}">
              <c16:uniqueId val="{00000000-0032-43E6-9E1C-8A4D44F95BE2}"/>
            </c:ext>
          </c:extLst>
        </c:ser>
        <c:ser>
          <c:idx val="1"/>
          <c:order val="1"/>
          <c:tx>
            <c:strRef>
              <c:f>Q185_new_2!$C$1</c:f>
              <c:strCache>
                <c:ptCount val="1"/>
                <c:pt idx="0">
                  <c:v>Older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Q185_new_2!$A$2:$A$6</c:f>
              <c:strCache>
                <c:ptCount val="5"/>
                <c:pt idx="0">
                  <c:v>Cell phones  </c:v>
                </c:pt>
                <c:pt idx="1">
                  <c:v>Employment assistance services  </c:v>
                </c:pt>
                <c:pt idx="2">
                  <c:v>Housing assistance services  </c:v>
                </c:pt>
                <c:pt idx="3">
                  <c:v>Food assistance services  </c:v>
                </c:pt>
                <c:pt idx="4">
                  <c:v>Transport to addiction treatment or other health providers  </c:v>
                </c:pt>
              </c:strCache>
            </c:strRef>
          </c:cat>
          <c:val>
            <c:numRef>
              <c:f>Q185_new_2!$C$2:$C$6</c:f>
              <c:numCache>
                <c:formatCode>0%</c:formatCode>
                <c:ptCount val="5"/>
                <c:pt idx="0">
                  <c:v>0.06</c:v>
                </c:pt>
                <c:pt idx="1">
                  <c:v>0.11</c:v>
                </c:pt>
                <c:pt idx="2">
                  <c:v>0.36</c:v>
                </c:pt>
                <c:pt idx="3">
                  <c:v>0.37</c:v>
                </c:pt>
                <c:pt idx="4">
                  <c:v>0.74</c:v>
                </c:pt>
              </c:numCache>
            </c:numRef>
          </c:val>
          <c:extLst>
            <c:ext xmlns:c16="http://schemas.microsoft.com/office/drawing/2014/chart" uri="{C3380CC4-5D6E-409C-BE32-E72D297353CC}">
              <c16:uniqueId val="{00000001-0032-43E6-9E1C-8A4D44F95BE2}"/>
            </c:ext>
          </c:extLst>
        </c:ser>
        <c:dLbls>
          <c:showLegendKey val="0"/>
          <c:showVal val="0"/>
          <c:showCatName val="0"/>
          <c:showSerName val="0"/>
          <c:showPercent val="0"/>
          <c:showBubbleSize val="0"/>
        </c:dLbls>
        <c:gapWidth val="182"/>
        <c:axId val="404967023"/>
        <c:axId val="404969935"/>
      </c:barChart>
      <c:catAx>
        <c:axId val="404967023"/>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b="1"/>
                  <a:t>Services</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404969935"/>
        <c:crosses val="autoZero"/>
        <c:auto val="1"/>
        <c:lblAlgn val="ctr"/>
        <c:lblOffset val="100"/>
        <c:noMultiLvlLbl val="0"/>
      </c:catAx>
      <c:valAx>
        <c:axId val="404969935"/>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Percentage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04967023"/>
        <c:crosses val="autoZero"/>
        <c:crossBetween val="between"/>
      </c:valAx>
      <c:spPr>
        <a:noFill/>
        <a:ln>
          <a:noFill/>
        </a:ln>
        <a:effectLst/>
      </c:spPr>
    </c:plotArea>
    <c:legend>
      <c:legendPos val="b"/>
      <c:layout>
        <c:manualLayout>
          <c:xMode val="edge"/>
          <c:yMode val="edge"/>
          <c:x val="0.30014889920090432"/>
          <c:y val="0.85155912802566347"/>
          <c:w val="0.39970220159819136"/>
          <c:h val="7.899642752989209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t>Harm reduction supplies and services</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55419431658394736"/>
          <c:y val="0.16712962962962963"/>
          <c:w val="0.40475428979128697"/>
          <c:h val="0.53458552055993003"/>
        </c:manualLayout>
      </c:layout>
      <c:barChart>
        <c:barDir val="bar"/>
        <c:grouping val="clustered"/>
        <c:varyColors val="0"/>
        <c:ser>
          <c:idx val="0"/>
          <c:order val="0"/>
          <c:tx>
            <c:strRef>
              <c:f>Q185_new_3!$B$1</c:f>
              <c:strCache>
                <c:ptCount val="1"/>
                <c:pt idx="0">
                  <c:v>Newer</c:v>
                </c:pt>
              </c:strCache>
            </c:strRef>
          </c:tx>
          <c:spPr>
            <a:solidFill>
              <a:schemeClr val="accent6"/>
            </a:solidFill>
            <a:ln>
              <a:noFill/>
            </a:ln>
            <a:effectLst/>
          </c:spPr>
          <c:invertIfNegative val="0"/>
          <c:cat>
            <c:strRef>
              <c:f>Q185_new_3!$A$2:$A$8</c:f>
              <c:strCache>
                <c:ptCount val="7"/>
                <c:pt idx="0">
                  <c:v>Virtual spotting </c:v>
                </c:pt>
                <c:pt idx="1">
                  <c:v>Syringes, cookers, and cottons  </c:v>
                </c:pt>
                <c:pt idx="2">
                  <c:v>Safer smoking kits, including pipes  </c:v>
                </c:pt>
                <c:pt idx="3">
                  <c:v>Safer sex supplies   </c:v>
                </c:pt>
                <c:pt idx="4">
                  <c:v>Fentanyl test strips  </c:v>
                </c:pt>
                <c:pt idx="5">
                  <c:v>Naloxone rescue kits  </c:v>
                </c:pt>
                <c:pt idx="6">
                  <c:v>Counseling or education about harm reduction practices  </c:v>
                </c:pt>
              </c:strCache>
            </c:strRef>
          </c:cat>
          <c:val>
            <c:numRef>
              <c:f>Q185_new_3!$B$2:$B$8</c:f>
              <c:numCache>
                <c:formatCode>0%</c:formatCode>
                <c:ptCount val="7"/>
                <c:pt idx="0">
                  <c:v>0</c:v>
                </c:pt>
                <c:pt idx="1">
                  <c:v>7.0000000000000007E-2</c:v>
                </c:pt>
                <c:pt idx="2">
                  <c:v>7.0000000000000007E-2</c:v>
                </c:pt>
                <c:pt idx="3">
                  <c:v>0.57999999999999996</c:v>
                </c:pt>
                <c:pt idx="4">
                  <c:v>0.94</c:v>
                </c:pt>
                <c:pt idx="5">
                  <c:v>0.97</c:v>
                </c:pt>
                <c:pt idx="6">
                  <c:v>0.73</c:v>
                </c:pt>
              </c:numCache>
            </c:numRef>
          </c:val>
          <c:extLst>
            <c:ext xmlns:c16="http://schemas.microsoft.com/office/drawing/2014/chart" uri="{C3380CC4-5D6E-409C-BE32-E72D297353CC}">
              <c16:uniqueId val="{00000000-4ABE-4E7F-B822-79092B8BF04B}"/>
            </c:ext>
          </c:extLst>
        </c:ser>
        <c:ser>
          <c:idx val="1"/>
          <c:order val="1"/>
          <c:tx>
            <c:strRef>
              <c:f>Q185_new_3!$C$1</c:f>
              <c:strCache>
                <c:ptCount val="1"/>
                <c:pt idx="0">
                  <c:v>Older</c:v>
                </c:pt>
              </c:strCache>
            </c:strRef>
          </c:tx>
          <c:spPr>
            <a:solidFill>
              <a:schemeClr val="accent5"/>
            </a:solidFill>
            <a:ln>
              <a:noFill/>
            </a:ln>
            <a:effectLst/>
          </c:spPr>
          <c:invertIfNegative val="0"/>
          <c:cat>
            <c:strRef>
              <c:f>Q185_new_3!$A$2:$A$8</c:f>
              <c:strCache>
                <c:ptCount val="7"/>
                <c:pt idx="0">
                  <c:v>Virtual spotting </c:v>
                </c:pt>
                <c:pt idx="1">
                  <c:v>Syringes, cookers, and cottons  </c:v>
                </c:pt>
                <c:pt idx="2">
                  <c:v>Safer smoking kits, including pipes  </c:v>
                </c:pt>
                <c:pt idx="3">
                  <c:v>Safer sex supplies   </c:v>
                </c:pt>
                <c:pt idx="4">
                  <c:v>Fentanyl test strips  </c:v>
                </c:pt>
                <c:pt idx="5">
                  <c:v>Naloxone rescue kits  </c:v>
                </c:pt>
                <c:pt idx="6">
                  <c:v>Counseling or education about harm reduction practices  </c:v>
                </c:pt>
              </c:strCache>
            </c:strRef>
          </c:cat>
          <c:val>
            <c:numRef>
              <c:f>Q185_new_3!$C$2:$C$8</c:f>
              <c:numCache>
                <c:formatCode>0%</c:formatCode>
                <c:ptCount val="7"/>
                <c:pt idx="0">
                  <c:v>0.18</c:v>
                </c:pt>
                <c:pt idx="1">
                  <c:v>0.24</c:v>
                </c:pt>
                <c:pt idx="2">
                  <c:v>0.27</c:v>
                </c:pt>
                <c:pt idx="3">
                  <c:v>0.43</c:v>
                </c:pt>
                <c:pt idx="4">
                  <c:v>0.6</c:v>
                </c:pt>
                <c:pt idx="5">
                  <c:v>0.79</c:v>
                </c:pt>
                <c:pt idx="6">
                  <c:v>0.81</c:v>
                </c:pt>
              </c:numCache>
            </c:numRef>
          </c:val>
          <c:extLst>
            <c:ext xmlns:c16="http://schemas.microsoft.com/office/drawing/2014/chart" uri="{C3380CC4-5D6E-409C-BE32-E72D297353CC}">
              <c16:uniqueId val="{00000001-4ABE-4E7F-B822-79092B8BF04B}"/>
            </c:ext>
          </c:extLst>
        </c:ser>
        <c:dLbls>
          <c:showLegendKey val="0"/>
          <c:showVal val="0"/>
          <c:showCatName val="0"/>
          <c:showSerName val="0"/>
          <c:showPercent val="0"/>
          <c:showBubbleSize val="0"/>
        </c:dLbls>
        <c:gapWidth val="182"/>
        <c:axId val="2060802943"/>
        <c:axId val="2060803775"/>
      </c:barChart>
      <c:catAx>
        <c:axId val="2060802943"/>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b="1"/>
                  <a:t>Services</a:t>
                </a:r>
              </a:p>
            </c:rich>
          </c:tx>
          <c:layout>
            <c:manualLayout>
              <c:xMode val="edge"/>
              <c:yMode val="edge"/>
              <c:x val="3.1006300210208067E-2"/>
              <c:y val="0.32067220764071164"/>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2060803775"/>
        <c:crosses val="autoZero"/>
        <c:auto val="1"/>
        <c:lblAlgn val="ctr"/>
        <c:lblOffset val="100"/>
        <c:noMultiLvlLbl val="0"/>
      </c:catAx>
      <c:valAx>
        <c:axId val="2060803775"/>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Percentage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060802943"/>
        <c:crosses val="autoZero"/>
        <c:crossBetween val="between"/>
      </c:valAx>
      <c:spPr>
        <a:noFill/>
        <a:ln>
          <a:noFill/>
        </a:ln>
        <a:effectLst/>
      </c:spPr>
    </c:plotArea>
    <c:legend>
      <c:legendPos val="b"/>
      <c:layout>
        <c:manualLayout>
          <c:xMode val="edge"/>
          <c:yMode val="edge"/>
          <c:x val="0.29677567509073904"/>
          <c:y val="0.88859616506270045"/>
          <c:w val="0.40644864981852197"/>
          <c:h val="7.899642752989209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t>Recovery,</a:t>
            </a:r>
            <a:r>
              <a:rPr lang="en-US" b="1" baseline="0" dirty="0"/>
              <a:t> </a:t>
            </a:r>
            <a:r>
              <a:rPr lang="en-US" b="1" dirty="0"/>
              <a:t>spiritual services</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56947244094488192"/>
          <c:y val="0.16712962962962963"/>
          <c:w val="0.38551259842519686"/>
          <c:h val="0.53458552055993003"/>
        </c:manualLayout>
      </c:layout>
      <c:barChart>
        <c:barDir val="bar"/>
        <c:grouping val="clustered"/>
        <c:varyColors val="0"/>
        <c:ser>
          <c:idx val="0"/>
          <c:order val="0"/>
          <c:tx>
            <c:strRef>
              <c:f>Q185_new_4!$B$1</c:f>
              <c:strCache>
                <c:ptCount val="1"/>
                <c:pt idx="0">
                  <c:v>Newer</c:v>
                </c:pt>
              </c:strCache>
            </c:strRef>
          </c:tx>
          <c:spPr>
            <a:solidFill>
              <a:schemeClr val="accent6"/>
            </a:solidFill>
            <a:ln>
              <a:noFill/>
            </a:ln>
            <a:effectLst/>
          </c:spPr>
          <c:invertIfNegative val="0"/>
          <c:cat>
            <c:strRef>
              <c:f>Q185_new_4!$A$2:$A$4</c:f>
              <c:strCache>
                <c:ptCount val="3"/>
                <c:pt idx="0">
                  <c:v>Faith-based services  </c:v>
                </c:pt>
                <c:pt idx="1">
                  <c:v>Bereavement support or counseling for people who have lost a family or friend to overdose  </c:v>
                </c:pt>
                <c:pt idx="2">
                  <c:v>Recovery support services </c:v>
                </c:pt>
              </c:strCache>
            </c:strRef>
          </c:cat>
          <c:val>
            <c:numRef>
              <c:f>Q185_new_4!$B$2:$B$4</c:f>
              <c:numCache>
                <c:formatCode>0%</c:formatCode>
                <c:ptCount val="3"/>
                <c:pt idx="0">
                  <c:v>0.02</c:v>
                </c:pt>
                <c:pt idx="1">
                  <c:v>0.04</c:v>
                </c:pt>
                <c:pt idx="2">
                  <c:v>0.96</c:v>
                </c:pt>
              </c:numCache>
            </c:numRef>
          </c:val>
          <c:extLst>
            <c:ext xmlns:c16="http://schemas.microsoft.com/office/drawing/2014/chart" uri="{C3380CC4-5D6E-409C-BE32-E72D297353CC}">
              <c16:uniqueId val="{00000000-D05D-43BE-8F48-9C42ACD43B96}"/>
            </c:ext>
          </c:extLst>
        </c:ser>
        <c:ser>
          <c:idx val="1"/>
          <c:order val="1"/>
          <c:tx>
            <c:strRef>
              <c:f>Q185_new_4!$C$1</c:f>
              <c:strCache>
                <c:ptCount val="1"/>
                <c:pt idx="0">
                  <c:v>Older</c:v>
                </c:pt>
              </c:strCache>
            </c:strRef>
          </c:tx>
          <c:spPr>
            <a:solidFill>
              <a:schemeClr val="accent5"/>
            </a:solidFill>
            <a:ln>
              <a:noFill/>
            </a:ln>
            <a:effectLst/>
          </c:spPr>
          <c:invertIfNegative val="0"/>
          <c:cat>
            <c:strRef>
              <c:f>Q185_new_4!$A$2:$A$4</c:f>
              <c:strCache>
                <c:ptCount val="3"/>
                <c:pt idx="0">
                  <c:v>Faith-based services  </c:v>
                </c:pt>
                <c:pt idx="1">
                  <c:v>Bereavement support or counseling for people who have lost a family or friend to overdose  </c:v>
                </c:pt>
                <c:pt idx="2">
                  <c:v>Recovery support services </c:v>
                </c:pt>
              </c:strCache>
            </c:strRef>
          </c:cat>
          <c:val>
            <c:numRef>
              <c:f>Q185_new_4!$C$2:$C$4</c:f>
              <c:numCache>
                <c:formatCode>0%</c:formatCode>
                <c:ptCount val="3"/>
                <c:pt idx="0">
                  <c:v>0.03</c:v>
                </c:pt>
                <c:pt idx="1">
                  <c:v>0.47</c:v>
                </c:pt>
                <c:pt idx="2">
                  <c:v>0.81</c:v>
                </c:pt>
              </c:numCache>
            </c:numRef>
          </c:val>
          <c:extLst>
            <c:ext xmlns:c16="http://schemas.microsoft.com/office/drawing/2014/chart" uri="{C3380CC4-5D6E-409C-BE32-E72D297353CC}">
              <c16:uniqueId val="{00000001-D05D-43BE-8F48-9C42ACD43B96}"/>
            </c:ext>
          </c:extLst>
        </c:ser>
        <c:dLbls>
          <c:showLegendKey val="0"/>
          <c:showVal val="0"/>
          <c:showCatName val="0"/>
          <c:showSerName val="0"/>
          <c:showPercent val="0"/>
          <c:showBubbleSize val="0"/>
        </c:dLbls>
        <c:gapWidth val="182"/>
        <c:axId val="700932623"/>
        <c:axId val="700932207"/>
      </c:barChart>
      <c:catAx>
        <c:axId val="700932623"/>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b="1"/>
                  <a:t>Services</a:t>
                </a:r>
              </a:p>
            </c:rich>
          </c:tx>
          <c:layout>
            <c:manualLayout>
              <c:xMode val="edge"/>
              <c:yMode val="edge"/>
              <c:x val="3.3749763779527556E-2"/>
              <c:y val="0.32530183727034123"/>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700932207"/>
        <c:crosses val="autoZero"/>
        <c:auto val="1"/>
        <c:lblAlgn val="ctr"/>
        <c:lblOffset val="100"/>
        <c:noMultiLvlLbl val="0"/>
      </c:catAx>
      <c:valAx>
        <c:axId val="700932207"/>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Percentage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00932623"/>
        <c:crosses val="autoZero"/>
        <c:crossBetween val="between"/>
      </c:valAx>
      <c:spPr>
        <a:noFill/>
        <a:ln>
          <a:noFill/>
        </a:ln>
        <a:effectLst/>
      </c:spPr>
    </c:plotArea>
    <c:legend>
      <c:legendPos val="b"/>
      <c:layout>
        <c:manualLayout>
          <c:xMode val="edge"/>
          <c:yMode val="edge"/>
          <c:x val="0.29677567509073904"/>
          <c:y val="0.84229986876640417"/>
          <c:w val="0.40644864981852197"/>
          <c:h val="7.899642752989209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t>Harm Reduction Supplies and Services</a:t>
            </a:r>
          </a:p>
        </c:rich>
      </c:tx>
      <c:layout>
        <c:manualLayout>
          <c:xMode val="edge"/>
          <c:yMode val="edge"/>
          <c:x val="0.28282893068417136"/>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65793474190912127"/>
          <c:y val="9.8906943946984113E-2"/>
          <c:w val="0.3042991650678199"/>
          <c:h val="0.76803708097109591"/>
        </c:manualLayout>
      </c:layout>
      <c:barChart>
        <c:barDir val="bar"/>
        <c:grouping val="clustered"/>
        <c:varyColors val="0"/>
        <c:ser>
          <c:idx val="0"/>
          <c:order val="0"/>
          <c:tx>
            <c:strRef>
              <c:f>Q176_1!$B$1</c:f>
              <c:strCache>
                <c:ptCount val="1"/>
                <c:pt idx="0">
                  <c:v>Newer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Q176_1!$A$2:$A$6</c:f>
              <c:strCache>
                <c:ptCount val="5"/>
                <c:pt idx="0">
                  <c:v>We are offering drug checking of drug refuse and drug samples to outreach contacts to understand better what is in the drug supply  </c:v>
                </c:pt>
                <c:pt idx="1">
                  <c:v>We include syringes and injection equipment in our supplies we offer to outreach contacts  </c:v>
                </c:pt>
                <c:pt idx="2">
                  <c:v>We include safer smoking supplies, including pipes, in our supplies we offer to outreach contacts</c:v>
                </c:pt>
                <c:pt idx="3">
                  <c:v>We include fentanyl test strips in our supplies we offer to outreach contacts</c:v>
                </c:pt>
                <c:pt idx="4">
                  <c:v>We will drop off naloxone rescue kits</c:v>
                </c:pt>
              </c:strCache>
            </c:strRef>
          </c:cat>
          <c:val>
            <c:numRef>
              <c:f>Q176_1!$B$2:$B$6</c:f>
              <c:numCache>
                <c:formatCode>0%</c:formatCode>
                <c:ptCount val="5"/>
                <c:pt idx="0">
                  <c:v>0.05</c:v>
                </c:pt>
                <c:pt idx="1">
                  <c:v>0.05</c:v>
                </c:pt>
                <c:pt idx="2">
                  <c:v>0.08</c:v>
                </c:pt>
                <c:pt idx="3">
                  <c:v>0.52</c:v>
                </c:pt>
                <c:pt idx="4">
                  <c:v>0.06</c:v>
                </c:pt>
              </c:numCache>
            </c:numRef>
          </c:val>
          <c:extLst>
            <c:ext xmlns:c16="http://schemas.microsoft.com/office/drawing/2014/chart" uri="{C3380CC4-5D6E-409C-BE32-E72D297353CC}">
              <c16:uniqueId val="{00000000-78F2-46C4-A83C-585B24258C94}"/>
            </c:ext>
          </c:extLst>
        </c:ser>
        <c:ser>
          <c:idx val="1"/>
          <c:order val="1"/>
          <c:tx>
            <c:strRef>
              <c:f>Q176_1!$C$1</c:f>
              <c:strCache>
                <c:ptCount val="1"/>
                <c:pt idx="0">
                  <c:v>Older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Q176_1!$A$2:$A$6</c:f>
              <c:strCache>
                <c:ptCount val="5"/>
                <c:pt idx="0">
                  <c:v>We are offering drug checking of drug refuse and drug samples to outreach contacts to understand better what is in the drug supply  </c:v>
                </c:pt>
                <c:pt idx="1">
                  <c:v>We include syringes and injection equipment in our supplies we offer to outreach contacts  </c:v>
                </c:pt>
                <c:pt idx="2">
                  <c:v>We include safer smoking supplies, including pipes, in our supplies we offer to outreach contacts</c:v>
                </c:pt>
                <c:pt idx="3">
                  <c:v>We include fentanyl test strips in our supplies we offer to outreach contacts</c:v>
                </c:pt>
                <c:pt idx="4">
                  <c:v>We will drop off naloxone rescue kits</c:v>
                </c:pt>
              </c:strCache>
            </c:strRef>
          </c:cat>
          <c:val>
            <c:numRef>
              <c:f>Q176_1!$C$2:$C$6</c:f>
              <c:numCache>
                <c:formatCode>0%</c:formatCode>
                <c:ptCount val="5"/>
                <c:pt idx="0">
                  <c:v>0.06</c:v>
                </c:pt>
                <c:pt idx="1">
                  <c:v>0.15</c:v>
                </c:pt>
                <c:pt idx="2">
                  <c:v>0.22</c:v>
                </c:pt>
                <c:pt idx="3">
                  <c:v>0.34</c:v>
                </c:pt>
                <c:pt idx="4">
                  <c:v>0.42</c:v>
                </c:pt>
              </c:numCache>
            </c:numRef>
          </c:val>
          <c:extLst>
            <c:ext xmlns:c16="http://schemas.microsoft.com/office/drawing/2014/chart" uri="{C3380CC4-5D6E-409C-BE32-E72D297353CC}">
              <c16:uniqueId val="{00000001-78F2-46C4-A83C-585B24258C94}"/>
            </c:ext>
          </c:extLst>
        </c:ser>
        <c:dLbls>
          <c:showLegendKey val="0"/>
          <c:showVal val="0"/>
          <c:showCatName val="0"/>
          <c:showSerName val="0"/>
          <c:showPercent val="0"/>
          <c:showBubbleSize val="0"/>
        </c:dLbls>
        <c:gapWidth val="182"/>
        <c:axId val="395084335"/>
        <c:axId val="395085999"/>
      </c:barChart>
      <c:catAx>
        <c:axId val="3950843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395085999"/>
        <c:crosses val="autoZero"/>
        <c:auto val="1"/>
        <c:lblAlgn val="ctr"/>
        <c:lblOffset val="100"/>
        <c:noMultiLvlLbl val="0"/>
      </c:catAx>
      <c:valAx>
        <c:axId val="395085999"/>
        <c:scaling>
          <c:orientation val="minMax"/>
          <c:max val="0.600000000000000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t>Percentage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95084335"/>
        <c:crosses val="autoZero"/>
        <c:crossBetween val="between"/>
      </c:valAx>
      <c:spPr>
        <a:noFill/>
        <a:ln>
          <a:noFill/>
        </a:ln>
        <a:effectLst/>
      </c:spPr>
    </c:plotArea>
    <c:legend>
      <c:legendPos val="b"/>
      <c:layout>
        <c:manualLayout>
          <c:xMode val="edge"/>
          <c:yMode val="edge"/>
          <c:x val="0.21421874532997134"/>
          <c:y val="0.91695845893416883"/>
          <c:w val="0.36303791194222779"/>
          <c:h val="7.899642752989209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3-10-25T09:45:00.319" idx="14">
    <p:pos x="10" y="10"/>
    <p:text>Harm Reduction Supplies and Services: Naloxone, fentanyl test strips, safer smoking kits, syringes, drug checking
COVID Prevention Supplies and Services: face masks, COVID testing referrals, COVID vaccination referrals, Other COVID-realted adaptations
Virtual Outreach and Resources: Virtual spotting, offer/facilitate telemedicine, more likely to phone or text, distribute phones
Culturally Responsive, Customized Outreach Efforts: Cocaine and methamphetamine outreach, Black/Latinx/Native, changed the make-up
Other Sustained Adaptations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3-10-25T09:45:00.319" idx="14">
    <p:pos x="10" y="10"/>
    <p:text>Harm Reduction Supplies and Services: Naloxone, fentanyl test strips, safer smoking kits, syringes, drug checking
COVID Prevention Supplies and Services: face masks, COVID testing referrals, COVID vaccination referrals, Other COVID-realted adaptations
Virtual Outreach and Resources: Virtual spotting, offer/facilitate telemedicine, more likely to phone or text, distribute phones
Culturally Responsive, Customized Outreach Efforts: Cocaine and methamphetamine outreach, Black/Latinx/Native, changed the make-up
Other Sustained Adaptations</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3-10-11T19:25:51.374" idx="3">
    <p:pos x="10" y="10"/>
    <p:text>Needs updated data source graphic via 2022 data</p:text>
    <p:extLst>
      <p:ext uri="{C676402C-5697-4E1C-873F-D02D1690AC5C}">
        <p15:threadingInfo xmlns:p15="http://schemas.microsoft.com/office/powerpoint/2012/main" timeZoneBias="240"/>
      </p:ext>
    </p:extLst>
  </p:cm>
  <p:cm authorId="3" dt="2023-10-13T08:53:41.361" idx="12">
    <p:pos x="10" y="202"/>
    <p:text>Q117</p:text>
    <p:extLst>
      <p:ext uri="{C676402C-5697-4E1C-873F-D02D1690AC5C}">
        <p15:threadingInfo xmlns:p15="http://schemas.microsoft.com/office/powerpoint/2012/main" timeZoneBias="240">
          <p15:parentCm authorId="2" idx="3"/>
        </p15:threadingInfo>
      </p:ext>
    </p:extLst>
  </p:cm>
  <p:cm authorId="2" dt="2023-10-25T12:54:09.695" idx="18">
    <p:pos x="106" y="106"/>
    <p:text>Recode all "Other" as "Other police data"</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3-10-11T19:28:04.923" idx="7">
    <p:pos x="10" y="10"/>
    <p:text>Update to 2022 survey</p:text>
    <p:extLst>
      <p:ext uri="{C676402C-5697-4E1C-873F-D02D1690AC5C}">
        <p15:threadingInfo xmlns:p15="http://schemas.microsoft.com/office/powerpoint/2012/main" timeZoneBias="240"/>
      </p:ext>
    </p:extLst>
  </p:cm>
  <p:cm authorId="3" dt="2023-10-12T16:35:37.491" idx="7">
    <p:pos x="10" y="106"/>
    <p:text>survey report: Q185</p:text>
    <p:extLst>
      <p:ext uri="{C676402C-5697-4E1C-873F-D02D1690AC5C}">
        <p15:threadingInfo xmlns:p15="http://schemas.microsoft.com/office/powerpoint/2012/main" timeZoneBias="240">
          <p15:parentCm authorId="2" idx="7"/>
        </p15:threadingInfo>
      </p:ext>
    </p:extLst>
  </p:cm>
  <p:cm authorId="3" dt="2023-10-23T16:10:16.524" idx="18">
    <p:pos x="10" y="202"/>
    <p:text>Naloxone rescue kit is not covered here?</p:text>
    <p:extLst>
      <p:ext uri="{C676402C-5697-4E1C-873F-D02D1690AC5C}">
        <p15:threadingInfo xmlns:p15="http://schemas.microsoft.com/office/powerpoint/2012/main" timeZoneBias="240">
          <p15:parentCm authorId="2" idx="7"/>
        </p15:threadingInfo>
      </p:ext>
    </p:extLst>
  </p:cm>
  <p:cm authorId="2" dt="2023-10-16T10:40:36.843" idx="10">
    <p:pos x="106" y="106"/>
    <p:text>Need to shorten (please suggest which to keep and which to remove!)</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3-10-11T19:28:04.923" idx="7">
    <p:pos x="10" y="10"/>
    <p:text>Update to 2022 survey</p:text>
    <p:extLst>
      <p:ext uri="{C676402C-5697-4E1C-873F-D02D1690AC5C}">
        <p15:threadingInfo xmlns:p15="http://schemas.microsoft.com/office/powerpoint/2012/main" timeZoneBias="240"/>
      </p:ext>
    </p:extLst>
  </p:cm>
  <p:cm authorId="3" dt="2023-10-12T16:35:37.491" idx="7">
    <p:pos x="10" y="106"/>
    <p:text>survey report: Q185</p:text>
    <p:extLst>
      <p:ext uri="{C676402C-5697-4E1C-873F-D02D1690AC5C}">
        <p15:threadingInfo xmlns:p15="http://schemas.microsoft.com/office/powerpoint/2012/main" timeZoneBias="240">
          <p15:parentCm authorId="2" idx="7"/>
        </p15:threadingInfo>
      </p:ext>
    </p:extLst>
  </p:cm>
  <p:cm authorId="3" dt="2023-10-23T16:10:16.524" idx="18">
    <p:pos x="10" y="202"/>
    <p:text>Naloxone rescue kit is not covered here?</p:text>
    <p:extLst>
      <p:ext uri="{C676402C-5697-4E1C-873F-D02D1690AC5C}">
        <p15:threadingInfo xmlns:p15="http://schemas.microsoft.com/office/powerpoint/2012/main" timeZoneBias="240">
          <p15:parentCm authorId="2" idx="7"/>
        </p15:threadingInfo>
      </p:ext>
    </p:extLst>
  </p:cm>
  <p:cm authorId="2" dt="2023-10-16T10:40:36.843" idx="10">
    <p:pos x="106" y="106"/>
    <p:text>Need to shorten (please suggest which to keep and which to remove!)</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3-10-25T09:45:00.319" idx="14">
    <p:pos x="10" y="10"/>
    <p:text>Harm Reduction Supplies and Services: Naloxone, fentanyl test strips, safer smoking kits, syringes, drug checking
COVID Prevention Supplies and Services: face masks, COVID testing referrals, COVID vaccination referrals, Other COVID-realted adaptations
Virtual Outreach and Resources: Virtual spotting, offer/facilitate telemedicine, more likely to phone or text, distribute phones
Culturally Responsive, Customized Outreach Efforts: Cocaine and methamphetamine outreach, Black/Latinx/Native, changed the make-up
Other Sustained Adaptations</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23-10-25T09:45:00.319" idx="14">
    <p:pos x="10" y="10"/>
    <p:text>Harm Reduction Supplies and Services: Naloxone, fentanyl test strips, safer smoking kits, syringes, drug checking
COVID Prevention Supplies and Services: face masks, COVID testing referrals, COVID vaccination referrals, Other COVID-realted adaptations
Virtual Outreach and Resources: Virtual spotting, offer/facilitate telemedicine, more likely to phone or text, distribute phones
Culturally Responsive, Customized Outreach Efforts: Cocaine and methamphetamine outreach, Black/Latinx/Native, changed the make-up
Other Sustained Adaptations</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FDEE45-22B2-498B-AE00-5493BD6956CC}"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US"/>
        </a:p>
      </dgm:t>
    </dgm:pt>
    <dgm:pt modelId="{10268943-1DC7-4E6D-B0E9-79689031EC92}">
      <dgm:prSet phldrT="[Text]" custT="1"/>
      <dgm:spPr/>
      <dgm:t>
        <a:bodyPr/>
        <a:lstStyle/>
        <a:p>
          <a:r>
            <a:rPr lang="en-US" sz="2000" b="1" dirty="0">
              <a:latin typeface="Calibri" panose="020F0502020204030204" pitchFamily="34" charset="0"/>
              <a:cs typeface="Calibri" panose="020F0502020204030204" pitchFamily="34" charset="0"/>
            </a:rPr>
            <a:t>11-Item </a:t>
          </a:r>
          <a:r>
            <a:rPr lang="en-US" sz="2000" b="1" dirty="0" smtClean="0">
              <a:latin typeface="Calibri" panose="020F0502020204030204" pitchFamily="34" charset="0"/>
              <a:cs typeface="Calibri" panose="020F0502020204030204" pitchFamily="34" charset="0"/>
            </a:rPr>
            <a:t>Screener</a:t>
          </a:r>
        </a:p>
      </dgm:t>
    </dgm:pt>
    <dgm:pt modelId="{A732348F-E396-4B89-A90E-4411A1FF12E7}" type="parTrans" cxnId="{2FD921AF-F06D-45D1-8312-CB0B9D3661A5}">
      <dgm:prSet/>
      <dgm:spPr/>
      <dgm:t>
        <a:bodyPr/>
        <a:lstStyle/>
        <a:p>
          <a:endParaRPr lang="en-US" sz="1800"/>
        </a:p>
      </dgm:t>
    </dgm:pt>
    <dgm:pt modelId="{31E17AAA-347B-48D5-B235-901ADBDC1BD1}" type="sibTrans" cxnId="{2FD921AF-F06D-45D1-8312-CB0B9D3661A5}">
      <dgm:prSet/>
      <dgm:spPr/>
      <dgm:t>
        <a:bodyPr/>
        <a:lstStyle/>
        <a:p>
          <a:endParaRPr lang="en-US" sz="1800"/>
        </a:p>
      </dgm:t>
    </dgm:pt>
    <dgm:pt modelId="{C3FA335F-0741-4F69-B00D-DC3D3E44753A}">
      <dgm:prSet phldrT="[Text]" custT="1"/>
      <dgm:spPr/>
      <dgm:t>
        <a:bodyPr/>
        <a:lstStyle/>
        <a:p>
          <a:r>
            <a:rPr lang="en-US" sz="2000" b="1" dirty="0">
              <a:latin typeface="Calibri" panose="020F0502020204030204" pitchFamily="34" charset="0"/>
              <a:cs typeface="Calibri" panose="020F0502020204030204" pitchFamily="34" charset="0"/>
            </a:rPr>
            <a:t>45-Item Survey</a:t>
          </a:r>
        </a:p>
      </dgm:t>
    </dgm:pt>
    <dgm:pt modelId="{694F3339-329F-4A14-B17C-AE6A548F99B4}" type="parTrans" cxnId="{D6B3D57A-947A-4535-9E4A-6F69A83333C0}">
      <dgm:prSet/>
      <dgm:spPr/>
      <dgm:t>
        <a:bodyPr/>
        <a:lstStyle/>
        <a:p>
          <a:endParaRPr lang="en-US" sz="1800"/>
        </a:p>
      </dgm:t>
    </dgm:pt>
    <dgm:pt modelId="{32FCE2EA-681D-4057-A165-590E0613A3C0}" type="sibTrans" cxnId="{D6B3D57A-947A-4535-9E4A-6F69A83333C0}">
      <dgm:prSet/>
      <dgm:spPr/>
      <dgm:t>
        <a:bodyPr/>
        <a:lstStyle/>
        <a:p>
          <a:endParaRPr lang="en-US" sz="1800"/>
        </a:p>
      </dgm:t>
    </dgm:pt>
    <dgm:pt modelId="{DD61B607-27A5-4242-8BDB-3CE43F5344E3}">
      <dgm:prSet phldrT="[Text]" custT="1"/>
      <dgm:spPr/>
      <dgm:t>
        <a:bodyPr/>
        <a:lstStyle/>
        <a:p>
          <a:r>
            <a:rPr lang="en-US" sz="2000" b="1" dirty="0">
              <a:latin typeface="Calibri" panose="020F0502020204030204" pitchFamily="34" charset="0"/>
              <a:cs typeface="Calibri" panose="020F0502020204030204" pitchFamily="34" charset="0"/>
            </a:rPr>
            <a:t>September 2022 – April 2023</a:t>
          </a:r>
        </a:p>
      </dgm:t>
    </dgm:pt>
    <dgm:pt modelId="{82FBCDFA-C3AA-4539-82DC-4B511C70B5B6}" type="parTrans" cxnId="{D6E4627A-15F9-4DE8-A262-5A9B6612693B}">
      <dgm:prSet/>
      <dgm:spPr/>
      <dgm:t>
        <a:bodyPr/>
        <a:lstStyle/>
        <a:p>
          <a:endParaRPr lang="en-US" sz="1800"/>
        </a:p>
      </dgm:t>
    </dgm:pt>
    <dgm:pt modelId="{4D9E1899-E04F-426D-8E0A-8430BA050795}" type="sibTrans" cxnId="{D6E4627A-15F9-4DE8-A262-5A9B6612693B}">
      <dgm:prSet/>
      <dgm:spPr/>
      <dgm:t>
        <a:bodyPr/>
        <a:lstStyle/>
        <a:p>
          <a:endParaRPr lang="en-US" sz="1800"/>
        </a:p>
      </dgm:t>
    </dgm:pt>
    <dgm:pt modelId="{ECA443E9-C5D1-434B-B416-A2B51D95E9F9}">
      <dgm:prSet phldrT="[Text]" custT="1"/>
      <dgm:spPr/>
      <dgm:t>
        <a:bodyPr/>
        <a:lstStyle/>
        <a:p>
          <a:r>
            <a:rPr lang="en-US" sz="2000" b="0" dirty="0">
              <a:latin typeface="Calibri" panose="020F0502020204030204" pitchFamily="34" charset="0"/>
              <a:cs typeface="Calibri" panose="020F0502020204030204" pitchFamily="34" charset="0"/>
            </a:rPr>
            <a:t>Survey sent to 245 </a:t>
          </a:r>
          <a:r>
            <a:rPr lang="en-US" sz="2000" b="0" dirty="0" smtClean="0">
              <a:latin typeface="Calibri" panose="020F0502020204030204" pitchFamily="34" charset="0"/>
              <a:cs typeface="Calibri" panose="020F0502020204030204" pitchFamily="34" charset="0"/>
            </a:rPr>
            <a:t>screener-identified </a:t>
          </a:r>
          <a:r>
            <a:rPr lang="en-US" sz="2000" b="0" i="1" dirty="0">
              <a:latin typeface="Calibri" panose="020F0502020204030204" pitchFamily="34" charset="0"/>
              <a:cs typeface="Calibri" panose="020F0502020204030204" pitchFamily="34" charset="0"/>
            </a:rPr>
            <a:t>active</a:t>
          </a:r>
          <a:r>
            <a:rPr lang="en-US" sz="2000" b="0" dirty="0">
              <a:latin typeface="Calibri" panose="020F0502020204030204" pitchFamily="34" charset="0"/>
              <a:cs typeface="Calibri" panose="020F0502020204030204" pitchFamily="34" charset="0"/>
            </a:rPr>
            <a:t> programs</a:t>
          </a:r>
        </a:p>
      </dgm:t>
    </dgm:pt>
    <dgm:pt modelId="{73390EFD-91DA-4C98-8C0C-686319E3BF3E}" type="parTrans" cxnId="{2455D49C-8AFA-44F9-8F89-A0C4426823B8}">
      <dgm:prSet/>
      <dgm:spPr/>
      <dgm:t>
        <a:bodyPr/>
        <a:lstStyle/>
        <a:p>
          <a:endParaRPr lang="en-US" sz="1800"/>
        </a:p>
      </dgm:t>
    </dgm:pt>
    <dgm:pt modelId="{BCD9E602-9947-4E8C-B458-4101D143ED11}" type="sibTrans" cxnId="{2455D49C-8AFA-44F9-8F89-A0C4426823B8}">
      <dgm:prSet/>
      <dgm:spPr/>
      <dgm:t>
        <a:bodyPr/>
        <a:lstStyle/>
        <a:p>
          <a:endParaRPr lang="en-US" sz="1800"/>
        </a:p>
      </dgm:t>
    </dgm:pt>
    <dgm:pt modelId="{C3C1C0AF-1324-4E5E-98C6-09E1180B3B63}">
      <dgm:prSet phldrT="[Text]" custT="1"/>
      <dgm:spPr/>
      <dgm:t>
        <a:bodyPr/>
        <a:lstStyle/>
        <a:p>
          <a:r>
            <a:rPr lang="en-US" sz="2000" b="1" dirty="0">
              <a:latin typeface="Calibri" panose="020F0502020204030204" pitchFamily="34" charset="0"/>
              <a:cs typeface="Calibri" panose="020F0502020204030204" pitchFamily="34" charset="0"/>
            </a:rPr>
            <a:t>Analysis</a:t>
          </a:r>
        </a:p>
      </dgm:t>
    </dgm:pt>
    <dgm:pt modelId="{38233FED-0A1B-483D-94EF-F574A1F34F5C}" type="parTrans" cxnId="{95545BED-D7E6-4FE0-88AC-381286BCD7A2}">
      <dgm:prSet/>
      <dgm:spPr/>
      <dgm:t>
        <a:bodyPr/>
        <a:lstStyle/>
        <a:p>
          <a:endParaRPr lang="en-US" sz="1800"/>
        </a:p>
      </dgm:t>
    </dgm:pt>
    <dgm:pt modelId="{5C664575-BE94-4C0E-A1B3-AF6288CBF46C}" type="sibTrans" cxnId="{95545BED-D7E6-4FE0-88AC-381286BCD7A2}">
      <dgm:prSet/>
      <dgm:spPr/>
      <dgm:t>
        <a:bodyPr/>
        <a:lstStyle/>
        <a:p>
          <a:endParaRPr lang="en-US" sz="1800"/>
        </a:p>
      </dgm:t>
    </dgm:pt>
    <dgm:pt modelId="{8DF9B667-6D12-4A4B-A457-B4E8F35FC2D9}">
      <dgm:prSet phldrT="[Text]" custT="1"/>
      <dgm:spPr/>
      <dgm:t>
        <a:bodyPr/>
        <a:lstStyle/>
        <a:p>
          <a:r>
            <a:rPr lang="en-US" sz="2000" b="0" dirty="0">
              <a:latin typeface="Calibri" panose="020F0502020204030204" pitchFamily="34" charset="0"/>
              <a:cs typeface="Calibri" panose="020F0502020204030204" pitchFamily="34" charset="0"/>
            </a:rPr>
            <a:t>280 </a:t>
          </a:r>
          <a:r>
            <a:rPr lang="en-US" sz="2000" b="0" dirty="0" smtClean="0">
              <a:latin typeface="Calibri" panose="020F0502020204030204" pitchFamily="34" charset="0"/>
              <a:cs typeface="Calibri" panose="020F0502020204030204" pitchFamily="34" charset="0"/>
            </a:rPr>
            <a:t>responses (273 programs in 257 municipalities)</a:t>
          </a:r>
          <a:endParaRPr lang="en-US" sz="2000" b="0" dirty="0">
            <a:latin typeface="Calibri" panose="020F0502020204030204" pitchFamily="34" charset="0"/>
            <a:cs typeface="Calibri" panose="020F0502020204030204" pitchFamily="34" charset="0"/>
          </a:endParaRPr>
        </a:p>
      </dgm:t>
    </dgm:pt>
    <dgm:pt modelId="{6188A4F9-9797-4945-83FD-D947D1CF9C77}" type="parTrans" cxnId="{C48CF9D0-6276-4202-ABF4-D8CC4C1A445B}">
      <dgm:prSet/>
      <dgm:spPr/>
      <dgm:t>
        <a:bodyPr/>
        <a:lstStyle/>
        <a:p>
          <a:endParaRPr lang="en-US"/>
        </a:p>
      </dgm:t>
    </dgm:pt>
    <dgm:pt modelId="{E8AAEFBE-9025-43A7-A4FF-690D2FB1095A}" type="sibTrans" cxnId="{C48CF9D0-6276-4202-ABF4-D8CC4C1A445B}">
      <dgm:prSet/>
      <dgm:spPr/>
      <dgm:t>
        <a:bodyPr/>
        <a:lstStyle/>
        <a:p>
          <a:endParaRPr lang="en-US"/>
        </a:p>
      </dgm:t>
    </dgm:pt>
    <dgm:pt modelId="{81416C64-0749-41BD-9786-529FF69B3DF1}">
      <dgm:prSet phldrT="[Text]" custT="1"/>
      <dgm:spPr/>
      <dgm:t>
        <a:bodyPr/>
        <a:lstStyle/>
        <a:p>
          <a:r>
            <a:rPr lang="en-US" sz="2000" b="0" dirty="0" smtClean="0">
              <a:latin typeface="Calibri" panose="020F0502020204030204" pitchFamily="34" charset="0"/>
              <a:cs typeface="Calibri" panose="020F0502020204030204" pitchFamily="34" charset="0"/>
            </a:rPr>
            <a:t>Descriptive statistics, qualitative analysis</a:t>
          </a:r>
          <a:endParaRPr lang="en-US" sz="2000" dirty="0">
            <a:latin typeface="Calibri" panose="020F0502020204030204" pitchFamily="34" charset="0"/>
            <a:cs typeface="Calibri" panose="020F0502020204030204" pitchFamily="34" charset="0"/>
          </a:endParaRPr>
        </a:p>
      </dgm:t>
    </dgm:pt>
    <dgm:pt modelId="{19E4BE75-032D-44DB-8D0D-58DAF66E3C94}" type="parTrans" cxnId="{E4A51F78-599F-4A9E-9878-7E7DFFE8F26E}">
      <dgm:prSet/>
      <dgm:spPr/>
      <dgm:t>
        <a:bodyPr/>
        <a:lstStyle/>
        <a:p>
          <a:endParaRPr lang="en-US"/>
        </a:p>
      </dgm:t>
    </dgm:pt>
    <dgm:pt modelId="{EB1464AF-2E97-4911-9DD1-B1A7C8F52D0C}" type="sibTrans" cxnId="{E4A51F78-599F-4A9E-9878-7E7DFFE8F26E}">
      <dgm:prSet/>
      <dgm:spPr/>
      <dgm:t>
        <a:bodyPr/>
        <a:lstStyle/>
        <a:p>
          <a:endParaRPr lang="en-US"/>
        </a:p>
      </dgm:t>
    </dgm:pt>
    <dgm:pt modelId="{E858D7FE-4E4E-4BA5-B449-61FBC54BC10E}">
      <dgm:prSet phldrT="[Text]" custT="1"/>
      <dgm:spPr/>
      <dgm:t>
        <a:bodyPr/>
        <a:lstStyle/>
        <a:p>
          <a:r>
            <a:rPr lang="en-US" sz="2000" b="1" dirty="0">
              <a:latin typeface="Calibri" panose="020F0502020204030204" pitchFamily="34" charset="0"/>
              <a:cs typeface="Calibri" panose="020F0502020204030204" pitchFamily="34" charset="0"/>
            </a:rPr>
            <a:t>April – August 2022</a:t>
          </a:r>
        </a:p>
      </dgm:t>
    </dgm:pt>
    <dgm:pt modelId="{325B1160-2CCB-4B02-9ED4-01DBC44D4A24}" type="sibTrans" cxnId="{66C78E5C-1776-491F-8106-A67B9ADD464C}">
      <dgm:prSet/>
      <dgm:spPr/>
      <dgm:t>
        <a:bodyPr/>
        <a:lstStyle/>
        <a:p>
          <a:endParaRPr lang="en-US" sz="1800"/>
        </a:p>
      </dgm:t>
    </dgm:pt>
    <dgm:pt modelId="{58F7064D-9ABA-4BF3-AD7F-2293DFDD37FE}" type="parTrans" cxnId="{66C78E5C-1776-491F-8106-A67B9ADD464C}">
      <dgm:prSet/>
      <dgm:spPr/>
      <dgm:t>
        <a:bodyPr/>
        <a:lstStyle/>
        <a:p>
          <a:endParaRPr lang="en-US" sz="1800"/>
        </a:p>
      </dgm:t>
    </dgm:pt>
    <dgm:pt modelId="{8DF85462-2006-4B78-BB6B-311AE666B169}">
      <dgm:prSet phldrT="[Text]" custT="1"/>
      <dgm:spPr/>
      <dgm:t>
        <a:bodyPr/>
        <a:lstStyle/>
        <a:p>
          <a:r>
            <a:rPr lang="en-US" sz="2000" b="0" dirty="0">
              <a:latin typeface="Calibri" panose="020F0502020204030204" pitchFamily="34" charset="0"/>
              <a:cs typeface="Calibri" panose="020F0502020204030204" pitchFamily="34" charset="0"/>
            </a:rPr>
            <a:t>Screener sent to 829 </a:t>
          </a:r>
          <a:r>
            <a:rPr lang="en-US" sz="2000" b="0" dirty="0" smtClean="0">
              <a:latin typeface="Calibri" panose="020F0502020204030204" pitchFamily="34" charset="0"/>
              <a:cs typeface="Calibri" panose="020F0502020204030204" pitchFamily="34" charset="0"/>
            </a:rPr>
            <a:t>individuals</a:t>
          </a:r>
          <a:endParaRPr lang="en-US" sz="2000" b="0" dirty="0">
            <a:latin typeface="Calibri" panose="020F0502020204030204" pitchFamily="34" charset="0"/>
            <a:cs typeface="Calibri" panose="020F0502020204030204" pitchFamily="34" charset="0"/>
          </a:endParaRPr>
        </a:p>
      </dgm:t>
    </dgm:pt>
    <dgm:pt modelId="{8A30B09F-1465-4065-B936-918B87D9861C}" type="sibTrans" cxnId="{646BA55B-D912-4FD1-B8E4-FEFE523FBFD3}">
      <dgm:prSet/>
      <dgm:spPr/>
      <dgm:t>
        <a:bodyPr/>
        <a:lstStyle/>
        <a:p>
          <a:endParaRPr lang="en-US" sz="1800"/>
        </a:p>
      </dgm:t>
    </dgm:pt>
    <dgm:pt modelId="{1C2D7605-F80B-45C6-B7F0-FF9CC95A0B67}" type="parTrans" cxnId="{646BA55B-D912-4FD1-B8E4-FEFE523FBFD3}">
      <dgm:prSet/>
      <dgm:spPr/>
      <dgm:t>
        <a:bodyPr/>
        <a:lstStyle/>
        <a:p>
          <a:endParaRPr lang="en-US" sz="1800"/>
        </a:p>
      </dgm:t>
    </dgm:pt>
    <dgm:pt modelId="{19F193B7-A66E-4CF8-85AD-45BC88E0756F}">
      <dgm:prSet phldrT="[Text]" custT="1"/>
      <dgm:spPr/>
      <dgm:t>
        <a:bodyPr/>
        <a:lstStyle/>
        <a:p>
          <a:r>
            <a:rPr lang="en-US" sz="2000" b="0" dirty="0">
              <a:latin typeface="Calibri" panose="020F0502020204030204" pitchFamily="34" charset="0"/>
              <a:cs typeface="Calibri" panose="020F0502020204030204" pitchFamily="34" charset="0"/>
            </a:rPr>
            <a:t>478 responses representing </a:t>
          </a:r>
          <a:r>
            <a:rPr lang="en-US" sz="2000" b="0" u="sng" dirty="0">
              <a:latin typeface="Calibri" panose="020F0502020204030204" pitchFamily="34" charset="0"/>
              <a:cs typeface="Calibri" panose="020F0502020204030204" pitchFamily="34" charset="0"/>
            </a:rPr>
            <a:t>342 of 351 municipalities</a:t>
          </a:r>
          <a:r>
            <a:rPr lang="en-US" sz="2000" b="0" u="none" dirty="0">
              <a:latin typeface="Calibri" panose="020F0502020204030204" pitchFamily="34" charset="0"/>
              <a:cs typeface="Calibri" panose="020F0502020204030204" pitchFamily="34" charset="0"/>
            </a:rPr>
            <a:t> </a:t>
          </a:r>
          <a:r>
            <a:rPr lang="en-US" sz="2000" b="0" dirty="0">
              <a:latin typeface="Calibri" panose="020F0502020204030204" pitchFamily="34" charset="0"/>
              <a:cs typeface="Calibri" panose="020F0502020204030204" pitchFamily="34" charset="0"/>
            </a:rPr>
            <a:t>in MA</a:t>
          </a:r>
        </a:p>
      </dgm:t>
    </dgm:pt>
    <dgm:pt modelId="{D3BD0F4C-00EB-400F-A4EE-38F2DC8A6A51}" type="sibTrans" cxnId="{14954046-8348-48F2-A5F9-0BB0A99818E2}">
      <dgm:prSet/>
      <dgm:spPr/>
      <dgm:t>
        <a:bodyPr/>
        <a:lstStyle/>
        <a:p>
          <a:endParaRPr lang="en-US"/>
        </a:p>
      </dgm:t>
    </dgm:pt>
    <dgm:pt modelId="{6B951B7F-95AF-4DF6-973A-E7D373B8D46B}" type="parTrans" cxnId="{14954046-8348-48F2-A5F9-0BB0A99818E2}">
      <dgm:prSet/>
      <dgm:spPr/>
      <dgm:t>
        <a:bodyPr/>
        <a:lstStyle/>
        <a:p>
          <a:endParaRPr lang="en-US"/>
        </a:p>
      </dgm:t>
    </dgm:pt>
    <dgm:pt modelId="{C1459DA8-B00D-433F-B332-26C19533C474}">
      <dgm:prSet phldrT="[Text]" custT="1"/>
      <dgm:spPr/>
      <dgm:t>
        <a:bodyPr/>
        <a:lstStyle/>
        <a:p>
          <a:r>
            <a:rPr lang="en-US" sz="2000" dirty="0" smtClean="0">
              <a:latin typeface="Calibri" panose="020F0502020204030204" pitchFamily="34" charset="0"/>
              <a:cs typeface="Calibri" panose="020F0502020204030204" pitchFamily="34" charset="0"/>
            </a:rPr>
            <a:t>Analytic sample included 256 programs in 240 municipalities</a:t>
          </a:r>
          <a:endParaRPr lang="en-US" sz="2000" dirty="0">
            <a:latin typeface="Calibri" panose="020F0502020204030204" pitchFamily="34" charset="0"/>
            <a:cs typeface="Calibri" panose="020F0502020204030204" pitchFamily="34" charset="0"/>
          </a:endParaRPr>
        </a:p>
      </dgm:t>
    </dgm:pt>
    <dgm:pt modelId="{F67A59A9-5124-4F80-81F7-0D3A7BEE318C}" type="parTrans" cxnId="{5456420D-89B7-4A9C-9BD5-8005FBB6A444}">
      <dgm:prSet/>
      <dgm:spPr/>
      <dgm:t>
        <a:bodyPr/>
        <a:lstStyle/>
        <a:p>
          <a:endParaRPr lang="en-US"/>
        </a:p>
      </dgm:t>
    </dgm:pt>
    <dgm:pt modelId="{9F8809B6-D4C1-476E-8319-2BA3CCA89310}" type="sibTrans" cxnId="{5456420D-89B7-4A9C-9BD5-8005FBB6A444}">
      <dgm:prSet/>
      <dgm:spPr/>
      <dgm:t>
        <a:bodyPr/>
        <a:lstStyle/>
        <a:p>
          <a:endParaRPr lang="en-US"/>
        </a:p>
      </dgm:t>
    </dgm:pt>
    <dgm:pt modelId="{3952EE12-C1E4-4F0B-B9FB-09E8BC18F2B7}" type="pres">
      <dgm:prSet presAssocID="{2EFDEE45-22B2-498B-AE00-5493BD6956CC}" presName="linearFlow" presStyleCnt="0">
        <dgm:presLayoutVars>
          <dgm:dir/>
          <dgm:animLvl val="lvl"/>
          <dgm:resizeHandles val="exact"/>
        </dgm:presLayoutVars>
      </dgm:prSet>
      <dgm:spPr/>
      <dgm:t>
        <a:bodyPr/>
        <a:lstStyle/>
        <a:p>
          <a:endParaRPr lang="en-US"/>
        </a:p>
      </dgm:t>
    </dgm:pt>
    <dgm:pt modelId="{BC694B39-9C30-4434-A73A-6658C3A03DF4}" type="pres">
      <dgm:prSet presAssocID="{10268943-1DC7-4E6D-B0E9-79689031EC92}" presName="composite" presStyleCnt="0"/>
      <dgm:spPr/>
    </dgm:pt>
    <dgm:pt modelId="{42145040-2232-40EB-A434-99DE3D874D8A}" type="pres">
      <dgm:prSet presAssocID="{10268943-1DC7-4E6D-B0E9-79689031EC92}" presName="parentText" presStyleLbl="alignNode1" presStyleIdx="0" presStyleCnt="3" custLinFactNeighborY="-7635">
        <dgm:presLayoutVars>
          <dgm:chMax val="1"/>
          <dgm:bulletEnabled val="1"/>
        </dgm:presLayoutVars>
      </dgm:prSet>
      <dgm:spPr/>
      <dgm:t>
        <a:bodyPr/>
        <a:lstStyle/>
        <a:p>
          <a:endParaRPr lang="en-US"/>
        </a:p>
      </dgm:t>
    </dgm:pt>
    <dgm:pt modelId="{FB923B92-40C3-4EF1-819A-28A1845A2AC9}" type="pres">
      <dgm:prSet presAssocID="{10268943-1DC7-4E6D-B0E9-79689031EC92}" presName="descendantText" presStyleLbl="alignAcc1" presStyleIdx="0" presStyleCnt="3" custScaleY="110319" custLinFactNeighborY="9148">
        <dgm:presLayoutVars>
          <dgm:bulletEnabled val="1"/>
        </dgm:presLayoutVars>
      </dgm:prSet>
      <dgm:spPr/>
      <dgm:t>
        <a:bodyPr/>
        <a:lstStyle/>
        <a:p>
          <a:endParaRPr lang="en-US"/>
        </a:p>
      </dgm:t>
    </dgm:pt>
    <dgm:pt modelId="{33AB50DA-224A-4C3B-9314-4379D98FB2D3}" type="pres">
      <dgm:prSet presAssocID="{31E17AAA-347B-48D5-B235-901ADBDC1BD1}" presName="sp" presStyleCnt="0"/>
      <dgm:spPr/>
    </dgm:pt>
    <dgm:pt modelId="{3CDFF7FB-4A15-48E4-BDEA-9AE047E496C3}" type="pres">
      <dgm:prSet presAssocID="{C3FA335F-0741-4F69-B00D-DC3D3E44753A}" presName="composite" presStyleCnt="0"/>
      <dgm:spPr/>
    </dgm:pt>
    <dgm:pt modelId="{69D92F2F-2AAD-4B40-8267-57D728F041BA}" type="pres">
      <dgm:prSet presAssocID="{C3FA335F-0741-4F69-B00D-DC3D3E44753A}" presName="parentText" presStyleLbl="alignNode1" presStyleIdx="1" presStyleCnt="3" custLinFactNeighborY="-16723">
        <dgm:presLayoutVars>
          <dgm:chMax val="1"/>
          <dgm:bulletEnabled val="1"/>
        </dgm:presLayoutVars>
      </dgm:prSet>
      <dgm:spPr/>
      <dgm:t>
        <a:bodyPr/>
        <a:lstStyle/>
        <a:p>
          <a:endParaRPr lang="en-US"/>
        </a:p>
      </dgm:t>
    </dgm:pt>
    <dgm:pt modelId="{AACD91EE-1227-4B98-82BF-D0024B6D1A1A}" type="pres">
      <dgm:prSet presAssocID="{C3FA335F-0741-4F69-B00D-DC3D3E44753A}" presName="descendantText" presStyleLbl="alignAcc1" presStyleIdx="1" presStyleCnt="3" custScaleY="130145" custLinFactNeighborX="-290" custLinFactNeighborY="-2563">
        <dgm:presLayoutVars>
          <dgm:bulletEnabled val="1"/>
        </dgm:presLayoutVars>
      </dgm:prSet>
      <dgm:spPr/>
      <dgm:t>
        <a:bodyPr/>
        <a:lstStyle/>
        <a:p>
          <a:endParaRPr lang="en-US"/>
        </a:p>
      </dgm:t>
    </dgm:pt>
    <dgm:pt modelId="{8985982C-76FE-4D26-B900-34CB3719DC4C}" type="pres">
      <dgm:prSet presAssocID="{32FCE2EA-681D-4057-A165-590E0613A3C0}" presName="sp" presStyleCnt="0"/>
      <dgm:spPr/>
    </dgm:pt>
    <dgm:pt modelId="{0A23646A-654E-4E2E-8B35-DB6AEAB3FE62}" type="pres">
      <dgm:prSet presAssocID="{C3C1C0AF-1324-4E5E-98C6-09E1180B3B63}" presName="composite" presStyleCnt="0"/>
      <dgm:spPr/>
    </dgm:pt>
    <dgm:pt modelId="{52462BAC-C656-4871-97CC-A3A299F3FC28}" type="pres">
      <dgm:prSet presAssocID="{C3C1C0AF-1324-4E5E-98C6-09E1180B3B63}" presName="parentText" presStyleLbl="alignNode1" presStyleIdx="2" presStyleCnt="3" custLinFactNeighborY="-8954">
        <dgm:presLayoutVars>
          <dgm:chMax val="1"/>
          <dgm:bulletEnabled val="1"/>
        </dgm:presLayoutVars>
      </dgm:prSet>
      <dgm:spPr/>
      <dgm:t>
        <a:bodyPr/>
        <a:lstStyle/>
        <a:p>
          <a:endParaRPr lang="en-US"/>
        </a:p>
      </dgm:t>
    </dgm:pt>
    <dgm:pt modelId="{904C0C54-4A3A-450A-913A-4FCED775CBE3}" type="pres">
      <dgm:prSet presAssocID="{C3C1C0AF-1324-4E5E-98C6-09E1180B3B63}" presName="descendantText" presStyleLbl="alignAcc1" presStyleIdx="2" presStyleCnt="3" custScaleY="73451" custLinFactNeighborY="-3112">
        <dgm:presLayoutVars>
          <dgm:bulletEnabled val="1"/>
        </dgm:presLayoutVars>
      </dgm:prSet>
      <dgm:spPr/>
      <dgm:t>
        <a:bodyPr/>
        <a:lstStyle/>
        <a:p>
          <a:endParaRPr lang="en-US"/>
        </a:p>
      </dgm:t>
    </dgm:pt>
  </dgm:ptLst>
  <dgm:cxnLst>
    <dgm:cxn modelId="{6749F170-A7F4-493A-8AC0-5020DAC1101C}" type="presOf" srcId="{2EFDEE45-22B2-498B-AE00-5493BD6956CC}" destId="{3952EE12-C1E4-4F0B-B9FB-09E8BC18F2B7}" srcOrd="0" destOrd="0" presId="urn:microsoft.com/office/officeart/2005/8/layout/chevron2"/>
    <dgm:cxn modelId="{17E04B29-3D85-410B-AFF6-A5B3AD9809F1}" type="presOf" srcId="{DD61B607-27A5-4242-8BDB-3CE43F5344E3}" destId="{AACD91EE-1227-4B98-82BF-D0024B6D1A1A}" srcOrd="0" destOrd="0" presId="urn:microsoft.com/office/officeart/2005/8/layout/chevron2"/>
    <dgm:cxn modelId="{1EAB43FA-5E2B-439D-981A-04F007A76B54}" type="presOf" srcId="{81416C64-0749-41BD-9786-529FF69B3DF1}" destId="{904C0C54-4A3A-450A-913A-4FCED775CBE3}" srcOrd="0" destOrd="1" presId="urn:microsoft.com/office/officeart/2005/8/layout/chevron2"/>
    <dgm:cxn modelId="{5456420D-89B7-4A9C-9BD5-8005FBB6A444}" srcId="{C3C1C0AF-1324-4E5E-98C6-09E1180B3B63}" destId="{C1459DA8-B00D-433F-B332-26C19533C474}" srcOrd="0" destOrd="0" parTransId="{F67A59A9-5124-4F80-81F7-0D3A7BEE318C}" sibTransId="{9F8809B6-D4C1-476E-8319-2BA3CCA89310}"/>
    <dgm:cxn modelId="{14954046-8348-48F2-A5F9-0BB0A99818E2}" srcId="{10268943-1DC7-4E6D-B0E9-79689031EC92}" destId="{19F193B7-A66E-4CF8-85AD-45BC88E0756F}" srcOrd="2" destOrd="0" parTransId="{6B951B7F-95AF-4DF6-973A-E7D373B8D46B}" sibTransId="{D3BD0F4C-00EB-400F-A4EE-38F2DC8A6A51}"/>
    <dgm:cxn modelId="{E4A51F78-599F-4A9E-9878-7E7DFFE8F26E}" srcId="{C3C1C0AF-1324-4E5E-98C6-09E1180B3B63}" destId="{81416C64-0749-41BD-9786-529FF69B3DF1}" srcOrd="1" destOrd="0" parTransId="{19E4BE75-032D-44DB-8D0D-58DAF66E3C94}" sibTransId="{EB1464AF-2E97-4911-9DD1-B1A7C8F52D0C}"/>
    <dgm:cxn modelId="{D6B3D57A-947A-4535-9E4A-6F69A83333C0}" srcId="{2EFDEE45-22B2-498B-AE00-5493BD6956CC}" destId="{C3FA335F-0741-4F69-B00D-DC3D3E44753A}" srcOrd="1" destOrd="0" parTransId="{694F3339-329F-4A14-B17C-AE6A548F99B4}" sibTransId="{32FCE2EA-681D-4057-A165-590E0613A3C0}"/>
    <dgm:cxn modelId="{EDEA8DEE-B517-4C20-89BF-EBF90FEB90C8}" type="presOf" srcId="{C3C1C0AF-1324-4E5E-98C6-09E1180B3B63}" destId="{52462BAC-C656-4871-97CC-A3A299F3FC28}" srcOrd="0" destOrd="0" presId="urn:microsoft.com/office/officeart/2005/8/layout/chevron2"/>
    <dgm:cxn modelId="{60122BF1-1029-4B8A-8B27-6FAE5F50B322}" type="presOf" srcId="{19F193B7-A66E-4CF8-85AD-45BC88E0756F}" destId="{FB923B92-40C3-4EF1-819A-28A1845A2AC9}" srcOrd="0" destOrd="2" presId="urn:microsoft.com/office/officeart/2005/8/layout/chevron2"/>
    <dgm:cxn modelId="{87153DF3-0EB5-418C-927B-D8861979688F}" type="presOf" srcId="{8DF85462-2006-4B78-BB6B-311AE666B169}" destId="{FB923B92-40C3-4EF1-819A-28A1845A2AC9}" srcOrd="0" destOrd="1" presId="urn:microsoft.com/office/officeart/2005/8/layout/chevron2"/>
    <dgm:cxn modelId="{251DFC67-12C7-4511-9689-C7C32F21DC42}" type="presOf" srcId="{C3FA335F-0741-4F69-B00D-DC3D3E44753A}" destId="{69D92F2F-2AAD-4B40-8267-57D728F041BA}" srcOrd="0" destOrd="0" presId="urn:microsoft.com/office/officeart/2005/8/layout/chevron2"/>
    <dgm:cxn modelId="{D6E4627A-15F9-4DE8-A262-5A9B6612693B}" srcId="{C3FA335F-0741-4F69-B00D-DC3D3E44753A}" destId="{DD61B607-27A5-4242-8BDB-3CE43F5344E3}" srcOrd="0" destOrd="0" parTransId="{82FBCDFA-C3AA-4539-82DC-4B511C70B5B6}" sibTransId="{4D9E1899-E04F-426D-8E0A-8430BA050795}"/>
    <dgm:cxn modelId="{D167DEF8-33CD-42A4-A351-BAD26444A09D}" type="presOf" srcId="{C1459DA8-B00D-433F-B332-26C19533C474}" destId="{904C0C54-4A3A-450A-913A-4FCED775CBE3}" srcOrd="0" destOrd="0" presId="urn:microsoft.com/office/officeart/2005/8/layout/chevron2"/>
    <dgm:cxn modelId="{C48CF9D0-6276-4202-ABF4-D8CC4C1A445B}" srcId="{C3FA335F-0741-4F69-B00D-DC3D3E44753A}" destId="{8DF9B667-6D12-4A4B-A457-B4E8F35FC2D9}" srcOrd="2" destOrd="0" parTransId="{6188A4F9-9797-4945-83FD-D947D1CF9C77}" sibTransId="{E8AAEFBE-9025-43A7-A4FF-690D2FB1095A}"/>
    <dgm:cxn modelId="{2455D49C-8AFA-44F9-8F89-A0C4426823B8}" srcId="{C3FA335F-0741-4F69-B00D-DC3D3E44753A}" destId="{ECA443E9-C5D1-434B-B416-A2B51D95E9F9}" srcOrd="1" destOrd="0" parTransId="{73390EFD-91DA-4C98-8C0C-686319E3BF3E}" sibTransId="{BCD9E602-9947-4E8C-B458-4101D143ED11}"/>
    <dgm:cxn modelId="{AE8DC3F7-5702-42A3-9B8F-D4ED3951D9AE}" type="presOf" srcId="{ECA443E9-C5D1-434B-B416-A2B51D95E9F9}" destId="{AACD91EE-1227-4B98-82BF-D0024B6D1A1A}" srcOrd="0" destOrd="1" presId="urn:microsoft.com/office/officeart/2005/8/layout/chevron2"/>
    <dgm:cxn modelId="{646BA55B-D912-4FD1-B8E4-FEFE523FBFD3}" srcId="{10268943-1DC7-4E6D-B0E9-79689031EC92}" destId="{8DF85462-2006-4B78-BB6B-311AE666B169}" srcOrd="1" destOrd="0" parTransId="{1C2D7605-F80B-45C6-B7F0-FF9CC95A0B67}" sibTransId="{8A30B09F-1465-4065-B936-918B87D9861C}"/>
    <dgm:cxn modelId="{66C78E5C-1776-491F-8106-A67B9ADD464C}" srcId="{10268943-1DC7-4E6D-B0E9-79689031EC92}" destId="{E858D7FE-4E4E-4BA5-B449-61FBC54BC10E}" srcOrd="0" destOrd="0" parTransId="{58F7064D-9ABA-4BF3-AD7F-2293DFDD37FE}" sibTransId="{325B1160-2CCB-4B02-9ED4-01DBC44D4A24}"/>
    <dgm:cxn modelId="{EEF8004B-29D0-4B14-83B7-5F2E4CBFDA39}" type="presOf" srcId="{E858D7FE-4E4E-4BA5-B449-61FBC54BC10E}" destId="{FB923B92-40C3-4EF1-819A-28A1845A2AC9}" srcOrd="0" destOrd="0" presId="urn:microsoft.com/office/officeart/2005/8/layout/chevron2"/>
    <dgm:cxn modelId="{BDE74258-AA92-42E7-9009-C745D5EF2940}" type="presOf" srcId="{8DF9B667-6D12-4A4B-A457-B4E8F35FC2D9}" destId="{AACD91EE-1227-4B98-82BF-D0024B6D1A1A}" srcOrd="0" destOrd="2" presId="urn:microsoft.com/office/officeart/2005/8/layout/chevron2"/>
    <dgm:cxn modelId="{2FD921AF-F06D-45D1-8312-CB0B9D3661A5}" srcId="{2EFDEE45-22B2-498B-AE00-5493BD6956CC}" destId="{10268943-1DC7-4E6D-B0E9-79689031EC92}" srcOrd="0" destOrd="0" parTransId="{A732348F-E396-4B89-A90E-4411A1FF12E7}" sibTransId="{31E17AAA-347B-48D5-B235-901ADBDC1BD1}"/>
    <dgm:cxn modelId="{95545BED-D7E6-4FE0-88AC-381286BCD7A2}" srcId="{2EFDEE45-22B2-498B-AE00-5493BD6956CC}" destId="{C3C1C0AF-1324-4E5E-98C6-09E1180B3B63}" srcOrd="2" destOrd="0" parTransId="{38233FED-0A1B-483D-94EF-F574A1F34F5C}" sibTransId="{5C664575-BE94-4C0E-A1B3-AF6288CBF46C}"/>
    <dgm:cxn modelId="{8A1D6C08-1C2A-47BA-A565-2D3F6AA9649F}" type="presOf" srcId="{10268943-1DC7-4E6D-B0E9-79689031EC92}" destId="{42145040-2232-40EB-A434-99DE3D874D8A}" srcOrd="0" destOrd="0" presId="urn:microsoft.com/office/officeart/2005/8/layout/chevron2"/>
    <dgm:cxn modelId="{75AC373E-13E7-4C62-85A8-E5840866DEF1}" type="presParOf" srcId="{3952EE12-C1E4-4F0B-B9FB-09E8BC18F2B7}" destId="{BC694B39-9C30-4434-A73A-6658C3A03DF4}" srcOrd="0" destOrd="0" presId="urn:microsoft.com/office/officeart/2005/8/layout/chevron2"/>
    <dgm:cxn modelId="{A943F5C3-1B81-496C-B0E1-C129BA7CD95A}" type="presParOf" srcId="{BC694B39-9C30-4434-A73A-6658C3A03DF4}" destId="{42145040-2232-40EB-A434-99DE3D874D8A}" srcOrd="0" destOrd="0" presId="urn:microsoft.com/office/officeart/2005/8/layout/chevron2"/>
    <dgm:cxn modelId="{68E9A26D-01F9-486B-8FB2-E3826704E3B7}" type="presParOf" srcId="{BC694B39-9C30-4434-A73A-6658C3A03DF4}" destId="{FB923B92-40C3-4EF1-819A-28A1845A2AC9}" srcOrd="1" destOrd="0" presId="urn:microsoft.com/office/officeart/2005/8/layout/chevron2"/>
    <dgm:cxn modelId="{0C729B63-6D7C-4FB3-A15B-4B04BBA81E80}" type="presParOf" srcId="{3952EE12-C1E4-4F0B-B9FB-09E8BC18F2B7}" destId="{33AB50DA-224A-4C3B-9314-4379D98FB2D3}" srcOrd="1" destOrd="0" presId="urn:microsoft.com/office/officeart/2005/8/layout/chevron2"/>
    <dgm:cxn modelId="{2AD6107A-F454-4D0C-9841-39FF74147D5A}" type="presParOf" srcId="{3952EE12-C1E4-4F0B-B9FB-09E8BC18F2B7}" destId="{3CDFF7FB-4A15-48E4-BDEA-9AE047E496C3}" srcOrd="2" destOrd="0" presId="urn:microsoft.com/office/officeart/2005/8/layout/chevron2"/>
    <dgm:cxn modelId="{ADB767E2-11F6-43A7-A497-95EA28462F20}" type="presParOf" srcId="{3CDFF7FB-4A15-48E4-BDEA-9AE047E496C3}" destId="{69D92F2F-2AAD-4B40-8267-57D728F041BA}" srcOrd="0" destOrd="0" presId="urn:microsoft.com/office/officeart/2005/8/layout/chevron2"/>
    <dgm:cxn modelId="{E8CE5C88-4E5F-40CA-BCAC-E6ED201F0A1A}" type="presParOf" srcId="{3CDFF7FB-4A15-48E4-BDEA-9AE047E496C3}" destId="{AACD91EE-1227-4B98-82BF-D0024B6D1A1A}" srcOrd="1" destOrd="0" presId="urn:microsoft.com/office/officeart/2005/8/layout/chevron2"/>
    <dgm:cxn modelId="{24AC080D-C595-4B30-B9CA-5049B03F9E8F}" type="presParOf" srcId="{3952EE12-C1E4-4F0B-B9FB-09E8BC18F2B7}" destId="{8985982C-76FE-4D26-B900-34CB3719DC4C}" srcOrd="3" destOrd="0" presId="urn:microsoft.com/office/officeart/2005/8/layout/chevron2"/>
    <dgm:cxn modelId="{C861E0FD-EB85-405C-8C55-DBD0A92EB738}" type="presParOf" srcId="{3952EE12-C1E4-4F0B-B9FB-09E8BC18F2B7}" destId="{0A23646A-654E-4E2E-8B35-DB6AEAB3FE62}" srcOrd="4" destOrd="0" presId="urn:microsoft.com/office/officeart/2005/8/layout/chevron2"/>
    <dgm:cxn modelId="{84A19BB1-7E25-4B97-8765-11F65FBFBD85}" type="presParOf" srcId="{0A23646A-654E-4E2E-8B35-DB6AEAB3FE62}" destId="{52462BAC-C656-4871-97CC-A3A299F3FC28}" srcOrd="0" destOrd="0" presId="urn:microsoft.com/office/officeart/2005/8/layout/chevron2"/>
    <dgm:cxn modelId="{8D75265E-63FC-49EF-A754-6609F893A1FF}" type="presParOf" srcId="{0A23646A-654E-4E2E-8B35-DB6AEAB3FE62}" destId="{904C0C54-4A3A-450A-913A-4FCED775CBE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A64F07-3DE2-464A-8E4C-4F987B9087F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B7F5BA4-FE67-4910-B832-1C565D9EE9EE}">
      <dgm:prSet phldrT="[Text]"/>
      <dgm:spPr/>
      <dgm:t>
        <a:bodyPr/>
        <a:lstStyle/>
        <a:p>
          <a:r>
            <a:rPr lang="en-US" dirty="0" smtClean="0">
              <a:latin typeface="+mj-lt"/>
            </a:rPr>
            <a:t>Program Goals and Evaluation Metrics</a:t>
          </a:r>
          <a:endParaRPr lang="en-US" dirty="0">
            <a:latin typeface="+mj-lt"/>
          </a:endParaRPr>
        </a:p>
      </dgm:t>
    </dgm:pt>
    <dgm:pt modelId="{BED29A6F-77D6-41F6-A023-029EAA7C82B8}" type="parTrans" cxnId="{DBA9359D-9B1E-4ACE-8C81-63648DA94027}">
      <dgm:prSet/>
      <dgm:spPr/>
      <dgm:t>
        <a:bodyPr/>
        <a:lstStyle/>
        <a:p>
          <a:endParaRPr lang="en-US">
            <a:latin typeface="+mj-lt"/>
          </a:endParaRPr>
        </a:p>
      </dgm:t>
    </dgm:pt>
    <dgm:pt modelId="{C3BB5A18-BE59-4E74-9AA7-E482859CF63E}" type="sibTrans" cxnId="{DBA9359D-9B1E-4ACE-8C81-63648DA94027}">
      <dgm:prSet/>
      <dgm:spPr/>
      <dgm:t>
        <a:bodyPr/>
        <a:lstStyle/>
        <a:p>
          <a:endParaRPr lang="en-US">
            <a:latin typeface="+mj-lt"/>
          </a:endParaRPr>
        </a:p>
      </dgm:t>
    </dgm:pt>
    <dgm:pt modelId="{45884A36-E161-4BBE-B14F-15F04C39BE39}">
      <dgm:prSet phldrT="[Text]"/>
      <dgm:spPr/>
      <dgm:t>
        <a:bodyPr/>
        <a:lstStyle/>
        <a:p>
          <a:r>
            <a:rPr lang="en-US" dirty="0" smtClean="0">
              <a:latin typeface="+mj-lt"/>
            </a:rPr>
            <a:t>Training</a:t>
          </a:r>
          <a:endParaRPr lang="en-US" dirty="0">
            <a:latin typeface="+mj-lt"/>
          </a:endParaRPr>
        </a:p>
      </dgm:t>
    </dgm:pt>
    <dgm:pt modelId="{A86366BC-0E06-4A73-8647-B4DC51FD7CA2}" type="parTrans" cxnId="{E0C13EBA-134D-4A33-9D13-EB0846B72910}">
      <dgm:prSet/>
      <dgm:spPr/>
      <dgm:t>
        <a:bodyPr/>
        <a:lstStyle/>
        <a:p>
          <a:endParaRPr lang="en-US">
            <a:latin typeface="+mj-lt"/>
          </a:endParaRPr>
        </a:p>
      </dgm:t>
    </dgm:pt>
    <dgm:pt modelId="{168649D7-6D91-4ADE-97CF-2EDFAB5E56A1}" type="sibTrans" cxnId="{E0C13EBA-134D-4A33-9D13-EB0846B72910}">
      <dgm:prSet/>
      <dgm:spPr/>
      <dgm:t>
        <a:bodyPr/>
        <a:lstStyle/>
        <a:p>
          <a:endParaRPr lang="en-US">
            <a:latin typeface="+mj-lt"/>
          </a:endParaRPr>
        </a:p>
      </dgm:t>
    </dgm:pt>
    <dgm:pt modelId="{1CBAFDB2-DA7F-41F5-A737-2C2863E89A85}">
      <dgm:prSet phldrT="[Text]"/>
      <dgm:spPr/>
      <dgm:t>
        <a:bodyPr/>
        <a:lstStyle/>
        <a:p>
          <a:r>
            <a:rPr lang="en-US" dirty="0" smtClean="0">
              <a:latin typeface="+mj-lt"/>
              <a:cs typeface="Calibri" panose="020F0502020204030204" pitchFamily="34" charset="0"/>
            </a:rPr>
            <a:t>Ex: How has COVID-19 resulted in sustained adaptations to staff training? </a:t>
          </a:r>
          <a:endParaRPr lang="en-US" dirty="0">
            <a:latin typeface="+mj-lt"/>
          </a:endParaRPr>
        </a:p>
      </dgm:t>
    </dgm:pt>
    <dgm:pt modelId="{AA3FB6A1-9F45-4996-9F67-539E89B30FC5}" type="parTrans" cxnId="{C6918940-2C37-463B-9E33-5CC405F3B596}">
      <dgm:prSet/>
      <dgm:spPr/>
      <dgm:t>
        <a:bodyPr/>
        <a:lstStyle/>
        <a:p>
          <a:endParaRPr lang="en-US">
            <a:latin typeface="+mj-lt"/>
          </a:endParaRPr>
        </a:p>
      </dgm:t>
    </dgm:pt>
    <dgm:pt modelId="{3108D478-191D-4C89-9C2D-FCA48C8058F0}" type="sibTrans" cxnId="{C6918940-2C37-463B-9E33-5CC405F3B596}">
      <dgm:prSet/>
      <dgm:spPr/>
      <dgm:t>
        <a:bodyPr/>
        <a:lstStyle/>
        <a:p>
          <a:endParaRPr lang="en-US">
            <a:latin typeface="+mj-lt"/>
          </a:endParaRPr>
        </a:p>
      </dgm:t>
    </dgm:pt>
    <dgm:pt modelId="{DB6E1C81-E7CD-49D3-976D-B6FC139933DE}">
      <dgm:prSet/>
      <dgm:spPr/>
      <dgm:t>
        <a:bodyPr/>
        <a:lstStyle/>
        <a:p>
          <a:r>
            <a:rPr lang="en-US" dirty="0" smtClean="0">
              <a:latin typeface="+mj-lt"/>
            </a:rPr>
            <a:t>Identification of Potential Outreach Recipients</a:t>
          </a:r>
          <a:endParaRPr lang="en-US" dirty="0">
            <a:latin typeface="+mj-lt"/>
          </a:endParaRPr>
        </a:p>
      </dgm:t>
    </dgm:pt>
    <dgm:pt modelId="{7D2F6EBC-4BAD-4C44-B727-D3D4DB998362}" type="parTrans" cxnId="{EF187B91-BB89-432A-89F6-F98AEF172086}">
      <dgm:prSet/>
      <dgm:spPr/>
      <dgm:t>
        <a:bodyPr/>
        <a:lstStyle/>
        <a:p>
          <a:endParaRPr lang="en-US">
            <a:latin typeface="+mj-lt"/>
          </a:endParaRPr>
        </a:p>
      </dgm:t>
    </dgm:pt>
    <dgm:pt modelId="{07F9D778-C10F-4804-97B0-363065037E7B}" type="sibTrans" cxnId="{EF187B91-BB89-432A-89F6-F98AEF172086}">
      <dgm:prSet/>
      <dgm:spPr/>
      <dgm:t>
        <a:bodyPr/>
        <a:lstStyle/>
        <a:p>
          <a:endParaRPr lang="en-US">
            <a:latin typeface="+mj-lt"/>
          </a:endParaRPr>
        </a:p>
      </dgm:t>
    </dgm:pt>
    <dgm:pt modelId="{9D4E28AE-60D3-450D-BF75-5BAC748A69A7}">
      <dgm:prSet/>
      <dgm:spPr/>
      <dgm:t>
        <a:bodyPr/>
        <a:lstStyle/>
        <a:p>
          <a:r>
            <a:rPr lang="en-US" dirty="0" smtClean="0">
              <a:latin typeface="+mj-lt"/>
            </a:rPr>
            <a:t>Virtual and In-Person Post-Overdose Outreach</a:t>
          </a:r>
          <a:endParaRPr lang="en-US" dirty="0">
            <a:latin typeface="+mj-lt"/>
          </a:endParaRPr>
        </a:p>
      </dgm:t>
    </dgm:pt>
    <dgm:pt modelId="{B3A35B27-7E61-456F-801B-8C2676C4AD76}" type="parTrans" cxnId="{FA8FC739-6C79-4289-B5D2-6C872176F1F3}">
      <dgm:prSet/>
      <dgm:spPr/>
      <dgm:t>
        <a:bodyPr/>
        <a:lstStyle/>
        <a:p>
          <a:endParaRPr lang="en-US">
            <a:latin typeface="+mj-lt"/>
          </a:endParaRPr>
        </a:p>
      </dgm:t>
    </dgm:pt>
    <dgm:pt modelId="{AF30D11D-EE32-4C37-A487-84535EE7EBA6}" type="sibTrans" cxnId="{FA8FC739-6C79-4289-B5D2-6C872176F1F3}">
      <dgm:prSet/>
      <dgm:spPr/>
      <dgm:t>
        <a:bodyPr/>
        <a:lstStyle/>
        <a:p>
          <a:endParaRPr lang="en-US">
            <a:latin typeface="+mj-lt"/>
          </a:endParaRPr>
        </a:p>
      </dgm:t>
    </dgm:pt>
    <dgm:pt modelId="{E9C5DB78-EB6A-499E-9D68-E58C8B9B98B0}">
      <dgm:prSet/>
      <dgm:spPr/>
      <dgm:t>
        <a:bodyPr/>
        <a:lstStyle/>
        <a:p>
          <a:r>
            <a:rPr lang="en-US" dirty="0" smtClean="0">
              <a:latin typeface="+mj-lt"/>
            </a:rPr>
            <a:t>Ex: Does the outreach team contact the survivor before the in-person visit?</a:t>
          </a:r>
          <a:endParaRPr lang="en-US" dirty="0">
            <a:latin typeface="+mj-lt"/>
          </a:endParaRPr>
        </a:p>
      </dgm:t>
    </dgm:pt>
    <dgm:pt modelId="{12DC5B87-79A0-4A7A-9C57-816D67D0803F}" type="parTrans" cxnId="{D7FF6278-CD23-4048-B335-3768DE758221}">
      <dgm:prSet/>
      <dgm:spPr/>
      <dgm:t>
        <a:bodyPr/>
        <a:lstStyle/>
        <a:p>
          <a:endParaRPr lang="en-US"/>
        </a:p>
      </dgm:t>
    </dgm:pt>
    <dgm:pt modelId="{34A1B5D2-5EB8-44F9-965B-6B36F3F7FA51}" type="sibTrans" cxnId="{D7FF6278-CD23-4048-B335-3768DE758221}">
      <dgm:prSet/>
      <dgm:spPr/>
      <dgm:t>
        <a:bodyPr/>
        <a:lstStyle/>
        <a:p>
          <a:endParaRPr lang="en-US"/>
        </a:p>
      </dgm:t>
    </dgm:pt>
    <dgm:pt modelId="{DCA71AE7-38B9-41D2-A7EF-3D1998FDF263}">
      <dgm:prSet/>
      <dgm:spPr/>
      <dgm:t>
        <a:bodyPr/>
        <a:lstStyle/>
        <a:p>
          <a:r>
            <a:rPr lang="en-US" dirty="0" smtClean="0">
              <a:latin typeface="+mj-lt"/>
            </a:rPr>
            <a:t>Outreach Activities</a:t>
          </a:r>
          <a:endParaRPr lang="en-US" dirty="0">
            <a:latin typeface="+mj-lt"/>
          </a:endParaRPr>
        </a:p>
      </dgm:t>
    </dgm:pt>
    <dgm:pt modelId="{7ADCA383-55B3-4EEF-BB24-4729E8287E3B}" type="parTrans" cxnId="{FAB2D143-8FB2-4C99-97C6-87C77948CB31}">
      <dgm:prSet/>
      <dgm:spPr/>
      <dgm:t>
        <a:bodyPr/>
        <a:lstStyle/>
        <a:p>
          <a:endParaRPr lang="en-US"/>
        </a:p>
      </dgm:t>
    </dgm:pt>
    <dgm:pt modelId="{D5995E1B-6ADE-43FF-AD79-B4C0949DB97C}" type="sibTrans" cxnId="{FAB2D143-8FB2-4C99-97C6-87C77948CB31}">
      <dgm:prSet/>
      <dgm:spPr/>
      <dgm:t>
        <a:bodyPr/>
        <a:lstStyle/>
        <a:p>
          <a:endParaRPr lang="en-US"/>
        </a:p>
      </dgm:t>
    </dgm:pt>
    <dgm:pt modelId="{E59DC181-101A-4AEF-8B3B-9DB1D72F2408}">
      <dgm:prSet/>
      <dgm:spPr/>
      <dgm:t>
        <a:bodyPr/>
        <a:lstStyle/>
        <a:p>
          <a:r>
            <a:rPr lang="en-US" dirty="0" smtClean="0">
              <a:latin typeface="+mj-lt"/>
            </a:rPr>
            <a:t>Ex: What services does the team directly provide?</a:t>
          </a:r>
          <a:endParaRPr lang="en-US" dirty="0">
            <a:latin typeface="+mj-lt"/>
          </a:endParaRPr>
        </a:p>
      </dgm:t>
    </dgm:pt>
    <dgm:pt modelId="{28B308F6-A11D-4483-8DEF-7FB390D0AD70}" type="parTrans" cxnId="{56A407A6-52EB-4AF8-9536-FBE279AEE926}">
      <dgm:prSet/>
      <dgm:spPr/>
      <dgm:t>
        <a:bodyPr/>
        <a:lstStyle/>
        <a:p>
          <a:endParaRPr lang="en-US"/>
        </a:p>
      </dgm:t>
    </dgm:pt>
    <dgm:pt modelId="{8BFCBBD4-5812-4012-941D-C7847D94DDF4}" type="sibTrans" cxnId="{56A407A6-52EB-4AF8-9536-FBE279AEE926}">
      <dgm:prSet/>
      <dgm:spPr/>
      <dgm:t>
        <a:bodyPr/>
        <a:lstStyle/>
        <a:p>
          <a:endParaRPr lang="en-US"/>
        </a:p>
      </dgm:t>
    </dgm:pt>
    <dgm:pt modelId="{7647346A-7CEB-4A8B-B271-BE61C0C8968F}">
      <dgm:prSet/>
      <dgm:spPr/>
      <dgm:t>
        <a:bodyPr/>
        <a:lstStyle/>
        <a:p>
          <a:r>
            <a:rPr lang="en-US" dirty="0" smtClean="0">
              <a:latin typeface="+mj-lt"/>
            </a:rPr>
            <a:t>Mandated Treatment</a:t>
          </a:r>
          <a:endParaRPr lang="en-US" dirty="0">
            <a:latin typeface="+mj-lt"/>
          </a:endParaRPr>
        </a:p>
      </dgm:t>
    </dgm:pt>
    <dgm:pt modelId="{1EAAD1DE-02CA-40A1-BC5A-A42676DE7D6E}" type="parTrans" cxnId="{08C9E1CC-EE3B-47E1-A8C8-AB4931BAB17D}">
      <dgm:prSet/>
      <dgm:spPr/>
      <dgm:t>
        <a:bodyPr/>
        <a:lstStyle/>
        <a:p>
          <a:endParaRPr lang="en-US"/>
        </a:p>
      </dgm:t>
    </dgm:pt>
    <dgm:pt modelId="{1DACB760-DBE0-4FDF-9F59-7475F5F625B4}" type="sibTrans" cxnId="{08C9E1CC-EE3B-47E1-A8C8-AB4931BAB17D}">
      <dgm:prSet/>
      <dgm:spPr/>
      <dgm:t>
        <a:bodyPr/>
        <a:lstStyle/>
        <a:p>
          <a:endParaRPr lang="en-US"/>
        </a:p>
      </dgm:t>
    </dgm:pt>
    <dgm:pt modelId="{2B12BE57-F05B-4CD1-9412-3617C5ED6B02}" type="pres">
      <dgm:prSet presAssocID="{CCA64F07-3DE2-464A-8E4C-4F987B9087FB}" presName="linear" presStyleCnt="0">
        <dgm:presLayoutVars>
          <dgm:animLvl val="lvl"/>
          <dgm:resizeHandles val="exact"/>
        </dgm:presLayoutVars>
      </dgm:prSet>
      <dgm:spPr/>
      <dgm:t>
        <a:bodyPr/>
        <a:lstStyle/>
        <a:p>
          <a:endParaRPr lang="en-US"/>
        </a:p>
      </dgm:t>
    </dgm:pt>
    <dgm:pt modelId="{446CAA60-8655-4228-A8C1-B24B10C18625}" type="pres">
      <dgm:prSet presAssocID="{FB7F5BA4-FE67-4910-B832-1C565D9EE9EE}" presName="parentText" presStyleLbl="node1" presStyleIdx="0" presStyleCnt="6" custLinFactY="-302484" custLinFactNeighborX="-2681" custLinFactNeighborY="-400000">
        <dgm:presLayoutVars>
          <dgm:chMax val="0"/>
          <dgm:bulletEnabled val="1"/>
        </dgm:presLayoutVars>
      </dgm:prSet>
      <dgm:spPr/>
      <dgm:t>
        <a:bodyPr/>
        <a:lstStyle/>
        <a:p>
          <a:endParaRPr lang="en-US"/>
        </a:p>
      </dgm:t>
    </dgm:pt>
    <dgm:pt modelId="{1CEEE88A-ACF9-42C1-9D18-B42A73083B13}" type="pres">
      <dgm:prSet presAssocID="{C3BB5A18-BE59-4E74-9AA7-E482859CF63E}" presName="spacer" presStyleCnt="0"/>
      <dgm:spPr/>
    </dgm:pt>
    <dgm:pt modelId="{8C18FEB7-E5ED-4BD5-98A1-6041CFDA5963}" type="pres">
      <dgm:prSet presAssocID="{45884A36-E161-4BBE-B14F-15F04C39BE39}" presName="parentText" presStyleLbl="node1" presStyleIdx="1" presStyleCnt="6">
        <dgm:presLayoutVars>
          <dgm:chMax val="0"/>
          <dgm:bulletEnabled val="1"/>
        </dgm:presLayoutVars>
      </dgm:prSet>
      <dgm:spPr/>
      <dgm:t>
        <a:bodyPr/>
        <a:lstStyle/>
        <a:p>
          <a:endParaRPr lang="en-US"/>
        </a:p>
      </dgm:t>
    </dgm:pt>
    <dgm:pt modelId="{EA8A9E75-37C4-4033-AACC-3CE604A48031}" type="pres">
      <dgm:prSet presAssocID="{45884A36-E161-4BBE-B14F-15F04C39BE39}" presName="childText" presStyleLbl="revTx" presStyleIdx="0" presStyleCnt="3">
        <dgm:presLayoutVars>
          <dgm:bulletEnabled val="1"/>
        </dgm:presLayoutVars>
      </dgm:prSet>
      <dgm:spPr/>
      <dgm:t>
        <a:bodyPr/>
        <a:lstStyle/>
        <a:p>
          <a:endParaRPr lang="en-US"/>
        </a:p>
      </dgm:t>
    </dgm:pt>
    <dgm:pt modelId="{6DC71424-4F12-4E08-85D5-E9665962AC2D}" type="pres">
      <dgm:prSet presAssocID="{DB6E1C81-E7CD-49D3-976D-B6FC139933DE}" presName="parentText" presStyleLbl="node1" presStyleIdx="2" presStyleCnt="6">
        <dgm:presLayoutVars>
          <dgm:chMax val="0"/>
          <dgm:bulletEnabled val="1"/>
        </dgm:presLayoutVars>
      </dgm:prSet>
      <dgm:spPr/>
      <dgm:t>
        <a:bodyPr/>
        <a:lstStyle/>
        <a:p>
          <a:endParaRPr lang="en-US"/>
        </a:p>
      </dgm:t>
    </dgm:pt>
    <dgm:pt modelId="{95009ABC-814C-48E9-B4B4-6C2EED228A67}" type="pres">
      <dgm:prSet presAssocID="{07F9D778-C10F-4804-97B0-363065037E7B}" presName="spacer" presStyleCnt="0"/>
      <dgm:spPr/>
    </dgm:pt>
    <dgm:pt modelId="{638E94FE-B967-41DF-A7B2-C92285F9C145}" type="pres">
      <dgm:prSet presAssocID="{9D4E28AE-60D3-450D-BF75-5BAC748A69A7}" presName="parentText" presStyleLbl="node1" presStyleIdx="3" presStyleCnt="6">
        <dgm:presLayoutVars>
          <dgm:chMax val="0"/>
          <dgm:bulletEnabled val="1"/>
        </dgm:presLayoutVars>
      </dgm:prSet>
      <dgm:spPr/>
      <dgm:t>
        <a:bodyPr/>
        <a:lstStyle/>
        <a:p>
          <a:endParaRPr lang="en-US"/>
        </a:p>
      </dgm:t>
    </dgm:pt>
    <dgm:pt modelId="{8CC55A29-A3DD-44BB-A741-9DFC45C2B778}" type="pres">
      <dgm:prSet presAssocID="{9D4E28AE-60D3-450D-BF75-5BAC748A69A7}" presName="childText" presStyleLbl="revTx" presStyleIdx="1" presStyleCnt="3">
        <dgm:presLayoutVars>
          <dgm:bulletEnabled val="1"/>
        </dgm:presLayoutVars>
      </dgm:prSet>
      <dgm:spPr/>
      <dgm:t>
        <a:bodyPr/>
        <a:lstStyle/>
        <a:p>
          <a:endParaRPr lang="en-US"/>
        </a:p>
      </dgm:t>
    </dgm:pt>
    <dgm:pt modelId="{7CFB1457-9971-4164-8BD3-176858CEA8DE}" type="pres">
      <dgm:prSet presAssocID="{DCA71AE7-38B9-41D2-A7EF-3D1998FDF263}" presName="parentText" presStyleLbl="node1" presStyleIdx="4" presStyleCnt="6">
        <dgm:presLayoutVars>
          <dgm:chMax val="0"/>
          <dgm:bulletEnabled val="1"/>
        </dgm:presLayoutVars>
      </dgm:prSet>
      <dgm:spPr/>
      <dgm:t>
        <a:bodyPr/>
        <a:lstStyle/>
        <a:p>
          <a:endParaRPr lang="en-US"/>
        </a:p>
      </dgm:t>
    </dgm:pt>
    <dgm:pt modelId="{28B2C82C-A686-4165-B576-B7F85D272051}" type="pres">
      <dgm:prSet presAssocID="{DCA71AE7-38B9-41D2-A7EF-3D1998FDF263}" presName="childText" presStyleLbl="revTx" presStyleIdx="2" presStyleCnt="3">
        <dgm:presLayoutVars>
          <dgm:bulletEnabled val="1"/>
        </dgm:presLayoutVars>
      </dgm:prSet>
      <dgm:spPr/>
      <dgm:t>
        <a:bodyPr/>
        <a:lstStyle/>
        <a:p>
          <a:endParaRPr lang="en-US"/>
        </a:p>
      </dgm:t>
    </dgm:pt>
    <dgm:pt modelId="{CF5AF4D2-2E18-424A-A412-C86875CF35D4}" type="pres">
      <dgm:prSet presAssocID="{7647346A-7CEB-4A8B-B271-BE61C0C8968F}" presName="parentText" presStyleLbl="node1" presStyleIdx="5" presStyleCnt="6">
        <dgm:presLayoutVars>
          <dgm:chMax val="0"/>
          <dgm:bulletEnabled val="1"/>
        </dgm:presLayoutVars>
      </dgm:prSet>
      <dgm:spPr/>
      <dgm:t>
        <a:bodyPr/>
        <a:lstStyle/>
        <a:p>
          <a:endParaRPr lang="en-US"/>
        </a:p>
      </dgm:t>
    </dgm:pt>
  </dgm:ptLst>
  <dgm:cxnLst>
    <dgm:cxn modelId="{03BEAE2B-7BB7-4647-8E62-B0668602918D}" type="presOf" srcId="{DCA71AE7-38B9-41D2-A7EF-3D1998FDF263}" destId="{7CFB1457-9971-4164-8BD3-176858CEA8DE}" srcOrd="0" destOrd="0" presId="urn:microsoft.com/office/officeart/2005/8/layout/vList2"/>
    <dgm:cxn modelId="{D5F67D44-9A76-47F8-9297-6D15D3C4A985}" type="presOf" srcId="{7647346A-7CEB-4A8B-B271-BE61C0C8968F}" destId="{CF5AF4D2-2E18-424A-A412-C86875CF35D4}" srcOrd="0" destOrd="0" presId="urn:microsoft.com/office/officeart/2005/8/layout/vList2"/>
    <dgm:cxn modelId="{BC3B5413-3BF4-44B6-858B-6F684B721F20}" type="presOf" srcId="{9D4E28AE-60D3-450D-BF75-5BAC748A69A7}" destId="{638E94FE-B967-41DF-A7B2-C92285F9C145}" srcOrd="0" destOrd="0" presId="urn:microsoft.com/office/officeart/2005/8/layout/vList2"/>
    <dgm:cxn modelId="{B3ECF82C-0DFA-48DC-971D-4A0C7C8BB9E9}" type="presOf" srcId="{45884A36-E161-4BBE-B14F-15F04C39BE39}" destId="{8C18FEB7-E5ED-4BD5-98A1-6041CFDA5963}" srcOrd="0" destOrd="0" presId="urn:microsoft.com/office/officeart/2005/8/layout/vList2"/>
    <dgm:cxn modelId="{DBA9359D-9B1E-4ACE-8C81-63648DA94027}" srcId="{CCA64F07-3DE2-464A-8E4C-4F987B9087FB}" destId="{FB7F5BA4-FE67-4910-B832-1C565D9EE9EE}" srcOrd="0" destOrd="0" parTransId="{BED29A6F-77D6-41F6-A023-029EAA7C82B8}" sibTransId="{C3BB5A18-BE59-4E74-9AA7-E482859CF63E}"/>
    <dgm:cxn modelId="{DEF8AD6E-EE99-4429-9AAB-683CF4BD872B}" type="presOf" srcId="{E9C5DB78-EB6A-499E-9D68-E58C8B9B98B0}" destId="{8CC55A29-A3DD-44BB-A741-9DFC45C2B778}" srcOrd="0" destOrd="0" presId="urn:microsoft.com/office/officeart/2005/8/layout/vList2"/>
    <dgm:cxn modelId="{EF187B91-BB89-432A-89F6-F98AEF172086}" srcId="{CCA64F07-3DE2-464A-8E4C-4F987B9087FB}" destId="{DB6E1C81-E7CD-49D3-976D-B6FC139933DE}" srcOrd="2" destOrd="0" parTransId="{7D2F6EBC-4BAD-4C44-B727-D3D4DB998362}" sibTransId="{07F9D778-C10F-4804-97B0-363065037E7B}"/>
    <dgm:cxn modelId="{08C9E1CC-EE3B-47E1-A8C8-AB4931BAB17D}" srcId="{CCA64F07-3DE2-464A-8E4C-4F987B9087FB}" destId="{7647346A-7CEB-4A8B-B271-BE61C0C8968F}" srcOrd="5" destOrd="0" parTransId="{1EAAD1DE-02CA-40A1-BC5A-A42676DE7D6E}" sibTransId="{1DACB760-DBE0-4FDF-9F59-7475F5F625B4}"/>
    <dgm:cxn modelId="{B053E88F-EAD5-41F4-A977-2FEE2B56A732}" type="presOf" srcId="{E59DC181-101A-4AEF-8B3B-9DB1D72F2408}" destId="{28B2C82C-A686-4165-B576-B7F85D272051}" srcOrd="0" destOrd="0" presId="urn:microsoft.com/office/officeart/2005/8/layout/vList2"/>
    <dgm:cxn modelId="{8AF68315-772D-4AC8-A138-1E0048F85D02}" type="presOf" srcId="{CCA64F07-3DE2-464A-8E4C-4F987B9087FB}" destId="{2B12BE57-F05B-4CD1-9412-3617C5ED6B02}" srcOrd="0" destOrd="0" presId="urn:microsoft.com/office/officeart/2005/8/layout/vList2"/>
    <dgm:cxn modelId="{FEF039B8-1134-43BE-A83E-E62645548F60}" type="presOf" srcId="{DB6E1C81-E7CD-49D3-976D-B6FC139933DE}" destId="{6DC71424-4F12-4E08-85D5-E9665962AC2D}" srcOrd="0" destOrd="0" presId="urn:microsoft.com/office/officeart/2005/8/layout/vList2"/>
    <dgm:cxn modelId="{E0C13EBA-134D-4A33-9D13-EB0846B72910}" srcId="{CCA64F07-3DE2-464A-8E4C-4F987B9087FB}" destId="{45884A36-E161-4BBE-B14F-15F04C39BE39}" srcOrd="1" destOrd="0" parTransId="{A86366BC-0E06-4A73-8647-B4DC51FD7CA2}" sibTransId="{168649D7-6D91-4ADE-97CF-2EDFAB5E56A1}"/>
    <dgm:cxn modelId="{C6918940-2C37-463B-9E33-5CC405F3B596}" srcId="{45884A36-E161-4BBE-B14F-15F04C39BE39}" destId="{1CBAFDB2-DA7F-41F5-A737-2C2863E89A85}" srcOrd="0" destOrd="0" parTransId="{AA3FB6A1-9F45-4996-9F67-539E89B30FC5}" sibTransId="{3108D478-191D-4C89-9C2D-FCA48C8058F0}"/>
    <dgm:cxn modelId="{56A407A6-52EB-4AF8-9536-FBE279AEE926}" srcId="{DCA71AE7-38B9-41D2-A7EF-3D1998FDF263}" destId="{E59DC181-101A-4AEF-8B3B-9DB1D72F2408}" srcOrd="0" destOrd="0" parTransId="{28B308F6-A11D-4483-8DEF-7FB390D0AD70}" sibTransId="{8BFCBBD4-5812-4012-941D-C7847D94DDF4}"/>
    <dgm:cxn modelId="{FA8FC739-6C79-4289-B5D2-6C872176F1F3}" srcId="{CCA64F07-3DE2-464A-8E4C-4F987B9087FB}" destId="{9D4E28AE-60D3-450D-BF75-5BAC748A69A7}" srcOrd="3" destOrd="0" parTransId="{B3A35B27-7E61-456F-801B-8C2676C4AD76}" sibTransId="{AF30D11D-EE32-4C37-A487-84535EE7EBA6}"/>
    <dgm:cxn modelId="{51759C8E-03A1-4332-B447-4620B8E511AE}" type="presOf" srcId="{1CBAFDB2-DA7F-41F5-A737-2C2863E89A85}" destId="{EA8A9E75-37C4-4033-AACC-3CE604A48031}" srcOrd="0" destOrd="0" presId="urn:microsoft.com/office/officeart/2005/8/layout/vList2"/>
    <dgm:cxn modelId="{FAB2D143-8FB2-4C99-97C6-87C77948CB31}" srcId="{CCA64F07-3DE2-464A-8E4C-4F987B9087FB}" destId="{DCA71AE7-38B9-41D2-A7EF-3D1998FDF263}" srcOrd="4" destOrd="0" parTransId="{7ADCA383-55B3-4EEF-BB24-4729E8287E3B}" sibTransId="{D5995E1B-6ADE-43FF-AD79-B4C0949DB97C}"/>
    <dgm:cxn modelId="{530C31C2-C5CF-4D98-823F-F014969A2F2A}" type="presOf" srcId="{FB7F5BA4-FE67-4910-B832-1C565D9EE9EE}" destId="{446CAA60-8655-4228-A8C1-B24B10C18625}" srcOrd="0" destOrd="0" presId="urn:microsoft.com/office/officeart/2005/8/layout/vList2"/>
    <dgm:cxn modelId="{D7FF6278-CD23-4048-B335-3768DE758221}" srcId="{9D4E28AE-60D3-450D-BF75-5BAC748A69A7}" destId="{E9C5DB78-EB6A-499E-9D68-E58C8B9B98B0}" srcOrd="0" destOrd="0" parTransId="{12DC5B87-79A0-4A7A-9C57-816D67D0803F}" sibTransId="{34A1B5D2-5EB8-44F9-965B-6B36F3F7FA51}"/>
    <dgm:cxn modelId="{9A3C35B4-2E71-488B-942D-2E1DE74925EE}" type="presParOf" srcId="{2B12BE57-F05B-4CD1-9412-3617C5ED6B02}" destId="{446CAA60-8655-4228-A8C1-B24B10C18625}" srcOrd="0" destOrd="0" presId="urn:microsoft.com/office/officeart/2005/8/layout/vList2"/>
    <dgm:cxn modelId="{1C267B79-A6EC-499F-BCE4-412ABC5F4FE8}" type="presParOf" srcId="{2B12BE57-F05B-4CD1-9412-3617C5ED6B02}" destId="{1CEEE88A-ACF9-42C1-9D18-B42A73083B13}" srcOrd="1" destOrd="0" presId="urn:microsoft.com/office/officeart/2005/8/layout/vList2"/>
    <dgm:cxn modelId="{D5EDDC59-6B26-4D9F-947D-092D65C40EBF}" type="presParOf" srcId="{2B12BE57-F05B-4CD1-9412-3617C5ED6B02}" destId="{8C18FEB7-E5ED-4BD5-98A1-6041CFDA5963}" srcOrd="2" destOrd="0" presId="urn:microsoft.com/office/officeart/2005/8/layout/vList2"/>
    <dgm:cxn modelId="{C97ED479-E1B6-4AC9-8891-63FDAC2D1ED5}" type="presParOf" srcId="{2B12BE57-F05B-4CD1-9412-3617C5ED6B02}" destId="{EA8A9E75-37C4-4033-AACC-3CE604A48031}" srcOrd="3" destOrd="0" presId="urn:microsoft.com/office/officeart/2005/8/layout/vList2"/>
    <dgm:cxn modelId="{4A0A4449-F99D-4A19-955D-F200F92CEC6F}" type="presParOf" srcId="{2B12BE57-F05B-4CD1-9412-3617C5ED6B02}" destId="{6DC71424-4F12-4E08-85D5-E9665962AC2D}" srcOrd="4" destOrd="0" presId="urn:microsoft.com/office/officeart/2005/8/layout/vList2"/>
    <dgm:cxn modelId="{7280C0B0-6F6E-483A-94C9-3B33C54BDCE7}" type="presParOf" srcId="{2B12BE57-F05B-4CD1-9412-3617C5ED6B02}" destId="{95009ABC-814C-48E9-B4B4-6C2EED228A67}" srcOrd="5" destOrd="0" presId="urn:microsoft.com/office/officeart/2005/8/layout/vList2"/>
    <dgm:cxn modelId="{7A4B379C-E772-479F-83E2-5049F713AE64}" type="presParOf" srcId="{2B12BE57-F05B-4CD1-9412-3617C5ED6B02}" destId="{638E94FE-B967-41DF-A7B2-C92285F9C145}" srcOrd="6" destOrd="0" presId="urn:microsoft.com/office/officeart/2005/8/layout/vList2"/>
    <dgm:cxn modelId="{AE129BA9-EF23-48AD-A468-B397746FDE39}" type="presParOf" srcId="{2B12BE57-F05B-4CD1-9412-3617C5ED6B02}" destId="{8CC55A29-A3DD-44BB-A741-9DFC45C2B778}" srcOrd="7" destOrd="0" presId="urn:microsoft.com/office/officeart/2005/8/layout/vList2"/>
    <dgm:cxn modelId="{50A055A0-9988-441A-AC75-B09F14DD88E8}" type="presParOf" srcId="{2B12BE57-F05B-4CD1-9412-3617C5ED6B02}" destId="{7CFB1457-9971-4164-8BD3-176858CEA8DE}" srcOrd="8" destOrd="0" presId="urn:microsoft.com/office/officeart/2005/8/layout/vList2"/>
    <dgm:cxn modelId="{B57A5F33-596E-486C-B4EB-2422B91A6202}" type="presParOf" srcId="{2B12BE57-F05B-4CD1-9412-3617C5ED6B02}" destId="{28B2C82C-A686-4165-B576-B7F85D272051}" srcOrd="9" destOrd="0" presId="urn:microsoft.com/office/officeart/2005/8/layout/vList2"/>
    <dgm:cxn modelId="{B17CD30D-7450-428E-BD33-CB3EA252A255}" type="presParOf" srcId="{2B12BE57-F05B-4CD1-9412-3617C5ED6B02}" destId="{CF5AF4D2-2E18-424A-A412-C86875CF35D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45040-2232-40EB-A434-99DE3D874D8A}">
      <dsp:nvSpPr>
        <dsp:cNvPr id="0" name=""/>
        <dsp:cNvSpPr/>
      </dsp:nvSpPr>
      <dsp:spPr>
        <a:xfrm rot="5400000">
          <a:off x="-278677" y="278677"/>
          <a:ext cx="1857848" cy="1300493"/>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latin typeface="Calibri" panose="020F0502020204030204" pitchFamily="34" charset="0"/>
              <a:cs typeface="Calibri" panose="020F0502020204030204" pitchFamily="34" charset="0"/>
            </a:rPr>
            <a:t>11-Item </a:t>
          </a:r>
          <a:r>
            <a:rPr lang="en-US" sz="2000" b="1" kern="1200" dirty="0" smtClean="0">
              <a:latin typeface="Calibri" panose="020F0502020204030204" pitchFamily="34" charset="0"/>
              <a:cs typeface="Calibri" panose="020F0502020204030204" pitchFamily="34" charset="0"/>
            </a:rPr>
            <a:t>Screener</a:t>
          </a:r>
        </a:p>
      </dsp:txBody>
      <dsp:txXfrm rot="-5400000">
        <a:off x="1" y="650247"/>
        <a:ext cx="1300493" cy="557355"/>
      </dsp:txXfrm>
    </dsp:sp>
    <dsp:sp modelId="{FB923B92-40C3-4EF1-819A-28A1845A2AC9}">
      <dsp:nvSpPr>
        <dsp:cNvPr id="0" name=""/>
        <dsp:cNvSpPr/>
      </dsp:nvSpPr>
      <dsp:spPr>
        <a:xfrm rot="5400000">
          <a:off x="4047789" y="-2620426"/>
          <a:ext cx="1332914" cy="6827506"/>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latin typeface="Calibri" panose="020F0502020204030204" pitchFamily="34" charset="0"/>
              <a:cs typeface="Calibri" panose="020F0502020204030204" pitchFamily="34" charset="0"/>
            </a:rPr>
            <a:t>April – August 2022</a:t>
          </a:r>
        </a:p>
        <a:p>
          <a:pPr marL="228600" lvl="1" indent="-228600" algn="l" defTabSz="889000">
            <a:lnSpc>
              <a:spcPct val="90000"/>
            </a:lnSpc>
            <a:spcBef>
              <a:spcPct val="0"/>
            </a:spcBef>
            <a:spcAft>
              <a:spcPct val="15000"/>
            </a:spcAft>
            <a:buChar char="••"/>
          </a:pPr>
          <a:r>
            <a:rPr lang="en-US" sz="2000" b="0" kern="1200" dirty="0">
              <a:latin typeface="Calibri" panose="020F0502020204030204" pitchFamily="34" charset="0"/>
              <a:cs typeface="Calibri" panose="020F0502020204030204" pitchFamily="34" charset="0"/>
            </a:rPr>
            <a:t>Screener sent to 829 </a:t>
          </a:r>
          <a:r>
            <a:rPr lang="en-US" sz="2000" b="0" kern="1200" dirty="0" smtClean="0">
              <a:latin typeface="Calibri" panose="020F0502020204030204" pitchFamily="34" charset="0"/>
              <a:cs typeface="Calibri" panose="020F0502020204030204" pitchFamily="34" charset="0"/>
            </a:rPr>
            <a:t>individuals</a:t>
          </a:r>
          <a:endParaRPr lang="en-US" sz="2000" b="0" kern="1200" dirty="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Char char="••"/>
          </a:pPr>
          <a:r>
            <a:rPr lang="en-US" sz="2000" b="0" kern="1200" dirty="0">
              <a:latin typeface="Calibri" panose="020F0502020204030204" pitchFamily="34" charset="0"/>
              <a:cs typeface="Calibri" panose="020F0502020204030204" pitchFamily="34" charset="0"/>
            </a:rPr>
            <a:t>478 responses representing </a:t>
          </a:r>
          <a:r>
            <a:rPr lang="en-US" sz="2000" b="0" u="sng" kern="1200" dirty="0">
              <a:latin typeface="Calibri" panose="020F0502020204030204" pitchFamily="34" charset="0"/>
              <a:cs typeface="Calibri" panose="020F0502020204030204" pitchFamily="34" charset="0"/>
            </a:rPr>
            <a:t>342 of 351 municipalities</a:t>
          </a:r>
          <a:r>
            <a:rPr lang="en-US" sz="2000" b="0" u="none" kern="1200" dirty="0">
              <a:latin typeface="Calibri" panose="020F0502020204030204" pitchFamily="34" charset="0"/>
              <a:cs typeface="Calibri" panose="020F0502020204030204" pitchFamily="34" charset="0"/>
            </a:rPr>
            <a:t> </a:t>
          </a:r>
          <a:r>
            <a:rPr lang="en-US" sz="2000" b="0" kern="1200" dirty="0">
              <a:latin typeface="Calibri" panose="020F0502020204030204" pitchFamily="34" charset="0"/>
              <a:cs typeface="Calibri" panose="020F0502020204030204" pitchFamily="34" charset="0"/>
            </a:rPr>
            <a:t>in MA</a:t>
          </a:r>
        </a:p>
      </dsp:txBody>
      <dsp:txXfrm rot="-5400000">
        <a:off x="1300494" y="191936"/>
        <a:ext cx="6762439" cy="1202780"/>
      </dsp:txXfrm>
    </dsp:sp>
    <dsp:sp modelId="{69D92F2F-2AAD-4B40-8267-57D728F041BA}">
      <dsp:nvSpPr>
        <dsp:cNvPr id="0" name=""/>
        <dsp:cNvSpPr/>
      </dsp:nvSpPr>
      <dsp:spPr>
        <a:xfrm rot="5400000">
          <a:off x="-278677" y="1905185"/>
          <a:ext cx="1857848" cy="1300493"/>
        </a:xfrm>
        <a:prstGeom prst="chevron">
          <a:avLst/>
        </a:prstGeom>
        <a:solidFill>
          <a:schemeClr val="accent5">
            <a:hueOff val="-3676672"/>
            <a:satOff val="-5114"/>
            <a:lumOff val="-1961"/>
            <a:alphaOff val="0"/>
          </a:schemeClr>
        </a:solidFill>
        <a:ln w="25400" cap="flat" cmpd="sng" algn="ctr">
          <a:solidFill>
            <a:schemeClr val="accent5">
              <a:hueOff val="-3676672"/>
              <a:satOff val="-5114"/>
              <a:lumOff val="-196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latin typeface="Calibri" panose="020F0502020204030204" pitchFamily="34" charset="0"/>
              <a:cs typeface="Calibri" panose="020F0502020204030204" pitchFamily="34" charset="0"/>
            </a:rPr>
            <a:t>45-Item Survey</a:t>
          </a:r>
        </a:p>
      </dsp:txBody>
      <dsp:txXfrm rot="-5400000">
        <a:off x="1" y="2276755"/>
        <a:ext cx="1300493" cy="557355"/>
      </dsp:txXfrm>
    </dsp:sp>
    <dsp:sp modelId="{AACD91EE-1227-4B98-82BF-D0024B6D1A1A}">
      <dsp:nvSpPr>
        <dsp:cNvPr id="0" name=""/>
        <dsp:cNvSpPr/>
      </dsp:nvSpPr>
      <dsp:spPr>
        <a:xfrm rot="5400000">
          <a:off x="3908630" y="-903707"/>
          <a:ext cx="1571632" cy="6827506"/>
        </a:xfrm>
        <a:prstGeom prst="round2SameRect">
          <a:avLst/>
        </a:prstGeom>
        <a:solidFill>
          <a:schemeClr val="lt1">
            <a:alpha val="90000"/>
            <a:hueOff val="0"/>
            <a:satOff val="0"/>
            <a:lumOff val="0"/>
            <a:alphaOff val="0"/>
          </a:schemeClr>
        </a:solidFill>
        <a:ln w="25400" cap="flat" cmpd="sng" algn="ctr">
          <a:solidFill>
            <a:schemeClr val="accent5">
              <a:hueOff val="-3676672"/>
              <a:satOff val="-5114"/>
              <a:lumOff val="-19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latin typeface="Calibri" panose="020F0502020204030204" pitchFamily="34" charset="0"/>
              <a:cs typeface="Calibri" panose="020F0502020204030204" pitchFamily="34" charset="0"/>
            </a:rPr>
            <a:t>September 2022 – April 2023</a:t>
          </a:r>
        </a:p>
        <a:p>
          <a:pPr marL="228600" lvl="1" indent="-228600" algn="l" defTabSz="889000">
            <a:lnSpc>
              <a:spcPct val="90000"/>
            </a:lnSpc>
            <a:spcBef>
              <a:spcPct val="0"/>
            </a:spcBef>
            <a:spcAft>
              <a:spcPct val="15000"/>
            </a:spcAft>
            <a:buChar char="••"/>
          </a:pPr>
          <a:r>
            <a:rPr lang="en-US" sz="2000" b="0" kern="1200" dirty="0">
              <a:latin typeface="Calibri" panose="020F0502020204030204" pitchFamily="34" charset="0"/>
              <a:cs typeface="Calibri" panose="020F0502020204030204" pitchFamily="34" charset="0"/>
            </a:rPr>
            <a:t>Survey sent to 245 </a:t>
          </a:r>
          <a:r>
            <a:rPr lang="en-US" sz="2000" b="0" kern="1200" dirty="0" smtClean="0">
              <a:latin typeface="Calibri" panose="020F0502020204030204" pitchFamily="34" charset="0"/>
              <a:cs typeface="Calibri" panose="020F0502020204030204" pitchFamily="34" charset="0"/>
            </a:rPr>
            <a:t>screener-identified </a:t>
          </a:r>
          <a:r>
            <a:rPr lang="en-US" sz="2000" b="0" i="1" kern="1200" dirty="0">
              <a:latin typeface="Calibri" panose="020F0502020204030204" pitchFamily="34" charset="0"/>
              <a:cs typeface="Calibri" panose="020F0502020204030204" pitchFamily="34" charset="0"/>
            </a:rPr>
            <a:t>active</a:t>
          </a:r>
          <a:r>
            <a:rPr lang="en-US" sz="2000" b="0" kern="1200" dirty="0">
              <a:latin typeface="Calibri" panose="020F0502020204030204" pitchFamily="34" charset="0"/>
              <a:cs typeface="Calibri" panose="020F0502020204030204" pitchFamily="34" charset="0"/>
            </a:rPr>
            <a:t> programs</a:t>
          </a:r>
        </a:p>
        <a:p>
          <a:pPr marL="228600" lvl="1" indent="-228600" algn="l" defTabSz="889000">
            <a:lnSpc>
              <a:spcPct val="90000"/>
            </a:lnSpc>
            <a:spcBef>
              <a:spcPct val="0"/>
            </a:spcBef>
            <a:spcAft>
              <a:spcPct val="15000"/>
            </a:spcAft>
            <a:buChar char="••"/>
          </a:pPr>
          <a:r>
            <a:rPr lang="en-US" sz="2000" b="0" kern="1200" dirty="0">
              <a:latin typeface="Calibri" panose="020F0502020204030204" pitchFamily="34" charset="0"/>
              <a:cs typeface="Calibri" panose="020F0502020204030204" pitchFamily="34" charset="0"/>
            </a:rPr>
            <a:t>280 </a:t>
          </a:r>
          <a:r>
            <a:rPr lang="en-US" sz="2000" b="0" kern="1200" dirty="0" smtClean="0">
              <a:latin typeface="Calibri" panose="020F0502020204030204" pitchFamily="34" charset="0"/>
              <a:cs typeface="Calibri" panose="020F0502020204030204" pitchFamily="34" charset="0"/>
            </a:rPr>
            <a:t>responses (273 programs in 257 municipalities)</a:t>
          </a:r>
          <a:endParaRPr lang="en-US" sz="2000" b="0" kern="1200" dirty="0">
            <a:latin typeface="Calibri" panose="020F0502020204030204" pitchFamily="34" charset="0"/>
            <a:cs typeface="Calibri" panose="020F0502020204030204" pitchFamily="34" charset="0"/>
          </a:endParaRPr>
        </a:p>
      </dsp:txBody>
      <dsp:txXfrm rot="-5400000">
        <a:off x="1280694" y="1800950"/>
        <a:ext cx="6750785" cy="1418190"/>
      </dsp:txXfrm>
    </dsp:sp>
    <dsp:sp modelId="{52462BAC-C656-4871-97CC-A3A299F3FC28}">
      <dsp:nvSpPr>
        <dsp:cNvPr id="0" name=""/>
        <dsp:cNvSpPr/>
      </dsp:nvSpPr>
      <dsp:spPr>
        <a:xfrm rot="5400000">
          <a:off x="-278677" y="3726022"/>
          <a:ext cx="1857848" cy="1300493"/>
        </a:xfrm>
        <a:prstGeom prst="chevron">
          <a:avLst/>
        </a:prstGeom>
        <a:solidFill>
          <a:schemeClr val="accent5">
            <a:hueOff val="-7353344"/>
            <a:satOff val="-10228"/>
            <a:lumOff val="-3922"/>
            <a:alphaOff val="0"/>
          </a:schemeClr>
        </a:solidFill>
        <a:ln w="25400" cap="flat" cmpd="sng" algn="ctr">
          <a:solidFill>
            <a:schemeClr val="accent5">
              <a:hueOff val="-7353344"/>
              <a:satOff val="-10228"/>
              <a:lumOff val="-392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latin typeface="Calibri" panose="020F0502020204030204" pitchFamily="34" charset="0"/>
              <a:cs typeface="Calibri" panose="020F0502020204030204" pitchFamily="34" charset="0"/>
            </a:rPr>
            <a:t>Analysis</a:t>
          </a:r>
        </a:p>
      </dsp:txBody>
      <dsp:txXfrm rot="-5400000">
        <a:off x="1" y="4097592"/>
        <a:ext cx="1300493" cy="557355"/>
      </dsp:txXfrm>
    </dsp:sp>
    <dsp:sp modelId="{904C0C54-4A3A-450A-913A-4FCED775CBE3}">
      <dsp:nvSpPr>
        <dsp:cNvPr id="0" name=""/>
        <dsp:cNvSpPr/>
      </dsp:nvSpPr>
      <dsp:spPr>
        <a:xfrm rot="5400000">
          <a:off x="4270749" y="766164"/>
          <a:ext cx="886995" cy="6827506"/>
        </a:xfrm>
        <a:prstGeom prst="round2SameRect">
          <a:avLst/>
        </a:prstGeom>
        <a:solidFill>
          <a:schemeClr val="lt1">
            <a:alpha val="90000"/>
            <a:hueOff val="0"/>
            <a:satOff val="0"/>
            <a:lumOff val="0"/>
            <a:alphaOff val="0"/>
          </a:schemeClr>
        </a:solidFill>
        <a:ln w="25400" cap="flat" cmpd="sng" algn="ctr">
          <a:solidFill>
            <a:schemeClr val="accent5">
              <a:hueOff val="-7353344"/>
              <a:satOff val="-10228"/>
              <a:lumOff val="-39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Calibri" panose="020F0502020204030204" pitchFamily="34" charset="0"/>
              <a:cs typeface="Calibri" panose="020F0502020204030204" pitchFamily="34" charset="0"/>
            </a:rPr>
            <a:t>Analytic sample included 256 programs in 240 municipalities</a:t>
          </a:r>
          <a:endParaRPr lang="en-US" sz="2000" kern="1200" dirty="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Char char="••"/>
          </a:pPr>
          <a:r>
            <a:rPr lang="en-US" sz="2000" b="0" kern="1200" dirty="0" smtClean="0">
              <a:latin typeface="Calibri" panose="020F0502020204030204" pitchFamily="34" charset="0"/>
              <a:cs typeface="Calibri" panose="020F0502020204030204" pitchFamily="34" charset="0"/>
            </a:rPr>
            <a:t>Descriptive statistics, qualitative analysis</a:t>
          </a:r>
          <a:endParaRPr lang="en-US" sz="2000" kern="1200" dirty="0">
            <a:latin typeface="Calibri" panose="020F0502020204030204" pitchFamily="34" charset="0"/>
            <a:cs typeface="Calibri" panose="020F0502020204030204" pitchFamily="34" charset="0"/>
          </a:endParaRPr>
        </a:p>
      </dsp:txBody>
      <dsp:txXfrm rot="-5400000">
        <a:off x="1300494" y="3779719"/>
        <a:ext cx="6784206" cy="8003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CAA60-8655-4228-A8C1-B24B10C18625}">
      <dsp:nvSpPr>
        <dsp:cNvPr id="0" name=""/>
        <dsp:cNvSpPr/>
      </dsp:nvSpPr>
      <dsp:spPr>
        <a:xfrm>
          <a:off x="0" y="0"/>
          <a:ext cx="8128000" cy="57563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mj-lt"/>
            </a:rPr>
            <a:t>Program Goals and Evaluation Metrics</a:t>
          </a:r>
          <a:endParaRPr lang="en-US" sz="2400" kern="1200" dirty="0">
            <a:latin typeface="+mj-lt"/>
          </a:endParaRPr>
        </a:p>
      </dsp:txBody>
      <dsp:txXfrm>
        <a:off x="28100" y="28100"/>
        <a:ext cx="8071800" cy="519439"/>
      </dsp:txXfrm>
    </dsp:sp>
    <dsp:sp modelId="{8C18FEB7-E5ED-4BD5-98A1-6041CFDA5963}">
      <dsp:nvSpPr>
        <dsp:cNvPr id="0" name=""/>
        <dsp:cNvSpPr/>
      </dsp:nvSpPr>
      <dsp:spPr>
        <a:xfrm>
          <a:off x="0" y="822504"/>
          <a:ext cx="8128000" cy="575639"/>
        </a:xfrm>
        <a:prstGeom prst="roundRect">
          <a:avLst/>
        </a:prstGeom>
        <a:solidFill>
          <a:schemeClr val="accent5">
            <a:hueOff val="-1470669"/>
            <a:satOff val="-2046"/>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mj-lt"/>
            </a:rPr>
            <a:t>Training</a:t>
          </a:r>
          <a:endParaRPr lang="en-US" sz="2400" kern="1200" dirty="0">
            <a:latin typeface="+mj-lt"/>
          </a:endParaRPr>
        </a:p>
      </dsp:txBody>
      <dsp:txXfrm>
        <a:off x="28100" y="850604"/>
        <a:ext cx="8071800" cy="519439"/>
      </dsp:txXfrm>
    </dsp:sp>
    <dsp:sp modelId="{EA8A9E75-37C4-4033-AACC-3CE604A48031}">
      <dsp:nvSpPr>
        <dsp:cNvPr id="0" name=""/>
        <dsp:cNvSpPr/>
      </dsp:nvSpPr>
      <dsp:spPr>
        <a:xfrm>
          <a:off x="0" y="1398144"/>
          <a:ext cx="81280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smtClean="0">
              <a:latin typeface="+mj-lt"/>
              <a:cs typeface="Calibri" panose="020F0502020204030204" pitchFamily="34" charset="0"/>
            </a:rPr>
            <a:t>Ex: How has COVID-19 resulted in sustained adaptations to staff training? </a:t>
          </a:r>
          <a:endParaRPr lang="en-US" sz="1900" kern="1200" dirty="0">
            <a:latin typeface="+mj-lt"/>
          </a:endParaRPr>
        </a:p>
      </dsp:txBody>
      <dsp:txXfrm>
        <a:off x="0" y="1398144"/>
        <a:ext cx="8128000" cy="397440"/>
      </dsp:txXfrm>
    </dsp:sp>
    <dsp:sp modelId="{6DC71424-4F12-4E08-85D5-E9665962AC2D}">
      <dsp:nvSpPr>
        <dsp:cNvPr id="0" name=""/>
        <dsp:cNvSpPr/>
      </dsp:nvSpPr>
      <dsp:spPr>
        <a:xfrm>
          <a:off x="0" y="1795584"/>
          <a:ext cx="8128000" cy="575639"/>
        </a:xfrm>
        <a:prstGeom prst="roundRect">
          <a:avLst/>
        </a:prstGeom>
        <a:solidFill>
          <a:schemeClr val="accent5">
            <a:hueOff val="-2941338"/>
            <a:satOff val="-4091"/>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mj-lt"/>
            </a:rPr>
            <a:t>Identification of Potential Outreach Recipients</a:t>
          </a:r>
          <a:endParaRPr lang="en-US" sz="2400" kern="1200" dirty="0">
            <a:latin typeface="+mj-lt"/>
          </a:endParaRPr>
        </a:p>
      </dsp:txBody>
      <dsp:txXfrm>
        <a:off x="28100" y="1823684"/>
        <a:ext cx="8071800" cy="519439"/>
      </dsp:txXfrm>
    </dsp:sp>
    <dsp:sp modelId="{638E94FE-B967-41DF-A7B2-C92285F9C145}">
      <dsp:nvSpPr>
        <dsp:cNvPr id="0" name=""/>
        <dsp:cNvSpPr/>
      </dsp:nvSpPr>
      <dsp:spPr>
        <a:xfrm>
          <a:off x="0" y="2440344"/>
          <a:ext cx="8128000" cy="575639"/>
        </a:xfrm>
        <a:prstGeom prst="roundRect">
          <a:avLst/>
        </a:prstGeom>
        <a:solidFill>
          <a:schemeClr val="accent5">
            <a:hueOff val="-4412007"/>
            <a:satOff val="-6137"/>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mj-lt"/>
            </a:rPr>
            <a:t>Virtual and In-Person Post-Overdose Outreach</a:t>
          </a:r>
          <a:endParaRPr lang="en-US" sz="2400" kern="1200" dirty="0">
            <a:latin typeface="+mj-lt"/>
          </a:endParaRPr>
        </a:p>
      </dsp:txBody>
      <dsp:txXfrm>
        <a:off x="28100" y="2468444"/>
        <a:ext cx="8071800" cy="519439"/>
      </dsp:txXfrm>
    </dsp:sp>
    <dsp:sp modelId="{8CC55A29-A3DD-44BB-A741-9DFC45C2B778}">
      <dsp:nvSpPr>
        <dsp:cNvPr id="0" name=""/>
        <dsp:cNvSpPr/>
      </dsp:nvSpPr>
      <dsp:spPr>
        <a:xfrm>
          <a:off x="0" y="3015984"/>
          <a:ext cx="81280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smtClean="0">
              <a:latin typeface="+mj-lt"/>
            </a:rPr>
            <a:t>Ex: Does the outreach team contact the survivor before the in-person visit?</a:t>
          </a:r>
          <a:endParaRPr lang="en-US" sz="1900" kern="1200" dirty="0">
            <a:latin typeface="+mj-lt"/>
          </a:endParaRPr>
        </a:p>
      </dsp:txBody>
      <dsp:txXfrm>
        <a:off x="0" y="3015984"/>
        <a:ext cx="8128000" cy="397440"/>
      </dsp:txXfrm>
    </dsp:sp>
    <dsp:sp modelId="{7CFB1457-9971-4164-8BD3-176858CEA8DE}">
      <dsp:nvSpPr>
        <dsp:cNvPr id="0" name=""/>
        <dsp:cNvSpPr/>
      </dsp:nvSpPr>
      <dsp:spPr>
        <a:xfrm>
          <a:off x="0" y="3413424"/>
          <a:ext cx="8128000" cy="575639"/>
        </a:xfrm>
        <a:prstGeom prst="roundRect">
          <a:avLst/>
        </a:prstGeom>
        <a:solidFill>
          <a:schemeClr val="accent5">
            <a:hueOff val="-5882676"/>
            <a:satOff val="-8182"/>
            <a:lumOff val="-31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mj-lt"/>
            </a:rPr>
            <a:t>Outreach Activities</a:t>
          </a:r>
          <a:endParaRPr lang="en-US" sz="2400" kern="1200" dirty="0">
            <a:latin typeface="+mj-lt"/>
          </a:endParaRPr>
        </a:p>
      </dsp:txBody>
      <dsp:txXfrm>
        <a:off x="28100" y="3441524"/>
        <a:ext cx="8071800" cy="519439"/>
      </dsp:txXfrm>
    </dsp:sp>
    <dsp:sp modelId="{28B2C82C-A686-4165-B576-B7F85D272051}">
      <dsp:nvSpPr>
        <dsp:cNvPr id="0" name=""/>
        <dsp:cNvSpPr/>
      </dsp:nvSpPr>
      <dsp:spPr>
        <a:xfrm>
          <a:off x="0" y="3989064"/>
          <a:ext cx="81280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smtClean="0">
              <a:latin typeface="+mj-lt"/>
            </a:rPr>
            <a:t>Ex: What services does the team directly provide?</a:t>
          </a:r>
          <a:endParaRPr lang="en-US" sz="1900" kern="1200" dirty="0">
            <a:latin typeface="+mj-lt"/>
          </a:endParaRPr>
        </a:p>
      </dsp:txBody>
      <dsp:txXfrm>
        <a:off x="0" y="3989064"/>
        <a:ext cx="8128000" cy="397440"/>
      </dsp:txXfrm>
    </dsp:sp>
    <dsp:sp modelId="{CF5AF4D2-2E18-424A-A412-C86875CF35D4}">
      <dsp:nvSpPr>
        <dsp:cNvPr id="0" name=""/>
        <dsp:cNvSpPr/>
      </dsp:nvSpPr>
      <dsp:spPr>
        <a:xfrm>
          <a:off x="0" y="4386504"/>
          <a:ext cx="8128000" cy="575639"/>
        </a:xfrm>
        <a:prstGeom prst="roundRect">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mj-lt"/>
            </a:rPr>
            <a:t>Mandated Treatment</a:t>
          </a:r>
          <a:endParaRPr lang="en-US" sz="2400" kern="1200" dirty="0">
            <a:latin typeface="+mj-lt"/>
          </a:endParaRPr>
        </a:p>
      </dsp:txBody>
      <dsp:txXfrm>
        <a:off x="28100" y="4414604"/>
        <a:ext cx="8071800" cy="51943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1" name="Shape 421"/>
          <p:cNvSpPr>
            <a:spLocks noGrp="1" noRot="1" noChangeAspect="1"/>
          </p:cNvSpPr>
          <p:nvPr>
            <p:ph type="sldImg"/>
          </p:nvPr>
        </p:nvSpPr>
        <p:spPr>
          <a:xfrm>
            <a:off x="1143000" y="685800"/>
            <a:ext cx="4572000" cy="3429000"/>
          </a:xfrm>
          <a:prstGeom prst="rect">
            <a:avLst/>
          </a:prstGeom>
        </p:spPr>
        <p:txBody>
          <a:bodyPr/>
          <a:lstStyle/>
          <a:p>
            <a:endParaRPr/>
          </a:p>
        </p:txBody>
      </p:sp>
      <p:sp>
        <p:nvSpPr>
          <p:cNvPr id="422" name="Shape 42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416196"/>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AW: C – be sure to introduce yourself and your role and why you are excited to be working on </a:t>
            </a:r>
            <a:r>
              <a:rPr lang="en-US"/>
              <a:t>this project.</a:t>
            </a:r>
          </a:p>
        </p:txBody>
      </p:sp>
    </p:spTree>
    <p:extLst>
      <p:ext uri="{BB962C8B-B14F-4D97-AF65-F5344CB8AC3E}">
        <p14:creationId xmlns:p14="http://schemas.microsoft.com/office/powerpoint/2010/main" val="1831524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AW: Which Sheriff’s Department’s received the </a:t>
            </a:r>
            <a:r>
              <a:rPr lang="en-US" dirty="0" smtClean="0"/>
              <a:t>Newer </a:t>
            </a:r>
            <a:r>
              <a:rPr lang="en-US" dirty="0"/>
              <a:t>funding?  Good to know this when explaining the growth on the maps</a:t>
            </a:r>
            <a:r>
              <a:rPr lang="en-US" dirty="0" smtClean="0"/>
              <a:t>.</a:t>
            </a:r>
          </a:p>
          <a:p>
            <a:r>
              <a:rPr lang="en-US" b="1" dirty="0" smtClean="0"/>
              <a:t>CT:</a:t>
            </a:r>
            <a:r>
              <a:rPr lang="en-US" b="1" baseline="0" dirty="0" smtClean="0"/>
              <a:t> Franklin County Sheriff’s Department</a:t>
            </a:r>
          </a:p>
        </p:txBody>
      </p:sp>
    </p:spTree>
    <p:extLst>
      <p:ext uri="{BB962C8B-B14F-4D97-AF65-F5344CB8AC3E}">
        <p14:creationId xmlns:p14="http://schemas.microsoft.com/office/powerpoint/2010/main" val="1995048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336783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AW: Need examples of the “new training not directly related to COVID-19”  and “changes to better reach” … populations rows if we present this slide.</a:t>
            </a:r>
            <a:endParaRPr lang="en-US" dirty="0"/>
          </a:p>
        </p:txBody>
      </p:sp>
    </p:spTree>
    <p:extLst>
      <p:ext uri="{BB962C8B-B14F-4D97-AF65-F5344CB8AC3E}">
        <p14:creationId xmlns:p14="http://schemas.microsoft.com/office/powerpoint/2010/main" val="2125077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AW:</a:t>
            </a:r>
            <a:endPar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Q146 Since the COVID-19 pandemic (March 2020), what </a:t>
            </a:r>
            <a:r>
              <a:rPr lang="en-US" sz="1800" b="1" i="1" u="sng"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sustained</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adaptations, new approaches, or practices related to the way in which the team identifies overdose contacts, shares information among team members, or prepares for the initial post-overdose outreach have been implemented in </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${Q9/</a:t>
            </a:r>
            <a:r>
              <a:rPr lang="en-US" sz="1800" b="1" i="1" dirty="0" err="1">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ChoiceGroup</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b="1" i="1" dirty="0" err="1">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SelectedChoices</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a:t>
            </a:r>
            <a:b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Select all that are </a:t>
            </a:r>
            <a:r>
              <a:rPr lang="en-US" sz="1800" b="1" i="1" u="sng"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new</a:t>
            </a: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since the onset of the pandemic.</a:t>
            </a:r>
            <a:b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If your program started after March 2020, please answer for any changes made since the program began. </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for </a:t>
            </a:r>
            <a:r>
              <a:rPr lang="en-US" sz="1800" b="1" i="1" dirty="0" smtClean="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Older </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it is (N=160), whereas for </a:t>
            </a:r>
            <a:r>
              <a:rPr lang="en-US" sz="1800" b="1" i="1" dirty="0" smtClean="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Newer </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it is (N=96) – are any </a:t>
            </a:r>
            <a:r>
              <a:rPr lang="en-US" sz="1800" b="1" i="1" dirty="0" smtClean="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Newer </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missing? </a:t>
            </a: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Q176 Since the COVID-19 pandemic (March 2020), what </a:t>
            </a:r>
            <a:r>
              <a:rPr lang="en-US" sz="1800" b="1" i="1" u="sng"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sustained </a:t>
            </a: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adaptations, new approaches, or practices related to the way in which the team conducts outreach has the program implemented in </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${Q9/</a:t>
            </a:r>
            <a:r>
              <a:rPr lang="en-US" sz="1800" b="1" i="1" dirty="0" err="1">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ChoiceGroup</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b="1" i="1" dirty="0" err="1">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SelectedChoices</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a:t>
            </a:r>
            <a:b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Select all that are </a:t>
            </a:r>
            <a:r>
              <a:rPr lang="en-US" sz="1800" b="1" i="1" u="sng"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new</a:t>
            </a: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since the onset of the pandemic.</a:t>
            </a:r>
            <a:b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If your program started after March 2020, please answer for any changes made since the program began. </a:t>
            </a:r>
            <a:r>
              <a:rPr lang="en-US" sz="1800" b="1" i="1" dirty="0" smtClean="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Older </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(N=157, Missing=3) </a:t>
            </a:r>
            <a:r>
              <a:rPr lang="en-US" sz="1800" b="1" i="1" dirty="0" smtClean="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Newer </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(N=65, Missing=31)</a:t>
            </a:r>
            <a:r>
              <a:rPr lang="en-US" sz="2800" dirty="0">
                <a:effectLst/>
              </a:rPr>
              <a:t> </a:t>
            </a:r>
          </a:p>
          <a:p>
            <a:pPr marL="0" marR="0" lvl="0" indent="0" defTabSz="914400" eaLnBrk="1" fontAlgn="auto" latinLnBrk="0" hangingPunct="1">
              <a:lnSpc>
                <a:spcPct val="100000"/>
              </a:lnSpc>
              <a:spcBef>
                <a:spcPts val="0"/>
              </a:spcBef>
              <a:spcAft>
                <a:spcPts val="0"/>
              </a:spcAft>
              <a:buClrTx/>
              <a:buSzTx/>
              <a:buFontTx/>
              <a:buNone/>
              <a:tabLst/>
              <a:defRPr/>
            </a:pP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Consider a slide on this question that includes the write in answers.</a:t>
            </a:r>
          </a:p>
          <a:p>
            <a:pPr marL="0" marR="0" lvl="0" indent="0" defTabSz="914400" eaLnBrk="1" fontAlgn="auto" latinLnBrk="0" hangingPunct="1">
              <a:lnSpc>
                <a:spcPct val="100000"/>
              </a:lnSpc>
              <a:spcBef>
                <a:spcPts val="0"/>
              </a:spcBef>
              <a:spcAft>
                <a:spcPts val="0"/>
              </a:spcAft>
              <a:buClrTx/>
              <a:buSzTx/>
              <a:buFontTx/>
              <a:buNone/>
              <a:tabLst/>
              <a:defRPr/>
            </a:pP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Q205 Has the COVID-19 pandemic resulted in </a:t>
            </a:r>
            <a:r>
              <a:rPr lang="en-US" sz="1800" b="1" i="1" u="sng"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sustained</a:t>
            </a: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adaptations, new approaches, or practices in the way the program uses Section 35? </a:t>
            </a:r>
            <a:r>
              <a:rPr lang="en-US" sz="1800" b="1" i="1" dirty="0" smtClean="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Newer </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(N=96</a:t>
            </a:r>
            <a:r>
              <a:rPr lang="en-US" sz="1800" b="1" i="1" dirty="0" smtClean="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6618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AW:</a:t>
            </a:r>
            <a:endPar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Q146 Since the COVID-19 pandemic (March 2020), what </a:t>
            </a:r>
            <a:r>
              <a:rPr lang="en-US" sz="1800" b="1" i="1" u="sng"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sustained</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adaptations, new approaches, or practices related to the way in which the team identifies overdose contacts, shares information among team members, or prepares for the initial post-overdose outreach have been implemented in </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${Q9/</a:t>
            </a:r>
            <a:r>
              <a:rPr lang="en-US" sz="1800" b="1" i="1" dirty="0" err="1">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ChoiceGroup</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b="1" i="1" dirty="0" err="1">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SelectedChoices</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a:t>
            </a:r>
            <a:b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Select all that are </a:t>
            </a:r>
            <a:r>
              <a:rPr lang="en-US" sz="1800" b="1" i="1" u="sng"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new</a:t>
            </a: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since the onset of the pandemic.</a:t>
            </a:r>
            <a:b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If your program started after March 2020, please answer for any changes made since the program began. </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for </a:t>
            </a:r>
            <a:r>
              <a:rPr lang="en-US" sz="1800" b="1" i="1" dirty="0" smtClean="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Older </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it is (N=160), whereas for </a:t>
            </a:r>
            <a:r>
              <a:rPr lang="en-US" sz="1800" b="1" i="1" dirty="0" smtClean="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Newer </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it is (N=96) – are any </a:t>
            </a:r>
            <a:r>
              <a:rPr lang="en-US" sz="1800" b="1" i="1" dirty="0" smtClean="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Newer </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missing? </a:t>
            </a: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Q176 Since the COVID-19 pandemic (March 2020), what </a:t>
            </a:r>
            <a:r>
              <a:rPr lang="en-US" sz="1800" b="1" i="1" u="sng"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sustained </a:t>
            </a: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adaptations, new approaches, or practices related to the way in which the team conducts outreach has the program implemented in </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${Q9/</a:t>
            </a:r>
            <a:r>
              <a:rPr lang="en-US" sz="1800" b="1" i="1" dirty="0" err="1">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ChoiceGroup</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b="1" i="1" dirty="0" err="1">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SelectedChoices</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a:t>
            </a:r>
            <a:b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Select all that are </a:t>
            </a:r>
            <a:r>
              <a:rPr lang="en-US" sz="1800" b="1" i="1" u="sng"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new</a:t>
            </a: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since the onset of the pandemic.</a:t>
            </a:r>
            <a:b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If your program started after March 2020, please answer for any changes made since the program began. </a:t>
            </a:r>
            <a:r>
              <a:rPr lang="en-US" sz="1800" b="1" i="1" dirty="0" smtClean="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Older </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(N=157, Missing=3) </a:t>
            </a:r>
            <a:r>
              <a:rPr lang="en-US" sz="1800" b="1" i="1" dirty="0" smtClean="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Newer </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(N=65, Missing=31)</a:t>
            </a:r>
            <a:r>
              <a:rPr lang="en-US" sz="2800" dirty="0">
                <a:effectLst/>
              </a:rPr>
              <a:t> </a:t>
            </a:r>
          </a:p>
          <a:p>
            <a:pPr marL="0" marR="0" lvl="0" indent="0" defTabSz="914400" eaLnBrk="1" fontAlgn="auto" latinLnBrk="0" hangingPunct="1">
              <a:lnSpc>
                <a:spcPct val="100000"/>
              </a:lnSpc>
              <a:spcBef>
                <a:spcPts val="0"/>
              </a:spcBef>
              <a:spcAft>
                <a:spcPts val="0"/>
              </a:spcAft>
              <a:buClrTx/>
              <a:buSzTx/>
              <a:buFontTx/>
              <a:buNone/>
              <a:tabLst/>
              <a:defRPr/>
            </a:pP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Consider a slide on this question that includes the write in answers.</a:t>
            </a:r>
          </a:p>
          <a:p>
            <a:pPr marL="0" marR="0" lvl="0" indent="0" defTabSz="914400" eaLnBrk="1" fontAlgn="auto" latinLnBrk="0" hangingPunct="1">
              <a:lnSpc>
                <a:spcPct val="100000"/>
              </a:lnSpc>
              <a:spcBef>
                <a:spcPts val="0"/>
              </a:spcBef>
              <a:spcAft>
                <a:spcPts val="0"/>
              </a:spcAft>
              <a:buClrTx/>
              <a:buSzTx/>
              <a:buFontTx/>
              <a:buNone/>
              <a:tabLst/>
              <a:defRPr/>
            </a:pP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Q205 Has the COVID-19 pandemic resulted in </a:t>
            </a:r>
            <a:r>
              <a:rPr lang="en-US" sz="1800" b="1" i="1" u="sng"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sustained</a:t>
            </a: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adaptations, new approaches, or practices in the way the program uses Section 35? </a:t>
            </a:r>
            <a:r>
              <a:rPr lang="en-US" sz="1800" b="1" i="1" dirty="0" smtClean="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Newer </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(N=96</a:t>
            </a:r>
            <a:r>
              <a:rPr lang="en-US" sz="1800" b="1" i="1" dirty="0" smtClean="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1222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AW: Conclusions in the abstract: “</a:t>
            </a:r>
            <a:r>
              <a:rPr lang="en-US" sz="1800" dirty="0">
                <a:effectLst/>
                <a:latin typeface="Calibri" panose="020F0502020204030204" pitchFamily="34" charset="0"/>
                <a:ea typeface="Calibri" panose="020F0502020204030204" pitchFamily="34" charset="0"/>
                <a:cs typeface="Calibri" panose="020F0502020204030204" pitchFamily="34" charset="0"/>
              </a:rPr>
              <a:t>Post-overdose outreach programs continued to expand in Massachusetts following an initial lull in 2020 after the COVID-19 pandemic onset. Adaptations and innovations since pandemic onset included COVID-specific practices (e.g., face masks, virtual contact interactions and referrals), resources to reduce harms from drug supply (e.g., fentanyl test strips) and more inclusive outreach (e.g., tailored for people using cocaine and methamphetamine, and Black, Latinx, Native people).”</a:t>
            </a: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635699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effectLst/>
                <a:latin typeface="Helvetica" pitchFamily="2" charset="0"/>
              </a:rPr>
              <a:t>From the Formica 2021 PRONTO Aim 1 paper</a:t>
            </a:r>
          </a:p>
          <a:p>
            <a:pPr marL="0" marR="0" lvl="0" indent="0" defTabSz="914400" eaLnBrk="1" fontAlgn="auto" latinLnBrk="0" hangingPunct="1">
              <a:lnSpc>
                <a:spcPct val="100000"/>
              </a:lnSpc>
              <a:spcBef>
                <a:spcPts val="0"/>
              </a:spcBef>
              <a:spcAft>
                <a:spcPts val="0"/>
              </a:spcAft>
              <a:buClrTx/>
              <a:buSzTx/>
              <a:buFontTx/>
              <a:buNone/>
              <a:tabLst/>
              <a:defRPr/>
            </a:pPr>
            <a:r>
              <a:rPr lang="en-US" dirty="0">
                <a:effectLst/>
                <a:latin typeface="Helvetica" pitchFamily="2" charset="0"/>
              </a:rPr>
              <a:t>First, it was conducted within a single state and may not generalize to other settings. There is evidence to suggest the emergence of these programs may vary by region of the country (</a:t>
            </a:r>
            <a:r>
              <a:rPr lang="en-US" dirty="0" err="1">
                <a:effectLst/>
                <a:latin typeface="Helvetica" pitchFamily="2" charset="0"/>
              </a:rPr>
              <a:t>Yatsco</a:t>
            </a:r>
            <a:r>
              <a:rPr lang="en-US" dirty="0">
                <a:effectLst/>
                <a:latin typeface="Helvetica" pitchFamily="2" charset="0"/>
              </a:rPr>
              <a:t> et al., 2020). Similarly, variation in state laws on data sharing, naloxone, and other factors may impact whether and how these programs emerge. Second, despite drawing on past studies, the instruments used were derived for this study, so we were not able to assess sensitivity, validity, or reliability. Third, although we sought multiple reporters from each municipality during the screener, it is possible that respondents were not aware of all programs operating in their community. Fourth, all measures were self-report, which is susceptible to social desirability bias. Lastly, we do not know specifics about the 12 % of programs that did not complete the detailed survey – although they did not differ from responding programs across multiple community-level indicators. </a:t>
            </a:r>
          </a:p>
          <a:p>
            <a:endParaRPr lang="en-US" dirty="0"/>
          </a:p>
        </p:txBody>
      </p:sp>
    </p:spTree>
    <p:extLst>
      <p:ext uri="{BB962C8B-B14F-4D97-AF65-F5344CB8AC3E}">
        <p14:creationId xmlns:p14="http://schemas.microsoft.com/office/powerpoint/2010/main" val="3835089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AW: Which County District Attorney’s issued grants </a:t>
            </a:r>
            <a:r>
              <a:rPr lang="en-US" dirty="0" smtClean="0"/>
              <a:t>Newer?</a:t>
            </a:r>
            <a:r>
              <a:rPr lang="en-US" sz="1800" dirty="0" smtClean="0"/>
              <a:t> </a:t>
            </a:r>
            <a:r>
              <a:rPr lang="en-US" sz="1800" dirty="0"/>
              <a:t>What was the source od this County District Attorney funding</a:t>
            </a:r>
            <a:r>
              <a:rPr lang="en-US" sz="1800" dirty="0" smtClean="0"/>
              <a:t>? Good </a:t>
            </a:r>
            <a:r>
              <a:rPr lang="en-US" sz="1800" dirty="0"/>
              <a:t>to know this when explaining the growth on the maps</a:t>
            </a:r>
            <a:r>
              <a:rPr lang="en-US" sz="1800" dirty="0" smtClean="0"/>
              <a:t>.</a:t>
            </a:r>
          </a:p>
          <a:p>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CT:</a:t>
            </a:r>
            <a:r>
              <a:rPr lang="en-US" sz="1800" b="1" baseline="0" dirty="0" smtClean="0">
                <a:effectLst/>
                <a:latin typeface="Calibri" panose="020F0502020204030204" pitchFamily="34" charset="0"/>
                <a:ea typeface="Calibri" panose="020F0502020204030204" pitchFamily="34" charset="0"/>
                <a:cs typeface="Times New Roman" panose="02020603050405020304" pitchFamily="18" charset="0"/>
              </a:rPr>
              <a:t> Worcester County DA’s Office got DOJ grant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081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9858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AW:  Is the data on this slide from:</a:t>
            </a:r>
          </a:p>
          <a:p>
            <a:pPr marL="0" marR="0" lvl="0" indent="0" defTabSz="914400" eaLnBrk="1" fontAlgn="auto" latinLnBrk="0" hangingPunct="1">
              <a:lnSpc>
                <a:spcPct val="100000"/>
              </a:lnSpc>
              <a:spcBef>
                <a:spcPts val="0"/>
              </a:spcBef>
              <a:spcAft>
                <a:spcPts val="0"/>
              </a:spcAft>
              <a:buClrTx/>
              <a:buSzTx/>
              <a:buFontTx/>
              <a:buNone/>
              <a:tabLst/>
              <a:defRPr/>
            </a:pP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Q185 Which of the following services does the post-overdose outreach team </a:t>
            </a:r>
            <a:r>
              <a:rPr lang="en-US" sz="1800" b="1" i="1" u="sng"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directly provide</a:t>
            </a: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to overdose survivors or social network contacts? (Select all that apply.) </a:t>
            </a:r>
            <a:r>
              <a:rPr lang="en-US" sz="1800" b="1" i="1" dirty="0" smtClean="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Older</a:t>
            </a:r>
            <a:r>
              <a:rPr lang="en-US" sz="1800" i="1" dirty="0" smtClean="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(N=159, Missing=1) </a:t>
            </a:r>
          </a:p>
          <a:p>
            <a:pPr marL="0" marR="0" lvl="0" indent="0" defTabSz="914400" eaLnBrk="1" fontAlgn="auto" latinLnBrk="0" hangingPunct="1">
              <a:lnSpc>
                <a:spcPct val="100000"/>
              </a:lnSpc>
              <a:spcBef>
                <a:spcPts val="0"/>
              </a:spcBef>
              <a:spcAft>
                <a:spcPts val="0"/>
              </a:spcAft>
              <a:buClrTx/>
              <a:buSzTx/>
              <a:buFontTx/>
              <a:buNone/>
              <a:tabLst/>
              <a:defRPr/>
            </a:pP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If yes, then clarify in the header that this are services directly provided by outreach teams</a:t>
            </a:r>
          </a:p>
          <a:p>
            <a:pPr marL="0" marR="0" lvl="0" indent="0" defTabSz="914400" eaLnBrk="1" fontAlgn="auto" latinLnBrk="0" hangingPunct="1">
              <a:lnSpc>
                <a:spcPct val="100000"/>
              </a:lnSpc>
              <a:spcBef>
                <a:spcPts val="0"/>
              </a:spcBef>
              <a:spcAft>
                <a:spcPts val="0"/>
              </a:spcAft>
              <a:buClrTx/>
              <a:buSzTx/>
              <a:buFontTx/>
              <a:buNone/>
              <a:tabLst/>
              <a:defRPr/>
            </a:pPr>
            <a:endPar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SMB: for slides 15, 16, 18, and 19- I think that it might be too much to have two figures on one slide. Maybe see how practice goes and make a call then. </a:t>
            </a:r>
          </a:p>
          <a:p>
            <a:pPr marL="0" marR="0" lvl="0" indent="0" defTabSz="914400" eaLnBrk="1" fontAlgn="auto" latinLnBrk="0" hangingPunct="1">
              <a:lnSpc>
                <a:spcPct val="100000"/>
              </a:lnSpc>
              <a:spcBef>
                <a:spcPts val="0"/>
              </a:spcBef>
              <a:spcAft>
                <a:spcPts val="0"/>
              </a:spcAft>
              <a:buClrTx/>
              <a:buSzTx/>
              <a:buFontTx/>
              <a:buNone/>
              <a:tabLst/>
              <a:defRPr/>
            </a:pPr>
            <a:endPar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779914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8154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AW:  Is the data on this slide from:</a:t>
            </a:r>
          </a:p>
          <a:p>
            <a:pPr marL="0" marR="0" lvl="0" indent="0" defTabSz="914400" eaLnBrk="1" fontAlgn="auto" latinLnBrk="0" hangingPunct="1">
              <a:lnSpc>
                <a:spcPct val="100000"/>
              </a:lnSpc>
              <a:spcBef>
                <a:spcPts val="0"/>
              </a:spcBef>
              <a:spcAft>
                <a:spcPts val="0"/>
              </a:spcAft>
              <a:buClrTx/>
              <a:buSzTx/>
              <a:buFontTx/>
              <a:buNone/>
              <a:tabLst/>
              <a:defRPr/>
            </a:pPr>
            <a:r>
              <a:rPr lang="en-US" sz="12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Q185 Which of the following services does the post-overdose outreach team </a:t>
            </a:r>
            <a:r>
              <a:rPr lang="en-US" sz="1200" b="1" i="1" u="sng"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directly provide</a:t>
            </a:r>
            <a:r>
              <a:rPr lang="en-US" sz="12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to overdose survivors or social network contacts? (Select all that apply.) </a:t>
            </a:r>
            <a:r>
              <a:rPr lang="en-US" sz="1200" b="1" i="1" dirty="0" smtClean="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Older</a:t>
            </a:r>
            <a:r>
              <a:rPr lang="en-US" sz="1200" i="1" dirty="0" smtClean="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(N=159, Missing=1) </a:t>
            </a:r>
          </a:p>
          <a:p>
            <a:pPr marL="0" marR="0" lvl="0" indent="0" defTabSz="914400" eaLnBrk="1" fontAlgn="auto" latinLnBrk="0" hangingPunct="1">
              <a:lnSpc>
                <a:spcPct val="100000"/>
              </a:lnSpc>
              <a:spcBef>
                <a:spcPts val="0"/>
              </a:spcBef>
              <a:spcAft>
                <a:spcPts val="0"/>
              </a:spcAft>
              <a:buClrTx/>
              <a:buSzTx/>
              <a:buFontTx/>
              <a:buNone/>
              <a:tabLst/>
              <a:defRPr/>
            </a:pPr>
            <a:r>
              <a:rPr lang="en-US" sz="12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If yes, then clarify in the header that this are services directly provided by outreach teams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939184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AW:</a:t>
            </a:r>
            <a:endPar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Q146 Since the COVID-19 pandemic (March 2020), what </a:t>
            </a:r>
            <a:r>
              <a:rPr lang="en-US" sz="1800" b="1" i="1" u="sng"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sustained</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adaptations, new approaches, or practices related to the way in which the team identifies overdose contacts, shares information among team members, or prepares for the initial post-overdose outreach have been implemented in </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${Q9/</a:t>
            </a:r>
            <a:r>
              <a:rPr lang="en-US" sz="1800" b="1" i="1" dirty="0" err="1">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ChoiceGroup</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b="1" i="1" dirty="0" err="1">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SelectedChoices</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a:t>
            </a:r>
            <a:b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Select all that are </a:t>
            </a:r>
            <a:r>
              <a:rPr lang="en-US" sz="1800" b="1" i="1" u="sng"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new</a:t>
            </a: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since the onset of the pandemic.</a:t>
            </a:r>
            <a:b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If your program started after March 2020, please answer for any changes made since the program began. </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for </a:t>
            </a:r>
            <a:r>
              <a:rPr lang="en-US" sz="1800" b="1" i="1" dirty="0" smtClean="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Older </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it is (N=160), whereas for </a:t>
            </a:r>
            <a:r>
              <a:rPr lang="en-US" sz="1800" b="1" i="1" dirty="0" smtClean="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Newer </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it is (N=96) – are any </a:t>
            </a:r>
            <a:r>
              <a:rPr lang="en-US" sz="1800" b="1" i="1" dirty="0" smtClean="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Newer </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missing? </a:t>
            </a: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Q176 Since the COVID-19 pandemic (March 2020), what </a:t>
            </a:r>
            <a:r>
              <a:rPr lang="en-US" sz="1800" b="1" i="1" u="sng"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sustained </a:t>
            </a: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adaptations, new approaches, or practices related to the way in which the team conducts outreach has the program implemented in </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${Q9/</a:t>
            </a:r>
            <a:r>
              <a:rPr lang="en-US" sz="1800" b="1" i="1" dirty="0" err="1">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ChoiceGroup</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b="1" i="1" dirty="0" err="1">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SelectedChoices</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a:t>
            </a:r>
            <a:b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Select all that are </a:t>
            </a:r>
            <a:r>
              <a:rPr lang="en-US" sz="1800" b="1" i="1" u="sng"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new</a:t>
            </a: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since the onset of the pandemic.</a:t>
            </a:r>
            <a:b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b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If your program started after March 2020, please answer for any changes made since the program began. </a:t>
            </a:r>
            <a:r>
              <a:rPr lang="en-US" sz="1800" b="1" i="1" dirty="0" smtClean="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Older </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(N=157, Missing=3) </a:t>
            </a:r>
            <a:r>
              <a:rPr lang="en-US" sz="1800" b="1" i="1" dirty="0" smtClean="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Newer </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(N=65, Missing=31)</a:t>
            </a:r>
            <a:r>
              <a:rPr lang="en-US" sz="2800" dirty="0">
                <a:effectLst/>
              </a:rPr>
              <a:t> </a:t>
            </a:r>
          </a:p>
          <a:p>
            <a:pPr marL="0" marR="0" lvl="0" indent="0" defTabSz="914400" eaLnBrk="1" fontAlgn="auto" latinLnBrk="0" hangingPunct="1">
              <a:lnSpc>
                <a:spcPct val="100000"/>
              </a:lnSpc>
              <a:spcBef>
                <a:spcPts val="0"/>
              </a:spcBef>
              <a:spcAft>
                <a:spcPts val="0"/>
              </a:spcAft>
              <a:buClrTx/>
              <a:buSzTx/>
              <a:buFontTx/>
              <a:buNone/>
              <a:tabLst/>
              <a:defRPr/>
            </a:pP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Consider a slide on this question that includes the write in answers.</a:t>
            </a:r>
          </a:p>
          <a:p>
            <a:pPr marL="0" marR="0" lvl="0" indent="0" defTabSz="914400" eaLnBrk="1" fontAlgn="auto" latinLnBrk="0" hangingPunct="1">
              <a:lnSpc>
                <a:spcPct val="100000"/>
              </a:lnSpc>
              <a:spcBef>
                <a:spcPts val="0"/>
              </a:spcBef>
              <a:spcAft>
                <a:spcPts val="0"/>
              </a:spcAft>
              <a:buClrTx/>
              <a:buSzTx/>
              <a:buFontTx/>
              <a:buNone/>
              <a:tabLst/>
              <a:defRPr/>
            </a:pP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Q205 Has the COVID-19 pandemic resulted in </a:t>
            </a:r>
            <a:r>
              <a:rPr lang="en-US" sz="1800" b="1" i="1" u="sng"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sustained</a:t>
            </a:r>
            <a:r>
              <a:rPr lang="en-US" sz="1800"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 adaptations, new approaches, or practices in the way the program uses Section 35? </a:t>
            </a:r>
            <a:r>
              <a:rPr lang="en-US" sz="1800" b="1" i="1" dirty="0" smtClean="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Newer </a:t>
            </a:r>
            <a:r>
              <a:rPr lang="en-US" sz="1800" b="1" i="1" dirty="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(N=96</a:t>
            </a:r>
            <a:r>
              <a:rPr lang="en-US" sz="1800" b="1" i="1" dirty="0" smtClean="0">
                <a:solidFill>
                  <a:srgbClr val="5B9BD5"/>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2318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AW: For this slide I wonder whether we should drop the </a:t>
            </a:r>
            <a:r>
              <a:rPr lang="en-US" dirty="0" smtClean="0"/>
              <a:t>Newer </a:t>
            </a:r>
            <a:r>
              <a:rPr lang="en-US" dirty="0"/>
              <a:t>programs data?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42009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94469F-3F6A-4CD7-8E17-CD3D339E237E}" type="slidenum">
              <a:rPr lang="en-US" smtClean="0"/>
              <a:t>3</a:t>
            </a:fld>
            <a:endParaRPr lang="en-US"/>
          </a:p>
        </p:txBody>
      </p:sp>
    </p:spTree>
    <p:extLst>
      <p:ext uri="{BB962C8B-B14F-4D97-AF65-F5344CB8AC3E}">
        <p14:creationId xmlns:p14="http://schemas.microsoft.com/office/powerpoint/2010/main" val="2799894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1805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SWF: Be prepared to describe </a:t>
            </a:r>
            <a:r>
              <a:rPr lang="en-US" i="1" dirty="0" smtClean="0"/>
              <a:t>who</a:t>
            </a:r>
            <a:r>
              <a:rPr lang="en-US" i="0" dirty="0" smtClean="0"/>
              <a:t> the 829 individuals were who received the screener. </a:t>
            </a:r>
          </a:p>
        </p:txBody>
      </p:sp>
    </p:spTree>
    <p:extLst>
      <p:ext uri="{BB962C8B-B14F-4D97-AF65-F5344CB8AC3E}">
        <p14:creationId xmlns:p14="http://schemas.microsoft.com/office/powerpoint/2010/main" val="1236778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ts val="600"/>
              </a:spcBef>
              <a:buClrTx/>
              <a:buFont typeface="Arial" panose="020B0604020202020204" pitchFamily="34" charset="0"/>
              <a:buChar char="•"/>
              <a:defRPr>
                <a:solidFill>
                  <a:srgbClr val="000000"/>
                </a:solidFill>
              </a:defRPr>
            </a:pPr>
            <a:r>
              <a:rPr lang="en-US" sz="2400" dirty="0" smtClean="0">
                <a:latin typeface="Calibri" panose="020F0502020204030204" pitchFamily="34" charset="0"/>
                <a:cs typeface="Calibri" panose="020F0502020204030204" pitchFamily="34" charset="0"/>
              </a:rPr>
              <a:t>Program Goals and Evaluation Metrics</a:t>
            </a:r>
          </a:p>
          <a:p>
            <a:pPr>
              <a:spcBef>
                <a:spcPts val="600"/>
              </a:spcBef>
              <a:buClrTx/>
              <a:buFont typeface="Arial" panose="020B0604020202020204" pitchFamily="34" charset="0"/>
              <a:buChar char="•"/>
              <a:defRPr>
                <a:solidFill>
                  <a:srgbClr val="000000"/>
                </a:solidFill>
              </a:defRPr>
            </a:pPr>
            <a:r>
              <a:rPr lang="en-US" sz="2400" dirty="0" smtClean="0">
                <a:latin typeface="Calibri" panose="020F0502020204030204" pitchFamily="34" charset="0"/>
                <a:cs typeface="Calibri" panose="020F0502020204030204" pitchFamily="34" charset="0"/>
              </a:rPr>
              <a:t>Training </a:t>
            </a:r>
          </a:p>
          <a:p>
            <a:pPr lvl="1">
              <a:spcBef>
                <a:spcPts val="600"/>
              </a:spcBef>
              <a:spcAft>
                <a:spcPts val="600"/>
              </a:spcAft>
              <a:buClrTx/>
              <a:buSzPct val="80000"/>
              <a:buFont typeface="Courier New" panose="02070309020205020404" pitchFamily="49" charset="0"/>
              <a:buChar char="o"/>
              <a:defRPr>
                <a:solidFill>
                  <a:srgbClr val="000000"/>
                </a:solidFill>
              </a:defRPr>
            </a:pPr>
            <a:r>
              <a:rPr lang="en-US" dirty="0" smtClean="0">
                <a:latin typeface="Calibri" panose="020F0502020204030204" pitchFamily="34" charset="0"/>
                <a:cs typeface="Calibri" panose="020F0502020204030204" pitchFamily="34" charset="0"/>
              </a:rPr>
              <a:t>Ex: How has COVID-19 resulted in sustained adaptations to staff training? On what topics?</a:t>
            </a:r>
          </a:p>
          <a:p>
            <a:pPr>
              <a:spcBef>
                <a:spcPts val="600"/>
              </a:spcBef>
              <a:buClrTx/>
              <a:buFont typeface="Arial" panose="020B0604020202020204" pitchFamily="34" charset="0"/>
              <a:buChar char="•"/>
              <a:defRPr>
                <a:solidFill>
                  <a:srgbClr val="000000"/>
                </a:solidFill>
              </a:defRPr>
            </a:pPr>
            <a:r>
              <a:rPr lang="en-US" sz="2400" dirty="0" smtClean="0">
                <a:latin typeface="Calibri" panose="020F0502020204030204" pitchFamily="34" charset="0"/>
                <a:cs typeface="Calibri" panose="020F0502020204030204" pitchFamily="34" charset="0"/>
              </a:rPr>
              <a:t>Identification of Potential Outreach Recipients</a:t>
            </a:r>
          </a:p>
          <a:p>
            <a:pPr>
              <a:spcBef>
                <a:spcPts val="600"/>
              </a:spcBef>
              <a:buClrTx/>
              <a:buFont typeface="Arial" panose="020B0604020202020204" pitchFamily="34" charset="0"/>
              <a:buChar char="•"/>
              <a:defRPr>
                <a:solidFill>
                  <a:srgbClr val="000000"/>
                </a:solidFill>
              </a:defRPr>
            </a:pPr>
            <a:r>
              <a:rPr lang="en-US" sz="2400" dirty="0" smtClean="0">
                <a:latin typeface="Calibri" panose="020F0502020204030204" pitchFamily="34" charset="0"/>
                <a:cs typeface="Calibri" panose="020F0502020204030204" pitchFamily="34" charset="0"/>
              </a:rPr>
              <a:t>Virtual and In-Person Post-Overdose Outreach</a:t>
            </a:r>
          </a:p>
          <a:p>
            <a:pPr lvl="1">
              <a:spcBef>
                <a:spcPts val="600"/>
              </a:spcBef>
              <a:spcAft>
                <a:spcPts val="600"/>
              </a:spcAft>
              <a:buClrTx/>
              <a:buSzPct val="80000"/>
              <a:buFont typeface="Courier New" panose="02070309020205020404" pitchFamily="49" charset="0"/>
              <a:buChar char="o"/>
              <a:defRPr>
                <a:solidFill>
                  <a:srgbClr val="000000"/>
                </a:solidFill>
              </a:defRPr>
            </a:pPr>
            <a:r>
              <a:rPr lang="en-US" dirty="0" smtClean="0">
                <a:latin typeface="Calibri" panose="020F0502020204030204" pitchFamily="34" charset="0"/>
                <a:cs typeface="Calibri" panose="020F0502020204030204" pitchFamily="34" charset="0"/>
              </a:rPr>
              <a:t>Ex: Does the outreach team make any attempts to contact the overdose survivor before the initial in-person visit?</a:t>
            </a:r>
          </a:p>
          <a:p>
            <a:pPr>
              <a:spcBef>
                <a:spcPts val="600"/>
              </a:spcBef>
              <a:buClrTx/>
              <a:buFont typeface="Arial" panose="020B0604020202020204" pitchFamily="34" charset="0"/>
              <a:buChar char="•"/>
              <a:defRPr>
                <a:solidFill>
                  <a:srgbClr val="000000"/>
                </a:solidFill>
              </a:defRPr>
            </a:pPr>
            <a:r>
              <a:rPr lang="en-US" sz="2400" dirty="0" smtClean="0">
                <a:latin typeface="Calibri" panose="020F0502020204030204" pitchFamily="34" charset="0"/>
                <a:cs typeface="Calibri" panose="020F0502020204030204" pitchFamily="34" charset="0"/>
              </a:rPr>
              <a:t>Outreach Activities</a:t>
            </a:r>
          </a:p>
          <a:p>
            <a:pPr lvl="1">
              <a:spcBef>
                <a:spcPts val="600"/>
              </a:spcBef>
              <a:spcAft>
                <a:spcPts val="600"/>
              </a:spcAft>
              <a:buClrTx/>
              <a:buSzPct val="80000"/>
              <a:buFont typeface="Courier New" panose="02070309020205020404" pitchFamily="49" charset="0"/>
              <a:buChar char="o"/>
              <a:defRPr>
                <a:solidFill>
                  <a:srgbClr val="000000"/>
                </a:solidFill>
              </a:defRPr>
            </a:pPr>
            <a:r>
              <a:rPr lang="en-US" sz="1900" dirty="0" smtClean="0">
                <a:latin typeface="Calibri" panose="020F0502020204030204" pitchFamily="34" charset="0"/>
                <a:cs typeface="Calibri" panose="020F0502020204030204" pitchFamily="34" charset="0"/>
              </a:rPr>
              <a:t>Ex: What services does the team directly provide? </a:t>
            </a:r>
          </a:p>
          <a:p>
            <a:pPr>
              <a:spcBef>
                <a:spcPts val="600"/>
              </a:spcBef>
              <a:spcAft>
                <a:spcPts val="600"/>
              </a:spcAft>
              <a:buClrTx/>
              <a:buFont typeface="Arial" panose="020B0604020202020204" pitchFamily="34" charset="0"/>
              <a:buChar char="•"/>
              <a:defRPr>
                <a:solidFill>
                  <a:srgbClr val="000000"/>
                </a:solidFill>
              </a:defRPr>
            </a:pPr>
            <a:r>
              <a:rPr lang="en-US" sz="2400" dirty="0" smtClean="0">
                <a:latin typeface="Calibri" panose="020F0502020204030204" pitchFamily="34" charset="0"/>
                <a:cs typeface="Calibri" panose="020F0502020204030204" pitchFamily="34" charset="0"/>
              </a:rPr>
              <a:t>Mandated Treatment</a:t>
            </a:r>
          </a:p>
        </p:txBody>
      </p:sp>
    </p:spTree>
    <p:extLst>
      <p:ext uri="{BB962C8B-B14F-4D97-AF65-F5344CB8AC3E}">
        <p14:creationId xmlns:p14="http://schemas.microsoft.com/office/powerpoint/2010/main" val="3103934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800"/>
              </a:spcAft>
            </a:pPr>
            <a:endParaRPr lang="en-US" b="1" dirty="0"/>
          </a:p>
        </p:txBody>
      </p:sp>
    </p:spTree>
    <p:extLst>
      <p:ext uri="{BB962C8B-B14F-4D97-AF65-F5344CB8AC3E}">
        <p14:creationId xmlns:p14="http://schemas.microsoft.com/office/powerpoint/2010/main" val="1357140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0"/>
              </a:spcBef>
              <a:spcAft>
                <a:spcPts val="800"/>
              </a:spcAft>
            </a:pPr>
            <a:endParaRPr lang="en-US" b="1" dirty="0"/>
          </a:p>
        </p:txBody>
      </p:sp>
    </p:spTree>
    <p:extLst>
      <p:ext uri="{BB962C8B-B14F-4D97-AF65-F5344CB8AC3E}">
        <p14:creationId xmlns:p14="http://schemas.microsoft.com/office/powerpoint/2010/main" val="1118477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9258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3"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4"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152" name="Rectangle 6"/>
          <p:cNvSpPr/>
          <p:nvPr/>
        </p:nvSpPr>
        <p:spPr>
          <a:xfrm>
            <a:off x="0" y="758951"/>
            <a:ext cx="3443591" cy="5330954"/>
          </a:xfrm>
          <a:prstGeom prst="rect">
            <a:avLst/>
          </a:prstGeom>
          <a:solidFill>
            <a:srgbClr val="2D4E75"/>
          </a:solidFill>
          <a:ln w="12700">
            <a:miter lim="400000"/>
          </a:ln>
        </p:spPr>
        <p:txBody>
          <a:bodyPr lIns="45719" rIns="45719"/>
          <a:lstStyle/>
          <a:p>
            <a:pPr>
              <a:defRPr>
                <a:latin typeface="Corbel"/>
                <a:ea typeface="Corbel"/>
                <a:cs typeface="Corbel"/>
                <a:sym typeface="Corbel"/>
              </a:defRPr>
            </a:pPr>
            <a:endParaRPr/>
          </a:p>
        </p:txBody>
      </p:sp>
      <p:sp>
        <p:nvSpPr>
          <p:cNvPr id="153"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defRPr>
                <a:latin typeface="Corbel"/>
                <a:ea typeface="Corbel"/>
                <a:cs typeface="Corbel"/>
                <a:sym typeface="Corbel"/>
              </a:defRPr>
            </a:pPr>
            <a:endParaRPr/>
          </a:p>
        </p:txBody>
      </p:sp>
      <p:pic>
        <p:nvPicPr>
          <p:cNvPr id="154" name="Picture 8" descr="Picture 8"/>
          <p:cNvPicPr>
            <a:picLocks noChangeAspect="1"/>
          </p:cNvPicPr>
          <p:nvPr/>
        </p:nvPicPr>
        <p:blipFill>
          <a:blip r:embed="rId2"/>
          <a:stretch>
            <a:fillRect/>
          </a:stretch>
        </p:blipFill>
        <p:spPr>
          <a:xfrm>
            <a:off x="10583553" y="6278714"/>
            <a:ext cx="1490327" cy="442761"/>
          </a:xfrm>
          <a:prstGeom prst="rect">
            <a:avLst/>
          </a:prstGeom>
          <a:ln w="12700">
            <a:miter lim="400000"/>
          </a:ln>
        </p:spPr>
      </p:pic>
      <p:pic>
        <p:nvPicPr>
          <p:cNvPr id="155" name="Picture 9" descr="Picture 9"/>
          <p:cNvPicPr>
            <a:picLocks noChangeAspect="1"/>
          </p:cNvPicPr>
          <p:nvPr/>
        </p:nvPicPr>
        <p:blipFill>
          <a:blip r:embed="rId3"/>
          <a:stretch>
            <a:fillRect/>
          </a:stretch>
        </p:blipFill>
        <p:spPr>
          <a:xfrm>
            <a:off x="9068213" y="6176464"/>
            <a:ext cx="1437824" cy="640281"/>
          </a:xfrm>
          <a:prstGeom prst="rect">
            <a:avLst/>
          </a:prstGeom>
          <a:ln w="12700">
            <a:miter lim="400000"/>
          </a:ln>
        </p:spPr>
      </p:pic>
      <p:pic>
        <p:nvPicPr>
          <p:cNvPr id="156" name="Picture 10" descr="Picture 10"/>
          <p:cNvPicPr>
            <a:picLocks noChangeAspect="1"/>
          </p:cNvPicPr>
          <p:nvPr/>
        </p:nvPicPr>
        <p:blipFill>
          <a:blip r:embed="rId4"/>
          <a:stretch>
            <a:fillRect/>
          </a:stretch>
        </p:blipFill>
        <p:spPr>
          <a:xfrm>
            <a:off x="0" y="6173737"/>
            <a:ext cx="3443591" cy="663356"/>
          </a:xfrm>
          <a:prstGeom prst="rect">
            <a:avLst/>
          </a:prstGeom>
          <a:ln w="12700">
            <a:miter lim="400000"/>
          </a:ln>
        </p:spPr>
      </p:pic>
      <p:sp>
        <p:nvSpPr>
          <p:cNvPr id="157" name="Title Text"/>
          <p:cNvSpPr txBox="1">
            <a:spLocks noGrp="1"/>
          </p:cNvSpPr>
          <p:nvPr>
            <p:ph type="title"/>
          </p:nvPr>
        </p:nvSpPr>
        <p:spPr>
          <a:xfrm>
            <a:off x="252919" y="1123837"/>
            <a:ext cx="2947482" cy="4601184"/>
          </a:xfrm>
          <a:prstGeom prst="rect">
            <a:avLst/>
          </a:prstGeom>
        </p:spPr>
        <p:txBody>
          <a:bodyPr/>
          <a:lstStyle>
            <a:lvl1pPr>
              <a:defRPr sz="3600" spc="-60">
                <a:solidFill>
                  <a:srgbClr val="FFFFFF"/>
                </a:solidFill>
                <a:latin typeface="Corbel"/>
                <a:ea typeface="Corbel"/>
                <a:cs typeface="Corbel"/>
                <a:sym typeface="Corbel"/>
              </a:defRPr>
            </a:lvl1pPr>
          </a:lstStyle>
          <a:p>
            <a:r>
              <a:t>Title Text</a:t>
            </a:r>
          </a:p>
        </p:txBody>
      </p:sp>
      <p:sp>
        <p:nvSpPr>
          <p:cNvPr id="158" name="Body Level One…"/>
          <p:cNvSpPr txBox="1">
            <a:spLocks noGrp="1"/>
          </p:cNvSpPr>
          <p:nvPr>
            <p:ph type="body" sz="quarter" idx="1"/>
          </p:nvPr>
        </p:nvSpPr>
        <p:spPr>
          <a:xfrm>
            <a:off x="3867911" y="1023585"/>
            <a:ext cx="3474722" cy="807721"/>
          </a:xfrm>
          <a:prstGeom prst="rect">
            <a:avLst/>
          </a:prstGeom>
        </p:spPr>
        <p:txBody>
          <a:bodyPr anchor="b"/>
          <a:lstStyle>
            <a:lvl1pPr marL="0" indent="0">
              <a:spcBef>
                <a:spcPts val="0"/>
              </a:spcBef>
              <a:buSzTx/>
              <a:buFontTx/>
              <a:buNone/>
              <a:defRPr sz="2000">
                <a:solidFill>
                  <a:srgbClr val="595959"/>
                </a:solidFill>
                <a:latin typeface="Corbel"/>
                <a:ea typeface="Corbel"/>
                <a:cs typeface="Corbel"/>
                <a:sym typeface="Corbel"/>
              </a:defRPr>
            </a:lvl1pPr>
            <a:lvl2pPr marL="0" indent="457200">
              <a:spcBef>
                <a:spcPts val="0"/>
              </a:spcBef>
              <a:buSzTx/>
              <a:buFontTx/>
              <a:buNone/>
              <a:defRPr sz="2000">
                <a:solidFill>
                  <a:srgbClr val="595959"/>
                </a:solidFill>
                <a:latin typeface="Corbel"/>
                <a:ea typeface="Corbel"/>
                <a:cs typeface="Corbel"/>
                <a:sym typeface="Corbel"/>
              </a:defRPr>
            </a:lvl2pPr>
            <a:lvl3pPr marL="0" indent="914400">
              <a:spcBef>
                <a:spcPts val="0"/>
              </a:spcBef>
              <a:buSzTx/>
              <a:buFontTx/>
              <a:buNone/>
              <a:defRPr sz="2000">
                <a:solidFill>
                  <a:srgbClr val="595959"/>
                </a:solidFill>
                <a:latin typeface="Corbel"/>
                <a:ea typeface="Corbel"/>
                <a:cs typeface="Corbel"/>
                <a:sym typeface="Corbel"/>
              </a:defRPr>
            </a:lvl3pPr>
            <a:lvl4pPr marL="0" indent="1371600">
              <a:spcBef>
                <a:spcPts val="0"/>
              </a:spcBef>
              <a:buSzTx/>
              <a:buFontTx/>
              <a:buNone/>
              <a:defRPr sz="2000">
                <a:solidFill>
                  <a:srgbClr val="595959"/>
                </a:solidFill>
                <a:latin typeface="Corbel"/>
                <a:ea typeface="Corbel"/>
                <a:cs typeface="Corbel"/>
                <a:sym typeface="Corbel"/>
              </a:defRPr>
            </a:lvl4pPr>
            <a:lvl5pPr marL="0" indent="1828800">
              <a:spcBef>
                <a:spcPts val="0"/>
              </a:spcBef>
              <a:buSzTx/>
              <a:buFontTx/>
              <a:buNone/>
              <a:defRPr sz="2000">
                <a:solidFill>
                  <a:srgbClr val="595959"/>
                </a:solidFill>
                <a:latin typeface="Corbel"/>
                <a:ea typeface="Corbel"/>
                <a:cs typeface="Corbel"/>
                <a:sym typeface="Corbel"/>
              </a:defRPr>
            </a:lvl5pPr>
          </a:lstStyle>
          <a:p>
            <a:r>
              <a:t>Body Level One</a:t>
            </a:r>
          </a:p>
          <a:p>
            <a:pPr lvl="1"/>
            <a:r>
              <a:t>Body Level Two</a:t>
            </a:r>
          </a:p>
          <a:p>
            <a:pPr lvl="2"/>
            <a:r>
              <a:t>Body Level Three</a:t>
            </a:r>
          </a:p>
          <a:p>
            <a:pPr lvl="3"/>
            <a:r>
              <a:t>Body Level Four</a:t>
            </a:r>
          </a:p>
          <a:p>
            <a:pPr lvl="4"/>
            <a:r>
              <a:t>Body Level Five</a:t>
            </a:r>
          </a:p>
        </p:txBody>
      </p:sp>
      <p:sp>
        <p:nvSpPr>
          <p:cNvPr id="159" name="Text Placeholder 4"/>
          <p:cNvSpPr>
            <a:spLocks noGrp="1"/>
          </p:cNvSpPr>
          <p:nvPr>
            <p:ph type="body" sz="quarter" idx="13"/>
          </p:nvPr>
        </p:nvSpPr>
        <p:spPr>
          <a:xfrm>
            <a:off x="7818463" y="1023585"/>
            <a:ext cx="3474721" cy="813172"/>
          </a:xfrm>
          <a:prstGeom prst="rect">
            <a:avLst/>
          </a:prstGeom>
        </p:spPr>
        <p:txBody>
          <a:bodyPr anchor="b"/>
          <a:lstStyle/>
          <a:p>
            <a:pPr marL="0" indent="0">
              <a:spcBef>
                <a:spcPts val="0"/>
              </a:spcBef>
              <a:buSzTx/>
              <a:buFontTx/>
              <a:buNone/>
              <a:defRPr sz="2000">
                <a:solidFill>
                  <a:srgbClr val="595959"/>
                </a:solidFill>
                <a:latin typeface="Corbel"/>
                <a:ea typeface="Corbel"/>
                <a:cs typeface="Corbel"/>
                <a:sym typeface="Corbel"/>
              </a:defRPr>
            </a:pPr>
            <a:endParaRPr/>
          </a:p>
        </p:txBody>
      </p:sp>
      <p:sp>
        <p:nvSpPr>
          <p:cNvPr id="160" name="Slide Number"/>
          <p:cNvSpPr txBox="1">
            <a:spLocks noGrp="1"/>
          </p:cNvSpPr>
          <p:nvPr>
            <p:ph type="sldNum" sz="quarter" idx="2"/>
          </p:nvPr>
        </p:nvSpPr>
        <p:spPr>
          <a:xfrm>
            <a:off x="10634134" y="6356350"/>
            <a:ext cx="332741" cy="345440"/>
          </a:xfrm>
          <a:prstGeom prst="rect">
            <a:avLst/>
          </a:prstGeom>
        </p:spPr>
        <p:txBody>
          <a:bodyPr/>
          <a:lstStyle>
            <a:lvl1pPr>
              <a:defRPr>
                <a:solidFill>
                  <a:srgbClr val="3494BA"/>
                </a:solidFill>
                <a:latin typeface="Corbel"/>
                <a:ea typeface="Corbel"/>
                <a:cs typeface="Corbel"/>
                <a:sym typeface="Corbe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67" name="Rectangle 6"/>
          <p:cNvSpPr/>
          <p:nvPr/>
        </p:nvSpPr>
        <p:spPr>
          <a:xfrm>
            <a:off x="0" y="758951"/>
            <a:ext cx="3443591" cy="5330954"/>
          </a:xfrm>
          <a:prstGeom prst="rect">
            <a:avLst/>
          </a:prstGeom>
          <a:solidFill>
            <a:srgbClr val="2D4E75"/>
          </a:solidFill>
          <a:ln w="12700">
            <a:miter lim="400000"/>
          </a:ln>
        </p:spPr>
        <p:txBody>
          <a:bodyPr lIns="45719" rIns="45719"/>
          <a:lstStyle/>
          <a:p>
            <a:pPr>
              <a:defRPr>
                <a:latin typeface="Corbel"/>
                <a:ea typeface="Corbel"/>
                <a:cs typeface="Corbel"/>
                <a:sym typeface="Corbel"/>
              </a:defRPr>
            </a:pPr>
            <a:endParaRPr/>
          </a:p>
        </p:txBody>
      </p:sp>
      <p:sp>
        <p:nvSpPr>
          <p:cNvPr id="168"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defRPr>
                <a:latin typeface="Corbel"/>
                <a:ea typeface="Corbel"/>
                <a:cs typeface="Corbel"/>
                <a:sym typeface="Corbel"/>
              </a:defRPr>
            </a:pPr>
            <a:endParaRPr/>
          </a:p>
        </p:txBody>
      </p:sp>
      <p:pic>
        <p:nvPicPr>
          <p:cNvPr id="169" name="Picture 8" descr="Picture 8"/>
          <p:cNvPicPr>
            <a:picLocks noChangeAspect="1"/>
          </p:cNvPicPr>
          <p:nvPr/>
        </p:nvPicPr>
        <p:blipFill>
          <a:blip r:embed="rId2"/>
          <a:stretch>
            <a:fillRect/>
          </a:stretch>
        </p:blipFill>
        <p:spPr>
          <a:xfrm>
            <a:off x="10583553" y="6278714"/>
            <a:ext cx="1490327" cy="442761"/>
          </a:xfrm>
          <a:prstGeom prst="rect">
            <a:avLst/>
          </a:prstGeom>
          <a:ln w="12700">
            <a:miter lim="400000"/>
          </a:ln>
        </p:spPr>
      </p:pic>
      <p:pic>
        <p:nvPicPr>
          <p:cNvPr id="170" name="Picture 9" descr="Picture 9"/>
          <p:cNvPicPr>
            <a:picLocks noChangeAspect="1"/>
          </p:cNvPicPr>
          <p:nvPr/>
        </p:nvPicPr>
        <p:blipFill>
          <a:blip r:embed="rId3"/>
          <a:stretch>
            <a:fillRect/>
          </a:stretch>
        </p:blipFill>
        <p:spPr>
          <a:xfrm>
            <a:off x="9068213" y="6176464"/>
            <a:ext cx="1437824" cy="640281"/>
          </a:xfrm>
          <a:prstGeom prst="rect">
            <a:avLst/>
          </a:prstGeom>
          <a:ln w="12700">
            <a:miter lim="400000"/>
          </a:ln>
        </p:spPr>
      </p:pic>
      <p:pic>
        <p:nvPicPr>
          <p:cNvPr id="171" name="Picture 10" descr="Picture 10"/>
          <p:cNvPicPr>
            <a:picLocks noChangeAspect="1"/>
          </p:cNvPicPr>
          <p:nvPr/>
        </p:nvPicPr>
        <p:blipFill>
          <a:blip r:embed="rId4"/>
          <a:stretch>
            <a:fillRect/>
          </a:stretch>
        </p:blipFill>
        <p:spPr>
          <a:xfrm>
            <a:off x="0" y="6173737"/>
            <a:ext cx="3443591" cy="663356"/>
          </a:xfrm>
          <a:prstGeom prst="rect">
            <a:avLst/>
          </a:prstGeom>
          <a:ln w="12700">
            <a:miter lim="400000"/>
          </a:ln>
        </p:spPr>
      </p:pic>
      <p:sp>
        <p:nvSpPr>
          <p:cNvPr id="172" name="Title Text"/>
          <p:cNvSpPr txBox="1">
            <a:spLocks noGrp="1"/>
          </p:cNvSpPr>
          <p:nvPr>
            <p:ph type="title"/>
          </p:nvPr>
        </p:nvSpPr>
        <p:spPr>
          <a:xfrm>
            <a:off x="252919" y="1123837"/>
            <a:ext cx="2947482" cy="4601184"/>
          </a:xfrm>
          <a:prstGeom prst="rect">
            <a:avLst/>
          </a:prstGeom>
        </p:spPr>
        <p:txBody>
          <a:bodyPr/>
          <a:lstStyle>
            <a:lvl1pPr>
              <a:defRPr sz="3600" spc="-60">
                <a:solidFill>
                  <a:srgbClr val="FFFFFF"/>
                </a:solidFill>
                <a:latin typeface="Corbel"/>
                <a:ea typeface="Corbel"/>
                <a:cs typeface="Corbel"/>
                <a:sym typeface="Corbel"/>
              </a:defRPr>
            </a:lvl1pPr>
          </a:lstStyle>
          <a:p>
            <a:r>
              <a:t>Title Text</a:t>
            </a:r>
          </a:p>
        </p:txBody>
      </p:sp>
      <p:sp>
        <p:nvSpPr>
          <p:cNvPr id="173" name="Slide Number"/>
          <p:cNvSpPr txBox="1">
            <a:spLocks noGrp="1"/>
          </p:cNvSpPr>
          <p:nvPr>
            <p:ph type="sldNum" sz="quarter" idx="2"/>
          </p:nvPr>
        </p:nvSpPr>
        <p:spPr>
          <a:xfrm>
            <a:off x="10634134" y="6356350"/>
            <a:ext cx="332741" cy="345440"/>
          </a:xfrm>
          <a:prstGeom prst="rect">
            <a:avLst/>
          </a:prstGeom>
        </p:spPr>
        <p:txBody>
          <a:bodyPr/>
          <a:lstStyle>
            <a:lvl1pPr>
              <a:defRPr>
                <a:solidFill>
                  <a:srgbClr val="3494BA"/>
                </a:solidFill>
                <a:latin typeface="Corbel"/>
                <a:ea typeface="Corbel"/>
                <a:cs typeface="Corbel"/>
                <a:sym typeface="Corbe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90" name="Rectangle 6"/>
          <p:cNvSpPr/>
          <p:nvPr/>
        </p:nvSpPr>
        <p:spPr>
          <a:xfrm>
            <a:off x="0" y="758951"/>
            <a:ext cx="3443591" cy="5330954"/>
          </a:xfrm>
          <a:prstGeom prst="rect">
            <a:avLst/>
          </a:prstGeom>
          <a:solidFill>
            <a:srgbClr val="2D4E75"/>
          </a:solidFill>
          <a:ln w="12700">
            <a:miter lim="400000"/>
          </a:ln>
        </p:spPr>
        <p:txBody>
          <a:bodyPr lIns="45719" rIns="45719"/>
          <a:lstStyle/>
          <a:p>
            <a:pPr>
              <a:defRPr>
                <a:latin typeface="Corbel"/>
                <a:ea typeface="Corbel"/>
                <a:cs typeface="Corbel"/>
                <a:sym typeface="Corbel"/>
              </a:defRPr>
            </a:pPr>
            <a:endParaRPr/>
          </a:p>
        </p:txBody>
      </p:sp>
      <p:sp>
        <p:nvSpPr>
          <p:cNvPr id="191"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defRPr>
                <a:latin typeface="Corbel"/>
                <a:ea typeface="Corbel"/>
                <a:cs typeface="Corbel"/>
                <a:sym typeface="Corbel"/>
              </a:defRPr>
            </a:pPr>
            <a:endParaRPr/>
          </a:p>
        </p:txBody>
      </p:sp>
      <p:pic>
        <p:nvPicPr>
          <p:cNvPr id="192" name="Picture 8" descr="Picture 8"/>
          <p:cNvPicPr>
            <a:picLocks noChangeAspect="1"/>
          </p:cNvPicPr>
          <p:nvPr/>
        </p:nvPicPr>
        <p:blipFill>
          <a:blip r:embed="rId2"/>
          <a:stretch>
            <a:fillRect/>
          </a:stretch>
        </p:blipFill>
        <p:spPr>
          <a:xfrm>
            <a:off x="10583553" y="6278714"/>
            <a:ext cx="1490327" cy="442761"/>
          </a:xfrm>
          <a:prstGeom prst="rect">
            <a:avLst/>
          </a:prstGeom>
          <a:ln w="12700">
            <a:miter lim="400000"/>
          </a:ln>
        </p:spPr>
      </p:pic>
      <p:pic>
        <p:nvPicPr>
          <p:cNvPr id="193" name="Picture 9" descr="Picture 9"/>
          <p:cNvPicPr>
            <a:picLocks noChangeAspect="1"/>
          </p:cNvPicPr>
          <p:nvPr/>
        </p:nvPicPr>
        <p:blipFill>
          <a:blip r:embed="rId3"/>
          <a:stretch>
            <a:fillRect/>
          </a:stretch>
        </p:blipFill>
        <p:spPr>
          <a:xfrm>
            <a:off x="9068213" y="6176464"/>
            <a:ext cx="1437824" cy="640281"/>
          </a:xfrm>
          <a:prstGeom prst="rect">
            <a:avLst/>
          </a:prstGeom>
          <a:ln w="12700">
            <a:miter lim="400000"/>
          </a:ln>
        </p:spPr>
      </p:pic>
      <p:pic>
        <p:nvPicPr>
          <p:cNvPr id="194" name="Picture 10" descr="Picture 10"/>
          <p:cNvPicPr>
            <a:picLocks noChangeAspect="1"/>
          </p:cNvPicPr>
          <p:nvPr/>
        </p:nvPicPr>
        <p:blipFill>
          <a:blip r:embed="rId4"/>
          <a:stretch>
            <a:fillRect/>
          </a:stretch>
        </p:blipFill>
        <p:spPr>
          <a:xfrm>
            <a:off x="0" y="6173737"/>
            <a:ext cx="3443591" cy="663356"/>
          </a:xfrm>
          <a:prstGeom prst="rect">
            <a:avLst/>
          </a:prstGeom>
          <a:ln w="12700">
            <a:miter lim="400000"/>
          </a:ln>
        </p:spPr>
      </p:pic>
      <p:sp>
        <p:nvSpPr>
          <p:cNvPr id="195" name="Title Text"/>
          <p:cNvSpPr txBox="1">
            <a:spLocks noGrp="1"/>
          </p:cNvSpPr>
          <p:nvPr>
            <p:ph type="title"/>
          </p:nvPr>
        </p:nvSpPr>
        <p:spPr>
          <a:xfrm>
            <a:off x="256031" y="1143000"/>
            <a:ext cx="2834641" cy="2377440"/>
          </a:xfrm>
          <a:prstGeom prst="rect">
            <a:avLst/>
          </a:prstGeom>
        </p:spPr>
        <p:txBody>
          <a:bodyPr anchor="b"/>
          <a:lstStyle>
            <a:lvl1pPr>
              <a:defRPr sz="3200" spc="-60">
                <a:solidFill>
                  <a:srgbClr val="FFFFFF"/>
                </a:solidFill>
                <a:latin typeface="Corbel"/>
                <a:ea typeface="Corbel"/>
                <a:cs typeface="Corbel"/>
                <a:sym typeface="Corbel"/>
              </a:defRPr>
            </a:lvl1pPr>
          </a:lstStyle>
          <a:p>
            <a:r>
              <a:t>Title Text</a:t>
            </a:r>
          </a:p>
        </p:txBody>
      </p:sp>
      <p:sp>
        <p:nvSpPr>
          <p:cNvPr id="196" name="Body Level One…"/>
          <p:cNvSpPr txBox="1">
            <a:spLocks noGrp="1"/>
          </p:cNvSpPr>
          <p:nvPr>
            <p:ph type="body" idx="1"/>
          </p:nvPr>
        </p:nvSpPr>
        <p:spPr>
          <a:xfrm>
            <a:off x="3867911" y="868680"/>
            <a:ext cx="7315201" cy="5120641"/>
          </a:xfrm>
          <a:prstGeom prst="rect">
            <a:avLst/>
          </a:prstGeom>
        </p:spPr>
        <p:txBody>
          <a:bodyPr anchor="ctr"/>
          <a:lstStyle>
            <a:lvl1pPr marL="182879" indent="-182879">
              <a:spcBef>
                <a:spcPts val="1200"/>
              </a:spcBef>
              <a:buClr>
                <a:srgbClr val="3494BA"/>
              </a:buClr>
              <a:buFontTx/>
              <a:buChar char="●"/>
              <a:defRPr sz="2000">
                <a:solidFill>
                  <a:srgbClr val="595959"/>
                </a:solidFill>
                <a:latin typeface="Corbel"/>
                <a:ea typeface="Corbel"/>
                <a:cs typeface="Corbel"/>
                <a:sym typeface="Corbel"/>
              </a:defRPr>
            </a:lvl1pPr>
            <a:lvl2pPr marL="706119" indent="-203200">
              <a:spcBef>
                <a:spcPts val="1200"/>
              </a:spcBef>
              <a:buClr>
                <a:srgbClr val="3494BA"/>
              </a:buClr>
              <a:buFontTx/>
              <a:buChar char="●"/>
              <a:defRPr sz="2000">
                <a:solidFill>
                  <a:srgbClr val="595959"/>
                </a:solidFill>
                <a:latin typeface="Corbel"/>
                <a:ea typeface="Corbel"/>
                <a:cs typeface="Corbel"/>
                <a:sym typeface="Corbel"/>
              </a:defRPr>
            </a:lvl2pPr>
            <a:lvl3pPr marL="1188719" indent="-228600">
              <a:spcBef>
                <a:spcPts val="1200"/>
              </a:spcBef>
              <a:buClr>
                <a:srgbClr val="3494BA"/>
              </a:buClr>
              <a:buFontTx/>
              <a:buChar char="●"/>
              <a:defRPr sz="2000">
                <a:solidFill>
                  <a:srgbClr val="595959"/>
                </a:solidFill>
                <a:latin typeface="Corbel"/>
                <a:ea typeface="Corbel"/>
                <a:cs typeface="Corbel"/>
                <a:sym typeface="Corbel"/>
              </a:defRPr>
            </a:lvl3pPr>
            <a:lvl4pPr marL="1678577" indent="-261257">
              <a:spcBef>
                <a:spcPts val="1200"/>
              </a:spcBef>
              <a:buClr>
                <a:srgbClr val="3494BA"/>
              </a:buClr>
              <a:buFontTx/>
              <a:buChar char="●"/>
              <a:defRPr sz="2000">
                <a:solidFill>
                  <a:srgbClr val="595959"/>
                </a:solidFill>
                <a:latin typeface="Corbel"/>
                <a:ea typeface="Corbel"/>
                <a:cs typeface="Corbel"/>
                <a:sym typeface="Corbel"/>
              </a:defRPr>
            </a:lvl4pPr>
            <a:lvl5pPr marL="2135777" indent="-261257">
              <a:spcBef>
                <a:spcPts val="1200"/>
              </a:spcBef>
              <a:buClr>
                <a:srgbClr val="3494BA"/>
              </a:buClr>
              <a:buFontTx/>
              <a:buChar char="●"/>
              <a:defRPr sz="2000">
                <a:solidFill>
                  <a:srgbClr val="595959"/>
                </a:solidFill>
                <a:latin typeface="Corbel"/>
                <a:ea typeface="Corbel"/>
                <a:cs typeface="Corbel"/>
                <a:sym typeface="Corbel"/>
              </a:defRPr>
            </a:lvl5pPr>
          </a:lstStyle>
          <a:p>
            <a:r>
              <a:t>Body Level One</a:t>
            </a:r>
          </a:p>
          <a:p>
            <a:pPr lvl="1"/>
            <a:r>
              <a:t>Body Level Two</a:t>
            </a:r>
          </a:p>
          <a:p>
            <a:pPr lvl="2"/>
            <a:r>
              <a:t>Body Level Three</a:t>
            </a:r>
          </a:p>
          <a:p>
            <a:pPr lvl="3"/>
            <a:r>
              <a:t>Body Level Four</a:t>
            </a:r>
          </a:p>
          <a:p>
            <a:pPr lvl="4"/>
            <a:r>
              <a:t>Body Level Five</a:t>
            </a:r>
          </a:p>
        </p:txBody>
      </p:sp>
      <p:sp>
        <p:nvSpPr>
          <p:cNvPr id="197" name="Text Placeholder 3"/>
          <p:cNvSpPr>
            <a:spLocks noGrp="1"/>
          </p:cNvSpPr>
          <p:nvPr>
            <p:ph type="body" sz="quarter" idx="13"/>
          </p:nvPr>
        </p:nvSpPr>
        <p:spPr>
          <a:xfrm>
            <a:off x="256032" y="3494175"/>
            <a:ext cx="2834640" cy="2321991"/>
          </a:xfrm>
          <a:prstGeom prst="rect">
            <a:avLst/>
          </a:prstGeom>
        </p:spPr>
        <p:txBody>
          <a:bodyPr/>
          <a:lstStyle/>
          <a:p>
            <a:pPr marL="0" indent="0">
              <a:lnSpc>
                <a:spcPct val="100000"/>
              </a:lnSpc>
              <a:spcBef>
                <a:spcPts val="1200"/>
              </a:spcBef>
              <a:buSzTx/>
              <a:buFontTx/>
              <a:buNone/>
              <a:defRPr sz="1400">
                <a:solidFill>
                  <a:srgbClr val="FFFFFF"/>
                </a:solidFill>
                <a:latin typeface="Corbel"/>
                <a:ea typeface="Corbel"/>
                <a:cs typeface="Corbel"/>
                <a:sym typeface="Corbel"/>
              </a:defRPr>
            </a:pPr>
            <a:endParaRPr/>
          </a:p>
        </p:txBody>
      </p:sp>
      <p:sp>
        <p:nvSpPr>
          <p:cNvPr id="198" name="Slide Number"/>
          <p:cNvSpPr txBox="1">
            <a:spLocks noGrp="1"/>
          </p:cNvSpPr>
          <p:nvPr>
            <p:ph type="sldNum" sz="quarter" idx="2"/>
          </p:nvPr>
        </p:nvSpPr>
        <p:spPr>
          <a:xfrm>
            <a:off x="10634134" y="6356350"/>
            <a:ext cx="332741" cy="345440"/>
          </a:xfrm>
          <a:prstGeom prst="rect">
            <a:avLst/>
          </a:prstGeom>
        </p:spPr>
        <p:txBody>
          <a:bodyPr/>
          <a:lstStyle>
            <a:lvl1pPr>
              <a:defRPr>
                <a:solidFill>
                  <a:srgbClr val="3494BA"/>
                </a:solidFill>
                <a:latin typeface="Corbel"/>
                <a:ea typeface="Corbel"/>
                <a:cs typeface="Corbel"/>
                <a:sym typeface="Corbe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45" name="Rectangle 6"/>
          <p:cNvSpPr/>
          <p:nvPr/>
        </p:nvSpPr>
        <p:spPr>
          <a:xfrm>
            <a:off x="0" y="758951"/>
            <a:ext cx="3443591" cy="5330954"/>
          </a:xfrm>
          <a:prstGeom prst="rect">
            <a:avLst/>
          </a:prstGeom>
          <a:solidFill>
            <a:srgbClr val="2D4E75"/>
          </a:solidFill>
          <a:ln w="12700">
            <a:miter lim="400000"/>
          </a:ln>
        </p:spPr>
        <p:txBody>
          <a:bodyPr lIns="45719" rIns="45719"/>
          <a:lstStyle/>
          <a:p>
            <a:pPr>
              <a:defRPr>
                <a:latin typeface="Corbel"/>
                <a:ea typeface="Corbel"/>
                <a:cs typeface="Corbel"/>
                <a:sym typeface="Corbel"/>
              </a:defRPr>
            </a:pPr>
            <a:endParaRPr/>
          </a:p>
        </p:txBody>
      </p:sp>
      <p:sp>
        <p:nvSpPr>
          <p:cNvPr id="246"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defRPr>
                <a:latin typeface="Corbel"/>
                <a:ea typeface="Corbel"/>
                <a:cs typeface="Corbel"/>
                <a:sym typeface="Corbel"/>
              </a:defRPr>
            </a:pPr>
            <a:endParaRPr/>
          </a:p>
        </p:txBody>
      </p:sp>
      <p:pic>
        <p:nvPicPr>
          <p:cNvPr id="247" name="Picture 8" descr="Picture 8"/>
          <p:cNvPicPr>
            <a:picLocks noChangeAspect="1"/>
          </p:cNvPicPr>
          <p:nvPr/>
        </p:nvPicPr>
        <p:blipFill>
          <a:blip r:embed="rId2"/>
          <a:stretch>
            <a:fillRect/>
          </a:stretch>
        </p:blipFill>
        <p:spPr>
          <a:xfrm>
            <a:off x="10181952" y="6191043"/>
            <a:ext cx="1825937" cy="542467"/>
          </a:xfrm>
          <a:prstGeom prst="rect">
            <a:avLst/>
          </a:prstGeom>
          <a:ln w="12700">
            <a:miter lim="400000"/>
          </a:ln>
        </p:spPr>
      </p:pic>
      <p:pic>
        <p:nvPicPr>
          <p:cNvPr id="248" name="Picture 9" descr="Picture 9"/>
          <p:cNvPicPr>
            <a:picLocks noChangeAspect="1"/>
          </p:cNvPicPr>
          <p:nvPr/>
        </p:nvPicPr>
        <p:blipFill>
          <a:blip r:embed="rId3"/>
          <a:stretch>
            <a:fillRect/>
          </a:stretch>
        </p:blipFill>
        <p:spPr>
          <a:xfrm>
            <a:off x="8509537" y="6113252"/>
            <a:ext cx="1672415" cy="744748"/>
          </a:xfrm>
          <a:prstGeom prst="rect">
            <a:avLst/>
          </a:prstGeom>
          <a:ln w="12700">
            <a:miter lim="400000"/>
          </a:ln>
        </p:spPr>
      </p:pic>
      <p:pic>
        <p:nvPicPr>
          <p:cNvPr id="249" name="Picture 10" descr="Picture 10"/>
          <p:cNvPicPr>
            <a:picLocks noChangeAspect="1"/>
          </p:cNvPicPr>
          <p:nvPr/>
        </p:nvPicPr>
        <p:blipFill>
          <a:blip r:embed="rId4"/>
          <a:stretch>
            <a:fillRect/>
          </a:stretch>
        </p:blipFill>
        <p:spPr>
          <a:xfrm>
            <a:off x="0" y="6173737"/>
            <a:ext cx="3443591" cy="663356"/>
          </a:xfrm>
          <a:prstGeom prst="rect">
            <a:avLst/>
          </a:prstGeom>
          <a:ln w="12700">
            <a:miter lim="400000"/>
          </a:ln>
        </p:spPr>
      </p:pic>
      <p:sp>
        <p:nvSpPr>
          <p:cNvPr id="250" name="Title Text"/>
          <p:cNvSpPr txBox="1">
            <a:spLocks noGrp="1"/>
          </p:cNvSpPr>
          <p:nvPr>
            <p:ph type="title"/>
          </p:nvPr>
        </p:nvSpPr>
        <p:spPr>
          <a:xfrm>
            <a:off x="3867911" y="1298447"/>
            <a:ext cx="7315201" cy="3255266"/>
          </a:xfrm>
          <a:prstGeom prst="rect">
            <a:avLst/>
          </a:prstGeom>
        </p:spPr>
        <p:txBody>
          <a:bodyPr anchor="b"/>
          <a:lstStyle>
            <a:lvl1pPr>
              <a:defRPr sz="5900" spc="-100">
                <a:solidFill>
                  <a:srgbClr val="595959"/>
                </a:solidFill>
                <a:latin typeface="Corbel"/>
                <a:ea typeface="Corbel"/>
                <a:cs typeface="Corbel"/>
                <a:sym typeface="Corbel"/>
              </a:defRPr>
            </a:lvl1pPr>
          </a:lstStyle>
          <a:p>
            <a:r>
              <a:t>Title Text</a:t>
            </a:r>
          </a:p>
        </p:txBody>
      </p:sp>
      <p:sp>
        <p:nvSpPr>
          <p:cNvPr id="251" name="Body Level One…"/>
          <p:cNvSpPr txBox="1">
            <a:spLocks noGrp="1"/>
          </p:cNvSpPr>
          <p:nvPr>
            <p:ph type="body" sz="quarter" idx="1"/>
          </p:nvPr>
        </p:nvSpPr>
        <p:spPr>
          <a:xfrm>
            <a:off x="3886200" y="4672584"/>
            <a:ext cx="7315200" cy="914401"/>
          </a:xfrm>
          <a:prstGeom prst="rect">
            <a:avLst/>
          </a:prstGeom>
        </p:spPr>
        <p:txBody>
          <a:bodyPr/>
          <a:lstStyle>
            <a:lvl1pPr marL="0" indent="0">
              <a:spcBef>
                <a:spcPts val="1200"/>
              </a:spcBef>
              <a:buSzTx/>
              <a:buFontTx/>
              <a:buNone/>
              <a:defRPr sz="2200">
                <a:solidFill>
                  <a:srgbClr val="595959"/>
                </a:solidFill>
                <a:latin typeface="Corbel"/>
                <a:ea typeface="Corbel"/>
                <a:cs typeface="Corbel"/>
                <a:sym typeface="Corbel"/>
              </a:defRPr>
            </a:lvl1pPr>
            <a:lvl2pPr marL="0" indent="457200">
              <a:spcBef>
                <a:spcPts val="1200"/>
              </a:spcBef>
              <a:buSzTx/>
              <a:buFontTx/>
              <a:buNone/>
              <a:defRPr sz="2200">
                <a:solidFill>
                  <a:srgbClr val="595959"/>
                </a:solidFill>
                <a:latin typeface="Corbel"/>
                <a:ea typeface="Corbel"/>
                <a:cs typeface="Corbel"/>
                <a:sym typeface="Corbel"/>
              </a:defRPr>
            </a:lvl2pPr>
            <a:lvl3pPr marL="0" indent="914400">
              <a:spcBef>
                <a:spcPts val="1200"/>
              </a:spcBef>
              <a:buSzTx/>
              <a:buFontTx/>
              <a:buNone/>
              <a:defRPr sz="2200">
                <a:solidFill>
                  <a:srgbClr val="595959"/>
                </a:solidFill>
                <a:latin typeface="Corbel"/>
                <a:ea typeface="Corbel"/>
                <a:cs typeface="Corbel"/>
                <a:sym typeface="Corbel"/>
              </a:defRPr>
            </a:lvl3pPr>
            <a:lvl4pPr marL="0" indent="1371600">
              <a:spcBef>
                <a:spcPts val="1200"/>
              </a:spcBef>
              <a:buSzTx/>
              <a:buFontTx/>
              <a:buNone/>
              <a:defRPr sz="2200">
                <a:solidFill>
                  <a:srgbClr val="595959"/>
                </a:solidFill>
                <a:latin typeface="Corbel"/>
                <a:ea typeface="Corbel"/>
                <a:cs typeface="Corbel"/>
                <a:sym typeface="Corbel"/>
              </a:defRPr>
            </a:lvl4pPr>
            <a:lvl5pPr marL="0" indent="1828800">
              <a:spcBef>
                <a:spcPts val="1200"/>
              </a:spcBef>
              <a:buSzTx/>
              <a:buFontTx/>
              <a:buNone/>
              <a:defRPr sz="2200">
                <a:solidFill>
                  <a:srgbClr val="595959"/>
                </a:solidFill>
                <a:latin typeface="Corbel"/>
                <a:ea typeface="Corbel"/>
                <a:cs typeface="Corbel"/>
                <a:sym typeface="Corbel"/>
              </a:defRPr>
            </a:lvl5pPr>
          </a:lstStyle>
          <a:p>
            <a:r>
              <a:t>Body Level One</a:t>
            </a:r>
          </a:p>
          <a:p>
            <a:pPr lvl="1"/>
            <a:r>
              <a:t>Body Level Two</a:t>
            </a:r>
          </a:p>
          <a:p>
            <a:pPr lvl="2"/>
            <a:r>
              <a:t>Body Level Three</a:t>
            </a:r>
          </a:p>
          <a:p>
            <a:pPr lvl="3"/>
            <a:r>
              <a:t>Body Level Four</a:t>
            </a:r>
          </a:p>
          <a:p>
            <a:pPr lvl="4"/>
            <a:r>
              <a:t>Body Level Five</a:t>
            </a:r>
          </a:p>
        </p:txBody>
      </p:sp>
      <p:sp>
        <p:nvSpPr>
          <p:cNvPr id="252" name="Slide Number"/>
          <p:cNvSpPr txBox="1">
            <a:spLocks noGrp="1"/>
          </p:cNvSpPr>
          <p:nvPr>
            <p:ph type="sldNum" sz="quarter" idx="2"/>
          </p:nvPr>
        </p:nvSpPr>
        <p:spPr>
          <a:xfrm>
            <a:off x="10634134" y="6356350"/>
            <a:ext cx="332741" cy="345440"/>
          </a:xfrm>
          <a:prstGeom prst="rect">
            <a:avLst/>
          </a:prstGeom>
        </p:spPr>
        <p:txBody>
          <a:bodyPr/>
          <a:lstStyle>
            <a:lvl1pPr defTabSz="457200">
              <a:defRPr>
                <a:latin typeface="Corbel"/>
                <a:ea typeface="Corbel"/>
                <a:cs typeface="Corbel"/>
                <a:sym typeface="Corbe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259" name="Rectangle 6"/>
          <p:cNvSpPr/>
          <p:nvPr/>
        </p:nvSpPr>
        <p:spPr>
          <a:xfrm>
            <a:off x="0" y="758951"/>
            <a:ext cx="3443591" cy="5330954"/>
          </a:xfrm>
          <a:prstGeom prst="rect">
            <a:avLst/>
          </a:prstGeom>
          <a:solidFill>
            <a:srgbClr val="2D4E75"/>
          </a:solidFill>
          <a:ln w="12700">
            <a:miter lim="400000"/>
          </a:ln>
        </p:spPr>
        <p:txBody>
          <a:bodyPr lIns="45719" rIns="45719"/>
          <a:lstStyle/>
          <a:p>
            <a:pPr>
              <a:defRPr>
                <a:latin typeface="Corbel"/>
                <a:ea typeface="Corbel"/>
                <a:cs typeface="Corbel"/>
                <a:sym typeface="Corbel"/>
              </a:defRPr>
            </a:pPr>
            <a:endParaRPr/>
          </a:p>
        </p:txBody>
      </p:sp>
      <p:sp>
        <p:nvSpPr>
          <p:cNvPr id="260"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defRPr>
                <a:latin typeface="Corbel"/>
                <a:ea typeface="Corbel"/>
                <a:cs typeface="Corbel"/>
                <a:sym typeface="Corbel"/>
              </a:defRPr>
            </a:pPr>
            <a:endParaRPr/>
          </a:p>
        </p:txBody>
      </p:sp>
      <p:pic>
        <p:nvPicPr>
          <p:cNvPr id="261" name="Picture 8" descr="Picture 8"/>
          <p:cNvPicPr>
            <a:picLocks noChangeAspect="1"/>
          </p:cNvPicPr>
          <p:nvPr/>
        </p:nvPicPr>
        <p:blipFill>
          <a:blip r:embed="rId2"/>
          <a:stretch>
            <a:fillRect/>
          </a:stretch>
        </p:blipFill>
        <p:spPr>
          <a:xfrm>
            <a:off x="10181952" y="6191043"/>
            <a:ext cx="1825937" cy="542467"/>
          </a:xfrm>
          <a:prstGeom prst="rect">
            <a:avLst/>
          </a:prstGeom>
          <a:ln w="12700">
            <a:miter lim="400000"/>
          </a:ln>
        </p:spPr>
      </p:pic>
      <p:pic>
        <p:nvPicPr>
          <p:cNvPr id="262" name="Picture 9" descr="Picture 9"/>
          <p:cNvPicPr>
            <a:picLocks noChangeAspect="1"/>
          </p:cNvPicPr>
          <p:nvPr/>
        </p:nvPicPr>
        <p:blipFill>
          <a:blip r:embed="rId3"/>
          <a:stretch>
            <a:fillRect/>
          </a:stretch>
        </p:blipFill>
        <p:spPr>
          <a:xfrm>
            <a:off x="8509537" y="6113252"/>
            <a:ext cx="1672415" cy="744748"/>
          </a:xfrm>
          <a:prstGeom prst="rect">
            <a:avLst/>
          </a:prstGeom>
          <a:ln w="12700">
            <a:miter lim="400000"/>
          </a:ln>
        </p:spPr>
      </p:pic>
      <p:pic>
        <p:nvPicPr>
          <p:cNvPr id="263" name="Picture 10" descr="Picture 10"/>
          <p:cNvPicPr>
            <a:picLocks noChangeAspect="1"/>
          </p:cNvPicPr>
          <p:nvPr/>
        </p:nvPicPr>
        <p:blipFill>
          <a:blip r:embed="rId4"/>
          <a:stretch>
            <a:fillRect/>
          </a:stretch>
        </p:blipFill>
        <p:spPr>
          <a:xfrm>
            <a:off x="0" y="6173737"/>
            <a:ext cx="3443591" cy="663356"/>
          </a:xfrm>
          <a:prstGeom prst="rect">
            <a:avLst/>
          </a:prstGeom>
          <a:ln w="12700">
            <a:miter lim="400000"/>
          </a:ln>
        </p:spPr>
      </p:pic>
      <p:sp>
        <p:nvSpPr>
          <p:cNvPr id="264" name="Title Text"/>
          <p:cNvSpPr txBox="1">
            <a:spLocks noGrp="1"/>
          </p:cNvSpPr>
          <p:nvPr>
            <p:ph type="title"/>
          </p:nvPr>
        </p:nvSpPr>
        <p:spPr>
          <a:xfrm>
            <a:off x="252919" y="1123837"/>
            <a:ext cx="2947482" cy="4601184"/>
          </a:xfrm>
          <a:prstGeom prst="rect">
            <a:avLst/>
          </a:prstGeom>
        </p:spPr>
        <p:txBody>
          <a:bodyPr/>
          <a:lstStyle>
            <a:lvl1pPr>
              <a:defRPr sz="3600" spc="-60">
                <a:solidFill>
                  <a:srgbClr val="FFFFFF"/>
                </a:solidFill>
                <a:latin typeface="Corbel"/>
                <a:ea typeface="Corbel"/>
                <a:cs typeface="Corbel"/>
                <a:sym typeface="Corbel"/>
              </a:defRPr>
            </a:lvl1pPr>
          </a:lstStyle>
          <a:p>
            <a:r>
              <a:t>Title Text</a:t>
            </a:r>
          </a:p>
        </p:txBody>
      </p:sp>
      <p:sp>
        <p:nvSpPr>
          <p:cNvPr id="265" name="Body Level One…"/>
          <p:cNvSpPr txBox="1">
            <a:spLocks noGrp="1"/>
          </p:cNvSpPr>
          <p:nvPr>
            <p:ph type="body" sz="half" idx="1"/>
          </p:nvPr>
        </p:nvSpPr>
        <p:spPr>
          <a:xfrm>
            <a:off x="3867911" y="868680"/>
            <a:ext cx="3474722" cy="5120641"/>
          </a:xfrm>
          <a:prstGeom prst="rect">
            <a:avLst/>
          </a:prstGeom>
        </p:spPr>
        <p:txBody>
          <a:bodyPr anchor="ctr"/>
          <a:lstStyle>
            <a:lvl1pPr marL="182879" indent="-182879">
              <a:spcBef>
                <a:spcPts val="1200"/>
              </a:spcBef>
              <a:buClr>
                <a:srgbClr val="3494BA"/>
              </a:buClr>
              <a:buFontTx/>
              <a:buChar char="●"/>
              <a:defRPr sz="2000">
                <a:solidFill>
                  <a:srgbClr val="595959"/>
                </a:solidFill>
                <a:latin typeface="Corbel"/>
                <a:ea typeface="Corbel"/>
                <a:cs typeface="Corbel"/>
                <a:sym typeface="Corbel"/>
              </a:defRPr>
            </a:lvl1pPr>
            <a:lvl2pPr marL="706119" indent="-203200">
              <a:spcBef>
                <a:spcPts val="1200"/>
              </a:spcBef>
              <a:buClr>
                <a:srgbClr val="3494BA"/>
              </a:buClr>
              <a:buFontTx/>
              <a:buChar char="●"/>
              <a:defRPr sz="2000">
                <a:solidFill>
                  <a:srgbClr val="595959"/>
                </a:solidFill>
                <a:latin typeface="Corbel"/>
                <a:ea typeface="Corbel"/>
                <a:cs typeface="Corbel"/>
                <a:sym typeface="Corbel"/>
              </a:defRPr>
            </a:lvl2pPr>
            <a:lvl3pPr marL="1188719" indent="-228600">
              <a:spcBef>
                <a:spcPts val="1200"/>
              </a:spcBef>
              <a:buClr>
                <a:srgbClr val="3494BA"/>
              </a:buClr>
              <a:buFontTx/>
              <a:buChar char="●"/>
              <a:defRPr sz="2000">
                <a:solidFill>
                  <a:srgbClr val="595959"/>
                </a:solidFill>
                <a:latin typeface="Corbel"/>
                <a:ea typeface="Corbel"/>
                <a:cs typeface="Corbel"/>
                <a:sym typeface="Corbel"/>
              </a:defRPr>
            </a:lvl3pPr>
            <a:lvl4pPr marL="1678577" indent="-261257">
              <a:spcBef>
                <a:spcPts val="1200"/>
              </a:spcBef>
              <a:buClr>
                <a:srgbClr val="3494BA"/>
              </a:buClr>
              <a:buFontTx/>
              <a:buChar char="●"/>
              <a:defRPr sz="2000">
                <a:solidFill>
                  <a:srgbClr val="595959"/>
                </a:solidFill>
                <a:latin typeface="Corbel"/>
                <a:ea typeface="Corbel"/>
                <a:cs typeface="Corbel"/>
                <a:sym typeface="Corbel"/>
              </a:defRPr>
            </a:lvl4pPr>
            <a:lvl5pPr marL="2135777" indent="-261257">
              <a:spcBef>
                <a:spcPts val="1200"/>
              </a:spcBef>
              <a:buClr>
                <a:srgbClr val="3494BA"/>
              </a:buClr>
              <a:buFontTx/>
              <a:buChar char="●"/>
              <a:defRPr sz="2000">
                <a:solidFill>
                  <a:srgbClr val="595959"/>
                </a:solidFill>
                <a:latin typeface="Corbel"/>
                <a:ea typeface="Corbel"/>
                <a:cs typeface="Corbel"/>
                <a:sym typeface="Corbel"/>
              </a:defRPr>
            </a:lvl5pPr>
          </a:lstStyle>
          <a:p>
            <a:r>
              <a:t>Body Level One</a:t>
            </a:r>
          </a:p>
          <a:p>
            <a:pPr lvl="1"/>
            <a:r>
              <a:t>Body Level Two</a:t>
            </a:r>
          </a:p>
          <a:p>
            <a:pPr lvl="2"/>
            <a:r>
              <a:t>Body Level Three</a:t>
            </a:r>
          </a:p>
          <a:p>
            <a:pPr lvl="3"/>
            <a:r>
              <a:t>Body Level Four</a:t>
            </a:r>
          </a:p>
          <a:p>
            <a:pPr lvl="4"/>
            <a:r>
              <a:t>Body Level Five</a:t>
            </a:r>
          </a:p>
        </p:txBody>
      </p:sp>
      <p:sp>
        <p:nvSpPr>
          <p:cNvPr id="266" name="Slide Number"/>
          <p:cNvSpPr txBox="1">
            <a:spLocks noGrp="1"/>
          </p:cNvSpPr>
          <p:nvPr>
            <p:ph type="sldNum" sz="quarter" idx="2"/>
          </p:nvPr>
        </p:nvSpPr>
        <p:spPr>
          <a:xfrm>
            <a:off x="10634134" y="6356350"/>
            <a:ext cx="332741" cy="345440"/>
          </a:xfrm>
          <a:prstGeom prst="rect">
            <a:avLst/>
          </a:prstGeom>
        </p:spPr>
        <p:txBody>
          <a:bodyPr/>
          <a:lstStyle>
            <a:lvl1pPr defTabSz="457200">
              <a:defRPr>
                <a:latin typeface="Corbel"/>
                <a:ea typeface="Corbel"/>
                <a:cs typeface="Corbel"/>
                <a:sym typeface="Corbe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273" name="Rectangle 6"/>
          <p:cNvSpPr/>
          <p:nvPr/>
        </p:nvSpPr>
        <p:spPr>
          <a:xfrm>
            <a:off x="0" y="758951"/>
            <a:ext cx="3443591" cy="5330954"/>
          </a:xfrm>
          <a:prstGeom prst="rect">
            <a:avLst/>
          </a:prstGeom>
          <a:solidFill>
            <a:srgbClr val="2D4E75"/>
          </a:solidFill>
          <a:ln w="12700">
            <a:miter lim="400000"/>
          </a:ln>
        </p:spPr>
        <p:txBody>
          <a:bodyPr lIns="45719" rIns="45719"/>
          <a:lstStyle/>
          <a:p>
            <a:pPr>
              <a:defRPr>
                <a:latin typeface="Corbel"/>
                <a:ea typeface="Corbel"/>
                <a:cs typeface="Corbel"/>
                <a:sym typeface="Corbel"/>
              </a:defRPr>
            </a:pPr>
            <a:endParaRPr/>
          </a:p>
        </p:txBody>
      </p:sp>
      <p:sp>
        <p:nvSpPr>
          <p:cNvPr id="274"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defRPr>
                <a:latin typeface="Corbel"/>
                <a:ea typeface="Corbel"/>
                <a:cs typeface="Corbel"/>
                <a:sym typeface="Corbel"/>
              </a:defRPr>
            </a:pPr>
            <a:endParaRPr/>
          </a:p>
        </p:txBody>
      </p:sp>
      <p:pic>
        <p:nvPicPr>
          <p:cNvPr id="275" name="Picture 8" descr="Picture 8"/>
          <p:cNvPicPr>
            <a:picLocks noChangeAspect="1"/>
          </p:cNvPicPr>
          <p:nvPr/>
        </p:nvPicPr>
        <p:blipFill>
          <a:blip r:embed="rId2"/>
          <a:stretch>
            <a:fillRect/>
          </a:stretch>
        </p:blipFill>
        <p:spPr>
          <a:xfrm>
            <a:off x="10181952" y="6191043"/>
            <a:ext cx="1825937" cy="542467"/>
          </a:xfrm>
          <a:prstGeom prst="rect">
            <a:avLst/>
          </a:prstGeom>
          <a:ln w="12700">
            <a:miter lim="400000"/>
          </a:ln>
        </p:spPr>
      </p:pic>
      <p:pic>
        <p:nvPicPr>
          <p:cNvPr id="276" name="Picture 9" descr="Picture 9"/>
          <p:cNvPicPr>
            <a:picLocks noChangeAspect="1"/>
          </p:cNvPicPr>
          <p:nvPr/>
        </p:nvPicPr>
        <p:blipFill>
          <a:blip r:embed="rId3"/>
          <a:stretch>
            <a:fillRect/>
          </a:stretch>
        </p:blipFill>
        <p:spPr>
          <a:xfrm>
            <a:off x="8509537" y="6113252"/>
            <a:ext cx="1672415" cy="744748"/>
          </a:xfrm>
          <a:prstGeom prst="rect">
            <a:avLst/>
          </a:prstGeom>
          <a:ln w="12700">
            <a:miter lim="400000"/>
          </a:ln>
        </p:spPr>
      </p:pic>
      <p:pic>
        <p:nvPicPr>
          <p:cNvPr id="277" name="Picture 10" descr="Picture 10"/>
          <p:cNvPicPr>
            <a:picLocks noChangeAspect="1"/>
          </p:cNvPicPr>
          <p:nvPr/>
        </p:nvPicPr>
        <p:blipFill>
          <a:blip r:embed="rId4"/>
          <a:stretch>
            <a:fillRect/>
          </a:stretch>
        </p:blipFill>
        <p:spPr>
          <a:xfrm>
            <a:off x="0" y="6173737"/>
            <a:ext cx="3443591" cy="663356"/>
          </a:xfrm>
          <a:prstGeom prst="rect">
            <a:avLst/>
          </a:prstGeom>
          <a:ln w="12700">
            <a:miter lim="400000"/>
          </a:ln>
        </p:spPr>
      </p:pic>
      <p:sp>
        <p:nvSpPr>
          <p:cNvPr id="278" name="Title Text"/>
          <p:cNvSpPr txBox="1">
            <a:spLocks noGrp="1"/>
          </p:cNvSpPr>
          <p:nvPr>
            <p:ph type="title"/>
          </p:nvPr>
        </p:nvSpPr>
        <p:spPr>
          <a:xfrm>
            <a:off x="252919" y="1123837"/>
            <a:ext cx="2947482" cy="4601184"/>
          </a:xfrm>
          <a:prstGeom prst="rect">
            <a:avLst/>
          </a:prstGeom>
        </p:spPr>
        <p:txBody>
          <a:bodyPr/>
          <a:lstStyle>
            <a:lvl1pPr>
              <a:defRPr sz="3600" spc="-60">
                <a:solidFill>
                  <a:srgbClr val="FFFFFF"/>
                </a:solidFill>
                <a:latin typeface="Corbel"/>
                <a:ea typeface="Corbel"/>
                <a:cs typeface="Corbel"/>
                <a:sym typeface="Corbel"/>
              </a:defRPr>
            </a:lvl1pPr>
          </a:lstStyle>
          <a:p>
            <a:r>
              <a:t>Title Text</a:t>
            </a:r>
          </a:p>
        </p:txBody>
      </p:sp>
      <p:sp>
        <p:nvSpPr>
          <p:cNvPr id="279" name="Body Level One…"/>
          <p:cNvSpPr txBox="1">
            <a:spLocks noGrp="1"/>
          </p:cNvSpPr>
          <p:nvPr>
            <p:ph type="body" sz="quarter" idx="1"/>
          </p:nvPr>
        </p:nvSpPr>
        <p:spPr>
          <a:xfrm>
            <a:off x="3867911" y="1023585"/>
            <a:ext cx="3474722" cy="807721"/>
          </a:xfrm>
          <a:prstGeom prst="rect">
            <a:avLst/>
          </a:prstGeom>
        </p:spPr>
        <p:txBody>
          <a:bodyPr anchor="b"/>
          <a:lstStyle>
            <a:lvl1pPr marL="0" indent="0">
              <a:spcBef>
                <a:spcPts val="0"/>
              </a:spcBef>
              <a:buSzTx/>
              <a:buFontTx/>
              <a:buNone/>
              <a:defRPr sz="2000">
                <a:solidFill>
                  <a:srgbClr val="595959"/>
                </a:solidFill>
                <a:latin typeface="Corbel"/>
                <a:ea typeface="Corbel"/>
                <a:cs typeface="Corbel"/>
                <a:sym typeface="Corbel"/>
              </a:defRPr>
            </a:lvl1pPr>
            <a:lvl2pPr marL="0" indent="457200">
              <a:spcBef>
                <a:spcPts val="0"/>
              </a:spcBef>
              <a:buSzTx/>
              <a:buFontTx/>
              <a:buNone/>
              <a:defRPr sz="2000">
                <a:solidFill>
                  <a:srgbClr val="595959"/>
                </a:solidFill>
                <a:latin typeface="Corbel"/>
                <a:ea typeface="Corbel"/>
                <a:cs typeface="Corbel"/>
                <a:sym typeface="Corbel"/>
              </a:defRPr>
            </a:lvl2pPr>
            <a:lvl3pPr marL="0" indent="914400">
              <a:spcBef>
                <a:spcPts val="0"/>
              </a:spcBef>
              <a:buSzTx/>
              <a:buFontTx/>
              <a:buNone/>
              <a:defRPr sz="2000">
                <a:solidFill>
                  <a:srgbClr val="595959"/>
                </a:solidFill>
                <a:latin typeface="Corbel"/>
                <a:ea typeface="Corbel"/>
                <a:cs typeface="Corbel"/>
                <a:sym typeface="Corbel"/>
              </a:defRPr>
            </a:lvl3pPr>
            <a:lvl4pPr marL="0" indent="1371600">
              <a:spcBef>
                <a:spcPts val="0"/>
              </a:spcBef>
              <a:buSzTx/>
              <a:buFontTx/>
              <a:buNone/>
              <a:defRPr sz="2000">
                <a:solidFill>
                  <a:srgbClr val="595959"/>
                </a:solidFill>
                <a:latin typeface="Corbel"/>
                <a:ea typeface="Corbel"/>
                <a:cs typeface="Corbel"/>
                <a:sym typeface="Corbel"/>
              </a:defRPr>
            </a:lvl4pPr>
            <a:lvl5pPr marL="0" indent="1828800">
              <a:spcBef>
                <a:spcPts val="0"/>
              </a:spcBef>
              <a:buSzTx/>
              <a:buFontTx/>
              <a:buNone/>
              <a:defRPr sz="2000">
                <a:solidFill>
                  <a:srgbClr val="595959"/>
                </a:solidFill>
                <a:latin typeface="Corbel"/>
                <a:ea typeface="Corbel"/>
                <a:cs typeface="Corbel"/>
                <a:sym typeface="Corbel"/>
              </a:defRPr>
            </a:lvl5pPr>
          </a:lstStyle>
          <a:p>
            <a:r>
              <a:t>Body Level One</a:t>
            </a:r>
          </a:p>
          <a:p>
            <a:pPr lvl="1"/>
            <a:r>
              <a:t>Body Level Two</a:t>
            </a:r>
          </a:p>
          <a:p>
            <a:pPr lvl="2"/>
            <a:r>
              <a:t>Body Level Three</a:t>
            </a:r>
          </a:p>
          <a:p>
            <a:pPr lvl="3"/>
            <a:r>
              <a:t>Body Level Four</a:t>
            </a:r>
          </a:p>
          <a:p>
            <a:pPr lvl="4"/>
            <a:r>
              <a:t>Body Level Five</a:t>
            </a:r>
          </a:p>
        </p:txBody>
      </p:sp>
      <p:sp>
        <p:nvSpPr>
          <p:cNvPr id="280" name="Text Placeholder 4"/>
          <p:cNvSpPr>
            <a:spLocks noGrp="1"/>
          </p:cNvSpPr>
          <p:nvPr>
            <p:ph type="body" sz="quarter" idx="13"/>
          </p:nvPr>
        </p:nvSpPr>
        <p:spPr>
          <a:xfrm>
            <a:off x="7818463" y="1023585"/>
            <a:ext cx="3474721" cy="813172"/>
          </a:xfrm>
          <a:prstGeom prst="rect">
            <a:avLst/>
          </a:prstGeom>
        </p:spPr>
        <p:txBody>
          <a:bodyPr anchor="b"/>
          <a:lstStyle/>
          <a:p>
            <a:pPr marL="0" indent="0">
              <a:spcBef>
                <a:spcPts val="0"/>
              </a:spcBef>
              <a:buSzTx/>
              <a:buFontTx/>
              <a:buNone/>
              <a:defRPr sz="2000">
                <a:solidFill>
                  <a:srgbClr val="595959"/>
                </a:solidFill>
                <a:latin typeface="Corbel"/>
                <a:ea typeface="Corbel"/>
                <a:cs typeface="Corbel"/>
                <a:sym typeface="Corbel"/>
              </a:defRPr>
            </a:pPr>
            <a:endParaRPr/>
          </a:p>
        </p:txBody>
      </p:sp>
      <p:sp>
        <p:nvSpPr>
          <p:cNvPr id="281" name="Slide Number"/>
          <p:cNvSpPr txBox="1">
            <a:spLocks noGrp="1"/>
          </p:cNvSpPr>
          <p:nvPr>
            <p:ph type="sldNum" sz="quarter" idx="2"/>
          </p:nvPr>
        </p:nvSpPr>
        <p:spPr>
          <a:xfrm>
            <a:off x="10634134" y="6356350"/>
            <a:ext cx="332741" cy="345440"/>
          </a:xfrm>
          <a:prstGeom prst="rect">
            <a:avLst/>
          </a:prstGeom>
        </p:spPr>
        <p:txBody>
          <a:bodyPr/>
          <a:lstStyle>
            <a:lvl1pPr defTabSz="457200">
              <a:defRPr>
                <a:latin typeface="Corbel"/>
                <a:ea typeface="Corbel"/>
                <a:cs typeface="Corbel"/>
                <a:sym typeface="Corbe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288" name="Rectangle 6"/>
          <p:cNvSpPr/>
          <p:nvPr/>
        </p:nvSpPr>
        <p:spPr>
          <a:xfrm>
            <a:off x="0" y="758951"/>
            <a:ext cx="3443591" cy="5330954"/>
          </a:xfrm>
          <a:prstGeom prst="rect">
            <a:avLst/>
          </a:prstGeom>
          <a:solidFill>
            <a:srgbClr val="2D4E75"/>
          </a:solidFill>
          <a:ln w="12700">
            <a:miter lim="400000"/>
          </a:ln>
        </p:spPr>
        <p:txBody>
          <a:bodyPr lIns="45719" rIns="45719"/>
          <a:lstStyle/>
          <a:p>
            <a:pPr>
              <a:defRPr>
                <a:latin typeface="Corbel"/>
                <a:ea typeface="Corbel"/>
                <a:cs typeface="Corbel"/>
                <a:sym typeface="Corbel"/>
              </a:defRPr>
            </a:pPr>
            <a:endParaRPr/>
          </a:p>
        </p:txBody>
      </p:sp>
      <p:sp>
        <p:nvSpPr>
          <p:cNvPr id="289"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defRPr>
                <a:latin typeface="Corbel"/>
                <a:ea typeface="Corbel"/>
                <a:cs typeface="Corbel"/>
                <a:sym typeface="Corbel"/>
              </a:defRPr>
            </a:pPr>
            <a:endParaRPr/>
          </a:p>
        </p:txBody>
      </p:sp>
      <p:pic>
        <p:nvPicPr>
          <p:cNvPr id="290" name="Picture 8" descr="Picture 8"/>
          <p:cNvPicPr>
            <a:picLocks noChangeAspect="1"/>
          </p:cNvPicPr>
          <p:nvPr/>
        </p:nvPicPr>
        <p:blipFill>
          <a:blip r:embed="rId2"/>
          <a:stretch>
            <a:fillRect/>
          </a:stretch>
        </p:blipFill>
        <p:spPr>
          <a:xfrm>
            <a:off x="10181952" y="6191043"/>
            <a:ext cx="1825937" cy="542467"/>
          </a:xfrm>
          <a:prstGeom prst="rect">
            <a:avLst/>
          </a:prstGeom>
          <a:ln w="12700">
            <a:miter lim="400000"/>
          </a:ln>
        </p:spPr>
      </p:pic>
      <p:pic>
        <p:nvPicPr>
          <p:cNvPr id="291" name="Picture 9" descr="Picture 9"/>
          <p:cNvPicPr>
            <a:picLocks noChangeAspect="1"/>
          </p:cNvPicPr>
          <p:nvPr/>
        </p:nvPicPr>
        <p:blipFill>
          <a:blip r:embed="rId3"/>
          <a:stretch>
            <a:fillRect/>
          </a:stretch>
        </p:blipFill>
        <p:spPr>
          <a:xfrm>
            <a:off x="8509537" y="6113252"/>
            <a:ext cx="1672415" cy="744748"/>
          </a:xfrm>
          <a:prstGeom prst="rect">
            <a:avLst/>
          </a:prstGeom>
          <a:ln w="12700">
            <a:miter lim="400000"/>
          </a:ln>
        </p:spPr>
      </p:pic>
      <p:pic>
        <p:nvPicPr>
          <p:cNvPr id="292" name="Picture 10" descr="Picture 10"/>
          <p:cNvPicPr>
            <a:picLocks noChangeAspect="1"/>
          </p:cNvPicPr>
          <p:nvPr/>
        </p:nvPicPr>
        <p:blipFill>
          <a:blip r:embed="rId4"/>
          <a:stretch>
            <a:fillRect/>
          </a:stretch>
        </p:blipFill>
        <p:spPr>
          <a:xfrm>
            <a:off x="0" y="6173737"/>
            <a:ext cx="3443591" cy="663356"/>
          </a:xfrm>
          <a:prstGeom prst="rect">
            <a:avLst/>
          </a:prstGeom>
          <a:ln w="12700">
            <a:miter lim="400000"/>
          </a:ln>
        </p:spPr>
      </p:pic>
      <p:sp>
        <p:nvSpPr>
          <p:cNvPr id="293" name="Title Text"/>
          <p:cNvSpPr txBox="1">
            <a:spLocks noGrp="1"/>
          </p:cNvSpPr>
          <p:nvPr>
            <p:ph type="title"/>
          </p:nvPr>
        </p:nvSpPr>
        <p:spPr>
          <a:xfrm>
            <a:off x="252919" y="1123837"/>
            <a:ext cx="2947482" cy="4601184"/>
          </a:xfrm>
          <a:prstGeom prst="rect">
            <a:avLst/>
          </a:prstGeom>
        </p:spPr>
        <p:txBody>
          <a:bodyPr/>
          <a:lstStyle>
            <a:lvl1pPr>
              <a:defRPr sz="3600" spc="-60">
                <a:solidFill>
                  <a:srgbClr val="FFFFFF"/>
                </a:solidFill>
                <a:latin typeface="Corbel"/>
                <a:ea typeface="Corbel"/>
                <a:cs typeface="Corbel"/>
                <a:sym typeface="Corbel"/>
              </a:defRPr>
            </a:lvl1pPr>
          </a:lstStyle>
          <a:p>
            <a:r>
              <a:t>Title Text</a:t>
            </a:r>
          </a:p>
        </p:txBody>
      </p:sp>
      <p:sp>
        <p:nvSpPr>
          <p:cNvPr id="294" name="Slide Number"/>
          <p:cNvSpPr txBox="1">
            <a:spLocks noGrp="1"/>
          </p:cNvSpPr>
          <p:nvPr>
            <p:ph type="sldNum" sz="quarter" idx="2"/>
          </p:nvPr>
        </p:nvSpPr>
        <p:spPr>
          <a:xfrm>
            <a:off x="10634134" y="6356350"/>
            <a:ext cx="332741" cy="345440"/>
          </a:xfrm>
          <a:prstGeom prst="rect">
            <a:avLst/>
          </a:prstGeom>
        </p:spPr>
        <p:txBody>
          <a:bodyPr/>
          <a:lstStyle>
            <a:lvl1pPr defTabSz="457200">
              <a:defRPr>
                <a:latin typeface="Corbel"/>
                <a:ea typeface="Corbel"/>
                <a:cs typeface="Corbel"/>
                <a:sym typeface="Corbe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311" name="Rectangle 6"/>
          <p:cNvSpPr/>
          <p:nvPr/>
        </p:nvSpPr>
        <p:spPr>
          <a:xfrm>
            <a:off x="0" y="758951"/>
            <a:ext cx="3443591" cy="5330954"/>
          </a:xfrm>
          <a:prstGeom prst="rect">
            <a:avLst/>
          </a:prstGeom>
          <a:solidFill>
            <a:srgbClr val="2D4E75"/>
          </a:solidFill>
          <a:ln w="12700">
            <a:miter lim="400000"/>
          </a:ln>
        </p:spPr>
        <p:txBody>
          <a:bodyPr lIns="45719" rIns="45719"/>
          <a:lstStyle/>
          <a:p>
            <a:pPr>
              <a:defRPr>
                <a:latin typeface="Corbel"/>
                <a:ea typeface="Corbel"/>
                <a:cs typeface="Corbel"/>
                <a:sym typeface="Corbel"/>
              </a:defRPr>
            </a:pPr>
            <a:endParaRPr/>
          </a:p>
        </p:txBody>
      </p:sp>
      <p:sp>
        <p:nvSpPr>
          <p:cNvPr id="312"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defRPr>
                <a:latin typeface="Corbel"/>
                <a:ea typeface="Corbel"/>
                <a:cs typeface="Corbel"/>
                <a:sym typeface="Corbel"/>
              </a:defRPr>
            </a:pPr>
            <a:endParaRPr/>
          </a:p>
        </p:txBody>
      </p:sp>
      <p:pic>
        <p:nvPicPr>
          <p:cNvPr id="313" name="Picture 8" descr="Picture 8"/>
          <p:cNvPicPr>
            <a:picLocks noChangeAspect="1"/>
          </p:cNvPicPr>
          <p:nvPr/>
        </p:nvPicPr>
        <p:blipFill>
          <a:blip r:embed="rId2"/>
          <a:stretch>
            <a:fillRect/>
          </a:stretch>
        </p:blipFill>
        <p:spPr>
          <a:xfrm>
            <a:off x="10181952" y="6191043"/>
            <a:ext cx="1825937" cy="542467"/>
          </a:xfrm>
          <a:prstGeom prst="rect">
            <a:avLst/>
          </a:prstGeom>
          <a:ln w="12700">
            <a:miter lim="400000"/>
          </a:ln>
        </p:spPr>
      </p:pic>
      <p:pic>
        <p:nvPicPr>
          <p:cNvPr id="314" name="Picture 9" descr="Picture 9"/>
          <p:cNvPicPr>
            <a:picLocks noChangeAspect="1"/>
          </p:cNvPicPr>
          <p:nvPr/>
        </p:nvPicPr>
        <p:blipFill>
          <a:blip r:embed="rId3"/>
          <a:stretch>
            <a:fillRect/>
          </a:stretch>
        </p:blipFill>
        <p:spPr>
          <a:xfrm>
            <a:off x="8509537" y="6113252"/>
            <a:ext cx="1672415" cy="744748"/>
          </a:xfrm>
          <a:prstGeom prst="rect">
            <a:avLst/>
          </a:prstGeom>
          <a:ln w="12700">
            <a:miter lim="400000"/>
          </a:ln>
        </p:spPr>
      </p:pic>
      <p:pic>
        <p:nvPicPr>
          <p:cNvPr id="315" name="Picture 10" descr="Picture 10"/>
          <p:cNvPicPr>
            <a:picLocks noChangeAspect="1"/>
          </p:cNvPicPr>
          <p:nvPr/>
        </p:nvPicPr>
        <p:blipFill>
          <a:blip r:embed="rId4"/>
          <a:stretch>
            <a:fillRect/>
          </a:stretch>
        </p:blipFill>
        <p:spPr>
          <a:xfrm>
            <a:off x="0" y="6173737"/>
            <a:ext cx="3443591" cy="663356"/>
          </a:xfrm>
          <a:prstGeom prst="rect">
            <a:avLst/>
          </a:prstGeom>
          <a:ln w="12700">
            <a:miter lim="400000"/>
          </a:ln>
        </p:spPr>
      </p:pic>
      <p:sp>
        <p:nvSpPr>
          <p:cNvPr id="316" name="Title Text"/>
          <p:cNvSpPr txBox="1">
            <a:spLocks noGrp="1"/>
          </p:cNvSpPr>
          <p:nvPr>
            <p:ph type="title"/>
          </p:nvPr>
        </p:nvSpPr>
        <p:spPr>
          <a:xfrm>
            <a:off x="256031" y="1143000"/>
            <a:ext cx="2834641" cy="2377440"/>
          </a:xfrm>
          <a:prstGeom prst="rect">
            <a:avLst/>
          </a:prstGeom>
        </p:spPr>
        <p:txBody>
          <a:bodyPr anchor="b"/>
          <a:lstStyle>
            <a:lvl1pPr>
              <a:defRPr sz="3200" spc="-60">
                <a:solidFill>
                  <a:srgbClr val="FFFFFF"/>
                </a:solidFill>
                <a:latin typeface="Corbel"/>
                <a:ea typeface="Corbel"/>
                <a:cs typeface="Corbel"/>
                <a:sym typeface="Corbel"/>
              </a:defRPr>
            </a:lvl1pPr>
          </a:lstStyle>
          <a:p>
            <a:r>
              <a:t>Title Text</a:t>
            </a:r>
          </a:p>
        </p:txBody>
      </p:sp>
      <p:sp>
        <p:nvSpPr>
          <p:cNvPr id="317" name="Body Level One…"/>
          <p:cNvSpPr txBox="1">
            <a:spLocks noGrp="1"/>
          </p:cNvSpPr>
          <p:nvPr>
            <p:ph type="body" idx="1"/>
          </p:nvPr>
        </p:nvSpPr>
        <p:spPr>
          <a:xfrm>
            <a:off x="3867911" y="868680"/>
            <a:ext cx="7315201" cy="5120641"/>
          </a:xfrm>
          <a:prstGeom prst="rect">
            <a:avLst/>
          </a:prstGeom>
        </p:spPr>
        <p:txBody>
          <a:bodyPr anchor="ctr"/>
          <a:lstStyle>
            <a:lvl1pPr marL="182879" indent="-182879">
              <a:spcBef>
                <a:spcPts val="1200"/>
              </a:spcBef>
              <a:buClr>
                <a:srgbClr val="3494BA"/>
              </a:buClr>
              <a:buFontTx/>
              <a:buChar char="●"/>
              <a:defRPr sz="2000">
                <a:solidFill>
                  <a:srgbClr val="595959"/>
                </a:solidFill>
                <a:latin typeface="Corbel"/>
                <a:ea typeface="Corbel"/>
                <a:cs typeface="Corbel"/>
                <a:sym typeface="Corbel"/>
              </a:defRPr>
            </a:lvl1pPr>
            <a:lvl2pPr marL="706119" indent="-203200">
              <a:spcBef>
                <a:spcPts val="1200"/>
              </a:spcBef>
              <a:buClr>
                <a:srgbClr val="3494BA"/>
              </a:buClr>
              <a:buFontTx/>
              <a:buChar char="●"/>
              <a:defRPr sz="2000">
                <a:solidFill>
                  <a:srgbClr val="595959"/>
                </a:solidFill>
                <a:latin typeface="Corbel"/>
                <a:ea typeface="Corbel"/>
                <a:cs typeface="Corbel"/>
                <a:sym typeface="Corbel"/>
              </a:defRPr>
            </a:lvl2pPr>
            <a:lvl3pPr marL="1188719" indent="-228600">
              <a:spcBef>
                <a:spcPts val="1200"/>
              </a:spcBef>
              <a:buClr>
                <a:srgbClr val="3494BA"/>
              </a:buClr>
              <a:buFontTx/>
              <a:buChar char="●"/>
              <a:defRPr sz="2000">
                <a:solidFill>
                  <a:srgbClr val="595959"/>
                </a:solidFill>
                <a:latin typeface="Corbel"/>
                <a:ea typeface="Corbel"/>
                <a:cs typeface="Corbel"/>
                <a:sym typeface="Corbel"/>
              </a:defRPr>
            </a:lvl3pPr>
            <a:lvl4pPr marL="1678577" indent="-261257">
              <a:spcBef>
                <a:spcPts val="1200"/>
              </a:spcBef>
              <a:buClr>
                <a:srgbClr val="3494BA"/>
              </a:buClr>
              <a:buFontTx/>
              <a:buChar char="●"/>
              <a:defRPr sz="2000">
                <a:solidFill>
                  <a:srgbClr val="595959"/>
                </a:solidFill>
                <a:latin typeface="Corbel"/>
                <a:ea typeface="Corbel"/>
                <a:cs typeface="Corbel"/>
                <a:sym typeface="Corbel"/>
              </a:defRPr>
            </a:lvl4pPr>
            <a:lvl5pPr marL="2135777" indent="-261257">
              <a:spcBef>
                <a:spcPts val="1200"/>
              </a:spcBef>
              <a:buClr>
                <a:srgbClr val="3494BA"/>
              </a:buClr>
              <a:buFontTx/>
              <a:buChar char="●"/>
              <a:defRPr sz="2000">
                <a:solidFill>
                  <a:srgbClr val="595959"/>
                </a:solidFill>
                <a:latin typeface="Corbel"/>
                <a:ea typeface="Corbel"/>
                <a:cs typeface="Corbel"/>
                <a:sym typeface="Corbel"/>
              </a:defRPr>
            </a:lvl5pPr>
          </a:lstStyle>
          <a:p>
            <a:r>
              <a:t>Body Level One</a:t>
            </a:r>
          </a:p>
          <a:p>
            <a:pPr lvl="1"/>
            <a:r>
              <a:t>Body Level Two</a:t>
            </a:r>
          </a:p>
          <a:p>
            <a:pPr lvl="2"/>
            <a:r>
              <a:t>Body Level Three</a:t>
            </a:r>
          </a:p>
          <a:p>
            <a:pPr lvl="3"/>
            <a:r>
              <a:t>Body Level Four</a:t>
            </a:r>
          </a:p>
          <a:p>
            <a:pPr lvl="4"/>
            <a:r>
              <a:t>Body Level Five</a:t>
            </a:r>
          </a:p>
        </p:txBody>
      </p:sp>
      <p:sp>
        <p:nvSpPr>
          <p:cNvPr id="318" name="Text Placeholder 3"/>
          <p:cNvSpPr>
            <a:spLocks noGrp="1"/>
          </p:cNvSpPr>
          <p:nvPr>
            <p:ph type="body" sz="quarter" idx="13"/>
          </p:nvPr>
        </p:nvSpPr>
        <p:spPr>
          <a:xfrm>
            <a:off x="256032" y="3494175"/>
            <a:ext cx="2834640" cy="2321991"/>
          </a:xfrm>
          <a:prstGeom prst="rect">
            <a:avLst/>
          </a:prstGeom>
        </p:spPr>
        <p:txBody>
          <a:bodyPr/>
          <a:lstStyle/>
          <a:p>
            <a:pPr marL="0" indent="0">
              <a:lnSpc>
                <a:spcPct val="100000"/>
              </a:lnSpc>
              <a:spcBef>
                <a:spcPts val="1200"/>
              </a:spcBef>
              <a:buSzTx/>
              <a:buFontTx/>
              <a:buNone/>
              <a:defRPr sz="1400">
                <a:solidFill>
                  <a:srgbClr val="FFFFFF"/>
                </a:solidFill>
                <a:latin typeface="Corbel"/>
                <a:ea typeface="Corbel"/>
                <a:cs typeface="Corbel"/>
                <a:sym typeface="Corbel"/>
              </a:defRPr>
            </a:pPr>
            <a:endParaRPr/>
          </a:p>
        </p:txBody>
      </p:sp>
      <p:sp>
        <p:nvSpPr>
          <p:cNvPr id="319" name="Slide Number"/>
          <p:cNvSpPr txBox="1">
            <a:spLocks noGrp="1"/>
          </p:cNvSpPr>
          <p:nvPr>
            <p:ph type="sldNum" sz="quarter" idx="2"/>
          </p:nvPr>
        </p:nvSpPr>
        <p:spPr>
          <a:xfrm>
            <a:off x="10634134" y="6356350"/>
            <a:ext cx="332741" cy="345440"/>
          </a:xfrm>
          <a:prstGeom prst="rect">
            <a:avLst/>
          </a:prstGeom>
        </p:spPr>
        <p:txBody>
          <a:bodyPr/>
          <a:lstStyle>
            <a:lvl1pPr defTabSz="457200">
              <a:defRPr>
                <a:latin typeface="Corbel"/>
                <a:ea typeface="Corbel"/>
                <a:cs typeface="Corbel"/>
                <a:sym typeface="Corbe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326" name="Rectangle 6"/>
          <p:cNvSpPr/>
          <p:nvPr/>
        </p:nvSpPr>
        <p:spPr>
          <a:xfrm>
            <a:off x="0" y="758951"/>
            <a:ext cx="3443591" cy="5330954"/>
          </a:xfrm>
          <a:prstGeom prst="rect">
            <a:avLst/>
          </a:prstGeom>
          <a:solidFill>
            <a:srgbClr val="2D4E75"/>
          </a:solidFill>
          <a:ln w="12700">
            <a:miter lim="400000"/>
          </a:ln>
        </p:spPr>
        <p:txBody>
          <a:bodyPr lIns="45719" rIns="45719"/>
          <a:lstStyle/>
          <a:p>
            <a:pPr>
              <a:defRPr>
                <a:latin typeface="Corbel"/>
                <a:ea typeface="Corbel"/>
                <a:cs typeface="Corbel"/>
                <a:sym typeface="Corbel"/>
              </a:defRPr>
            </a:pPr>
            <a:endParaRPr/>
          </a:p>
        </p:txBody>
      </p:sp>
      <p:sp>
        <p:nvSpPr>
          <p:cNvPr id="327"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defRPr>
                <a:latin typeface="Corbel"/>
                <a:ea typeface="Corbel"/>
                <a:cs typeface="Corbel"/>
                <a:sym typeface="Corbel"/>
              </a:defRPr>
            </a:pPr>
            <a:endParaRPr/>
          </a:p>
        </p:txBody>
      </p:sp>
      <p:pic>
        <p:nvPicPr>
          <p:cNvPr id="328" name="Picture 8" descr="Picture 8"/>
          <p:cNvPicPr>
            <a:picLocks noChangeAspect="1"/>
          </p:cNvPicPr>
          <p:nvPr/>
        </p:nvPicPr>
        <p:blipFill>
          <a:blip r:embed="rId2"/>
          <a:stretch>
            <a:fillRect/>
          </a:stretch>
        </p:blipFill>
        <p:spPr>
          <a:xfrm>
            <a:off x="10181952" y="6191043"/>
            <a:ext cx="1825937" cy="542467"/>
          </a:xfrm>
          <a:prstGeom prst="rect">
            <a:avLst/>
          </a:prstGeom>
          <a:ln w="12700">
            <a:miter lim="400000"/>
          </a:ln>
        </p:spPr>
      </p:pic>
      <p:pic>
        <p:nvPicPr>
          <p:cNvPr id="329" name="Picture 9" descr="Picture 9"/>
          <p:cNvPicPr>
            <a:picLocks noChangeAspect="1"/>
          </p:cNvPicPr>
          <p:nvPr/>
        </p:nvPicPr>
        <p:blipFill>
          <a:blip r:embed="rId3"/>
          <a:stretch>
            <a:fillRect/>
          </a:stretch>
        </p:blipFill>
        <p:spPr>
          <a:xfrm>
            <a:off x="8509537" y="6113252"/>
            <a:ext cx="1672415" cy="744748"/>
          </a:xfrm>
          <a:prstGeom prst="rect">
            <a:avLst/>
          </a:prstGeom>
          <a:ln w="12700">
            <a:miter lim="400000"/>
          </a:ln>
        </p:spPr>
      </p:pic>
      <p:pic>
        <p:nvPicPr>
          <p:cNvPr id="330" name="Picture 10" descr="Picture 10"/>
          <p:cNvPicPr>
            <a:picLocks noChangeAspect="1"/>
          </p:cNvPicPr>
          <p:nvPr/>
        </p:nvPicPr>
        <p:blipFill>
          <a:blip r:embed="rId4"/>
          <a:stretch>
            <a:fillRect/>
          </a:stretch>
        </p:blipFill>
        <p:spPr>
          <a:xfrm>
            <a:off x="0" y="6173737"/>
            <a:ext cx="3443591" cy="663356"/>
          </a:xfrm>
          <a:prstGeom prst="rect">
            <a:avLst/>
          </a:prstGeom>
          <a:ln w="12700">
            <a:miter lim="400000"/>
          </a:ln>
        </p:spPr>
      </p:pic>
      <p:sp>
        <p:nvSpPr>
          <p:cNvPr id="331" name="Title Text"/>
          <p:cNvSpPr txBox="1">
            <a:spLocks noGrp="1"/>
          </p:cNvSpPr>
          <p:nvPr>
            <p:ph type="title"/>
          </p:nvPr>
        </p:nvSpPr>
        <p:spPr>
          <a:xfrm>
            <a:off x="256031" y="1143000"/>
            <a:ext cx="2834641" cy="2377440"/>
          </a:xfrm>
          <a:prstGeom prst="rect">
            <a:avLst/>
          </a:prstGeom>
        </p:spPr>
        <p:txBody>
          <a:bodyPr anchor="b"/>
          <a:lstStyle>
            <a:lvl1pPr>
              <a:defRPr sz="3200" spc="-60">
                <a:solidFill>
                  <a:srgbClr val="FFFFFF"/>
                </a:solidFill>
                <a:latin typeface="Corbel"/>
                <a:ea typeface="Corbel"/>
                <a:cs typeface="Corbel"/>
                <a:sym typeface="Corbel"/>
              </a:defRPr>
            </a:lvl1pPr>
          </a:lstStyle>
          <a:p>
            <a:r>
              <a:t>Title Text</a:t>
            </a:r>
          </a:p>
        </p:txBody>
      </p:sp>
      <p:sp>
        <p:nvSpPr>
          <p:cNvPr id="332" name="Picture Placeholder 2"/>
          <p:cNvSpPr>
            <a:spLocks noGrp="1"/>
          </p:cNvSpPr>
          <p:nvPr>
            <p:ph type="pic" idx="13"/>
          </p:nvPr>
        </p:nvSpPr>
        <p:spPr>
          <a:xfrm>
            <a:off x="3570644" y="767419"/>
            <a:ext cx="8115231" cy="5330953"/>
          </a:xfrm>
          <a:prstGeom prst="rect">
            <a:avLst/>
          </a:prstGeom>
        </p:spPr>
        <p:txBody>
          <a:bodyPr lIns="91439" rIns="91439">
            <a:noAutofit/>
          </a:bodyPr>
          <a:lstStyle/>
          <a:p>
            <a:endParaRPr/>
          </a:p>
        </p:txBody>
      </p:sp>
      <p:sp>
        <p:nvSpPr>
          <p:cNvPr id="333" name="Body Level One…"/>
          <p:cNvSpPr txBox="1">
            <a:spLocks noGrp="1"/>
          </p:cNvSpPr>
          <p:nvPr>
            <p:ph type="body" sz="quarter" idx="1"/>
          </p:nvPr>
        </p:nvSpPr>
        <p:spPr>
          <a:xfrm>
            <a:off x="256031" y="3493008"/>
            <a:ext cx="2834641" cy="2322577"/>
          </a:xfrm>
          <a:prstGeom prst="rect">
            <a:avLst/>
          </a:prstGeom>
        </p:spPr>
        <p:txBody>
          <a:bodyPr/>
          <a:lstStyle>
            <a:lvl1pPr marL="0" indent="0">
              <a:lnSpc>
                <a:spcPct val="100000"/>
              </a:lnSpc>
              <a:spcBef>
                <a:spcPts val="1200"/>
              </a:spcBef>
              <a:buSzTx/>
              <a:buFontTx/>
              <a:buNone/>
              <a:defRPr sz="1400">
                <a:solidFill>
                  <a:srgbClr val="FFFFFF"/>
                </a:solidFill>
                <a:latin typeface="Corbel"/>
                <a:ea typeface="Corbel"/>
                <a:cs typeface="Corbel"/>
                <a:sym typeface="Corbel"/>
              </a:defRPr>
            </a:lvl1pPr>
            <a:lvl2pPr marL="0" indent="457200">
              <a:lnSpc>
                <a:spcPct val="100000"/>
              </a:lnSpc>
              <a:spcBef>
                <a:spcPts val="1200"/>
              </a:spcBef>
              <a:buSzTx/>
              <a:buFontTx/>
              <a:buNone/>
              <a:defRPr sz="1400">
                <a:solidFill>
                  <a:srgbClr val="FFFFFF"/>
                </a:solidFill>
                <a:latin typeface="Corbel"/>
                <a:ea typeface="Corbel"/>
                <a:cs typeface="Corbel"/>
                <a:sym typeface="Corbel"/>
              </a:defRPr>
            </a:lvl2pPr>
            <a:lvl3pPr marL="0" indent="914400">
              <a:lnSpc>
                <a:spcPct val="100000"/>
              </a:lnSpc>
              <a:spcBef>
                <a:spcPts val="1200"/>
              </a:spcBef>
              <a:buSzTx/>
              <a:buFontTx/>
              <a:buNone/>
              <a:defRPr sz="1400">
                <a:solidFill>
                  <a:srgbClr val="FFFFFF"/>
                </a:solidFill>
                <a:latin typeface="Corbel"/>
                <a:ea typeface="Corbel"/>
                <a:cs typeface="Corbel"/>
                <a:sym typeface="Corbel"/>
              </a:defRPr>
            </a:lvl3pPr>
            <a:lvl4pPr marL="0" indent="1371600">
              <a:lnSpc>
                <a:spcPct val="100000"/>
              </a:lnSpc>
              <a:spcBef>
                <a:spcPts val="1200"/>
              </a:spcBef>
              <a:buSzTx/>
              <a:buFontTx/>
              <a:buNone/>
              <a:defRPr sz="1400">
                <a:solidFill>
                  <a:srgbClr val="FFFFFF"/>
                </a:solidFill>
                <a:latin typeface="Corbel"/>
                <a:ea typeface="Corbel"/>
                <a:cs typeface="Corbel"/>
                <a:sym typeface="Corbel"/>
              </a:defRPr>
            </a:lvl4pPr>
            <a:lvl5pPr marL="0" indent="1828800">
              <a:lnSpc>
                <a:spcPct val="100000"/>
              </a:lnSpc>
              <a:spcBef>
                <a:spcPts val="1200"/>
              </a:spcBef>
              <a:buSzTx/>
              <a:buFontTx/>
              <a:buNone/>
              <a:defRPr sz="1400">
                <a:solidFill>
                  <a:srgbClr val="FFFFFF"/>
                </a:solidFill>
                <a:latin typeface="Corbel"/>
                <a:ea typeface="Corbel"/>
                <a:cs typeface="Corbel"/>
                <a:sym typeface="Corbel"/>
              </a:defRPr>
            </a:lvl5pPr>
          </a:lstStyle>
          <a:p>
            <a:r>
              <a:t>Body Level One</a:t>
            </a:r>
          </a:p>
          <a:p>
            <a:pPr lvl="1"/>
            <a:r>
              <a:t>Body Level Two</a:t>
            </a:r>
          </a:p>
          <a:p>
            <a:pPr lvl="2"/>
            <a:r>
              <a:t>Body Level Three</a:t>
            </a:r>
          </a:p>
          <a:p>
            <a:pPr lvl="3"/>
            <a:r>
              <a:t>Body Level Four</a:t>
            </a:r>
          </a:p>
          <a:p>
            <a:pPr lvl="4"/>
            <a:r>
              <a:t>Body Level Five</a:t>
            </a:r>
          </a:p>
        </p:txBody>
      </p:sp>
      <p:sp>
        <p:nvSpPr>
          <p:cNvPr id="334" name="Slide Number"/>
          <p:cNvSpPr txBox="1">
            <a:spLocks noGrp="1"/>
          </p:cNvSpPr>
          <p:nvPr>
            <p:ph type="sldNum" sz="quarter" idx="2"/>
          </p:nvPr>
        </p:nvSpPr>
        <p:spPr>
          <a:xfrm>
            <a:off x="10634134" y="6356350"/>
            <a:ext cx="332741" cy="345440"/>
          </a:xfrm>
          <a:prstGeom prst="rect">
            <a:avLst/>
          </a:prstGeom>
        </p:spPr>
        <p:txBody>
          <a:bodyPr/>
          <a:lstStyle>
            <a:lvl1pPr defTabSz="457200">
              <a:defRPr>
                <a:latin typeface="Corbel"/>
                <a:ea typeface="Corbel"/>
                <a:cs typeface="Corbel"/>
                <a:sym typeface="Corbe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34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34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43" name="Slide Number"/>
          <p:cNvSpPr txBox="1">
            <a:spLocks noGrp="1"/>
          </p:cNvSpPr>
          <p:nvPr>
            <p:ph type="sldNum" sz="quarter" idx="2"/>
          </p:nvPr>
        </p:nvSpPr>
        <p:spPr>
          <a:xfrm>
            <a:off x="5892800" y="6172200"/>
            <a:ext cx="2844800" cy="36830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2" name="Title Text"/>
          <p:cNvSpPr txBox="1">
            <a:spLocks noGrp="1"/>
          </p:cNvSpPr>
          <p:nvPr>
            <p:ph type="title"/>
          </p:nvPr>
        </p:nvSpPr>
        <p:spPr>
          <a:prstGeom prst="rect">
            <a:avLst/>
          </a:prstGeom>
        </p:spPr>
        <p:txBody>
          <a:bodyPr/>
          <a:lstStyle/>
          <a:p>
            <a:r>
              <a:t>Title Text</a:t>
            </a:r>
          </a:p>
        </p:txBody>
      </p:sp>
      <p:sp>
        <p:nvSpPr>
          <p:cNvPr id="43"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50" name="Title Text"/>
          <p:cNvSpPr txBox="1">
            <a:spLocks noGrp="1"/>
          </p:cNvSpPr>
          <p:nvPr>
            <p:ph type="title"/>
          </p:nvPr>
        </p:nvSpPr>
        <p:spPr>
          <a:prstGeom prst="rect">
            <a:avLst/>
          </a:prstGeom>
        </p:spPr>
        <p:txBody>
          <a:bodyPr/>
          <a:lstStyle/>
          <a:p>
            <a:r>
              <a:t>Title Text</a:t>
            </a:r>
          </a:p>
        </p:txBody>
      </p:sp>
      <p:sp>
        <p:nvSpPr>
          <p:cNvPr id="35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52" name="Slide Number"/>
          <p:cNvSpPr txBox="1">
            <a:spLocks noGrp="1"/>
          </p:cNvSpPr>
          <p:nvPr>
            <p:ph type="sldNum" sz="quarter" idx="2"/>
          </p:nvPr>
        </p:nvSpPr>
        <p:spPr>
          <a:xfrm>
            <a:off x="11089818" y="6404292"/>
            <a:ext cx="263983" cy="269241"/>
          </a:xfrm>
          <a:prstGeom prst="rect">
            <a:avLst/>
          </a:prstGeom>
        </p:spPr>
        <p:txBody>
          <a:bodyPr anchor="ctr"/>
          <a:lstStyle>
            <a:lvl1pPr algn="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5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6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61" name="Slide Number"/>
          <p:cNvSpPr txBox="1">
            <a:spLocks noGrp="1"/>
          </p:cNvSpPr>
          <p:nvPr>
            <p:ph type="sldNum" sz="quarter" idx="2"/>
          </p:nvPr>
        </p:nvSpPr>
        <p:spPr>
          <a:xfrm>
            <a:off x="11089818" y="6404292"/>
            <a:ext cx="263983" cy="269241"/>
          </a:xfrm>
          <a:prstGeom prst="rect">
            <a:avLst/>
          </a:prstGeom>
        </p:spPr>
        <p:txBody>
          <a:bodyPr anchor="ctr"/>
          <a:lstStyle>
            <a:lvl1pPr algn="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68" name="Title Text"/>
          <p:cNvSpPr txBox="1">
            <a:spLocks noGrp="1"/>
          </p:cNvSpPr>
          <p:nvPr>
            <p:ph type="title"/>
          </p:nvPr>
        </p:nvSpPr>
        <p:spPr>
          <a:prstGeom prst="rect">
            <a:avLst/>
          </a:prstGeom>
        </p:spPr>
        <p:txBody>
          <a:bodyPr/>
          <a:lstStyle/>
          <a:p>
            <a:r>
              <a:t>Title Text</a:t>
            </a:r>
          </a:p>
        </p:txBody>
      </p:sp>
      <p:sp>
        <p:nvSpPr>
          <p:cNvPr id="36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70" name="Slide Number"/>
          <p:cNvSpPr txBox="1">
            <a:spLocks noGrp="1"/>
          </p:cNvSpPr>
          <p:nvPr>
            <p:ph type="sldNum" sz="quarter" idx="2"/>
          </p:nvPr>
        </p:nvSpPr>
        <p:spPr>
          <a:xfrm>
            <a:off x="11089818" y="6404292"/>
            <a:ext cx="263983" cy="269241"/>
          </a:xfrm>
          <a:prstGeom prst="rect">
            <a:avLst/>
          </a:prstGeom>
        </p:spPr>
        <p:txBody>
          <a:bodyPr anchor="ctr"/>
          <a:lstStyle>
            <a:lvl1pPr algn="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7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37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37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380" name="Slide Number"/>
          <p:cNvSpPr txBox="1">
            <a:spLocks noGrp="1"/>
          </p:cNvSpPr>
          <p:nvPr>
            <p:ph type="sldNum" sz="quarter" idx="2"/>
          </p:nvPr>
        </p:nvSpPr>
        <p:spPr>
          <a:xfrm>
            <a:off x="11089818" y="6404292"/>
            <a:ext cx="263983" cy="269241"/>
          </a:xfrm>
          <a:prstGeom prst="rect">
            <a:avLst/>
          </a:prstGeom>
        </p:spPr>
        <p:txBody>
          <a:bodyPr anchor="ctr"/>
          <a:lstStyle>
            <a:lvl1pPr algn="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87" name="Title Text"/>
          <p:cNvSpPr txBox="1">
            <a:spLocks noGrp="1"/>
          </p:cNvSpPr>
          <p:nvPr>
            <p:ph type="title"/>
          </p:nvPr>
        </p:nvSpPr>
        <p:spPr>
          <a:prstGeom prst="rect">
            <a:avLst/>
          </a:prstGeom>
        </p:spPr>
        <p:txBody>
          <a:bodyPr/>
          <a:lstStyle/>
          <a:p>
            <a:r>
              <a:t>Title Text</a:t>
            </a:r>
          </a:p>
        </p:txBody>
      </p:sp>
      <p:sp>
        <p:nvSpPr>
          <p:cNvPr id="388" name="Slide Number"/>
          <p:cNvSpPr txBox="1">
            <a:spLocks noGrp="1"/>
          </p:cNvSpPr>
          <p:nvPr>
            <p:ph type="sldNum" sz="quarter" idx="2"/>
          </p:nvPr>
        </p:nvSpPr>
        <p:spPr>
          <a:xfrm>
            <a:off x="11089818" y="6404292"/>
            <a:ext cx="263983" cy="269241"/>
          </a:xfrm>
          <a:prstGeom prst="rect">
            <a:avLst/>
          </a:prstGeom>
        </p:spPr>
        <p:txBody>
          <a:bodyPr anchor="ctr"/>
          <a:lstStyle>
            <a:lvl1pPr algn="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95" name="Slide Number"/>
          <p:cNvSpPr txBox="1">
            <a:spLocks noGrp="1"/>
          </p:cNvSpPr>
          <p:nvPr>
            <p:ph type="sldNum" sz="quarter" idx="2"/>
          </p:nvPr>
        </p:nvSpPr>
        <p:spPr>
          <a:xfrm>
            <a:off x="5892800" y="6172200"/>
            <a:ext cx="2844800" cy="36830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40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40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404"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405" name="Slide Number"/>
          <p:cNvSpPr txBox="1">
            <a:spLocks noGrp="1"/>
          </p:cNvSpPr>
          <p:nvPr>
            <p:ph type="sldNum" sz="quarter" idx="2"/>
          </p:nvPr>
        </p:nvSpPr>
        <p:spPr>
          <a:xfrm>
            <a:off x="11089818" y="6404292"/>
            <a:ext cx="263983" cy="269241"/>
          </a:xfrm>
          <a:prstGeom prst="rect">
            <a:avLst/>
          </a:prstGeom>
        </p:spPr>
        <p:txBody>
          <a:bodyPr anchor="ctr"/>
          <a:lstStyle>
            <a:lvl1pPr algn="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41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41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41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415" name="Slide Number"/>
          <p:cNvSpPr txBox="1">
            <a:spLocks noGrp="1"/>
          </p:cNvSpPr>
          <p:nvPr>
            <p:ph type="sldNum" sz="quarter" idx="2"/>
          </p:nvPr>
        </p:nvSpPr>
        <p:spPr>
          <a:xfrm>
            <a:off x="11089818" y="6404292"/>
            <a:ext cx="263983" cy="269241"/>
          </a:xfrm>
          <a:prstGeom prst="rect">
            <a:avLst/>
          </a:prstGeom>
        </p:spPr>
        <p:txBody>
          <a:bodyPr anchor="ctr"/>
          <a:lstStyle>
            <a:lvl1pPr algn="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35A207-818B-4E84-B95D-388AD1C4639B}" type="datetimeFigureOut">
              <a:rPr lang="en-US" smtClean="0"/>
              <a:t>01-Nov-23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C5877-D458-475F-8697-55E03A72CF6C}" type="slidenum">
              <a:rPr lang="en-US" smtClean="0"/>
              <a:t>‹#›</a:t>
            </a:fld>
            <a:endParaRPr lang="en-US"/>
          </a:p>
        </p:txBody>
      </p:sp>
    </p:spTree>
    <p:extLst>
      <p:ext uri="{BB962C8B-B14F-4D97-AF65-F5344CB8AC3E}">
        <p14:creationId xmlns:p14="http://schemas.microsoft.com/office/powerpoint/2010/main" val="24946182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solidFill>
                  <a:prstClr val="black">
                    <a:lumMod val="50000"/>
                    <a:lumOff val="50000"/>
                  </a:prstClr>
                </a:solidFill>
              </a:rPr>
              <a:pPr/>
              <a:t>01-Nov-23</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pPr defTabSz="457200"/>
            <a:fld id="{4FAB73BC-B049-4115-A692-8D63A059BFB8}"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9976401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1"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52"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3"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solidFill>
                  <a:prstClr val="black">
                    <a:lumMod val="50000"/>
                    <a:lumOff val="50000"/>
                  </a:prstClr>
                </a:solidFill>
              </a:rPr>
              <a:pPr/>
              <a:t>01-Nov-23</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pPr defTabSz="457200"/>
            <a:fld id="{4FAB73BC-B049-4115-A692-8D63A059BFB8}"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5175867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solidFill>
                  <a:prstClr val="black">
                    <a:lumMod val="50000"/>
                    <a:lumOff val="50000"/>
                  </a:prstClr>
                </a:solidFill>
              </a:rPr>
              <a:pPr/>
              <a:t>01-Nov-23</a:t>
            </a:fld>
            <a:endParaRPr lang="en-US" dirty="0">
              <a:solidFill>
                <a:prstClr val="black">
                  <a:lumMod val="50000"/>
                  <a:lumOff val="50000"/>
                </a:prstClr>
              </a:solidFill>
            </a:endParaRPr>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pPr defTabSz="457200"/>
            <a:fld id="{4FAB73BC-B049-4115-A692-8D63A059BFB8}"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9782384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solidFill>
                  <a:prstClr val="black">
                    <a:lumMod val="50000"/>
                    <a:lumOff val="50000"/>
                  </a:prstClr>
                </a:solidFill>
              </a:rPr>
              <a:pPr/>
              <a:t>01-Nov-23</a:t>
            </a:fld>
            <a:endParaRPr lang="en-US" dirty="0">
              <a:solidFill>
                <a:prstClr val="black">
                  <a:lumMod val="50000"/>
                  <a:lumOff val="50000"/>
                </a:prstClr>
              </a:solidFill>
            </a:endParaRPr>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pPr defTabSz="457200"/>
            <a:endParaRPr lang="en-US" dirty="0">
              <a:solidFill>
                <a:prstClr val="black"/>
              </a:solidFill>
            </a:endParaRPr>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pPr defTabSz="457200"/>
            <a:fld id="{4FAB73BC-B049-4115-A692-8D63A059BFB8}"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0117590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solidFill>
                  <a:prstClr val="black">
                    <a:lumMod val="50000"/>
                    <a:lumOff val="50000"/>
                  </a:prstClr>
                </a:solidFill>
              </a:rPr>
              <a:pPr/>
              <a:t>01-Nov-23</a:t>
            </a:fld>
            <a:endParaRPr lang="en-US" dirty="0">
              <a:solidFill>
                <a:prstClr val="black">
                  <a:lumMod val="50000"/>
                  <a:lumOff val="50000"/>
                </a:prstClr>
              </a:solidFill>
            </a:endParaRPr>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pPr defTabSz="457200"/>
            <a:endParaRPr lang="en-US" dirty="0">
              <a:solidFill>
                <a:prstClr val="black"/>
              </a:solidFill>
            </a:endParaRPr>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pPr defTabSz="457200"/>
            <a:fld id="{4FAB73BC-B049-4115-A692-8D63A059BFB8}"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6791807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solidFill>
                  <a:prstClr val="black">
                    <a:lumMod val="50000"/>
                    <a:lumOff val="50000"/>
                  </a:prstClr>
                </a:solidFill>
              </a:rPr>
              <a:pPr/>
              <a:t>01-Nov-23</a:t>
            </a:fld>
            <a:endParaRPr lang="en-US" dirty="0">
              <a:solidFill>
                <a:prstClr val="black">
                  <a:lumMod val="50000"/>
                  <a:lumOff val="50000"/>
                </a:prstClr>
              </a:solidFill>
            </a:endParaRPr>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pPr defTabSz="457200"/>
            <a:endParaRPr lang="en-US" dirty="0">
              <a:solidFill>
                <a:prstClr val="black"/>
              </a:solidFill>
            </a:endParaRPr>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p>
            <a:pPr defTabSz="457200"/>
            <a:fld id="{4FAB73BC-B049-4115-A692-8D63A059BFB8}"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9054795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solidFill>
                  <a:prstClr val="black">
                    <a:lumMod val="50000"/>
                    <a:lumOff val="50000"/>
                  </a:prstClr>
                </a:solidFill>
              </a:rPr>
              <a:pPr/>
              <a:t>01-Nov-23</a:t>
            </a:fld>
            <a:endParaRPr lang="en-US" dirty="0">
              <a:solidFill>
                <a:prstClr val="black">
                  <a:lumMod val="50000"/>
                  <a:lumOff val="50000"/>
                </a:prstClr>
              </a:solidFill>
            </a:endParaRPr>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pPr defTabSz="457200"/>
            <a:fld id="{4FAB73BC-B049-4115-A692-8D63A059BFB8}"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7673618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solidFill>
                  <a:prstClr val="black">
                    <a:lumMod val="50000"/>
                    <a:lumOff val="50000"/>
                  </a:prstClr>
                </a:solidFill>
              </a:rPr>
              <a:pPr/>
              <a:t>01-Nov-23</a:t>
            </a:fld>
            <a:endParaRPr lang="en-US" dirty="0">
              <a:solidFill>
                <a:prstClr val="black">
                  <a:lumMod val="50000"/>
                  <a:lumOff val="50000"/>
                </a:prstClr>
              </a:solidFill>
            </a:endParaRPr>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pPr defTabSz="457200"/>
            <a:endParaRPr lang="en-US" dirty="0">
              <a:solidFill>
                <a:prstClr val="black"/>
              </a:solidFill>
            </a:endParaRPr>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pPr defTabSz="457200"/>
            <a:fld id="{4FAB73BC-B049-4115-A692-8D63A059BFB8}"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5729515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solidFill>
                  <a:prstClr val="black">
                    <a:lumMod val="50000"/>
                    <a:lumOff val="50000"/>
                  </a:prstClr>
                </a:solidFill>
              </a:rPr>
              <a:pPr/>
              <a:t>01-Nov-23</a:t>
            </a:fld>
            <a:endParaRPr lang="en-US" dirty="0">
              <a:solidFill>
                <a:prstClr val="black">
                  <a:lumMod val="50000"/>
                  <a:lumOff val="50000"/>
                </a:prstClr>
              </a:solidFill>
            </a:endParaRPr>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pPr defTabSz="457200"/>
            <a:endParaRPr lang="en-US" dirty="0">
              <a:solidFill>
                <a:prstClr val="black"/>
              </a:solidFill>
            </a:endParaRPr>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pPr defTabSz="457200"/>
            <a:fld id="{4FAB73BC-B049-4115-A692-8D63A059BFB8}"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0031028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solidFill>
                  <a:prstClr val="black">
                    <a:lumMod val="50000"/>
                    <a:lumOff val="50000"/>
                  </a:prstClr>
                </a:solidFill>
              </a:rPr>
              <a:pPr/>
              <a:t>01-Nov-23</a:t>
            </a:fld>
            <a:endParaRPr lang="en-US" dirty="0">
              <a:solidFill>
                <a:prstClr val="black">
                  <a:lumMod val="50000"/>
                  <a:lumOff val="50000"/>
                </a:prstClr>
              </a:solidFill>
            </a:endParaRPr>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pPr defTabSz="457200"/>
            <a:endParaRPr lang="en-US" dirty="0">
              <a:solidFill>
                <a:prstClr val="black"/>
              </a:solidFill>
            </a:endParaRPr>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pPr defTabSz="457200"/>
            <a:fld id="{4FAB73BC-B049-4115-A692-8D63A059BFB8}"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5997054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solidFill>
                  <a:prstClr val="black">
                    <a:lumMod val="50000"/>
                    <a:lumOff val="50000"/>
                  </a:prstClr>
                </a:solidFill>
              </a:rPr>
              <a:pPr/>
              <a:t>01-Nov-23</a:t>
            </a:fld>
            <a:endParaRPr lang="en-US" dirty="0">
              <a:solidFill>
                <a:prstClr val="black">
                  <a:lumMod val="50000"/>
                  <a:lumOff val="50000"/>
                </a:prstClr>
              </a:solidFill>
            </a:endParaRPr>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pPr defTabSz="457200"/>
            <a:endParaRPr lang="en-US" dirty="0">
              <a:solidFill>
                <a:prstClr val="black"/>
              </a:solidFill>
            </a:endParaRPr>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pPr defTabSz="457200"/>
            <a:fld id="{4FAB73BC-B049-4115-A692-8D63A059BFB8}"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42764028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1" name="Title Text"/>
          <p:cNvSpPr txBox="1">
            <a:spLocks noGrp="1"/>
          </p:cNvSpPr>
          <p:nvPr>
            <p:ph type="title"/>
          </p:nvPr>
        </p:nvSpPr>
        <p:spPr>
          <a:prstGeom prst="rect">
            <a:avLst/>
          </a:prstGeom>
        </p:spPr>
        <p:txBody>
          <a:bodyPr/>
          <a:lstStyle/>
          <a:p>
            <a:r>
              <a:t>Title Text</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5"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6"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7" name="Slide Number"/>
          <p:cNvSpPr txBox="1">
            <a:spLocks noGrp="1"/>
          </p:cNvSpPr>
          <p:nvPr>
            <p:ph type="sldNum" sz="quarter" idx="2"/>
          </p:nvPr>
        </p:nvSpPr>
        <p:spPr>
          <a:xfrm>
            <a:off x="5892800" y="6172200"/>
            <a:ext cx="2844800" cy="368301"/>
          </a:xfrm>
          <a:prstGeom prst="rect">
            <a:avLst/>
          </a:prstGeom>
        </p:spPr>
        <p:txBody>
          <a:bodyPr anchor="ctr"/>
          <a:lstStyle>
            <a:lvl1pPr algn="r">
              <a:defRPr sz="1200"/>
            </a:lvl1pPr>
          </a:lstStyle>
          <a:p>
            <a:fld id="{86CB4B4D-7CA3-9044-876B-883B54F8677D}" type="slidenum">
              <a:t>‹#›</a:t>
            </a:fld>
            <a:endParaRPr/>
          </a:p>
        </p:txBody>
      </p:sp>
    </p:spTree>
    <p:extLst>
      <p:ext uri="{BB962C8B-B14F-4D97-AF65-F5344CB8AC3E}">
        <p14:creationId xmlns:p14="http://schemas.microsoft.com/office/powerpoint/2010/main" val="2479288677"/>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4" name="Title Text"/>
          <p:cNvSpPr txBox="1">
            <a:spLocks noGrp="1"/>
          </p:cNvSpPr>
          <p:nvPr>
            <p:ph type="title"/>
          </p:nvPr>
        </p:nvSpPr>
        <p:spPr>
          <a:prstGeom prst="rect">
            <a:avLst/>
          </a:prstGeom>
        </p:spPr>
        <p:txBody>
          <a:bodyPr/>
          <a:lstStyle/>
          <a:p>
            <a:r>
              <a:t>Title Text</a:t>
            </a:r>
          </a:p>
        </p:txBody>
      </p:sp>
      <p:sp>
        <p:nvSpPr>
          <p:cNvPr id="2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44134738"/>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3"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4"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71602807"/>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2" name="Title Text"/>
          <p:cNvSpPr txBox="1">
            <a:spLocks noGrp="1"/>
          </p:cNvSpPr>
          <p:nvPr>
            <p:ph type="title"/>
          </p:nvPr>
        </p:nvSpPr>
        <p:spPr>
          <a:prstGeom prst="rect">
            <a:avLst/>
          </a:prstGeom>
        </p:spPr>
        <p:txBody>
          <a:bodyPr/>
          <a:lstStyle/>
          <a:p>
            <a:r>
              <a:t>Title Text</a:t>
            </a:r>
          </a:p>
        </p:txBody>
      </p:sp>
      <p:sp>
        <p:nvSpPr>
          <p:cNvPr id="43"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21743097"/>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1"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52"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3"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40053726"/>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1" name="Title Text"/>
          <p:cNvSpPr txBox="1">
            <a:spLocks noGrp="1"/>
          </p:cNvSpPr>
          <p:nvPr>
            <p:ph type="title"/>
          </p:nvPr>
        </p:nvSpPr>
        <p:spPr>
          <a:prstGeom prst="rect">
            <a:avLst/>
          </a:prstGeom>
        </p:spPr>
        <p:txBody>
          <a:bodyPr/>
          <a:lstStyle/>
          <a:p>
            <a:r>
              <a:t>Title Text</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02025054"/>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69" name="Picture 1" descr="Picture 1"/>
          <p:cNvPicPr>
            <a:picLocks noChangeAspect="1"/>
          </p:cNvPicPr>
          <p:nvPr/>
        </p:nvPicPr>
        <p:blipFill>
          <a:blip r:embed="rId2"/>
          <a:stretch>
            <a:fillRect/>
          </a:stretch>
        </p:blipFill>
        <p:spPr>
          <a:xfrm>
            <a:off x="10181952" y="6191043"/>
            <a:ext cx="1825937" cy="542467"/>
          </a:xfrm>
          <a:prstGeom prst="rect">
            <a:avLst/>
          </a:prstGeom>
          <a:ln w="12700">
            <a:miter lim="400000"/>
          </a:ln>
        </p:spPr>
      </p:pic>
      <p:pic>
        <p:nvPicPr>
          <p:cNvPr id="70" name="Picture 2" descr="Picture 2"/>
          <p:cNvPicPr>
            <a:picLocks noChangeAspect="1"/>
          </p:cNvPicPr>
          <p:nvPr/>
        </p:nvPicPr>
        <p:blipFill>
          <a:blip r:embed="rId3"/>
          <a:stretch>
            <a:fillRect/>
          </a:stretch>
        </p:blipFill>
        <p:spPr>
          <a:xfrm>
            <a:off x="8509537" y="6113252"/>
            <a:ext cx="1672415" cy="744748"/>
          </a:xfrm>
          <a:prstGeom prst="rect">
            <a:avLst/>
          </a:prstGeom>
          <a:ln w="12700">
            <a:miter lim="400000"/>
          </a:ln>
        </p:spPr>
      </p:pic>
      <p:pic>
        <p:nvPicPr>
          <p:cNvPr id="71" name="Picture 3" descr="Picture 3"/>
          <p:cNvPicPr>
            <a:picLocks noChangeAspect="1"/>
          </p:cNvPicPr>
          <p:nvPr/>
        </p:nvPicPr>
        <p:blipFill>
          <a:blip r:embed="rId4"/>
          <a:stretch>
            <a:fillRect/>
          </a:stretch>
        </p:blipFill>
        <p:spPr>
          <a:xfrm>
            <a:off x="0" y="6173737"/>
            <a:ext cx="3443591" cy="663356"/>
          </a:xfrm>
          <a:prstGeom prst="rect">
            <a:avLst/>
          </a:prstGeom>
          <a:ln w="12700">
            <a:miter lim="400000"/>
          </a:ln>
        </p:spPr>
      </p:pic>
      <p:sp>
        <p:nvSpPr>
          <p:cNvPr id="72" name="Slide Number"/>
          <p:cNvSpPr txBox="1">
            <a:spLocks noGrp="1"/>
          </p:cNvSpPr>
          <p:nvPr>
            <p:ph type="sldNum" sz="quarter" idx="2"/>
          </p:nvPr>
        </p:nvSpPr>
        <p:spPr>
          <a:xfrm>
            <a:off x="5892800" y="6172200"/>
            <a:ext cx="2844800" cy="368301"/>
          </a:xfrm>
          <a:prstGeom prst="rect">
            <a:avLst/>
          </a:prstGeom>
        </p:spPr>
        <p:txBody>
          <a:bodyPr anchor="ctr"/>
          <a:lstStyle>
            <a:lvl1pPr algn="r">
              <a:defRPr sz="1200"/>
            </a:lvl1pPr>
          </a:lstStyle>
          <a:p>
            <a:fld id="{86CB4B4D-7CA3-9044-876B-883B54F8677D}" type="slidenum">
              <a:t>‹#›</a:t>
            </a:fld>
            <a:endParaRPr/>
          </a:p>
        </p:txBody>
      </p:sp>
    </p:spTree>
    <p:extLst>
      <p:ext uri="{BB962C8B-B14F-4D97-AF65-F5344CB8AC3E}">
        <p14:creationId xmlns:p14="http://schemas.microsoft.com/office/powerpoint/2010/main" val="1529443476"/>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9"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0"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81"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63300185"/>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9"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90"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91"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75354310"/>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sp>
        <p:nvSpPr>
          <p:cNvPr id="99" name="Rectangle 6"/>
          <p:cNvSpPr/>
          <p:nvPr/>
        </p:nvSpPr>
        <p:spPr>
          <a:xfrm>
            <a:off x="0" y="761998"/>
            <a:ext cx="9141619" cy="5334003"/>
          </a:xfrm>
          <a:prstGeom prst="rect">
            <a:avLst/>
          </a:prstGeom>
          <a:solidFill>
            <a:srgbClr val="4A7090"/>
          </a:solidFill>
          <a:ln w="12700">
            <a:miter lim="400000"/>
          </a:ln>
        </p:spPr>
        <p:txBody>
          <a:bodyPr lIns="45719" rIns="45719"/>
          <a:lstStyle/>
          <a:p>
            <a:pPr>
              <a:defRPr>
                <a:latin typeface="Corbel"/>
                <a:ea typeface="Corbel"/>
                <a:cs typeface="Corbel"/>
                <a:sym typeface="Corbel"/>
              </a:defRPr>
            </a:pPr>
            <a:endParaRPr/>
          </a:p>
        </p:txBody>
      </p:sp>
      <p:sp>
        <p:nvSpPr>
          <p:cNvPr id="100" name="Rectangle 7"/>
          <p:cNvSpPr/>
          <p:nvPr/>
        </p:nvSpPr>
        <p:spPr>
          <a:xfrm>
            <a:off x="9270262" y="761998"/>
            <a:ext cx="2925319" cy="5334003"/>
          </a:xfrm>
          <a:prstGeom prst="rect">
            <a:avLst/>
          </a:prstGeom>
          <a:solidFill>
            <a:srgbClr val="C8C8C8">
              <a:alpha val="49804"/>
            </a:srgbClr>
          </a:solidFill>
          <a:ln w="12700">
            <a:miter lim="400000"/>
          </a:ln>
        </p:spPr>
        <p:txBody>
          <a:bodyPr lIns="45719" rIns="45719"/>
          <a:lstStyle/>
          <a:p>
            <a:pPr>
              <a:defRPr>
                <a:latin typeface="Corbel"/>
                <a:ea typeface="Corbel"/>
                <a:cs typeface="Corbel"/>
                <a:sym typeface="Corbel"/>
              </a:defRPr>
            </a:pPr>
            <a:endParaRPr/>
          </a:p>
        </p:txBody>
      </p:sp>
      <p:sp>
        <p:nvSpPr>
          <p:cNvPr id="101" name="Title Text"/>
          <p:cNvSpPr txBox="1">
            <a:spLocks noGrp="1"/>
          </p:cNvSpPr>
          <p:nvPr>
            <p:ph type="title"/>
          </p:nvPr>
        </p:nvSpPr>
        <p:spPr>
          <a:xfrm>
            <a:off x="1069847" y="1298447"/>
            <a:ext cx="7315201" cy="3255266"/>
          </a:xfrm>
          <a:prstGeom prst="rect">
            <a:avLst/>
          </a:prstGeom>
        </p:spPr>
        <p:txBody>
          <a:bodyPr anchor="b"/>
          <a:lstStyle>
            <a:lvl1pPr>
              <a:defRPr sz="5900" spc="-100">
                <a:solidFill>
                  <a:srgbClr val="FFFFFF"/>
                </a:solidFill>
                <a:latin typeface="Corbel"/>
                <a:ea typeface="Corbel"/>
                <a:cs typeface="Corbel"/>
                <a:sym typeface="Corbel"/>
              </a:defRPr>
            </a:lvl1pPr>
          </a:lstStyle>
          <a:p>
            <a:r>
              <a:t>Title Text</a:t>
            </a:r>
          </a:p>
        </p:txBody>
      </p:sp>
      <p:sp>
        <p:nvSpPr>
          <p:cNvPr id="102" name="Body Level One…"/>
          <p:cNvSpPr txBox="1">
            <a:spLocks noGrp="1"/>
          </p:cNvSpPr>
          <p:nvPr>
            <p:ph type="body" sz="quarter" idx="1"/>
          </p:nvPr>
        </p:nvSpPr>
        <p:spPr>
          <a:xfrm>
            <a:off x="1100015" y="4670245"/>
            <a:ext cx="7315201" cy="914401"/>
          </a:xfrm>
          <a:prstGeom prst="rect">
            <a:avLst/>
          </a:prstGeom>
        </p:spPr>
        <p:txBody>
          <a:bodyPr/>
          <a:lstStyle>
            <a:lvl1pPr marL="0" indent="0">
              <a:spcBef>
                <a:spcPts val="1200"/>
              </a:spcBef>
              <a:buSzTx/>
              <a:buFontTx/>
              <a:buNone/>
              <a:defRPr sz="2200">
                <a:solidFill>
                  <a:srgbClr val="D4EAF3"/>
                </a:solidFill>
                <a:latin typeface="Corbel"/>
                <a:ea typeface="Corbel"/>
                <a:cs typeface="Corbel"/>
                <a:sym typeface="Corbel"/>
              </a:defRPr>
            </a:lvl1pPr>
            <a:lvl2pPr marL="0" indent="457200">
              <a:spcBef>
                <a:spcPts val="1200"/>
              </a:spcBef>
              <a:buSzTx/>
              <a:buFontTx/>
              <a:buNone/>
              <a:defRPr sz="2200">
                <a:solidFill>
                  <a:srgbClr val="D4EAF3"/>
                </a:solidFill>
                <a:latin typeface="Corbel"/>
                <a:ea typeface="Corbel"/>
                <a:cs typeface="Corbel"/>
                <a:sym typeface="Corbel"/>
              </a:defRPr>
            </a:lvl2pPr>
            <a:lvl3pPr marL="0" indent="914400">
              <a:spcBef>
                <a:spcPts val="1200"/>
              </a:spcBef>
              <a:buSzTx/>
              <a:buFontTx/>
              <a:buNone/>
              <a:defRPr sz="2200">
                <a:solidFill>
                  <a:srgbClr val="D4EAF3"/>
                </a:solidFill>
                <a:latin typeface="Corbel"/>
                <a:ea typeface="Corbel"/>
                <a:cs typeface="Corbel"/>
                <a:sym typeface="Corbel"/>
              </a:defRPr>
            </a:lvl3pPr>
            <a:lvl4pPr marL="0" indent="1371600">
              <a:spcBef>
                <a:spcPts val="1200"/>
              </a:spcBef>
              <a:buSzTx/>
              <a:buFontTx/>
              <a:buNone/>
              <a:defRPr sz="2200">
                <a:solidFill>
                  <a:srgbClr val="D4EAF3"/>
                </a:solidFill>
                <a:latin typeface="Corbel"/>
                <a:ea typeface="Corbel"/>
                <a:cs typeface="Corbel"/>
                <a:sym typeface="Corbel"/>
              </a:defRPr>
            </a:lvl4pPr>
            <a:lvl5pPr marL="0" indent="1828800">
              <a:spcBef>
                <a:spcPts val="1200"/>
              </a:spcBef>
              <a:buSzTx/>
              <a:buFontTx/>
              <a:buNone/>
              <a:defRPr sz="2200">
                <a:solidFill>
                  <a:srgbClr val="D4EAF3"/>
                </a:solidFill>
                <a:latin typeface="Corbel"/>
                <a:ea typeface="Corbel"/>
                <a:cs typeface="Corbel"/>
                <a:sym typeface="Corbel"/>
              </a:defRPr>
            </a:lvl5p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xfrm>
            <a:off x="10634134" y="6356350"/>
            <a:ext cx="332741" cy="345440"/>
          </a:xfrm>
          <a:prstGeom prst="rect">
            <a:avLst/>
          </a:prstGeom>
        </p:spPr>
        <p:txBody>
          <a:bodyPr/>
          <a:lstStyle>
            <a:lvl1pPr>
              <a:defRPr>
                <a:solidFill>
                  <a:srgbClr val="3494BA"/>
                </a:solidFill>
                <a:latin typeface="Corbel"/>
                <a:ea typeface="Corbel"/>
                <a:cs typeface="Corbel"/>
                <a:sym typeface="Corbel"/>
              </a:defRPr>
            </a:lvl1pPr>
          </a:lstStyle>
          <a:p>
            <a:fld id="{86CB4B4D-7CA3-9044-876B-883B54F8677D}" type="slidenum">
              <a:t>‹#›</a:t>
            </a:fld>
            <a:endParaRPr/>
          </a:p>
        </p:txBody>
      </p:sp>
    </p:spTree>
    <p:extLst>
      <p:ext uri="{BB962C8B-B14F-4D97-AF65-F5344CB8AC3E}">
        <p14:creationId xmlns:p14="http://schemas.microsoft.com/office/powerpoint/2010/main" val="87571597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9"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0"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81"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110" name="Rectangle 6"/>
          <p:cNvSpPr/>
          <p:nvPr/>
        </p:nvSpPr>
        <p:spPr>
          <a:xfrm>
            <a:off x="0" y="758951"/>
            <a:ext cx="3443591" cy="5330954"/>
          </a:xfrm>
          <a:prstGeom prst="rect">
            <a:avLst/>
          </a:prstGeom>
          <a:solidFill>
            <a:srgbClr val="2D4E75"/>
          </a:solidFill>
          <a:ln w="12700">
            <a:miter lim="400000"/>
          </a:ln>
        </p:spPr>
        <p:txBody>
          <a:bodyPr lIns="45719" rIns="45719"/>
          <a:lstStyle/>
          <a:p>
            <a:pPr>
              <a:defRPr>
                <a:latin typeface="Corbel"/>
                <a:ea typeface="Corbel"/>
                <a:cs typeface="Corbel"/>
                <a:sym typeface="Corbel"/>
              </a:defRPr>
            </a:pPr>
            <a:endParaRPr/>
          </a:p>
        </p:txBody>
      </p:sp>
      <p:sp>
        <p:nvSpPr>
          <p:cNvPr id="111"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defRPr>
                <a:latin typeface="Corbel"/>
                <a:ea typeface="Corbel"/>
                <a:cs typeface="Corbel"/>
                <a:sym typeface="Corbel"/>
              </a:defRPr>
            </a:pPr>
            <a:endParaRPr/>
          </a:p>
        </p:txBody>
      </p:sp>
      <p:pic>
        <p:nvPicPr>
          <p:cNvPr id="112" name="Picture 8" descr="Picture 8"/>
          <p:cNvPicPr>
            <a:picLocks noChangeAspect="1"/>
          </p:cNvPicPr>
          <p:nvPr/>
        </p:nvPicPr>
        <p:blipFill>
          <a:blip r:embed="rId2"/>
          <a:stretch>
            <a:fillRect/>
          </a:stretch>
        </p:blipFill>
        <p:spPr>
          <a:xfrm>
            <a:off x="10583553" y="6278714"/>
            <a:ext cx="1490327" cy="442761"/>
          </a:xfrm>
          <a:prstGeom prst="rect">
            <a:avLst/>
          </a:prstGeom>
          <a:ln w="12700">
            <a:miter lim="400000"/>
          </a:ln>
        </p:spPr>
      </p:pic>
      <p:pic>
        <p:nvPicPr>
          <p:cNvPr id="113" name="Picture 9" descr="Picture 9"/>
          <p:cNvPicPr>
            <a:picLocks noChangeAspect="1"/>
          </p:cNvPicPr>
          <p:nvPr/>
        </p:nvPicPr>
        <p:blipFill>
          <a:blip r:embed="rId3"/>
          <a:stretch>
            <a:fillRect/>
          </a:stretch>
        </p:blipFill>
        <p:spPr>
          <a:xfrm>
            <a:off x="9068213" y="6176464"/>
            <a:ext cx="1437824" cy="640281"/>
          </a:xfrm>
          <a:prstGeom prst="rect">
            <a:avLst/>
          </a:prstGeom>
          <a:ln w="12700">
            <a:miter lim="400000"/>
          </a:ln>
        </p:spPr>
      </p:pic>
      <p:pic>
        <p:nvPicPr>
          <p:cNvPr id="114" name="Picture 10" descr="Picture 10"/>
          <p:cNvPicPr>
            <a:picLocks noChangeAspect="1"/>
          </p:cNvPicPr>
          <p:nvPr/>
        </p:nvPicPr>
        <p:blipFill>
          <a:blip r:embed="rId4"/>
          <a:stretch>
            <a:fillRect/>
          </a:stretch>
        </p:blipFill>
        <p:spPr>
          <a:xfrm>
            <a:off x="0" y="6173737"/>
            <a:ext cx="3443591" cy="663356"/>
          </a:xfrm>
          <a:prstGeom prst="rect">
            <a:avLst/>
          </a:prstGeom>
          <a:ln w="12700">
            <a:miter lim="400000"/>
          </a:ln>
        </p:spPr>
      </p:pic>
      <p:sp>
        <p:nvSpPr>
          <p:cNvPr id="115" name="Title Text"/>
          <p:cNvSpPr txBox="1">
            <a:spLocks noGrp="1"/>
          </p:cNvSpPr>
          <p:nvPr>
            <p:ph type="title"/>
          </p:nvPr>
        </p:nvSpPr>
        <p:spPr>
          <a:xfrm>
            <a:off x="252919" y="1123837"/>
            <a:ext cx="2947482" cy="4601184"/>
          </a:xfrm>
          <a:prstGeom prst="rect">
            <a:avLst/>
          </a:prstGeom>
        </p:spPr>
        <p:txBody>
          <a:bodyPr/>
          <a:lstStyle>
            <a:lvl1pPr>
              <a:defRPr sz="3600" spc="-60">
                <a:solidFill>
                  <a:srgbClr val="FFFFFF"/>
                </a:solidFill>
                <a:latin typeface="Corbel"/>
                <a:ea typeface="Corbel"/>
                <a:cs typeface="Corbel"/>
                <a:sym typeface="Corbel"/>
              </a:defRPr>
            </a:lvl1pPr>
          </a:lstStyle>
          <a:p>
            <a:r>
              <a:t>Title Text</a:t>
            </a:r>
          </a:p>
        </p:txBody>
      </p:sp>
      <p:sp>
        <p:nvSpPr>
          <p:cNvPr id="116" name="Body Level One…"/>
          <p:cNvSpPr txBox="1">
            <a:spLocks noGrp="1"/>
          </p:cNvSpPr>
          <p:nvPr>
            <p:ph type="body" idx="1"/>
          </p:nvPr>
        </p:nvSpPr>
        <p:spPr>
          <a:xfrm>
            <a:off x="3869268" y="864108"/>
            <a:ext cx="7315201" cy="5120641"/>
          </a:xfrm>
          <a:prstGeom prst="rect">
            <a:avLst/>
          </a:prstGeom>
        </p:spPr>
        <p:txBody>
          <a:bodyPr anchor="ctr"/>
          <a:lstStyle>
            <a:lvl1pPr marL="182879" indent="-182879">
              <a:spcBef>
                <a:spcPts val="1200"/>
              </a:spcBef>
              <a:buClr>
                <a:srgbClr val="3494BA"/>
              </a:buClr>
              <a:buFontTx/>
              <a:buChar char="●"/>
              <a:defRPr sz="2000">
                <a:solidFill>
                  <a:srgbClr val="595959"/>
                </a:solidFill>
                <a:latin typeface="Corbel"/>
                <a:ea typeface="Corbel"/>
                <a:cs typeface="Corbel"/>
                <a:sym typeface="Corbel"/>
              </a:defRPr>
            </a:lvl1pPr>
            <a:lvl2pPr marL="706119" indent="-203200">
              <a:spcBef>
                <a:spcPts val="1200"/>
              </a:spcBef>
              <a:buClr>
                <a:srgbClr val="3494BA"/>
              </a:buClr>
              <a:buFontTx/>
              <a:buChar char="●"/>
              <a:defRPr sz="2000">
                <a:solidFill>
                  <a:srgbClr val="595959"/>
                </a:solidFill>
                <a:latin typeface="Corbel"/>
                <a:ea typeface="Corbel"/>
                <a:cs typeface="Corbel"/>
                <a:sym typeface="Corbel"/>
              </a:defRPr>
            </a:lvl2pPr>
            <a:lvl3pPr marL="1188719" indent="-228600">
              <a:spcBef>
                <a:spcPts val="1200"/>
              </a:spcBef>
              <a:buClr>
                <a:srgbClr val="3494BA"/>
              </a:buClr>
              <a:buFontTx/>
              <a:buChar char="●"/>
              <a:defRPr sz="2000">
                <a:solidFill>
                  <a:srgbClr val="595959"/>
                </a:solidFill>
                <a:latin typeface="Corbel"/>
                <a:ea typeface="Corbel"/>
                <a:cs typeface="Corbel"/>
                <a:sym typeface="Corbel"/>
              </a:defRPr>
            </a:lvl3pPr>
            <a:lvl4pPr marL="1678577" indent="-261257">
              <a:spcBef>
                <a:spcPts val="1200"/>
              </a:spcBef>
              <a:buClr>
                <a:srgbClr val="3494BA"/>
              </a:buClr>
              <a:buFontTx/>
              <a:buChar char="●"/>
              <a:defRPr sz="2000">
                <a:solidFill>
                  <a:srgbClr val="595959"/>
                </a:solidFill>
                <a:latin typeface="Corbel"/>
                <a:ea typeface="Corbel"/>
                <a:cs typeface="Corbel"/>
                <a:sym typeface="Corbel"/>
              </a:defRPr>
            </a:lvl4pPr>
            <a:lvl5pPr marL="2135777" indent="-261257">
              <a:spcBef>
                <a:spcPts val="1200"/>
              </a:spcBef>
              <a:buClr>
                <a:srgbClr val="3494BA"/>
              </a:buClr>
              <a:buFontTx/>
              <a:buChar char="●"/>
              <a:defRPr sz="2000">
                <a:solidFill>
                  <a:srgbClr val="595959"/>
                </a:solidFill>
                <a:latin typeface="Corbel"/>
                <a:ea typeface="Corbel"/>
                <a:cs typeface="Corbel"/>
                <a:sym typeface="Corbel"/>
              </a:defRPr>
            </a:lvl5pPr>
          </a:lstStyle>
          <a:p>
            <a:r>
              <a:t>Body Level One</a:t>
            </a:r>
          </a:p>
          <a:p>
            <a:pPr lvl="1"/>
            <a:r>
              <a:t>Body Level Two</a:t>
            </a:r>
          </a:p>
          <a:p>
            <a:pPr lvl="2"/>
            <a:r>
              <a:t>Body Level Three</a:t>
            </a:r>
          </a:p>
          <a:p>
            <a:pPr lvl="3"/>
            <a:r>
              <a:t>Body Level Four</a:t>
            </a:r>
          </a:p>
          <a:p>
            <a:pPr lvl="4"/>
            <a:r>
              <a:t>Body Level Five</a:t>
            </a:r>
          </a:p>
        </p:txBody>
      </p:sp>
      <p:sp>
        <p:nvSpPr>
          <p:cNvPr id="117" name="Slide Number"/>
          <p:cNvSpPr txBox="1">
            <a:spLocks noGrp="1"/>
          </p:cNvSpPr>
          <p:nvPr>
            <p:ph type="sldNum" sz="quarter" idx="2"/>
          </p:nvPr>
        </p:nvSpPr>
        <p:spPr>
          <a:xfrm>
            <a:off x="10634134" y="6356350"/>
            <a:ext cx="332741" cy="345440"/>
          </a:xfrm>
          <a:prstGeom prst="rect">
            <a:avLst/>
          </a:prstGeom>
        </p:spPr>
        <p:txBody>
          <a:bodyPr/>
          <a:lstStyle>
            <a:lvl1pPr>
              <a:defRPr>
                <a:solidFill>
                  <a:srgbClr val="3494BA"/>
                </a:solidFill>
                <a:latin typeface="Corbel"/>
                <a:ea typeface="Corbel"/>
                <a:cs typeface="Corbel"/>
                <a:sym typeface="Corbel"/>
              </a:defRPr>
            </a:lvl1pPr>
          </a:lstStyle>
          <a:p>
            <a:fld id="{86CB4B4D-7CA3-9044-876B-883B54F8677D}" type="slidenum">
              <a:t>‹#›</a:t>
            </a:fld>
            <a:endParaRPr/>
          </a:p>
        </p:txBody>
      </p:sp>
    </p:spTree>
    <p:extLst>
      <p:ext uri="{BB962C8B-B14F-4D97-AF65-F5344CB8AC3E}">
        <p14:creationId xmlns:p14="http://schemas.microsoft.com/office/powerpoint/2010/main" val="651668089"/>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1_Section Header">
    <p:spTree>
      <p:nvGrpSpPr>
        <p:cNvPr id="1" name=""/>
        <p:cNvGrpSpPr/>
        <p:nvPr/>
      </p:nvGrpSpPr>
      <p:grpSpPr>
        <a:xfrm>
          <a:off x="0" y="0"/>
          <a:ext cx="0" cy="0"/>
          <a:chOff x="0" y="0"/>
          <a:chExt cx="0" cy="0"/>
        </a:xfrm>
      </p:grpSpPr>
      <p:sp>
        <p:nvSpPr>
          <p:cNvPr id="124" name="Rectangle 6"/>
          <p:cNvSpPr/>
          <p:nvPr/>
        </p:nvSpPr>
        <p:spPr>
          <a:xfrm>
            <a:off x="0" y="758951"/>
            <a:ext cx="3443591" cy="5330954"/>
          </a:xfrm>
          <a:prstGeom prst="rect">
            <a:avLst/>
          </a:prstGeom>
          <a:solidFill>
            <a:srgbClr val="2D4E75"/>
          </a:solidFill>
          <a:ln w="12700">
            <a:miter lim="400000"/>
          </a:ln>
        </p:spPr>
        <p:txBody>
          <a:bodyPr lIns="45719" rIns="45719"/>
          <a:lstStyle/>
          <a:p>
            <a:pPr>
              <a:defRPr>
                <a:latin typeface="Corbel"/>
                <a:ea typeface="Corbel"/>
                <a:cs typeface="Corbel"/>
                <a:sym typeface="Corbel"/>
              </a:defRPr>
            </a:pPr>
            <a:endParaRPr/>
          </a:p>
        </p:txBody>
      </p:sp>
      <p:sp>
        <p:nvSpPr>
          <p:cNvPr id="125"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defRPr>
                <a:latin typeface="Corbel"/>
                <a:ea typeface="Corbel"/>
                <a:cs typeface="Corbel"/>
                <a:sym typeface="Corbel"/>
              </a:defRPr>
            </a:pPr>
            <a:endParaRPr/>
          </a:p>
        </p:txBody>
      </p:sp>
      <p:pic>
        <p:nvPicPr>
          <p:cNvPr id="126" name="Picture 8" descr="Picture 8"/>
          <p:cNvPicPr>
            <a:picLocks noChangeAspect="1"/>
          </p:cNvPicPr>
          <p:nvPr/>
        </p:nvPicPr>
        <p:blipFill>
          <a:blip r:embed="rId2"/>
          <a:stretch>
            <a:fillRect/>
          </a:stretch>
        </p:blipFill>
        <p:spPr>
          <a:xfrm>
            <a:off x="10583553" y="6278714"/>
            <a:ext cx="1490327" cy="442761"/>
          </a:xfrm>
          <a:prstGeom prst="rect">
            <a:avLst/>
          </a:prstGeom>
          <a:ln w="12700">
            <a:miter lim="400000"/>
          </a:ln>
        </p:spPr>
      </p:pic>
      <p:pic>
        <p:nvPicPr>
          <p:cNvPr id="127" name="Picture 9" descr="Picture 9"/>
          <p:cNvPicPr>
            <a:picLocks noChangeAspect="1"/>
          </p:cNvPicPr>
          <p:nvPr/>
        </p:nvPicPr>
        <p:blipFill>
          <a:blip r:embed="rId3"/>
          <a:stretch>
            <a:fillRect/>
          </a:stretch>
        </p:blipFill>
        <p:spPr>
          <a:xfrm>
            <a:off x="9068213" y="6176464"/>
            <a:ext cx="1437824" cy="640281"/>
          </a:xfrm>
          <a:prstGeom prst="rect">
            <a:avLst/>
          </a:prstGeom>
          <a:ln w="12700">
            <a:miter lim="400000"/>
          </a:ln>
        </p:spPr>
      </p:pic>
      <p:pic>
        <p:nvPicPr>
          <p:cNvPr id="128" name="Picture 10" descr="Picture 10"/>
          <p:cNvPicPr>
            <a:picLocks noChangeAspect="1"/>
          </p:cNvPicPr>
          <p:nvPr/>
        </p:nvPicPr>
        <p:blipFill>
          <a:blip r:embed="rId4"/>
          <a:stretch>
            <a:fillRect/>
          </a:stretch>
        </p:blipFill>
        <p:spPr>
          <a:xfrm>
            <a:off x="0" y="6173737"/>
            <a:ext cx="3443591" cy="663356"/>
          </a:xfrm>
          <a:prstGeom prst="rect">
            <a:avLst/>
          </a:prstGeom>
          <a:ln w="12700">
            <a:miter lim="400000"/>
          </a:ln>
        </p:spPr>
      </p:pic>
      <p:sp>
        <p:nvSpPr>
          <p:cNvPr id="129" name="Title Text"/>
          <p:cNvSpPr txBox="1">
            <a:spLocks noGrp="1"/>
          </p:cNvSpPr>
          <p:nvPr>
            <p:ph type="title"/>
          </p:nvPr>
        </p:nvSpPr>
        <p:spPr>
          <a:xfrm>
            <a:off x="3867911" y="1298447"/>
            <a:ext cx="7315201" cy="3255266"/>
          </a:xfrm>
          <a:prstGeom prst="rect">
            <a:avLst/>
          </a:prstGeom>
        </p:spPr>
        <p:txBody>
          <a:bodyPr anchor="b"/>
          <a:lstStyle>
            <a:lvl1pPr>
              <a:defRPr sz="5900" spc="-100">
                <a:solidFill>
                  <a:srgbClr val="595959"/>
                </a:solidFill>
                <a:latin typeface="Corbel"/>
                <a:ea typeface="Corbel"/>
                <a:cs typeface="Corbel"/>
                <a:sym typeface="Corbel"/>
              </a:defRPr>
            </a:lvl1pPr>
          </a:lstStyle>
          <a:p>
            <a:r>
              <a:t>Title Text</a:t>
            </a:r>
          </a:p>
        </p:txBody>
      </p:sp>
      <p:sp>
        <p:nvSpPr>
          <p:cNvPr id="130" name="Body Level One…"/>
          <p:cNvSpPr txBox="1">
            <a:spLocks noGrp="1"/>
          </p:cNvSpPr>
          <p:nvPr>
            <p:ph type="body" sz="quarter" idx="1"/>
          </p:nvPr>
        </p:nvSpPr>
        <p:spPr>
          <a:xfrm>
            <a:off x="3886200" y="4672584"/>
            <a:ext cx="7315200" cy="914401"/>
          </a:xfrm>
          <a:prstGeom prst="rect">
            <a:avLst/>
          </a:prstGeom>
        </p:spPr>
        <p:txBody>
          <a:bodyPr/>
          <a:lstStyle>
            <a:lvl1pPr marL="0" indent="0">
              <a:spcBef>
                <a:spcPts val="1200"/>
              </a:spcBef>
              <a:buSzTx/>
              <a:buFontTx/>
              <a:buNone/>
              <a:defRPr sz="2200">
                <a:solidFill>
                  <a:srgbClr val="595959"/>
                </a:solidFill>
                <a:latin typeface="Corbel"/>
                <a:ea typeface="Corbel"/>
                <a:cs typeface="Corbel"/>
                <a:sym typeface="Corbel"/>
              </a:defRPr>
            </a:lvl1pPr>
            <a:lvl2pPr marL="0" indent="457200">
              <a:spcBef>
                <a:spcPts val="1200"/>
              </a:spcBef>
              <a:buSzTx/>
              <a:buFontTx/>
              <a:buNone/>
              <a:defRPr sz="2200">
                <a:solidFill>
                  <a:srgbClr val="595959"/>
                </a:solidFill>
                <a:latin typeface="Corbel"/>
                <a:ea typeface="Corbel"/>
                <a:cs typeface="Corbel"/>
                <a:sym typeface="Corbel"/>
              </a:defRPr>
            </a:lvl2pPr>
            <a:lvl3pPr marL="0" indent="914400">
              <a:spcBef>
                <a:spcPts val="1200"/>
              </a:spcBef>
              <a:buSzTx/>
              <a:buFontTx/>
              <a:buNone/>
              <a:defRPr sz="2200">
                <a:solidFill>
                  <a:srgbClr val="595959"/>
                </a:solidFill>
                <a:latin typeface="Corbel"/>
                <a:ea typeface="Corbel"/>
                <a:cs typeface="Corbel"/>
                <a:sym typeface="Corbel"/>
              </a:defRPr>
            </a:lvl3pPr>
            <a:lvl4pPr marL="0" indent="1371600">
              <a:spcBef>
                <a:spcPts val="1200"/>
              </a:spcBef>
              <a:buSzTx/>
              <a:buFontTx/>
              <a:buNone/>
              <a:defRPr sz="2200">
                <a:solidFill>
                  <a:srgbClr val="595959"/>
                </a:solidFill>
                <a:latin typeface="Corbel"/>
                <a:ea typeface="Corbel"/>
                <a:cs typeface="Corbel"/>
                <a:sym typeface="Corbel"/>
              </a:defRPr>
            </a:lvl4pPr>
            <a:lvl5pPr marL="0" indent="1828800">
              <a:spcBef>
                <a:spcPts val="1200"/>
              </a:spcBef>
              <a:buSzTx/>
              <a:buFontTx/>
              <a:buNone/>
              <a:defRPr sz="2200">
                <a:solidFill>
                  <a:srgbClr val="595959"/>
                </a:solidFill>
                <a:latin typeface="Corbel"/>
                <a:ea typeface="Corbel"/>
                <a:cs typeface="Corbel"/>
                <a:sym typeface="Corbel"/>
              </a:defRPr>
            </a:lvl5pPr>
          </a:lstStyle>
          <a:p>
            <a:r>
              <a:t>Body Level One</a:t>
            </a:r>
          </a:p>
          <a:p>
            <a:pPr lvl="1"/>
            <a:r>
              <a:t>Body Level Two</a:t>
            </a:r>
          </a:p>
          <a:p>
            <a:pPr lvl="2"/>
            <a:r>
              <a:t>Body Level Three</a:t>
            </a:r>
          </a:p>
          <a:p>
            <a:pPr lvl="3"/>
            <a:r>
              <a:t>Body Level Four</a:t>
            </a:r>
          </a:p>
          <a:p>
            <a:pPr lvl="4"/>
            <a:r>
              <a:t>Body Level Five</a:t>
            </a:r>
          </a:p>
        </p:txBody>
      </p:sp>
      <p:sp>
        <p:nvSpPr>
          <p:cNvPr id="131" name="Slide Number"/>
          <p:cNvSpPr txBox="1">
            <a:spLocks noGrp="1"/>
          </p:cNvSpPr>
          <p:nvPr>
            <p:ph type="sldNum" sz="quarter" idx="2"/>
          </p:nvPr>
        </p:nvSpPr>
        <p:spPr>
          <a:xfrm>
            <a:off x="10634134" y="6356350"/>
            <a:ext cx="332741" cy="345440"/>
          </a:xfrm>
          <a:prstGeom prst="rect">
            <a:avLst/>
          </a:prstGeom>
        </p:spPr>
        <p:txBody>
          <a:bodyPr/>
          <a:lstStyle>
            <a:lvl1pPr>
              <a:defRPr>
                <a:solidFill>
                  <a:srgbClr val="3494BA"/>
                </a:solidFill>
                <a:latin typeface="Corbel"/>
                <a:ea typeface="Corbel"/>
                <a:cs typeface="Corbel"/>
                <a:sym typeface="Corbel"/>
              </a:defRPr>
            </a:lvl1pPr>
          </a:lstStyle>
          <a:p>
            <a:fld id="{86CB4B4D-7CA3-9044-876B-883B54F8677D}" type="slidenum">
              <a:t>‹#›</a:t>
            </a:fld>
            <a:endParaRPr/>
          </a:p>
        </p:txBody>
      </p:sp>
    </p:spTree>
    <p:extLst>
      <p:ext uri="{BB962C8B-B14F-4D97-AF65-F5344CB8AC3E}">
        <p14:creationId xmlns:p14="http://schemas.microsoft.com/office/powerpoint/2010/main" val="3823982137"/>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sp>
        <p:nvSpPr>
          <p:cNvPr id="138" name="Rectangle 6"/>
          <p:cNvSpPr/>
          <p:nvPr/>
        </p:nvSpPr>
        <p:spPr>
          <a:xfrm>
            <a:off x="0" y="758951"/>
            <a:ext cx="3443591" cy="5330954"/>
          </a:xfrm>
          <a:prstGeom prst="rect">
            <a:avLst/>
          </a:prstGeom>
          <a:solidFill>
            <a:srgbClr val="2D4E75"/>
          </a:solidFill>
          <a:ln w="12700">
            <a:miter lim="400000"/>
          </a:ln>
        </p:spPr>
        <p:txBody>
          <a:bodyPr lIns="45719" rIns="45719"/>
          <a:lstStyle/>
          <a:p>
            <a:pPr>
              <a:defRPr>
                <a:latin typeface="Corbel"/>
                <a:ea typeface="Corbel"/>
                <a:cs typeface="Corbel"/>
                <a:sym typeface="Corbel"/>
              </a:defRPr>
            </a:pPr>
            <a:endParaRPr/>
          </a:p>
        </p:txBody>
      </p:sp>
      <p:sp>
        <p:nvSpPr>
          <p:cNvPr id="139"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defRPr>
                <a:latin typeface="Corbel"/>
                <a:ea typeface="Corbel"/>
                <a:cs typeface="Corbel"/>
                <a:sym typeface="Corbel"/>
              </a:defRPr>
            </a:pPr>
            <a:endParaRPr/>
          </a:p>
        </p:txBody>
      </p:sp>
      <p:pic>
        <p:nvPicPr>
          <p:cNvPr id="140" name="Picture 8" descr="Picture 8"/>
          <p:cNvPicPr>
            <a:picLocks noChangeAspect="1"/>
          </p:cNvPicPr>
          <p:nvPr/>
        </p:nvPicPr>
        <p:blipFill>
          <a:blip r:embed="rId2"/>
          <a:stretch>
            <a:fillRect/>
          </a:stretch>
        </p:blipFill>
        <p:spPr>
          <a:xfrm>
            <a:off x="10583553" y="6278714"/>
            <a:ext cx="1490327" cy="442761"/>
          </a:xfrm>
          <a:prstGeom prst="rect">
            <a:avLst/>
          </a:prstGeom>
          <a:ln w="12700">
            <a:miter lim="400000"/>
          </a:ln>
        </p:spPr>
      </p:pic>
      <p:pic>
        <p:nvPicPr>
          <p:cNvPr id="141" name="Picture 9" descr="Picture 9"/>
          <p:cNvPicPr>
            <a:picLocks noChangeAspect="1"/>
          </p:cNvPicPr>
          <p:nvPr/>
        </p:nvPicPr>
        <p:blipFill>
          <a:blip r:embed="rId3"/>
          <a:stretch>
            <a:fillRect/>
          </a:stretch>
        </p:blipFill>
        <p:spPr>
          <a:xfrm>
            <a:off x="9068213" y="6176464"/>
            <a:ext cx="1437824" cy="640281"/>
          </a:xfrm>
          <a:prstGeom prst="rect">
            <a:avLst/>
          </a:prstGeom>
          <a:ln w="12700">
            <a:miter lim="400000"/>
          </a:ln>
        </p:spPr>
      </p:pic>
      <p:pic>
        <p:nvPicPr>
          <p:cNvPr id="142" name="Picture 10" descr="Picture 10"/>
          <p:cNvPicPr>
            <a:picLocks noChangeAspect="1"/>
          </p:cNvPicPr>
          <p:nvPr/>
        </p:nvPicPr>
        <p:blipFill>
          <a:blip r:embed="rId4"/>
          <a:stretch>
            <a:fillRect/>
          </a:stretch>
        </p:blipFill>
        <p:spPr>
          <a:xfrm>
            <a:off x="0" y="6173737"/>
            <a:ext cx="3443591" cy="663356"/>
          </a:xfrm>
          <a:prstGeom prst="rect">
            <a:avLst/>
          </a:prstGeom>
          <a:ln w="12700">
            <a:miter lim="400000"/>
          </a:ln>
        </p:spPr>
      </p:pic>
      <p:sp>
        <p:nvSpPr>
          <p:cNvPr id="143" name="Title Text"/>
          <p:cNvSpPr txBox="1">
            <a:spLocks noGrp="1"/>
          </p:cNvSpPr>
          <p:nvPr>
            <p:ph type="title"/>
          </p:nvPr>
        </p:nvSpPr>
        <p:spPr>
          <a:xfrm>
            <a:off x="252919" y="1123837"/>
            <a:ext cx="2947482" cy="4601184"/>
          </a:xfrm>
          <a:prstGeom prst="rect">
            <a:avLst/>
          </a:prstGeom>
        </p:spPr>
        <p:txBody>
          <a:bodyPr/>
          <a:lstStyle>
            <a:lvl1pPr>
              <a:defRPr sz="3600" spc="-60">
                <a:solidFill>
                  <a:srgbClr val="FFFFFF"/>
                </a:solidFill>
                <a:latin typeface="Corbel"/>
                <a:ea typeface="Corbel"/>
                <a:cs typeface="Corbel"/>
                <a:sym typeface="Corbel"/>
              </a:defRPr>
            </a:lvl1pPr>
          </a:lstStyle>
          <a:p>
            <a:r>
              <a:t>Title Text</a:t>
            </a:r>
          </a:p>
        </p:txBody>
      </p:sp>
      <p:sp>
        <p:nvSpPr>
          <p:cNvPr id="144" name="Body Level One…"/>
          <p:cNvSpPr txBox="1">
            <a:spLocks noGrp="1"/>
          </p:cNvSpPr>
          <p:nvPr>
            <p:ph type="body" sz="half" idx="1"/>
          </p:nvPr>
        </p:nvSpPr>
        <p:spPr>
          <a:xfrm>
            <a:off x="3867911" y="868680"/>
            <a:ext cx="3474722" cy="5120641"/>
          </a:xfrm>
          <a:prstGeom prst="rect">
            <a:avLst/>
          </a:prstGeom>
        </p:spPr>
        <p:txBody>
          <a:bodyPr anchor="ctr"/>
          <a:lstStyle>
            <a:lvl1pPr marL="182879" indent="-182879">
              <a:spcBef>
                <a:spcPts val="1200"/>
              </a:spcBef>
              <a:buClr>
                <a:srgbClr val="3494BA"/>
              </a:buClr>
              <a:buFontTx/>
              <a:buChar char="●"/>
              <a:defRPr sz="2000">
                <a:solidFill>
                  <a:srgbClr val="595959"/>
                </a:solidFill>
                <a:latin typeface="Corbel"/>
                <a:ea typeface="Corbel"/>
                <a:cs typeface="Corbel"/>
                <a:sym typeface="Corbel"/>
              </a:defRPr>
            </a:lvl1pPr>
            <a:lvl2pPr marL="706119" indent="-203200">
              <a:spcBef>
                <a:spcPts val="1200"/>
              </a:spcBef>
              <a:buClr>
                <a:srgbClr val="3494BA"/>
              </a:buClr>
              <a:buFontTx/>
              <a:buChar char="●"/>
              <a:defRPr sz="2000">
                <a:solidFill>
                  <a:srgbClr val="595959"/>
                </a:solidFill>
                <a:latin typeface="Corbel"/>
                <a:ea typeface="Corbel"/>
                <a:cs typeface="Corbel"/>
                <a:sym typeface="Corbel"/>
              </a:defRPr>
            </a:lvl2pPr>
            <a:lvl3pPr marL="1188719" indent="-228600">
              <a:spcBef>
                <a:spcPts val="1200"/>
              </a:spcBef>
              <a:buClr>
                <a:srgbClr val="3494BA"/>
              </a:buClr>
              <a:buFontTx/>
              <a:buChar char="●"/>
              <a:defRPr sz="2000">
                <a:solidFill>
                  <a:srgbClr val="595959"/>
                </a:solidFill>
                <a:latin typeface="Corbel"/>
                <a:ea typeface="Corbel"/>
                <a:cs typeface="Corbel"/>
                <a:sym typeface="Corbel"/>
              </a:defRPr>
            </a:lvl3pPr>
            <a:lvl4pPr marL="1678577" indent="-261257">
              <a:spcBef>
                <a:spcPts val="1200"/>
              </a:spcBef>
              <a:buClr>
                <a:srgbClr val="3494BA"/>
              </a:buClr>
              <a:buFontTx/>
              <a:buChar char="●"/>
              <a:defRPr sz="2000">
                <a:solidFill>
                  <a:srgbClr val="595959"/>
                </a:solidFill>
                <a:latin typeface="Corbel"/>
                <a:ea typeface="Corbel"/>
                <a:cs typeface="Corbel"/>
                <a:sym typeface="Corbel"/>
              </a:defRPr>
            </a:lvl4pPr>
            <a:lvl5pPr marL="2135777" indent="-261257">
              <a:spcBef>
                <a:spcPts val="1200"/>
              </a:spcBef>
              <a:buClr>
                <a:srgbClr val="3494BA"/>
              </a:buClr>
              <a:buFontTx/>
              <a:buChar char="●"/>
              <a:defRPr sz="2000">
                <a:solidFill>
                  <a:srgbClr val="595959"/>
                </a:solidFill>
                <a:latin typeface="Corbel"/>
                <a:ea typeface="Corbel"/>
                <a:cs typeface="Corbel"/>
                <a:sym typeface="Corbel"/>
              </a:defRPr>
            </a:lvl5pPr>
          </a:lstStyle>
          <a:p>
            <a:r>
              <a:t>Body Level One</a:t>
            </a:r>
          </a:p>
          <a:p>
            <a:pPr lvl="1"/>
            <a:r>
              <a:t>Body Level Two</a:t>
            </a:r>
          </a:p>
          <a:p>
            <a:pPr lvl="2"/>
            <a:r>
              <a:t>Body Level Three</a:t>
            </a:r>
          </a:p>
          <a:p>
            <a:pPr lvl="3"/>
            <a:r>
              <a:t>Body Level Four</a:t>
            </a:r>
          </a:p>
          <a:p>
            <a:pPr lvl="4"/>
            <a:r>
              <a:t>Body Level Five</a:t>
            </a:r>
          </a:p>
        </p:txBody>
      </p:sp>
      <p:sp>
        <p:nvSpPr>
          <p:cNvPr id="145" name="Slide Number"/>
          <p:cNvSpPr txBox="1">
            <a:spLocks noGrp="1"/>
          </p:cNvSpPr>
          <p:nvPr>
            <p:ph type="sldNum" sz="quarter" idx="2"/>
          </p:nvPr>
        </p:nvSpPr>
        <p:spPr>
          <a:xfrm>
            <a:off x="10634134" y="6356350"/>
            <a:ext cx="332741" cy="345440"/>
          </a:xfrm>
          <a:prstGeom prst="rect">
            <a:avLst/>
          </a:prstGeom>
        </p:spPr>
        <p:txBody>
          <a:bodyPr/>
          <a:lstStyle>
            <a:lvl1pPr>
              <a:defRPr>
                <a:solidFill>
                  <a:srgbClr val="3494BA"/>
                </a:solidFill>
                <a:latin typeface="Corbel"/>
                <a:ea typeface="Corbel"/>
                <a:cs typeface="Corbel"/>
                <a:sym typeface="Corbel"/>
              </a:defRPr>
            </a:lvl1pPr>
          </a:lstStyle>
          <a:p>
            <a:fld id="{86CB4B4D-7CA3-9044-876B-883B54F8677D}" type="slidenum">
              <a:t>‹#›</a:t>
            </a:fld>
            <a:endParaRPr/>
          </a:p>
        </p:txBody>
      </p:sp>
    </p:spTree>
    <p:extLst>
      <p:ext uri="{BB962C8B-B14F-4D97-AF65-F5344CB8AC3E}">
        <p14:creationId xmlns:p14="http://schemas.microsoft.com/office/powerpoint/2010/main" val="960855577"/>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1_Comparison">
    <p:spTree>
      <p:nvGrpSpPr>
        <p:cNvPr id="1" name=""/>
        <p:cNvGrpSpPr/>
        <p:nvPr/>
      </p:nvGrpSpPr>
      <p:grpSpPr>
        <a:xfrm>
          <a:off x="0" y="0"/>
          <a:ext cx="0" cy="0"/>
          <a:chOff x="0" y="0"/>
          <a:chExt cx="0" cy="0"/>
        </a:xfrm>
      </p:grpSpPr>
      <p:sp>
        <p:nvSpPr>
          <p:cNvPr id="152" name="Rectangle 6"/>
          <p:cNvSpPr/>
          <p:nvPr/>
        </p:nvSpPr>
        <p:spPr>
          <a:xfrm>
            <a:off x="0" y="758951"/>
            <a:ext cx="3443591" cy="5330954"/>
          </a:xfrm>
          <a:prstGeom prst="rect">
            <a:avLst/>
          </a:prstGeom>
          <a:solidFill>
            <a:srgbClr val="2D4E75"/>
          </a:solidFill>
          <a:ln w="12700">
            <a:miter lim="400000"/>
          </a:ln>
        </p:spPr>
        <p:txBody>
          <a:bodyPr lIns="45719" rIns="45719"/>
          <a:lstStyle/>
          <a:p>
            <a:pPr>
              <a:defRPr>
                <a:latin typeface="Corbel"/>
                <a:ea typeface="Corbel"/>
                <a:cs typeface="Corbel"/>
                <a:sym typeface="Corbel"/>
              </a:defRPr>
            </a:pPr>
            <a:endParaRPr/>
          </a:p>
        </p:txBody>
      </p:sp>
      <p:sp>
        <p:nvSpPr>
          <p:cNvPr id="153"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defRPr>
                <a:latin typeface="Corbel"/>
                <a:ea typeface="Corbel"/>
                <a:cs typeface="Corbel"/>
                <a:sym typeface="Corbel"/>
              </a:defRPr>
            </a:pPr>
            <a:endParaRPr/>
          </a:p>
        </p:txBody>
      </p:sp>
      <p:pic>
        <p:nvPicPr>
          <p:cNvPr id="154" name="Picture 8" descr="Picture 8"/>
          <p:cNvPicPr>
            <a:picLocks noChangeAspect="1"/>
          </p:cNvPicPr>
          <p:nvPr/>
        </p:nvPicPr>
        <p:blipFill>
          <a:blip r:embed="rId2"/>
          <a:stretch>
            <a:fillRect/>
          </a:stretch>
        </p:blipFill>
        <p:spPr>
          <a:xfrm>
            <a:off x="10583553" y="6278714"/>
            <a:ext cx="1490327" cy="442761"/>
          </a:xfrm>
          <a:prstGeom prst="rect">
            <a:avLst/>
          </a:prstGeom>
          <a:ln w="12700">
            <a:miter lim="400000"/>
          </a:ln>
        </p:spPr>
      </p:pic>
      <p:pic>
        <p:nvPicPr>
          <p:cNvPr id="155" name="Picture 9" descr="Picture 9"/>
          <p:cNvPicPr>
            <a:picLocks noChangeAspect="1"/>
          </p:cNvPicPr>
          <p:nvPr/>
        </p:nvPicPr>
        <p:blipFill>
          <a:blip r:embed="rId3"/>
          <a:stretch>
            <a:fillRect/>
          </a:stretch>
        </p:blipFill>
        <p:spPr>
          <a:xfrm>
            <a:off x="9068213" y="6176464"/>
            <a:ext cx="1437824" cy="640281"/>
          </a:xfrm>
          <a:prstGeom prst="rect">
            <a:avLst/>
          </a:prstGeom>
          <a:ln w="12700">
            <a:miter lim="400000"/>
          </a:ln>
        </p:spPr>
      </p:pic>
      <p:pic>
        <p:nvPicPr>
          <p:cNvPr id="156" name="Picture 10" descr="Picture 10"/>
          <p:cNvPicPr>
            <a:picLocks noChangeAspect="1"/>
          </p:cNvPicPr>
          <p:nvPr/>
        </p:nvPicPr>
        <p:blipFill>
          <a:blip r:embed="rId4"/>
          <a:stretch>
            <a:fillRect/>
          </a:stretch>
        </p:blipFill>
        <p:spPr>
          <a:xfrm>
            <a:off x="0" y="6173737"/>
            <a:ext cx="3443591" cy="663356"/>
          </a:xfrm>
          <a:prstGeom prst="rect">
            <a:avLst/>
          </a:prstGeom>
          <a:ln w="12700">
            <a:miter lim="400000"/>
          </a:ln>
        </p:spPr>
      </p:pic>
      <p:sp>
        <p:nvSpPr>
          <p:cNvPr id="157" name="Title Text"/>
          <p:cNvSpPr txBox="1">
            <a:spLocks noGrp="1"/>
          </p:cNvSpPr>
          <p:nvPr>
            <p:ph type="title"/>
          </p:nvPr>
        </p:nvSpPr>
        <p:spPr>
          <a:xfrm>
            <a:off x="252919" y="1123837"/>
            <a:ext cx="2947482" cy="4601184"/>
          </a:xfrm>
          <a:prstGeom prst="rect">
            <a:avLst/>
          </a:prstGeom>
        </p:spPr>
        <p:txBody>
          <a:bodyPr/>
          <a:lstStyle>
            <a:lvl1pPr>
              <a:defRPr sz="3600" spc="-60">
                <a:solidFill>
                  <a:srgbClr val="FFFFFF"/>
                </a:solidFill>
                <a:latin typeface="Corbel"/>
                <a:ea typeface="Corbel"/>
                <a:cs typeface="Corbel"/>
                <a:sym typeface="Corbel"/>
              </a:defRPr>
            </a:lvl1pPr>
          </a:lstStyle>
          <a:p>
            <a:r>
              <a:t>Title Text</a:t>
            </a:r>
          </a:p>
        </p:txBody>
      </p:sp>
      <p:sp>
        <p:nvSpPr>
          <p:cNvPr id="158" name="Body Level One…"/>
          <p:cNvSpPr txBox="1">
            <a:spLocks noGrp="1"/>
          </p:cNvSpPr>
          <p:nvPr>
            <p:ph type="body" sz="quarter" idx="1"/>
          </p:nvPr>
        </p:nvSpPr>
        <p:spPr>
          <a:xfrm>
            <a:off x="3867911" y="1023585"/>
            <a:ext cx="3474722" cy="807721"/>
          </a:xfrm>
          <a:prstGeom prst="rect">
            <a:avLst/>
          </a:prstGeom>
        </p:spPr>
        <p:txBody>
          <a:bodyPr anchor="b"/>
          <a:lstStyle>
            <a:lvl1pPr marL="0" indent="0">
              <a:spcBef>
                <a:spcPts val="0"/>
              </a:spcBef>
              <a:buSzTx/>
              <a:buFontTx/>
              <a:buNone/>
              <a:defRPr sz="2000">
                <a:solidFill>
                  <a:srgbClr val="595959"/>
                </a:solidFill>
                <a:latin typeface="Corbel"/>
                <a:ea typeface="Corbel"/>
                <a:cs typeface="Corbel"/>
                <a:sym typeface="Corbel"/>
              </a:defRPr>
            </a:lvl1pPr>
            <a:lvl2pPr marL="0" indent="457200">
              <a:spcBef>
                <a:spcPts val="0"/>
              </a:spcBef>
              <a:buSzTx/>
              <a:buFontTx/>
              <a:buNone/>
              <a:defRPr sz="2000">
                <a:solidFill>
                  <a:srgbClr val="595959"/>
                </a:solidFill>
                <a:latin typeface="Corbel"/>
                <a:ea typeface="Corbel"/>
                <a:cs typeface="Corbel"/>
                <a:sym typeface="Corbel"/>
              </a:defRPr>
            </a:lvl2pPr>
            <a:lvl3pPr marL="0" indent="914400">
              <a:spcBef>
                <a:spcPts val="0"/>
              </a:spcBef>
              <a:buSzTx/>
              <a:buFontTx/>
              <a:buNone/>
              <a:defRPr sz="2000">
                <a:solidFill>
                  <a:srgbClr val="595959"/>
                </a:solidFill>
                <a:latin typeface="Corbel"/>
                <a:ea typeface="Corbel"/>
                <a:cs typeface="Corbel"/>
                <a:sym typeface="Corbel"/>
              </a:defRPr>
            </a:lvl3pPr>
            <a:lvl4pPr marL="0" indent="1371600">
              <a:spcBef>
                <a:spcPts val="0"/>
              </a:spcBef>
              <a:buSzTx/>
              <a:buFontTx/>
              <a:buNone/>
              <a:defRPr sz="2000">
                <a:solidFill>
                  <a:srgbClr val="595959"/>
                </a:solidFill>
                <a:latin typeface="Corbel"/>
                <a:ea typeface="Corbel"/>
                <a:cs typeface="Corbel"/>
                <a:sym typeface="Corbel"/>
              </a:defRPr>
            </a:lvl4pPr>
            <a:lvl5pPr marL="0" indent="1828800">
              <a:spcBef>
                <a:spcPts val="0"/>
              </a:spcBef>
              <a:buSzTx/>
              <a:buFontTx/>
              <a:buNone/>
              <a:defRPr sz="2000">
                <a:solidFill>
                  <a:srgbClr val="595959"/>
                </a:solidFill>
                <a:latin typeface="Corbel"/>
                <a:ea typeface="Corbel"/>
                <a:cs typeface="Corbel"/>
                <a:sym typeface="Corbel"/>
              </a:defRPr>
            </a:lvl5pPr>
          </a:lstStyle>
          <a:p>
            <a:r>
              <a:t>Body Level One</a:t>
            </a:r>
          </a:p>
          <a:p>
            <a:pPr lvl="1"/>
            <a:r>
              <a:t>Body Level Two</a:t>
            </a:r>
          </a:p>
          <a:p>
            <a:pPr lvl="2"/>
            <a:r>
              <a:t>Body Level Three</a:t>
            </a:r>
          </a:p>
          <a:p>
            <a:pPr lvl="3"/>
            <a:r>
              <a:t>Body Level Four</a:t>
            </a:r>
          </a:p>
          <a:p>
            <a:pPr lvl="4"/>
            <a:r>
              <a:t>Body Level Five</a:t>
            </a:r>
          </a:p>
        </p:txBody>
      </p:sp>
      <p:sp>
        <p:nvSpPr>
          <p:cNvPr id="159" name="Text Placeholder 4"/>
          <p:cNvSpPr>
            <a:spLocks noGrp="1"/>
          </p:cNvSpPr>
          <p:nvPr>
            <p:ph type="body" sz="quarter" idx="13"/>
          </p:nvPr>
        </p:nvSpPr>
        <p:spPr>
          <a:xfrm>
            <a:off x="7818463" y="1023585"/>
            <a:ext cx="3474721" cy="813172"/>
          </a:xfrm>
          <a:prstGeom prst="rect">
            <a:avLst/>
          </a:prstGeom>
        </p:spPr>
        <p:txBody>
          <a:bodyPr anchor="b"/>
          <a:lstStyle/>
          <a:p>
            <a:pPr marL="0" indent="0">
              <a:spcBef>
                <a:spcPts val="0"/>
              </a:spcBef>
              <a:buSzTx/>
              <a:buFontTx/>
              <a:buNone/>
              <a:defRPr sz="2000">
                <a:solidFill>
                  <a:srgbClr val="595959"/>
                </a:solidFill>
                <a:latin typeface="Corbel"/>
                <a:ea typeface="Corbel"/>
                <a:cs typeface="Corbel"/>
                <a:sym typeface="Corbel"/>
              </a:defRPr>
            </a:pPr>
            <a:endParaRPr/>
          </a:p>
        </p:txBody>
      </p:sp>
      <p:sp>
        <p:nvSpPr>
          <p:cNvPr id="160" name="Slide Number"/>
          <p:cNvSpPr txBox="1">
            <a:spLocks noGrp="1"/>
          </p:cNvSpPr>
          <p:nvPr>
            <p:ph type="sldNum" sz="quarter" idx="2"/>
          </p:nvPr>
        </p:nvSpPr>
        <p:spPr>
          <a:xfrm>
            <a:off x="10634134" y="6356350"/>
            <a:ext cx="332741" cy="345440"/>
          </a:xfrm>
          <a:prstGeom prst="rect">
            <a:avLst/>
          </a:prstGeom>
        </p:spPr>
        <p:txBody>
          <a:bodyPr/>
          <a:lstStyle>
            <a:lvl1pPr>
              <a:defRPr>
                <a:solidFill>
                  <a:srgbClr val="3494BA"/>
                </a:solidFill>
                <a:latin typeface="Corbel"/>
                <a:ea typeface="Corbel"/>
                <a:cs typeface="Corbel"/>
                <a:sym typeface="Corbel"/>
              </a:defRPr>
            </a:lvl1pPr>
          </a:lstStyle>
          <a:p>
            <a:fld id="{86CB4B4D-7CA3-9044-876B-883B54F8677D}" type="slidenum">
              <a:t>‹#›</a:t>
            </a:fld>
            <a:endParaRPr/>
          </a:p>
        </p:txBody>
      </p:sp>
    </p:spTree>
    <p:extLst>
      <p:ext uri="{BB962C8B-B14F-4D97-AF65-F5344CB8AC3E}">
        <p14:creationId xmlns:p14="http://schemas.microsoft.com/office/powerpoint/2010/main" val="1168700139"/>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1_Title Only">
    <p:spTree>
      <p:nvGrpSpPr>
        <p:cNvPr id="1" name=""/>
        <p:cNvGrpSpPr/>
        <p:nvPr/>
      </p:nvGrpSpPr>
      <p:grpSpPr>
        <a:xfrm>
          <a:off x="0" y="0"/>
          <a:ext cx="0" cy="0"/>
          <a:chOff x="0" y="0"/>
          <a:chExt cx="0" cy="0"/>
        </a:xfrm>
      </p:grpSpPr>
      <p:sp>
        <p:nvSpPr>
          <p:cNvPr id="167" name="Rectangle 6"/>
          <p:cNvSpPr/>
          <p:nvPr/>
        </p:nvSpPr>
        <p:spPr>
          <a:xfrm>
            <a:off x="0" y="758951"/>
            <a:ext cx="3443591" cy="5330954"/>
          </a:xfrm>
          <a:prstGeom prst="rect">
            <a:avLst/>
          </a:prstGeom>
          <a:solidFill>
            <a:srgbClr val="2D4E75"/>
          </a:solidFill>
          <a:ln w="12700">
            <a:miter lim="400000"/>
          </a:ln>
        </p:spPr>
        <p:txBody>
          <a:bodyPr lIns="45719" rIns="45719"/>
          <a:lstStyle/>
          <a:p>
            <a:pPr>
              <a:defRPr>
                <a:latin typeface="Corbel"/>
                <a:ea typeface="Corbel"/>
                <a:cs typeface="Corbel"/>
                <a:sym typeface="Corbel"/>
              </a:defRPr>
            </a:pPr>
            <a:endParaRPr/>
          </a:p>
        </p:txBody>
      </p:sp>
      <p:sp>
        <p:nvSpPr>
          <p:cNvPr id="168"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defRPr>
                <a:latin typeface="Corbel"/>
                <a:ea typeface="Corbel"/>
                <a:cs typeface="Corbel"/>
                <a:sym typeface="Corbel"/>
              </a:defRPr>
            </a:pPr>
            <a:endParaRPr/>
          </a:p>
        </p:txBody>
      </p:sp>
      <p:pic>
        <p:nvPicPr>
          <p:cNvPr id="169" name="Picture 8" descr="Picture 8"/>
          <p:cNvPicPr>
            <a:picLocks noChangeAspect="1"/>
          </p:cNvPicPr>
          <p:nvPr/>
        </p:nvPicPr>
        <p:blipFill>
          <a:blip r:embed="rId2"/>
          <a:stretch>
            <a:fillRect/>
          </a:stretch>
        </p:blipFill>
        <p:spPr>
          <a:xfrm>
            <a:off x="10583553" y="6278714"/>
            <a:ext cx="1490327" cy="442761"/>
          </a:xfrm>
          <a:prstGeom prst="rect">
            <a:avLst/>
          </a:prstGeom>
          <a:ln w="12700">
            <a:miter lim="400000"/>
          </a:ln>
        </p:spPr>
      </p:pic>
      <p:pic>
        <p:nvPicPr>
          <p:cNvPr id="170" name="Picture 9" descr="Picture 9"/>
          <p:cNvPicPr>
            <a:picLocks noChangeAspect="1"/>
          </p:cNvPicPr>
          <p:nvPr/>
        </p:nvPicPr>
        <p:blipFill>
          <a:blip r:embed="rId3"/>
          <a:stretch>
            <a:fillRect/>
          </a:stretch>
        </p:blipFill>
        <p:spPr>
          <a:xfrm>
            <a:off x="9068213" y="6176464"/>
            <a:ext cx="1437824" cy="640281"/>
          </a:xfrm>
          <a:prstGeom prst="rect">
            <a:avLst/>
          </a:prstGeom>
          <a:ln w="12700">
            <a:miter lim="400000"/>
          </a:ln>
        </p:spPr>
      </p:pic>
      <p:pic>
        <p:nvPicPr>
          <p:cNvPr id="171" name="Picture 10" descr="Picture 10"/>
          <p:cNvPicPr>
            <a:picLocks noChangeAspect="1"/>
          </p:cNvPicPr>
          <p:nvPr/>
        </p:nvPicPr>
        <p:blipFill>
          <a:blip r:embed="rId4"/>
          <a:stretch>
            <a:fillRect/>
          </a:stretch>
        </p:blipFill>
        <p:spPr>
          <a:xfrm>
            <a:off x="0" y="6173737"/>
            <a:ext cx="3443591" cy="663356"/>
          </a:xfrm>
          <a:prstGeom prst="rect">
            <a:avLst/>
          </a:prstGeom>
          <a:ln w="12700">
            <a:miter lim="400000"/>
          </a:ln>
        </p:spPr>
      </p:pic>
      <p:sp>
        <p:nvSpPr>
          <p:cNvPr id="172" name="Title Text"/>
          <p:cNvSpPr txBox="1">
            <a:spLocks noGrp="1"/>
          </p:cNvSpPr>
          <p:nvPr>
            <p:ph type="title"/>
          </p:nvPr>
        </p:nvSpPr>
        <p:spPr>
          <a:xfrm>
            <a:off x="252919" y="1123837"/>
            <a:ext cx="2947482" cy="4601184"/>
          </a:xfrm>
          <a:prstGeom prst="rect">
            <a:avLst/>
          </a:prstGeom>
        </p:spPr>
        <p:txBody>
          <a:bodyPr/>
          <a:lstStyle>
            <a:lvl1pPr>
              <a:defRPr sz="3600" spc="-60">
                <a:solidFill>
                  <a:srgbClr val="FFFFFF"/>
                </a:solidFill>
                <a:latin typeface="Corbel"/>
                <a:ea typeface="Corbel"/>
                <a:cs typeface="Corbel"/>
                <a:sym typeface="Corbel"/>
              </a:defRPr>
            </a:lvl1pPr>
          </a:lstStyle>
          <a:p>
            <a:r>
              <a:t>Title Text</a:t>
            </a:r>
          </a:p>
        </p:txBody>
      </p:sp>
      <p:sp>
        <p:nvSpPr>
          <p:cNvPr id="173" name="Slide Number"/>
          <p:cNvSpPr txBox="1">
            <a:spLocks noGrp="1"/>
          </p:cNvSpPr>
          <p:nvPr>
            <p:ph type="sldNum" sz="quarter" idx="2"/>
          </p:nvPr>
        </p:nvSpPr>
        <p:spPr>
          <a:xfrm>
            <a:off x="10634134" y="6356350"/>
            <a:ext cx="332741" cy="345440"/>
          </a:xfrm>
          <a:prstGeom prst="rect">
            <a:avLst/>
          </a:prstGeom>
        </p:spPr>
        <p:txBody>
          <a:bodyPr/>
          <a:lstStyle>
            <a:lvl1pPr>
              <a:defRPr>
                <a:solidFill>
                  <a:srgbClr val="3494BA"/>
                </a:solidFill>
                <a:latin typeface="Corbel"/>
                <a:ea typeface="Corbel"/>
                <a:cs typeface="Corbel"/>
                <a:sym typeface="Corbel"/>
              </a:defRPr>
            </a:lvl1pPr>
          </a:lstStyle>
          <a:p>
            <a:fld id="{86CB4B4D-7CA3-9044-876B-883B54F8677D}" type="slidenum">
              <a:t>‹#›</a:t>
            </a:fld>
            <a:endParaRPr/>
          </a:p>
        </p:txBody>
      </p:sp>
    </p:spTree>
    <p:extLst>
      <p:ext uri="{BB962C8B-B14F-4D97-AF65-F5344CB8AC3E}">
        <p14:creationId xmlns:p14="http://schemas.microsoft.com/office/powerpoint/2010/main" val="3309867792"/>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pic>
        <p:nvPicPr>
          <p:cNvPr id="180" name="Picture 7" descr="Picture 7"/>
          <p:cNvPicPr>
            <a:picLocks noChangeAspect="1"/>
          </p:cNvPicPr>
          <p:nvPr/>
        </p:nvPicPr>
        <p:blipFill>
          <a:blip r:embed="rId2"/>
          <a:stretch>
            <a:fillRect/>
          </a:stretch>
        </p:blipFill>
        <p:spPr>
          <a:xfrm>
            <a:off x="10181952" y="6191043"/>
            <a:ext cx="1825937" cy="542467"/>
          </a:xfrm>
          <a:prstGeom prst="rect">
            <a:avLst/>
          </a:prstGeom>
          <a:ln w="12700">
            <a:miter lim="400000"/>
          </a:ln>
        </p:spPr>
      </p:pic>
      <p:pic>
        <p:nvPicPr>
          <p:cNvPr id="181" name="Picture 8" descr="Picture 8"/>
          <p:cNvPicPr>
            <a:picLocks noChangeAspect="1"/>
          </p:cNvPicPr>
          <p:nvPr/>
        </p:nvPicPr>
        <p:blipFill>
          <a:blip r:embed="rId3"/>
          <a:stretch>
            <a:fillRect/>
          </a:stretch>
        </p:blipFill>
        <p:spPr>
          <a:xfrm>
            <a:off x="8509537" y="6113252"/>
            <a:ext cx="1672415" cy="744748"/>
          </a:xfrm>
          <a:prstGeom prst="rect">
            <a:avLst/>
          </a:prstGeom>
          <a:ln w="12700">
            <a:miter lim="400000"/>
          </a:ln>
        </p:spPr>
      </p:pic>
      <p:pic>
        <p:nvPicPr>
          <p:cNvPr id="182" name="Picture 9" descr="Picture 9"/>
          <p:cNvPicPr>
            <a:picLocks noChangeAspect="1"/>
          </p:cNvPicPr>
          <p:nvPr/>
        </p:nvPicPr>
        <p:blipFill>
          <a:blip r:embed="rId4"/>
          <a:stretch>
            <a:fillRect/>
          </a:stretch>
        </p:blipFill>
        <p:spPr>
          <a:xfrm>
            <a:off x="0" y="6173737"/>
            <a:ext cx="3443591" cy="663356"/>
          </a:xfrm>
          <a:prstGeom prst="rect">
            <a:avLst/>
          </a:prstGeom>
          <a:ln w="12700">
            <a:miter lim="400000"/>
          </a:ln>
        </p:spPr>
      </p:pic>
      <p:sp>
        <p:nvSpPr>
          <p:cNvPr id="183" name="Slide Number"/>
          <p:cNvSpPr txBox="1">
            <a:spLocks noGrp="1"/>
          </p:cNvSpPr>
          <p:nvPr>
            <p:ph type="sldNum" sz="quarter" idx="2"/>
          </p:nvPr>
        </p:nvSpPr>
        <p:spPr>
          <a:xfrm>
            <a:off x="10634134" y="6356350"/>
            <a:ext cx="332741" cy="345440"/>
          </a:xfrm>
          <a:prstGeom prst="rect">
            <a:avLst/>
          </a:prstGeom>
        </p:spPr>
        <p:txBody>
          <a:bodyPr/>
          <a:lstStyle>
            <a:lvl1pPr>
              <a:defRPr>
                <a:solidFill>
                  <a:srgbClr val="3494BA"/>
                </a:solidFill>
                <a:latin typeface="Corbel"/>
                <a:ea typeface="Corbel"/>
                <a:cs typeface="Corbel"/>
                <a:sym typeface="Corbel"/>
              </a:defRPr>
            </a:lvl1pPr>
          </a:lstStyle>
          <a:p>
            <a:fld id="{86CB4B4D-7CA3-9044-876B-883B54F8677D}" type="slidenum">
              <a:t>‹#›</a:t>
            </a:fld>
            <a:endParaRPr/>
          </a:p>
        </p:txBody>
      </p:sp>
    </p:spTree>
    <p:extLst>
      <p:ext uri="{BB962C8B-B14F-4D97-AF65-F5344CB8AC3E}">
        <p14:creationId xmlns:p14="http://schemas.microsoft.com/office/powerpoint/2010/main" val="3321459043"/>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1_Content with Caption">
    <p:spTree>
      <p:nvGrpSpPr>
        <p:cNvPr id="1" name=""/>
        <p:cNvGrpSpPr/>
        <p:nvPr/>
      </p:nvGrpSpPr>
      <p:grpSpPr>
        <a:xfrm>
          <a:off x="0" y="0"/>
          <a:ext cx="0" cy="0"/>
          <a:chOff x="0" y="0"/>
          <a:chExt cx="0" cy="0"/>
        </a:xfrm>
      </p:grpSpPr>
      <p:sp>
        <p:nvSpPr>
          <p:cNvPr id="190" name="Rectangle 6"/>
          <p:cNvSpPr/>
          <p:nvPr/>
        </p:nvSpPr>
        <p:spPr>
          <a:xfrm>
            <a:off x="0" y="758951"/>
            <a:ext cx="3443591" cy="5330954"/>
          </a:xfrm>
          <a:prstGeom prst="rect">
            <a:avLst/>
          </a:prstGeom>
          <a:solidFill>
            <a:srgbClr val="2D4E75"/>
          </a:solidFill>
          <a:ln w="12700">
            <a:miter lim="400000"/>
          </a:ln>
        </p:spPr>
        <p:txBody>
          <a:bodyPr lIns="45719" rIns="45719"/>
          <a:lstStyle/>
          <a:p>
            <a:pPr>
              <a:defRPr>
                <a:latin typeface="Corbel"/>
                <a:ea typeface="Corbel"/>
                <a:cs typeface="Corbel"/>
                <a:sym typeface="Corbel"/>
              </a:defRPr>
            </a:pPr>
            <a:endParaRPr/>
          </a:p>
        </p:txBody>
      </p:sp>
      <p:sp>
        <p:nvSpPr>
          <p:cNvPr id="191"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defRPr>
                <a:latin typeface="Corbel"/>
                <a:ea typeface="Corbel"/>
                <a:cs typeface="Corbel"/>
                <a:sym typeface="Corbel"/>
              </a:defRPr>
            </a:pPr>
            <a:endParaRPr/>
          </a:p>
        </p:txBody>
      </p:sp>
      <p:pic>
        <p:nvPicPr>
          <p:cNvPr id="192" name="Picture 8" descr="Picture 8"/>
          <p:cNvPicPr>
            <a:picLocks noChangeAspect="1"/>
          </p:cNvPicPr>
          <p:nvPr/>
        </p:nvPicPr>
        <p:blipFill>
          <a:blip r:embed="rId2"/>
          <a:stretch>
            <a:fillRect/>
          </a:stretch>
        </p:blipFill>
        <p:spPr>
          <a:xfrm>
            <a:off x="10583553" y="6278714"/>
            <a:ext cx="1490327" cy="442761"/>
          </a:xfrm>
          <a:prstGeom prst="rect">
            <a:avLst/>
          </a:prstGeom>
          <a:ln w="12700">
            <a:miter lim="400000"/>
          </a:ln>
        </p:spPr>
      </p:pic>
      <p:pic>
        <p:nvPicPr>
          <p:cNvPr id="193" name="Picture 9" descr="Picture 9"/>
          <p:cNvPicPr>
            <a:picLocks noChangeAspect="1"/>
          </p:cNvPicPr>
          <p:nvPr/>
        </p:nvPicPr>
        <p:blipFill>
          <a:blip r:embed="rId3"/>
          <a:stretch>
            <a:fillRect/>
          </a:stretch>
        </p:blipFill>
        <p:spPr>
          <a:xfrm>
            <a:off x="9068213" y="6176464"/>
            <a:ext cx="1437824" cy="640281"/>
          </a:xfrm>
          <a:prstGeom prst="rect">
            <a:avLst/>
          </a:prstGeom>
          <a:ln w="12700">
            <a:miter lim="400000"/>
          </a:ln>
        </p:spPr>
      </p:pic>
      <p:pic>
        <p:nvPicPr>
          <p:cNvPr id="194" name="Picture 10" descr="Picture 10"/>
          <p:cNvPicPr>
            <a:picLocks noChangeAspect="1"/>
          </p:cNvPicPr>
          <p:nvPr/>
        </p:nvPicPr>
        <p:blipFill>
          <a:blip r:embed="rId4"/>
          <a:stretch>
            <a:fillRect/>
          </a:stretch>
        </p:blipFill>
        <p:spPr>
          <a:xfrm>
            <a:off x="0" y="6173737"/>
            <a:ext cx="3443591" cy="663356"/>
          </a:xfrm>
          <a:prstGeom prst="rect">
            <a:avLst/>
          </a:prstGeom>
          <a:ln w="12700">
            <a:miter lim="400000"/>
          </a:ln>
        </p:spPr>
      </p:pic>
      <p:sp>
        <p:nvSpPr>
          <p:cNvPr id="195" name="Title Text"/>
          <p:cNvSpPr txBox="1">
            <a:spLocks noGrp="1"/>
          </p:cNvSpPr>
          <p:nvPr>
            <p:ph type="title"/>
          </p:nvPr>
        </p:nvSpPr>
        <p:spPr>
          <a:xfrm>
            <a:off x="256031" y="1143000"/>
            <a:ext cx="2834641" cy="2377440"/>
          </a:xfrm>
          <a:prstGeom prst="rect">
            <a:avLst/>
          </a:prstGeom>
        </p:spPr>
        <p:txBody>
          <a:bodyPr anchor="b"/>
          <a:lstStyle>
            <a:lvl1pPr>
              <a:defRPr sz="3200" spc="-60">
                <a:solidFill>
                  <a:srgbClr val="FFFFFF"/>
                </a:solidFill>
                <a:latin typeface="Corbel"/>
                <a:ea typeface="Corbel"/>
                <a:cs typeface="Corbel"/>
                <a:sym typeface="Corbel"/>
              </a:defRPr>
            </a:lvl1pPr>
          </a:lstStyle>
          <a:p>
            <a:r>
              <a:t>Title Text</a:t>
            </a:r>
          </a:p>
        </p:txBody>
      </p:sp>
      <p:sp>
        <p:nvSpPr>
          <p:cNvPr id="196" name="Body Level One…"/>
          <p:cNvSpPr txBox="1">
            <a:spLocks noGrp="1"/>
          </p:cNvSpPr>
          <p:nvPr>
            <p:ph type="body" idx="1"/>
          </p:nvPr>
        </p:nvSpPr>
        <p:spPr>
          <a:xfrm>
            <a:off x="3867911" y="868680"/>
            <a:ext cx="7315201" cy="5120641"/>
          </a:xfrm>
          <a:prstGeom prst="rect">
            <a:avLst/>
          </a:prstGeom>
        </p:spPr>
        <p:txBody>
          <a:bodyPr anchor="ctr"/>
          <a:lstStyle>
            <a:lvl1pPr marL="182879" indent="-182879">
              <a:spcBef>
                <a:spcPts val="1200"/>
              </a:spcBef>
              <a:buClr>
                <a:srgbClr val="3494BA"/>
              </a:buClr>
              <a:buFontTx/>
              <a:buChar char="●"/>
              <a:defRPr sz="2000">
                <a:solidFill>
                  <a:srgbClr val="595959"/>
                </a:solidFill>
                <a:latin typeface="Corbel"/>
                <a:ea typeface="Corbel"/>
                <a:cs typeface="Corbel"/>
                <a:sym typeface="Corbel"/>
              </a:defRPr>
            </a:lvl1pPr>
            <a:lvl2pPr marL="706119" indent="-203200">
              <a:spcBef>
                <a:spcPts val="1200"/>
              </a:spcBef>
              <a:buClr>
                <a:srgbClr val="3494BA"/>
              </a:buClr>
              <a:buFontTx/>
              <a:buChar char="●"/>
              <a:defRPr sz="2000">
                <a:solidFill>
                  <a:srgbClr val="595959"/>
                </a:solidFill>
                <a:latin typeface="Corbel"/>
                <a:ea typeface="Corbel"/>
                <a:cs typeface="Corbel"/>
                <a:sym typeface="Corbel"/>
              </a:defRPr>
            </a:lvl2pPr>
            <a:lvl3pPr marL="1188719" indent="-228600">
              <a:spcBef>
                <a:spcPts val="1200"/>
              </a:spcBef>
              <a:buClr>
                <a:srgbClr val="3494BA"/>
              </a:buClr>
              <a:buFontTx/>
              <a:buChar char="●"/>
              <a:defRPr sz="2000">
                <a:solidFill>
                  <a:srgbClr val="595959"/>
                </a:solidFill>
                <a:latin typeface="Corbel"/>
                <a:ea typeface="Corbel"/>
                <a:cs typeface="Corbel"/>
                <a:sym typeface="Corbel"/>
              </a:defRPr>
            </a:lvl3pPr>
            <a:lvl4pPr marL="1678577" indent="-261257">
              <a:spcBef>
                <a:spcPts val="1200"/>
              </a:spcBef>
              <a:buClr>
                <a:srgbClr val="3494BA"/>
              </a:buClr>
              <a:buFontTx/>
              <a:buChar char="●"/>
              <a:defRPr sz="2000">
                <a:solidFill>
                  <a:srgbClr val="595959"/>
                </a:solidFill>
                <a:latin typeface="Corbel"/>
                <a:ea typeface="Corbel"/>
                <a:cs typeface="Corbel"/>
                <a:sym typeface="Corbel"/>
              </a:defRPr>
            </a:lvl4pPr>
            <a:lvl5pPr marL="2135777" indent="-261257">
              <a:spcBef>
                <a:spcPts val="1200"/>
              </a:spcBef>
              <a:buClr>
                <a:srgbClr val="3494BA"/>
              </a:buClr>
              <a:buFontTx/>
              <a:buChar char="●"/>
              <a:defRPr sz="2000">
                <a:solidFill>
                  <a:srgbClr val="595959"/>
                </a:solidFill>
                <a:latin typeface="Corbel"/>
                <a:ea typeface="Corbel"/>
                <a:cs typeface="Corbel"/>
                <a:sym typeface="Corbel"/>
              </a:defRPr>
            </a:lvl5pPr>
          </a:lstStyle>
          <a:p>
            <a:r>
              <a:t>Body Level One</a:t>
            </a:r>
          </a:p>
          <a:p>
            <a:pPr lvl="1"/>
            <a:r>
              <a:t>Body Level Two</a:t>
            </a:r>
          </a:p>
          <a:p>
            <a:pPr lvl="2"/>
            <a:r>
              <a:t>Body Level Three</a:t>
            </a:r>
          </a:p>
          <a:p>
            <a:pPr lvl="3"/>
            <a:r>
              <a:t>Body Level Four</a:t>
            </a:r>
          </a:p>
          <a:p>
            <a:pPr lvl="4"/>
            <a:r>
              <a:t>Body Level Five</a:t>
            </a:r>
          </a:p>
        </p:txBody>
      </p:sp>
      <p:sp>
        <p:nvSpPr>
          <p:cNvPr id="197" name="Text Placeholder 3"/>
          <p:cNvSpPr>
            <a:spLocks noGrp="1"/>
          </p:cNvSpPr>
          <p:nvPr>
            <p:ph type="body" sz="quarter" idx="13"/>
          </p:nvPr>
        </p:nvSpPr>
        <p:spPr>
          <a:xfrm>
            <a:off x="256032" y="3494175"/>
            <a:ext cx="2834640" cy="2321991"/>
          </a:xfrm>
          <a:prstGeom prst="rect">
            <a:avLst/>
          </a:prstGeom>
        </p:spPr>
        <p:txBody>
          <a:bodyPr/>
          <a:lstStyle/>
          <a:p>
            <a:pPr marL="0" indent="0">
              <a:lnSpc>
                <a:spcPct val="100000"/>
              </a:lnSpc>
              <a:spcBef>
                <a:spcPts val="1200"/>
              </a:spcBef>
              <a:buSzTx/>
              <a:buFontTx/>
              <a:buNone/>
              <a:defRPr sz="1400">
                <a:solidFill>
                  <a:srgbClr val="FFFFFF"/>
                </a:solidFill>
                <a:latin typeface="Corbel"/>
                <a:ea typeface="Corbel"/>
                <a:cs typeface="Corbel"/>
                <a:sym typeface="Corbel"/>
              </a:defRPr>
            </a:pPr>
            <a:endParaRPr/>
          </a:p>
        </p:txBody>
      </p:sp>
      <p:sp>
        <p:nvSpPr>
          <p:cNvPr id="198" name="Slide Number"/>
          <p:cNvSpPr txBox="1">
            <a:spLocks noGrp="1"/>
          </p:cNvSpPr>
          <p:nvPr>
            <p:ph type="sldNum" sz="quarter" idx="2"/>
          </p:nvPr>
        </p:nvSpPr>
        <p:spPr>
          <a:xfrm>
            <a:off x="10634134" y="6356350"/>
            <a:ext cx="332741" cy="345440"/>
          </a:xfrm>
          <a:prstGeom prst="rect">
            <a:avLst/>
          </a:prstGeom>
        </p:spPr>
        <p:txBody>
          <a:bodyPr/>
          <a:lstStyle>
            <a:lvl1pPr>
              <a:defRPr>
                <a:solidFill>
                  <a:srgbClr val="3494BA"/>
                </a:solidFill>
                <a:latin typeface="Corbel"/>
                <a:ea typeface="Corbel"/>
                <a:cs typeface="Corbel"/>
                <a:sym typeface="Corbel"/>
              </a:defRPr>
            </a:lvl1pPr>
          </a:lstStyle>
          <a:p>
            <a:fld id="{86CB4B4D-7CA3-9044-876B-883B54F8677D}" type="slidenum">
              <a:t>‹#›</a:t>
            </a:fld>
            <a:endParaRPr/>
          </a:p>
        </p:txBody>
      </p:sp>
    </p:spTree>
    <p:extLst>
      <p:ext uri="{BB962C8B-B14F-4D97-AF65-F5344CB8AC3E}">
        <p14:creationId xmlns:p14="http://schemas.microsoft.com/office/powerpoint/2010/main" val="3205200614"/>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2_Title Slide">
    <p:spTree>
      <p:nvGrpSpPr>
        <p:cNvPr id="1" name=""/>
        <p:cNvGrpSpPr/>
        <p:nvPr/>
      </p:nvGrpSpPr>
      <p:grpSpPr>
        <a:xfrm>
          <a:off x="0" y="0"/>
          <a:ext cx="0" cy="0"/>
          <a:chOff x="0" y="0"/>
          <a:chExt cx="0" cy="0"/>
        </a:xfrm>
      </p:grpSpPr>
      <p:sp>
        <p:nvSpPr>
          <p:cNvPr id="220" name="Rectangle 6"/>
          <p:cNvSpPr/>
          <p:nvPr/>
        </p:nvSpPr>
        <p:spPr>
          <a:xfrm>
            <a:off x="0" y="761998"/>
            <a:ext cx="9141619" cy="5334003"/>
          </a:xfrm>
          <a:prstGeom prst="rect">
            <a:avLst/>
          </a:prstGeom>
          <a:solidFill>
            <a:srgbClr val="4A7090"/>
          </a:solidFill>
          <a:ln w="12700">
            <a:miter lim="400000"/>
          </a:ln>
        </p:spPr>
        <p:txBody>
          <a:bodyPr lIns="45719" rIns="45719"/>
          <a:lstStyle/>
          <a:p>
            <a:pPr>
              <a:defRPr>
                <a:latin typeface="Corbel"/>
                <a:ea typeface="Corbel"/>
                <a:cs typeface="Corbel"/>
                <a:sym typeface="Corbel"/>
              </a:defRPr>
            </a:pPr>
            <a:endParaRPr/>
          </a:p>
        </p:txBody>
      </p:sp>
      <p:sp>
        <p:nvSpPr>
          <p:cNvPr id="221" name="Rectangle 7"/>
          <p:cNvSpPr/>
          <p:nvPr/>
        </p:nvSpPr>
        <p:spPr>
          <a:xfrm>
            <a:off x="9270262" y="761998"/>
            <a:ext cx="2925319" cy="5334003"/>
          </a:xfrm>
          <a:prstGeom prst="rect">
            <a:avLst/>
          </a:prstGeom>
          <a:solidFill>
            <a:srgbClr val="C8C8C8">
              <a:alpha val="49804"/>
            </a:srgbClr>
          </a:solidFill>
          <a:ln w="12700">
            <a:miter lim="400000"/>
          </a:ln>
        </p:spPr>
        <p:txBody>
          <a:bodyPr lIns="45719" rIns="45719"/>
          <a:lstStyle/>
          <a:p>
            <a:pPr>
              <a:defRPr>
                <a:latin typeface="Corbel"/>
                <a:ea typeface="Corbel"/>
                <a:cs typeface="Corbel"/>
                <a:sym typeface="Corbel"/>
              </a:defRPr>
            </a:pPr>
            <a:endParaRPr/>
          </a:p>
        </p:txBody>
      </p:sp>
      <p:sp>
        <p:nvSpPr>
          <p:cNvPr id="222" name="Title Text"/>
          <p:cNvSpPr txBox="1">
            <a:spLocks noGrp="1"/>
          </p:cNvSpPr>
          <p:nvPr>
            <p:ph type="title"/>
          </p:nvPr>
        </p:nvSpPr>
        <p:spPr>
          <a:xfrm>
            <a:off x="1069847" y="1298447"/>
            <a:ext cx="7315201" cy="3255266"/>
          </a:xfrm>
          <a:prstGeom prst="rect">
            <a:avLst/>
          </a:prstGeom>
        </p:spPr>
        <p:txBody>
          <a:bodyPr anchor="b"/>
          <a:lstStyle>
            <a:lvl1pPr>
              <a:defRPr sz="5900" spc="-100">
                <a:solidFill>
                  <a:srgbClr val="FFFFFF"/>
                </a:solidFill>
                <a:latin typeface="Corbel"/>
                <a:ea typeface="Corbel"/>
                <a:cs typeface="Corbel"/>
                <a:sym typeface="Corbel"/>
              </a:defRPr>
            </a:lvl1pPr>
          </a:lstStyle>
          <a:p>
            <a:r>
              <a:t>Title Text</a:t>
            </a:r>
          </a:p>
        </p:txBody>
      </p:sp>
      <p:sp>
        <p:nvSpPr>
          <p:cNvPr id="223" name="Body Level One…"/>
          <p:cNvSpPr txBox="1">
            <a:spLocks noGrp="1"/>
          </p:cNvSpPr>
          <p:nvPr>
            <p:ph type="body" sz="quarter" idx="1"/>
          </p:nvPr>
        </p:nvSpPr>
        <p:spPr>
          <a:xfrm>
            <a:off x="1100015" y="4670245"/>
            <a:ext cx="7315201" cy="914401"/>
          </a:xfrm>
          <a:prstGeom prst="rect">
            <a:avLst/>
          </a:prstGeom>
        </p:spPr>
        <p:txBody>
          <a:bodyPr/>
          <a:lstStyle>
            <a:lvl1pPr marL="0" indent="0">
              <a:spcBef>
                <a:spcPts val="1200"/>
              </a:spcBef>
              <a:buSzTx/>
              <a:buFontTx/>
              <a:buNone/>
              <a:defRPr sz="2200">
                <a:solidFill>
                  <a:srgbClr val="D4EAF3"/>
                </a:solidFill>
                <a:latin typeface="Corbel"/>
                <a:ea typeface="Corbel"/>
                <a:cs typeface="Corbel"/>
                <a:sym typeface="Corbel"/>
              </a:defRPr>
            </a:lvl1pPr>
            <a:lvl2pPr marL="0" indent="457200">
              <a:spcBef>
                <a:spcPts val="1200"/>
              </a:spcBef>
              <a:buSzTx/>
              <a:buFontTx/>
              <a:buNone/>
              <a:defRPr sz="2200">
                <a:solidFill>
                  <a:srgbClr val="D4EAF3"/>
                </a:solidFill>
                <a:latin typeface="Corbel"/>
                <a:ea typeface="Corbel"/>
                <a:cs typeface="Corbel"/>
                <a:sym typeface="Corbel"/>
              </a:defRPr>
            </a:lvl2pPr>
            <a:lvl3pPr marL="0" indent="914400">
              <a:spcBef>
                <a:spcPts val="1200"/>
              </a:spcBef>
              <a:buSzTx/>
              <a:buFontTx/>
              <a:buNone/>
              <a:defRPr sz="2200">
                <a:solidFill>
                  <a:srgbClr val="D4EAF3"/>
                </a:solidFill>
                <a:latin typeface="Corbel"/>
                <a:ea typeface="Corbel"/>
                <a:cs typeface="Corbel"/>
                <a:sym typeface="Corbel"/>
              </a:defRPr>
            </a:lvl3pPr>
            <a:lvl4pPr marL="0" indent="1371600">
              <a:spcBef>
                <a:spcPts val="1200"/>
              </a:spcBef>
              <a:buSzTx/>
              <a:buFontTx/>
              <a:buNone/>
              <a:defRPr sz="2200">
                <a:solidFill>
                  <a:srgbClr val="D4EAF3"/>
                </a:solidFill>
                <a:latin typeface="Corbel"/>
                <a:ea typeface="Corbel"/>
                <a:cs typeface="Corbel"/>
                <a:sym typeface="Corbel"/>
              </a:defRPr>
            </a:lvl4pPr>
            <a:lvl5pPr marL="0" indent="1828800">
              <a:spcBef>
                <a:spcPts val="1200"/>
              </a:spcBef>
              <a:buSzTx/>
              <a:buFontTx/>
              <a:buNone/>
              <a:defRPr sz="2200">
                <a:solidFill>
                  <a:srgbClr val="D4EAF3"/>
                </a:solidFill>
                <a:latin typeface="Corbel"/>
                <a:ea typeface="Corbel"/>
                <a:cs typeface="Corbel"/>
                <a:sym typeface="Corbel"/>
              </a:defRPr>
            </a:lvl5pPr>
          </a:lstStyle>
          <a:p>
            <a:r>
              <a:t>Body Level One</a:t>
            </a:r>
          </a:p>
          <a:p>
            <a:pPr lvl="1"/>
            <a:r>
              <a:t>Body Level Two</a:t>
            </a:r>
          </a:p>
          <a:p>
            <a:pPr lvl="2"/>
            <a:r>
              <a:t>Body Level Three</a:t>
            </a:r>
          </a:p>
          <a:p>
            <a:pPr lvl="3"/>
            <a:r>
              <a:t>Body Level Four</a:t>
            </a:r>
          </a:p>
          <a:p>
            <a:pPr lvl="4"/>
            <a:r>
              <a:t>Body Level Five</a:t>
            </a:r>
          </a:p>
        </p:txBody>
      </p:sp>
      <p:sp>
        <p:nvSpPr>
          <p:cNvPr id="224" name="Slide Number"/>
          <p:cNvSpPr txBox="1">
            <a:spLocks noGrp="1"/>
          </p:cNvSpPr>
          <p:nvPr>
            <p:ph type="sldNum" sz="quarter" idx="2"/>
          </p:nvPr>
        </p:nvSpPr>
        <p:spPr>
          <a:xfrm>
            <a:off x="10634134" y="6356350"/>
            <a:ext cx="332741" cy="345440"/>
          </a:xfrm>
          <a:prstGeom prst="rect">
            <a:avLst/>
          </a:prstGeom>
        </p:spPr>
        <p:txBody>
          <a:bodyPr/>
          <a:lstStyle>
            <a:lvl1pPr defTabSz="457200">
              <a:defRPr>
                <a:latin typeface="Corbel"/>
                <a:ea typeface="Corbel"/>
                <a:cs typeface="Corbel"/>
                <a:sym typeface="Corbel"/>
              </a:defRPr>
            </a:lvl1pPr>
          </a:lstStyle>
          <a:p>
            <a:fld id="{86CB4B4D-7CA3-9044-876B-883B54F8677D}" type="slidenum">
              <a:t>‹#›</a:t>
            </a:fld>
            <a:endParaRPr/>
          </a:p>
        </p:txBody>
      </p:sp>
    </p:spTree>
    <p:extLst>
      <p:ext uri="{BB962C8B-B14F-4D97-AF65-F5344CB8AC3E}">
        <p14:creationId xmlns:p14="http://schemas.microsoft.com/office/powerpoint/2010/main" val="3012588544"/>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sp>
        <p:nvSpPr>
          <p:cNvPr id="231" name="Rectangle 6"/>
          <p:cNvSpPr/>
          <p:nvPr/>
        </p:nvSpPr>
        <p:spPr>
          <a:xfrm>
            <a:off x="0" y="758951"/>
            <a:ext cx="3443591" cy="5330954"/>
          </a:xfrm>
          <a:prstGeom prst="rect">
            <a:avLst/>
          </a:prstGeom>
          <a:solidFill>
            <a:srgbClr val="2D4E75"/>
          </a:solidFill>
          <a:ln w="12700">
            <a:miter lim="400000"/>
          </a:ln>
        </p:spPr>
        <p:txBody>
          <a:bodyPr lIns="45719" rIns="45719"/>
          <a:lstStyle/>
          <a:p>
            <a:pPr>
              <a:defRPr>
                <a:latin typeface="Corbel"/>
                <a:ea typeface="Corbel"/>
                <a:cs typeface="Corbel"/>
                <a:sym typeface="Corbel"/>
              </a:defRPr>
            </a:pPr>
            <a:endParaRPr/>
          </a:p>
        </p:txBody>
      </p:sp>
      <p:sp>
        <p:nvSpPr>
          <p:cNvPr id="232"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defRPr>
                <a:latin typeface="Corbel"/>
                <a:ea typeface="Corbel"/>
                <a:cs typeface="Corbel"/>
                <a:sym typeface="Corbel"/>
              </a:defRPr>
            </a:pPr>
            <a:endParaRPr/>
          </a:p>
        </p:txBody>
      </p:sp>
      <p:pic>
        <p:nvPicPr>
          <p:cNvPr id="233" name="Picture 8" descr="Picture 8"/>
          <p:cNvPicPr>
            <a:picLocks noChangeAspect="1"/>
          </p:cNvPicPr>
          <p:nvPr/>
        </p:nvPicPr>
        <p:blipFill>
          <a:blip r:embed="rId2"/>
          <a:stretch>
            <a:fillRect/>
          </a:stretch>
        </p:blipFill>
        <p:spPr>
          <a:xfrm>
            <a:off x="10181952" y="6191043"/>
            <a:ext cx="1825937" cy="542467"/>
          </a:xfrm>
          <a:prstGeom prst="rect">
            <a:avLst/>
          </a:prstGeom>
          <a:ln w="12700">
            <a:miter lim="400000"/>
          </a:ln>
        </p:spPr>
      </p:pic>
      <p:pic>
        <p:nvPicPr>
          <p:cNvPr id="234" name="Picture 9" descr="Picture 9"/>
          <p:cNvPicPr>
            <a:picLocks noChangeAspect="1"/>
          </p:cNvPicPr>
          <p:nvPr/>
        </p:nvPicPr>
        <p:blipFill>
          <a:blip r:embed="rId3"/>
          <a:stretch>
            <a:fillRect/>
          </a:stretch>
        </p:blipFill>
        <p:spPr>
          <a:xfrm>
            <a:off x="8509537" y="6113252"/>
            <a:ext cx="1672415" cy="744748"/>
          </a:xfrm>
          <a:prstGeom prst="rect">
            <a:avLst/>
          </a:prstGeom>
          <a:ln w="12700">
            <a:miter lim="400000"/>
          </a:ln>
        </p:spPr>
      </p:pic>
      <p:pic>
        <p:nvPicPr>
          <p:cNvPr id="235" name="Picture 10" descr="Picture 10"/>
          <p:cNvPicPr>
            <a:picLocks noChangeAspect="1"/>
          </p:cNvPicPr>
          <p:nvPr/>
        </p:nvPicPr>
        <p:blipFill>
          <a:blip r:embed="rId4"/>
          <a:stretch>
            <a:fillRect/>
          </a:stretch>
        </p:blipFill>
        <p:spPr>
          <a:xfrm>
            <a:off x="0" y="6173737"/>
            <a:ext cx="3443591" cy="663356"/>
          </a:xfrm>
          <a:prstGeom prst="rect">
            <a:avLst/>
          </a:prstGeom>
          <a:ln w="12700">
            <a:miter lim="400000"/>
          </a:ln>
        </p:spPr>
      </p:pic>
      <p:sp>
        <p:nvSpPr>
          <p:cNvPr id="236" name="Title Text"/>
          <p:cNvSpPr txBox="1">
            <a:spLocks noGrp="1"/>
          </p:cNvSpPr>
          <p:nvPr>
            <p:ph type="title"/>
          </p:nvPr>
        </p:nvSpPr>
        <p:spPr>
          <a:xfrm>
            <a:off x="252919" y="1123837"/>
            <a:ext cx="2947482" cy="4601184"/>
          </a:xfrm>
          <a:prstGeom prst="rect">
            <a:avLst/>
          </a:prstGeom>
        </p:spPr>
        <p:txBody>
          <a:bodyPr/>
          <a:lstStyle>
            <a:lvl1pPr>
              <a:defRPr sz="3600" spc="-60">
                <a:solidFill>
                  <a:srgbClr val="FFFFFF"/>
                </a:solidFill>
                <a:latin typeface="Corbel"/>
                <a:ea typeface="Corbel"/>
                <a:cs typeface="Corbel"/>
                <a:sym typeface="Corbel"/>
              </a:defRPr>
            </a:lvl1pPr>
          </a:lstStyle>
          <a:p>
            <a:r>
              <a:t>Title Text</a:t>
            </a:r>
          </a:p>
        </p:txBody>
      </p:sp>
      <p:sp>
        <p:nvSpPr>
          <p:cNvPr id="237" name="Body Level One…"/>
          <p:cNvSpPr txBox="1">
            <a:spLocks noGrp="1"/>
          </p:cNvSpPr>
          <p:nvPr>
            <p:ph type="body" idx="1"/>
          </p:nvPr>
        </p:nvSpPr>
        <p:spPr>
          <a:xfrm>
            <a:off x="3869268" y="864108"/>
            <a:ext cx="7315201" cy="5120641"/>
          </a:xfrm>
          <a:prstGeom prst="rect">
            <a:avLst/>
          </a:prstGeom>
        </p:spPr>
        <p:txBody>
          <a:bodyPr anchor="ctr"/>
          <a:lstStyle>
            <a:lvl1pPr marL="182879" indent="-182879">
              <a:spcBef>
                <a:spcPts val="1200"/>
              </a:spcBef>
              <a:buClr>
                <a:srgbClr val="3494BA"/>
              </a:buClr>
              <a:buFontTx/>
              <a:buChar char="●"/>
              <a:defRPr sz="2000">
                <a:solidFill>
                  <a:srgbClr val="595959"/>
                </a:solidFill>
                <a:latin typeface="Corbel"/>
                <a:ea typeface="Corbel"/>
                <a:cs typeface="Corbel"/>
                <a:sym typeface="Corbel"/>
              </a:defRPr>
            </a:lvl1pPr>
            <a:lvl2pPr marL="706119" indent="-203200">
              <a:spcBef>
                <a:spcPts val="1200"/>
              </a:spcBef>
              <a:buClr>
                <a:srgbClr val="3494BA"/>
              </a:buClr>
              <a:buFontTx/>
              <a:buChar char="●"/>
              <a:defRPr sz="2000">
                <a:solidFill>
                  <a:srgbClr val="595959"/>
                </a:solidFill>
                <a:latin typeface="Corbel"/>
                <a:ea typeface="Corbel"/>
                <a:cs typeface="Corbel"/>
                <a:sym typeface="Corbel"/>
              </a:defRPr>
            </a:lvl2pPr>
            <a:lvl3pPr marL="1188719" indent="-228600">
              <a:spcBef>
                <a:spcPts val="1200"/>
              </a:spcBef>
              <a:buClr>
                <a:srgbClr val="3494BA"/>
              </a:buClr>
              <a:buFontTx/>
              <a:buChar char="●"/>
              <a:defRPr sz="2000">
                <a:solidFill>
                  <a:srgbClr val="595959"/>
                </a:solidFill>
                <a:latin typeface="Corbel"/>
                <a:ea typeface="Corbel"/>
                <a:cs typeface="Corbel"/>
                <a:sym typeface="Corbel"/>
              </a:defRPr>
            </a:lvl3pPr>
            <a:lvl4pPr marL="1678577" indent="-261257">
              <a:spcBef>
                <a:spcPts val="1200"/>
              </a:spcBef>
              <a:buClr>
                <a:srgbClr val="3494BA"/>
              </a:buClr>
              <a:buFontTx/>
              <a:buChar char="●"/>
              <a:defRPr sz="2000">
                <a:solidFill>
                  <a:srgbClr val="595959"/>
                </a:solidFill>
                <a:latin typeface="Corbel"/>
                <a:ea typeface="Corbel"/>
                <a:cs typeface="Corbel"/>
                <a:sym typeface="Corbel"/>
              </a:defRPr>
            </a:lvl4pPr>
            <a:lvl5pPr marL="2135777" indent="-261257">
              <a:spcBef>
                <a:spcPts val="1200"/>
              </a:spcBef>
              <a:buClr>
                <a:srgbClr val="3494BA"/>
              </a:buClr>
              <a:buFontTx/>
              <a:buChar char="●"/>
              <a:defRPr sz="2000">
                <a:solidFill>
                  <a:srgbClr val="595959"/>
                </a:solidFill>
                <a:latin typeface="Corbel"/>
                <a:ea typeface="Corbel"/>
                <a:cs typeface="Corbel"/>
                <a:sym typeface="Corbel"/>
              </a:defRPr>
            </a:lvl5pPr>
          </a:lstStyle>
          <a:p>
            <a:r>
              <a:t>Body Level One</a:t>
            </a:r>
          </a:p>
          <a:p>
            <a:pPr lvl="1"/>
            <a:r>
              <a:t>Body Level Two</a:t>
            </a:r>
          </a:p>
          <a:p>
            <a:pPr lvl="2"/>
            <a:r>
              <a:t>Body Level Three</a:t>
            </a:r>
          </a:p>
          <a:p>
            <a:pPr lvl="3"/>
            <a:r>
              <a:t>Body Level Four</a:t>
            </a:r>
          </a:p>
          <a:p>
            <a:pPr lvl="4"/>
            <a:r>
              <a:t>Body Level Five</a:t>
            </a:r>
          </a:p>
        </p:txBody>
      </p:sp>
      <p:sp>
        <p:nvSpPr>
          <p:cNvPr id="238" name="Slide Number"/>
          <p:cNvSpPr txBox="1">
            <a:spLocks noGrp="1"/>
          </p:cNvSpPr>
          <p:nvPr>
            <p:ph type="sldNum" sz="quarter" idx="2"/>
          </p:nvPr>
        </p:nvSpPr>
        <p:spPr>
          <a:xfrm>
            <a:off x="10634134" y="6356350"/>
            <a:ext cx="332741" cy="345440"/>
          </a:xfrm>
          <a:prstGeom prst="rect">
            <a:avLst/>
          </a:prstGeom>
        </p:spPr>
        <p:txBody>
          <a:bodyPr/>
          <a:lstStyle>
            <a:lvl1pPr defTabSz="457200">
              <a:defRPr>
                <a:latin typeface="Corbel"/>
                <a:ea typeface="Corbel"/>
                <a:cs typeface="Corbel"/>
                <a:sym typeface="Corbel"/>
              </a:defRPr>
            </a:lvl1pPr>
          </a:lstStyle>
          <a:p>
            <a:fld id="{86CB4B4D-7CA3-9044-876B-883B54F8677D}" type="slidenum">
              <a:t>‹#›</a:t>
            </a:fld>
            <a:endParaRPr/>
          </a:p>
        </p:txBody>
      </p:sp>
    </p:spTree>
    <p:extLst>
      <p:ext uri="{BB962C8B-B14F-4D97-AF65-F5344CB8AC3E}">
        <p14:creationId xmlns:p14="http://schemas.microsoft.com/office/powerpoint/2010/main" val="712727160"/>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2_Section Header">
    <p:spTree>
      <p:nvGrpSpPr>
        <p:cNvPr id="1" name=""/>
        <p:cNvGrpSpPr/>
        <p:nvPr/>
      </p:nvGrpSpPr>
      <p:grpSpPr>
        <a:xfrm>
          <a:off x="0" y="0"/>
          <a:ext cx="0" cy="0"/>
          <a:chOff x="0" y="0"/>
          <a:chExt cx="0" cy="0"/>
        </a:xfrm>
      </p:grpSpPr>
      <p:sp>
        <p:nvSpPr>
          <p:cNvPr id="245" name="Rectangle 6"/>
          <p:cNvSpPr/>
          <p:nvPr/>
        </p:nvSpPr>
        <p:spPr>
          <a:xfrm>
            <a:off x="0" y="758951"/>
            <a:ext cx="3443591" cy="5330954"/>
          </a:xfrm>
          <a:prstGeom prst="rect">
            <a:avLst/>
          </a:prstGeom>
          <a:solidFill>
            <a:srgbClr val="2D4E75"/>
          </a:solidFill>
          <a:ln w="12700">
            <a:miter lim="400000"/>
          </a:ln>
        </p:spPr>
        <p:txBody>
          <a:bodyPr lIns="45719" rIns="45719"/>
          <a:lstStyle/>
          <a:p>
            <a:pPr>
              <a:defRPr>
                <a:latin typeface="Corbel"/>
                <a:ea typeface="Corbel"/>
                <a:cs typeface="Corbel"/>
                <a:sym typeface="Corbel"/>
              </a:defRPr>
            </a:pPr>
            <a:endParaRPr/>
          </a:p>
        </p:txBody>
      </p:sp>
      <p:sp>
        <p:nvSpPr>
          <p:cNvPr id="246"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defRPr>
                <a:latin typeface="Corbel"/>
                <a:ea typeface="Corbel"/>
                <a:cs typeface="Corbel"/>
                <a:sym typeface="Corbel"/>
              </a:defRPr>
            </a:pPr>
            <a:endParaRPr/>
          </a:p>
        </p:txBody>
      </p:sp>
      <p:pic>
        <p:nvPicPr>
          <p:cNvPr id="247" name="Picture 8" descr="Picture 8"/>
          <p:cNvPicPr>
            <a:picLocks noChangeAspect="1"/>
          </p:cNvPicPr>
          <p:nvPr/>
        </p:nvPicPr>
        <p:blipFill>
          <a:blip r:embed="rId2"/>
          <a:stretch>
            <a:fillRect/>
          </a:stretch>
        </p:blipFill>
        <p:spPr>
          <a:xfrm>
            <a:off x="10181952" y="6191043"/>
            <a:ext cx="1825937" cy="542467"/>
          </a:xfrm>
          <a:prstGeom prst="rect">
            <a:avLst/>
          </a:prstGeom>
          <a:ln w="12700">
            <a:miter lim="400000"/>
          </a:ln>
        </p:spPr>
      </p:pic>
      <p:pic>
        <p:nvPicPr>
          <p:cNvPr id="248" name="Picture 9" descr="Picture 9"/>
          <p:cNvPicPr>
            <a:picLocks noChangeAspect="1"/>
          </p:cNvPicPr>
          <p:nvPr/>
        </p:nvPicPr>
        <p:blipFill>
          <a:blip r:embed="rId3"/>
          <a:stretch>
            <a:fillRect/>
          </a:stretch>
        </p:blipFill>
        <p:spPr>
          <a:xfrm>
            <a:off x="8509537" y="6113252"/>
            <a:ext cx="1672415" cy="744748"/>
          </a:xfrm>
          <a:prstGeom prst="rect">
            <a:avLst/>
          </a:prstGeom>
          <a:ln w="12700">
            <a:miter lim="400000"/>
          </a:ln>
        </p:spPr>
      </p:pic>
      <p:pic>
        <p:nvPicPr>
          <p:cNvPr id="249" name="Picture 10" descr="Picture 10"/>
          <p:cNvPicPr>
            <a:picLocks noChangeAspect="1"/>
          </p:cNvPicPr>
          <p:nvPr/>
        </p:nvPicPr>
        <p:blipFill>
          <a:blip r:embed="rId4"/>
          <a:stretch>
            <a:fillRect/>
          </a:stretch>
        </p:blipFill>
        <p:spPr>
          <a:xfrm>
            <a:off x="0" y="6173737"/>
            <a:ext cx="3443591" cy="663356"/>
          </a:xfrm>
          <a:prstGeom prst="rect">
            <a:avLst/>
          </a:prstGeom>
          <a:ln w="12700">
            <a:miter lim="400000"/>
          </a:ln>
        </p:spPr>
      </p:pic>
      <p:sp>
        <p:nvSpPr>
          <p:cNvPr id="250" name="Title Text"/>
          <p:cNvSpPr txBox="1">
            <a:spLocks noGrp="1"/>
          </p:cNvSpPr>
          <p:nvPr>
            <p:ph type="title"/>
          </p:nvPr>
        </p:nvSpPr>
        <p:spPr>
          <a:xfrm>
            <a:off x="3867911" y="1298447"/>
            <a:ext cx="7315201" cy="3255266"/>
          </a:xfrm>
          <a:prstGeom prst="rect">
            <a:avLst/>
          </a:prstGeom>
        </p:spPr>
        <p:txBody>
          <a:bodyPr anchor="b"/>
          <a:lstStyle>
            <a:lvl1pPr>
              <a:defRPr sz="5900" spc="-100">
                <a:solidFill>
                  <a:srgbClr val="595959"/>
                </a:solidFill>
                <a:latin typeface="Corbel"/>
                <a:ea typeface="Corbel"/>
                <a:cs typeface="Corbel"/>
                <a:sym typeface="Corbel"/>
              </a:defRPr>
            </a:lvl1pPr>
          </a:lstStyle>
          <a:p>
            <a:r>
              <a:t>Title Text</a:t>
            </a:r>
          </a:p>
        </p:txBody>
      </p:sp>
      <p:sp>
        <p:nvSpPr>
          <p:cNvPr id="251" name="Body Level One…"/>
          <p:cNvSpPr txBox="1">
            <a:spLocks noGrp="1"/>
          </p:cNvSpPr>
          <p:nvPr>
            <p:ph type="body" sz="quarter" idx="1"/>
          </p:nvPr>
        </p:nvSpPr>
        <p:spPr>
          <a:xfrm>
            <a:off x="3886200" y="4672584"/>
            <a:ext cx="7315200" cy="914401"/>
          </a:xfrm>
          <a:prstGeom prst="rect">
            <a:avLst/>
          </a:prstGeom>
        </p:spPr>
        <p:txBody>
          <a:bodyPr/>
          <a:lstStyle>
            <a:lvl1pPr marL="0" indent="0">
              <a:spcBef>
                <a:spcPts val="1200"/>
              </a:spcBef>
              <a:buSzTx/>
              <a:buFontTx/>
              <a:buNone/>
              <a:defRPr sz="2200">
                <a:solidFill>
                  <a:srgbClr val="595959"/>
                </a:solidFill>
                <a:latin typeface="Corbel"/>
                <a:ea typeface="Corbel"/>
                <a:cs typeface="Corbel"/>
                <a:sym typeface="Corbel"/>
              </a:defRPr>
            </a:lvl1pPr>
            <a:lvl2pPr marL="0" indent="457200">
              <a:spcBef>
                <a:spcPts val="1200"/>
              </a:spcBef>
              <a:buSzTx/>
              <a:buFontTx/>
              <a:buNone/>
              <a:defRPr sz="2200">
                <a:solidFill>
                  <a:srgbClr val="595959"/>
                </a:solidFill>
                <a:latin typeface="Corbel"/>
                <a:ea typeface="Corbel"/>
                <a:cs typeface="Corbel"/>
                <a:sym typeface="Corbel"/>
              </a:defRPr>
            </a:lvl2pPr>
            <a:lvl3pPr marL="0" indent="914400">
              <a:spcBef>
                <a:spcPts val="1200"/>
              </a:spcBef>
              <a:buSzTx/>
              <a:buFontTx/>
              <a:buNone/>
              <a:defRPr sz="2200">
                <a:solidFill>
                  <a:srgbClr val="595959"/>
                </a:solidFill>
                <a:latin typeface="Corbel"/>
                <a:ea typeface="Corbel"/>
                <a:cs typeface="Corbel"/>
                <a:sym typeface="Corbel"/>
              </a:defRPr>
            </a:lvl3pPr>
            <a:lvl4pPr marL="0" indent="1371600">
              <a:spcBef>
                <a:spcPts val="1200"/>
              </a:spcBef>
              <a:buSzTx/>
              <a:buFontTx/>
              <a:buNone/>
              <a:defRPr sz="2200">
                <a:solidFill>
                  <a:srgbClr val="595959"/>
                </a:solidFill>
                <a:latin typeface="Corbel"/>
                <a:ea typeface="Corbel"/>
                <a:cs typeface="Corbel"/>
                <a:sym typeface="Corbel"/>
              </a:defRPr>
            </a:lvl4pPr>
            <a:lvl5pPr marL="0" indent="1828800">
              <a:spcBef>
                <a:spcPts val="1200"/>
              </a:spcBef>
              <a:buSzTx/>
              <a:buFontTx/>
              <a:buNone/>
              <a:defRPr sz="2200">
                <a:solidFill>
                  <a:srgbClr val="595959"/>
                </a:solidFill>
                <a:latin typeface="Corbel"/>
                <a:ea typeface="Corbel"/>
                <a:cs typeface="Corbel"/>
                <a:sym typeface="Corbel"/>
              </a:defRPr>
            </a:lvl5pPr>
          </a:lstStyle>
          <a:p>
            <a:r>
              <a:t>Body Level One</a:t>
            </a:r>
          </a:p>
          <a:p>
            <a:pPr lvl="1"/>
            <a:r>
              <a:t>Body Level Two</a:t>
            </a:r>
          </a:p>
          <a:p>
            <a:pPr lvl="2"/>
            <a:r>
              <a:t>Body Level Three</a:t>
            </a:r>
          </a:p>
          <a:p>
            <a:pPr lvl="3"/>
            <a:r>
              <a:t>Body Level Four</a:t>
            </a:r>
          </a:p>
          <a:p>
            <a:pPr lvl="4"/>
            <a:r>
              <a:t>Body Level Five</a:t>
            </a:r>
          </a:p>
        </p:txBody>
      </p:sp>
      <p:sp>
        <p:nvSpPr>
          <p:cNvPr id="252" name="Slide Number"/>
          <p:cNvSpPr txBox="1">
            <a:spLocks noGrp="1"/>
          </p:cNvSpPr>
          <p:nvPr>
            <p:ph type="sldNum" sz="quarter" idx="2"/>
          </p:nvPr>
        </p:nvSpPr>
        <p:spPr>
          <a:xfrm>
            <a:off x="10634134" y="6356350"/>
            <a:ext cx="332741" cy="345440"/>
          </a:xfrm>
          <a:prstGeom prst="rect">
            <a:avLst/>
          </a:prstGeom>
        </p:spPr>
        <p:txBody>
          <a:bodyPr/>
          <a:lstStyle>
            <a:lvl1pPr defTabSz="457200">
              <a:defRPr>
                <a:latin typeface="Corbel"/>
                <a:ea typeface="Corbel"/>
                <a:cs typeface="Corbel"/>
                <a:sym typeface="Corbel"/>
              </a:defRPr>
            </a:lvl1pPr>
          </a:lstStyle>
          <a:p>
            <a:fld id="{86CB4B4D-7CA3-9044-876B-883B54F8677D}" type="slidenum">
              <a:t>‹#›</a:t>
            </a:fld>
            <a:endParaRPr/>
          </a:p>
        </p:txBody>
      </p:sp>
    </p:spTree>
    <p:extLst>
      <p:ext uri="{BB962C8B-B14F-4D97-AF65-F5344CB8AC3E}">
        <p14:creationId xmlns:p14="http://schemas.microsoft.com/office/powerpoint/2010/main" val="194338853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9"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90"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91"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2_Two Content">
    <p:spTree>
      <p:nvGrpSpPr>
        <p:cNvPr id="1" name=""/>
        <p:cNvGrpSpPr/>
        <p:nvPr/>
      </p:nvGrpSpPr>
      <p:grpSpPr>
        <a:xfrm>
          <a:off x="0" y="0"/>
          <a:ext cx="0" cy="0"/>
          <a:chOff x="0" y="0"/>
          <a:chExt cx="0" cy="0"/>
        </a:xfrm>
      </p:grpSpPr>
      <p:sp>
        <p:nvSpPr>
          <p:cNvPr id="259" name="Rectangle 6"/>
          <p:cNvSpPr/>
          <p:nvPr/>
        </p:nvSpPr>
        <p:spPr>
          <a:xfrm>
            <a:off x="0" y="758951"/>
            <a:ext cx="3443591" cy="5330954"/>
          </a:xfrm>
          <a:prstGeom prst="rect">
            <a:avLst/>
          </a:prstGeom>
          <a:solidFill>
            <a:srgbClr val="2D4E75"/>
          </a:solidFill>
          <a:ln w="12700">
            <a:miter lim="400000"/>
          </a:ln>
        </p:spPr>
        <p:txBody>
          <a:bodyPr lIns="45719" rIns="45719"/>
          <a:lstStyle/>
          <a:p>
            <a:pPr>
              <a:defRPr>
                <a:latin typeface="Corbel"/>
                <a:ea typeface="Corbel"/>
                <a:cs typeface="Corbel"/>
                <a:sym typeface="Corbel"/>
              </a:defRPr>
            </a:pPr>
            <a:endParaRPr/>
          </a:p>
        </p:txBody>
      </p:sp>
      <p:sp>
        <p:nvSpPr>
          <p:cNvPr id="260"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defRPr>
                <a:latin typeface="Corbel"/>
                <a:ea typeface="Corbel"/>
                <a:cs typeface="Corbel"/>
                <a:sym typeface="Corbel"/>
              </a:defRPr>
            </a:pPr>
            <a:endParaRPr/>
          </a:p>
        </p:txBody>
      </p:sp>
      <p:pic>
        <p:nvPicPr>
          <p:cNvPr id="261" name="Picture 8" descr="Picture 8"/>
          <p:cNvPicPr>
            <a:picLocks noChangeAspect="1"/>
          </p:cNvPicPr>
          <p:nvPr/>
        </p:nvPicPr>
        <p:blipFill>
          <a:blip r:embed="rId2"/>
          <a:stretch>
            <a:fillRect/>
          </a:stretch>
        </p:blipFill>
        <p:spPr>
          <a:xfrm>
            <a:off x="10181952" y="6191043"/>
            <a:ext cx="1825937" cy="542467"/>
          </a:xfrm>
          <a:prstGeom prst="rect">
            <a:avLst/>
          </a:prstGeom>
          <a:ln w="12700">
            <a:miter lim="400000"/>
          </a:ln>
        </p:spPr>
      </p:pic>
      <p:pic>
        <p:nvPicPr>
          <p:cNvPr id="262" name="Picture 9" descr="Picture 9"/>
          <p:cNvPicPr>
            <a:picLocks noChangeAspect="1"/>
          </p:cNvPicPr>
          <p:nvPr/>
        </p:nvPicPr>
        <p:blipFill>
          <a:blip r:embed="rId3"/>
          <a:stretch>
            <a:fillRect/>
          </a:stretch>
        </p:blipFill>
        <p:spPr>
          <a:xfrm>
            <a:off x="8509537" y="6113252"/>
            <a:ext cx="1672415" cy="744748"/>
          </a:xfrm>
          <a:prstGeom prst="rect">
            <a:avLst/>
          </a:prstGeom>
          <a:ln w="12700">
            <a:miter lim="400000"/>
          </a:ln>
        </p:spPr>
      </p:pic>
      <p:pic>
        <p:nvPicPr>
          <p:cNvPr id="263" name="Picture 10" descr="Picture 10"/>
          <p:cNvPicPr>
            <a:picLocks noChangeAspect="1"/>
          </p:cNvPicPr>
          <p:nvPr/>
        </p:nvPicPr>
        <p:blipFill>
          <a:blip r:embed="rId4"/>
          <a:stretch>
            <a:fillRect/>
          </a:stretch>
        </p:blipFill>
        <p:spPr>
          <a:xfrm>
            <a:off x="0" y="6173737"/>
            <a:ext cx="3443591" cy="663356"/>
          </a:xfrm>
          <a:prstGeom prst="rect">
            <a:avLst/>
          </a:prstGeom>
          <a:ln w="12700">
            <a:miter lim="400000"/>
          </a:ln>
        </p:spPr>
      </p:pic>
      <p:sp>
        <p:nvSpPr>
          <p:cNvPr id="264" name="Title Text"/>
          <p:cNvSpPr txBox="1">
            <a:spLocks noGrp="1"/>
          </p:cNvSpPr>
          <p:nvPr>
            <p:ph type="title"/>
          </p:nvPr>
        </p:nvSpPr>
        <p:spPr>
          <a:xfrm>
            <a:off x="252919" y="1123837"/>
            <a:ext cx="2947482" cy="4601184"/>
          </a:xfrm>
          <a:prstGeom prst="rect">
            <a:avLst/>
          </a:prstGeom>
        </p:spPr>
        <p:txBody>
          <a:bodyPr/>
          <a:lstStyle>
            <a:lvl1pPr>
              <a:defRPr sz="3600" spc="-60">
                <a:solidFill>
                  <a:srgbClr val="FFFFFF"/>
                </a:solidFill>
                <a:latin typeface="Corbel"/>
                <a:ea typeface="Corbel"/>
                <a:cs typeface="Corbel"/>
                <a:sym typeface="Corbel"/>
              </a:defRPr>
            </a:lvl1pPr>
          </a:lstStyle>
          <a:p>
            <a:r>
              <a:t>Title Text</a:t>
            </a:r>
          </a:p>
        </p:txBody>
      </p:sp>
      <p:sp>
        <p:nvSpPr>
          <p:cNvPr id="265" name="Body Level One…"/>
          <p:cNvSpPr txBox="1">
            <a:spLocks noGrp="1"/>
          </p:cNvSpPr>
          <p:nvPr>
            <p:ph type="body" sz="half" idx="1"/>
          </p:nvPr>
        </p:nvSpPr>
        <p:spPr>
          <a:xfrm>
            <a:off x="3867911" y="868680"/>
            <a:ext cx="3474722" cy="5120641"/>
          </a:xfrm>
          <a:prstGeom prst="rect">
            <a:avLst/>
          </a:prstGeom>
        </p:spPr>
        <p:txBody>
          <a:bodyPr anchor="ctr"/>
          <a:lstStyle>
            <a:lvl1pPr marL="182879" indent="-182879">
              <a:spcBef>
                <a:spcPts val="1200"/>
              </a:spcBef>
              <a:buClr>
                <a:srgbClr val="3494BA"/>
              </a:buClr>
              <a:buFontTx/>
              <a:buChar char="●"/>
              <a:defRPr sz="2000">
                <a:solidFill>
                  <a:srgbClr val="595959"/>
                </a:solidFill>
                <a:latin typeface="Corbel"/>
                <a:ea typeface="Corbel"/>
                <a:cs typeface="Corbel"/>
                <a:sym typeface="Corbel"/>
              </a:defRPr>
            </a:lvl1pPr>
            <a:lvl2pPr marL="706119" indent="-203200">
              <a:spcBef>
                <a:spcPts val="1200"/>
              </a:spcBef>
              <a:buClr>
                <a:srgbClr val="3494BA"/>
              </a:buClr>
              <a:buFontTx/>
              <a:buChar char="●"/>
              <a:defRPr sz="2000">
                <a:solidFill>
                  <a:srgbClr val="595959"/>
                </a:solidFill>
                <a:latin typeface="Corbel"/>
                <a:ea typeface="Corbel"/>
                <a:cs typeface="Corbel"/>
                <a:sym typeface="Corbel"/>
              </a:defRPr>
            </a:lvl2pPr>
            <a:lvl3pPr marL="1188719" indent="-228600">
              <a:spcBef>
                <a:spcPts val="1200"/>
              </a:spcBef>
              <a:buClr>
                <a:srgbClr val="3494BA"/>
              </a:buClr>
              <a:buFontTx/>
              <a:buChar char="●"/>
              <a:defRPr sz="2000">
                <a:solidFill>
                  <a:srgbClr val="595959"/>
                </a:solidFill>
                <a:latin typeface="Corbel"/>
                <a:ea typeface="Corbel"/>
                <a:cs typeface="Corbel"/>
                <a:sym typeface="Corbel"/>
              </a:defRPr>
            </a:lvl3pPr>
            <a:lvl4pPr marL="1678577" indent="-261257">
              <a:spcBef>
                <a:spcPts val="1200"/>
              </a:spcBef>
              <a:buClr>
                <a:srgbClr val="3494BA"/>
              </a:buClr>
              <a:buFontTx/>
              <a:buChar char="●"/>
              <a:defRPr sz="2000">
                <a:solidFill>
                  <a:srgbClr val="595959"/>
                </a:solidFill>
                <a:latin typeface="Corbel"/>
                <a:ea typeface="Corbel"/>
                <a:cs typeface="Corbel"/>
                <a:sym typeface="Corbel"/>
              </a:defRPr>
            </a:lvl4pPr>
            <a:lvl5pPr marL="2135777" indent="-261257">
              <a:spcBef>
                <a:spcPts val="1200"/>
              </a:spcBef>
              <a:buClr>
                <a:srgbClr val="3494BA"/>
              </a:buClr>
              <a:buFontTx/>
              <a:buChar char="●"/>
              <a:defRPr sz="2000">
                <a:solidFill>
                  <a:srgbClr val="595959"/>
                </a:solidFill>
                <a:latin typeface="Corbel"/>
                <a:ea typeface="Corbel"/>
                <a:cs typeface="Corbel"/>
                <a:sym typeface="Corbel"/>
              </a:defRPr>
            </a:lvl5pPr>
          </a:lstStyle>
          <a:p>
            <a:r>
              <a:t>Body Level One</a:t>
            </a:r>
          </a:p>
          <a:p>
            <a:pPr lvl="1"/>
            <a:r>
              <a:t>Body Level Two</a:t>
            </a:r>
          </a:p>
          <a:p>
            <a:pPr lvl="2"/>
            <a:r>
              <a:t>Body Level Three</a:t>
            </a:r>
          </a:p>
          <a:p>
            <a:pPr lvl="3"/>
            <a:r>
              <a:t>Body Level Four</a:t>
            </a:r>
          </a:p>
          <a:p>
            <a:pPr lvl="4"/>
            <a:r>
              <a:t>Body Level Five</a:t>
            </a:r>
          </a:p>
        </p:txBody>
      </p:sp>
      <p:sp>
        <p:nvSpPr>
          <p:cNvPr id="266" name="Slide Number"/>
          <p:cNvSpPr txBox="1">
            <a:spLocks noGrp="1"/>
          </p:cNvSpPr>
          <p:nvPr>
            <p:ph type="sldNum" sz="quarter" idx="2"/>
          </p:nvPr>
        </p:nvSpPr>
        <p:spPr>
          <a:xfrm>
            <a:off x="10634134" y="6356350"/>
            <a:ext cx="332741" cy="345440"/>
          </a:xfrm>
          <a:prstGeom prst="rect">
            <a:avLst/>
          </a:prstGeom>
        </p:spPr>
        <p:txBody>
          <a:bodyPr/>
          <a:lstStyle>
            <a:lvl1pPr defTabSz="457200">
              <a:defRPr>
                <a:latin typeface="Corbel"/>
                <a:ea typeface="Corbel"/>
                <a:cs typeface="Corbel"/>
                <a:sym typeface="Corbel"/>
              </a:defRPr>
            </a:lvl1pPr>
          </a:lstStyle>
          <a:p>
            <a:fld id="{86CB4B4D-7CA3-9044-876B-883B54F8677D}" type="slidenum">
              <a:t>‹#›</a:t>
            </a:fld>
            <a:endParaRPr/>
          </a:p>
        </p:txBody>
      </p:sp>
    </p:spTree>
    <p:extLst>
      <p:ext uri="{BB962C8B-B14F-4D97-AF65-F5344CB8AC3E}">
        <p14:creationId xmlns:p14="http://schemas.microsoft.com/office/powerpoint/2010/main" val="931883995"/>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2_Comparison">
    <p:spTree>
      <p:nvGrpSpPr>
        <p:cNvPr id="1" name=""/>
        <p:cNvGrpSpPr/>
        <p:nvPr/>
      </p:nvGrpSpPr>
      <p:grpSpPr>
        <a:xfrm>
          <a:off x="0" y="0"/>
          <a:ext cx="0" cy="0"/>
          <a:chOff x="0" y="0"/>
          <a:chExt cx="0" cy="0"/>
        </a:xfrm>
      </p:grpSpPr>
      <p:sp>
        <p:nvSpPr>
          <p:cNvPr id="273" name="Rectangle 6"/>
          <p:cNvSpPr/>
          <p:nvPr/>
        </p:nvSpPr>
        <p:spPr>
          <a:xfrm>
            <a:off x="0" y="758951"/>
            <a:ext cx="3443591" cy="5330954"/>
          </a:xfrm>
          <a:prstGeom prst="rect">
            <a:avLst/>
          </a:prstGeom>
          <a:solidFill>
            <a:srgbClr val="2D4E75"/>
          </a:solidFill>
          <a:ln w="12700">
            <a:miter lim="400000"/>
          </a:ln>
        </p:spPr>
        <p:txBody>
          <a:bodyPr lIns="45719" rIns="45719"/>
          <a:lstStyle/>
          <a:p>
            <a:pPr>
              <a:defRPr>
                <a:latin typeface="Corbel"/>
                <a:ea typeface="Corbel"/>
                <a:cs typeface="Corbel"/>
                <a:sym typeface="Corbel"/>
              </a:defRPr>
            </a:pPr>
            <a:endParaRPr/>
          </a:p>
        </p:txBody>
      </p:sp>
      <p:sp>
        <p:nvSpPr>
          <p:cNvPr id="274"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defRPr>
                <a:latin typeface="Corbel"/>
                <a:ea typeface="Corbel"/>
                <a:cs typeface="Corbel"/>
                <a:sym typeface="Corbel"/>
              </a:defRPr>
            </a:pPr>
            <a:endParaRPr/>
          </a:p>
        </p:txBody>
      </p:sp>
      <p:pic>
        <p:nvPicPr>
          <p:cNvPr id="275" name="Picture 8" descr="Picture 8"/>
          <p:cNvPicPr>
            <a:picLocks noChangeAspect="1"/>
          </p:cNvPicPr>
          <p:nvPr/>
        </p:nvPicPr>
        <p:blipFill>
          <a:blip r:embed="rId2"/>
          <a:stretch>
            <a:fillRect/>
          </a:stretch>
        </p:blipFill>
        <p:spPr>
          <a:xfrm>
            <a:off x="10181952" y="6191043"/>
            <a:ext cx="1825937" cy="542467"/>
          </a:xfrm>
          <a:prstGeom prst="rect">
            <a:avLst/>
          </a:prstGeom>
          <a:ln w="12700">
            <a:miter lim="400000"/>
          </a:ln>
        </p:spPr>
      </p:pic>
      <p:pic>
        <p:nvPicPr>
          <p:cNvPr id="276" name="Picture 9" descr="Picture 9"/>
          <p:cNvPicPr>
            <a:picLocks noChangeAspect="1"/>
          </p:cNvPicPr>
          <p:nvPr/>
        </p:nvPicPr>
        <p:blipFill>
          <a:blip r:embed="rId3"/>
          <a:stretch>
            <a:fillRect/>
          </a:stretch>
        </p:blipFill>
        <p:spPr>
          <a:xfrm>
            <a:off x="8509537" y="6113252"/>
            <a:ext cx="1672415" cy="744748"/>
          </a:xfrm>
          <a:prstGeom prst="rect">
            <a:avLst/>
          </a:prstGeom>
          <a:ln w="12700">
            <a:miter lim="400000"/>
          </a:ln>
        </p:spPr>
      </p:pic>
      <p:pic>
        <p:nvPicPr>
          <p:cNvPr id="277" name="Picture 10" descr="Picture 10"/>
          <p:cNvPicPr>
            <a:picLocks noChangeAspect="1"/>
          </p:cNvPicPr>
          <p:nvPr/>
        </p:nvPicPr>
        <p:blipFill>
          <a:blip r:embed="rId4"/>
          <a:stretch>
            <a:fillRect/>
          </a:stretch>
        </p:blipFill>
        <p:spPr>
          <a:xfrm>
            <a:off x="0" y="6173737"/>
            <a:ext cx="3443591" cy="663356"/>
          </a:xfrm>
          <a:prstGeom prst="rect">
            <a:avLst/>
          </a:prstGeom>
          <a:ln w="12700">
            <a:miter lim="400000"/>
          </a:ln>
        </p:spPr>
      </p:pic>
      <p:sp>
        <p:nvSpPr>
          <p:cNvPr id="278" name="Title Text"/>
          <p:cNvSpPr txBox="1">
            <a:spLocks noGrp="1"/>
          </p:cNvSpPr>
          <p:nvPr>
            <p:ph type="title"/>
          </p:nvPr>
        </p:nvSpPr>
        <p:spPr>
          <a:xfrm>
            <a:off x="252919" y="1123837"/>
            <a:ext cx="2947482" cy="4601184"/>
          </a:xfrm>
          <a:prstGeom prst="rect">
            <a:avLst/>
          </a:prstGeom>
        </p:spPr>
        <p:txBody>
          <a:bodyPr/>
          <a:lstStyle>
            <a:lvl1pPr>
              <a:defRPr sz="3600" spc="-60">
                <a:solidFill>
                  <a:srgbClr val="FFFFFF"/>
                </a:solidFill>
                <a:latin typeface="Corbel"/>
                <a:ea typeface="Corbel"/>
                <a:cs typeface="Corbel"/>
                <a:sym typeface="Corbel"/>
              </a:defRPr>
            </a:lvl1pPr>
          </a:lstStyle>
          <a:p>
            <a:r>
              <a:t>Title Text</a:t>
            </a:r>
          </a:p>
        </p:txBody>
      </p:sp>
      <p:sp>
        <p:nvSpPr>
          <p:cNvPr id="279" name="Body Level One…"/>
          <p:cNvSpPr txBox="1">
            <a:spLocks noGrp="1"/>
          </p:cNvSpPr>
          <p:nvPr>
            <p:ph type="body" sz="quarter" idx="1"/>
          </p:nvPr>
        </p:nvSpPr>
        <p:spPr>
          <a:xfrm>
            <a:off x="3867911" y="1023585"/>
            <a:ext cx="3474722" cy="807721"/>
          </a:xfrm>
          <a:prstGeom prst="rect">
            <a:avLst/>
          </a:prstGeom>
        </p:spPr>
        <p:txBody>
          <a:bodyPr anchor="b"/>
          <a:lstStyle>
            <a:lvl1pPr marL="0" indent="0">
              <a:spcBef>
                <a:spcPts val="0"/>
              </a:spcBef>
              <a:buSzTx/>
              <a:buFontTx/>
              <a:buNone/>
              <a:defRPr sz="2000">
                <a:solidFill>
                  <a:srgbClr val="595959"/>
                </a:solidFill>
                <a:latin typeface="Corbel"/>
                <a:ea typeface="Corbel"/>
                <a:cs typeface="Corbel"/>
                <a:sym typeface="Corbel"/>
              </a:defRPr>
            </a:lvl1pPr>
            <a:lvl2pPr marL="0" indent="457200">
              <a:spcBef>
                <a:spcPts val="0"/>
              </a:spcBef>
              <a:buSzTx/>
              <a:buFontTx/>
              <a:buNone/>
              <a:defRPr sz="2000">
                <a:solidFill>
                  <a:srgbClr val="595959"/>
                </a:solidFill>
                <a:latin typeface="Corbel"/>
                <a:ea typeface="Corbel"/>
                <a:cs typeface="Corbel"/>
                <a:sym typeface="Corbel"/>
              </a:defRPr>
            </a:lvl2pPr>
            <a:lvl3pPr marL="0" indent="914400">
              <a:spcBef>
                <a:spcPts val="0"/>
              </a:spcBef>
              <a:buSzTx/>
              <a:buFontTx/>
              <a:buNone/>
              <a:defRPr sz="2000">
                <a:solidFill>
                  <a:srgbClr val="595959"/>
                </a:solidFill>
                <a:latin typeface="Corbel"/>
                <a:ea typeface="Corbel"/>
                <a:cs typeface="Corbel"/>
                <a:sym typeface="Corbel"/>
              </a:defRPr>
            </a:lvl3pPr>
            <a:lvl4pPr marL="0" indent="1371600">
              <a:spcBef>
                <a:spcPts val="0"/>
              </a:spcBef>
              <a:buSzTx/>
              <a:buFontTx/>
              <a:buNone/>
              <a:defRPr sz="2000">
                <a:solidFill>
                  <a:srgbClr val="595959"/>
                </a:solidFill>
                <a:latin typeface="Corbel"/>
                <a:ea typeface="Corbel"/>
                <a:cs typeface="Corbel"/>
                <a:sym typeface="Corbel"/>
              </a:defRPr>
            </a:lvl4pPr>
            <a:lvl5pPr marL="0" indent="1828800">
              <a:spcBef>
                <a:spcPts val="0"/>
              </a:spcBef>
              <a:buSzTx/>
              <a:buFontTx/>
              <a:buNone/>
              <a:defRPr sz="2000">
                <a:solidFill>
                  <a:srgbClr val="595959"/>
                </a:solidFill>
                <a:latin typeface="Corbel"/>
                <a:ea typeface="Corbel"/>
                <a:cs typeface="Corbel"/>
                <a:sym typeface="Corbel"/>
              </a:defRPr>
            </a:lvl5pPr>
          </a:lstStyle>
          <a:p>
            <a:r>
              <a:t>Body Level One</a:t>
            </a:r>
          </a:p>
          <a:p>
            <a:pPr lvl="1"/>
            <a:r>
              <a:t>Body Level Two</a:t>
            </a:r>
          </a:p>
          <a:p>
            <a:pPr lvl="2"/>
            <a:r>
              <a:t>Body Level Three</a:t>
            </a:r>
          </a:p>
          <a:p>
            <a:pPr lvl="3"/>
            <a:r>
              <a:t>Body Level Four</a:t>
            </a:r>
          </a:p>
          <a:p>
            <a:pPr lvl="4"/>
            <a:r>
              <a:t>Body Level Five</a:t>
            </a:r>
          </a:p>
        </p:txBody>
      </p:sp>
      <p:sp>
        <p:nvSpPr>
          <p:cNvPr id="280" name="Text Placeholder 4"/>
          <p:cNvSpPr>
            <a:spLocks noGrp="1"/>
          </p:cNvSpPr>
          <p:nvPr>
            <p:ph type="body" sz="quarter" idx="13"/>
          </p:nvPr>
        </p:nvSpPr>
        <p:spPr>
          <a:xfrm>
            <a:off x="7818463" y="1023585"/>
            <a:ext cx="3474721" cy="813172"/>
          </a:xfrm>
          <a:prstGeom prst="rect">
            <a:avLst/>
          </a:prstGeom>
        </p:spPr>
        <p:txBody>
          <a:bodyPr anchor="b"/>
          <a:lstStyle/>
          <a:p>
            <a:pPr marL="0" indent="0">
              <a:spcBef>
                <a:spcPts val="0"/>
              </a:spcBef>
              <a:buSzTx/>
              <a:buFontTx/>
              <a:buNone/>
              <a:defRPr sz="2000">
                <a:solidFill>
                  <a:srgbClr val="595959"/>
                </a:solidFill>
                <a:latin typeface="Corbel"/>
                <a:ea typeface="Corbel"/>
                <a:cs typeface="Corbel"/>
                <a:sym typeface="Corbel"/>
              </a:defRPr>
            </a:pPr>
            <a:endParaRPr/>
          </a:p>
        </p:txBody>
      </p:sp>
      <p:sp>
        <p:nvSpPr>
          <p:cNvPr id="281" name="Slide Number"/>
          <p:cNvSpPr txBox="1">
            <a:spLocks noGrp="1"/>
          </p:cNvSpPr>
          <p:nvPr>
            <p:ph type="sldNum" sz="quarter" idx="2"/>
          </p:nvPr>
        </p:nvSpPr>
        <p:spPr>
          <a:xfrm>
            <a:off x="10634134" y="6356350"/>
            <a:ext cx="332741" cy="345440"/>
          </a:xfrm>
          <a:prstGeom prst="rect">
            <a:avLst/>
          </a:prstGeom>
        </p:spPr>
        <p:txBody>
          <a:bodyPr/>
          <a:lstStyle>
            <a:lvl1pPr defTabSz="457200">
              <a:defRPr>
                <a:latin typeface="Corbel"/>
                <a:ea typeface="Corbel"/>
                <a:cs typeface="Corbel"/>
                <a:sym typeface="Corbel"/>
              </a:defRPr>
            </a:lvl1pPr>
          </a:lstStyle>
          <a:p>
            <a:fld id="{86CB4B4D-7CA3-9044-876B-883B54F8677D}" type="slidenum">
              <a:t>‹#›</a:t>
            </a:fld>
            <a:endParaRPr/>
          </a:p>
        </p:txBody>
      </p:sp>
    </p:spTree>
    <p:extLst>
      <p:ext uri="{BB962C8B-B14F-4D97-AF65-F5344CB8AC3E}">
        <p14:creationId xmlns:p14="http://schemas.microsoft.com/office/powerpoint/2010/main" val="88820850"/>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2_Title Only">
    <p:spTree>
      <p:nvGrpSpPr>
        <p:cNvPr id="1" name=""/>
        <p:cNvGrpSpPr/>
        <p:nvPr/>
      </p:nvGrpSpPr>
      <p:grpSpPr>
        <a:xfrm>
          <a:off x="0" y="0"/>
          <a:ext cx="0" cy="0"/>
          <a:chOff x="0" y="0"/>
          <a:chExt cx="0" cy="0"/>
        </a:xfrm>
      </p:grpSpPr>
      <p:sp>
        <p:nvSpPr>
          <p:cNvPr id="288" name="Rectangle 6"/>
          <p:cNvSpPr/>
          <p:nvPr/>
        </p:nvSpPr>
        <p:spPr>
          <a:xfrm>
            <a:off x="0" y="758951"/>
            <a:ext cx="3443591" cy="5330954"/>
          </a:xfrm>
          <a:prstGeom prst="rect">
            <a:avLst/>
          </a:prstGeom>
          <a:solidFill>
            <a:srgbClr val="2D4E75"/>
          </a:solidFill>
          <a:ln w="12700">
            <a:miter lim="400000"/>
          </a:ln>
        </p:spPr>
        <p:txBody>
          <a:bodyPr lIns="45719" rIns="45719"/>
          <a:lstStyle/>
          <a:p>
            <a:pPr>
              <a:defRPr>
                <a:latin typeface="Corbel"/>
                <a:ea typeface="Corbel"/>
                <a:cs typeface="Corbel"/>
                <a:sym typeface="Corbel"/>
              </a:defRPr>
            </a:pPr>
            <a:endParaRPr/>
          </a:p>
        </p:txBody>
      </p:sp>
      <p:sp>
        <p:nvSpPr>
          <p:cNvPr id="289"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defRPr>
                <a:latin typeface="Corbel"/>
                <a:ea typeface="Corbel"/>
                <a:cs typeface="Corbel"/>
                <a:sym typeface="Corbel"/>
              </a:defRPr>
            </a:pPr>
            <a:endParaRPr/>
          </a:p>
        </p:txBody>
      </p:sp>
      <p:pic>
        <p:nvPicPr>
          <p:cNvPr id="290" name="Picture 8" descr="Picture 8"/>
          <p:cNvPicPr>
            <a:picLocks noChangeAspect="1"/>
          </p:cNvPicPr>
          <p:nvPr/>
        </p:nvPicPr>
        <p:blipFill>
          <a:blip r:embed="rId2"/>
          <a:stretch>
            <a:fillRect/>
          </a:stretch>
        </p:blipFill>
        <p:spPr>
          <a:xfrm>
            <a:off x="10181952" y="6191043"/>
            <a:ext cx="1825937" cy="542467"/>
          </a:xfrm>
          <a:prstGeom prst="rect">
            <a:avLst/>
          </a:prstGeom>
          <a:ln w="12700">
            <a:miter lim="400000"/>
          </a:ln>
        </p:spPr>
      </p:pic>
      <p:pic>
        <p:nvPicPr>
          <p:cNvPr id="291" name="Picture 9" descr="Picture 9"/>
          <p:cNvPicPr>
            <a:picLocks noChangeAspect="1"/>
          </p:cNvPicPr>
          <p:nvPr/>
        </p:nvPicPr>
        <p:blipFill>
          <a:blip r:embed="rId3"/>
          <a:stretch>
            <a:fillRect/>
          </a:stretch>
        </p:blipFill>
        <p:spPr>
          <a:xfrm>
            <a:off x="8509537" y="6113252"/>
            <a:ext cx="1672415" cy="744748"/>
          </a:xfrm>
          <a:prstGeom prst="rect">
            <a:avLst/>
          </a:prstGeom>
          <a:ln w="12700">
            <a:miter lim="400000"/>
          </a:ln>
        </p:spPr>
      </p:pic>
      <p:pic>
        <p:nvPicPr>
          <p:cNvPr id="292" name="Picture 10" descr="Picture 10"/>
          <p:cNvPicPr>
            <a:picLocks noChangeAspect="1"/>
          </p:cNvPicPr>
          <p:nvPr/>
        </p:nvPicPr>
        <p:blipFill>
          <a:blip r:embed="rId4"/>
          <a:stretch>
            <a:fillRect/>
          </a:stretch>
        </p:blipFill>
        <p:spPr>
          <a:xfrm>
            <a:off x="0" y="6173737"/>
            <a:ext cx="3443591" cy="663356"/>
          </a:xfrm>
          <a:prstGeom prst="rect">
            <a:avLst/>
          </a:prstGeom>
          <a:ln w="12700">
            <a:miter lim="400000"/>
          </a:ln>
        </p:spPr>
      </p:pic>
      <p:sp>
        <p:nvSpPr>
          <p:cNvPr id="293" name="Title Text"/>
          <p:cNvSpPr txBox="1">
            <a:spLocks noGrp="1"/>
          </p:cNvSpPr>
          <p:nvPr>
            <p:ph type="title"/>
          </p:nvPr>
        </p:nvSpPr>
        <p:spPr>
          <a:xfrm>
            <a:off x="252919" y="1123837"/>
            <a:ext cx="2947482" cy="4601184"/>
          </a:xfrm>
          <a:prstGeom prst="rect">
            <a:avLst/>
          </a:prstGeom>
        </p:spPr>
        <p:txBody>
          <a:bodyPr/>
          <a:lstStyle>
            <a:lvl1pPr>
              <a:defRPr sz="3600" spc="-60">
                <a:solidFill>
                  <a:srgbClr val="FFFFFF"/>
                </a:solidFill>
                <a:latin typeface="Corbel"/>
                <a:ea typeface="Corbel"/>
                <a:cs typeface="Corbel"/>
                <a:sym typeface="Corbel"/>
              </a:defRPr>
            </a:lvl1pPr>
          </a:lstStyle>
          <a:p>
            <a:r>
              <a:t>Title Text</a:t>
            </a:r>
          </a:p>
        </p:txBody>
      </p:sp>
      <p:sp>
        <p:nvSpPr>
          <p:cNvPr id="294" name="Slide Number"/>
          <p:cNvSpPr txBox="1">
            <a:spLocks noGrp="1"/>
          </p:cNvSpPr>
          <p:nvPr>
            <p:ph type="sldNum" sz="quarter" idx="2"/>
          </p:nvPr>
        </p:nvSpPr>
        <p:spPr>
          <a:xfrm>
            <a:off x="10634134" y="6356350"/>
            <a:ext cx="332741" cy="345440"/>
          </a:xfrm>
          <a:prstGeom prst="rect">
            <a:avLst/>
          </a:prstGeom>
        </p:spPr>
        <p:txBody>
          <a:bodyPr/>
          <a:lstStyle>
            <a:lvl1pPr defTabSz="457200">
              <a:defRPr>
                <a:latin typeface="Corbel"/>
                <a:ea typeface="Corbel"/>
                <a:cs typeface="Corbel"/>
                <a:sym typeface="Corbel"/>
              </a:defRPr>
            </a:lvl1pPr>
          </a:lstStyle>
          <a:p>
            <a:fld id="{86CB4B4D-7CA3-9044-876B-883B54F8677D}" type="slidenum">
              <a:t>‹#›</a:t>
            </a:fld>
            <a:endParaRPr/>
          </a:p>
        </p:txBody>
      </p:sp>
    </p:spTree>
    <p:extLst>
      <p:ext uri="{BB962C8B-B14F-4D97-AF65-F5344CB8AC3E}">
        <p14:creationId xmlns:p14="http://schemas.microsoft.com/office/powerpoint/2010/main" val="2397832419"/>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2_Blank">
    <p:spTree>
      <p:nvGrpSpPr>
        <p:cNvPr id="1" name=""/>
        <p:cNvGrpSpPr/>
        <p:nvPr/>
      </p:nvGrpSpPr>
      <p:grpSpPr>
        <a:xfrm>
          <a:off x="0" y="0"/>
          <a:ext cx="0" cy="0"/>
          <a:chOff x="0" y="0"/>
          <a:chExt cx="0" cy="0"/>
        </a:xfrm>
      </p:grpSpPr>
      <p:pic>
        <p:nvPicPr>
          <p:cNvPr id="301" name="Picture 7" descr="Picture 7"/>
          <p:cNvPicPr>
            <a:picLocks noChangeAspect="1"/>
          </p:cNvPicPr>
          <p:nvPr/>
        </p:nvPicPr>
        <p:blipFill>
          <a:blip r:embed="rId2"/>
          <a:stretch>
            <a:fillRect/>
          </a:stretch>
        </p:blipFill>
        <p:spPr>
          <a:xfrm>
            <a:off x="10181952" y="6191043"/>
            <a:ext cx="1825937" cy="542467"/>
          </a:xfrm>
          <a:prstGeom prst="rect">
            <a:avLst/>
          </a:prstGeom>
          <a:ln w="12700">
            <a:miter lim="400000"/>
          </a:ln>
        </p:spPr>
      </p:pic>
      <p:pic>
        <p:nvPicPr>
          <p:cNvPr id="302" name="Picture 8" descr="Picture 8"/>
          <p:cNvPicPr>
            <a:picLocks noChangeAspect="1"/>
          </p:cNvPicPr>
          <p:nvPr/>
        </p:nvPicPr>
        <p:blipFill>
          <a:blip r:embed="rId3"/>
          <a:stretch>
            <a:fillRect/>
          </a:stretch>
        </p:blipFill>
        <p:spPr>
          <a:xfrm>
            <a:off x="8509537" y="6113252"/>
            <a:ext cx="1672415" cy="744748"/>
          </a:xfrm>
          <a:prstGeom prst="rect">
            <a:avLst/>
          </a:prstGeom>
          <a:ln w="12700">
            <a:miter lim="400000"/>
          </a:ln>
        </p:spPr>
      </p:pic>
      <p:pic>
        <p:nvPicPr>
          <p:cNvPr id="303" name="Picture 9" descr="Picture 9"/>
          <p:cNvPicPr>
            <a:picLocks noChangeAspect="1"/>
          </p:cNvPicPr>
          <p:nvPr/>
        </p:nvPicPr>
        <p:blipFill>
          <a:blip r:embed="rId4"/>
          <a:stretch>
            <a:fillRect/>
          </a:stretch>
        </p:blipFill>
        <p:spPr>
          <a:xfrm>
            <a:off x="0" y="6173737"/>
            <a:ext cx="3443591" cy="663356"/>
          </a:xfrm>
          <a:prstGeom prst="rect">
            <a:avLst/>
          </a:prstGeom>
          <a:ln w="12700">
            <a:miter lim="400000"/>
          </a:ln>
        </p:spPr>
      </p:pic>
      <p:sp>
        <p:nvSpPr>
          <p:cNvPr id="304" name="Slide Number"/>
          <p:cNvSpPr txBox="1">
            <a:spLocks noGrp="1"/>
          </p:cNvSpPr>
          <p:nvPr>
            <p:ph type="sldNum" sz="quarter" idx="2"/>
          </p:nvPr>
        </p:nvSpPr>
        <p:spPr>
          <a:xfrm>
            <a:off x="10634134" y="6356350"/>
            <a:ext cx="332741" cy="345440"/>
          </a:xfrm>
          <a:prstGeom prst="rect">
            <a:avLst/>
          </a:prstGeom>
        </p:spPr>
        <p:txBody>
          <a:bodyPr/>
          <a:lstStyle>
            <a:lvl1pPr defTabSz="457200">
              <a:defRPr>
                <a:latin typeface="Corbel"/>
                <a:ea typeface="Corbel"/>
                <a:cs typeface="Corbel"/>
                <a:sym typeface="Corbel"/>
              </a:defRPr>
            </a:lvl1pPr>
          </a:lstStyle>
          <a:p>
            <a:fld id="{86CB4B4D-7CA3-9044-876B-883B54F8677D}" type="slidenum">
              <a:t>‹#›</a:t>
            </a:fld>
            <a:endParaRPr/>
          </a:p>
        </p:txBody>
      </p:sp>
    </p:spTree>
    <p:extLst>
      <p:ext uri="{BB962C8B-B14F-4D97-AF65-F5344CB8AC3E}">
        <p14:creationId xmlns:p14="http://schemas.microsoft.com/office/powerpoint/2010/main" val="585531181"/>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2_Content with Caption">
    <p:spTree>
      <p:nvGrpSpPr>
        <p:cNvPr id="1" name=""/>
        <p:cNvGrpSpPr/>
        <p:nvPr/>
      </p:nvGrpSpPr>
      <p:grpSpPr>
        <a:xfrm>
          <a:off x="0" y="0"/>
          <a:ext cx="0" cy="0"/>
          <a:chOff x="0" y="0"/>
          <a:chExt cx="0" cy="0"/>
        </a:xfrm>
      </p:grpSpPr>
      <p:sp>
        <p:nvSpPr>
          <p:cNvPr id="311" name="Rectangle 6"/>
          <p:cNvSpPr/>
          <p:nvPr/>
        </p:nvSpPr>
        <p:spPr>
          <a:xfrm>
            <a:off x="0" y="758951"/>
            <a:ext cx="3443591" cy="5330954"/>
          </a:xfrm>
          <a:prstGeom prst="rect">
            <a:avLst/>
          </a:prstGeom>
          <a:solidFill>
            <a:srgbClr val="2D4E75"/>
          </a:solidFill>
          <a:ln w="12700">
            <a:miter lim="400000"/>
          </a:ln>
        </p:spPr>
        <p:txBody>
          <a:bodyPr lIns="45719" rIns="45719"/>
          <a:lstStyle/>
          <a:p>
            <a:pPr>
              <a:defRPr>
                <a:latin typeface="Corbel"/>
                <a:ea typeface="Corbel"/>
                <a:cs typeface="Corbel"/>
                <a:sym typeface="Corbel"/>
              </a:defRPr>
            </a:pPr>
            <a:endParaRPr/>
          </a:p>
        </p:txBody>
      </p:sp>
      <p:sp>
        <p:nvSpPr>
          <p:cNvPr id="312"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defRPr>
                <a:latin typeface="Corbel"/>
                <a:ea typeface="Corbel"/>
                <a:cs typeface="Corbel"/>
                <a:sym typeface="Corbel"/>
              </a:defRPr>
            </a:pPr>
            <a:endParaRPr/>
          </a:p>
        </p:txBody>
      </p:sp>
      <p:pic>
        <p:nvPicPr>
          <p:cNvPr id="313" name="Picture 8" descr="Picture 8"/>
          <p:cNvPicPr>
            <a:picLocks noChangeAspect="1"/>
          </p:cNvPicPr>
          <p:nvPr/>
        </p:nvPicPr>
        <p:blipFill>
          <a:blip r:embed="rId2"/>
          <a:stretch>
            <a:fillRect/>
          </a:stretch>
        </p:blipFill>
        <p:spPr>
          <a:xfrm>
            <a:off x="10181952" y="6191043"/>
            <a:ext cx="1825937" cy="542467"/>
          </a:xfrm>
          <a:prstGeom prst="rect">
            <a:avLst/>
          </a:prstGeom>
          <a:ln w="12700">
            <a:miter lim="400000"/>
          </a:ln>
        </p:spPr>
      </p:pic>
      <p:pic>
        <p:nvPicPr>
          <p:cNvPr id="314" name="Picture 9" descr="Picture 9"/>
          <p:cNvPicPr>
            <a:picLocks noChangeAspect="1"/>
          </p:cNvPicPr>
          <p:nvPr/>
        </p:nvPicPr>
        <p:blipFill>
          <a:blip r:embed="rId3"/>
          <a:stretch>
            <a:fillRect/>
          </a:stretch>
        </p:blipFill>
        <p:spPr>
          <a:xfrm>
            <a:off x="8509537" y="6113252"/>
            <a:ext cx="1672415" cy="744748"/>
          </a:xfrm>
          <a:prstGeom prst="rect">
            <a:avLst/>
          </a:prstGeom>
          <a:ln w="12700">
            <a:miter lim="400000"/>
          </a:ln>
        </p:spPr>
      </p:pic>
      <p:pic>
        <p:nvPicPr>
          <p:cNvPr id="315" name="Picture 10" descr="Picture 10"/>
          <p:cNvPicPr>
            <a:picLocks noChangeAspect="1"/>
          </p:cNvPicPr>
          <p:nvPr/>
        </p:nvPicPr>
        <p:blipFill>
          <a:blip r:embed="rId4"/>
          <a:stretch>
            <a:fillRect/>
          </a:stretch>
        </p:blipFill>
        <p:spPr>
          <a:xfrm>
            <a:off x="0" y="6173737"/>
            <a:ext cx="3443591" cy="663356"/>
          </a:xfrm>
          <a:prstGeom prst="rect">
            <a:avLst/>
          </a:prstGeom>
          <a:ln w="12700">
            <a:miter lim="400000"/>
          </a:ln>
        </p:spPr>
      </p:pic>
      <p:sp>
        <p:nvSpPr>
          <p:cNvPr id="316" name="Title Text"/>
          <p:cNvSpPr txBox="1">
            <a:spLocks noGrp="1"/>
          </p:cNvSpPr>
          <p:nvPr>
            <p:ph type="title"/>
          </p:nvPr>
        </p:nvSpPr>
        <p:spPr>
          <a:xfrm>
            <a:off x="256031" y="1143000"/>
            <a:ext cx="2834641" cy="2377440"/>
          </a:xfrm>
          <a:prstGeom prst="rect">
            <a:avLst/>
          </a:prstGeom>
        </p:spPr>
        <p:txBody>
          <a:bodyPr anchor="b"/>
          <a:lstStyle>
            <a:lvl1pPr>
              <a:defRPr sz="3200" spc="-60">
                <a:solidFill>
                  <a:srgbClr val="FFFFFF"/>
                </a:solidFill>
                <a:latin typeface="Corbel"/>
                <a:ea typeface="Corbel"/>
                <a:cs typeface="Corbel"/>
                <a:sym typeface="Corbel"/>
              </a:defRPr>
            </a:lvl1pPr>
          </a:lstStyle>
          <a:p>
            <a:r>
              <a:t>Title Text</a:t>
            </a:r>
          </a:p>
        </p:txBody>
      </p:sp>
      <p:sp>
        <p:nvSpPr>
          <p:cNvPr id="317" name="Body Level One…"/>
          <p:cNvSpPr txBox="1">
            <a:spLocks noGrp="1"/>
          </p:cNvSpPr>
          <p:nvPr>
            <p:ph type="body" idx="1"/>
          </p:nvPr>
        </p:nvSpPr>
        <p:spPr>
          <a:xfrm>
            <a:off x="3867911" y="868680"/>
            <a:ext cx="7315201" cy="5120641"/>
          </a:xfrm>
          <a:prstGeom prst="rect">
            <a:avLst/>
          </a:prstGeom>
        </p:spPr>
        <p:txBody>
          <a:bodyPr anchor="ctr"/>
          <a:lstStyle>
            <a:lvl1pPr marL="182879" indent="-182879">
              <a:spcBef>
                <a:spcPts val="1200"/>
              </a:spcBef>
              <a:buClr>
                <a:srgbClr val="3494BA"/>
              </a:buClr>
              <a:buFontTx/>
              <a:buChar char="●"/>
              <a:defRPr sz="2000">
                <a:solidFill>
                  <a:srgbClr val="595959"/>
                </a:solidFill>
                <a:latin typeface="Corbel"/>
                <a:ea typeface="Corbel"/>
                <a:cs typeface="Corbel"/>
                <a:sym typeface="Corbel"/>
              </a:defRPr>
            </a:lvl1pPr>
            <a:lvl2pPr marL="706119" indent="-203200">
              <a:spcBef>
                <a:spcPts val="1200"/>
              </a:spcBef>
              <a:buClr>
                <a:srgbClr val="3494BA"/>
              </a:buClr>
              <a:buFontTx/>
              <a:buChar char="●"/>
              <a:defRPr sz="2000">
                <a:solidFill>
                  <a:srgbClr val="595959"/>
                </a:solidFill>
                <a:latin typeface="Corbel"/>
                <a:ea typeface="Corbel"/>
                <a:cs typeface="Corbel"/>
                <a:sym typeface="Corbel"/>
              </a:defRPr>
            </a:lvl2pPr>
            <a:lvl3pPr marL="1188719" indent="-228600">
              <a:spcBef>
                <a:spcPts val="1200"/>
              </a:spcBef>
              <a:buClr>
                <a:srgbClr val="3494BA"/>
              </a:buClr>
              <a:buFontTx/>
              <a:buChar char="●"/>
              <a:defRPr sz="2000">
                <a:solidFill>
                  <a:srgbClr val="595959"/>
                </a:solidFill>
                <a:latin typeface="Corbel"/>
                <a:ea typeface="Corbel"/>
                <a:cs typeface="Corbel"/>
                <a:sym typeface="Corbel"/>
              </a:defRPr>
            </a:lvl3pPr>
            <a:lvl4pPr marL="1678577" indent="-261257">
              <a:spcBef>
                <a:spcPts val="1200"/>
              </a:spcBef>
              <a:buClr>
                <a:srgbClr val="3494BA"/>
              </a:buClr>
              <a:buFontTx/>
              <a:buChar char="●"/>
              <a:defRPr sz="2000">
                <a:solidFill>
                  <a:srgbClr val="595959"/>
                </a:solidFill>
                <a:latin typeface="Corbel"/>
                <a:ea typeface="Corbel"/>
                <a:cs typeface="Corbel"/>
                <a:sym typeface="Corbel"/>
              </a:defRPr>
            </a:lvl4pPr>
            <a:lvl5pPr marL="2135777" indent="-261257">
              <a:spcBef>
                <a:spcPts val="1200"/>
              </a:spcBef>
              <a:buClr>
                <a:srgbClr val="3494BA"/>
              </a:buClr>
              <a:buFontTx/>
              <a:buChar char="●"/>
              <a:defRPr sz="2000">
                <a:solidFill>
                  <a:srgbClr val="595959"/>
                </a:solidFill>
                <a:latin typeface="Corbel"/>
                <a:ea typeface="Corbel"/>
                <a:cs typeface="Corbel"/>
                <a:sym typeface="Corbel"/>
              </a:defRPr>
            </a:lvl5pPr>
          </a:lstStyle>
          <a:p>
            <a:r>
              <a:t>Body Level One</a:t>
            </a:r>
          </a:p>
          <a:p>
            <a:pPr lvl="1"/>
            <a:r>
              <a:t>Body Level Two</a:t>
            </a:r>
          </a:p>
          <a:p>
            <a:pPr lvl="2"/>
            <a:r>
              <a:t>Body Level Three</a:t>
            </a:r>
          </a:p>
          <a:p>
            <a:pPr lvl="3"/>
            <a:r>
              <a:t>Body Level Four</a:t>
            </a:r>
          </a:p>
          <a:p>
            <a:pPr lvl="4"/>
            <a:r>
              <a:t>Body Level Five</a:t>
            </a:r>
          </a:p>
        </p:txBody>
      </p:sp>
      <p:sp>
        <p:nvSpPr>
          <p:cNvPr id="318" name="Text Placeholder 3"/>
          <p:cNvSpPr>
            <a:spLocks noGrp="1"/>
          </p:cNvSpPr>
          <p:nvPr>
            <p:ph type="body" sz="quarter" idx="13"/>
          </p:nvPr>
        </p:nvSpPr>
        <p:spPr>
          <a:xfrm>
            <a:off x="256032" y="3494175"/>
            <a:ext cx="2834640" cy="2321991"/>
          </a:xfrm>
          <a:prstGeom prst="rect">
            <a:avLst/>
          </a:prstGeom>
        </p:spPr>
        <p:txBody>
          <a:bodyPr/>
          <a:lstStyle/>
          <a:p>
            <a:pPr marL="0" indent="0">
              <a:lnSpc>
                <a:spcPct val="100000"/>
              </a:lnSpc>
              <a:spcBef>
                <a:spcPts val="1200"/>
              </a:spcBef>
              <a:buSzTx/>
              <a:buFontTx/>
              <a:buNone/>
              <a:defRPr sz="1400">
                <a:solidFill>
                  <a:srgbClr val="FFFFFF"/>
                </a:solidFill>
                <a:latin typeface="Corbel"/>
                <a:ea typeface="Corbel"/>
                <a:cs typeface="Corbel"/>
                <a:sym typeface="Corbel"/>
              </a:defRPr>
            </a:pPr>
            <a:endParaRPr/>
          </a:p>
        </p:txBody>
      </p:sp>
      <p:sp>
        <p:nvSpPr>
          <p:cNvPr id="319" name="Slide Number"/>
          <p:cNvSpPr txBox="1">
            <a:spLocks noGrp="1"/>
          </p:cNvSpPr>
          <p:nvPr>
            <p:ph type="sldNum" sz="quarter" idx="2"/>
          </p:nvPr>
        </p:nvSpPr>
        <p:spPr>
          <a:xfrm>
            <a:off x="10634134" y="6356350"/>
            <a:ext cx="332741" cy="345440"/>
          </a:xfrm>
          <a:prstGeom prst="rect">
            <a:avLst/>
          </a:prstGeom>
        </p:spPr>
        <p:txBody>
          <a:bodyPr/>
          <a:lstStyle>
            <a:lvl1pPr defTabSz="457200">
              <a:defRPr>
                <a:latin typeface="Corbel"/>
                <a:ea typeface="Corbel"/>
                <a:cs typeface="Corbel"/>
                <a:sym typeface="Corbel"/>
              </a:defRPr>
            </a:lvl1pPr>
          </a:lstStyle>
          <a:p>
            <a:fld id="{86CB4B4D-7CA3-9044-876B-883B54F8677D}" type="slidenum">
              <a:t>‹#›</a:t>
            </a:fld>
            <a:endParaRPr/>
          </a:p>
        </p:txBody>
      </p:sp>
    </p:spTree>
    <p:extLst>
      <p:ext uri="{BB962C8B-B14F-4D97-AF65-F5344CB8AC3E}">
        <p14:creationId xmlns:p14="http://schemas.microsoft.com/office/powerpoint/2010/main" val="940923995"/>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1_Picture with Caption">
    <p:spTree>
      <p:nvGrpSpPr>
        <p:cNvPr id="1" name=""/>
        <p:cNvGrpSpPr/>
        <p:nvPr/>
      </p:nvGrpSpPr>
      <p:grpSpPr>
        <a:xfrm>
          <a:off x="0" y="0"/>
          <a:ext cx="0" cy="0"/>
          <a:chOff x="0" y="0"/>
          <a:chExt cx="0" cy="0"/>
        </a:xfrm>
      </p:grpSpPr>
      <p:sp>
        <p:nvSpPr>
          <p:cNvPr id="326" name="Rectangle 6"/>
          <p:cNvSpPr/>
          <p:nvPr/>
        </p:nvSpPr>
        <p:spPr>
          <a:xfrm>
            <a:off x="0" y="758951"/>
            <a:ext cx="3443591" cy="5330954"/>
          </a:xfrm>
          <a:prstGeom prst="rect">
            <a:avLst/>
          </a:prstGeom>
          <a:solidFill>
            <a:srgbClr val="2D4E75"/>
          </a:solidFill>
          <a:ln w="12700">
            <a:miter lim="400000"/>
          </a:ln>
        </p:spPr>
        <p:txBody>
          <a:bodyPr lIns="45719" rIns="45719"/>
          <a:lstStyle/>
          <a:p>
            <a:pPr>
              <a:defRPr>
                <a:latin typeface="Corbel"/>
                <a:ea typeface="Corbel"/>
                <a:cs typeface="Corbel"/>
                <a:sym typeface="Corbel"/>
              </a:defRPr>
            </a:pPr>
            <a:endParaRPr/>
          </a:p>
        </p:txBody>
      </p:sp>
      <p:sp>
        <p:nvSpPr>
          <p:cNvPr id="327"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defRPr>
                <a:latin typeface="Corbel"/>
                <a:ea typeface="Corbel"/>
                <a:cs typeface="Corbel"/>
                <a:sym typeface="Corbel"/>
              </a:defRPr>
            </a:pPr>
            <a:endParaRPr/>
          </a:p>
        </p:txBody>
      </p:sp>
      <p:pic>
        <p:nvPicPr>
          <p:cNvPr id="328" name="Picture 8" descr="Picture 8"/>
          <p:cNvPicPr>
            <a:picLocks noChangeAspect="1"/>
          </p:cNvPicPr>
          <p:nvPr/>
        </p:nvPicPr>
        <p:blipFill>
          <a:blip r:embed="rId2"/>
          <a:stretch>
            <a:fillRect/>
          </a:stretch>
        </p:blipFill>
        <p:spPr>
          <a:xfrm>
            <a:off x="10181952" y="6191043"/>
            <a:ext cx="1825937" cy="542467"/>
          </a:xfrm>
          <a:prstGeom prst="rect">
            <a:avLst/>
          </a:prstGeom>
          <a:ln w="12700">
            <a:miter lim="400000"/>
          </a:ln>
        </p:spPr>
      </p:pic>
      <p:pic>
        <p:nvPicPr>
          <p:cNvPr id="329" name="Picture 9" descr="Picture 9"/>
          <p:cNvPicPr>
            <a:picLocks noChangeAspect="1"/>
          </p:cNvPicPr>
          <p:nvPr/>
        </p:nvPicPr>
        <p:blipFill>
          <a:blip r:embed="rId3"/>
          <a:stretch>
            <a:fillRect/>
          </a:stretch>
        </p:blipFill>
        <p:spPr>
          <a:xfrm>
            <a:off x="8509537" y="6113252"/>
            <a:ext cx="1672415" cy="744748"/>
          </a:xfrm>
          <a:prstGeom prst="rect">
            <a:avLst/>
          </a:prstGeom>
          <a:ln w="12700">
            <a:miter lim="400000"/>
          </a:ln>
        </p:spPr>
      </p:pic>
      <p:pic>
        <p:nvPicPr>
          <p:cNvPr id="330" name="Picture 10" descr="Picture 10"/>
          <p:cNvPicPr>
            <a:picLocks noChangeAspect="1"/>
          </p:cNvPicPr>
          <p:nvPr/>
        </p:nvPicPr>
        <p:blipFill>
          <a:blip r:embed="rId4"/>
          <a:stretch>
            <a:fillRect/>
          </a:stretch>
        </p:blipFill>
        <p:spPr>
          <a:xfrm>
            <a:off x="0" y="6173737"/>
            <a:ext cx="3443591" cy="663356"/>
          </a:xfrm>
          <a:prstGeom prst="rect">
            <a:avLst/>
          </a:prstGeom>
          <a:ln w="12700">
            <a:miter lim="400000"/>
          </a:ln>
        </p:spPr>
      </p:pic>
      <p:sp>
        <p:nvSpPr>
          <p:cNvPr id="331" name="Title Text"/>
          <p:cNvSpPr txBox="1">
            <a:spLocks noGrp="1"/>
          </p:cNvSpPr>
          <p:nvPr>
            <p:ph type="title"/>
          </p:nvPr>
        </p:nvSpPr>
        <p:spPr>
          <a:xfrm>
            <a:off x="256031" y="1143000"/>
            <a:ext cx="2834641" cy="2377440"/>
          </a:xfrm>
          <a:prstGeom prst="rect">
            <a:avLst/>
          </a:prstGeom>
        </p:spPr>
        <p:txBody>
          <a:bodyPr anchor="b"/>
          <a:lstStyle>
            <a:lvl1pPr>
              <a:defRPr sz="3200" spc="-60">
                <a:solidFill>
                  <a:srgbClr val="FFFFFF"/>
                </a:solidFill>
                <a:latin typeface="Corbel"/>
                <a:ea typeface="Corbel"/>
                <a:cs typeface="Corbel"/>
                <a:sym typeface="Corbel"/>
              </a:defRPr>
            </a:lvl1pPr>
          </a:lstStyle>
          <a:p>
            <a:r>
              <a:t>Title Text</a:t>
            </a:r>
          </a:p>
        </p:txBody>
      </p:sp>
      <p:sp>
        <p:nvSpPr>
          <p:cNvPr id="332" name="Picture Placeholder 2"/>
          <p:cNvSpPr>
            <a:spLocks noGrp="1"/>
          </p:cNvSpPr>
          <p:nvPr>
            <p:ph type="pic" idx="13"/>
          </p:nvPr>
        </p:nvSpPr>
        <p:spPr>
          <a:xfrm>
            <a:off x="3570644" y="767419"/>
            <a:ext cx="8115231" cy="5330953"/>
          </a:xfrm>
          <a:prstGeom prst="rect">
            <a:avLst/>
          </a:prstGeom>
        </p:spPr>
        <p:txBody>
          <a:bodyPr lIns="91439" rIns="91439">
            <a:noAutofit/>
          </a:bodyPr>
          <a:lstStyle/>
          <a:p>
            <a:endParaRPr/>
          </a:p>
        </p:txBody>
      </p:sp>
      <p:sp>
        <p:nvSpPr>
          <p:cNvPr id="333" name="Body Level One…"/>
          <p:cNvSpPr txBox="1">
            <a:spLocks noGrp="1"/>
          </p:cNvSpPr>
          <p:nvPr>
            <p:ph type="body" sz="quarter" idx="1"/>
          </p:nvPr>
        </p:nvSpPr>
        <p:spPr>
          <a:xfrm>
            <a:off x="256031" y="3493008"/>
            <a:ext cx="2834641" cy="2322577"/>
          </a:xfrm>
          <a:prstGeom prst="rect">
            <a:avLst/>
          </a:prstGeom>
        </p:spPr>
        <p:txBody>
          <a:bodyPr/>
          <a:lstStyle>
            <a:lvl1pPr marL="0" indent="0">
              <a:lnSpc>
                <a:spcPct val="100000"/>
              </a:lnSpc>
              <a:spcBef>
                <a:spcPts val="1200"/>
              </a:spcBef>
              <a:buSzTx/>
              <a:buFontTx/>
              <a:buNone/>
              <a:defRPr sz="1400">
                <a:solidFill>
                  <a:srgbClr val="FFFFFF"/>
                </a:solidFill>
                <a:latin typeface="Corbel"/>
                <a:ea typeface="Corbel"/>
                <a:cs typeface="Corbel"/>
                <a:sym typeface="Corbel"/>
              </a:defRPr>
            </a:lvl1pPr>
            <a:lvl2pPr marL="0" indent="457200">
              <a:lnSpc>
                <a:spcPct val="100000"/>
              </a:lnSpc>
              <a:spcBef>
                <a:spcPts val="1200"/>
              </a:spcBef>
              <a:buSzTx/>
              <a:buFontTx/>
              <a:buNone/>
              <a:defRPr sz="1400">
                <a:solidFill>
                  <a:srgbClr val="FFFFFF"/>
                </a:solidFill>
                <a:latin typeface="Corbel"/>
                <a:ea typeface="Corbel"/>
                <a:cs typeface="Corbel"/>
                <a:sym typeface="Corbel"/>
              </a:defRPr>
            </a:lvl2pPr>
            <a:lvl3pPr marL="0" indent="914400">
              <a:lnSpc>
                <a:spcPct val="100000"/>
              </a:lnSpc>
              <a:spcBef>
                <a:spcPts val="1200"/>
              </a:spcBef>
              <a:buSzTx/>
              <a:buFontTx/>
              <a:buNone/>
              <a:defRPr sz="1400">
                <a:solidFill>
                  <a:srgbClr val="FFFFFF"/>
                </a:solidFill>
                <a:latin typeface="Corbel"/>
                <a:ea typeface="Corbel"/>
                <a:cs typeface="Corbel"/>
                <a:sym typeface="Corbel"/>
              </a:defRPr>
            </a:lvl3pPr>
            <a:lvl4pPr marL="0" indent="1371600">
              <a:lnSpc>
                <a:spcPct val="100000"/>
              </a:lnSpc>
              <a:spcBef>
                <a:spcPts val="1200"/>
              </a:spcBef>
              <a:buSzTx/>
              <a:buFontTx/>
              <a:buNone/>
              <a:defRPr sz="1400">
                <a:solidFill>
                  <a:srgbClr val="FFFFFF"/>
                </a:solidFill>
                <a:latin typeface="Corbel"/>
                <a:ea typeface="Corbel"/>
                <a:cs typeface="Corbel"/>
                <a:sym typeface="Corbel"/>
              </a:defRPr>
            </a:lvl4pPr>
            <a:lvl5pPr marL="0" indent="1828800">
              <a:lnSpc>
                <a:spcPct val="100000"/>
              </a:lnSpc>
              <a:spcBef>
                <a:spcPts val="1200"/>
              </a:spcBef>
              <a:buSzTx/>
              <a:buFontTx/>
              <a:buNone/>
              <a:defRPr sz="1400">
                <a:solidFill>
                  <a:srgbClr val="FFFFFF"/>
                </a:solidFill>
                <a:latin typeface="Corbel"/>
                <a:ea typeface="Corbel"/>
                <a:cs typeface="Corbel"/>
                <a:sym typeface="Corbel"/>
              </a:defRPr>
            </a:lvl5pPr>
          </a:lstStyle>
          <a:p>
            <a:r>
              <a:t>Body Level One</a:t>
            </a:r>
          </a:p>
          <a:p>
            <a:pPr lvl="1"/>
            <a:r>
              <a:t>Body Level Two</a:t>
            </a:r>
          </a:p>
          <a:p>
            <a:pPr lvl="2"/>
            <a:r>
              <a:t>Body Level Three</a:t>
            </a:r>
          </a:p>
          <a:p>
            <a:pPr lvl="3"/>
            <a:r>
              <a:t>Body Level Four</a:t>
            </a:r>
          </a:p>
          <a:p>
            <a:pPr lvl="4"/>
            <a:r>
              <a:t>Body Level Five</a:t>
            </a:r>
          </a:p>
        </p:txBody>
      </p:sp>
      <p:sp>
        <p:nvSpPr>
          <p:cNvPr id="334" name="Slide Number"/>
          <p:cNvSpPr txBox="1">
            <a:spLocks noGrp="1"/>
          </p:cNvSpPr>
          <p:nvPr>
            <p:ph type="sldNum" sz="quarter" idx="2"/>
          </p:nvPr>
        </p:nvSpPr>
        <p:spPr>
          <a:xfrm>
            <a:off x="10634134" y="6356350"/>
            <a:ext cx="332741" cy="345440"/>
          </a:xfrm>
          <a:prstGeom prst="rect">
            <a:avLst/>
          </a:prstGeom>
        </p:spPr>
        <p:txBody>
          <a:bodyPr/>
          <a:lstStyle>
            <a:lvl1pPr defTabSz="457200">
              <a:defRPr>
                <a:latin typeface="Corbel"/>
                <a:ea typeface="Corbel"/>
                <a:cs typeface="Corbel"/>
                <a:sym typeface="Corbel"/>
              </a:defRPr>
            </a:lvl1pPr>
          </a:lstStyle>
          <a:p>
            <a:fld id="{86CB4B4D-7CA3-9044-876B-883B54F8677D}" type="slidenum">
              <a:t>‹#›</a:t>
            </a:fld>
            <a:endParaRPr/>
          </a:p>
        </p:txBody>
      </p:sp>
    </p:spTree>
    <p:extLst>
      <p:ext uri="{BB962C8B-B14F-4D97-AF65-F5344CB8AC3E}">
        <p14:creationId xmlns:p14="http://schemas.microsoft.com/office/powerpoint/2010/main" val="886267627"/>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34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34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43" name="Slide Number"/>
          <p:cNvSpPr txBox="1">
            <a:spLocks noGrp="1"/>
          </p:cNvSpPr>
          <p:nvPr>
            <p:ph type="sldNum" sz="quarter" idx="2"/>
          </p:nvPr>
        </p:nvSpPr>
        <p:spPr>
          <a:xfrm>
            <a:off x="5892800" y="6172200"/>
            <a:ext cx="2844800" cy="368301"/>
          </a:xfrm>
          <a:prstGeom prst="rect">
            <a:avLst/>
          </a:prstGeom>
        </p:spPr>
        <p:txBody>
          <a:bodyPr anchor="ctr"/>
          <a:lstStyle>
            <a:lvl1pPr algn="r">
              <a:defRPr sz="1200"/>
            </a:lvl1pPr>
          </a:lstStyle>
          <a:p>
            <a:fld id="{86CB4B4D-7CA3-9044-876B-883B54F8677D}" type="slidenum">
              <a:t>‹#›</a:t>
            </a:fld>
            <a:endParaRPr/>
          </a:p>
        </p:txBody>
      </p:sp>
    </p:spTree>
    <p:extLst>
      <p:ext uri="{BB962C8B-B14F-4D97-AF65-F5344CB8AC3E}">
        <p14:creationId xmlns:p14="http://schemas.microsoft.com/office/powerpoint/2010/main" val="2212724878"/>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sp>
        <p:nvSpPr>
          <p:cNvPr id="350" name="Title Text"/>
          <p:cNvSpPr txBox="1">
            <a:spLocks noGrp="1"/>
          </p:cNvSpPr>
          <p:nvPr>
            <p:ph type="title"/>
          </p:nvPr>
        </p:nvSpPr>
        <p:spPr>
          <a:prstGeom prst="rect">
            <a:avLst/>
          </a:prstGeom>
        </p:spPr>
        <p:txBody>
          <a:bodyPr/>
          <a:lstStyle/>
          <a:p>
            <a:r>
              <a:t>Title Text</a:t>
            </a:r>
          </a:p>
        </p:txBody>
      </p:sp>
      <p:sp>
        <p:nvSpPr>
          <p:cNvPr id="35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52" name="Slide Number"/>
          <p:cNvSpPr txBox="1">
            <a:spLocks noGrp="1"/>
          </p:cNvSpPr>
          <p:nvPr>
            <p:ph type="sldNum" sz="quarter" idx="2"/>
          </p:nvPr>
        </p:nvSpPr>
        <p:spPr>
          <a:xfrm>
            <a:off x="11089818" y="6404292"/>
            <a:ext cx="263983" cy="269241"/>
          </a:xfrm>
          <a:prstGeom prst="rect">
            <a:avLst/>
          </a:prstGeom>
        </p:spPr>
        <p:txBody>
          <a:bodyPr anchor="ct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3826157914"/>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3_Section Header">
    <p:spTree>
      <p:nvGrpSpPr>
        <p:cNvPr id="1" name=""/>
        <p:cNvGrpSpPr/>
        <p:nvPr/>
      </p:nvGrpSpPr>
      <p:grpSpPr>
        <a:xfrm>
          <a:off x="0" y="0"/>
          <a:ext cx="0" cy="0"/>
          <a:chOff x="0" y="0"/>
          <a:chExt cx="0" cy="0"/>
        </a:xfrm>
      </p:grpSpPr>
      <p:sp>
        <p:nvSpPr>
          <p:cNvPr id="35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6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61" name="Slide Number"/>
          <p:cNvSpPr txBox="1">
            <a:spLocks noGrp="1"/>
          </p:cNvSpPr>
          <p:nvPr>
            <p:ph type="sldNum" sz="quarter" idx="2"/>
          </p:nvPr>
        </p:nvSpPr>
        <p:spPr>
          <a:xfrm>
            <a:off x="11089818" y="6404292"/>
            <a:ext cx="263983" cy="269241"/>
          </a:xfrm>
          <a:prstGeom prst="rect">
            <a:avLst/>
          </a:prstGeom>
        </p:spPr>
        <p:txBody>
          <a:bodyPr anchor="ct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2448081337"/>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3_Two Content">
    <p:spTree>
      <p:nvGrpSpPr>
        <p:cNvPr id="1" name=""/>
        <p:cNvGrpSpPr/>
        <p:nvPr/>
      </p:nvGrpSpPr>
      <p:grpSpPr>
        <a:xfrm>
          <a:off x="0" y="0"/>
          <a:ext cx="0" cy="0"/>
          <a:chOff x="0" y="0"/>
          <a:chExt cx="0" cy="0"/>
        </a:xfrm>
      </p:grpSpPr>
      <p:sp>
        <p:nvSpPr>
          <p:cNvPr id="368" name="Title Text"/>
          <p:cNvSpPr txBox="1">
            <a:spLocks noGrp="1"/>
          </p:cNvSpPr>
          <p:nvPr>
            <p:ph type="title"/>
          </p:nvPr>
        </p:nvSpPr>
        <p:spPr>
          <a:prstGeom prst="rect">
            <a:avLst/>
          </a:prstGeom>
        </p:spPr>
        <p:txBody>
          <a:bodyPr/>
          <a:lstStyle/>
          <a:p>
            <a:r>
              <a:t>Title Text</a:t>
            </a:r>
          </a:p>
        </p:txBody>
      </p:sp>
      <p:sp>
        <p:nvSpPr>
          <p:cNvPr id="36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70" name="Slide Number"/>
          <p:cNvSpPr txBox="1">
            <a:spLocks noGrp="1"/>
          </p:cNvSpPr>
          <p:nvPr>
            <p:ph type="sldNum" sz="quarter" idx="2"/>
          </p:nvPr>
        </p:nvSpPr>
        <p:spPr>
          <a:xfrm>
            <a:off x="11089818" y="6404292"/>
            <a:ext cx="263983" cy="269241"/>
          </a:xfrm>
          <a:prstGeom prst="rect">
            <a:avLst/>
          </a:prstGeom>
        </p:spPr>
        <p:txBody>
          <a:bodyPr anchor="ct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126042732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10" name="Rectangle 6"/>
          <p:cNvSpPr/>
          <p:nvPr/>
        </p:nvSpPr>
        <p:spPr>
          <a:xfrm>
            <a:off x="0" y="758951"/>
            <a:ext cx="3443591" cy="5330954"/>
          </a:xfrm>
          <a:prstGeom prst="rect">
            <a:avLst/>
          </a:prstGeom>
          <a:solidFill>
            <a:srgbClr val="2D4E75"/>
          </a:solidFill>
          <a:ln w="12700">
            <a:miter lim="400000"/>
          </a:ln>
        </p:spPr>
        <p:txBody>
          <a:bodyPr lIns="45719" rIns="45719"/>
          <a:lstStyle/>
          <a:p>
            <a:pPr>
              <a:defRPr>
                <a:latin typeface="Corbel"/>
                <a:ea typeface="Corbel"/>
                <a:cs typeface="Corbel"/>
                <a:sym typeface="Corbel"/>
              </a:defRPr>
            </a:pPr>
            <a:endParaRPr/>
          </a:p>
        </p:txBody>
      </p:sp>
      <p:sp>
        <p:nvSpPr>
          <p:cNvPr id="111"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defRPr>
                <a:latin typeface="Corbel"/>
                <a:ea typeface="Corbel"/>
                <a:cs typeface="Corbel"/>
                <a:sym typeface="Corbel"/>
              </a:defRPr>
            </a:pPr>
            <a:endParaRPr/>
          </a:p>
        </p:txBody>
      </p:sp>
      <p:pic>
        <p:nvPicPr>
          <p:cNvPr id="112" name="Picture 8" descr="Picture 8"/>
          <p:cNvPicPr>
            <a:picLocks noChangeAspect="1"/>
          </p:cNvPicPr>
          <p:nvPr/>
        </p:nvPicPr>
        <p:blipFill>
          <a:blip r:embed="rId2"/>
          <a:stretch>
            <a:fillRect/>
          </a:stretch>
        </p:blipFill>
        <p:spPr>
          <a:xfrm>
            <a:off x="10583553" y="6278714"/>
            <a:ext cx="1490327" cy="442761"/>
          </a:xfrm>
          <a:prstGeom prst="rect">
            <a:avLst/>
          </a:prstGeom>
          <a:ln w="12700">
            <a:miter lim="400000"/>
          </a:ln>
        </p:spPr>
      </p:pic>
      <p:pic>
        <p:nvPicPr>
          <p:cNvPr id="113" name="Picture 9" descr="Picture 9"/>
          <p:cNvPicPr>
            <a:picLocks noChangeAspect="1"/>
          </p:cNvPicPr>
          <p:nvPr/>
        </p:nvPicPr>
        <p:blipFill>
          <a:blip r:embed="rId3"/>
          <a:stretch>
            <a:fillRect/>
          </a:stretch>
        </p:blipFill>
        <p:spPr>
          <a:xfrm>
            <a:off x="9068213" y="6176464"/>
            <a:ext cx="1437824" cy="640281"/>
          </a:xfrm>
          <a:prstGeom prst="rect">
            <a:avLst/>
          </a:prstGeom>
          <a:ln w="12700">
            <a:miter lim="400000"/>
          </a:ln>
        </p:spPr>
      </p:pic>
      <p:pic>
        <p:nvPicPr>
          <p:cNvPr id="114" name="Picture 10" descr="Picture 10"/>
          <p:cNvPicPr>
            <a:picLocks noChangeAspect="1"/>
          </p:cNvPicPr>
          <p:nvPr/>
        </p:nvPicPr>
        <p:blipFill>
          <a:blip r:embed="rId4"/>
          <a:stretch>
            <a:fillRect/>
          </a:stretch>
        </p:blipFill>
        <p:spPr>
          <a:xfrm>
            <a:off x="0" y="6173737"/>
            <a:ext cx="3443591" cy="663356"/>
          </a:xfrm>
          <a:prstGeom prst="rect">
            <a:avLst/>
          </a:prstGeom>
          <a:ln w="12700">
            <a:miter lim="400000"/>
          </a:ln>
        </p:spPr>
      </p:pic>
      <p:sp>
        <p:nvSpPr>
          <p:cNvPr id="115" name="Title Text"/>
          <p:cNvSpPr txBox="1">
            <a:spLocks noGrp="1"/>
          </p:cNvSpPr>
          <p:nvPr>
            <p:ph type="title"/>
          </p:nvPr>
        </p:nvSpPr>
        <p:spPr>
          <a:xfrm>
            <a:off x="252919" y="1123837"/>
            <a:ext cx="2947482" cy="4601184"/>
          </a:xfrm>
          <a:prstGeom prst="rect">
            <a:avLst/>
          </a:prstGeom>
        </p:spPr>
        <p:txBody>
          <a:bodyPr/>
          <a:lstStyle>
            <a:lvl1pPr>
              <a:defRPr sz="3600" spc="-60">
                <a:solidFill>
                  <a:srgbClr val="FFFFFF"/>
                </a:solidFill>
                <a:latin typeface="Corbel"/>
                <a:ea typeface="Corbel"/>
                <a:cs typeface="Corbel"/>
                <a:sym typeface="Corbel"/>
              </a:defRPr>
            </a:lvl1pPr>
          </a:lstStyle>
          <a:p>
            <a:r>
              <a:t>Title Text</a:t>
            </a:r>
          </a:p>
        </p:txBody>
      </p:sp>
      <p:sp>
        <p:nvSpPr>
          <p:cNvPr id="116" name="Body Level One…"/>
          <p:cNvSpPr txBox="1">
            <a:spLocks noGrp="1"/>
          </p:cNvSpPr>
          <p:nvPr>
            <p:ph type="body" idx="1"/>
          </p:nvPr>
        </p:nvSpPr>
        <p:spPr>
          <a:xfrm>
            <a:off x="3869268" y="864108"/>
            <a:ext cx="7315201" cy="5120641"/>
          </a:xfrm>
          <a:prstGeom prst="rect">
            <a:avLst/>
          </a:prstGeom>
        </p:spPr>
        <p:txBody>
          <a:bodyPr anchor="ctr"/>
          <a:lstStyle>
            <a:lvl1pPr marL="182879" indent="-182879">
              <a:spcBef>
                <a:spcPts val="1200"/>
              </a:spcBef>
              <a:buClr>
                <a:srgbClr val="3494BA"/>
              </a:buClr>
              <a:buFontTx/>
              <a:buChar char="●"/>
              <a:defRPr sz="2000">
                <a:solidFill>
                  <a:srgbClr val="595959"/>
                </a:solidFill>
                <a:latin typeface="Corbel"/>
                <a:ea typeface="Corbel"/>
                <a:cs typeface="Corbel"/>
                <a:sym typeface="Corbel"/>
              </a:defRPr>
            </a:lvl1pPr>
            <a:lvl2pPr marL="706119" indent="-203200">
              <a:spcBef>
                <a:spcPts val="1200"/>
              </a:spcBef>
              <a:buClr>
                <a:srgbClr val="3494BA"/>
              </a:buClr>
              <a:buFontTx/>
              <a:buChar char="●"/>
              <a:defRPr sz="2000">
                <a:solidFill>
                  <a:srgbClr val="595959"/>
                </a:solidFill>
                <a:latin typeface="Corbel"/>
                <a:ea typeface="Corbel"/>
                <a:cs typeface="Corbel"/>
                <a:sym typeface="Corbel"/>
              </a:defRPr>
            </a:lvl2pPr>
            <a:lvl3pPr marL="1188719" indent="-228600">
              <a:spcBef>
                <a:spcPts val="1200"/>
              </a:spcBef>
              <a:buClr>
                <a:srgbClr val="3494BA"/>
              </a:buClr>
              <a:buFontTx/>
              <a:buChar char="●"/>
              <a:defRPr sz="2000">
                <a:solidFill>
                  <a:srgbClr val="595959"/>
                </a:solidFill>
                <a:latin typeface="Corbel"/>
                <a:ea typeface="Corbel"/>
                <a:cs typeface="Corbel"/>
                <a:sym typeface="Corbel"/>
              </a:defRPr>
            </a:lvl3pPr>
            <a:lvl4pPr marL="1678577" indent="-261257">
              <a:spcBef>
                <a:spcPts val="1200"/>
              </a:spcBef>
              <a:buClr>
                <a:srgbClr val="3494BA"/>
              </a:buClr>
              <a:buFontTx/>
              <a:buChar char="●"/>
              <a:defRPr sz="2000">
                <a:solidFill>
                  <a:srgbClr val="595959"/>
                </a:solidFill>
                <a:latin typeface="Corbel"/>
                <a:ea typeface="Corbel"/>
                <a:cs typeface="Corbel"/>
                <a:sym typeface="Corbel"/>
              </a:defRPr>
            </a:lvl4pPr>
            <a:lvl5pPr marL="2135777" indent="-261257">
              <a:spcBef>
                <a:spcPts val="1200"/>
              </a:spcBef>
              <a:buClr>
                <a:srgbClr val="3494BA"/>
              </a:buClr>
              <a:buFontTx/>
              <a:buChar char="●"/>
              <a:defRPr sz="2000">
                <a:solidFill>
                  <a:srgbClr val="595959"/>
                </a:solidFill>
                <a:latin typeface="Corbel"/>
                <a:ea typeface="Corbel"/>
                <a:cs typeface="Corbel"/>
                <a:sym typeface="Corbel"/>
              </a:defRPr>
            </a:lvl5pPr>
          </a:lstStyle>
          <a:p>
            <a:r>
              <a:t>Body Level One</a:t>
            </a:r>
          </a:p>
          <a:p>
            <a:pPr lvl="1"/>
            <a:r>
              <a:t>Body Level Two</a:t>
            </a:r>
          </a:p>
          <a:p>
            <a:pPr lvl="2"/>
            <a:r>
              <a:t>Body Level Three</a:t>
            </a:r>
          </a:p>
          <a:p>
            <a:pPr lvl="3"/>
            <a:r>
              <a:t>Body Level Four</a:t>
            </a:r>
          </a:p>
          <a:p>
            <a:pPr lvl="4"/>
            <a:r>
              <a:t>Body Level Five</a:t>
            </a:r>
          </a:p>
        </p:txBody>
      </p:sp>
      <p:sp>
        <p:nvSpPr>
          <p:cNvPr id="117" name="Slide Number"/>
          <p:cNvSpPr txBox="1">
            <a:spLocks noGrp="1"/>
          </p:cNvSpPr>
          <p:nvPr>
            <p:ph type="sldNum" sz="quarter" idx="2"/>
          </p:nvPr>
        </p:nvSpPr>
        <p:spPr>
          <a:xfrm>
            <a:off x="10634134" y="6356350"/>
            <a:ext cx="332741" cy="345440"/>
          </a:xfrm>
          <a:prstGeom prst="rect">
            <a:avLst/>
          </a:prstGeom>
        </p:spPr>
        <p:txBody>
          <a:bodyPr/>
          <a:lstStyle>
            <a:lvl1pPr>
              <a:defRPr>
                <a:solidFill>
                  <a:srgbClr val="3494BA"/>
                </a:solidFill>
                <a:latin typeface="Corbel"/>
                <a:ea typeface="Corbel"/>
                <a:cs typeface="Corbel"/>
                <a:sym typeface="Corbel"/>
              </a:defRPr>
            </a:lvl1p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3_Comparison">
    <p:spTree>
      <p:nvGrpSpPr>
        <p:cNvPr id="1" name=""/>
        <p:cNvGrpSpPr/>
        <p:nvPr/>
      </p:nvGrpSpPr>
      <p:grpSpPr>
        <a:xfrm>
          <a:off x="0" y="0"/>
          <a:ext cx="0" cy="0"/>
          <a:chOff x="0" y="0"/>
          <a:chExt cx="0" cy="0"/>
        </a:xfrm>
      </p:grpSpPr>
      <p:sp>
        <p:nvSpPr>
          <p:cNvPr id="37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37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37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380" name="Slide Number"/>
          <p:cNvSpPr txBox="1">
            <a:spLocks noGrp="1"/>
          </p:cNvSpPr>
          <p:nvPr>
            <p:ph type="sldNum" sz="quarter" idx="2"/>
          </p:nvPr>
        </p:nvSpPr>
        <p:spPr>
          <a:xfrm>
            <a:off x="11089818" y="6404292"/>
            <a:ext cx="263983" cy="269241"/>
          </a:xfrm>
          <a:prstGeom prst="rect">
            <a:avLst/>
          </a:prstGeom>
        </p:spPr>
        <p:txBody>
          <a:bodyPr anchor="ct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3152119054"/>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3_Title Only">
    <p:spTree>
      <p:nvGrpSpPr>
        <p:cNvPr id="1" name=""/>
        <p:cNvGrpSpPr/>
        <p:nvPr/>
      </p:nvGrpSpPr>
      <p:grpSpPr>
        <a:xfrm>
          <a:off x="0" y="0"/>
          <a:ext cx="0" cy="0"/>
          <a:chOff x="0" y="0"/>
          <a:chExt cx="0" cy="0"/>
        </a:xfrm>
      </p:grpSpPr>
      <p:sp>
        <p:nvSpPr>
          <p:cNvPr id="387" name="Title Text"/>
          <p:cNvSpPr txBox="1">
            <a:spLocks noGrp="1"/>
          </p:cNvSpPr>
          <p:nvPr>
            <p:ph type="title"/>
          </p:nvPr>
        </p:nvSpPr>
        <p:spPr>
          <a:prstGeom prst="rect">
            <a:avLst/>
          </a:prstGeom>
        </p:spPr>
        <p:txBody>
          <a:bodyPr/>
          <a:lstStyle/>
          <a:p>
            <a:r>
              <a:t>Title Text</a:t>
            </a:r>
          </a:p>
        </p:txBody>
      </p:sp>
      <p:sp>
        <p:nvSpPr>
          <p:cNvPr id="388" name="Slide Number"/>
          <p:cNvSpPr txBox="1">
            <a:spLocks noGrp="1"/>
          </p:cNvSpPr>
          <p:nvPr>
            <p:ph type="sldNum" sz="quarter" idx="2"/>
          </p:nvPr>
        </p:nvSpPr>
        <p:spPr>
          <a:xfrm>
            <a:off x="11089818" y="6404292"/>
            <a:ext cx="263983" cy="269241"/>
          </a:xfrm>
          <a:prstGeom prst="rect">
            <a:avLst/>
          </a:prstGeom>
        </p:spPr>
        <p:txBody>
          <a:bodyPr anchor="ct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579567034"/>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3_Blank">
    <p:spTree>
      <p:nvGrpSpPr>
        <p:cNvPr id="1" name=""/>
        <p:cNvGrpSpPr/>
        <p:nvPr/>
      </p:nvGrpSpPr>
      <p:grpSpPr>
        <a:xfrm>
          <a:off x="0" y="0"/>
          <a:ext cx="0" cy="0"/>
          <a:chOff x="0" y="0"/>
          <a:chExt cx="0" cy="0"/>
        </a:xfrm>
      </p:grpSpPr>
      <p:sp>
        <p:nvSpPr>
          <p:cNvPr id="395" name="Slide Number"/>
          <p:cNvSpPr txBox="1">
            <a:spLocks noGrp="1"/>
          </p:cNvSpPr>
          <p:nvPr>
            <p:ph type="sldNum" sz="quarter" idx="2"/>
          </p:nvPr>
        </p:nvSpPr>
        <p:spPr>
          <a:xfrm>
            <a:off x="5892800" y="6172200"/>
            <a:ext cx="2844800" cy="368301"/>
          </a:xfrm>
          <a:prstGeom prst="rect">
            <a:avLst/>
          </a:prstGeom>
        </p:spPr>
        <p:txBody>
          <a:bodyPr anchor="ctr"/>
          <a:lstStyle>
            <a:lvl1pPr algn="r">
              <a:defRPr sz="1200"/>
            </a:lvl1pPr>
          </a:lstStyle>
          <a:p>
            <a:fld id="{86CB4B4D-7CA3-9044-876B-883B54F8677D}" type="slidenum">
              <a:t>‹#›</a:t>
            </a:fld>
            <a:endParaRPr/>
          </a:p>
        </p:txBody>
      </p:sp>
    </p:spTree>
    <p:extLst>
      <p:ext uri="{BB962C8B-B14F-4D97-AF65-F5344CB8AC3E}">
        <p14:creationId xmlns:p14="http://schemas.microsoft.com/office/powerpoint/2010/main" val="4231725732"/>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3_Content with Caption">
    <p:spTree>
      <p:nvGrpSpPr>
        <p:cNvPr id="1" name=""/>
        <p:cNvGrpSpPr/>
        <p:nvPr/>
      </p:nvGrpSpPr>
      <p:grpSpPr>
        <a:xfrm>
          <a:off x="0" y="0"/>
          <a:ext cx="0" cy="0"/>
          <a:chOff x="0" y="0"/>
          <a:chExt cx="0" cy="0"/>
        </a:xfrm>
      </p:grpSpPr>
      <p:sp>
        <p:nvSpPr>
          <p:cNvPr id="40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40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404"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405" name="Slide Number"/>
          <p:cNvSpPr txBox="1">
            <a:spLocks noGrp="1"/>
          </p:cNvSpPr>
          <p:nvPr>
            <p:ph type="sldNum" sz="quarter" idx="2"/>
          </p:nvPr>
        </p:nvSpPr>
        <p:spPr>
          <a:xfrm>
            <a:off x="11089818" y="6404292"/>
            <a:ext cx="263983" cy="269241"/>
          </a:xfrm>
          <a:prstGeom prst="rect">
            <a:avLst/>
          </a:prstGeom>
        </p:spPr>
        <p:txBody>
          <a:bodyPr anchor="ct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3896589379"/>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2_Picture with Caption">
    <p:spTree>
      <p:nvGrpSpPr>
        <p:cNvPr id="1" name=""/>
        <p:cNvGrpSpPr/>
        <p:nvPr/>
      </p:nvGrpSpPr>
      <p:grpSpPr>
        <a:xfrm>
          <a:off x="0" y="0"/>
          <a:ext cx="0" cy="0"/>
          <a:chOff x="0" y="0"/>
          <a:chExt cx="0" cy="0"/>
        </a:xfrm>
      </p:grpSpPr>
      <p:sp>
        <p:nvSpPr>
          <p:cNvPr id="41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41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41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415" name="Slide Number"/>
          <p:cNvSpPr txBox="1">
            <a:spLocks noGrp="1"/>
          </p:cNvSpPr>
          <p:nvPr>
            <p:ph type="sldNum" sz="quarter" idx="2"/>
          </p:nvPr>
        </p:nvSpPr>
        <p:spPr>
          <a:xfrm>
            <a:off x="11089818" y="6404292"/>
            <a:ext cx="263983" cy="269241"/>
          </a:xfrm>
          <a:prstGeom prst="rect">
            <a:avLst/>
          </a:prstGeom>
        </p:spPr>
        <p:txBody>
          <a:bodyPr anchor="ct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193668323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24" name="Rectangle 6"/>
          <p:cNvSpPr/>
          <p:nvPr/>
        </p:nvSpPr>
        <p:spPr>
          <a:xfrm>
            <a:off x="0" y="758951"/>
            <a:ext cx="3443591" cy="5330954"/>
          </a:xfrm>
          <a:prstGeom prst="rect">
            <a:avLst/>
          </a:prstGeom>
          <a:solidFill>
            <a:srgbClr val="2D4E75"/>
          </a:solidFill>
          <a:ln w="12700">
            <a:miter lim="400000"/>
          </a:ln>
        </p:spPr>
        <p:txBody>
          <a:bodyPr lIns="45719" rIns="45719"/>
          <a:lstStyle/>
          <a:p>
            <a:pPr>
              <a:defRPr>
                <a:latin typeface="Corbel"/>
                <a:ea typeface="Corbel"/>
                <a:cs typeface="Corbel"/>
                <a:sym typeface="Corbel"/>
              </a:defRPr>
            </a:pPr>
            <a:endParaRPr/>
          </a:p>
        </p:txBody>
      </p:sp>
      <p:sp>
        <p:nvSpPr>
          <p:cNvPr id="125"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defRPr>
                <a:latin typeface="Corbel"/>
                <a:ea typeface="Corbel"/>
                <a:cs typeface="Corbel"/>
                <a:sym typeface="Corbel"/>
              </a:defRPr>
            </a:pPr>
            <a:endParaRPr/>
          </a:p>
        </p:txBody>
      </p:sp>
      <p:pic>
        <p:nvPicPr>
          <p:cNvPr id="126" name="Picture 8" descr="Picture 8"/>
          <p:cNvPicPr>
            <a:picLocks noChangeAspect="1"/>
          </p:cNvPicPr>
          <p:nvPr/>
        </p:nvPicPr>
        <p:blipFill>
          <a:blip r:embed="rId2"/>
          <a:stretch>
            <a:fillRect/>
          </a:stretch>
        </p:blipFill>
        <p:spPr>
          <a:xfrm>
            <a:off x="10583553" y="6278714"/>
            <a:ext cx="1490327" cy="442761"/>
          </a:xfrm>
          <a:prstGeom prst="rect">
            <a:avLst/>
          </a:prstGeom>
          <a:ln w="12700">
            <a:miter lim="400000"/>
          </a:ln>
        </p:spPr>
      </p:pic>
      <p:pic>
        <p:nvPicPr>
          <p:cNvPr id="127" name="Picture 9" descr="Picture 9"/>
          <p:cNvPicPr>
            <a:picLocks noChangeAspect="1"/>
          </p:cNvPicPr>
          <p:nvPr/>
        </p:nvPicPr>
        <p:blipFill>
          <a:blip r:embed="rId3"/>
          <a:stretch>
            <a:fillRect/>
          </a:stretch>
        </p:blipFill>
        <p:spPr>
          <a:xfrm>
            <a:off x="9068213" y="6176464"/>
            <a:ext cx="1437824" cy="640281"/>
          </a:xfrm>
          <a:prstGeom prst="rect">
            <a:avLst/>
          </a:prstGeom>
          <a:ln w="12700">
            <a:miter lim="400000"/>
          </a:ln>
        </p:spPr>
      </p:pic>
      <p:pic>
        <p:nvPicPr>
          <p:cNvPr id="128" name="Picture 10" descr="Picture 10"/>
          <p:cNvPicPr>
            <a:picLocks noChangeAspect="1"/>
          </p:cNvPicPr>
          <p:nvPr/>
        </p:nvPicPr>
        <p:blipFill>
          <a:blip r:embed="rId4"/>
          <a:stretch>
            <a:fillRect/>
          </a:stretch>
        </p:blipFill>
        <p:spPr>
          <a:xfrm>
            <a:off x="0" y="6173737"/>
            <a:ext cx="3443591" cy="663356"/>
          </a:xfrm>
          <a:prstGeom prst="rect">
            <a:avLst/>
          </a:prstGeom>
          <a:ln w="12700">
            <a:miter lim="400000"/>
          </a:ln>
        </p:spPr>
      </p:pic>
      <p:sp>
        <p:nvSpPr>
          <p:cNvPr id="129" name="Title Text"/>
          <p:cNvSpPr txBox="1">
            <a:spLocks noGrp="1"/>
          </p:cNvSpPr>
          <p:nvPr>
            <p:ph type="title"/>
          </p:nvPr>
        </p:nvSpPr>
        <p:spPr>
          <a:xfrm>
            <a:off x="3867911" y="1298447"/>
            <a:ext cx="7315201" cy="3255266"/>
          </a:xfrm>
          <a:prstGeom prst="rect">
            <a:avLst/>
          </a:prstGeom>
        </p:spPr>
        <p:txBody>
          <a:bodyPr anchor="b"/>
          <a:lstStyle>
            <a:lvl1pPr>
              <a:defRPr sz="5900" spc="-100">
                <a:solidFill>
                  <a:srgbClr val="595959"/>
                </a:solidFill>
                <a:latin typeface="Corbel"/>
                <a:ea typeface="Corbel"/>
                <a:cs typeface="Corbel"/>
                <a:sym typeface="Corbel"/>
              </a:defRPr>
            </a:lvl1pPr>
          </a:lstStyle>
          <a:p>
            <a:r>
              <a:t>Title Text</a:t>
            </a:r>
          </a:p>
        </p:txBody>
      </p:sp>
      <p:sp>
        <p:nvSpPr>
          <p:cNvPr id="130" name="Body Level One…"/>
          <p:cNvSpPr txBox="1">
            <a:spLocks noGrp="1"/>
          </p:cNvSpPr>
          <p:nvPr>
            <p:ph type="body" sz="quarter" idx="1"/>
          </p:nvPr>
        </p:nvSpPr>
        <p:spPr>
          <a:xfrm>
            <a:off x="3886200" y="4672584"/>
            <a:ext cx="7315200" cy="914401"/>
          </a:xfrm>
          <a:prstGeom prst="rect">
            <a:avLst/>
          </a:prstGeom>
        </p:spPr>
        <p:txBody>
          <a:bodyPr/>
          <a:lstStyle>
            <a:lvl1pPr marL="0" indent="0">
              <a:spcBef>
                <a:spcPts val="1200"/>
              </a:spcBef>
              <a:buSzTx/>
              <a:buFontTx/>
              <a:buNone/>
              <a:defRPr sz="2200">
                <a:solidFill>
                  <a:srgbClr val="595959"/>
                </a:solidFill>
                <a:latin typeface="Corbel"/>
                <a:ea typeface="Corbel"/>
                <a:cs typeface="Corbel"/>
                <a:sym typeface="Corbel"/>
              </a:defRPr>
            </a:lvl1pPr>
            <a:lvl2pPr marL="0" indent="457200">
              <a:spcBef>
                <a:spcPts val="1200"/>
              </a:spcBef>
              <a:buSzTx/>
              <a:buFontTx/>
              <a:buNone/>
              <a:defRPr sz="2200">
                <a:solidFill>
                  <a:srgbClr val="595959"/>
                </a:solidFill>
                <a:latin typeface="Corbel"/>
                <a:ea typeface="Corbel"/>
                <a:cs typeface="Corbel"/>
                <a:sym typeface="Corbel"/>
              </a:defRPr>
            </a:lvl2pPr>
            <a:lvl3pPr marL="0" indent="914400">
              <a:spcBef>
                <a:spcPts val="1200"/>
              </a:spcBef>
              <a:buSzTx/>
              <a:buFontTx/>
              <a:buNone/>
              <a:defRPr sz="2200">
                <a:solidFill>
                  <a:srgbClr val="595959"/>
                </a:solidFill>
                <a:latin typeface="Corbel"/>
                <a:ea typeface="Corbel"/>
                <a:cs typeface="Corbel"/>
                <a:sym typeface="Corbel"/>
              </a:defRPr>
            </a:lvl3pPr>
            <a:lvl4pPr marL="0" indent="1371600">
              <a:spcBef>
                <a:spcPts val="1200"/>
              </a:spcBef>
              <a:buSzTx/>
              <a:buFontTx/>
              <a:buNone/>
              <a:defRPr sz="2200">
                <a:solidFill>
                  <a:srgbClr val="595959"/>
                </a:solidFill>
                <a:latin typeface="Corbel"/>
                <a:ea typeface="Corbel"/>
                <a:cs typeface="Corbel"/>
                <a:sym typeface="Corbel"/>
              </a:defRPr>
            </a:lvl4pPr>
            <a:lvl5pPr marL="0" indent="1828800">
              <a:spcBef>
                <a:spcPts val="1200"/>
              </a:spcBef>
              <a:buSzTx/>
              <a:buFontTx/>
              <a:buNone/>
              <a:defRPr sz="2200">
                <a:solidFill>
                  <a:srgbClr val="595959"/>
                </a:solidFill>
                <a:latin typeface="Corbel"/>
                <a:ea typeface="Corbel"/>
                <a:cs typeface="Corbel"/>
                <a:sym typeface="Corbel"/>
              </a:defRPr>
            </a:lvl5pPr>
          </a:lstStyle>
          <a:p>
            <a:r>
              <a:t>Body Level One</a:t>
            </a:r>
          </a:p>
          <a:p>
            <a:pPr lvl="1"/>
            <a:r>
              <a:t>Body Level Two</a:t>
            </a:r>
          </a:p>
          <a:p>
            <a:pPr lvl="2"/>
            <a:r>
              <a:t>Body Level Three</a:t>
            </a:r>
          </a:p>
          <a:p>
            <a:pPr lvl="3"/>
            <a:r>
              <a:t>Body Level Four</a:t>
            </a:r>
          </a:p>
          <a:p>
            <a:pPr lvl="4"/>
            <a:r>
              <a:t>Body Level Five</a:t>
            </a:r>
          </a:p>
        </p:txBody>
      </p:sp>
      <p:sp>
        <p:nvSpPr>
          <p:cNvPr id="131" name="Slide Number"/>
          <p:cNvSpPr txBox="1">
            <a:spLocks noGrp="1"/>
          </p:cNvSpPr>
          <p:nvPr>
            <p:ph type="sldNum" sz="quarter" idx="2"/>
          </p:nvPr>
        </p:nvSpPr>
        <p:spPr>
          <a:xfrm>
            <a:off x="10634134" y="6356350"/>
            <a:ext cx="332741" cy="345440"/>
          </a:xfrm>
          <a:prstGeom prst="rect">
            <a:avLst/>
          </a:prstGeom>
        </p:spPr>
        <p:txBody>
          <a:bodyPr/>
          <a:lstStyle>
            <a:lvl1pPr>
              <a:defRPr>
                <a:solidFill>
                  <a:srgbClr val="3494BA"/>
                </a:solidFill>
                <a:latin typeface="Corbel"/>
                <a:ea typeface="Corbel"/>
                <a:cs typeface="Corbel"/>
                <a:sym typeface="Corbe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38" name="Rectangle 6"/>
          <p:cNvSpPr/>
          <p:nvPr/>
        </p:nvSpPr>
        <p:spPr>
          <a:xfrm>
            <a:off x="0" y="758951"/>
            <a:ext cx="3443591" cy="5330954"/>
          </a:xfrm>
          <a:prstGeom prst="rect">
            <a:avLst/>
          </a:prstGeom>
          <a:solidFill>
            <a:srgbClr val="2D4E75"/>
          </a:solidFill>
          <a:ln w="12700">
            <a:miter lim="400000"/>
          </a:ln>
        </p:spPr>
        <p:txBody>
          <a:bodyPr lIns="45719" rIns="45719"/>
          <a:lstStyle/>
          <a:p>
            <a:pPr>
              <a:defRPr>
                <a:latin typeface="Corbel"/>
                <a:ea typeface="Corbel"/>
                <a:cs typeface="Corbel"/>
                <a:sym typeface="Corbel"/>
              </a:defRPr>
            </a:pPr>
            <a:endParaRPr/>
          </a:p>
        </p:txBody>
      </p:sp>
      <p:sp>
        <p:nvSpPr>
          <p:cNvPr id="139"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pPr>
              <a:defRPr>
                <a:latin typeface="Corbel"/>
                <a:ea typeface="Corbel"/>
                <a:cs typeface="Corbel"/>
                <a:sym typeface="Corbel"/>
              </a:defRPr>
            </a:pPr>
            <a:endParaRPr/>
          </a:p>
        </p:txBody>
      </p:sp>
      <p:pic>
        <p:nvPicPr>
          <p:cNvPr id="140" name="Picture 8" descr="Picture 8"/>
          <p:cNvPicPr>
            <a:picLocks noChangeAspect="1"/>
          </p:cNvPicPr>
          <p:nvPr/>
        </p:nvPicPr>
        <p:blipFill>
          <a:blip r:embed="rId2"/>
          <a:stretch>
            <a:fillRect/>
          </a:stretch>
        </p:blipFill>
        <p:spPr>
          <a:xfrm>
            <a:off x="10583553" y="6278714"/>
            <a:ext cx="1490327" cy="442761"/>
          </a:xfrm>
          <a:prstGeom prst="rect">
            <a:avLst/>
          </a:prstGeom>
          <a:ln w="12700">
            <a:miter lim="400000"/>
          </a:ln>
        </p:spPr>
      </p:pic>
      <p:pic>
        <p:nvPicPr>
          <p:cNvPr id="141" name="Picture 9" descr="Picture 9"/>
          <p:cNvPicPr>
            <a:picLocks noChangeAspect="1"/>
          </p:cNvPicPr>
          <p:nvPr/>
        </p:nvPicPr>
        <p:blipFill>
          <a:blip r:embed="rId3"/>
          <a:stretch>
            <a:fillRect/>
          </a:stretch>
        </p:blipFill>
        <p:spPr>
          <a:xfrm>
            <a:off x="9068213" y="6176464"/>
            <a:ext cx="1437824" cy="640281"/>
          </a:xfrm>
          <a:prstGeom prst="rect">
            <a:avLst/>
          </a:prstGeom>
          <a:ln w="12700">
            <a:miter lim="400000"/>
          </a:ln>
        </p:spPr>
      </p:pic>
      <p:pic>
        <p:nvPicPr>
          <p:cNvPr id="142" name="Picture 10" descr="Picture 10"/>
          <p:cNvPicPr>
            <a:picLocks noChangeAspect="1"/>
          </p:cNvPicPr>
          <p:nvPr/>
        </p:nvPicPr>
        <p:blipFill>
          <a:blip r:embed="rId4"/>
          <a:stretch>
            <a:fillRect/>
          </a:stretch>
        </p:blipFill>
        <p:spPr>
          <a:xfrm>
            <a:off x="0" y="6173737"/>
            <a:ext cx="3443591" cy="663356"/>
          </a:xfrm>
          <a:prstGeom prst="rect">
            <a:avLst/>
          </a:prstGeom>
          <a:ln w="12700">
            <a:miter lim="400000"/>
          </a:ln>
        </p:spPr>
      </p:pic>
      <p:sp>
        <p:nvSpPr>
          <p:cNvPr id="143" name="Title Text"/>
          <p:cNvSpPr txBox="1">
            <a:spLocks noGrp="1"/>
          </p:cNvSpPr>
          <p:nvPr>
            <p:ph type="title"/>
          </p:nvPr>
        </p:nvSpPr>
        <p:spPr>
          <a:xfrm>
            <a:off x="252919" y="1123837"/>
            <a:ext cx="2947482" cy="4601184"/>
          </a:xfrm>
          <a:prstGeom prst="rect">
            <a:avLst/>
          </a:prstGeom>
        </p:spPr>
        <p:txBody>
          <a:bodyPr/>
          <a:lstStyle>
            <a:lvl1pPr>
              <a:defRPr sz="3600" spc="-60">
                <a:solidFill>
                  <a:srgbClr val="FFFFFF"/>
                </a:solidFill>
                <a:latin typeface="Corbel"/>
                <a:ea typeface="Corbel"/>
                <a:cs typeface="Corbel"/>
                <a:sym typeface="Corbel"/>
              </a:defRPr>
            </a:lvl1pPr>
          </a:lstStyle>
          <a:p>
            <a:r>
              <a:t>Title Text</a:t>
            </a:r>
          </a:p>
        </p:txBody>
      </p:sp>
      <p:sp>
        <p:nvSpPr>
          <p:cNvPr id="144" name="Body Level One…"/>
          <p:cNvSpPr txBox="1">
            <a:spLocks noGrp="1"/>
          </p:cNvSpPr>
          <p:nvPr>
            <p:ph type="body" sz="half" idx="1"/>
          </p:nvPr>
        </p:nvSpPr>
        <p:spPr>
          <a:xfrm>
            <a:off x="3867911" y="868680"/>
            <a:ext cx="3474722" cy="5120641"/>
          </a:xfrm>
          <a:prstGeom prst="rect">
            <a:avLst/>
          </a:prstGeom>
        </p:spPr>
        <p:txBody>
          <a:bodyPr anchor="ctr"/>
          <a:lstStyle>
            <a:lvl1pPr marL="182879" indent="-182879">
              <a:spcBef>
                <a:spcPts val="1200"/>
              </a:spcBef>
              <a:buClr>
                <a:srgbClr val="3494BA"/>
              </a:buClr>
              <a:buFontTx/>
              <a:buChar char="●"/>
              <a:defRPr sz="2000">
                <a:solidFill>
                  <a:srgbClr val="595959"/>
                </a:solidFill>
                <a:latin typeface="Corbel"/>
                <a:ea typeface="Corbel"/>
                <a:cs typeface="Corbel"/>
                <a:sym typeface="Corbel"/>
              </a:defRPr>
            </a:lvl1pPr>
            <a:lvl2pPr marL="706119" indent="-203200">
              <a:spcBef>
                <a:spcPts val="1200"/>
              </a:spcBef>
              <a:buClr>
                <a:srgbClr val="3494BA"/>
              </a:buClr>
              <a:buFontTx/>
              <a:buChar char="●"/>
              <a:defRPr sz="2000">
                <a:solidFill>
                  <a:srgbClr val="595959"/>
                </a:solidFill>
                <a:latin typeface="Corbel"/>
                <a:ea typeface="Corbel"/>
                <a:cs typeface="Corbel"/>
                <a:sym typeface="Corbel"/>
              </a:defRPr>
            </a:lvl2pPr>
            <a:lvl3pPr marL="1188719" indent="-228600">
              <a:spcBef>
                <a:spcPts val="1200"/>
              </a:spcBef>
              <a:buClr>
                <a:srgbClr val="3494BA"/>
              </a:buClr>
              <a:buFontTx/>
              <a:buChar char="●"/>
              <a:defRPr sz="2000">
                <a:solidFill>
                  <a:srgbClr val="595959"/>
                </a:solidFill>
                <a:latin typeface="Corbel"/>
                <a:ea typeface="Corbel"/>
                <a:cs typeface="Corbel"/>
                <a:sym typeface="Corbel"/>
              </a:defRPr>
            </a:lvl3pPr>
            <a:lvl4pPr marL="1678577" indent="-261257">
              <a:spcBef>
                <a:spcPts val="1200"/>
              </a:spcBef>
              <a:buClr>
                <a:srgbClr val="3494BA"/>
              </a:buClr>
              <a:buFontTx/>
              <a:buChar char="●"/>
              <a:defRPr sz="2000">
                <a:solidFill>
                  <a:srgbClr val="595959"/>
                </a:solidFill>
                <a:latin typeface="Corbel"/>
                <a:ea typeface="Corbel"/>
                <a:cs typeface="Corbel"/>
                <a:sym typeface="Corbel"/>
              </a:defRPr>
            </a:lvl4pPr>
            <a:lvl5pPr marL="2135777" indent="-261257">
              <a:spcBef>
                <a:spcPts val="1200"/>
              </a:spcBef>
              <a:buClr>
                <a:srgbClr val="3494BA"/>
              </a:buClr>
              <a:buFontTx/>
              <a:buChar char="●"/>
              <a:defRPr sz="2000">
                <a:solidFill>
                  <a:srgbClr val="595959"/>
                </a:solidFill>
                <a:latin typeface="Corbel"/>
                <a:ea typeface="Corbel"/>
                <a:cs typeface="Corbel"/>
                <a:sym typeface="Corbel"/>
              </a:defRPr>
            </a:lvl5pPr>
          </a:lstStyle>
          <a:p>
            <a:r>
              <a:t>Body Level One</a:t>
            </a:r>
          </a:p>
          <a:p>
            <a:pPr lvl="1"/>
            <a:r>
              <a:t>Body Level Two</a:t>
            </a:r>
          </a:p>
          <a:p>
            <a:pPr lvl="2"/>
            <a:r>
              <a:t>Body Level Three</a:t>
            </a:r>
          </a:p>
          <a:p>
            <a:pPr lvl="3"/>
            <a:r>
              <a:t>Body Level Four</a:t>
            </a:r>
          </a:p>
          <a:p>
            <a:pPr lvl="4"/>
            <a:r>
              <a:t>Body Level Five</a:t>
            </a:r>
          </a:p>
        </p:txBody>
      </p:sp>
      <p:sp>
        <p:nvSpPr>
          <p:cNvPr id="145" name="Slide Number"/>
          <p:cNvSpPr txBox="1">
            <a:spLocks noGrp="1"/>
          </p:cNvSpPr>
          <p:nvPr>
            <p:ph type="sldNum" sz="quarter" idx="2"/>
          </p:nvPr>
        </p:nvSpPr>
        <p:spPr>
          <a:xfrm>
            <a:off x="10634134" y="6356350"/>
            <a:ext cx="332741" cy="345440"/>
          </a:xfrm>
          <a:prstGeom prst="rect">
            <a:avLst/>
          </a:prstGeom>
        </p:spPr>
        <p:txBody>
          <a:bodyPr/>
          <a:lstStyle>
            <a:lvl1pPr>
              <a:defRPr>
                <a:solidFill>
                  <a:srgbClr val="3494BA"/>
                </a:solidFill>
                <a:latin typeface="Corbel"/>
                <a:ea typeface="Corbel"/>
                <a:cs typeface="Corbel"/>
                <a:sym typeface="Corbe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4.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3.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9" Type="http://schemas.openxmlformats.org/officeDocument/2006/relationships/image" Target="../media/image3.png"/><Relationship Id="rId3" Type="http://schemas.openxmlformats.org/officeDocument/2006/relationships/slideLayout" Target="../slideLayouts/slideLayout42.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image" Target="../media/image2.jpeg"/><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image" Target="../media/image1.png"/><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theme" Target="../theme/theme3.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traight Connector 9"/>
          <p:cNvSpPr/>
          <p:nvPr/>
        </p:nvSpPr>
        <p:spPr>
          <a:xfrm>
            <a:off x="622433" y="5901087"/>
            <a:ext cx="10945981" cy="1"/>
          </a:xfrm>
          <a:prstGeom prst="line">
            <a:avLst/>
          </a:prstGeom>
          <a:ln w="28575">
            <a:solidFill>
              <a:srgbClr val="000000"/>
            </a:solidFill>
            <a:miter/>
          </a:ln>
        </p:spPr>
        <p:txBody>
          <a:bodyPr lIns="45719" rIns="45719"/>
          <a:lstStyle/>
          <a:p>
            <a:endParaRPr/>
          </a:p>
        </p:txBody>
      </p:sp>
      <p:pic>
        <p:nvPicPr>
          <p:cNvPr id="3" name="Picture 11" descr="Picture 11"/>
          <p:cNvPicPr>
            <a:picLocks noChangeAspect="1"/>
          </p:cNvPicPr>
          <p:nvPr/>
        </p:nvPicPr>
        <p:blipFill>
          <a:blip r:embed="rId30"/>
          <a:stretch>
            <a:fillRect/>
          </a:stretch>
        </p:blipFill>
        <p:spPr>
          <a:xfrm>
            <a:off x="10583553" y="6278714"/>
            <a:ext cx="1490327" cy="442761"/>
          </a:xfrm>
          <a:prstGeom prst="rect">
            <a:avLst/>
          </a:prstGeom>
          <a:ln w="12700">
            <a:miter lim="400000"/>
          </a:ln>
        </p:spPr>
      </p:pic>
      <p:pic>
        <p:nvPicPr>
          <p:cNvPr id="4" name="Picture 12" descr="Picture 12"/>
          <p:cNvPicPr>
            <a:picLocks noChangeAspect="1"/>
          </p:cNvPicPr>
          <p:nvPr/>
        </p:nvPicPr>
        <p:blipFill>
          <a:blip r:embed="rId31"/>
          <a:stretch>
            <a:fillRect/>
          </a:stretch>
        </p:blipFill>
        <p:spPr>
          <a:xfrm>
            <a:off x="9068213" y="6176464"/>
            <a:ext cx="1437824" cy="640281"/>
          </a:xfrm>
          <a:prstGeom prst="rect">
            <a:avLst/>
          </a:prstGeom>
          <a:ln w="12700">
            <a:miter lim="400000"/>
          </a:ln>
        </p:spPr>
      </p:pic>
      <p:pic>
        <p:nvPicPr>
          <p:cNvPr id="5" name="Picture 13" descr="Picture 13"/>
          <p:cNvPicPr>
            <a:picLocks noChangeAspect="1"/>
          </p:cNvPicPr>
          <p:nvPr/>
        </p:nvPicPr>
        <p:blipFill>
          <a:blip r:embed="rId32"/>
          <a:stretch>
            <a:fillRect/>
          </a:stretch>
        </p:blipFill>
        <p:spPr>
          <a:xfrm>
            <a:off x="0" y="6173737"/>
            <a:ext cx="3443591" cy="663356"/>
          </a:xfrm>
          <a:prstGeom prst="rect">
            <a:avLst/>
          </a:prstGeom>
          <a:ln w="12700">
            <a:miter lim="400000"/>
          </a:ln>
        </p:spPr>
      </p:pic>
      <p:sp>
        <p:nvSpPr>
          <p:cNvPr id="6"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7"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8610600" y="6356350"/>
            <a:ext cx="343903" cy="358140"/>
          </a:xfrm>
          <a:prstGeom prst="rect">
            <a:avLst/>
          </a:prstGeom>
          <a:ln w="12700">
            <a:miter lim="400000"/>
          </a:ln>
        </p:spPr>
        <p:txBody>
          <a:bodyPr wrap="none" lIns="45719" rIns="45719">
            <a:spAutoFit/>
          </a:body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7" r:id="rId6"/>
    <p:sldLayoutId id="2147483659" r:id="rId7"/>
    <p:sldLayoutId id="2147483660" r:id="rId8"/>
    <p:sldLayoutId id="2147483661" r:id="rId9"/>
    <p:sldLayoutId id="2147483662" r:id="rId10"/>
    <p:sldLayoutId id="2147483663" r:id="rId11"/>
    <p:sldLayoutId id="2147483665" r:id="rId12"/>
    <p:sldLayoutId id="2147483669" r:id="rId13"/>
    <p:sldLayoutId id="2147483670" r:id="rId14"/>
    <p:sldLayoutId id="2147483671" r:id="rId15"/>
    <p:sldLayoutId id="2147483672"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733" r:id="rId2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5pPr>
      <a:lvl6pPr marL="0" marR="0" indent="22860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6pPr>
      <a:lvl7pPr marL="0" marR="0" indent="27432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7pPr>
      <a:lvl8pPr marL="0" marR="0" indent="32004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8pPr>
      <a:lvl9pPr marL="0" marR="0" indent="36576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rgbClr val="2D4E7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defTabSz="457200"/>
            <a:fld id="{5586B75A-687E-405C-8A0B-8D00578BA2C3}" type="datetimeFigureOut">
              <a:rPr lang="en-US" dirty="0">
                <a:solidFill>
                  <a:prstClr val="black">
                    <a:lumMod val="50000"/>
                    <a:lumOff val="50000"/>
                  </a:prstClr>
                </a:solidFill>
              </a:rPr>
              <a:pPr defTabSz="457200"/>
              <a:t>01-Nov-23</a:t>
            </a:fld>
            <a:endParaRPr lang="en-US" dirty="0">
              <a:solidFill>
                <a:prstClr val="black">
                  <a:lumMod val="50000"/>
                  <a:lumOff val="50000"/>
                </a:prstClr>
              </a:solidFill>
            </a:endParaRPr>
          </a:p>
        </p:txBody>
      </p:sp>
      <p:pic>
        <p:nvPicPr>
          <p:cNvPr id="9" name="Picture 8" descr="BUSM-SubBrand01.png">
            <a:extLst>
              <a:ext uri="{FF2B5EF4-FFF2-40B4-BE49-F238E27FC236}">
                <a16:creationId xmlns:a16="http://schemas.microsoft.com/office/drawing/2014/main" id="{AED99C5C-5DA1-2C48-AC63-596F8BE45ADC}"/>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181952" y="6191044"/>
            <a:ext cx="1825936" cy="5424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E584E81-BA4C-6D41-9421-4E606F3C752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509538" y="6113253"/>
            <a:ext cx="1672414" cy="744747"/>
          </a:xfrm>
          <a:prstGeom prst="rect">
            <a:avLst/>
          </a:prstGeom>
        </p:spPr>
      </p:pic>
      <p:pic>
        <p:nvPicPr>
          <p:cNvPr id="11" name="Picture 10">
            <a:extLst>
              <a:ext uri="{FF2B5EF4-FFF2-40B4-BE49-F238E27FC236}">
                <a16:creationId xmlns:a16="http://schemas.microsoft.com/office/drawing/2014/main" id="{B059FEF1-6B72-3E47-8A3E-53887AF2695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173738"/>
            <a:ext cx="3443591" cy="663355"/>
          </a:xfrm>
          <a:prstGeom prst="rect">
            <a:avLst/>
          </a:prstGeom>
        </p:spPr>
      </p:pic>
    </p:spTree>
    <p:extLst>
      <p:ext uri="{BB962C8B-B14F-4D97-AF65-F5344CB8AC3E}">
        <p14:creationId xmlns:p14="http://schemas.microsoft.com/office/powerpoint/2010/main" val="358033060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traight Connector 9"/>
          <p:cNvSpPr/>
          <p:nvPr/>
        </p:nvSpPr>
        <p:spPr>
          <a:xfrm>
            <a:off x="622433" y="5901087"/>
            <a:ext cx="10945981" cy="1"/>
          </a:xfrm>
          <a:prstGeom prst="line">
            <a:avLst/>
          </a:prstGeom>
          <a:ln w="28575">
            <a:solidFill>
              <a:srgbClr val="000000"/>
            </a:solidFill>
            <a:miter/>
          </a:ln>
        </p:spPr>
        <p:txBody>
          <a:bodyPr lIns="45719" rIns="45719"/>
          <a:lstStyle/>
          <a:p>
            <a:endParaRPr/>
          </a:p>
        </p:txBody>
      </p:sp>
      <p:pic>
        <p:nvPicPr>
          <p:cNvPr id="3" name="Picture 11" descr="Picture 11"/>
          <p:cNvPicPr>
            <a:picLocks noChangeAspect="1"/>
          </p:cNvPicPr>
          <p:nvPr/>
        </p:nvPicPr>
        <p:blipFill>
          <a:blip r:embed="rId37"/>
          <a:stretch>
            <a:fillRect/>
          </a:stretch>
        </p:blipFill>
        <p:spPr>
          <a:xfrm>
            <a:off x="10583553" y="6278714"/>
            <a:ext cx="1490327" cy="442761"/>
          </a:xfrm>
          <a:prstGeom prst="rect">
            <a:avLst/>
          </a:prstGeom>
          <a:ln w="12700">
            <a:miter lim="400000"/>
          </a:ln>
        </p:spPr>
      </p:pic>
      <p:pic>
        <p:nvPicPr>
          <p:cNvPr id="4" name="Picture 12" descr="Picture 12"/>
          <p:cNvPicPr>
            <a:picLocks noChangeAspect="1"/>
          </p:cNvPicPr>
          <p:nvPr/>
        </p:nvPicPr>
        <p:blipFill>
          <a:blip r:embed="rId38"/>
          <a:stretch>
            <a:fillRect/>
          </a:stretch>
        </p:blipFill>
        <p:spPr>
          <a:xfrm>
            <a:off x="9068213" y="6176464"/>
            <a:ext cx="1437824" cy="640281"/>
          </a:xfrm>
          <a:prstGeom prst="rect">
            <a:avLst/>
          </a:prstGeom>
          <a:ln w="12700">
            <a:miter lim="400000"/>
          </a:ln>
        </p:spPr>
      </p:pic>
      <p:pic>
        <p:nvPicPr>
          <p:cNvPr id="5" name="Picture 13" descr="Picture 13"/>
          <p:cNvPicPr>
            <a:picLocks noChangeAspect="1"/>
          </p:cNvPicPr>
          <p:nvPr/>
        </p:nvPicPr>
        <p:blipFill>
          <a:blip r:embed="rId39"/>
          <a:stretch>
            <a:fillRect/>
          </a:stretch>
        </p:blipFill>
        <p:spPr>
          <a:xfrm>
            <a:off x="0" y="6173737"/>
            <a:ext cx="3443591" cy="663356"/>
          </a:xfrm>
          <a:prstGeom prst="rect">
            <a:avLst/>
          </a:prstGeom>
          <a:ln w="12700">
            <a:miter lim="400000"/>
          </a:ln>
        </p:spPr>
      </p:pic>
      <p:sp>
        <p:nvSpPr>
          <p:cNvPr id="6"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7"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8610600" y="6356350"/>
            <a:ext cx="343903" cy="358140"/>
          </a:xfrm>
          <a:prstGeom prst="rect">
            <a:avLst/>
          </a:prstGeom>
          <a:ln w="12700">
            <a:miter lim="400000"/>
          </a:ln>
        </p:spPr>
        <p:txBody>
          <a:bodyPr wrap="none" lIns="45719" rIns="45719">
            <a:spAutoFit/>
          </a:bodyPr>
          <a:lstStyle/>
          <a:p>
            <a:fld id="{86CB4B4D-7CA3-9044-876B-883B54F8677D}" type="slidenum">
              <a:t>‹#›</a:t>
            </a:fld>
            <a:endParaRPr/>
          </a:p>
        </p:txBody>
      </p:sp>
    </p:spTree>
    <p:extLst>
      <p:ext uri="{BB962C8B-B14F-4D97-AF65-F5344CB8AC3E}">
        <p14:creationId xmlns:p14="http://schemas.microsoft.com/office/powerpoint/2010/main" val="195368095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 id="2147483729" r:id="rId32"/>
    <p:sldLayoutId id="2147483730" r:id="rId33"/>
    <p:sldLayoutId id="2147483731" r:id="rId34"/>
    <p:sldLayoutId id="2147483732" r:id="rId35"/>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5pPr>
      <a:lvl6pPr marL="0" marR="0" indent="22860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6pPr>
      <a:lvl7pPr marL="0" marR="0" indent="27432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7pPr>
      <a:lvl8pPr marL="0" marR="0" indent="32004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8pPr>
      <a:lvl9pPr marL="0" marR="0" indent="36576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50.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50.xml"/><Relationship Id="rId4" Type="http://schemas.openxmlformats.org/officeDocument/2006/relationships/comments" Target="../comments/commen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prontopostoverdose.or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comments" Target="../comments/comment4.xml"/><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comments" Target="../comments/comment5.xml"/><Relationship Id="rId4" Type="http://schemas.openxmlformats.org/officeDocument/2006/relationships/chart" Target="../charts/chart8.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50.xml"/><Relationship Id="rId5" Type="http://schemas.openxmlformats.org/officeDocument/2006/relationships/comments" Target="../comments/comment6.xml"/><Relationship Id="rId4" Type="http://schemas.openxmlformats.org/officeDocument/2006/relationships/chart" Target="../charts/chart10.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50.xml"/><Relationship Id="rId5" Type="http://schemas.openxmlformats.org/officeDocument/2006/relationships/comments" Target="../comments/comment7.xml"/><Relationship Id="rId4" Type="http://schemas.openxmlformats.org/officeDocument/2006/relationships/chart" Target="../charts/char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Rectangle 3"/>
          <p:cNvSpPr/>
          <p:nvPr/>
        </p:nvSpPr>
        <p:spPr>
          <a:xfrm>
            <a:off x="0" y="696946"/>
            <a:ext cx="6317673" cy="5120642"/>
          </a:xfrm>
          <a:prstGeom prst="rect">
            <a:avLst/>
          </a:prstGeom>
          <a:solidFill>
            <a:srgbClr val="2D4E75"/>
          </a:solidFill>
          <a:ln w="12700">
            <a:miter lim="400000"/>
          </a:ln>
        </p:spPr>
        <p:txBody>
          <a:bodyPr lIns="45719" rIns="45719" anchor="ctr"/>
          <a:lstStyle/>
          <a:p>
            <a:pPr algn="ctr">
              <a:defRPr>
                <a:solidFill>
                  <a:srgbClr val="FFFFFF"/>
                </a:solidFill>
              </a:defRPr>
            </a:pPr>
            <a:endParaRPr/>
          </a:p>
        </p:txBody>
      </p:sp>
      <p:sp>
        <p:nvSpPr>
          <p:cNvPr id="425" name="Title 1"/>
          <p:cNvSpPr txBox="1"/>
          <p:nvPr/>
        </p:nvSpPr>
        <p:spPr>
          <a:xfrm>
            <a:off x="210127" y="919801"/>
            <a:ext cx="5985189" cy="17543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nSpc>
                <a:spcPct val="90000"/>
              </a:lnSpc>
              <a:defRPr sz="4400" spc="-60">
                <a:solidFill>
                  <a:srgbClr val="FFFFFF"/>
                </a:solidFill>
                <a:latin typeface="Corbel"/>
                <a:ea typeface="Corbel"/>
                <a:cs typeface="Corbel"/>
                <a:sym typeface="Corbel"/>
              </a:defRPr>
            </a:pPr>
            <a:r>
              <a:rPr lang="en-US" sz="4000" dirty="0">
                <a:latin typeface="Calibri" panose="020F0502020204030204" pitchFamily="34" charset="0"/>
                <a:cs typeface="Calibri" panose="020F0502020204030204" pitchFamily="34" charset="0"/>
              </a:rPr>
              <a:t>Post-Overdose Outreach Programs in Massachusetts Since the Onset of COVID-19</a:t>
            </a:r>
            <a:endParaRPr sz="4000" dirty="0">
              <a:latin typeface="Calibri" panose="020F0502020204030204" pitchFamily="34" charset="0"/>
              <a:cs typeface="Calibri" panose="020F0502020204030204" pitchFamily="34" charset="0"/>
            </a:endParaRPr>
          </a:p>
        </p:txBody>
      </p:sp>
      <p:sp>
        <p:nvSpPr>
          <p:cNvPr id="426" name="Subtitle 2"/>
          <p:cNvSpPr txBox="1"/>
          <p:nvPr/>
        </p:nvSpPr>
        <p:spPr>
          <a:xfrm>
            <a:off x="210127" y="3247435"/>
            <a:ext cx="5865683" cy="22532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nSpc>
                <a:spcPct val="90000"/>
              </a:lnSpc>
              <a:spcBef>
                <a:spcPts val="1200"/>
              </a:spcBef>
              <a:defRPr sz="2000">
                <a:solidFill>
                  <a:srgbClr val="FFFFFF"/>
                </a:solidFill>
                <a:latin typeface="Corbel"/>
                <a:ea typeface="Corbel"/>
                <a:cs typeface="Corbel"/>
                <a:sym typeface="Corbel"/>
              </a:defRPr>
            </a:pPr>
            <a:r>
              <a:rPr lang="en-US" sz="1400" dirty="0">
                <a:latin typeface="Calibri" panose="020F0502020204030204" pitchFamily="34" charset="0"/>
                <a:cs typeface="Calibri" panose="020F0502020204030204" pitchFamily="34" charset="0"/>
                <a:sym typeface="Corbel"/>
              </a:rPr>
              <a:t>Alexander Y. Walley, MD, MSc; </a:t>
            </a:r>
            <a:r>
              <a:rPr lang="en-US" sz="1400" u="sng" dirty="0">
                <a:latin typeface="Calibri" panose="020F0502020204030204" pitchFamily="34" charset="0"/>
                <a:cs typeface="Calibri" panose="020F0502020204030204" pitchFamily="34" charset="0"/>
                <a:sym typeface="Corbel"/>
              </a:rPr>
              <a:t>C To, MSPH</a:t>
            </a:r>
            <a:r>
              <a:rPr lang="en-US" sz="1400" dirty="0">
                <a:latin typeface="Calibri" panose="020F0502020204030204" pitchFamily="34" charset="0"/>
                <a:cs typeface="Calibri" panose="020F0502020204030204" pitchFamily="34" charset="0"/>
                <a:sym typeface="Corbel"/>
              </a:rPr>
              <a:t>; </a:t>
            </a:r>
            <a:r>
              <a:rPr lang="en-US" sz="1400" dirty="0" err="1">
                <a:latin typeface="Calibri" panose="020F0502020204030204" pitchFamily="34" charset="0"/>
                <a:cs typeface="Calibri" panose="020F0502020204030204" pitchFamily="34" charset="0"/>
                <a:sym typeface="Corbel"/>
              </a:rPr>
              <a:t>Jiayi</a:t>
            </a:r>
            <a:r>
              <a:rPr lang="en-US" sz="1400" dirty="0">
                <a:latin typeface="Calibri" panose="020F0502020204030204" pitchFamily="34" charset="0"/>
                <a:cs typeface="Calibri" panose="020F0502020204030204" pitchFamily="34" charset="0"/>
                <a:sym typeface="Corbel"/>
              </a:rPr>
              <a:t> Wang, MS; </a:t>
            </a:r>
            <a:r>
              <a:rPr lang="en-US" sz="1400" dirty="0" err="1">
                <a:latin typeface="Calibri" panose="020F0502020204030204" pitchFamily="34" charset="0"/>
                <a:cs typeface="Calibri" panose="020F0502020204030204" pitchFamily="34" charset="0"/>
                <a:sym typeface="Corbel"/>
              </a:rPr>
              <a:t>Shapei</a:t>
            </a:r>
            <a:r>
              <a:rPr lang="en-US" sz="1400" dirty="0">
                <a:latin typeface="Calibri" panose="020F0502020204030204" pitchFamily="34" charset="0"/>
                <a:cs typeface="Calibri" panose="020F0502020204030204" pitchFamily="34" charset="0"/>
                <a:sym typeface="Corbel"/>
              </a:rPr>
              <a:t> Yan, MPH; Stephen Murray, MPH, NRP; Sarah Kosakowski, MPH; Sarah Bagley, MD, MSc; </a:t>
            </a:r>
            <a:r>
              <a:rPr lang="en-US" sz="1400" dirty="0" err="1">
                <a:latin typeface="Calibri" panose="020F0502020204030204" pitchFamily="34" charset="0"/>
                <a:cs typeface="Calibri" panose="020F0502020204030204" pitchFamily="34" charset="0"/>
                <a:sym typeface="Corbel"/>
              </a:rPr>
              <a:t>Ziming</a:t>
            </a:r>
            <a:r>
              <a:rPr lang="en-US" sz="1400" dirty="0">
                <a:latin typeface="Calibri" panose="020F0502020204030204" pitchFamily="34" charset="0"/>
                <a:cs typeface="Calibri" panose="020F0502020204030204" pitchFamily="34" charset="0"/>
                <a:sym typeface="Corbel"/>
              </a:rPr>
              <a:t> Xuan, ScD, SM; </a:t>
            </a:r>
            <a:r>
              <a:rPr lang="en-US" sz="1400" dirty="0" err="1">
                <a:latin typeface="Calibri" panose="020F0502020204030204" pitchFamily="34" charset="0"/>
                <a:cs typeface="Calibri" panose="020F0502020204030204" pitchFamily="34" charset="0"/>
                <a:sym typeface="Corbel"/>
              </a:rPr>
              <a:t>Justeen</a:t>
            </a:r>
            <a:r>
              <a:rPr lang="en-US" sz="1400" dirty="0">
                <a:latin typeface="Calibri" panose="020F0502020204030204" pitchFamily="34" charset="0"/>
                <a:cs typeface="Calibri" panose="020F0502020204030204" pitchFamily="34" charset="0"/>
                <a:sym typeface="Corbel"/>
              </a:rPr>
              <a:t> Hyde, PhD; Moriah Wiggins, BS; Andrew </a:t>
            </a:r>
            <a:r>
              <a:rPr lang="en-US" sz="1400" dirty="0" err="1">
                <a:latin typeface="Calibri" panose="020F0502020204030204" pitchFamily="34" charset="0"/>
                <a:cs typeface="Calibri" panose="020F0502020204030204" pitchFamily="34" charset="0"/>
                <a:sym typeface="Corbel"/>
              </a:rPr>
              <a:t>Rolles</a:t>
            </a:r>
            <a:r>
              <a:rPr lang="en-US" sz="1400" dirty="0">
                <a:latin typeface="Calibri" panose="020F0502020204030204" pitchFamily="34" charset="0"/>
                <a:cs typeface="Calibri" panose="020F0502020204030204" pitchFamily="34" charset="0"/>
                <a:sym typeface="Corbel"/>
              </a:rPr>
              <a:t>, BA; Scott W. Formica, PhD</a:t>
            </a:r>
            <a:endParaRPr lang="en-US" sz="1400" dirty="0">
              <a:latin typeface="Calibri" panose="020F0502020204030204" pitchFamily="34" charset="0"/>
              <a:cs typeface="Calibri" panose="020F0502020204030204" pitchFamily="34" charset="0"/>
            </a:endParaRPr>
          </a:p>
          <a:p>
            <a:pPr>
              <a:lnSpc>
                <a:spcPct val="90000"/>
              </a:lnSpc>
              <a:spcBef>
                <a:spcPts val="1200"/>
              </a:spcBef>
              <a:defRPr sz="2000">
                <a:solidFill>
                  <a:srgbClr val="FFFFFF"/>
                </a:solidFill>
                <a:latin typeface="Corbel"/>
                <a:ea typeface="Corbel"/>
                <a:cs typeface="Corbel"/>
                <a:sym typeface="Corbel"/>
              </a:defRPr>
            </a:pPr>
            <a:endParaRPr lang="en-US" dirty="0">
              <a:latin typeface="Calibri" panose="020F0502020204030204" pitchFamily="34" charset="0"/>
              <a:cs typeface="Calibri" panose="020F0502020204030204" pitchFamily="34" charset="0"/>
            </a:endParaRPr>
          </a:p>
          <a:p>
            <a:pPr>
              <a:lnSpc>
                <a:spcPct val="90000"/>
              </a:lnSpc>
              <a:spcBef>
                <a:spcPts val="1200"/>
              </a:spcBef>
              <a:defRPr sz="2000">
                <a:solidFill>
                  <a:srgbClr val="FFFFFF"/>
                </a:solidFill>
                <a:latin typeface="Corbel"/>
                <a:ea typeface="Corbel"/>
                <a:cs typeface="Corbel"/>
                <a:sym typeface="Corbel"/>
              </a:defRPr>
            </a:pPr>
            <a:r>
              <a:rPr lang="en-US" dirty="0">
                <a:latin typeface="Calibri" panose="020F0502020204030204" pitchFamily="34" charset="0"/>
                <a:cs typeface="Calibri" panose="020F0502020204030204" pitchFamily="34" charset="0"/>
              </a:rPr>
              <a:t>AMERSA Conference 2023</a:t>
            </a:r>
          </a:p>
          <a:p>
            <a:pPr>
              <a:lnSpc>
                <a:spcPct val="90000"/>
              </a:lnSpc>
              <a:spcBef>
                <a:spcPts val="1200"/>
              </a:spcBef>
              <a:defRPr sz="2000">
                <a:solidFill>
                  <a:srgbClr val="FFFFFF"/>
                </a:solidFill>
                <a:latin typeface="Corbel"/>
                <a:ea typeface="Corbel"/>
                <a:cs typeface="Corbel"/>
                <a:sym typeface="Corbel"/>
              </a:defRPr>
            </a:pPr>
            <a:r>
              <a:rPr lang="en-US" dirty="0">
                <a:latin typeface="Calibri" panose="020F0502020204030204" pitchFamily="34" charset="0"/>
                <a:cs typeface="Calibri" panose="020F0502020204030204" pitchFamily="34" charset="0"/>
              </a:rPr>
              <a:t>Oral Abstract Presentation Session 2 </a:t>
            </a:r>
          </a:p>
        </p:txBody>
      </p:sp>
      <p:pic>
        <p:nvPicPr>
          <p:cNvPr id="427" name="Picture 6" descr="Picture 6"/>
          <p:cNvPicPr>
            <a:picLocks noChangeAspect="1"/>
          </p:cNvPicPr>
          <p:nvPr/>
        </p:nvPicPr>
        <p:blipFill>
          <a:blip r:embed="rId3"/>
          <a:stretch>
            <a:fillRect/>
          </a:stretch>
        </p:blipFill>
        <p:spPr>
          <a:xfrm>
            <a:off x="0" y="6007965"/>
            <a:ext cx="4304149" cy="829129"/>
          </a:xfrm>
          <a:prstGeom prst="rect">
            <a:avLst/>
          </a:prstGeom>
          <a:ln w="12700">
            <a:miter lim="400000"/>
          </a:ln>
        </p:spPr>
      </p:pic>
      <p:pic>
        <p:nvPicPr>
          <p:cNvPr id="428" name="Picture 7" descr="Picture 7"/>
          <p:cNvPicPr>
            <a:picLocks noChangeAspect="1"/>
          </p:cNvPicPr>
          <p:nvPr/>
        </p:nvPicPr>
        <p:blipFill>
          <a:blip r:embed="rId4"/>
          <a:stretch>
            <a:fillRect/>
          </a:stretch>
        </p:blipFill>
        <p:spPr>
          <a:xfrm>
            <a:off x="8377005" y="6151295"/>
            <a:ext cx="1825937" cy="542467"/>
          </a:xfrm>
          <a:prstGeom prst="rect">
            <a:avLst/>
          </a:prstGeom>
          <a:ln w="12700">
            <a:miter lim="400000"/>
          </a:ln>
        </p:spPr>
      </p:pic>
      <p:pic>
        <p:nvPicPr>
          <p:cNvPr id="429" name="Picture 8" descr="Picture 8"/>
          <p:cNvPicPr>
            <a:picLocks noChangeAspect="1"/>
          </p:cNvPicPr>
          <p:nvPr/>
        </p:nvPicPr>
        <p:blipFill>
          <a:blip r:embed="rId5"/>
          <a:stretch>
            <a:fillRect/>
          </a:stretch>
        </p:blipFill>
        <p:spPr>
          <a:xfrm>
            <a:off x="10315230" y="6030876"/>
            <a:ext cx="1759006" cy="783308"/>
          </a:xfrm>
          <a:prstGeom prst="rect">
            <a:avLst/>
          </a:prstGeom>
          <a:ln w="12700">
            <a:miter lim="400000"/>
          </a:ln>
        </p:spPr>
      </p:pic>
      <p:pic>
        <p:nvPicPr>
          <p:cNvPr id="430" name="Picture 2" descr="Picture 2"/>
          <p:cNvPicPr>
            <a:picLocks noChangeAspect="1"/>
          </p:cNvPicPr>
          <p:nvPr/>
        </p:nvPicPr>
        <p:blipFill>
          <a:blip r:embed="rId6"/>
          <a:srcRect t="25237"/>
          <a:stretch>
            <a:fillRect/>
          </a:stretch>
        </p:blipFill>
        <p:spPr>
          <a:xfrm>
            <a:off x="6317672" y="687114"/>
            <a:ext cx="5874328" cy="3423529"/>
          </a:xfrm>
          <a:prstGeom prst="rect">
            <a:avLst/>
          </a:prstGeom>
          <a:ln w="12700">
            <a:miter lim="400000"/>
          </a:ln>
        </p:spPr>
      </p:pic>
      <p:pic>
        <p:nvPicPr>
          <p:cNvPr id="431" name="Picture 2" descr="Picture 2"/>
          <p:cNvPicPr>
            <a:picLocks noChangeAspect="1"/>
          </p:cNvPicPr>
          <p:nvPr/>
        </p:nvPicPr>
        <p:blipFill>
          <a:blip r:embed="rId7"/>
          <a:srcRect t="882"/>
          <a:stretch>
            <a:fillRect/>
          </a:stretch>
        </p:blipFill>
        <p:spPr>
          <a:xfrm>
            <a:off x="6317672" y="3011215"/>
            <a:ext cx="5874328" cy="279651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A2EA6-CA01-ADB9-7AB0-BAA6F192E61C}"/>
              </a:ext>
            </a:extLst>
          </p:cNvPr>
          <p:cNvSpPr>
            <a:spLocks noGrp="1"/>
          </p:cNvSpPr>
          <p:nvPr>
            <p:ph type="title"/>
          </p:nvPr>
        </p:nvSpPr>
        <p:spPr/>
        <p:txBody>
          <a:bodyPr>
            <a:normAutofit/>
          </a:bodyPr>
          <a:lstStyle/>
          <a:p>
            <a:pPr algn="ctr"/>
            <a:r>
              <a:rPr lang="en-US" sz="3200" dirty="0">
                <a:latin typeface="+mj-lt"/>
              </a:rPr>
              <a:t>84% </a:t>
            </a:r>
            <a:r>
              <a:rPr lang="en-US" sz="3200" dirty="0" smtClean="0">
                <a:latin typeface="+mj-lt"/>
              </a:rPr>
              <a:t>of Older, 95</a:t>
            </a:r>
            <a:r>
              <a:rPr lang="en-US" sz="3200" dirty="0">
                <a:latin typeface="+mj-lt"/>
              </a:rPr>
              <a:t>% </a:t>
            </a:r>
            <a:r>
              <a:rPr lang="en-US" sz="3200" dirty="0" smtClean="0">
                <a:latin typeface="+mj-lt"/>
              </a:rPr>
              <a:t>of Newer Programs Rely </a:t>
            </a:r>
            <a:r>
              <a:rPr lang="en-US" sz="3200" dirty="0">
                <a:latin typeface="+mj-lt"/>
              </a:rPr>
              <a:t>on </a:t>
            </a:r>
            <a:r>
              <a:rPr lang="en-US" sz="3200" dirty="0" smtClean="0">
                <a:latin typeface="+mj-lt"/>
              </a:rPr>
              <a:t>Grant Funding</a:t>
            </a:r>
            <a:endParaRPr lang="en-US" sz="3200" dirty="0">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789264490"/>
              </p:ext>
            </p:extLst>
          </p:nvPr>
        </p:nvGraphicFramePr>
        <p:xfrm>
          <a:off x="3742682" y="1007963"/>
          <a:ext cx="7692454" cy="4692410"/>
        </p:xfrm>
        <a:graphic>
          <a:graphicData uri="http://schemas.openxmlformats.org/drawingml/2006/table">
            <a:tbl>
              <a:tblPr firstRow="1">
                <a:tableStyleId>{4C3C2611-4C71-4FC5-86AE-919BDF0F9419}</a:tableStyleId>
              </a:tblPr>
              <a:tblGrid>
                <a:gridCol w="5054809">
                  <a:extLst>
                    <a:ext uri="{9D8B030D-6E8A-4147-A177-3AD203B41FA5}">
                      <a16:colId xmlns:a16="http://schemas.microsoft.com/office/drawing/2014/main" val="3202255832"/>
                    </a:ext>
                  </a:extLst>
                </a:gridCol>
                <a:gridCol w="1366787">
                  <a:extLst>
                    <a:ext uri="{9D8B030D-6E8A-4147-A177-3AD203B41FA5}">
                      <a16:colId xmlns:a16="http://schemas.microsoft.com/office/drawing/2014/main" val="4226034128"/>
                    </a:ext>
                  </a:extLst>
                </a:gridCol>
                <a:gridCol w="1270858">
                  <a:extLst>
                    <a:ext uri="{9D8B030D-6E8A-4147-A177-3AD203B41FA5}">
                      <a16:colId xmlns:a16="http://schemas.microsoft.com/office/drawing/2014/main" val="3864629646"/>
                    </a:ext>
                  </a:extLst>
                </a:gridCol>
              </a:tblGrid>
              <a:tr h="868963">
                <a:tc>
                  <a:txBody>
                    <a:bodyPr/>
                    <a:lstStyle/>
                    <a:p>
                      <a:pPr marL="0" marR="0" algn="l">
                        <a:lnSpc>
                          <a:spcPct val="107000"/>
                        </a:lnSpc>
                        <a:spcBef>
                          <a:spcPts val="0"/>
                        </a:spcBef>
                        <a:spcAft>
                          <a:spcPts val="0"/>
                        </a:spcAft>
                      </a:pPr>
                      <a:r>
                        <a:rPr lang="en-US" sz="2400" b="1" dirty="0">
                          <a:solidFill>
                            <a:schemeClr val="bg1"/>
                          </a:solidFill>
                          <a:effectLst/>
                          <a:latin typeface="+mj-lt"/>
                          <a:ea typeface="Calibri" panose="020F0502020204030204" pitchFamily="34" charset="0"/>
                        </a:rPr>
                        <a:t>Primary Recipient of Grant(s)</a:t>
                      </a:r>
                    </a:p>
                  </a:txBody>
                  <a:tcPr marL="8890" marR="8890" marT="0" marB="0" anchor="b">
                    <a:lnL w="12700">
                      <a:miter lim="400000"/>
                    </a:lnL>
                    <a:lnR w="12700">
                      <a:noFill/>
                      <a:miter lim="400000"/>
                    </a:lnR>
                    <a:lnT w="12700">
                      <a:solidFill>
                        <a:srgbClr val="000000"/>
                      </a:solidFill>
                    </a:lnT>
                    <a:lnB w="12700" cap="flat" cmpd="sng" algn="ctr">
                      <a:solidFill>
                        <a:srgbClr val="000000"/>
                      </a:solidFill>
                      <a:prstDash val="solid"/>
                      <a:round/>
                      <a:headEnd type="none" w="med" len="med"/>
                      <a:tailEnd type="none" w="med" len="med"/>
                    </a:lnB>
                    <a:solidFill>
                      <a:srgbClr val="84ACB6"/>
                    </a:solidFill>
                  </a:tcPr>
                </a:tc>
                <a:tc>
                  <a:txBody>
                    <a:bodyPr/>
                    <a:lstStyle/>
                    <a:p>
                      <a:pPr marL="0" marR="13335" algn="ctr">
                        <a:lnSpc>
                          <a:spcPct val="107000"/>
                        </a:lnSpc>
                        <a:spcBef>
                          <a:spcPts val="0"/>
                        </a:spcBef>
                        <a:spcAft>
                          <a:spcPts val="0"/>
                        </a:spcAft>
                      </a:pPr>
                      <a:r>
                        <a:rPr lang="en-US" sz="2400" b="1" dirty="0" smtClean="0">
                          <a:solidFill>
                            <a:schemeClr val="bg1"/>
                          </a:solidFill>
                          <a:effectLst/>
                          <a:latin typeface="+mj-lt"/>
                          <a:ea typeface="Calibri" panose="020F0502020204030204" pitchFamily="34" charset="0"/>
                        </a:rPr>
                        <a:t>Older</a:t>
                      </a:r>
                      <a:endParaRPr lang="en-US" sz="2400" b="1" dirty="0">
                        <a:solidFill>
                          <a:schemeClr val="bg1"/>
                        </a:solidFill>
                        <a:effectLst/>
                        <a:latin typeface="+mj-lt"/>
                        <a:ea typeface="Calibri" panose="020F0502020204030204" pitchFamily="34" charset="0"/>
                      </a:endParaRPr>
                    </a:p>
                    <a:p>
                      <a:pPr marL="0" marR="13335" algn="ctr">
                        <a:lnSpc>
                          <a:spcPct val="107000"/>
                        </a:lnSpc>
                        <a:spcBef>
                          <a:spcPts val="0"/>
                        </a:spcBef>
                        <a:spcAft>
                          <a:spcPts val="0"/>
                        </a:spcAft>
                      </a:pPr>
                      <a:r>
                        <a:rPr lang="en-US" sz="2400" b="1" dirty="0">
                          <a:solidFill>
                            <a:schemeClr val="bg1"/>
                          </a:solidFill>
                          <a:effectLst/>
                          <a:latin typeface="+mj-lt"/>
                          <a:ea typeface="Calibri" panose="020F0502020204030204" pitchFamily="34" charset="0"/>
                        </a:rPr>
                        <a:t>(N=135)</a:t>
                      </a:r>
                    </a:p>
                  </a:txBody>
                  <a:tcPr marL="8890" marR="8890" marT="0" marB="0" anchor="b">
                    <a:lnL w="12700">
                      <a:noFill/>
                      <a:miter lim="400000"/>
                    </a:lnL>
                    <a:lnR w="12700">
                      <a:noFill/>
                      <a:miter lim="400000"/>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ACB6"/>
                    </a:solidFill>
                  </a:tcPr>
                </a:tc>
                <a:tc>
                  <a:txBody>
                    <a:bodyPr/>
                    <a:lstStyle/>
                    <a:p>
                      <a:pPr marL="0" marR="13335" algn="ctr">
                        <a:lnSpc>
                          <a:spcPct val="107000"/>
                        </a:lnSpc>
                        <a:spcBef>
                          <a:spcPts val="0"/>
                        </a:spcBef>
                        <a:spcAft>
                          <a:spcPts val="0"/>
                        </a:spcAft>
                      </a:pPr>
                      <a:r>
                        <a:rPr lang="en-US" sz="2400" b="1" dirty="0" smtClean="0">
                          <a:solidFill>
                            <a:schemeClr val="bg1"/>
                          </a:solidFill>
                          <a:effectLst/>
                          <a:latin typeface="+mj-lt"/>
                          <a:ea typeface="Calibri" panose="020F0502020204030204" pitchFamily="34" charset="0"/>
                        </a:rPr>
                        <a:t>Newer</a:t>
                      </a:r>
                      <a:endParaRPr lang="en-US" sz="2400" b="1" dirty="0">
                        <a:solidFill>
                          <a:schemeClr val="bg1"/>
                        </a:solidFill>
                        <a:effectLst/>
                        <a:latin typeface="+mj-lt"/>
                        <a:ea typeface="Calibri" panose="020F0502020204030204" pitchFamily="34" charset="0"/>
                      </a:endParaRPr>
                    </a:p>
                    <a:p>
                      <a:pPr marL="0" marR="13335" algn="ctr">
                        <a:lnSpc>
                          <a:spcPct val="107000"/>
                        </a:lnSpc>
                        <a:spcBef>
                          <a:spcPts val="0"/>
                        </a:spcBef>
                        <a:spcAft>
                          <a:spcPts val="0"/>
                        </a:spcAft>
                      </a:pPr>
                      <a:r>
                        <a:rPr lang="en-US" sz="2400" b="1" dirty="0">
                          <a:solidFill>
                            <a:schemeClr val="bg1"/>
                          </a:solidFill>
                          <a:effectLst/>
                          <a:latin typeface="+mj-lt"/>
                          <a:ea typeface="Calibri" panose="020F0502020204030204" pitchFamily="34" charset="0"/>
                        </a:rPr>
                        <a:t>(N=92)</a:t>
                      </a:r>
                    </a:p>
                  </a:txBody>
                  <a:tcPr marL="8890" marR="8890" marT="0" marB="0" anchor="b">
                    <a:lnL w="12700">
                      <a:noFill/>
                      <a:miter lim="400000"/>
                    </a:lnL>
                    <a:lnR w="12700">
                      <a:miter lim="400000"/>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ACB6"/>
                    </a:solidFill>
                  </a:tcPr>
                </a:tc>
                <a:extLst>
                  <a:ext uri="{0D108BD9-81ED-4DB2-BD59-A6C34878D82A}">
                    <a16:rowId xmlns:a16="http://schemas.microsoft.com/office/drawing/2014/main" val="3568177205"/>
                  </a:ext>
                </a:extLst>
              </a:tr>
              <a:tr h="367981">
                <a:tc>
                  <a:txBody>
                    <a:bodyPr/>
                    <a:lstStyle/>
                    <a:p>
                      <a:pPr marL="0" marR="0">
                        <a:lnSpc>
                          <a:spcPct val="107000"/>
                        </a:lnSpc>
                        <a:spcBef>
                          <a:spcPts val="0"/>
                        </a:spcBef>
                        <a:spcAft>
                          <a:spcPts val="0"/>
                        </a:spcAft>
                      </a:pPr>
                      <a:r>
                        <a:rPr lang="en-US" sz="2400" dirty="0">
                          <a:solidFill>
                            <a:srgbClr val="000000"/>
                          </a:solidFill>
                          <a:effectLst/>
                          <a:latin typeface="+mj-lt"/>
                          <a:ea typeface="Calibri" panose="020F0502020204030204" pitchFamily="34" charset="0"/>
                          <a:cs typeface="Calibri" panose="020F0502020204030204" pitchFamily="34" charset="0"/>
                        </a:rPr>
                        <a:t>Police department</a:t>
                      </a:r>
                      <a:endParaRPr lang="en-US" sz="2400" dirty="0">
                        <a:effectLst/>
                        <a:latin typeface="+mj-lt"/>
                        <a:ea typeface="Calibri" panose="020F0502020204030204" pitchFamily="34" charset="0"/>
                        <a:cs typeface="Calibri" panose="020F0502020204030204" pitchFamily="34" charset="0"/>
                      </a:endParaRPr>
                    </a:p>
                  </a:txBody>
                  <a:tcPr marL="8890" marR="8890" marT="0" marB="0" anchor="b">
                    <a:lnL w="12700">
                      <a:miter lim="400000"/>
                    </a:lnL>
                    <a:lnR w="12700">
                      <a:miter lim="400000"/>
                    </a:lnR>
                    <a:lnT w="12700">
                      <a:solidFill>
                        <a:srgbClr val="000000"/>
                      </a:solidFill>
                    </a:lnT>
                    <a:lnB w="12700">
                      <a:noFill/>
                      <a:miter lim="400000"/>
                    </a:lnB>
                    <a:noFill/>
                  </a:tcPr>
                </a:tc>
                <a:tc>
                  <a:txBody>
                    <a:bodyPr/>
                    <a:lstStyle/>
                    <a:p>
                      <a:pPr marL="0" marR="45085" algn="ctr">
                        <a:lnSpc>
                          <a:spcPct val="107000"/>
                        </a:lnSpc>
                        <a:spcBef>
                          <a:spcPts val="0"/>
                        </a:spcBef>
                        <a:spcAft>
                          <a:spcPts val="0"/>
                        </a:spcAft>
                      </a:pPr>
                      <a:r>
                        <a:rPr lang="en-US" sz="2400" dirty="0">
                          <a:solidFill>
                            <a:srgbClr val="000000"/>
                          </a:solidFill>
                          <a:effectLst/>
                          <a:latin typeface="+mj-lt"/>
                          <a:ea typeface="Calibri" panose="020F0502020204030204" pitchFamily="34" charset="0"/>
                          <a:cs typeface="Calibri" panose="020F0502020204030204" pitchFamily="34" charset="0"/>
                        </a:rPr>
                        <a:t>55%</a:t>
                      </a:r>
                      <a:endParaRPr lang="en-US" sz="2400" dirty="0">
                        <a:effectLst/>
                        <a:latin typeface="+mj-lt"/>
                        <a:ea typeface="Calibri" panose="020F0502020204030204" pitchFamily="34" charset="0"/>
                        <a:cs typeface="Calibri" panose="020F0502020204030204" pitchFamily="34" charset="0"/>
                      </a:endParaRPr>
                    </a:p>
                  </a:txBody>
                  <a:tcPr marL="8890" marR="8890" marT="0" marB="0">
                    <a:lnL w="12700">
                      <a:noFill/>
                      <a:miter lim="400000"/>
                    </a:lnL>
                    <a:lnR w="12700">
                      <a:noFill/>
                      <a:miter lim="400000"/>
                    </a:lnR>
                    <a:lnT w="12700" cap="flat" cmpd="sng" algn="ctr">
                      <a:solidFill>
                        <a:srgbClr val="000000"/>
                      </a:solidFill>
                      <a:prstDash val="solid"/>
                      <a:round/>
                      <a:headEnd type="none" w="med" len="med"/>
                      <a:tailEnd type="none" w="med" len="med"/>
                    </a:lnT>
                    <a:lnB w="12700">
                      <a:noFill/>
                      <a:miter lim="400000"/>
                    </a:lnB>
                    <a:noFill/>
                  </a:tcPr>
                </a:tc>
                <a:tc>
                  <a:txBody>
                    <a:bodyPr/>
                    <a:lstStyle/>
                    <a:p>
                      <a:pPr marL="0" marR="45085" algn="ctr">
                        <a:lnSpc>
                          <a:spcPct val="107000"/>
                        </a:lnSpc>
                        <a:spcBef>
                          <a:spcPts val="0"/>
                        </a:spcBef>
                        <a:spcAft>
                          <a:spcPts val="0"/>
                        </a:spcAft>
                      </a:pPr>
                      <a:r>
                        <a:rPr lang="en-US" sz="2400" dirty="0">
                          <a:effectLst/>
                          <a:latin typeface="+mj-lt"/>
                          <a:ea typeface="Calibri" panose="020F0502020204030204" pitchFamily="34" charset="0"/>
                          <a:cs typeface="Calibri" panose="020F0502020204030204" pitchFamily="34" charset="0"/>
                        </a:rPr>
                        <a:t>23%</a:t>
                      </a:r>
                    </a:p>
                  </a:txBody>
                  <a:tcPr marL="8890" marR="8890" marT="0" marB="0">
                    <a:lnL w="12700">
                      <a:noFill/>
                      <a:miter lim="400000"/>
                    </a:lnL>
                    <a:lnR w="12700">
                      <a:miter lim="400000"/>
                    </a:lnR>
                    <a:lnT w="12700" cap="flat" cmpd="sng" algn="ctr">
                      <a:solidFill>
                        <a:srgbClr val="000000"/>
                      </a:solidFill>
                      <a:prstDash val="solid"/>
                      <a:round/>
                      <a:headEnd type="none" w="med" len="med"/>
                      <a:tailEnd type="none" w="med" len="med"/>
                    </a:lnT>
                    <a:lnB w="12700">
                      <a:noFill/>
                      <a:miter lim="400000"/>
                    </a:lnB>
                    <a:noFill/>
                  </a:tcPr>
                </a:tc>
                <a:extLst>
                  <a:ext uri="{0D108BD9-81ED-4DB2-BD59-A6C34878D82A}">
                    <a16:rowId xmlns:a16="http://schemas.microsoft.com/office/drawing/2014/main" val="2780446046"/>
                  </a:ext>
                </a:extLst>
              </a:tr>
              <a:tr h="735962">
                <a:tc>
                  <a:txBody>
                    <a:bodyPr/>
                    <a:lstStyle/>
                    <a:p>
                      <a:pPr marL="0" marR="0">
                        <a:lnSpc>
                          <a:spcPct val="107000"/>
                        </a:lnSpc>
                        <a:spcBef>
                          <a:spcPts val="0"/>
                        </a:spcBef>
                        <a:spcAft>
                          <a:spcPts val="0"/>
                        </a:spcAft>
                      </a:pPr>
                      <a:r>
                        <a:rPr lang="en-US" sz="2400" dirty="0" smtClean="0">
                          <a:effectLst/>
                          <a:latin typeface="+mj-lt"/>
                          <a:ea typeface="Calibri" panose="020F0502020204030204" pitchFamily="34" charset="0"/>
                          <a:cs typeface="Calibri" panose="020F0502020204030204" pitchFamily="34" charset="0"/>
                        </a:rPr>
                        <a:t>Social </a:t>
                      </a:r>
                      <a:r>
                        <a:rPr lang="en-US" sz="2400" dirty="0">
                          <a:effectLst/>
                          <a:latin typeface="+mj-lt"/>
                          <a:ea typeface="Calibri" panose="020F0502020204030204" pitchFamily="34" charset="0"/>
                          <a:cs typeface="Calibri" panose="020F0502020204030204" pitchFamily="34" charset="0"/>
                        </a:rPr>
                        <a:t>Services, Health or Behavioral Health Organization</a:t>
                      </a:r>
                    </a:p>
                  </a:txBody>
                  <a:tcPr marL="8890" marR="8890" marT="0" marB="0" anchor="b">
                    <a:lnL w="12700">
                      <a:miter lim="400000"/>
                    </a:lnL>
                    <a:lnR w="12700">
                      <a:noFill/>
                      <a:miter lim="400000"/>
                    </a:lnR>
                    <a:lnT w="12700">
                      <a:miter lim="400000"/>
                    </a:lnT>
                    <a:lnB w="12700">
                      <a:noFill/>
                      <a:miter lim="400000"/>
                    </a:lnB>
                    <a:noFill/>
                  </a:tcPr>
                </a:tc>
                <a:tc>
                  <a:txBody>
                    <a:bodyPr/>
                    <a:lstStyle/>
                    <a:p>
                      <a:pPr marL="0" marR="45085" algn="ctr">
                        <a:lnSpc>
                          <a:spcPct val="107000"/>
                        </a:lnSpc>
                        <a:spcBef>
                          <a:spcPts val="0"/>
                        </a:spcBef>
                        <a:spcAft>
                          <a:spcPts val="0"/>
                        </a:spcAft>
                      </a:pPr>
                      <a:r>
                        <a:rPr lang="en-US" sz="2400" dirty="0">
                          <a:effectLst/>
                          <a:latin typeface="+mj-lt"/>
                          <a:ea typeface="Calibri" panose="020F0502020204030204" pitchFamily="34" charset="0"/>
                          <a:cs typeface="Calibri" panose="020F0502020204030204" pitchFamily="34" charset="0"/>
                        </a:rPr>
                        <a:t>15%</a:t>
                      </a:r>
                    </a:p>
                  </a:txBody>
                  <a:tcPr marL="8890" marR="8890" marT="0" marB="0">
                    <a:lnL w="12700">
                      <a:noFill/>
                      <a:miter lim="400000"/>
                    </a:lnL>
                    <a:lnR w="12700">
                      <a:noFill/>
                      <a:miter lim="400000"/>
                    </a:lnR>
                    <a:lnT w="12700">
                      <a:noFill/>
                      <a:miter lim="400000"/>
                    </a:lnT>
                    <a:lnB w="12700">
                      <a:noFill/>
                      <a:miter lim="400000"/>
                    </a:lnB>
                    <a:noFill/>
                  </a:tcPr>
                </a:tc>
                <a:tc>
                  <a:txBody>
                    <a:bodyPr/>
                    <a:lstStyle/>
                    <a:p>
                      <a:pPr marL="0" marR="45085" algn="ctr">
                        <a:lnSpc>
                          <a:spcPct val="107000"/>
                        </a:lnSpc>
                        <a:spcBef>
                          <a:spcPts val="0"/>
                        </a:spcBef>
                        <a:spcAft>
                          <a:spcPts val="0"/>
                        </a:spcAft>
                      </a:pPr>
                      <a:r>
                        <a:rPr lang="en-US" sz="2400" dirty="0">
                          <a:effectLst/>
                          <a:latin typeface="+mj-lt"/>
                          <a:ea typeface="Calibri" panose="020F0502020204030204" pitchFamily="34" charset="0"/>
                          <a:cs typeface="Calibri" panose="020F0502020204030204" pitchFamily="34" charset="0"/>
                        </a:rPr>
                        <a:t>33%</a:t>
                      </a:r>
                    </a:p>
                  </a:txBody>
                  <a:tcPr marL="8890" marR="8890" marT="0" marB="0">
                    <a:lnL w="12700">
                      <a:noFill/>
                      <a:miter lim="400000"/>
                    </a:lnL>
                    <a:lnR w="12700">
                      <a:miter lim="400000"/>
                    </a:lnR>
                    <a:lnT w="12700">
                      <a:noFill/>
                      <a:miter lim="400000"/>
                    </a:lnT>
                    <a:lnB w="12700">
                      <a:noFill/>
                      <a:miter lim="400000"/>
                    </a:lnB>
                    <a:noFill/>
                  </a:tcPr>
                </a:tc>
                <a:extLst>
                  <a:ext uri="{0D108BD9-81ED-4DB2-BD59-A6C34878D82A}">
                    <a16:rowId xmlns:a16="http://schemas.microsoft.com/office/drawing/2014/main" val="4178890451"/>
                  </a:ext>
                </a:extLst>
              </a:tr>
              <a:tr h="367981">
                <a:tc>
                  <a:txBody>
                    <a:bodyPr/>
                    <a:lstStyle/>
                    <a:p>
                      <a:pPr marL="0" marR="0">
                        <a:lnSpc>
                          <a:spcPct val="107000"/>
                        </a:lnSpc>
                        <a:spcBef>
                          <a:spcPts val="0"/>
                        </a:spcBef>
                        <a:spcAft>
                          <a:spcPts val="0"/>
                        </a:spcAft>
                      </a:pPr>
                      <a:r>
                        <a:rPr lang="en-US" sz="2400" dirty="0">
                          <a:solidFill>
                            <a:srgbClr val="000000"/>
                          </a:solidFill>
                          <a:effectLst/>
                          <a:latin typeface="+mj-lt"/>
                          <a:ea typeface="Calibri" panose="020F0502020204030204" pitchFamily="34" charset="0"/>
                          <a:cs typeface="Calibri" panose="020F0502020204030204" pitchFamily="34" charset="0"/>
                        </a:rPr>
                        <a:t>Municipal </a:t>
                      </a:r>
                      <a:r>
                        <a:rPr lang="en-US" sz="2400" dirty="0" smtClean="0">
                          <a:solidFill>
                            <a:srgbClr val="000000"/>
                          </a:solidFill>
                          <a:effectLst/>
                          <a:latin typeface="+mj-lt"/>
                          <a:ea typeface="Calibri" panose="020F0502020204030204" pitchFamily="34" charset="0"/>
                          <a:cs typeface="Calibri" panose="020F0502020204030204" pitchFamily="34" charset="0"/>
                        </a:rPr>
                        <a:t>Health </a:t>
                      </a:r>
                      <a:r>
                        <a:rPr lang="en-US" sz="2400" dirty="0">
                          <a:solidFill>
                            <a:srgbClr val="000000"/>
                          </a:solidFill>
                          <a:effectLst/>
                          <a:latin typeface="+mj-lt"/>
                          <a:ea typeface="Calibri" panose="020F0502020204030204" pitchFamily="34" charset="0"/>
                          <a:cs typeface="Calibri" panose="020F0502020204030204" pitchFamily="34" charset="0"/>
                        </a:rPr>
                        <a:t>Department</a:t>
                      </a:r>
                    </a:p>
                  </a:txBody>
                  <a:tcPr marL="8890" marR="8890" marT="0" marB="0" anchor="b">
                    <a:lnL w="12700">
                      <a:miter lim="400000"/>
                    </a:lnL>
                    <a:lnR w="12700">
                      <a:noFill/>
                      <a:miter lim="400000"/>
                    </a:lnR>
                    <a:lnT w="12700">
                      <a:noFill/>
                      <a:miter lim="400000"/>
                    </a:lnT>
                    <a:lnB w="12700">
                      <a:noFill/>
                      <a:miter lim="400000"/>
                    </a:lnB>
                    <a:noFill/>
                  </a:tcPr>
                </a:tc>
                <a:tc>
                  <a:txBody>
                    <a:bodyPr/>
                    <a:lstStyle/>
                    <a:p>
                      <a:pPr marL="0" marR="45085" algn="ctr">
                        <a:lnSpc>
                          <a:spcPct val="107000"/>
                        </a:lnSpc>
                        <a:spcBef>
                          <a:spcPts val="0"/>
                        </a:spcBef>
                        <a:spcAft>
                          <a:spcPts val="0"/>
                        </a:spcAft>
                      </a:pPr>
                      <a:r>
                        <a:rPr lang="en-US" sz="2400" dirty="0">
                          <a:solidFill>
                            <a:srgbClr val="000000"/>
                          </a:solidFill>
                          <a:effectLst/>
                          <a:latin typeface="+mj-lt"/>
                          <a:ea typeface="Calibri" panose="020F0502020204030204" pitchFamily="34" charset="0"/>
                          <a:cs typeface="Calibri" panose="020F0502020204030204" pitchFamily="34" charset="0"/>
                        </a:rPr>
                        <a:t>15%</a:t>
                      </a:r>
                      <a:endParaRPr lang="en-US" sz="2400" dirty="0">
                        <a:effectLst/>
                        <a:latin typeface="+mj-lt"/>
                        <a:ea typeface="Calibri" panose="020F0502020204030204" pitchFamily="34" charset="0"/>
                        <a:cs typeface="Calibri" panose="020F0502020204030204" pitchFamily="34" charset="0"/>
                      </a:endParaRPr>
                    </a:p>
                  </a:txBody>
                  <a:tcPr marL="8890" marR="8890" marT="0" marB="0">
                    <a:lnL w="12700">
                      <a:noFill/>
                      <a:miter lim="400000"/>
                    </a:lnL>
                    <a:lnR w="12700">
                      <a:noFill/>
                      <a:miter lim="400000"/>
                    </a:lnR>
                    <a:lnT w="12700">
                      <a:noFill/>
                      <a:miter lim="400000"/>
                    </a:lnT>
                    <a:lnB w="12700">
                      <a:noFill/>
                      <a:miter lim="400000"/>
                    </a:lnB>
                    <a:noFill/>
                  </a:tcPr>
                </a:tc>
                <a:tc>
                  <a:txBody>
                    <a:bodyPr/>
                    <a:lstStyle/>
                    <a:p>
                      <a:pPr marL="0" marR="45085" algn="ctr">
                        <a:lnSpc>
                          <a:spcPct val="107000"/>
                        </a:lnSpc>
                        <a:spcBef>
                          <a:spcPts val="0"/>
                        </a:spcBef>
                        <a:spcAft>
                          <a:spcPts val="0"/>
                        </a:spcAft>
                      </a:pPr>
                      <a:r>
                        <a:rPr lang="en-US" sz="2400" dirty="0">
                          <a:effectLst/>
                          <a:latin typeface="+mj-lt"/>
                          <a:ea typeface="Calibri" panose="020F0502020204030204" pitchFamily="34" charset="0"/>
                          <a:cs typeface="Calibri" panose="020F0502020204030204" pitchFamily="34" charset="0"/>
                        </a:rPr>
                        <a:t>3%</a:t>
                      </a:r>
                    </a:p>
                  </a:txBody>
                  <a:tcPr marL="8890" marR="8890" marT="0" marB="0">
                    <a:lnL w="12700">
                      <a:noFill/>
                      <a:miter lim="400000"/>
                    </a:lnL>
                    <a:lnR w="12700">
                      <a:miter lim="400000"/>
                    </a:lnR>
                    <a:lnT w="12700">
                      <a:noFill/>
                      <a:miter lim="400000"/>
                    </a:lnT>
                    <a:lnB w="12700">
                      <a:noFill/>
                      <a:miter lim="400000"/>
                    </a:lnB>
                    <a:noFill/>
                  </a:tcPr>
                </a:tc>
                <a:extLst>
                  <a:ext uri="{0D108BD9-81ED-4DB2-BD59-A6C34878D82A}">
                    <a16:rowId xmlns:a16="http://schemas.microsoft.com/office/drawing/2014/main" val="1158616471"/>
                  </a:ext>
                </a:extLst>
              </a:tr>
              <a:tr h="367981">
                <a:tc>
                  <a:txBody>
                    <a:bodyPr/>
                    <a:lstStyle/>
                    <a:p>
                      <a:pPr marL="0" marR="0">
                        <a:lnSpc>
                          <a:spcPct val="107000"/>
                        </a:lnSpc>
                        <a:spcBef>
                          <a:spcPts val="0"/>
                        </a:spcBef>
                        <a:spcAft>
                          <a:spcPts val="0"/>
                        </a:spcAft>
                      </a:pPr>
                      <a:r>
                        <a:rPr lang="en-US" sz="2400" dirty="0">
                          <a:solidFill>
                            <a:srgbClr val="000000"/>
                          </a:solidFill>
                          <a:effectLst/>
                          <a:latin typeface="+mj-lt"/>
                          <a:ea typeface="Calibri" panose="020F0502020204030204" pitchFamily="34" charset="0"/>
                          <a:cs typeface="Calibri" panose="020F0502020204030204" pitchFamily="34" charset="0"/>
                        </a:rPr>
                        <a:t>Harm Reduction Organization </a:t>
                      </a:r>
                    </a:p>
                  </a:txBody>
                  <a:tcPr marL="8890" marR="8890" marT="0" marB="0" anchor="b">
                    <a:lnL w="12700">
                      <a:miter lim="400000"/>
                    </a:lnL>
                    <a:lnR w="12700">
                      <a:noFill/>
                      <a:miter lim="400000"/>
                    </a:lnR>
                    <a:lnT w="12700">
                      <a:noFill/>
                      <a:miter lim="400000"/>
                    </a:lnT>
                    <a:lnB w="12700">
                      <a:noFill/>
                      <a:miter lim="400000"/>
                    </a:lnB>
                    <a:noFill/>
                  </a:tcPr>
                </a:tc>
                <a:tc>
                  <a:txBody>
                    <a:bodyPr/>
                    <a:lstStyle/>
                    <a:p>
                      <a:pPr marL="0" marR="45085" algn="ctr">
                        <a:lnSpc>
                          <a:spcPct val="107000"/>
                        </a:lnSpc>
                        <a:spcBef>
                          <a:spcPts val="0"/>
                        </a:spcBef>
                        <a:spcAft>
                          <a:spcPts val="0"/>
                        </a:spcAft>
                      </a:pPr>
                      <a:r>
                        <a:rPr lang="en-US" sz="2400" dirty="0">
                          <a:solidFill>
                            <a:srgbClr val="000000"/>
                          </a:solidFill>
                          <a:effectLst/>
                          <a:latin typeface="+mj-lt"/>
                          <a:ea typeface="Calibri" panose="020F0502020204030204" pitchFamily="34" charset="0"/>
                          <a:cs typeface="Calibri" panose="020F0502020204030204" pitchFamily="34" charset="0"/>
                        </a:rPr>
                        <a:t>14%</a:t>
                      </a:r>
                      <a:endParaRPr lang="en-US" sz="2400" dirty="0">
                        <a:effectLst/>
                        <a:latin typeface="+mj-lt"/>
                        <a:ea typeface="Calibri" panose="020F0502020204030204" pitchFamily="34" charset="0"/>
                        <a:cs typeface="Calibri" panose="020F0502020204030204" pitchFamily="34" charset="0"/>
                      </a:endParaRPr>
                    </a:p>
                  </a:txBody>
                  <a:tcPr marL="8890" marR="8890" marT="0" marB="0">
                    <a:lnL w="12700">
                      <a:noFill/>
                      <a:miter lim="400000"/>
                    </a:lnL>
                    <a:lnR w="12700">
                      <a:noFill/>
                      <a:miter lim="400000"/>
                    </a:lnR>
                    <a:lnT w="12700">
                      <a:noFill/>
                      <a:miter lim="400000"/>
                    </a:lnT>
                    <a:lnB w="12700">
                      <a:noFill/>
                      <a:miter lim="400000"/>
                    </a:lnB>
                    <a:noFill/>
                  </a:tcPr>
                </a:tc>
                <a:tc>
                  <a:txBody>
                    <a:bodyPr/>
                    <a:lstStyle/>
                    <a:p>
                      <a:pPr marL="0" marR="45085" algn="ctr">
                        <a:lnSpc>
                          <a:spcPct val="107000"/>
                        </a:lnSpc>
                        <a:spcBef>
                          <a:spcPts val="0"/>
                        </a:spcBef>
                        <a:spcAft>
                          <a:spcPts val="0"/>
                        </a:spcAft>
                      </a:pPr>
                      <a:r>
                        <a:rPr lang="en-US" sz="2400" dirty="0">
                          <a:effectLst/>
                          <a:latin typeface="+mj-lt"/>
                          <a:ea typeface="Calibri" panose="020F0502020204030204" pitchFamily="34" charset="0"/>
                          <a:cs typeface="Calibri" panose="020F0502020204030204" pitchFamily="34" charset="0"/>
                        </a:rPr>
                        <a:t>4%</a:t>
                      </a:r>
                    </a:p>
                  </a:txBody>
                  <a:tcPr marL="8890" marR="8890" marT="0" marB="0">
                    <a:lnL w="12700">
                      <a:noFill/>
                      <a:miter lim="400000"/>
                    </a:lnL>
                    <a:lnR w="12700">
                      <a:miter lim="400000"/>
                    </a:lnR>
                    <a:lnT w="12700">
                      <a:noFill/>
                      <a:miter lim="400000"/>
                    </a:lnT>
                    <a:lnB w="12700">
                      <a:noFill/>
                      <a:miter lim="400000"/>
                    </a:lnB>
                    <a:noFill/>
                  </a:tcPr>
                </a:tc>
                <a:extLst>
                  <a:ext uri="{0D108BD9-81ED-4DB2-BD59-A6C34878D82A}">
                    <a16:rowId xmlns:a16="http://schemas.microsoft.com/office/drawing/2014/main" val="3948974056"/>
                  </a:ext>
                </a:extLst>
              </a:tr>
              <a:tr h="367981">
                <a:tc>
                  <a:txBody>
                    <a:bodyPr/>
                    <a:lstStyle/>
                    <a:p>
                      <a:pPr marL="0" marR="0">
                        <a:lnSpc>
                          <a:spcPct val="107000"/>
                        </a:lnSpc>
                        <a:spcBef>
                          <a:spcPts val="0"/>
                        </a:spcBef>
                        <a:spcAft>
                          <a:spcPts val="0"/>
                        </a:spcAft>
                      </a:pPr>
                      <a:r>
                        <a:rPr lang="en-US" sz="2400" dirty="0">
                          <a:effectLst/>
                          <a:latin typeface="+mj-lt"/>
                          <a:ea typeface="Calibri" panose="020F0502020204030204" pitchFamily="34" charset="0"/>
                          <a:cs typeface="Calibri" panose="020F0502020204030204" pitchFamily="34" charset="0"/>
                        </a:rPr>
                        <a:t>Fire Department </a:t>
                      </a:r>
                    </a:p>
                  </a:txBody>
                  <a:tcPr marL="8890" marR="8890" marT="0" marB="0" anchor="b">
                    <a:lnL w="12700">
                      <a:miter lim="400000"/>
                    </a:lnL>
                    <a:lnR w="12700">
                      <a:noFill/>
                      <a:miter lim="400000"/>
                    </a:lnR>
                    <a:lnT w="12700">
                      <a:noFill/>
                      <a:miter lim="400000"/>
                    </a:lnT>
                    <a:lnB w="12700">
                      <a:noFill/>
                      <a:miter lim="400000"/>
                    </a:lnB>
                    <a:noFill/>
                  </a:tcPr>
                </a:tc>
                <a:tc>
                  <a:txBody>
                    <a:bodyPr/>
                    <a:lstStyle/>
                    <a:p>
                      <a:pPr marL="0" marR="45085" algn="ctr">
                        <a:lnSpc>
                          <a:spcPct val="107000"/>
                        </a:lnSpc>
                        <a:spcBef>
                          <a:spcPts val="0"/>
                        </a:spcBef>
                        <a:spcAft>
                          <a:spcPts val="0"/>
                        </a:spcAft>
                      </a:pPr>
                      <a:r>
                        <a:rPr lang="en-US" sz="2400" dirty="0">
                          <a:effectLst/>
                          <a:latin typeface="+mj-lt"/>
                          <a:ea typeface="Calibri" panose="020F0502020204030204" pitchFamily="34" charset="0"/>
                          <a:cs typeface="Calibri" panose="020F0502020204030204" pitchFamily="34" charset="0"/>
                        </a:rPr>
                        <a:t>1%</a:t>
                      </a:r>
                    </a:p>
                  </a:txBody>
                  <a:tcPr marL="8890" marR="8890" marT="0" marB="0">
                    <a:lnL w="12700">
                      <a:noFill/>
                      <a:miter lim="400000"/>
                    </a:lnL>
                    <a:lnR w="12700">
                      <a:noFill/>
                      <a:miter lim="400000"/>
                    </a:lnR>
                    <a:lnT w="12700">
                      <a:noFill/>
                      <a:miter lim="400000"/>
                    </a:lnT>
                    <a:lnB w="12700">
                      <a:noFill/>
                      <a:miter lim="400000"/>
                    </a:lnB>
                    <a:noFill/>
                  </a:tcPr>
                </a:tc>
                <a:tc>
                  <a:txBody>
                    <a:bodyPr/>
                    <a:lstStyle/>
                    <a:p>
                      <a:pPr marL="0" marR="45085" algn="ctr">
                        <a:lnSpc>
                          <a:spcPct val="107000"/>
                        </a:lnSpc>
                        <a:spcBef>
                          <a:spcPts val="0"/>
                        </a:spcBef>
                        <a:spcAft>
                          <a:spcPts val="0"/>
                        </a:spcAft>
                      </a:pPr>
                      <a:r>
                        <a:rPr lang="en-US" sz="2400" dirty="0">
                          <a:effectLst/>
                          <a:latin typeface="+mj-lt"/>
                          <a:ea typeface="Calibri" panose="020F0502020204030204" pitchFamily="34" charset="0"/>
                          <a:cs typeface="Calibri" panose="020F0502020204030204" pitchFamily="34" charset="0"/>
                        </a:rPr>
                        <a:t>0%</a:t>
                      </a:r>
                    </a:p>
                  </a:txBody>
                  <a:tcPr marL="8890" marR="8890" marT="0" marB="0">
                    <a:lnL w="12700">
                      <a:noFill/>
                      <a:miter lim="400000"/>
                    </a:lnL>
                    <a:lnR w="12700">
                      <a:miter lim="400000"/>
                    </a:lnR>
                    <a:lnT w="12700">
                      <a:noFill/>
                      <a:miter lim="400000"/>
                    </a:lnT>
                    <a:lnB w="12700">
                      <a:noFill/>
                      <a:miter lim="400000"/>
                    </a:lnB>
                    <a:noFill/>
                  </a:tcPr>
                </a:tc>
                <a:extLst>
                  <a:ext uri="{0D108BD9-81ED-4DB2-BD59-A6C34878D82A}">
                    <a16:rowId xmlns:a16="http://schemas.microsoft.com/office/drawing/2014/main" val="2496807174"/>
                  </a:ext>
                </a:extLst>
              </a:tr>
              <a:tr h="367981">
                <a:tc>
                  <a:txBody>
                    <a:bodyPr/>
                    <a:lstStyle/>
                    <a:p>
                      <a:pPr marL="0" marR="0">
                        <a:lnSpc>
                          <a:spcPct val="107000"/>
                        </a:lnSpc>
                        <a:spcBef>
                          <a:spcPts val="0"/>
                        </a:spcBef>
                        <a:spcAft>
                          <a:spcPts val="0"/>
                        </a:spcAft>
                      </a:pPr>
                      <a:r>
                        <a:rPr lang="en-US" sz="2400" dirty="0">
                          <a:effectLst/>
                          <a:latin typeface="+mj-lt"/>
                          <a:ea typeface="Calibri" panose="020F0502020204030204" pitchFamily="34" charset="0"/>
                          <a:cs typeface="Calibri" panose="020F0502020204030204" pitchFamily="34" charset="0"/>
                        </a:rPr>
                        <a:t>District Attorney</a:t>
                      </a:r>
                    </a:p>
                  </a:txBody>
                  <a:tcPr marL="8890" marR="8890" marT="0" marB="0" anchor="b">
                    <a:lnL w="12700">
                      <a:miter lim="400000"/>
                    </a:lnL>
                    <a:lnR w="12700">
                      <a:noFill/>
                      <a:miter lim="400000"/>
                    </a:lnR>
                    <a:lnT w="12700">
                      <a:noFill/>
                      <a:miter lim="400000"/>
                    </a:lnT>
                    <a:lnB w="12700">
                      <a:noFill/>
                      <a:miter lim="400000"/>
                    </a:lnB>
                    <a:noFill/>
                  </a:tcPr>
                </a:tc>
                <a:tc>
                  <a:txBody>
                    <a:bodyPr/>
                    <a:lstStyle/>
                    <a:p>
                      <a:pPr marL="0" marR="45085" algn="ctr">
                        <a:lnSpc>
                          <a:spcPct val="107000"/>
                        </a:lnSpc>
                        <a:spcBef>
                          <a:spcPts val="0"/>
                        </a:spcBef>
                        <a:spcAft>
                          <a:spcPts val="0"/>
                        </a:spcAft>
                      </a:pPr>
                      <a:r>
                        <a:rPr lang="en-US" sz="2400" dirty="0">
                          <a:effectLst/>
                          <a:latin typeface="+mj-lt"/>
                          <a:ea typeface="Calibri" panose="020F0502020204030204" pitchFamily="34" charset="0"/>
                          <a:cs typeface="Calibri" panose="020F0502020204030204" pitchFamily="34" charset="0"/>
                        </a:rPr>
                        <a:t>1%</a:t>
                      </a:r>
                    </a:p>
                  </a:txBody>
                  <a:tcPr marL="8890" marR="8890" marT="0" marB="0">
                    <a:lnL w="12700">
                      <a:noFill/>
                      <a:miter lim="400000"/>
                    </a:lnL>
                    <a:lnR w="12700">
                      <a:noFill/>
                      <a:miter lim="400000"/>
                    </a:lnR>
                    <a:lnT w="12700">
                      <a:noFill/>
                      <a:miter lim="400000"/>
                    </a:lnT>
                    <a:lnB w="12700">
                      <a:noFill/>
                      <a:miter lim="400000"/>
                    </a:lnB>
                    <a:noFill/>
                  </a:tcPr>
                </a:tc>
                <a:tc>
                  <a:txBody>
                    <a:bodyPr/>
                    <a:lstStyle/>
                    <a:p>
                      <a:pPr marL="0" marR="45085" algn="ctr">
                        <a:lnSpc>
                          <a:spcPct val="107000"/>
                        </a:lnSpc>
                        <a:spcBef>
                          <a:spcPts val="0"/>
                        </a:spcBef>
                        <a:spcAft>
                          <a:spcPts val="0"/>
                        </a:spcAft>
                      </a:pPr>
                      <a:r>
                        <a:rPr lang="en-US" sz="2400" dirty="0">
                          <a:effectLst/>
                          <a:latin typeface="+mj-lt"/>
                          <a:ea typeface="Calibri" panose="020F0502020204030204" pitchFamily="34" charset="0"/>
                          <a:cs typeface="Calibri" panose="020F0502020204030204" pitchFamily="34" charset="0"/>
                        </a:rPr>
                        <a:t>1%</a:t>
                      </a:r>
                    </a:p>
                  </a:txBody>
                  <a:tcPr marL="8890" marR="8890" marT="0" marB="0">
                    <a:lnL w="12700">
                      <a:noFill/>
                      <a:miter lim="400000"/>
                    </a:lnL>
                    <a:lnR w="12700">
                      <a:miter lim="400000"/>
                    </a:lnR>
                    <a:lnT w="12700">
                      <a:noFill/>
                      <a:miter lim="400000"/>
                    </a:lnT>
                    <a:lnB w="12700">
                      <a:noFill/>
                      <a:miter lim="400000"/>
                    </a:lnB>
                    <a:noFill/>
                  </a:tcPr>
                </a:tc>
                <a:extLst>
                  <a:ext uri="{0D108BD9-81ED-4DB2-BD59-A6C34878D82A}">
                    <a16:rowId xmlns:a16="http://schemas.microsoft.com/office/drawing/2014/main" val="3071750836"/>
                  </a:ext>
                </a:extLst>
              </a:tr>
              <a:tr h="367981">
                <a:tc>
                  <a:txBody>
                    <a:bodyPr/>
                    <a:lstStyle/>
                    <a:p>
                      <a:pPr marL="0" marR="0">
                        <a:lnSpc>
                          <a:spcPct val="107000"/>
                        </a:lnSpc>
                        <a:spcBef>
                          <a:spcPts val="0"/>
                        </a:spcBef>
                        <a:spcAft>
                          <a:spcPts val="0"/>
                        </a:spcAft>
                      </a:pPr>
                      <a:r>
                        <a:rPr lang="en-US" sz="2400" dirty="0">
                          <a:effectLst/>
                          <a:latin typeface="+mj-lt"/>
                          <a:ea typeface="Calibri" panose="020F0502020204030204" pitchFamily="34" charset="0"/>
                          <a:cs typeface="Calibri" panose="020F0502020204030204" pitchFamily="34" charset="0"/>
                        </a:rPr>
                        <a:t>Sheriff's Department </a:t>
                      </a:r>
                    </a:p>
                  </a:txBody>
                  <a:tcPr marL="8890" marR="8890" marT="0" marB="0" anchor="b">
                    <a:lnL w="12700">
                      <a:miter lim="400000"/>
                    </a:lnL>
                    <a:lnR w="12700">
                      <a:noFill/>
                      <a:miter lim="400000"/>
                    </a:lnR>
                    <a:lnT w="12700">
                      <a:noFill/>
                      <a:miter lim="400000"/>
                    </a:lnT>
                    <a:lnB w="12700">
                      <a:noFill/>
                      <a:miter lim="400000"/>
                    </a:lnB>
                    <a:noFill/>
                  </a:tcPr>
                </a:tc>
                <a:tc>
                  <a:txBody>
                    <a:bodyPr/>
                    <a:lstStyle/>
                    <a:p>
                      <a:pPr marL="0" marR="45085" algn="ctr">
                        <a:lnSpc>
                          <a:spcPct val="107000"/>
                        </a:lnSpc>
                        <a:spcBef>
                          <a:spcPts val="0"/>
                        </a:spcBef>
                        <a:spcAft>
                          <a:spcPts val="0"/>
                        </a:spcAft>
                      </a:pPr>
                      <a:r>
                        <a:rPr lang="en-US" sz="2400" dirty="0">
                          <a:effectLst/>
                          <a:latin typeface="+mj-lt"/>
                          <a:ea typeface="Calibri" panose="020F0502020204030204" pitchFamily="34" charset="0"/>
                          <a:cs typeface="Calibri" panose="020F0502020204030204" pitchFamily="34" charset="0"/>
                        </a:rPr>
                        <a:t>0%</a:t>
                      </a:r>
                    </a:p>
                  </a:txBody>
                  <a:tcPr marL="8890" marR="8890" marT="0" marB="0">
                    <a:lnL w="12700">
                      <a:noFill/>
                      <a:miter lim="400000"/>
                    </a:lnL>
                    <a:lnR w="12700">
                      <a:noFill/>
                      <a:miter lim="400000"/>
                    </a:lnR>
                    <a:lnT w="12700">
                      <a:noFill/>
                      <a:miter lim="400000"/>
                    </a:lnT>
                    <a:lnB w="12700">
                      <a:noFill/>
                      <a:miter lim="400000"/>
                    </a:lnB>
                    <a:noFill/>
                  </a:tcPr>
                </a:tc>
                <a:tc>
                  <a:txBody>
                    <a:bodyPr/>
                    <a:lstStyle/>
                    <a:p>
                      <a:pPr marL="0" marR="45085" algn="ctr">
                        <a:lnSpc>
                          <a:spcPct val="107000"/>
                        </a:lnSpc>
                        <a:spcBef>
                          <a:spcPts val="0"/>
                        </a:spcBef>
                        <a:spcAft>
                          <a:spcPts val="0"/>
                        </a:spcAft>
                      </a:pPr>
                      <a:r>
                        <a:rPr lang="en-US" sz="2400" dirty="0">
                          <a:effectLst/>
                          <a:latin typeface="+mj-lt"/>
                          <a:ea typeface="Calibri" panose="020F0502020204030204" pitchFamily="34" charset="0"/>
                          <a:cs typeface="Calibri" panose="020F0502020204030204" pitchFamily="34" charset="0"/>
                        </a:rPr>
                        <a:t>35%</a:t>
                      </a:r>
                    </a:p>
                  </a:txBody>
                  <a:tcPr marL="8890" marR="8890" marT="0" marB="0">
                    <a:lnL w="12700">
                      <a:noFill/>
                      <a:miter lim="400000"/>
                    </a:lnL>
                    <a:lnR w="12700">
                      <a:miter lim="400000"/>
                    </a:lnR>
                    <a:lnT w="12700">
                      <a:noFill/>
                      <a:miter lim="400000"/>
                    </a:lnT>
                    <a:lnB w="12700">
                      <a:noFill/>
                      <a:miter lim="400000"/>
                    </a:lnB>
                    <a:noFill/>
                  </a:tcPr>
                </a:tc>
                <a:extLst>
                  <a:ext uri="{0D108BD9-81ED-4DB2-BD59-A6C34878D82A}">
                    <a16:rowId xmlns:a16="http://schemas.microsoft.com/office/drawing/2014/main" val="1142937161"/>
                  </a:ext>
                </a:extLst>
              </a:tr>
              <a:tr h="367981">
                <a:tc>
                  <a:txBody>
                    <a:bodyPr/>
                    <a:lstStyle/>
                    <a:p>
                      <a:pPr marL="0" marR="0">
                        <a:lnSpc>
                          <a:spcPct val="107000"/>
                        </a:lnSpc>
                        <a:spcBef>
                          <a:spcPts val="0"/>
                        </a:spcBef>
                        <a:spcAft>
                          <a:spcPts val="0"/>
                        </a:spcAft>
                      </a:pPr>
                      <a:r>
                        <a:rPr lang="en-US" sz="2400" dirty="0">
                          <a:effectLst/>
                          <a:latin typeface="+mj-lt"/>
                          <a:ea typeface="Calibri" panose="020F0502020204030204" pitchFamily="34" charset="0"/>
                          <a:cs typeface="Calibri" panose="020F0502020204030204" pitchFamily="34" charset="0"/>
                        </a:rPr>
                        <a:t>Community Substance Use Coalition</a:t>
                      </a:r>
                    </a:p>
                  </a:txBody>
                  <a:tcPr marL="8890" marR="8890" marT="0" marB="0" anchor="b">
                    <a:lnL w="12700">
                      <a:noFill/>
                      <a:miter lim="400000"/>
                    </a:lnL>
                    <a:lnR w="12700">
                      <a:noFill/>
                      <a:miter lim="400000"/>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45085" algn="ctr">
                        <a:lnSpc>
                          <a:spcPct val="107000"/>
                        </a:lnSpc>
                        <a:spcBef>
                          <a:spcPts val="0"/>
                        </a:spcBef>
                        <a:spcAft>
                          <a:spcPts val="0"/>
                        </a:spcAft>
                      </a:pPr>
                      <a:r>
                        <a:rPr lang="en-US" sz="2400" dirty="0">
                          <a:solidFill>
                            <a:srgbClr val="000000"/>
                          </a:solidFill>
                          <a:effectLst/>
                          <a:latin typeface="+mj-lt"/>
                          <a:ea typeface="Calibri" panose="020F0502020204030204" pitchFamily="34" charset="0"/>
                          <a:cs typeface="Calibri" panose="020F0502020204030204" pitchFamily="34" charset="0"/>
                        </a:rPr>
                        <a:t>0%</a:t>
                      </a:r>
                      <a:endParaRPr lang="en-US" sz="2400" dirty="0">
                        <a:effectLst/>
                        <a:latin typeface="+mj-lt"/>
                        <a:ea typeface="Calibri" panose="020F0502020204030204" pitchFamily="34" charset="0"/>
                        <a:cs typeface="Calibri" panose="020F0502020204030204" pitchFamily="34" charset="0"/>
                      </a:endParaRPr>
                    </a:p>
                  </a:txBody>
                  <a:tcPr marL="8890" marR="8890" marT="0" marB="0">
                    <a:lnL w="12700">
                      <a:noFill/>
                      <a:miter lim="400000"/>
                    </a:lnL>
                    <a:lnR w="12700">
                      <a:noFill/>
                      <a:miter lim="400000"/>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45085" algn="ctr">
                        <a:lnSpc>
                          <a:spcPct val="107000"/>
                        </a:lnSpc>
                        <a:spcBef>
                          <a:spcPts val="0"/>
                        </a:spcBef>
                        <a:spcAft>
                          <a:spcPts val="0"/>
                        </a:spcAft>
                      </a:pPr>
                      <a:r>
                        <a:rPr lang="en-US" sz="2400" dirty="0">
                          <a:effectLst/>
                          <a:latin typeface="+mj-lt"/>
                          <a:ea typeface="Calibri" panose="020F0502020204030204" pitchFamily="34" charset="0"/>
                          <a:cs typeface="Calibri" panose="020F0502020204030204" pitchFamily="34" charset="0"/>
                        </a:rPr>
                        <a:t>1%</a:t>
                      </a:r>
                    </a:p>
                  </a:txBody>
                  <a:tcPr marL="8890" marR="8890" marT="0" marB="0">
                    <a:lnL w="12700">
                      <a:noFill/>
                      <a:miter lim="400000"/>
                    </a:lnL>
                    <a:lnR w="12700">
                      <a:noFill/>
                      <a:miter lim="400000"/>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6840313"/>
                  </a:ext>
                </a:extLst>
              </a:tr>
              <a:tr h="301289">
                <a:tc gridSpan="3">
                  <a:txBody>
                    <a:bodyPr/>
                    <a:lstStyle/>
                    <a:p>
                      <a:pPr>
                        <a:lnSpc>
                          <a:spcPct val="107000"/>
                        </a:lnSpc>
                      </a:pPr>
                      <a:r>
                        <a:rPr sz="1400" dirty="0">
                          <a:latin typeface="Calibri" panose="020F0502020204030204" pitchFamily="34" charset="0"/>
                          <a:ea typeface="Corbel"/>
                          <a:cs typeface="Calibri" panose="020F0502020204030204" pitchFamily="34" charset="0"/>
                          <a:sym typeface="Corbel"/>
                        </a:rPr>
                        <a:t>*Response categories w</a:t>
                      </a:r>
                      <a:r>
                        <a:rPr lang="en-US" sz="1400" dirty="0">
                          <a:latin typeface="Calibri" panose="020F0502020204030204" pitchFamily="34" charset="0"/>
                          <a:ea typeface="Corbel"/>
                          <a:cs typeface="Calibri" panose="020F0502020204030204" pitchFamily="34" charset="0"/>
                          <a:sym typeface="Corbel"/>
                        </a:rPr>
                        <a:t>ere</a:t>
                      </a:r>
                      <a:r>
                        <a:rPr sz="1400" dirty="0">
                          <a:latin typeface="Calibri" panose="020F0502020204030204" pitchFamily="34" charset="0"/>
                          <a:ea typeface="Corbel"/>
                          <a:cs typeface="Calibri" panose="020F0502020204030204" pitchFamily="34" charset="0"/>
                          <a:sym typeface="Corbel"/>
                        </a:rPr>
                        <a:t> mutually exclusive</a:t>
                      </a:r>
                      <a:r>
                        <a:rPr lang="en-US" sz="1400" dirty="0">
                          <a:latin typeface="Calibri" panose="020F0502020204030204" pitchFamily="34" charset="0"/>
                          <a:ea typeface="Corbel"/>
                          <a:cs typeface="Calibri" panose="020F0502020204030204" pitchFamily="34" charset="0"/>
                          <a:sym typeface="Corbel"/>
                        </a:rPr>
                        <a:t>.</a:t>
                      </a:r>
                      <a:endParaRPr sz="1400" dirty="0">
                        <a:latin typeface="Calibri" panose="020F0502020204030204" pitchFamily="34" charset="0"/>
                        <a:ea typeface="Corbel"/>
                        <a:cs typeface="Calibri" panose="020F0502020204030204" pitchFamily="34" charset="0"/>
                        <a:sym typeface="Corbel"/>
                      </a:endParaRPr>
                    </a:p>
                  </a:txBody>
                  <a:tcPr marL="0" marR="0" marT="0" marB="0" anchor="b" horzOverflow="overflow">
                    <a:lnL w="12700">
                      <a:miter lim="400000"/>
                    </a:lnL>
                    <a:lnR w="12700">
                      <a:miter lim="400000"/>
                    </a:lnR>
                    <a:lnT w="12700" cap="flat" cmpd="sng" algn="ctr">
                      <a:solidFill>
                        <a:schemeClr val="tx1"/>
                      </a:solidFill>
                      <a:prstDash val="solid"/>
                      <a:round/>
                      <a:headEnd type="none" w="med" len="med"/>
                      <a:tailEnd type="none" w="med" len="med"/>
                    </a:lnT>
                    <a:lnB w="12700">
                      <a:solidFill>
                        <a:srgbClr val="000000"/>
                      </a:solidFill>
                    </a:lnB>
                    <a:noFill/>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179528123"/>
                  </a:ext>
                </a:extLst>
              </a:tr>
            </a:tbl>
          </a:graphicData>
        </a:graphic>
      </p:graphicFrame>
      <p:sp>
        <p:nvSpPr>
          <p:cNvPr id="3" name="Oval 2"/>
          <p:cNvSpPr/>
          <p:nvPr/>
        </p:nvSpPr>
        <p:spPr>
          <a:xfrm>
            <a:off x="10404910" y="2233062"/>
            <a:ext cx="731520" cy="490888"/>
          </a:xfrm>
          <a:prstGeom prst="ellipse">
            <a:avLst/>
          </a:prstGeom>
          <a:noFill/>
          <a:ln w="28575" cap="flat">
            <a:solidFill>
              <a:srgbClr val="AC75D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 name="Oval 3"/>
          <p:cNvSpPr/>
          <p:nvPr/>
        </p:nvSpPr>
        <p:spPr>
          <a:xfrm>
            <a:off x="10404910" y="4572000"/>
            <a:ext cx="731520" cy="462013"/>
          </a:xfrm>
          <a:prstGeom prst="ellipse">
            <a:avLst/>
          </a:prstGeom>
          <a:noFill/>
          <a:ln w="28575"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92662441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Calibri" panose="020F0502020204030204" pitchFamily="34" charset="0"/>
                <a:cs typeface="Calibri" panose="020F0502020204030204" pitchFamily="34" charset="0"/>
              </a:rPr>
              <a:t>Contacts Often First Made </a:t>
            </a:r>
            <a:r>
              <a:rPr lang="en-US" dirty="0" smtClean="0">
                <a:latin typeface="Calibri" panose="020F0502020204030204" pitchFamily="34" charset="0"/>
                <a:cs typeface="Calibri" panose="020F0502020204030204" pitchFamily="34" charset="0"/>
              </a:rPr>
              <a:t>Virtually</a:t>
            </a:r>
            <a:endParaRPr lang="en-US" dirty="0">
              <a:latin typeface="Calibri" panose="020F0502020204030204" pitchFamily="34" charset="0"/>
              <a:cs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93462524"/>
              </p:ext>
            </p:extLst>
          </p:nvPr>
        </p:nvGraphicFramePr>
        <p:xfrm>
          <a:off x="3696102" y="1865287"/>
          <a:ext cx="7873464" cy="3118283"/>
        </p:xfrm>
        <a:graphic>
          <a:graphicData uri="http://schemas.openxmlformats.org/drawingml/2006/table">
            <a:tbl>
              <a:tblPr firstRow="1">
                <a:tableStyleId>{4C3C2611-4C71-4FC5-86AE-919BDF0F9419}</a:tableStyleId>
              </a:tblPr>
              <a:tblGrid>
                <a:gridCol w="5101389">
                  <a:extLst>
                    <a:ext uri="{9D8B030D-6E8A-4147-A177-3AD203B41FA5}">
                      <a16:colId xmlns:a16="http://schemas.microsoft.com/office/drawing/2014/main" val="3202255832"/>
                    </a:ext>
                  </a:extLst>
                </a:gridCol>
                <a:gridCol w="1376412">
                  <a:extLst>
                    <a:ext uri="{9D8B030D-6E8A-4147-A177-3AD203B41FA5}">
                      <a16:colId xmlns:a16="http://schemas.microsoft.com/office/drawing/2014/main" val="4226034128"/>
                    </a:ext>
                  </a:extLst>
                </a:gridCol>
                <a:gridCol w="1395663">
                  <a:extLst>
                    <a:ext uri="{9D8B030D-6E8A-4147-A177-3AD203B41FA5}">
                      <a16:colId xmlns:a16="http://schemas.microsoft.com/office/drawing/2014/main" val="3864629646"/>
                    </a:ext>
                  </a:extLst>
                </a:gridCol>
              </a:tblGrid>
              <a:tr h="905091">
                <a:tc>
                  <a:txBody>
                    <a:bodyPr/>
                    <a:lstStyle/>
                    <a:p>
                      <a:pPr marL="0" marR="0" algn="l">
                        <a:lnSpc>
                          <a:spcPct val="107000"/>
                        </a:lnSpc>
                        <a:spcBef>
                          <a:spcPts val="0"/>
                        </a:spcBef>
                        <a:spcAft>
                          <a:spcPts val="0"/>
                        </a:spcAft>
                      </a:pPr>
                      <a:r>
                        <a:rPr lang="en-US" sz="2400" b="1" dirty="0">
                          <a:solidFill>
                            <a:schemeClr val="bg1"/>
                          </a:solidFill>
                          <a:effectLst/>
                          <a:latin typeface="+mj-lt"/>
                          <a:ea typeface="Calibri" panose="020F0502020204030204" pitchFamily="34" charset="0"/>
                        </a:rPr>
                        <a:t>Virtual</a:t>
                      </a:r>
                      <a:r>
                        <a:rPr lang="en-US" sz="2400" b="1" baseline="0" dirty="0">
                          <a:solidFill>
                            <a:schemeClr val="bg1"/>
                          </a:solidFill>
                          <a:effectLst/>
                          <a:latin typeface="+mj-lt"/>
                          <a:ea typeface="Calibri" panose="020F0502020204030204" pitchFamily="34" charset="0"/>
                        </a:rPr>
                        <a:t> Contact Before In-Person Visit</a:t>
                      </a:r>
                      <a:endParaRPr lang="en-US" sz="2400" dirty="0">
                        <a:solidFill>
                          <a:schemeClr val="bg1"/>
                        </a:solidFill>
                        <a:effectLst/>
                        <a:latin typeface="+mj-lt"/>
                        <a:ea typeface="Calibri" panose="020F0502020204030204" pitchFamily="34" charset="0"/>
                      </a:endParaRPr>
                    </a:p>
                  </a:txBody>
                  <a:tcPr marL="8890" marR="8890" marT="0" marB="0" anchor="b">
                    <a:lnL w="12700">
                      <a:miter lim="400000"/>
                    </a:lnL>
                    <a:lnR w="12700">
                      <a:noFill/>
                      <a:miter lim="400000"/>
                    </a:lnR>
                    <a:lnT w="12700">
                      <a:solidFill>
                        <a:srgbClr val="000000"/>
                      </a:solidFill>
                    </a:lnT>
                    <a:lnB w="12700" cap="flat" cmpd="sng" algn="ctr">
                      <a:solidFill>
                        <a:srgbClr val="000000"/>
                      </a:solidFill>
                      <a:prstDash val="solid"/>
                      <a:round/>
                      <a:headEnd type="none" w="med" len="med"/>
                      <a:tailEnd type="none" w="med" len="med"/>
                    </a:lnB>
                    <a:solidFill>
                      <a:srgbClr val="84ACB6"/>
                    </a:solidFill>
                  </a:tcPr>
                </a:tc>
                <a:tc>
                  <a:txBody>
                    <a:bodyPr/>
                    <a:lstStyle/>
                    <a:p>
                      <a:pPr marL="0" marR="13335" algn="ctr">
                        <a:lnSpc>
                          <a:spcPct val="107000"/>
                        </a:lnSpc>
                        <a:spcBef>
                          <a:spcPts val="0"/>
                        </a:spcBef>
                        <a:spcAft>
                          <a:spcPts val="0"/>
                        </a:spcAft>
                      </a:pPr>
                      <a:r>
                        <a:rPr lang="en-US" sz="2400" b="1" dirty="0" smtClean="0">
                          <a:solidFill>
                            <a:schemeClr val="bg1"/>
                          </a:solidFill>
                          <a:effectLst/>
                          <a:latin typeface="+mj-lt"/>
                          <a:ea typeface="Calibri" panose="020F0502020204030204" pitchFamily="34" charset="0"/>
                        </a:rPr>
                        <a:t>Older</a:t>
                      </a:r>
                      <a:endParaRPr lang="en-US" sz="2400" b="1" dirty="0">
                        <a:solidFill>
                          <a:schemeClr val="bg1"/>
                        </a:solidFill>
                        <a:effectLst/>
                        <a:latin typeface="+mj-lt"/>
                        <a:ea typeface="Calibri" panose="020F0502020204030204" pitchFamily="34" charset="0"/>
                      </a:endParaRPr>
                    </a:p>
                    <a:p>
                      <a:pPr marL="0" marR="13335" algn="ctr">
                        <a:lnSpc>
                          <a:spcPct val="107000"/>
                        </a:lnSpc>
                        <a:spcBef>
                          <a:spcPts val="0"/>
                        </a:spcBef>
                        <a:spcAft>
                          <a:spcPts val="0"/>
                        </a:spcAft>
                      </a:pPr>
                      <a:r>
                        <a:rPr lang="en-US" sz="2400" b="1" dirty="0">
                          <a:solidFill>
                            <a:schemeClr val="bg1"/>
                          </a:solidFill>
                          <a:effectLst/>
                          <a:latin typeface="+mj-lt"/>
                          <a:ea typeface="Calibri" panose="020F0502020204030204" pitchFamily="34" charset="0"/>
                        </a:rPr>
                        <a:t>(N=160)</a:t>
                      </a:r>
                    </a:p>
                  </a:txBody>
                  <a:tcPr marL="8890" marR="8890" marT="0" marB="0" anchor="b">
                    <a:lnL w="12700">
                      <a:noFill/>
                      <a:miter lim="400000"/>
                    </a:lnL>
                    <a:lnR w="12700">
                      <a:noFill/>
                      <a:miter lim="400000"/>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ACB6"/>
                    </a:solidFill>
                  </a:tcPr>
                </a:tc>
                <a:tc>
                  <a:txBody>
                    <a:bodyPr/>
                    <a:lstStyle/>
                    <a:p>
                      <a:pPr marL="0" marR="13335" algn="ctr">
                        <a:lnSpc>
                          <a:spcPct val="107000"/>
                        </a:lnSpc>
                        <a:spcBef>
                          <a:spcPts val="0"/>
                        </a:spcBef>
                        <a:spcAft>
                          <a:spcPts val="0"/>
                        </a:spcAft>
                      </a:pPr>
                      <a:r>
                        <a:rPr lang="en-US" sz="2400" b="1" dirty="0" smtClean="0">
                          <a:solidFill>
                            <a:schemeClr val="bg1"/>
                          </a:solidFill>
                          <a:effectLst/>
                          <a:latin typeface="+mj-lt"/>
                          <a:ea typeface="Calibri" panose="020F0502020204030204" pitchFamily="34" charset="0"/>
                        </a:rPr>
                        <a:t>Newer</a:t>
                      </a:r>
                      <a:endParaRPr lang="en-US" sz="2400" b="1" dirty="0">
                        <a:solidFill>
                          <a:schemeClr val="bg1"/>
                        </a:solidFill>
                        <a:effectLst/>
                        <a:latin typeface="+mj-lt"/>
                        <a:ea typeface="Calibri" panose="020F0502020204030204" pitchFamily="34" charset="0"/>
                      </a:endParaRPr>
                    </a:p>
                    <a:p>
                      <a:pPr marL="0" marR="13335" algn="ctr">
                        <a:lnSpc>
                          <a:spcPct val="107000"/>
                        </a:lnSpc>
                        <a:spcBef>
                          <a:spcPts val="0"/>
                        </a:spcBef>
                        <a:spcAft>
                          <a:spcPts val="0"/>
                        </a:spcAft>
                      </a:pPr>
                      <a:r>
                        <a:rPr lang="en-US" sz="2400" b="1" dirty="0">
                          <a:solidFill>
                            <a:schemeClr val="bg1"/>
                          </a:solidFill>
                          <a:effectLst/>
                          <a:latin typeface="+mj-lt"/>
                          <a:ea typeface="Calibri" panose="020F0502020204030204" pitchFamily="34" charset="0"/>
                        </a:rPr>
                        <a:t>(N=96)</a:t>
                      </a:r>
                    </a:p>
                  </a:txBody>
                  <a:tcPr marL="8890" marR="8890" marT="0" marB="0" anchor="b">
                    <a:lnL w="12700">
                      <a:noFill/>
                      <a:miter lim="400000"/>
                    </a:lnL>
                    <a:lnR w="12700">
                      <a:miter lim="400000"/>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ACB6"/>
                    </a:solidFill>
                  </a:tcPr>
                </a:tc>
                <a:extLst>
                  <a:ext uri="{0D108BD9-81ED-4DB2-BD59-A6C34878D82A}">
                    <a16:rowId xmlns:a16="http://schemas.microsoft.com/office/drawing/2014/main" val="3568177205"/>
                  </a:ext>
                </a:extLst>
              </a:tr>
              <a:tr h="452546">
                <a:tc>
                  <a:txBody>
                    <a:bodyPr/>
                    <a:lstStyle/>
                    <a:p>
                      <a:pPr marL="0" marR="0">
                        <a:lnSpc>
                          <a:spcPct val="107000"/>
                        </a:lnSpc>
                        <a:spcBef>
                          <a:spcPts val="0"/>
                        </a:spcBef>
                        <a:spcAft>
                          <a:spcPts val="0"/>
                        </a:spcAft>
                      </a:pPr>
                      <a:r>
                        <a:rPr lang="en-US" sz="2400" dirty="0">
                          <a:effectLst/>
                          <a:latin typeface="+mj-lt"/>
                          <a:ea typeface="Calibri" panose="020F0502020204030204" pitchFamily="34" charset="0"/>
                          <a:cs typeface="Calibri" panose="020F0502020204030204" pitchFamily="34" charset="0"/>
                        </a:rPr>
                        <a:t>Yes - by</a:t>
                      </a:r>
                      <a:r>
                        <a:rPr lang="en-US" sz="2400" baseline="0" dirty="0">
                          <a:effectLst/>
                          <a:latin typeface="+mj-lt"/>
                          <a:ea typeface="Calibri" panose="020F0502020204030204" pitchFamily="34" charset="0"/>
                          <a:cs typeface="Calibri" panose="020F0502020204030204" pitchFamily="34" charset="0"/>
                        </a:rPr>
                        <a:t> phone call</a:t>
                      </a:r>
                      <a:endParaRPr lang="en-US" sz="2400" dirty="0">
                        <a:effectLst/>
                        <a:latin typeface="+mj-lt"/>
                        <a:ea typeface="Calibri" panose="020F0502020204030204" pitchFamily="34" charset="0"/>
                        <a:cs typeface="Calibri" panose="020F0502020204030204" pitchFamily="34" charset="0"/>
                      </a:endParaRPr>
                    </a:p>
                  </a:txBody>
                  <a:tcPr marL="8890" marR="8890" marT="0" marB="0" anchor="b">
                    <a:lnL w="12700">
                      <a:miter lim="400000"/>
                    </a:lnL>
                    <a:lnR w="12700">
                      <a:miter lim="400000"/>
                    </a:lnR>
                    <a:lnT w="12700">
                      <a:solidFill>
                        <a:srgbClr val="000000"/>
                      </a:solidFill>
                    </a:lnT>
                    <a:lnB w="12700">
                      <a:noFill/>
                      <a:miter lim="400000"/>
                    </a:lnB>
                    <a:noFill/>
                  </a:tcPr>
                </a:tc>
                <a:tc>
                  <a:txBody>
                    <a:bodyPr/>
                    <a:lstStyle/>
                    <a:p>
                      <a:pPr marL="0" marR="45085" algn="ctr">
                        <a:lnSpc>
                          <a:spcPct val="107000"/>
                        </a:lnSpc>
                        <a:spcBef>
                          <a:spcPts val="0"/>
                        </a:spcBef>
                        <a:spcAft>
                          <a:spcPts val="0"/>
                        </a:spcAft>
                      </a:pPr>
                      <a:r>
                        <a:rPr lang="en-US" sz="2400" dirty="0">
                          <a:effectLst/>
                          <a:latin typeface="+mj-lt"/>
                          <a:ea typeface="Calibri" panose="020F0502020204030204" pitchFamily="34" charset="0"/>
                          <a:cs typeface="Calibri" panose="020F0502020204030204" pitchFamily="34" charset="0"/>
                        </a:rPr>
                        <a:t>88%</a:t>
                      </a:r>
                    </a:p>
                  </a:txBody>
                  <a:tcPr marL="8890" marR="8890" marT="0" marB="0">
                    <a:lnL w="12700">
                      <a:noFill/>
                      <a:miter lim="400000"/>
                    </a:lnL>
                    <a:lnR w="12700">
                      <a:noFill/>
                      <a:miter lim="400000"/>
                    </a:lnR>
                    <a:lnT w="12700" cap="flat" cmpd="sng" algn="ctr">
                      <a:solidFill>
                        <a:srgbClr val="000000"/>
                      </a:solidFill>
                      <a:prstDash val="solid"/>
                      <a:round/>
                      <a:headEnd type="none" w="med" len="med"/>
                      <a:tailEnd type="none" w="med" len="med"/>
                    </a:lnT>
                    <a:lnB w="12700">
                      <a:noFill/>
                      <a:miter lim="400000"/>
                    </a:lnB>
                    <a:noFill/>
                  </a:tcPr>
                </a:tc>
                <a:tc>
                  <a:txBody>
                    <a:bodyPr/>
                    <a:lstStyle/>
                    <a:p>
                      <a:pPr marL="0" marR="45085" algn="ctr">
                        <a:lnSpc>
                          <a:spcPct val="107000"/>
                        </a:lnSpc>
                        <a:spcBef>
                          <a:spcPts val="0"/>
                        </a:spcBef>
                        <a:spcAft>
                          <a:spcPts val="0"/>
                        </a:spcAft>
                      </a:pPr>
                      <a:r>
                        <a:rPr lang="en-US" sz="2400" dirty="0">
                          <a:effectLst/>
                          <a:latin typeface="+mj-lt"/>
                          <a:ea typeface="Calibri" panose="020F0502020204030204" pitchFamily="34" charset="0"/>
                          <a:cs typeface="Calibri" panose="020F0502020204030204" pitchFamily="34" charset="0"/>
                        </a:rPr>
                        <a:t>63%</a:t>
                      </a:r>
                    </a:p>
                  </a:txBody>
                  <a:tcPr marL="8890" marR="8890" marT="0" marB="0">
                    <a:lnL w="12700">
                      <a:noFill/>
                      <a:miter lim="400000"/>
                    </a:lnL>
                    <a:lnR w="12700">
                      <a:miter lim="400000"/>
                    </a:lnR>
                    <a:lnT w="12700" cap="flat" cmpd="sng" algn="ctr">
                      <a:solidFill>
                        <a:srgbClr val="000000"/>
                      </a:solidFill>
                      <a:prstDash val="solid"/>
                      <a:round/>
                      <a:headEnd type="none" w="med" len="med"/>
                      <a:tailEnd type="none" w="med" len="med"/>
                    </a:lnT>
                    <a:lnB w="12700">
                      <a:noFill/>
                      <a:miter lim="400000"/>
                    </a:lnB>
                    <a:noFill/>
                  </a:tcPr>
                </a:tc>
                <a:extLst>
                  <a:ext uri="{0D108BD9-81ED-4DB2-BD59-A6C34878D82A}">
                    <a16:rowId xmlns:a16="http://schemas.microsoft.com/office/drawing/2014/main" val="2780446046"/>
                  </a:ext>
                </a:extLst>
              </a:tr>
              <a:tr h="452546">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Yes - by text message</a:t>
                      </a:r>
                      <a:endParaRPr lang="en-US" sz="2400" dirty="0">
                        <a:solidFill>
                          <a:srgbClr val="000000"/>
                        </a:solidFill>
                        <a:effectLst/>
                        <a:latin typeface="+mj-lt"/>
                        <a:ea typeface="Calibri" panose="020F0502020204030204" pitchFamily="34" charset="0"/>
                        <a:cs typeface="Calibri" panose="020F0502020204030204" pitchFamily="34" charset="0"/>
                      </a:endParaRPr>
                    </a:p>
                  </a:txBody>
                  <a:tcPr marL="8890" marR="8890" marT="0" marB="0" anchor="b">
                    <a:lnL w="12700">
                      <a:miter lim="400000"/>
                    </a:lnL>
                    <a:lnR w="12700">
                      <a:noFill/>
                      <a:miter lim="400000"/>
                    </a:lnR>
                    <a:lnT w="12700">
                      <a:miter lim="400000"/>
                    </a:lnT>
                    <a:lnB w="12700">
                      <a:noFill/>
                      <a:miter lim="400000"/>
                    </a:lnB>
                    <a:noFill/>
                  </a:tcPr>
                </a:tc>
                <a:tc>
                  <a:txBody>
                    <a:bodyPr/>
                    <a:lstStyle/>
                    <a:p>
                      <a:pPr marL="0" marR="45085" algn="ctr">
                        <a:lnSpc>
                          <a:spcPct val="107000"/>
                        </a:lnSpc>
                        <a:spcBef>
                          <a:spcPts val="0"/>
                        </a:spcBef>
                        <a:spcAft>
                          <a:spcPts val="0"/>
                        </a:spcAft>
                      </a:pPr>
                      <a:r>
                        <a:rPr lang="en-US" sz="2400" dirty="0">
                          <a:solidFill>
                            <a:srgbClr val="000000"/>
                          </a:solidFill>
                          <a:effectLst/>
                          <a:latin typeface="+mj-lt"/>
                          <a:ea typeface="Calibri" panose="020F0502020204030204" pitchFamily="34" charset="0"/>
                          <a:cs typeface="Calibri" panose="020F0502020204030204" pitchFamily="34" charset="0"/>
                        </a:rPr>
                        <a:t>40%</a:t>
                      </a:r>
                      <a:endParaRPr lang="en-US" sz="2400" dirty="0">
                        <a:effectLst/>
                        <a:latin typeface="+mj-lt"/>
                        <a:ea typeface="Calibri" panose="020F0502020204030204" pitchFamily="34" charset="0"/>
                        <a:cs typeface="Calibri" panose="020F0502020204030204" pitchFamily="34" charset="0"/>
                      </a:endParaRPr>
                    </a:p>
                  </a:txBody>
                  <a:tcPr marL="8890" marR="8890" marT="0" marB="0">
                    <a:lnL w="12700">
                      <a:noFill/>
                      <a:miter lim="400000"/>
                    </a:lnL>
                    <a:lnR w="12700">
                      <a:noFill/>
                      <a:miter lim="400000"/>
                    </a:lnR>
                    <a:lnT w="12700">
                      <a:noFill/>
                      <a:miter lim="400000"/>
                    </a:lnT>
                    <a:lnB w="12700">
                      <a:noFill/>
                      <a:miter lim="400000"/>
                    </a:lnB>
                    <a:noFill/>
                  </a:tcPr>
                </a:tc>
                <a:tc>
                  <a:txBody>
                    <a:bodyPr/>
                    <a:lstStyle/>
                    <a:p>
                      <a:pPr marL="0" marR="45085" algn="ctr">
                        <a:lnSpc>
                          <a:spcPct val="107000"/>
                        </a:lnSpc>
                        <a:spcBef>
                          <a:spcPts val="0"/>
                        </a:spcBef>
                        <a:spcAft>
                          <a:spcPts val="0"/>
                        </a:spcAft>
                      </a:pPr>
                      <a:r>
                        <a:rPr lang="en-US" sz="2400" dirty="0">
                          <a:effectLst/>
                          <a:latin typeface="+mj-lt"/>
                          <a:ea typeface="Calibri" panose="020F0502020204030204" pitchFamily="34" charset="0"/>
                          <a:cs typeface="Calibri" panose="020F0502020204030204" pitchFamily="34" charset="0"/>
                        </a:rPr>
                        <a:t>58%</a:t>
                      </a:r>
                    </a:p>
                  </a:txBody>
                  <a:tcPr marL="8890" marR="8890" marT="0" marB="0">
                    <a:lnL w="12700">
                      <a:noFill/>
                      <a:miter lim="400000"/>
                    </a:lnL>
                    <a:lnR w="12700">
                      <a:miter lim="400000"/>
                    </a:lnR>
                    <a:lnT w="12700">
                      <a:noFill/>
                      <a:miter lim="400000"/>
                    </a:lnT>
                    <a:lnB w="12700">
                      <a:noFill/>
                      <a:miter lim="400000"/>
                    </a:lnB>
                    <a:noFill/>
                  </a:tcPr>
                </a:tc>
                <a:extLst>
                  <a:ext uri="{0D108BD9-81ED-4DB2-BD59-A6C34878D82A}">
                    <a16:rowId xmlns:a16="http://schemas.microsoft.com/office/drawing/2014/main" val="4178890451"/>
                  </a:ext>
                </a:extLst>
              </a:tr>
              <a:tr h="452546">
                <a:tc>
                  <a:txBody>
                    <a:bodyPr/>
                    <a:lstStyle/>
                    <a:p>
                      <a:pPr marL="0" marR="0">
                        <a:lnSpc>
                          <a:spcPct val="107000"/>
                        </a:lnSpc>
                        <a:spcBef>
                          <a:spcPts val="0"/>
                        </a:spcBef>
                        <a:spcAft>
                          <a:spcPts val="0"/>
                        </a:spcAft>
                      </a:pPr>
                      <a:r>
                        <a:rPr lang="en-US" sz="2400" dirty="0">
                          <a:effectLst/>
                          <a:latin typeface="+mj-lt"/>
                          <a:ea typeface="Calibri" panose="020F0502020204030204" pitchFamily="34" charset="0"/>
                          <a:cs typeface="Calibri" panose="020F0502020204030204" pitchFamily="34" charset="0"/>
                        </a:rPr>
                        <a:t>Yes</a:t>
                      </a:r>
                      <a:r>
                        <a:rPr lang="en-US" sz="2400" baseline="0" dirty="0">
                          <a:effectLst/>
                          <a:latin typeface="+mj-lt"/>
                          <a:ea typeface="Calibri" panose="020F0502020204030204" pitchFamily="34" charset="0"/>
                          <a:cs typeface="Calibri" panose="020F0502020204030204" pitchFamily="34" charset="0"/>
                        </a:rPr>
                        <a:t> - </a:t>
                      </a:r>
                      <a:r>
                        <a:rPr lang="en-US" sz="2400" dirty="0">
                          <a:effectLst/>
                          <a:latin typeface="+mj-lt"/>
                          <a:ea typeface="Calibri" panose="020F0502020204030204" pitchFamily="34" charset="0"/>
                          <a:cs typeface="Calibri" panose="020F0502020204030204" pitchFamily="34" charset="0"/>
                        </a:rPr>
                        <a:t>by video call</a:t>
                      </a:r>
                    </a:p>
                  </a:txBody>
                  <a:tcPr marL="8890" marR="8890" marT="0" marB="0" anchor="b">
                    <a:lnL w="12700">
                      <a:miter lim="400000"/>
                    </a:lnL>
                    <a:lnR w="12700">
                      <a:noFill/>
                      <a:miter lim="400000"/>
                    </a:lnR>
                    <a:lnT w="12700">
                      <a:noFill/>
                      <a:miter lim="400000"/>
                    </a:lnT>
                    <a:lnB w="12700">
                      <a:noFill/>
                      <a:miter lim="400000"/>
                    </a:lnB>
                    <a:noFill/>
                  </a:tcPr>
                </a:tc>
                <a:tc>
                  <a:txBody>
                    <a:bodyPr/>
                    <a:lstStyle/>
                    <a:p>
                      <a:pPr marL="0" marR="45085" algn="ctr">
                        <a:lnSpc>
                          <a:spcPct val="107000"/>
                        </a:lnSpc>
                        <a:spcBef>
                          <a:spcPts val="0"/>
                        </a:spcBef>
                        <a:spcAft>
                          <a:spcPts val="0"/>
                        </a:spcAft>
                      </a:pPr>
                      <a:r>
                        <a:rPr lang="en-US" sz="2400" dirty="0">
                          <a:effectLst/>
                          <a:latin typeface="+mj-lt"/>
                          <a:ea typeface="Calibri" panose="020F0502020204030204" pitchFamily="34" charset="0"/>
                          <a:cs typeface="Calibri" panose="020F0502020204030204" pitchFamily="34" charset="0"/>
                        </a:rPr>
                        <a:t>0%</a:t>
                      </a:r>
                    </a:p>
                  </a:txBody>
                  <a:tcPr marL="8890" marR="8890" marT="0" marB="0">
                    <a:lnL w="12700">
                      <a:noFill/>
                      <a:miter lim="400000"/>
                    </a:lnL>
                    <a:lnR w="12700">
                      <a:noFill/>
                      <a:miter lim="400000"/>
                    </a:lnR>
                    <a:lnT w="12700">
                      <a:noFill/>
                      <a:miter lim="400000"/>
                    </a:lnT>
                    <a:lnB w="12700">
                      <a:noFill/>
                      <a:miter lim="400000"/>
                    </a:lnB>
                    <a:noFill/>
                  </a:tcPr>
                </a:tc>
                <a:tc>
                  <a:txBody>
                    <a:bodyPr/>
                    <a:lstStyle/>
                    <a:p>
                      <a:pPr marL="0" marR="45085" algn="ctr">
                        <a:lnSpc>
                          <a:spcPct val="107000"/>
                        </a:lnSpc>
                        <a:spcBef>
                          <a:spcPts val="0"/>
                        </a:spcBef>
                        <a:spcAft>
                          <a:spcPts val="0"/>
                        </a:spcAft>
                      </a:pPr>
                      <a:r>
                        <a:rPr lang="en-US" sz="2400" dirty="0">
                          <a:effectLst/>
                          <a:latin typeface="+mj-lt"/>
                          <a:ea typeface="Calibri" panose="020F0502020204030204" pitchFamily="34" charset="0"/>
                          <a:cs typeface="Calibri" panose="020F0502020204030204" pitchFamily="34" charset="0"/>
                        </a:rPr>
                        <a:t>1%</a:t>
                      </a:r>
                    </a:p>
                  </a:txBody>
                  <a:tcPr marL="8890" marR="8890" marT="0" marB="0">
                    <a:lnL w="12700">
                      <a:noFill/>
                      <a:miter lim="400000"/>
                    </a:lnL>
                    <a:lnR w="12700">
                      <a:miter lim="400000"/>
                    </a:lnR>
                    <a:lnT w="12700">
                      <a:noFill/>
                      <a:miter lim="400000"/>
                    </a:lnT>
                    <a:lnB w="12700">
                      <a:noFill/>
                      <a:miter lim="400000"/>
                    </a:lnB>
                    <a:noFill/>
                  </a:tcPr>
                </a:tc>
                <a:extLst>
                  <a:ext uri="{0D108BD9-81ED-4DB2-BD59-A6C34878D82A}">
                    <a16:rowId xmlns:a16="http://schemas.microsoft.com/office/drawing/2014/main" val="4165577680"/>
                  </a:ext>
                </a:extLst>
              </a:tr>
              <a:tr h="452546">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No</a:t>
                      </a:r>
                      <a:endParaRPr lang="en-US" sz="2400" dirty="0">
                        <a:solidFill>
                          <a:srgbClr val="000000"/>
                        </a:solidFill>
                        <a:effectLst/>
                        <a:latin typeface="+mj-lt"/>
                        <a:ea typeface="Calibri" panose="020F0502020204030204" pitchFamily="34" charset="0"/>
                        <a:cs typeface="Calibri" panose="020F0502020204030204" pitchFamily="34" charset="0"/>
                      </a:endParaRPr>
                    </a:p>
                  </a:txBody>
                  <a:tcPr marL="8890" marR="8890" marT="0" marB="0" anchor="b">
                    <a:lnL w="12700">
                      <a:miter lim="400000"/>
                    </a:lnL>
                    <a:lnR w="12700">
                      <a:noFill/>
                      <a:miter lim="400000"/>
                    </a:lnR>
                    <a:lnT w="12700">
                      <a:noFill/>
                      <a:miter lim="400000"/>
                    </a:lnT>
                    <a:lnB w="12700" cap="flat" cmpd="sng" algn="ctr">
                      <a:solidFill>
                        <a:schemeClr val="tx1"/>
                      </a:solidFill>
                      <a:prstDash val="solid"/>
                      <a:round/>
                      <a:headEnd type="none" w="med" len="med"/>
                      <a:tailEnd type="none" w="med" len="med"/>
                    </a:lnB>
                    <a:noFill/>
                  </a:tcPr>
                </a:tc>
                <a:tc>
                  <a:txBody>
                    <a:bodyPr/>
                    <a:lstStyle/>
                    <a:p>
                      <a:pPr marL="0" marR="45085" algn="ctr">
                        <a:lnSpc>
                          <a:spcPct val="107000"/>
                        </a:lnSpc>
                        <a:spcBef>
                          <a:spcPts val="0"/>
                        </a:spcBef>
                        <a:spcAft>
                          <a:spcPts val="0"/>
                        </a:spcAft>
                      </a:pPr>
                      <a:r>
                        <a:rPr lang="en-US" sz="2400" dirty="0">
                          <a:solidFill>
                            <a:srgbClr val="000000"/>
                          </a:solidFill>
                          <a:effectLst/>
                          <a:latin typeface="+mj-lt"/>
                          <a:ea typeface="Calibri" panose="020F0502020204030204" pitchFamily="34" charset="0"/>
                          <a:cs typeface="Calibri" panose="020F0502020204030204" pitchFamily="34" charset="0"/>
                        </a:rPr>
                        <a:t>13%</a:t>
                      </a:r>
                      <a:endParaRPr lang="en-US" sz="2400" dirty="0">
                        <a:effectLst/>
                        <a:latin typeface="+mj-lt"/>
                        <a:ea typeface="Calibri" panose="020F0502020204030204" pitchFamily="34" charset="0"/>
                        <a:cs typeface="Calibri" panose="020F0502020204030204" pitchFamily="34" charset="0"/>
                      </a:endParaRPr>
                    </a:p>
                  </a:txBody>
                  <a:tcPr marL="8890" marR="8890" marT="0" marB="0">
                    <a:lnL w="12700">
                      <a:noFill/>
                      <a:miter lim="400000"/>
                    </a:lnL>
                    <a:lnR w="12700">
                      <a:noFill/>
                      <a:miter lim="400000"/>
                    </a:lnR>
                    <a:lnT w="12700">
                      <a:noFill/>
                      <a:miter lim="400000"/>
                    </a:lnT>
                    <a:lnB w="12700" cap="flat" cmpd="sng" algn="ctr">
                      <a:solidFill>
                        <a:schemeClr val="tx1"/>
                      </a:solidFill>
                      <a:prstDash val="solid"/>
                      <a:round/>
                      <a:headEnd type="none" w="med" len="med"/>
                      <a:tailEnd type="none" w="med" len="med"/>
                    </a:lnB>
                    <a:noFill/>
                  </a:tcPr>
                </a:tc>
                <a:tc>
                  <a:txBody>
                    <a:bodyPr/>
                    <a:lstStyle/>
                    <a:p>
                      <a:pPr marL="0" marR="45085" algn="ctr">
                        <a:lnSpc>
                          <a:spcPct val="107000"/>
                        </a:lnSpc>
                        <a:spcBef>
                          <a:spcPts val="0"/>
                        </a:spcBef>
                        <a:spcAft>
                          <a:spcPts val="0"/>
                        </a:spcAft>
                      </a:pPr>
                      <a:r>
                        <a:rPr lang="en-US" sz="2400" dirty="0">
                          <a:effectLst/>
                          <a:latin typeface="+mj-lt"/>
                          <a:ea typeface="Calibri" panose="020F0502020204030204" pitchFamily="34" charset="0"/>
                          <a:cs typeface="Calibri" panose="020F0502020204030204" pitchFamily="34" charset="0"/>
                        </a:rPr>
                        <a:t>36%</a:t>
                      </a:r>
                    </a:p>
                  </a:txBody>
                  <a:tcPr marL="8890" marR="8890" marT="0" marB="0">
                    <a:lnL w="12700">
                      <a:noFill/>
                      <a:miter lim="400000"/>
                    </a:lnL>
                    <a:lnR w="12700">
                      <a:miter lim="400000"/>
                    </a:lnR>
                    <a:lnT w="12700">
                      <a:noFill/>
                      <a:miter lim="400000"/>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8616471"/>
                  </a:ext>
                </a:extLst>
              </a:tr>
              <a:tr h="403008">
                <a:tc gridSpan="3">
                  <a:txBody>
                    <a:bodyPr/>
                    <a:lstStyle/>
                    <a:p>
                      <a:pPr>
                        <a:lnSpc>
                          <a:spcPct val="107000"/>
                        </a:lnSpc>
                      </a:pPr>
                      <a:r>
                        <a:rPr sz="1400" dirty="0">
                          <a:latin typeface="Calibri" panose="020F0502020204030204" pitchFamily="34" charset="0"/>
                          <a:ea typeface="Corbel"/>
                          <a:cs typeface="Calibri" panose="020F0502020204030204" pitchFamily="34" charset="0"/>
                          <a:sym typeface="Corbel"/>
                        </a:rPr>
                        <a:t>*Response categories w</a:t>
                      </a:r>
                      <a:r>
                        <a:rPr lang="en-US" sz="1400" dirty="0">
                          <a:latin typeface="Calibri" panose="020F0502020204030204" pitchFamily="34" charset="0"/>
                          <a:ea typeface="Corbel"/>
                          <a:cs typeface="Calibri" panose="020F0502020204030204" pitchFamily="34" charset="0"/>
                          <a:sym typeface="Corbel"/>
                        </a:rPr>
                        <a:t>ere</a:t>
                      </a:r>
                      <a:r>
                        <a:rPr sz="1400" dirty="0">
                          <a:latin typeface="Calibri" panose="020F0502020204030204" pitchFamily="34" charset="0"/>
                          <a:ea typeface="Corbel"/>
                          <a:cs typeface="Calibri" panose="020F0502020204030204" pitchFamily="34" charset="0"/>
                          <a:sym typeface="Corbel"/>
                        </a:rPr>
                        <a:t> </a:t>
                      </a:r>
                      <a:r>
                        <a:rPr lang="en-US" sz="1400" dirty="0">
                          <a:latin typeface="Calibri" panose="020F0502020204030204" pitchFamily="34" charset="0"/>
                          <a:ea typeface="Corbel"/>
                          <a:cs typeface="Calibri" panose="020F0502020204030204" pitchFamily="34" charset="0"/>
                          <a:sym typeface="Corbel"/>
                        </a:rPr>
                        <a:t>not </a:t>
                      </a:r>
                      <a:r>
                        <a:rPr sz="1400" dirty="0">
                          <a:latin typeface="Calibri" panose="020F0502020204030204" pitchFamily="34" charset="0"/>
                          <a:ea typeface="Corbel"/>
                          <a:cs typeface="Calibri" panose="020F0502020204030204" pitchFamily="34" charset="0"/>
                          <a:sym typeface="Corbel"/>
                        </a:rPr>
                        <a:t>mutually exclusive. </a:t>
                      </a:r>
                    </a:p>
                  </a:txBody>
                  <a:tcPr marL="0" marR="0" marT="0" marB="0" anchor="b" horzOverflow="overflow">
                    <a:lnL w="12700">
                      <a:miter lim="400000"/>
                    </a:lnL>
                    <a:lnR w="12700">
                      <a:miter lim="400000"/>
                    </a:lnR>
                    <a:lnT w="12700" cap="flat" cmpd="sng" algn="ctr">
                      <a:solidFill>
                        <a:schemeClr val="tx1"/>
                      </a:solidFill>
                      <a:prstDash val="solid"/>
                      <a:round/>
                      <a:headEnd type="none" w="med" len="med"/>
                      <a:tailEnd type="none" w="med" len="med"/>
                    </a:lnT>
                    <a:lnB w="12700">
                      <a:solidFill>
                        <a:srgbClr val="000000"/>
                      </a:solidFill>
                    </a:lnB>
                    <a:noFill/>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179528123"/>
                  </a:ext>
                </a:extLst>
              </a:tr>
            </a:tbl>
          </a:graphicData>
        </a:graphic>
      </p:graphicFrame>
    </p:spTree>
    <p:extLst>
      <p:ext uri="{BB962C8B-B14F-4D97-AF65-F5344CB8AC3E}">
        <p14:creationId xmlns:p14="http://schemas.microsoft.com/office/powerpoint/2010/main" val="20780500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j-lt"/>
              </a:rPr>
              <a:t>Services Directly Offered Vary Among Programs</a:t>
            </a:r>
            <a:endParaRPr lang="en-US" dirty="0">
              <a:latin typeface="+mj-lt"/>
            </a:endParaRPr>
          </a:p>
        </p:txBody>
      </p:sp>
      <p:graphicFrame>
        <p:nvGraphicFramePr>
          <p:cNvPr id="5" name="Chart 4"/>
          <p:cNvGraphicFramePr>
            <a:graphicFrameLocks/>
          </p:cNvGraphicFramePr>
          <p:nvPr>
            <p:extLst>
              <p:ext uri="{D42A27DB-BD31-4B8C-83A1-F6EECF244321}">
                <p14:modId xmlns:p14="http://schemas.microsoft.com/office/powerpoint/2010/main" val="3200699922"/>
              </p:ext>
            </p:extLst>
          </p:nvPr>
        </p:nvGraphicFramePr>
        <p:xfrm>
          <a:off x="3895487" y="982762"/>
          <a:ext cx="7539326" cy="48833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287653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j-lt"/>
              </a:rPr>
              <a:t>Services Directly Offered Vary Among Programs</a:t>
            </a:r>
            <a:endParaRPr lang="en-US" dirty="0">
              <a:latin typeface="+mj-lt"/>
            </a:endParaRPr>
          </a:p>
        </p:txBody>
      </p:sp>
      <p:graphicFrame>
        <p:nvGraphicFramePr>
          <p:cNvPr id="5" name="Chart 4"/>
          <p:cNvGraphicFramePr>
            <a:graphicFrameLocks/>
          </p:cNvGraphicFramePr>
          <p:nvPr>
            <p:extLst>
              <p:ext uri="{D42A27DB-BD31-4B8C-83A1-F6EECF244321}">
                <p14:modId xmlns:p14="http://schemas.microsoft.com/office/powerpoint/2010/main" val="3507013166"/>
              </p:ext>
            </p:extLst>
          </p:nvPr>
        </p:nvGraphicFramePr>
        <p:xfrm>
          <a:off x="3553548" y="806357"/>
          <a:ext cx="8093020" cy="52361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994092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Title 1"/>
          <p:cNvSpPr txBox="1">
            <a:spLocks noGrp="1"/>
          </p:cNvSpPr>
          <p:nvPr>
            <p:ph type="title"/>
          </p:nvPr>
        </p:nvSpPr>
        <p:spPr>
          <a:prstGeom prst="rect">
            <a:avLst/>
          </a:prstGeom>
        </p:spPr>
        <p:txBody>
          <a:bodyPr>
            <a:normAutofit/>
          </a:bodyPr>
          <a:lstStyle>
            <a:lvl1pPr>
              <a:defRPr spc="-100"/>
            </a:lvl1pPr>
          </a:lstStyle>
          <a:p>
            <a:pPr algn="ctr"/>
            <a:r>
              <a:rPr lang="en-US" sz="3200" dirty="0">
                <a:latin typeface="+mj-lt"/>
              </a:rPr>
              <a:t>Trainings, Changes Since COVID-19 Onset to Reflect Evolving Drug Supply, Social Contexts</a:t>
            </a:r>
            <a:endParaRPr sz="3200" dirty="0">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2573907195"/>
              </p:ext>
            </p:extLst>
          </p:nvPr>
        </p:nvGraphicFramePr>
        <p:xfrm>
          <a:off x="3818311" y="1186301"/>
          <a:ext cx="7601528" cy="3981477"/>
        </p:xfrm>
        <a:graphic>
          <a:graphicData uri="http://schemas.openxmlformats.org/drawingml/2006/table">
            <a:tbl>
              <a:tblPr firstRow="1">
                <a:tableStyleId>{4C3C2611-4C71-4FC5-86AE-919BDF0F9419}</a:tableStyleId>
              </a:tblPr>
              <a:tblGrid>
                <a:gridCol w="5171685">
                  <a:extLst>
                    <a:ext uri="{9D8B030D-6E8A-4147-A177-3AD203B41FA5}">
                      <a16:colId xmlns:a16="http://schemas.microsoft.com/office/drawing/2014/main" val="246230166"/>
                    </a:ext>
                  </a:extLst>
                </a:gridCol>
                <a:gridCol w="1260909">
                  <a:extLst>
                    <a:ext uri="{9D8B030D-6E8A-4147-A177-3AD203B41FA5}">
                      <a16:colId xmlns:a16="http://schemas.microsoft.com/office/drawing/2014/main" val="1381110898"/>
                    </a:ext>
                  </a:extLst>
                </a:gridCol>
                <a:gridCol w="1168934">
                  <a:extLst>
                    <a:ext uri="{9D8B030D-6E8A-4147-A177-3AD203B41FA5}">
                      <a16:colId xmlns:a16="http://schemas.microsoft.com/office/drawing/2014/main" val="1234577088"/>
                    </a:ext>
                  </a:extLst>
                </a:gridCol>
              </a:tblGrid>
              <a:tr h="961354">
                <a:tc>
                  <a:txBody>
                    <a:bodyPr/>
                    <a:lstStyle/>
                    <a:p>
                      <a:pPr algn="l">
                        <a:lnSpc>
                          <a:spcPct val="107000"/>
                        </a:lnSpc>
                      </a:pPr>
                      <a:r>
                        <a:rPr lang="en-US" sz="2000" b="1" dirty="0">
                          <a:solidFill>
                            <a:schemeClr val="bg1"/>
                          </a:solidFill>
                          <a:latin typeface="Calibri" panose="020F0502020204030204" pitchFamily="34" charset="0"/>
                          <a:ea typeface="Corbel"/>
                          <a:cs typeface="Calibri" panose="020F0502020204030204" pitchFamily="34" charset="0"/>
                          <a:sym typeface="Corbel"/>
                        </a:rPr>
                        <a:t>Training or</a:t>
                      </a:r>
                      <a:r>
                        <a:rPr lang="en-US" sz="2000" b="1" baseline="0" dirty="0">
                          <a:solidFill>
                            <a:schemeClr val="bg1"/>
                          </a:solidFill>
                          <a:latin typeface="Calibri" panose="020F0502020204030204" pitchFamily="34" charset="0"/>
                          <a:ea typeface="Corbel"/>
                          <a:cs typeface="Calibri" panose="020F0502020204030204" pitchFamily="34" charset="0"/>
                          <a:sym typeface="Corbel"/>
                        </a:rPr>
                        <a:t> Change</a:t>
                      </a:r>
                      <a:endParaRPr sz="2000" b="1" dirty="0">
                        <a:solidFill>
                          <a:schemeClr val="bg1"/>
                        </a:solidFill>
                        <a:latin typeface="Calibri" panose="020F0502020204030204" pitchFamily="34" charset="0"/>
                        <a:ea typeface="Corbel"/>
                        <a:cs typeface="Calibri" panose="020F0502020204030204" pitchFamily="34" charset="0"/>
                        <a:sym typeface="Corbel"/>
                      </a:endParaRPr>
                    </a:p>
                  </a:txBody>
                  <a:tcPr marL="0" marR="0" marT="0" marB="0" anchor="b" horzOverflow="overflow">
                    <a:lnL w="12700">
                      <a:miter lim="400000"/>
                    </a:lnL>
                    <a:lnR w="12700">
                      <a:noFill/>
                      <a:miter lim="400000"/>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ACB6"/>
                    </a:solidFill>
                  </a:tcPr>
                </a:tc>
                <a:tc>
                  <a:txBody>
                    <a:bodyPr/>
                    <a:lstStyle/>
                    <a:p>
                      <a:pPr marR="45084" algn="ctr">
                        <a:lnSpc>
                          <a:spcPct val="107000"/>
                        </a:lnSpc>
                      </a:pPr>
                      <a:r>
                        <a:rPr lang="en-US" sz="2000" b="1" dirty="0" smtClean="0">
                          <a:solidFill>
                            <a:schemeClr val="bg1"/>
                          </a:solidFill>
                          <a:latin typeface="Calibri" panose="020F0502020204030204" pitchFamily="34" charset="0"/>
                          <a:ea typeface="Corbel"/>
                          <a:cs typeface="Calibri" panose="020F0502020204030204" pitchFamily="34" charset="0"/>
                          <a:sym typeface="Corbel"/>
                        </a:rPr>
                        <a:t>Older</a:t>
                      </a:r>
                      <a:endParaRPr lang="en-US" sz="2000" b="1" dirty="0">
                        <a:solidFill>
                          <a:schemeClr val="bg1"/>
                        </a:solidFill>
                        <a:latin typeface="Calibri" panose="020F0502020204030204" pitchFamily="34" charset="0"/>
                        <a:ea typeface="Corbel"/>
                        <a:cs typeface="Calibri" panose="020F0502020204030204" pitchFamily="34" charset="0"/>
                        <a:sym typeface="Corbel"/>
                      </a:endParaRPr>
                    </a:p>
                    <a:p>
                      <a:pPr marR="45084" algn="ctr">
                        <a:lnSpc>
                          <a:spcPct val="107000"/>
                        </a:lnSpc>
                      </a:pPr>
                      <a:r>
                        <a:rPr lang="en-US" sz="2000" b="1" dirty="0">
                          <a:solidFill>
                            <a:schemeClr val="bg1"/>
                          </a:solidFill>
                          <a:latin typeface="Calibri" panose="020F0502020204030204" pitchFamily="34" charset="0"/>
                          <a:ea typeface="Corbel"/>
                          <a:cs typeface="Calibri" panose="020F0502020204030204" pitchFamily="34" charset="0"/>
                          <a:sym typeface="Corbel"/>
                        </a:rPr>
                        <a:t>(N=160)</a:t>
                      </a:r>
                      <a:endParaRPr sz="2000" b="1" dirty="0">
                        <a:solidFill>
                          <a:schemeClr val="bg1"/>
                        </a:solidFill>
                        <a:latin typeface="Calibri" panose="020F0502020204030204" pitchFamily="34" charset="0"/>
                        <a:ea typeface="Corbel"/>
                        <a:cs typeface="Calibri" panose="020F0502020204030204" pitchFamily="34" charset="0"/>
                        <a:sym typeface="Corbel"/>
                      </a:endParaRPr>
                    </a:p>
                  </a:txBody>
                  <a:tcPr marL="0" marR="0" marT="0" marB="0" horzOverflow="overflow">
                    <a:lnL w="12700">
                      <a:noFill/>
                      <a:miter lim="400000"/>
                    </a:lnL>
                    <a:lnR w="12700">
                      <a:noFill/>
                      <a:miter lim="400000"/>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ACB6"/>
                    </a:solidFill>
                  </a:tcPr>
                </a:tc>
                <a:tc>
                  <a:txBody>
                    <a:bodyPr/>
                    <a:lstStyle/>
                    <a:p>
                      <a:pPr marR="45084" algn="ctr">
                        <a:lnSpc>
                          <a:spcPct val="107000"/>
                        </a:lnSpc>
                      </a:pPr>
                      <a:r>
                        <a:rPr lang="en-US" sz="2000" b="1" dirty="0" smtClean="0">
                          <a:solidFill>
                            <a:schemeClr val="bg1"/>
                          </a:solidFill>
                          <a:latin typeface="Calibri" panose="020F0502020204030204" pitchFamily="34" charset="0"/>
                          <a:ea typeface="Corbel"/>
                          <a:cs typeface="Calibri" panose="020F0502020204030204" pitchFamily="34" charset="0"/>
                          <a:sym typeface="Corbel"/>
                        </a:rPr>
                        <a:t>Newer</a:t>
                      </a:r>
                      <a:endParaRPr lang="en-US" sz="2000" b="1" dirty="0">
                        <a:solidFill>
                          <a:schemeClr val="bg1"/>
                        </a:solidFill>
                        <a:latin typeface="Calibri" panose="020F0502020204030204" pitchFamily="34" charset="0"/>
                        <a:ea typeface="Corbel"/>
                        <a:cs typeface="Calibri" panose="020F0502020204030204" pitchFamily="34" charset="0"/>
                        <a:sym typeface="Corbel"/>
                      </a:endParaRPr>
                    </a:p>
                    <a:p>
                      <a:pPr marR="45084" algn="ctr">
                        <a:lnSpc>
                          <a:spcPct val="107000"/>
                        </a:lnSpc>
                      </a:pPr>
                      <a:r>
                        <a:rPr lang="en-US" sz="2000" b="1" dirty="0">
                          <a:solidFill>
                            <a:schemeClr val="bg1"/>
                          </a:solidFill>
                          <a:latin typeface="Calibri" panose="020F0502020204030204" pitchFamily="34" charset="0"/>
                          <a:ea typeface="Corbel"/>
                          <a:cs typeface="Calibri" panose="020F0502020204030204" pitchFamily="34" charset="0"/>
                          <a:sym typeface="Corbel"/>
                        </a:rPr>
                        <a:t>(N=96)</a:t>
                      </a:r>
                      <a:endParaRPr sz="2000" b="1" dirty="0">
                        <a:solidFill>
                          <a:schemeClr val="bg1"/>
                        </a:solidFill>
                        <a:latin typeface="Calibri" panose="020F0502020204030204" pitchFamily="34" charset="0"/>
                        <a:ea typeface="Corbel"/>
                        <a:cs typeface="Calibri" panose="020F0502020204030204" pitchFamily="34" charset="0"/>
                        <a:sym typeface="Corbel"/>
                      </a:endParaRPr>
                    </a:p>
                  </a:txBody>
                  <a:tcPr marL="0" marR="0" marT="0" marB="0" horzOverflow="overflow">
                    <a:lnL w="12700">
                      <a:noFill/>
                      <a:miter lim="400000"/>
                    </a:lnL>
                    <a:lnR w="12700">
                      <a:miter lim="400000"/>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ACB6"/>
                    </a:solidFill>
                  </a:tcPr>
                </a:tc>
                <a:extLst>
                  <a:ext uri="{0D108BD9-81ED-4DB2-BD59-A6C34878D82A}">
                    <a16:rowId xmlns:a16="http://schemas.microsoft.com/office/drawing/2014/main" val="3589245963"/>
                  </a:ext>
                </a:extLst>
              </a:tr>
              <a:tr h="482503">
                <a:tc>
                  <a:txBody>
                    <a:bodyPr/>
                    <a:lstStyle/>
                    <a:p>
                      <a:pPr>
                        <a:lnSpc>
                          <a:spcPct val="107000"/>
                        </a:lnSpc>
                      </a:pPr>
                      <a:r>
                        <a:rPr lang="en-US" sz="2000" dirty="0">
                          <a:latin typeface="Calibri" panose="020F0502020204030204" pitchFamily="34" charset="0"/>
                          <a:ea typeface="Corbel"/>
                          <a:cs typeface="Calibri" panose="020F0502020204030204" pitchFamily="34" charset="0"/>
                          <a:sym typeface="Corbel"/>
                        </a:rPr>
                        <a:t>De-escalation training</a:t>
                      </a:r>
                    </a:p>
                  </a:txBody>
                  <a:tcPr marL="0" marR="0" marT="0" marB="0" anchor="b" horzOverflow="overflow">
                    <a:lnL w="12700">
                      <a:miter lim="400000"/>
                    </a:lnL>
                    <a:lnR w="12700">
                      <a:noFill/>
                      <a:miter lim="400000"/>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45084" algn="ctr">
                        <a:lnSpc>
                          <a:spcPct val="107000"/>
                        </a:lnSpc>
                      </a:pPr>
                      <a:r>
                        <a:rPr lang="en-US" sz="2000" dirty="0">
                          <a:latin typeface="Calibri" panose="020F0502020204030204" pitchFamily="34" charset="0"/>
                          <a:ea typeface="Corbel"/>
                          <a:cs typeface="Calibri" panose="020F0502020204030204" pitchFamily="34" charset="0"/>
                          <a:sym typeface="Corbel"/>
                        </a:rPr>
                        <a:t>40%</a:t>
                      </a:r>
                    </a:p>
                  </a:txBody>
                  <a:tcPr marL="0" marR="0" marT="0" marB="0" horzOverflow="overflow">
                    <a:lnL w="12700">
                      <a:noFill/>
                      <a:miter lim="400000"/>
                    </a:lnL>
                    <a:lnR w="12700">
                      <a:noFill/>
                      <a:miter lim="400000"/>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45084" algn="ctr">
                        <a:lnSpc>
                          <a:spcPct val="107000"/>
                        </a:lnSpc>
                      </a:pPr>
                      <a:r>
                        <a:rPr lang="en-US" sz="2000" dirty="0">
                          <a:latin typeface="Calibri" panose="020F0502020204030204" pitchFamily="34" charset="0"/>
                          <a:ea typeface="Corbel"/>
                          <a:cs typeface="Calibri" panose="020F0502020204030204" pitchFamily="34" charset="0"/>
                          <a:sym typeface="Corbel"/>
                        </a:rPr>
                        <a:t>9%</a:t>
                      </a:r>
                    </a:p>
                  </a:txBody>
                  <a:tcPr marL="0" marR="0" marT="0" marB="0" horzOverflow="overflow">
                    <a:lnL w="12700">
                      <a:noFill/>
                      <a:miter lim="400000"/>
                    </a:lnL>
                    <a:lnR w="12700">
                      <a:miter lim="400000"/>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4976583"/>
                  </a:ext>
                </a:extLst>
              </a:tr>
              <a:tr h="1205585">
                <a:tc>
                  <a:txBody>
                    <a:bodyPr/>
                    <a:lstStyle/>
                    <a:p>
                      <a:pPr>
                        <a:lnSpc>
                          <a:spcPct val="107000"/>
                        </a:lnSpc>
                      </a:pPr>
                      <a:r>
                        <a:rPr lang="en-US" sz="2000" dirty="0">
                          <a:latin typeface="Calibri" panose="020F0502020204030204" pitchFamily="34" charset="0"/>
                          <a:ea typeface="Corbel"/>
                          <a:cs typeface="Calibri" panose="020F0502020204030204" pitchFamily="34" charset="0"/>
                          <a:sym typeface="Corbel"/>
                        </a:rPr>
                        <a:t>Training</a:t>
                      </a:r>
                      <a:r>
                        <a:rPr lang="en-US" sz="2000" baseline="0" dirty="0">
                          <a:latin typeface="Calibri" panose="020F0502020204030204" pitchFamily="34" charset="0"/>
                          <a:ea typeface="Corbel"/>
                          <a:cs typeface="Calibri" panose="020F0502020204030204" pitchFamily="34" charset="0"/>
                          <a:sym typeface="Corbel"/>
                        </a:rPr>
                        <a:t> on contamination of cocaine, methamphetamine, or counterfeit prescription drugs with fentanyl</a:t>
                      </a:r>
                      <a:endParaRPr lang="en-US" sz="2000" dirty="0">
                        <a:latin typeface="Calibri" panose="020F0502020204030204" pitchFamily="34" charset="0"/>
                        <a:ea typeface="Corbel"/>
                        <a:cs typeface="Calibri" panose="020F0502020204030204" pitchFamily="34" charset="0"/>
                        <a:sym typeface="Corbel"/>
                      </a:endParaRPr>
                    </a:p>
                  </a:txBody>
                  <a:tcPr marL="0" marR="0" marT="0" marB="0" anchor="b" horzOverflow="overflow">
                    <a:lnL w="12700">
                      <a:miter lim="400000"/>
                    </a:lnL>
                    <a:lnR w="12700">
                      <a:noFill/>
                      <a:miter lim="400000"/>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45084" algn="ctr">
                        <a:lnSpc>
                          <a:spcPct val="107000"/>
                        </a:lnSpc>
                      </a:pPr>
                      <a:r>
                        <a:rPr lang="en-US" sz="2000" dirty="0">
                          <a:latin typeface="Calibri" panose="020F0502020204030204" pitchFamily="34" charset="0"/>
                          <a:ea typeface="Corbel"/>
                          <a:cs typeface="Calibri" panose="020F0502020204030204" pitchFamily="34" charset="0"/>
                          <a:sym typeface="Corbel"/>
                        </a:rPr>
                        <a:t>58%</a:t>
                      </a:r>
                    </a:p>
                  </a:txBody>
                  <a:tcPr marL="0" marR="0" marT="0" marB="0" horzOverflow="overflow">
                    <a:lnL w="12700">
                      <a:noFill/>
                      <a:miter lim="400000"/>
                    </a:lnL>
                    <a:lnR w="12700">
                      <a:noFill/>
                      <a:miter lim="400000"/>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45084" algn="ctr">
                        <a:lnSpc>
                          <a:spcPct val="107000"/>
                        </a:lnSpc>
                      </a:pPr>
                      <a:r>
                        <a:rPr lang="en-US" sz="2000" dirty="0">
                          <a:latin typeface="Calibri" panose="020F0502020204030204" pitchFamily="34" charset="0"/>
                          <a:ea typeface="Corbel"/>
                          <a:cs typeface="Calibri" panose="020F0502020204030204" pitchFamily="34" charset="0"/>
                          <a:sym typeface="Corbel"/>
                        </a:rPr>
                        <a:t>72%</a:t>
                      </a:r>
                    </a:p>
                  </a:txBody>
                  <a:tcPr marL="0" marR="0" marT="0" marB="0" horzOverflow="overflow">
                    <a:lnL w="12700">
                      <a:noFill/>
                      <a:miter lim="400000"/>
                    </a:lnL>
                    <a:lnR w="12700">
                      <a:miter lim="400000"/>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769425">
                <a:tc>
                  <a:txBody>
                    <a:bodyPr/>
                    <a:lstStyle/>
                    <a:p>
                      <a:pPr>
                        <a:lnSpc>
                          <a:spcPct val="107000"/>
                        </a:lnSpc>
                      </a:pPr>
                      <a:r>
                        <a:rPr lang="en-US" sz="2000" dirty="0">
                          <a:latin typeface="Calibri" panose="020F0502020204030204" pitchFamily="34" charset="0"/>
                          <a:ea typeface="Corbel"/>
                          <a:cs typeface="Calibri" panose="020F0502020204030204" pitchFamily="34" charset="0"/>
                          <a:sym typeface="Corbel"/>
                        </a:rPr>
                        <a:t>Changes to better reach Black, </a:t>
                      </a:r>
                      <a:r>
                        <a:rPr lang="en-US" sz="2000" dirty="0" err="1">
                          <a:latin typeface="Calibri" panose="020F0502020204030204" pitchFamily="34" charset="0"/>
                          <a:ea typeface="Corbel"/>
                          <a:cs typeface="Calibri" panose="020F0502020204030204" pitchFamily="34" charset="0"/>
                          <a:sym typeface="Corbel"/>
                        </a:rPr>
                        <a:t>Latinx</a:t>
                      </a:r>
                      <a:r>
                        <a:rPr lang="en-US" sz="2000" dirty="0">
                          <a:latin typeface="Calibri" panose="020F0502020204030204" pitchFamily="34" charset="0"/>
                          <a:ea typeface="Corbel"/>
                          <a:cs typeface="Calibri" panose="020F0502020204030204" pitchFamily="34" charset="0"/>
                          <a:sym typeface="Corbel"/>
                        </a:rPr>
                        <a:t>, Native, or youth </a:t>
                      </a:r>
                      <a:r>
                        <a:rPr lang="en-US" sz="2000" dirty="0" smtClean="0">
                          <a:latin typeface="Calibri" panose="020F0502020204030204" pitchFamily="34" charset="0"/>
                          <a:ea typeface="Corbel"/>
                          <a:cs typeface="Calibri" panose="020F0502020204030204" pitchFamily="34" charset="0"/>
                          <a:sym typeface="Corbel"/>
                        </a:rPr>
                        <a:t>populations*</a:t>
                      </a:r>
                      <a:endParaRPr lang="en-US" sz="2000" dirty="0">
                        <a:latin typeface="Calibri" panose="020F0502020204030204" pitchFamily="34" charset="0"/>
                        <a:ea typeface="Corbel"/>
                        <a:cs typeface="Calibri" panose="020F0502020204030204" pitchFamily="34" charset="0"/>
                        <a:sym typeface="Corbel"/>
                      </a:endParaRPr>
                    </a:p>
                  </a:txBody>
                  <a:tcPr marL="0" marR="0" marT="0" marB="0" anchor="b" horzOverflow="overflow">
                    <a:lnL w="12700">
                      <a:miter lim="400000"/>
                    </a:lnL>
                    <a:lnR w="12700">
                      <a:noFill/>
                      <a:miter lim="400000"/>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45084" algn="ctr">
                        <a:lnSpc>
                          <a:spcPct val="107000"/>
                        </a:lnSpc>
                      </a:pPr>
                      <a:r>
                        <a:rPr lang="en-US" sz="2000" dirty="0">
                          <a:latin typeface="Calibri" panose="020F0502020204030204" pitchFamily="34" charset="0"/>
                          <a:ea typeface="Corbel"/>
                          <a:cs typeface="Calibri" panose="020F0502020204030204" pitchFamily="34" charset="0"/>
                          <a:sym typeface="Corbel"/>
                        </a:rPr>
                        <a:t>51%</a:t>
                      </a:r>
                    </a:p>
                  </a:txBody>
                  <a:tcPr marL="0" marR="0" marT="0" marB="0" horzOverflow="overflow">
                    <a:lnL w="12700">
                      <a:noFill/>
                      <a:miter lim="400000"/>
                    </a:lnL>
                    <a:lnR w="12700">
                      <a:noFill/>
                      <a:miter lim="400000"/>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45084" algn="ctr">
                        <a:lnSpc>
                          <a:spcPct val="107000"/>
                        </a:lnSpc>
                      </a:pPr>
                      <a:r>
                        <a:rPr lang="en-US" sz="2000" dirty="0">
                          <a:latin typeface="Calibri" panose="020F0502020204030204" pitchFamily="34" charset="0"/>
                          <a:ea typeface="Corbel"/>
                          <a:cs typeface="Calibri" panose="020F0502020204030204" pitchFamily="34" charset="0"/>
                          <a:sym typeface="Corbel"/>
                        </a:rPr>
                        <a:t>57%</a:t>
                      </a:r>
                    </a:p>
                  </a:txBody>
                  <a:tcPr marL="0" marR="0" marT="0" marB="0" horzOverflow="overflow">
                    <a:lnL w="12700">
                      <a:noFill/>
                      <a:miter lim="400000"/>
                    </a:lnL>
                    <a:lnR w="12700">
                      <a:miter lim="400000"/>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503254">
                <a:tc gridSpan="3">
                  <a:txBody>
                    <a:bodyPr/>
                    <a:lstStyle/>
                    <a:p>
                      <a:pPr>
                        <a:lnSpc>
                          <a:spcPct val="107000"/>
                        </a:lnSpc>
                      </a:pPr>
                      <a:endParaRPr lang="en-US" sz="1050" dirty="0" smtClean="0">
                        <a:latin typeface="Calibri" panose="020F0502020204030204" pitchFamily="34" charset="0"/>
                        <a:ea typeface="Corbel"/>
                        <a:cs typeface="Calibri" panose="020F0502020204030204" pitchFamily="34" charset="0"/>
                        <a:sym typeface="Corbel"/>
                      </a:endParaRPr>
                    </a:p>
                    <a:p>
                      <a:pPr>
                        <a:lnSpc>
                          <a:spcPct val="107000"/>
                        </a:lnSpc>
                      </a:pPr>
                      <a:r>
                        <a:rPr lang="en-US" sz="1200" dirty="0" smtClean="0">
                          <a:latin typeface="Calibri" panose="020F0502020204030204" pitchFamily="34" charset="0"/>
                          <a:ea typeface="Corbel"/>
                          <a:cs typeface="Calibri" panose="020F0502020204030204" pitchFamily="34" charset="0"/>
                          <a:sym typeface="Corbel"/>
                        </a:rPr>
                        <a:t>Responses</a:t>
                      </a:r>
                      <a:r>
                        <a:rPr lang="en-US" sz="1200" baseline="0" dirty="0" smtClean="0">
                          <a:latin typeface="Calibri" panose="020F0502020204030204" pitchFamily="34" charset="0"/>
                          <a:ea typeface="Corbel"/>
                          <a:cs typeface="Calibri" panose="020F0502020204030204" pitchFamily="34" charset="0"/>
                          <a:sym typeface="Corbel"/>
                        </a:rPr>
                        <a:t> for only “Yes” are shown.</a:t>
                      </a:r>
                    </a:p>
                    <a:p>
                      <a:pPr>
                        <a:lnSpc>
                          <a:spcPct val="107000"/>
                        </a:lnSpc>
                      </a:pPr>
                      <a:r>
                        <a:rPr lang="en-US" sz="1200" baseline="0" dirty="0" smtClean="0">
                          <a:latin typeface="Calibri" panose="020F0502020204030204" pitchFamily="34" charset="0"/>
                          <a:ea typeface="Corbel"/>
                          <a:cs typeface="Calibri" panose="020F0502020204030204" pitchFamily="34" charset="0"/>
                          <a:sym typeface="Corbel"/>
                        </a:rPr>
                        <a:t>*Changes include cultural humility and DEI trainings, diversifying team makeup, youth diversion programs</a:t>
                      </a:r>
                      <a:endParaRPr lang="en-US" sz="1200" dirty="0">
                        <a:latin typeface="Calibri" panose="020F0502020204030204" pitchFamily="34" charset="0"/>
                        <a:ea typeface="Corbel"/>
                        <a:cs typeface="Calibri" panose="020F0502020204030204" pitchFamily="34" charset="0"/>
                        <a:sym typeface="Corbel"/>
                      </a:endParaRPr>
                    </a:p>
                  </a:txBody>
                  <a:tcPr marL="0" marR="0" marT="0" marB="0" anchor="b" horzOverflow="overflow">
                    <a:lnL w="12700">
                      <a:miter lim="400000"/>
                    </a:lnL>
                    <a:lnR w="12700">
                      <a:noFill/>
                      <a:miter lim="400000"/>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R="45084" algn="r">
                        <a:lnSpc>
                          <a:spcPct val="107000"/>
                        </a:lnSpc>
                      </a:pPr>
                      <a:endParaRPr lang="en-US" sz="1400" dirty="0">
                        <a:latin typeface="Calibri" panose="020F0502020204030204" pitchFamily="34" charset="0"/>
                        <a:ea typeface="Corbel"/>
                        <a:cs typeface="Calibri" panose="020F0502020204030204" pitchFamily="34" charset="0"/>
                        <a:sym typeface="Corbel"/>
                      </a:endParaRPr>
                    </a:p>
                  </a:txBody>
                  <a:tcPr marL="0" marR="0" marT="0" marB="0" horzOverflow="overflow">
                    <a:lnL w="12700">
                      <a:noFill/>
                      <a:miter lim="400000"/>
                    </a:lnL>
                    <a:lnR w="12700">
                      <a:noFill/>
                      <a:miter lim="400000"/>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R="45084" algn="r">
                        <a:lnSpc>
                          <a:spcPct val="107000"/>
                        </a:lnSpc>
                      </a:pPr>
                      <a:endParaRPr lang="en-US" sz="1400" dirty="0">
                        <a:latin typeface="Calibri" panose="020F0502020204030204" pitchFamily="34" charset="0"/>
                        <a:ea typeface="Corbel"/>
                        <a:cs typeface="Calibri" panose="020F0502020204030204" pitchFamily="34" charset="0"/>
                        <a:sym typeface="Corbel"/>
                      </a:endParaRPr>
                    </a:p>
                  </a:txBody>
                  <a:tcPr marL="0" marR="0" marT="0" marB="0" horzOverflow="overflow">
                    <a:lnL w="12700">
                      <a:noFill/>
                      <a:miter lim="400000"/>
                    </a:lnL>
                    <a:lnR w="12700">
                      <a:miter lim="400000"/>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9230466"/>
                  </a:ext>
                </a:extLst>
              </a:tr>
            </a:tbl>
          </a:graphicData>
        </a:graphic>
      </p:graphicFrame>
    </p:spTree>
    <p:extLst>
      <p:ext uri="{BB962C8B-B14F-4D97-AF65-F5344CB8AC3E}">
        <p14:creationId xmlns:p14="http://schemas.microsoft.com/office/powerpoint/2010/main" val="2418766979"/>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Title 1"/>
          <p:cNvSpPr txBox="1">
            <a:spLocks noGrp="1"/>
          </p:cNvSpPr>
          <p:nvPr>
            <p:ph type="title"/>
          </p:nvPr>
        </p:nvSpPr>
        <p:spPr>
          <a:prstGeom prst="rect">
            <a:avLst/>
          </a:prstGeom>
        </p:spPr>
        <p:txBody>
          <a:bodyPr/>
          <a:lstStyle>
            <a:lvl1pPr>
              <a:defRPr spc="-100"/>
            </a:lvl1pPr>
          </a:lstStyle>
          <a:p>
            <a:pPr algn="ctr"/>
            <a:r>
              <a:rPr lang="en-US" dirty="0">
                <a:latin typeface="+mj-lt"/>
              </a:rPr>
              <a:t>Differences in Sustained Supplies and Services Offered</a:t>
            </a:r>
            <a:endParaRPr dirty="0">
              <a:latin typeface="+mj-lt"/>
            </a:endParaRPr>
          </a:p>
        </p:txBody>
      </p:sp>
      <p:graphicFrame>
        <p:nvGraphicFramePr>
          <p:cNvPr id="9" name="Chart 8"/>
          <p:cNvGraphicFramePr>
            <a:graphicFrameLocks/>
          </p:cNvGraphicFramePr>
          <p:nvPr>
            <p:extLst>
              <p:ext uri="{D42A27DB-BD31-4B8C-83A1-F6EECF244321}">
                <p14:modId xmlns:p14="http://schemas.microsoft.com/office/powerpoint/2010/main" val="1123176727"/>
              </p:ext>
            </p:extLst>
          </p:nvPr>
        </p:nvGraphicFramePr>
        <p:xfrm>
          <a:off x="3576106" y="1041394"/>
          <a:ext cx="8108062" cy="47660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118262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Title 1"/>
          <p:cNvSpPr txBox="1">
            <a:spLocks noGrp="1"/>
          </p:cNvSpPr>
          <p:nvPr>
            <p:ph type="title"/>
          </p:nvPr>
        </p:nvSpPr>
        <p:spPr>
          <a:prstGeom prst="rect">
            <a:avLst/>
          </a:prstGeom>
        </p:spPr>
        <p:txBody>
          <a:bodyPr/>
          <a:lstStyle>
            <a:lvl1pPr>
              <a:defRPr spc="-100"/>
            </a:lvl1pPr>
          </a:lstStyle>
          <a:p>
            <a:pPr algn="ctr"/>
            <a:r>
              <a:rPr lang="en-US" dirty="0">
                <a:latin typeface="+mj-lt"/>
              </a:rPr>
              <a:t>Differences in Sustained Supplies and Services Offered</a:t>
            </a:r>
            <a:endParaRPr dirty="0">
              <a:latin typeface="+mj-lt"/>
            </a:endParaRPr>
          </a:p>
        </p:txBody>
      </p:sp>
      <p:graphicFrame>
        <p:nvGraphicFramePr>
          <p:cNvPr id="4" name="Chart 3"/>
          <p:cNvGraphicFramePr>
            <a:graphicFrameLocks/>
          </p:cNvGraphicFramePr>
          <p:nvPr>
            <p:extLst>
              <p:ext uri="{D42A27DB-BD31-4B8C-83A1-F6EECF244321}">
                <p14:modId xmlns:p14="http://schemas.microsoft.com/office/powerpoint/2010/main" val="235617832"/>
              </p:ext>
            </p:extLst>
          </p:nvPr>
        </p:nvGraphicFramePr>
        <p:xfrm>
          <a:off x="3542097" y="753418"/>
          <a:ext cx="8199503" cy="53420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834153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Title 1"/>
          <p:cNvSpPr txBox="1">
            <a:spLocks noGrp="1"/>
          </p:cNvSpPr>
          <p:nvPr>
            <p:ph type="title"/>
          </p:nvPr>
        </p:nvSpPr>
        <p:spPr>
          <a:xfrm>
            <a:off x="213407" y="1123835"/>
            <a:ext cx="2947484" cy="4601185"/>
          </a:xfrm>
          <a:prstGeom prst="rect">
            <a:avLst/>
          </a:prstGeom>
        </p:spPr>
        <p:txBody>
          <a:bodyPr/>
          <a:lstStyle>
            <a:lvl1pPr algn="ctr">
              <a:defRPr spc="-100"/>
            </a:lvl1pPr>
          </a:lstStyle>
          <a:p>
            <a:r>
              <a:rPr lang="en-US" dirty="0">
                <a:latin typeface="+mj-lt"/>
              </a:rPr>
              <a:t>Conclusions</a:t>
            </a:r>
            <a:endParaRPr dirty="0">
              <a:latin typeface="+mj-lt"/>
            </a:endParaRPr>
          </a:p>
        </p:txBody>
      </p:sp>
      <p:sp>
        <p:nvSpPr>
          <p:cNvPr id="463" name="Content Placeholder 2"/>
          <p:cNvSpPr txBox="1">
            <a:spLocks noGrp="1"/>
          </p:cNvSpPr>
          <p:nvPr>
            <p:ph type="body" idx="1"/>
          </p:nvPr>
        </p:nvSpPr>
        <p:spPr>
          <a:xfrm>
            <a:off x="3743144" y="801044"/>
            <a:ext cx="7692111" cy="5410569"/>
          </a:xfrm>
          <a:prstGeom prst="rect">
            <a:avLst/>
          </a:prstGeom>
        </p:spPr>
        <p:txBody>
          <a:bodyPr>
            <a:normAutofit/>
          </a:bodyPr>
          <a:lstStyle/>
          <a:p>
            <a:pPr>
              <a:spcAft>
                <a:spcPts val="1200"/>
              </a:spcAft>
              <a:buClrTx/>
              <a:buFont typeface="Arial" panose="020B0604020202020204" pitchFamily="34" charset="0"/>
              <a:buChar char="•"/>
              <a:defRPr>
                <a:solidFill>
                  <a:srgbClr val="000000"/>
                </a:solidFill>
              </a:defRPr>
            </a:pPr>
            <a:r>
              <a:rPr lang="en-US" sz="2400" dirty="0">
                <a:latin typeface="Calibri" panose="020F0502020204030204" pitchFamily="34" charset="0"/>
                <a:ea typeface="Calibri" panose="020F0502020204030204" pitchFamily="34" charset="0"/>
                <a:cs typeface="Calibri" panose="020F0502020204030204" pitchFamily="34" charset="0"/>
              </a:rPr>
              <a:t>Post-overdose outreach programs continued to expand </a:t>
            </a:r>
            <a:endParaRPr lang="en-US" sz="2400" dirty="0" smtClean="0">
              <a:latin typeface="Calibri" panose="020F0502020204030204" pitchFamily="34" charset="0"/>
              <a:ea typeface="Calibri" panose="020F0502020204030204" pitchFamily="34" charset="0"/>
              <a:cs typeface="Calibri" panose="020F0502020204030204" pitchFamily="34" charset="0"/>
            </a:endParaRPr>
          </a:p>
          <a:p>
            <a:pPr>
              <a:spcAft>
                <a:spcPts val="1200"/>
              </a:spcAft>
              <a:buClrTx/>
              <a:buFont typeface="Arial" panose="020B0604020202020204" pitchFamily="34" charset="0"/>
              <a:buChar char="•"/>
              <a:defRPr>
                <a:solidFill>
                  <a:srgbClr val="000000"/>
                </a:solidFill>
              </a:defRPr>
            </a:pPr>
            <a:r>
              <a:rPr lang="en-US" sz="2400" dirty="0" smtClean="0">
                <a:latin typeface="Calibri" panose="020F0502020204030204" pitchFamily="34" charset="0"/>
                <a:ea typeface="Calibri" panose="020F0502020204030204" pitchFamily="34" charset="0"/>
                <a:cs typeface="Calibri" panose="020F0502020204030204" pitchFamily="34" charset="0"/>
              </a:rPr>
              <a:t>Adaptations </a:t>
            </a:r>
            <a:r>
              <a:rPr lang="en-US" sz="2400" dirty="0">
                <a:latin typeface="Calibri" panose="020F0502020204030204" pitchFamily="34" charset="0"/>
                <a:ea typeface="Calibri" panose="020F0502020204030204" pitchFamily="34" charset="0"/>
                <a:cs typeface="Calibri" panose="020F0502020204030204" pitchFamily="34" charset="0"/>
              </a:rPr>
              <a:t>and innovations since pandemic onset included COVID-specific </a:t>
            </a:r>
            <a:r>
              <a:rPr lang="en-US" sz="2400" dirty="0" smtClean="0">
                <a:latin typeface="Calibri" panose="020F0502020204030204" pitchFamily="34" charset="0"/>
                <a:ea typeface="Calibri" panose="020F0502020204030204" pitchFamily="34" charset="0"/>
                <a:cs typeface="Calibri" panose="020F0502020204030204" pitchFamily="34" charset="0"/>
              </a:rPr>
              <a:t>practices, </a:t>
            </a:r>
            <a:r>
              <a:rPr lang="en-US" sz="2400" dirty="0">
                <a:latin typeface="Calibri" panose="020F0502020204030204" pitchFamily="34" charset="0"/>
                <a:ea typeface="Calibri" panose="020F0502020204030204" pitchFamily="34" charset="0"/>
                <a:cs typeface="Calibri" panose="020F0502020204030204" pitchFamily="34" charset="0"/>
              </a:rPr>
              <a:t>resources to reduce harms from drug </a:t>
            </a:r>
            <a:r>
              <a:rPr lang="en-US" sz="2400" dirty="0" smtClean="0">
                <a:latin typeface="Calibri" panose="020F0502020204030204" pitchFamily="34" charset="0"/>
                <a:ea typeface="Calibri" panose="020F0502020204030204" pitchFamily="34" charset="0"/>
                <a:cs typeface="Calibri" panose="020F0502020204030204" pitchFamily="34" charset="0"/>
              </a:rPr>
              <a:t>supply, </a:t>
            </a:r>
            <a:r>
              <a:rPr lang="en-US" sz="2400" dirty="0">
                <a:latin typeface="Calibri" panose="020F0502020204030204" pitchFamily="34" charset="0"/>
                <a:ea typeface="Calibri" panose="020F0502020204030204" pitchFamily="34" charset="0"/>
                <a:cs typeface="Calibri" panose="020F0502020204030204" pitchFamily="34" charset="0"/>
              </a:rPr>
              <a:t>more inclusive </a:t>
            </a:r>
            <a:r>
              <a:rPr lang="en-US" sz="2400" dirty="0" smtClean="0">
                <a:latin typeface="Calibri" panose="020F0502020204030204" pitchFamily="34" charset="0"/>
                <a:ea typeface="Calibri" panose="020F0502020204030204" pitchFamily="34" charset="0"/>
                <a:cs typeface="Calibri" panose="020F0502020204030204" pitchFamily="34" charset="0"/>
              </a:rPr>
              <a:t>outreach</a:t>
            </a:r>
            <a:endParaRPr lang="en-US" sz="2400" dirty="0">
              <a:latin typeface="Calibri" panose="020F0502020204030204" pitchFamily="34" charset="0"/>
              <a:cs typeface="Calibri" panose="020F0502020204030204" pitchFamily="34" charset="0"/>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68CA8-F0EF-7AFA-7F3D-E227232B3A87}"/>
              </a:ext>
            </a:extLst>
          </p:cNvPr>
          <p:cNvSpPr>
            <a:spLocks noGrp="1"/>
          </p:cNvSpPr>
          <p:nvPr>
            <p:ph type="title"/>
          </p:nvPr>
        </p:nvSpPr>
        <p:spPr/>
        <p:txBody>
          <a:bodyPr/>
          <a:lstStyle/>
          <a:p>
            <a:pPr algn="ctr"/>
            <a:r>
              <a:rPr lang="en-US" dirty="0">
                <a:latin typeface="+mj-lt"/>
              </a:rPr>
              <a:t>Limitations</a:t>
            </a:r>
          </a:p>
        </p:txBody>
      </p:sp>
      <p:sp>
        <p:nvSpPr>
          <p:cNvPr id="3" name="Text Placeholder 2">
            <a:extLst>
              <a:ext uri="{FF2B5EF4-FFF2-40B4-BE49-F238E27FC236}">
                <a16:creationId xmlns:a16="http://schemas.microsoft.com/office/drawing/2014/main" id="{A02F1FCD-AFE3-6AB1-742D-11118D44B522}"/>
              </a:ext>
            </a:extLst>
          </p:cNvPr>
          <p:cNvSpPr>
            <a:spLocks noGrp="1"/>
          </p:cNvSpPr>
          <p:nvPr>
            <p:ph type="body" idx="1"/>
          </p:nvPr>
        </p:nvSpPr>
        <p:spPr/>
        <p:txBody>
          <a:bodyPr>
            <a:normAutofit/>
          </a:bodyPr>
          <a:lstStyle/>
          <a:p>
            <a:pPr>
              <a:buClrTx/>
              <a:buFont typeface="Arial" panose="020B0604020202020204" pitchFamily="34" charset="0"/>
              <a:buChar char="•"/>
            </a:pPr>
            <a:r>
              <a:rPr lang="en-US" sz="2400" dirty="0">
                <a:solidFill>
                  <a:schemeClr val="tx1"/>
                </a:solidFill>
                <a:latin typeface="+mj-lt"/>
              </a:rPr>
              <a:t>Study conducted in a single state </a:t>
            </a:r>
            <a:endParaRPr lang="en-US" sz="2400" dirty="0" smtClean="0">
              <a:solidFill>
                <a:schemeClr val="tx1"/>
              </a:solidFill>
              <a:latin typeface="+mj-lt"/>
            </a:endParaRPr>
          </a:p>
          <a:p>
            <a:pPr>
              <a:buClrTx/>
              <a:buFont typeface="Arial" panose="020B0604020202020204" pitchFamily="34" charset="0"/>
              <a:buChar char="•"/>
            </a:pPr>
            <a:r>
              <a:rPr lang="en-US" sz="2400" dirty="0" smtClean="0">
                <a:solidFill>
                  <a:schemeClr val="tx1"/>
                </a:solidFill>
                <a:latin typeface="+mj-lt"/>
              </a:rPr>
              <a:t>Assessments drawn from </a:t>
            </a:r>
            <a:r>
              <a:rPr lang="en-US" sz="2400" dirty="0">
                <a:solidFill>
                  <a:schemeClr val="tx1"/>
                </a:solidFill>
                <a:latin typeface="+mj-lt"/>
              </a:rPr>
              <a:t>other studies but not validated</a:t>
            </a:r>
          </a:p>
          <a:p>
            <a:pPr>
              <a:buClrTx/>
              <a:buFont typeface="Arial" panose="020B0604020202020204" pitchFamily="34" charset="0"/>
              <a:buChar char="•"/>
            </a:pPr>
            <a:r>
              <a:rPr lang="en-US" sz="2400" dirty="0" smtClean="0">
                <a:solidFill>
                  <a:schemeClr val="tx1"/>
                </a:solidFill>
                <a:latin typeface="+mj-lt"/>
              </a:rPr>
              <a:t>Respondents may not be aware </a:t>
            </a:r>
            <a:r>
              <a:rPr lang="en-US" sz="2400" dirty="0">
                <a:solidFill>
                  <a:schemeClr val="tx1"/>
                </a:solidFill>
                <a:latin typeface="+mj-lt"/>
              </a:rPr>
              <a:t>of all </a:t>
            </a:r>
            <a:r>
              <a:rPr lang="en-US" sz="2400" dirty="0" smtClean="0">
                <a:solidFill>
                  <a:schemeClr val="tx1"/>
                </a:solidFill>
                <a:latin typeface="+mj-lt"/>
              </a:rPr>
              <a:t>programs</a:t>
            </a:r>
            <a:endParaRPr lang="en-US" sz="2400" dirty="0">
              <a:solidFill>
                <a:schemeClr val="tx1"/>
              </a:solidFill>
              <a:latin typeface="+mj-lt"/>
            </a:endParaRPr>
          </a:p>
          <a:p>
            <a:pPr>
              <a:buClrTx/>
              <a:buFont typeface="Arial" panose="020B0604020202020204" pitchFamily="34" charset="0"/>
              <a:buChar char="•"/>
            </a:pPr>
            <a:r>
              <a:rPr lang="en-US" sz="2400" dirty="0">
                <a:solidFill>
                  <a:schemeClr val="tx1"/>
                </a:solidFill>
                <a:latin typeface="+mj-lt"/>
              </a:rPr>
              <a:t>Assessments self-reported – social desirability bias</a:t>
            </a:r>
          </a:p>
        </p:txBody>
      </p:sp>
    </p:spTree>
    <p:extLst>
      <p:ext uri="{BB962C8B-B14F-4D97-AF65-F5344CB8AC3E}">
        <p14:creationId xmlns:p14="http://schemas.microsoft.com/office/powerpoint/2010/main" val="1658303149"/>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5F29C-48AB-A90F-67D7-74D7EC40DAB6}"/>
              </a:ext>
            </a:extLst>
          </p:cNvPr>
          <p:cNvSpPr>
            <a:spLocks noGrp="1"/>
          </p:cNvSpPr>
          <p:nvPr>
            <p:ph type="title"/>
          </p:nvPr>
        </p:nvSpPr>
        <p:spPr/>
        <p:txBody>
          <a:bodyPr/>
          <a:lstStyle/>
          <a:p>
            <a:pPr algn="ctr"/>
            <a:r>
              <a:rPr lang="en-US" dirty="0">
                <a:latin typeface="+mj-lt"/>
              </a:rPr>
              <a:t>Next Steps</a:t>
            </a:r>
          </a:p>
        </p:txBody>
      </p:sp>
      <p:sp>
        <p:nvSpPr>
          <p:cNvPr id="3" name="Text Placeholder 2">
            <a:extLst>
              <a:ext uri="{FF2B5EF4-FFF2-40B4-BE49-F238E27FC236}">
                <a16:creationId xmlns:a16="http://schemas.microsoft.com/office/drawing/2014/main" id="{49FF568A-B47F-1659-F846-EE6B5E7E8A4C}"/>
              </a:ext>
            </a:extLst>
          </p:cNvPr>
          <p:cNvSpPr>
            <a:spLocks noGrp="1"/>
          </p:cNvSpPr>
          <p:nvPr>
            <p:ph type="body" idx="1"/>
          </p:nvPr>
        </p:nvSpPr>
        <p:spPr/>
        <p:txBody>
          <a:bodyPr>
            <a:normAutofit/>
          </a:bodyPr>
          <a:lstStyle/>
          <a:p>
            <a:pPr>
              <a:lnSpc>
                <a:spcPct val="100000"/>
              </a:lnSpc>
              <a:spcAft>
                <a:spcPts val="1200"/>
              </a:spcAft>
              <a:buClrTx/>
              <a:buSzTx/>
              <a:buFont typeface="Arial" panose="020B0604020202020204" pitchFamily="34" charset="0"/>
              <a:buChar char="•"/>
              <a:defRPr/>
            </a:pPr>
            <a:r>
              <a:rPr lang="en-US" sz="2400" dirty="0">
                <a:solidFill>
                  <a:schemeClr val="tx1"/>
                </a:solidFill>
                <a:effectLst/>
                <a:latin typeface="+mj-lt"/>
                <a:ea typeface="Calibri" panose="020F0502020204030204" pitchFamily="34" charset="0"/>
                <a:cs typeface="Calibri" panose="020F0502020204030204" pitchFamily="34" charset="0"/>
              </a:rPr>
              <a:t>Qualitative interviews of staff and survivors to </a:t>
            </a:r>
            <a:r>
              <a:rPr lang="en-US" sz="2400" dirty="0">
                <a:solidFill>
                  <a:schemeClr val="tx1"/>
                </a:solidFill>
                <a:effectLst/>
                <a:latin typeface="+mj-lt"/>
                <a:ea typeface="Times New Roman" panose="02020603050405020304" pitchFamily="18" charset="0"/>
              </a:rPr>
              <a:t>describe mechanisms of </a:t>
            </a:r>
            <a:r>
              <a:rPr lang="en-US" sz="2400" dirty="0" smtClean="0">
                <a:solidFill>
                  <a:schemeClr val="tx1"/>
                </a:solidFill>
                <a:effectLst/>
                <a:latin typeface="+mj-lt"/>
                <a:ea typeface="Times New Roman" panose="02020603050405020304" pitchFamily="18" charset="0"/>
              </a:rPr>
              <a:t>action</a:t>
            </a:r>
            <a:endParaRPr lang="en-US" sz="2400" dirty="0">
              <a:solidFill>
                <a:schemeClr val="tx1"/>
              </a:solidFill>
              <a:effectLst/>
              <a:latin typeface="+mj-lt"/>
              <a:ea typeface="Times New Roman" panose="02020603050405020304" pitchFamily="18" charset="0"/>
            </a:endParaRPr>
          </a:p>
          <a:p>
            <a:pPr>
              <a:lnSpc>
                <a:spcPct val="100000"/>
              </a:lnSpc>
              <a:spcAft>
                <a:spcPts val="1200"/>
              </a:spcAft>
              <a:buClrTx/>
              <a:buSzTx/>
              <a:buFont typeface="Arial" panose="020B0604020202020204" pitchFamily="34" charset="0"/>
              <a:buChar char="•"/>
              <a:defRPr/>
            </a:pPr>
            <a:r>
              <a:rPr lang="en-US" sz="2400" dirty="0" smtClean="0">
                <a:solidFill>
                  <a:schemeClr val="tx1"/>
                </a:solidFill>
                <a:effectLst/>
                <a:latin typeface="+mj-lt"/>
                <a:ea typeface="Calibri" panose="020F0502020204030204" pitchFamily="34" charset="0"/>
                <a:cs typeface="Calibri" panose="020F0502020204030204" pitchFamily="34" charset="0"/>
              </a:rPr>
              <a:t>Toolkit </a:t>
            </a:r>
            <a:r>
              <a:rPr lang="en-US" sz="2400" dirty="0">
                <a:solidFill>
                  <a:schemeClr val="tx1"/>
                </a:solidFill>
                <a:effectLst/>
                <a:latin typeface="+mj-lt"/>
                <a:ea typeface="Calibri" panose="020F0502020204030204" pitchFamily="34" charset="0"/>
                <a:cs typeface="Calibri" panose="020F0502020204030204" pitchFamily="34" charset="0"/>
              </a:rPr>
              <a:t>that focuses on </a:t>
            </a:r>
            <a:r>
              <a:rPr lang="en-US" sz="2400" dirty="0" smtClean="0">
                <a:solidFill>
                  <a:schemeClr val="tx1"/>
                </a:solidFill>
                <a:effectLst/>
                <a:latin typeface="+mj-lt"/>
                <a:ea typeface="Calibri" panose="020F0502020204030204" pitchFamily="34" charset="0"/>
                <a:cs typeface="Calibri" panose="020F0502020204030204" pitchFamily="34" charset="0"/>
              </a:rPr>
              <a:t>programs for </a:t>
            </a:r>
            <a:r>
              <a:rPr lang="en-US" sz="2400" dirty="0">
                <a:solidFill>
                  <a:schemeClr val="tx1"/>
                </a:solidFill>
                <a:effectLst/>
                <a:latin typeface="+mj-lt"/>
                <a:ea typeface="Calibri" panose="020F0502020204030204" pitchFamily="34" charset="0"/>
                <a:cs typeface="Calibri" panose="020F0502020204030204" pitchFamily="34" charset="0"/>
              </a:rPr>
              <a:t>people who use cocaine and methamphetamine and Native, Black, Latinx, and youth</a:t>
            </a:r>
            <a:endParaRPr lang="en-US" sz="2400" dirty="0">
              <a:solidFill>
                <a:schemeClr val="tx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19512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j-lt"/>
              </a:rPr>
              <a:t>Conflicts of Interest</a:t>
            </a:r>
          </a:p>
        </p:txBody>
      </p:sp>
      <p:sp>
        <p:nvSpPr>
          <p:cNvPr id="3" name="Text Placeholder 2"/>
          <p:cNvSpPr>
            <a:spLocks noGrp="1"/>
          </p:cNvSpPr>
          <p:nvPr>
            <p:ph type="body" idx="1"/>
          </p:nvPr>
        </p:nvSpPr>
        <p:spPr/>
        <p:txBody>
          <a:bodyPr>
            <a:normAutofit/>
          </a:bodyPr>
          <a:lstStyle/>
          <a:p>
            <a:pPr>
              <a:buFont typeface="Arial" panose="020B0604020202020204" pitchFamily="34" charset="0"/>
              <a:buChar char="•"/>
            </a:pPr>
            <a:r>
              <a:rPr lang="en-US" sz="2800" dirty="0">
                <a:solidFill>
                  <a:schemeClr val="tx1"/>
                </a:solidFill>
                <a:latin typeface="Calibri" panose="020F0502020204030204" pitchFamily="34" charset="0"/>
                <a:cs typeface="Calibri" panose="020F0502020204030204" pitchFamily="34" charset="0"/>
              </a:rPr>
              <a:t>There are no conflicts of interest</a:t>
            </a:r>
          </a:p>
          <a:p>
            <a:pPr>
              <a:buFont typeface="Arial" panose="020B0604020202020204" pitchFamily="34" charset="0"/>
              <a:buChar char="•"/>
            </a:pPr>
            <a:r>
              <a:rPr lang="en-US" sz="2800" dirty="0">
                <a:solidFill>
                  <a:schemeClr val="tx1"/>
                </a:solidFill>
                <a:latin typeface="Calibri" panose="020F0502020204030204" pitchFamily="34" charset="0"/>
                <a:cs typeface="Calibri" panose="020F0502020204030204" pitchFamily="34" charset="0"/>
              </a:rPr>
              <a:t>This study is funded by the National Institute on Drug Abuse (R21DA053307) and the Centers for Disease Control and Prevention (R01CE003357)</a:t>
            </a:r>
          </a:p>
        </p:txBody>
      </p:sp>
    </p:spTree>
    <p:extLst>
      <p:ext uri="{BB962C8B-B14F-4D97-AF65-F5344CB8AC3E}">
        <p14:creationId xmlns:p14="http://schemas.microsoft.com/office/powerpoint/2010/main" val="3295971758"/>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j-lt"/>
              </a:rPr>
              <a:t>Thank you</a:t>
            </a:r>
            <a:r>
              <a:rPr lang="en-US" dirty="0" smtClean="0">
                <a:latin typeface="+mj-lt"/>
              </a:rPr>
              <a:t>!</a:t>
            </a:r>
            <a:endParaRPr lang="en-US" dirty="0">
              <a:latin typeface="+mj-lt"/>
            </a:endParaRPr>
          </a:p>
        </p:txBody>
      </p:sp>
      <p:sp>
        <p:nvSpPr>
          <p:cNvPr id="3" name="Text Placeholder 2"/>
          <p:cNvSpPr>
            <a:spLocks noGrp="1"/>
          </p:cNvSpPr>
          <p:nvPr>
            <p:ph type="body" idx="1"/>
          </p:nvPr>
        </p:nvSpPr>
        <p:spPr/>
        <p:txBody>
          <a:bodyPr>
            <a:normAutofit/>
          </a:bodyPr>
          <a:lstStyle/>
          <a:p>
            <a:pPr marL="0" indent="0" algn="ctr">
              <a:buNone/>
            </a:pPr>
            <a:r>
              <a:rPr lang="en-US" sz="2800" dirty="0">
                <a:solidFill>
                  <a:schemeClr val="tx1"/>
                </a:solidFill>
                <a:latin typeface="+mj-lt"/>
              </a:rPr>
              <a:t>We are grateful to the post-overdose outreach program staff who answered the survey and our partners at community-based programs and the state health department for their ongoing partnership!</a:t>
            </a:r>
          </a:p>
          <a:p>
            <a:pPr marL="0" indent="0" algn="ctr">
              <a:buNone/>
            </a:pPr>
            <a:endParaRPr lang="en-US" sz="2800" dirty="0">
              <a:solidFill>
                <a:schemeClr val="tx1"/>
              </a:solidFill>
              <a:latin typeface="+mj-lt"/>
            </a:endParaRPr>
          </a:p>
          <a:p>
            <a:pPr marL="0" indent="0" algn="ctr">
              <a:buNone/>
            </a:pPr>
            <a:r>
              <a:rPr lang="en-US" sz="2800" dirty="0">
                <a:solidFill>
                  <a:schemeClr val="tx1"/>
                </a:solidFill>
                <a:latin typeface="+mj-lt"/>
              </a:rPr>
              <a:t>A website detailing our “PRONTO” suite of projects can be accessed at </a:t>
            </a:r>
            <a:r>
              <a:rPr lang="en-US" sz="2800" dirty="0">
                <a:solidFill>
                  <a:schemeClr val="tx1"/>
                </a:solidFill>
                <a:latin typeface="+mj-lt"/>
                <a:hlinkClick r:id="rId2" action="ppaction://hlinkfile"/>
              </a:rPr>
              <a:t>prontopostoverdose.org</a:t>
            </a:r>
            <a:r>
              <a:rPr lang="en-US" sz="2800" dirty="0">
                <a:solidFill>
                  <a:schemeClr val="tx1"/>
                </a:solidFill>
                <a:latin typeface="+mj-lt"/>
              </a:rPr>
              <a:t>.</a:t>
            </a:r>
          </a:p>
        </p:txBody>
      </p:sp>
    </p:spTree>
    <p:extLst>
      <p:ext uri="{BB962C8B-B14F-4D97-AF65-F5344CB8AC3E}">
        <p14:creationId xmlns:p14="http://schemas.microsoft.com/office/powerpoint/2010/main" val="2272096289"/>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A2EA6-CA01-ADB9-7AB0-BAA6F192E61C}"/>
              </a:ext>
            </a:extLst>
          </p:cNvPr>
          <p:cNvSpPr>
            <a:spLocks noGrp="1"/>
          </p:cNvSpPr>
          <p:nvPr>
            <p:ph type="title"/>
          </p:nvPr>
        </p:nvSpPr>
        <p:spPr/>
        <p:txBody>
          <a:bodyPr/>
          <a:lstStyle/>
          <a:p>
            <a:pPr algn="ctr"/>
            <a:r>
              <a:rPr lang="en-US" dirty="0">
                <a:latin typeface="Calibri" panose="020F0502020204030204" pitchFamily="34" charset="0"/>
              </a:rPr>
              <a:t>Government Agencies are Primary Issuers of Grants</a:t>
            </a:r>
          </a:p>
        </p:txBody>
      </p:sp>
      <p:graphicFrame>
        <p:nvGraphicFramePr>
          <p:cNvPr id="11" name="Table 10"/>
          <p:cNvGraphicFramePr>
            <a:graphicFrameLocks noGrp="1"/>
          </p:cNvGraphicFramePr>
          <p:nvPr>
            <p:extLst>
              <p:ext uri="{D42A27DB-BD31-4B8C-83A1-F6EECF244321}">
                <p14:modId xmlns:p14="http://schemas.microsoft.com/office/powerpoint/2010/main" val="903266575"/>
              </p:ext>
            </p:extLst>
          </p:nvPr>
        </p:nvGraphicFramePr>
        <p:xfrm>
          <a:off x="3678620" y="1123837"/>
          <a:ext cx="7851228" cy="4203282"/>
        </p:xfrm>
        <a:graphic>
          <a:graphicData uri="http://schemas.openxmlformats.org/drawingml/2006/table">
            <a:tbl>
              <a:tblPr firstRow="1">
                <a:tableStyleId>{4C3C2611-4C71-4FC5-86AE-919BDF0F9419}</a:tableStyleId>
              </a:tblPr>
              <a:tblGrid>
                <a:gridCol w="4845269">
                  <a:extLst>
                    <a:ext uri="{9D8B030D-6E8A-4147-A177-3AD203B41FA5}">
                      <a16:colId xmlns:a16="http://schemas.microsoft.com/office/drawing/2014/main" val="3202255832"/>
                    </a:ext>
                  </a:extLst>
                </a:gridCol>
                <a:gridCol w="1437416">
                  <a:extLst>
                    <a:ext uri="{9D8B030D-6E8A-4147-A177-3AD203B41FA5}">
                      <a16:colId xmlns:a16="http://schemas.microsoft.com/office/drawing/2014/main" val="4226034128"/>
                    </a:ext>
                  </a:extLst>
                </a:gridCol>
                <a:gridCol w="1568543">
                  <a:extLst>
                    <a:ext uri="{9D8B030D-6E8A-4147-A177-3AD203B41FA5}">
                      <a16:colId xmlns:a16="http://schemas.microsoft.com/office/drawing/2014/main" val="3864629646"/>
                    </a:ext>
                  </a:extLst>
                </a:gridCol>
              </a:tblGrid>
              <a:tr h="706259">
                <a:tc>
                  <a:txBody>
                    <a:bodyPr/>
                    <a:lstStyle/>
                    <a:p>
                      <a:pPr marL="0" marR="0" algn="l">
                        <a:lnSpc>
                          <a:spcPct val="107000"/>
                        </a:lnSpc>
                        <a:spcBef>
                          <a:spcPts val="0"/>
                        </a:spcBef>
                        <a:spcAft>
                          <a:spcPts val="0"/>
                        </a:spcAft>
                      </a:pPr>
                      <a:r>
                        <a:rPr lang="en-US" sz="2000" b="1" dirty="0">
                          <a:solidFill>
                            <a:schemeClr val="bg1"/>
                          </a:solidFill>
                          <a:effectLst/>
                          <a:latin typeface="+mj-lt"/>
                          <a:ea typeface="Calibri" panose="020F0502020204030204" pitchFamily="34" charset="0"/>
                        </a:rPr>
                        <a:t>Agencies Issuing Grants</a:t>
                      </a:r>
                      <a:endParaRPr lang="en-US" sz="2000" dirty="0">
                        <a:solidFill>
                          <a:schemeClr val="bg1"/>
                        </a:solidFill>
                        <a:effectLst/>
                        <a:latin typeface="+mj-lt"/>
                        <a:ea typeface="Calibri" panose="020F0502020204030204" pitchFamily="34" charset="0"/>
                      </a:endParaRPr>
                    </a:p>
                  </a:txBody>
                  <a:tcPr marL="8890" marR="8890" marT="0" marB="0" anchor="b">
                    <a:lnL w="12700">
                      <a:miter lim="400000"/>
                    </a:lnL>
                    <a:lnR w="12700">
                      <a:noFill/>
                      <a:miter lim="400000"/>
                    </a:lnR>
                    <a:lnT w="12700">
                      <a:solidFill>
                        <a:srgbClr val="000000"/>
                      </a:solidFill>
                    </a:lnT>
                    <a:lnB w="12700">
                      <a:solidFill>
                        <a:srgbClr val="000000"/>
                      </a:solidFill>
                    </a:lnB>
                    <a:solidFill>
                      <a:srgbClr val="84ACB6"/>
                    </a:solidFill>
                  </a:tcPr>
                </a:tc>
                <a:tc>
                  <a:txBody>
                    <a:bodyPr/>
                    <a:lstStyle/>
                    <a:p>
                      <a:pPr marL="0" marR="13335" algn="ctr">
                        <a:lnSpc>
                          <a:spcPct val="107000"/>
                        </a:lnSpc>
                        <a:spcBef>
                          <a:spcPts val="0"/>
                        </a:spcBef>
                        <a:spcAft>
                          <a:spcPts val="0"/>
                        </a:spcAft>
                      </a:pPr>
                      <a:r>
                        <a:rPr lang="en-US" sz="2000" b="1" dirty="0" smtClean="0">
                          <a:solidFill>
                            <a:schemeClr val="bg1"/>
                          </a:solidFill>
                          <a:effectLst/>
                          <a:latin typeface="+mj-lt"/>
                          <a:ea typeface="Calibri" panose="020F0502020204030204" pitchFamily="34" charset="0"/>
                        </a:rPr>
                        <a:t>Older</a:t>
                      </a:r>
                      <a:endParaRPr lang="en-US" sz="2000" b="1" dirty="0">
                        <a:solidFill>
                          <a:schemeClr val="bg1"/>
                        </a:solidFill>
                        <a:effectLst/>
                        <a:latin typeface="+mj-lt"/>
                        <a:ea typeface="Calibri" panose="020F0502020204030204" pitchFamily="34" charset="0"/>
                      </a:endParaRPr>
                    </a:p>
                    <a:p>
                      <a:pPr marL="0" marR="13335" algn="ctr">
                        <a:lnSpc>
                          <a:spcPct val="107000"/>
                        </a:lnSpc>
                        <a:spcBef>
                          <a:spcPts val="0"/>
                        </a:spcBef>
                        <a:spcAft>
                          <a:spcPts val="0"/>
                        </a:spcAft>
                      </a:pPr>
                      <a:r>
                        <a:rPr lang="en-US" sz="2000" b="1" dirty="0">
                          <a:solidFill>
                            <a:schemeClr val="bg1"/>
                          </a:solidFill>
                          <a:effectLst/>
                          <a:latin typeface="+mj-lt"/>
                          <a:ea typeface="Calibri" panose="020F0502020204030204" pitchFamily="34" charset="0"/>
                        </a:rPr>
                        <a:t>(N=135)</a:t>
                      </a:r>
                    </a:p>
                  </a:txBody>
                  <a:tcPr marL="8890" marR="8890" marT="0" marB="0" anchor="b">
                    <a:lnL w="12700">
                      <a:noFill/>
                      <a:miter lim="400000"/>
                    </a:lnL>
                    <a:lnR w="12700">
                      <a:noFill/>
                      <a:miter lim="400000"/>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ACB6"/>
                    </a:solidFill>
                  </a:tcPr>
                </a:tc>
                <a:tc>
                  <a:txBody>
                    <a:bodyPr/>
                    <a:lstStyle/>
                    <a:p>
                      <a:pPr marL="0" marR="13335" algn="ctr">
                        <a:lnSpc>
                          <a:spcPct val="107000"/>
                        </a:lnSpc>
                        <a:spcBef>
                          <a:spcPts val="0"/>
                        </a:spcBef>
                        <a:spcAft>
                          <a:spcPts val="0"/>
                        </a:spcAft>
                      </a:pPr>
                      <a:r>
                        <a:rPr lang="en-US" sz="2000" b="1" dirty="0" smtClean="0">
                          <a:solidFill>
                            <a:schemeClr val="bg1"/>
                          </a:solidFill>
                          <a:effectLst/>
                          <a:latin typeface="+mj-lt"/>
                          <a:ea typeface="Calibri" panose="020F0502020204030204" pitchFamily="34" charset="0"/>
                        </a:rPr>
                        <a:t>Newer</a:t>
                      </a:r>
                      <a:endParaRPr lang="en-US" sz="2000" b="1" dirty="0">
                        <a:solidFill>
                          <a:schemeClr val="bg1"/>
                        </a:solidFill>
                        <a:effectLst/>
                        <a:latin typeface="+mj-lt"/>
                        <a:ea typeface="Calibri" panose="020F0502020204030204" pitchFamily="34" charset="0"/>
                      </a:endParaRPr>
                    </a:p>
                    <a:p>
                      <a:pPr marL="0" marR="13335" algn="ctr">
                        <a:lnSpc>
                          <a:spcPct val="107000"/>
                        </a:lnSpc>
                        <a:spcBef>
                          <a:spcPts val="0"/>
                        </a:spcBef>
                        <a:spcAft>
                          <a:spcPts val="0"/>
                        </a:spcAft>
                      </a:pPr>
                      <a:r>
                        <a:rPr lang="en-US" sz="2000" b="1" dirty="0">
                          <a:solidFill>
                            <a:schemeClr val="bg1"/>
                          </a:solidFill>
                          <a:effectLst/>
                          <a:latin typeface="+mj-lt"/>
                          <a:ea typeface="Calibri" panose="020F0502020204030204" pitchFamily="34" charset="0"/>
                        </a:rPr>
                        <a:t>(N=92)</a:t>
                      </a:r>
                    </a:p>
                  </a:txBody>
                  <a:tcPr marL="8890" marR="8890" marT="0" marB="0" anchor="b">
                    <a:lnL w="12700">
                      <a:noFill/>
                      <a:miter lim="400000"/>
                    </a:lnL>
                    <a:lnR w="12700">
                      <a:miter lim="400000"/>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ACB6"/>
                    </a:solidFill>
                  </a:tcPr>
                </a:tc>
                <a:extLst>
                  <a:ext uri="{0D108BD9-81ED-4DB2-BD59-A6C34878D82A}">
                    <a16:rowId xmlns:a16="http://schemas.microsoft.com/office/drawing/2014/main" val="3568177205"/>
                  </a:ext>
                </a:extLst>
              </a:tr>
              <a:tr h="352823">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US Department of Justice/Bureau of Justice</a:t>
                      </a:r>
                      <a:endParaRPr lang="en-US" sz="2000" dirty="0">
                        <a:effectLst/>
                        <a:latin typeface="+mj-lt"/>
                        <a:ea typeface="Calibri" panose="020F0502020204030204" pitchFamily="34" charset="0"/>
                        <a:cs typeface="Calibri" panose="020F0502020204030204" pitchFamily="34" charset="0"/>
                      </a:endParaRPr>
                    </a:p>
                  </a:txBody>
                  <a:tcPr marL="8890" marR="8890" marT="0" marB="0" anchor="b">
                    <a:lnL w="12700">
                      <a:miter lim="400000"/>
                    </a:lnL>
                    <a:lnR w="12700">
                      <a:miter lim="400000"/>
                    </a:lnR>
                    <a:lnT w="12700">
                      <a:solidFill>
                        <a:srgbClr val="000000"/>
                      </a:solidFill>
                    </a:lnT>
                    <a:lnB w="12700">
                      <a:noFill/>
                      <a:miter lim="400000"/>
                    </a:lnB>
                    <a:noFill/>
                  </a:tcPr>
                </a:tc>
                <a:tc>
                  <a:txBody>
                    <a:bodyPr/>
                    <a:lstStyle/>
                    <a:p>
                      <a:pPr marL="0" marR="45085" algn="ctr">
                        <a:lnSpc>
                          <a:spcPct val="107000"/>
                        </a:lnSpc>
                        <a:spcBef>
                          <a:spcPts val="0"/>
                        </a:spcBef>
                        <a:spcAft>
                          <a:spcPts val="0"/>
                        </a:spcAft>
                      </a:pPr>
                      <a:r>
                        <a:rPr lang="en-US" sz="2000" dirty="0">
                          <a:solidFill>
                            <a:srgbClr val="000000"/>
                          </a:solidFill>
                          <a:effectLst/>
                          <a:latin typeface="+mj-lt"/>
                          <a:ea typeface="Calibri" panose="020F0502020204030204" pitchFamily="34" charset="0"/>
                          <a:cs typeface="Calibri" panose="020F0502020204030204" pitchFamily="34" charset="0"/>
                        </a:rPr>
                        <a:t>47%</a:t>
                      </a:r>
                      <a:endParaRPr lang="en-US" sz="2000" dirty="0">
                        <a:effectLst/>
                        <a:latin typeface="+mj-lt"/>
                        <a:ea typeface="Calibri" panose="020F0502020204030204" pitchFamily="34" charset="0"/>
                        <a:cs typeface="Calibri" panose="020F0502020204030204" pitchFamily="34" charset="0"/>
                      </a:endParaRPr>
                    </a:p>
                  </a:txBody>
                  <a:tcPr marL="8890" marR="8890" marT="0" marB="0">
                    <a:lnL w="12700">
                      <a:noFill/>
                      <a:miter lim="400000"/>
                    </a:lnL>
                    <a:lnR w="12700">
                      <a:noFill/>
                      <a:miter lim="400000"/>
                    </a:lnR>
                    <a:lnT w="12700" cap="flat" cmpd="sng" algn="ctr">
                      <a:solidFill>
                        <a:srgbClr val="000000"/>
                      </a:solidFill>
                      <a:prstDash val="solid"/>
                      <a:round/>
                      <a:headEnd type="none" w="med" len="med"/>
                      <a:tailEnd type="none" w="med" len="med"/>
                    </a:lnT>
                    <a:lnB w="12700">
                      <a:noFill/>
                      <a:miter lim="400000"/>
                    </a:lnB>
                    <a:noFill/>
                  </a:tcPr>
                </a:tc>
                <a:tc>
                  <a:txBody>
                    <a:bodyPr/>
                    <a:lstStyle/>
                    <a:p>
                      <a:pPr marL="0" marR="45085" algn="ctr">
                        <a:lnSpc>
                          <a:spcPct val="107000"/>
                        </a:lnSpc>
                        <a:spcBef>
                          <a:spcPts val="0"/>
                        </a:spcBef>
                        <a:spcAft>
                          <a:spcPts val="0"/>
                        </a:spcAft>
                      </a:pPr>
                      <a:r>
                        <a:rPr lang="en-US" sz="2000" dirty="0">
                          <a:effectLst/>
                          <a:latin typeface="+mj-lt"/>
                          <a:ea typeface="Calibri" panose="020F0502020204030204" pitchFamily="34" charset="0"/>
                          <a:cs typeface="Calibri" panose="020F0502020204030204" pitchFamily="34" charset="0"/>
                        </a:rPr>
                        <a:t>39%</a:t>
                      </a:r>
                    </a:p>
                  </a:txBody>
                  <a:tcPr marL="8890" marR="8890" marT="0" marB="0">
                    <a:lnL w="12700">
                      <a:noFill/>
                      <a:miter lim="400000"/>
                    </a:lnL>
                    <a:lnR w="12700">
                      <a:miter lim="400000"/>
                    </a:lnR>
                    <a:lnT w="12700" cap="flat" cmpd="sng" algn="ctr">
                      <a:solidFill>
                        <a:srgbClr val="000000"/>
                      </a:solidFill>
                      <a:prstDash val="solid"/>
                      <a:round/>
                      <a:headEnd type="none" w="med" len="med"/>
                      <a:tailEnd type="none" w="med" len="med"/>
                    </a:lnT>
                    <a:lnB w="12700">
                      <a:noFill/>
                      <a:miter lim="400000"/>
                    </a:lnB>
                    <a:noFill/>
                  </a:tcPr>
                </a:tc>
                <a:extLst>
                  <a:ext uri="{0D108BD9-81ED-4DB2-BD59-A6C34878D82A}">
                    <a16:rowId xmlns:a16="http://schemas.microsoft.com/office/drawing/2014/main" val="2780446046"/>
                  </a:ext>
                </a:extLst>
              </a:tr>
              <a:tr h="352823">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Massachusetts Department of Public Health</a:t>
                      </a:r>
                      <a:endParaRPr lang="en-US" sz="2000" dirty="0">
                        <a:effectLst/>
                        <a:latin typeface="+mj-lt"/>
                        <a:ea typeface="Calibri" panose="020F0502020204030204" pitchFamily="34" charset="0"/>
                        <a:cs typeface="Calibri" panose="020F0502020204030204" pitchFamily="34" charset="0"/>
                      </a:endParaRPr>
                    </a:p>
                  </a:txBody>
                  <a:tcPr marL="8890" marR="8890" marT="0" marB="0" anchor="b">
                    <a:lnL w="12700">
                      <a:miter lim="400000"/>
                    </a:lnL>
                    <a:lnR w="12700">
                      <a:noFill/>
                      <a:miter lim="400000"/>
                    </a:lnR>
                    <a:lnT w="12700">
                      <a:miter lim="400000"/>
                    </a:lnT>
                    <a:lnB w="12700">
                      <a:noFill/>
                      <a:miter lim="400000"/>
                    </a:lnB>
                    <a:noFill/>
                  </a:tcPr>
                </a:tc>
                <a:tc>
                  <a:txBody>
                    <a:bodyPr/>
                    <a:lstStyle/>
                    <a:p>
                      <a:pPr marL="0" marR="45085" algn="ctr">
                        <a:lnSpc>
                          <a:spcPct val="107000"/>
                        </a:lnSpc>
                        <a:spcBef>
                          <a:spcPts val="0"/>
                        </a:spcBef>
                        <a:spcAft>
                          <a:spcPts val="0"/>
                        </a:spcAft>
                      </a:pPr>
                      <a:r>
                        <a:rPr lang="en-US" sz="2000" dirty="0">
                          <a:effectLst/>
                          <a:latin typeface="+mj-lt"/>
                          <a:ea typeface="Calibri" panose="020F0502020204030204" pitchFamily="34" charset="0"/>
                          <a:cs typeface="Calibri" panose="020F0502020204030204" pitchFamily="34" charset="0"/>
                        </a:rPr>
                        <a:t>33%</a:t>
                      </a:r>
                    </a:p>
                  </a:txBody>
                  <a:tcPr marL="8890" marR="8890" marT="0" marB="0">
                    <a:lnL w="12700">
                      <a:noFill/>
                      <a:miter lim="400000"/>
                    </a:lnL>
                    <a:lnR w="12700">
                      <a:noFill/>
                      <a:miter lim="400000"/>
                    </a:lnR>
                    <a:lnT w="12700">
                      <a:noFill/>
                      <a:miter lim="400000"/>
                    </a:lnT>
                    <a:lnB w="12700">
                      <a:noFill/>
                      <a:miter lim="400000"/>
                    </a:lnB>
                    <a:noFill/>
                  </a:tcPr>
                </a:tc>
                <a:tc>
                  <a:txBody>
                    <a:bodyPr/>
                    <a:lstStyle/>
                    <a:p>
                      <a:pPr marL="0" marR="45085" algn="ctr">
                        <a:lnSpc>
                          <a:spcPct val="107000"/>
                        </a:lnSpc>
                        <a:spcBef>
                          <a:spcPts val="0"/>
                        </a:spcBef>
                        <a:spcAft>
                          <a:spcPts val="0"/>
                        </a:spcAft>
                      </a:pPr>
                      <a:r>
                        <a:rPr lang="en-US" sz="2000" dirty="0">
                          <a:effectLst/>
                          <a:latin typeface="+mj-lt"/>
                          <a:ea typeface="Calibri" panose="020F0502020204030204" pitchFamily="34" charset="0"/>
                          <a:cs typeface="Calibri" panose="020F0502020204030204" pitchFamily="34" charset="0"/>
                        </a:rPr>
                        <a:t>10%</a:t>
                      </a:r>
                    </a:p>
                  </a:txBody>
                  <a:tcPr marL="8890" marR="8890" marT="0" marB="0">
                    <a:lnL w="12700">
                      <a:noFill/>
                      <a:miter lim="400000"/>
                    </a:lnL>
                    <a:lnR w="12700">
                      <a:miter lim="400000"/>
                    </a:lnR>
                    <a:lnT w="12700">
                      <a:noFill/>
                      <a:miter lim="400000"/>
                    </a:lnT>
                    <a:lnB w="12700">
                      <a:noFill/>
                      <a:miter lim="400000"/>
                    </a:lnB>
                    <a:noFill/>
                  </a:tcPr>
                </a:tc>
                <a:extLst>
                  <a:ext uri="{0D108BD9-81ED-4DB2-BD59-A6C34878D82A}">
                    <a16:rowId xmlns:a16="http://schemas.microsoft.com/office/drawing/2014/main" val="4178890451"/>
                  </a:ext>
                </a:extLst>
              </a:tr>
              <a:tr h="352823">
                <a:tc>
                  <a:txBody>
                    <a:bodyPr/>
                    <a:lstStyle/>
                    <a:p>
                      <a:pPr marL="0" marR="0">
                        <a:lnSpc>
                          <a:spcPct val="107000"/>
                        </a:lnSpc>
                        <a:spcBef>
                          <a:spcPts val="0"/>
                        </a:spcBef>
                        <a:spcAft>
                          <a:spcPts val="0"/>
                        </a:spcAft>
                      </a:pPr>
                      <a:r>
                        <a:rPr lang="en-US" sz="2000" dirty="0">
                          <a:solidFill>
                            <a:srgbClr val="000000"/>
                          </a:solidFill>
                          <a:effectLst/>
                          <a:latin typeface="+mj-lt"/>
                          <a:ea typeface="Calibri" panose="020F0502020204030204" pitchFamily="34" charset="0"/>
                          <a:cs typeface="Calibri" panose="020F0502020204030204" pitchFamily="34" charset="0"/>
                        </a:rPr>
                        <a:t>Massachusetts Department of Mental Health</a:t>
                      </a:r>
                    </a:p>
                  </a:txBody>
                  <a:tcPr marL="8890" marR="8890" marT="0" marB="0" anchor="b">
                    <a:lnL w="12700">
                      <a:miter lim="400000"/>
                    </a:lnL>
                    <a:lnR w="12700">
                      <a:noFill/>
                      <a:miter lim="400000"/>
                    </a:lnR>
                    <a:lnT w="12700">
                      <a:noFill/>
                      <a:miter lim="400000"/>
                    </a:lnT>
                    <a:lnB w="12700">
                      <a:noFill/>
                      <a:miter lim="400000"/>
                    </a:lnB>
                    <a:noFill/>
                  </a:tcPr>
                </a:tc>
                <a:tc>
                  <a:txBody>
                    <a:bodyPr/>
                    <a:lstStyle/>
                    <a:p>
                      <a:pPr marL="0" marR="45085" algn="ctr">
                        <a:lnSpc>
                          <a:spcPct val="107000"/>
                        </a:lnSpc>
                        <a:spcBef>
                          <a:spcPts val="0"/>
                        </a:spcBef>
                        <a:spcAft>
                          <a:spcPts val="0"/>
                        </a:spcAft>
                      </a:pPr>
                      <a:r>
                        <a:rPr lang="en-US" sz="2000" dirty="0">
                          <a:solidFill>
                            <a:srgbClr val="000000"/>
                          </a:solidFill>
                          <a:effectLst/>
                          <a:latin typeface="+mj-lt"/>
                          <a:ea typeface="Calibri" panose="020F0502020204030204" pitchFamily="34" charset="0"/>
                          <a:cs typeface="Calibri" panose="020F0502020204030204" pitchFamily="34" charset="0"/>
                        </a:rPr>
                        <a:t>23%</a:t>
                      </a:r>
                      <a:endParaRPr lang="en-US" sz="2000" dirty="0">
                        <a:effectLst/>
                        <a:latin typeface="+mj-lt"/>
                        <a:ea typeface="Calibri" panose="020F0502020204030204" pitchFamily="34" charset="0"/>
                        <a:cs typeface="Calibri" panose="020F0502020204030204" pitchFamily="34" charset="0"/>
                      </a:endParaRPr>
                    </a:p>
                  </a:txBody>
                  <a:tcPr marL="8890" marR="8890" marT="0" marB="0">
                    <a:lnL w="12700">
                      <a:noFill/>
                      <a:miter lim="400000"/>
                    </a:lnL>
                    <a:lnR w="12700">
                      <a:noFill/>
                      <a:miter lim="400000"/>
                    </a:lnR>
                    <a:lnT w="12700">
                      <a:noFill/>
                      <a:miter lim="400000"/>
                    </a:lnT>
                    <a:lnB w="12700">
                      <a:noFill/>
                      <a:miter lim="400000"/>
                    </a:lnB>
                    <a:noFill/>
                  </a:tcPr>
                </a:tc>
                <a:tc>
                  <a:txBody>
                    <a:bodyPr/>
                    <a:lstStyle/>
                    <a:p>
                      <a:pPr marL="0" marR="45085" algn="ctr">
                        <a:lnSpc>
                          <a:spcPct val="107000"/>
                        </a:lnSpc>
                        <a:spcBef>
                          <a:spcPts val="0"/>
                        </a:spcBef>
                        <a:spcAft>
                          <a:spcPts val="0"/>
                        </a:spcAft>
                      </a:pPr>
                      <a:r>
                        <a:rPr lang="en-US" sz="2000" dirty="0">
                          <a:effectLst/>
                          <a:latin typeface="+mj-lt"/>
                          <a:ea typeface="Calibri" panose="020F0502020204030204" pitchFamily="34" charset="0"/>
                          <a:cs typeface="Calibri" panose="020F0502020204030204" pitchFamily="34" charset="0"/>
                        </a:rPr>
                        <a:t>3%</a:t>
                      </a:r>
                    </a:p>
                  </a:txBody>
                  <a:tcPr marL="8890" marR="8890" marT="0" marB="0">
                    <a:lnL w="12700">
                      <a:noFill/>
                      <a:miter lim="400000"/>
                    </a:lnL>
                    <a:lnR w="12700">
                      <a:miter lim="400000"/>
                    </a:lnR>
                    <a:lnT w="12700">
                      <a:noFill/>
                      <a:miter lim="400000"/>
                    </a:lnT>
                    <a:lnB w="12700">
                      <a:noFill/>
                      <a:miter lim="400000"/>
                    </a:lnB>
                    <a:noFill/>
                  </a:tcPr>
                </a:tc>
                <a:extLst>
                  <a:ext uri="{0D108BD9-81ED-4DB2-BD59-A6C34878D82A}">
                    <a16:rowId xmlns:a16="http://schemas.microsoft.com/office/drawing/2014/main" val="1158616471"/>
                  </a:ext>
                </a:extLst>
              </a:tr>
              <a:tr h="352823">
                <a:tc>
                  <a:txBody>
                    <a:bodyPr/>
                    <a:lstStyle/>
                    <a:p>
                      <a:pPr marL="0" marR="0">
                        <a:lnSpc>
                          <a:spcPct val="107000"/>
                        </a:lnSpc>
                        <a:spcBef>
                          <a:spcPts val="0"/>
                        </a:spcBef>
                        <a:spcAft>
                          <a:spcPts val="0"/>
                        </a:spcAft>
                      </a:pPr>
                      <a:r>
                        <a:rPr lang="en-US" sz="2000" dirty="0">
                          <a:solidFill>
                            <a:srgbClr val="000000"/>
                          </a:solidFill>
                          <a:effectLst/>
                          <a:latin typeface="+mj-lt"/>
                          <a:ea typeface="Calibri" panose="020F0502020204030204" pitchFamily="34" charset="0"/>
                          <a:cs typeface="Calibri" panose="020F0502020204030204" pitchFamily="34" charset="0"/>
                        </a:rPr>
                        <a:t>Foundations</a:t>
                      </a:r>
                    </a:p>
                  </a:txBody>
                  <a:tcPr marL="8890" marR="8890" marT="0" marB="0" anchor="b">
                    <a:lnL w="12700">
                      <a:miter lim="400000"/>
                    </a:lnL>
                    <a:lnR w="12700">
                      <a:noFill/>
                      <a:miter lim="400000"/>
                    </a:lnR>
                    <a:lnT w="12700">
                      <a:noFill/>
                      <a:miter lim="400000"/>
                    </a:lnT>
                    <a:lnB w="12700">
                      <a:noFill/>
                      <a:miter lim="400000"/>
                    </a:lnB>
                    <a:noFill/>
                  </a:tcPr>
                </a:tc>
                <a:tc>
                  <a:txBody>
                    <a:bodyPr/>
                    <a:lstStyle/>
                    <a:p>
                      <a:pPr marL="0" marR="45085" algn="ctr">
                        <a:lnSpc>
                          <a:spcPct val="107000"/>
                        </a:lnSpc>
                        <a:spcBef>
                          <a:spcPts val="0"/>
                        </a:spcBef>
                        <a:spcAft>
                          <a:spcPts val="0"/>
                        </a:spcAft>
                      </a:pPr>
                      <a:r>
                        <a:rPr lang="en-US" sz="2000" dirty="0">
                          <a:solidFill>
                            <a:srgbClr val="000000"/>
                          </a:solidFill>
                          <a:effectLst/>
                          <a:latin typeface="+mj-lt"/>
                          <a:ea typeface="Calibri" panose="020F0502020204030204" pitchFamily="34" charset="0"/>
                          <a:cs typeface="Calibri" panose="020F0502020204030204" pitchFamily="34" charset="0"/>
                        </a:rPr>
                        <a:t>22%</a:t>
                      </a:r>
                      <a:endParaRPr lang="en-US" sz="2000" dirty="0">
                        <a:effectLst/>
                        <a:latin typeface="+mj-lt"/>
                        <a:ea typeface="Calibri" panose="020F0502020204030204" pitchFamily="34" charset="0"/>
                        <a:cs typeface="Calibri" panose="020F0502020204030204" pitchFamily="34" charset="0"/>
                      </a:endParaRPr>
                    </a:p>
                  </a:txBody>
                  <a:tcPr marL="8890" marR="8890" marT="0" marB="0">
                    <a:lnL w="12700">
                      <a:noFill/>
                      <a:miter lim="400000"/>
                    </a:lnL>
                    <a:lnR w="12700">
                      <a:noFill/>
                      <a:miter lim="400000"/>
                    </a:lnR>
                    <a:lnT w="12700">
                      <a:noFill/>
                      <a:miter lim="400000"/>
                    </a:lnT>
                    <a:lnB w="12700">
                      <a:noFill/>
                      <a:miter lim="400000"/>
                    </a:lnB>
                    <a:noFill/>
                  </a:tcPr>
                </a:tc>
                <a:tc>
                  <a:txBody>
                    <a:bodyPr/>
                    <a:lstStyle/>
                    <a:p>
                      <a:pPr marL="0" marR="45085" algn="ctr">
                        <a:lnSpc>
                          <a:spcPct val="107000"/>
                        </a:lnSpc>
                        <a:spcBef>
                          <a:spcPts val="0"/>
                        </a:spcBef>
                        <a:spcAft>
                          <a:spcPts val="0"/>
                        </a:spcAft>
                      </a:pPr>
                      <a:r>
                        <a:rPr lang="en-US" sz="2000" dirty="0">
                          <a:effectLst/>
                          <a:latin typeface="+mj-lt"/>
                          <a:ea typeface="Calibri" panose="020F0502020204030204" pitchFamily="34" charset="0"/>
                          <a:cs typeface="Calibri" panose="020F0502020204030204" pitchFamily="34" charset="0"/>
                        </a:rPr>
                        <a:t>3%</a:t>
                      </a:r>
                    </a:p>
                  </a:txBody>
                  <a:tcPr marL="8890" marR="8890" marT="0" marB="0">
                    <a:lnL w="12700">
                      <a:noFill/>
                      <a:miter lim="400000"/>
                    </a:lnL>
                    <a:lnR w="12700">
                      <a:miter lim="400000"/>
                    </a:lnR>
                    <a:lnT w="12700">
                      <a:noFill/>
                      <a:miter lim="400000"/>
                    </a:lnT>
                    <a:lnB w="12700">
                      <a:noFill/>
                      <a:miter lim="400000"/>
                    </a:lnB>
                    <a:noFill/>
                  </a:tcPr>
                </a:tc>
                <a:extLst>
                  <a:ext uri="{0D108BD9-81ED-4DB2-BD59-A6C34878D82A}">
                    <a16:rowId xmlns:a16="http://schemas.microsoft.com/office/drawing/2014/main" val="3948974056"/>
                  </a:ext>
                </a:extLst>
              </a:tr>
              <a:tr h="706259">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Substance Abuse and Mental Health Services Administration</a:t>
                      </a:r>
                      <a:endParaRPr lang="en-US" sz="2000" dirty="0">
                        <a:effectLst/>
                        <a:latin typeface="+mj-lt"/>
                        <a:ea typeface="Calibri" panose="020F0502020204030204" pitchFamily="34" charset="0"/>
                        <a:cs typeface="Calibri" panose="020F0502020204030204" pitchFamily="34" charset="0"/>
                      </a:endParaRPr>
                    </a:p>
                  </a:txBody>
                  <a:tcPr marL="8890" marR="8890" marT="0" marB="0" anchor="b">
                    <a:lnL w="12700">
                      <a:miter lim="400000"/>
                    </a:lnL>
                    <a:lnR w="12700">
                      <a:noFill/>
                      <a:miter lim="400000"/>
                    </a:lnR>
                    <a:lnT w="12700">
                      <a:noFill/>
                      <a:miter lim="400000"/>
                    </a:lnT>
                    <a:lnB w="12700">
                      <a:noFill/>
                      <a:miter lim="400000"/>
                    </a:lnB>
                    <a:noFill/>
                  </a:tcPr>
                </a:tc>
                <a:tc>
                  <a:txBody>
                    <a:bodyPr/>
                    <a:lstStyle/>
                    <a:p>
                      <a:pPr marL="0" marR="45085" algn="ctr">
                        <a:lnSpc>
                          <a:spcPct val="107000"/>
                        </a:lnSpc>
                        <a:spcBef>
                          <a:spcPts val="0"/>
                        </a:spcBef>
                        <a:spcAft>
                          <a:spcPts val="0"/>
                        </a:spcAft>
                      </a:pPr>
                      <a:r>
                        <a:rPr lang="en-US" sz="2000" dirty="0">
                          <a:effectLst/>
                          <a:latin typeface="+mj-lt"/>
                          <a:ea typeface="Calibri" panose="020F0502020204030204" pitchFamily="34" charset="0"/>
                          <a:cs typeface="Calibri" panose="020F0502020204030204" pitchFamily="34" charset="0"/>
                        </a:rPr>
                        <a:t>14%</a:t>
                      </a:r>
                    </a:p>
                  </a:txBody>
                  <a:tcPr marL="8890" marR="8890" marT="0" marB="0">
                    <a:lnL w="12700">
                      <a:noFill/>
                      <a:miter lim="400000"/>
                    </a:lnL>
                    <a:lnR w="12700">
                      <a:noFill/>
                      <a:miter lim="400000"/>
                    </a:lnR>
                    <a:lnT w="12700">
                      <a:noFill/>
                      <a:miter lim="400000"/>
                    </a:lnT>
                    <a:lnB w="12700">
                      <a:noFill/>
                      <a:miter lim="400000"/>
                    </a:lnB>
                    <a:noFill/>
                  </a:tcPr>
                </a:tc>
                <a:tc>
                  <a:txBody>
                    <a:bodyPr/>
                    <a:lstStyle/>
                    <a:p>
                      <a:pPr marL="0" marR="45085" algn="ctr">
                        <a:lnSpc>
                          <a:spcPct val="107000"/>
                        </a:lnSpc>
                        <a:spcBef>
                          <a:spcPts val="0"/>
                        </a:spcBef>
                        <a:spcAft>
                          <a:spcPts val="0"/>
                        </a:spcAft>
                      </a:pPr>
                      <a:r>
                        <a:rPr lang="en-US" sz="2000" dirty="0">
                          <a:effectLst/>
                          <a:latin typeface="+mj-lt"/>
                          <a:ea typeface="Calibri" panose="020F0502020204030204" pitchFamily="34" charset="0"/>
                          <a:cs typeface="Calibri" panose="020F0502020204030204" pitchFamily="34" charset="0"/>
                        </a:rPr>
                        <a:t>36%</a:t>
                      </a:r>
                    </a:p>
                  </a:txBody>
                  <a:tcPr marL="8890" marR="8890" marT="0" marB="0">
                    <a:lnL w="12700">
                      <a:noFill/>
                      <a:miter lim="400000"/>
                    </a:lnL>
                    <a:lnR w="12700">
                      <a:miter lim="400000"/>
                    </a:lnR>
                    <a:lnT w="12700">
                      <a:noFill/>
                      <a:miter lim="400000"/>
                    </a:lnT>
                    <a:lnB w="12700">
                      <a:noFill/>
                      <a:miter lim="400000"/>
                    </a:lnB>
                    <a:noFill/>
                  </a:tcPr>
                </a:tc>
                <a:extLst>
                  <a:ext uri="{0D108BD9-81ED-4DB2-BD59-A6C34878D82A}">
                    <a16:rowId xmlns:a16="http://schemas.microsoft.com/office/drawing/2014/main" val="2496807174"/>
                  </a:ext>
                </a:extLst>
              </a:tr>
              <a:tr h="352823">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Centers for Disease Control and Prevention</a:t>
                      </a:r>
                      <a:endParaRPr lang="en-US" sz="2000" dirty="0">
                        <a:effectLst/>
                        <a:latin typeface="+mj-lt"/>
                        <a:ea typeface="Calibri" panose="020F0502020204030204" pitchFamily="34" charset="0"/>
                        <a:cs typeface="Calibri" panose="020F0502020204030204" pitchFamily="34" charset="0"/>
                      </a:endParaRPr>
                    </a:p>
                  </a:txBody>
                  <a:tcPr marL="8890" marR="8890" marT="0" marB="0" anchor="b">
                    <a:lnL w="12700">
                      <a:miter lim="400000"/>
                    </a:lnL>
                    <a:lnR w="12700">
                      <a:noFill/>
                      <a:miter lim="400000"/>
                    </a:lnR>
                    <a:lnT w="12700">
                      <a:noFill/>
                      <a:miter lim="400000"/>
                    </a:lnT>
                    <a:lnB w="12700">
                      <a:noFill/>
                      <a:miter lim="400000"/>
                    </a:lnB>
                    <a:noFill/>
                  </a:tcPr>
                </a:tc>
                <a:tc>
                  <a:txBody>
                    <a:bodyPr/>
                    <a:lstStyle/>
                    <a:p>
                      <a:pPr marL="0" marR="45085" algn="ctr">
                        <a:lnSpc>
                          <a:spcPct val="107000"/>
                        </a:lnSpc>
                        <a:spcBef>
                          <a:spcPts val="0"/>
                        </a:spcBef>
                        <a:spcAft>
                          <a:spcPts val="0"/>
                        </a:spcAft>
                      </a:pPr>
                      <a:r>
                        <a:rPr lang="en-US" sz="2000" dirty="0">
                          <a:effectLst/>
                          <a:latin typeface="+mj-lt"/>
                          <a:ea typeface="Calibri" panose="020F0502020204030204" pitchFamily="34" charset="0"/>
                          <a:cs typeface="Calibri" panose="020F0502020204030204" pitchFamily="34" charset="0"/>
                        </a:rPr>
                        <a:t>12%</a:t>
                      </a:r>
                    </a:p>
                  </a:txBody>
                  <a:tcPr marL="8890" marR="8890" marT="0" marB="0">
                    <a:lnL w="12700">
                      <a:noFill/>
                      <a:miter lim="400000"/>
                    </a:lnL>
                    <a:lnR w="12700">
                      <a:noFill/>
                      <a:miter lim="400000"/>
                    </a:lnR>
                    <a:lnT w="12700">
                      <a:noFill/>
                      <a:miter lim="400000"/>
                    </a:lnT>
                    <a:lnB w="12700">
                      <a:noFill/>
                      <a:miter lim="400000"/>
                    </a:lnB>
                    <a:noFill/>
                  </a:tcPr>
                </a:tc>
                <a:tc>
                  <a:txBody>
                    <a:bodyPr/>
                    <a:lstStyle/>
                    <a:p>
                      <a:pPr marL="0" marR="45085" algn="ctr">
                        <a:lnSpc>
                          <a:spcPct val="107000"/>
                        </a:lnSpc>
                        <a:spcBef>
                          <a:spcPts val="0"/>
                        </a:spcBef>
                        <a:spcAft>
                          <a:spcPts val="0"/>
                        </a:spcAft>
                      </a:pPr>
                      <a:r>
                        <a:rPr lang="en-US" sz="2000" dirty="0">
                          <a:effectLst/>
                          <a:latin typeface="+mj-lt"/>
                          <a:ea typeface="Calibri" panose="020F0502020204030204" pitchFamily="34" charset="0"/>
                          <a:cs typeface="Calibri" panose="020F0502020204030204" pitchFamily="34" charset="0"/>
                        </a:rPr>
                        <a:t>3%</a:t>
                      </a:r>
                    </a:p>
                  </a:txBody>
                  <a:tcPr marL="8890" marR="8890" marT="0" marB="0">
                    <a:lnL w="12700">
                      <a:noFill/>
                      <a:miter lim="400000"/>
                    </a:lnL>
                    <a:lnR w="12700">
                      <a:miter lim="400000"/>
                    </a:lnR>
                    <a:lnT w="12700">
                      <a:noFill/>
                      <a:miter lim="400000"/>
                    </a:lnT>
                    <a:lnB w="12700">
                      <a:noFill/>
                      <a:miter lim="400000"/>
                    </a:lnB>
                    <a:noFill/>
                  </a:tcPr>
                </a:tc>
                <a:extLst>
                  <a:ext uri="{0D108BD9-81ED-4DB2-BD59-A6C34878D82A}">
                    <a16:rowId xmlns:a16="http://schemas.microsoft.com/office/drawing/2014/main" val="3071750836"/>
                  </a:ext>
                </a:extLst>
              </a:tr>
              <a:tr h="352823">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County District Attorney</a:t>
                      </a:r>
                      <a:endParaRPr lang="en-US" sz="2000" dirty="0">
                        <a:effectLst/>
                        <a:latin typeface="+mj-lt"/>
                        <a:ea typeface="Calibri" panose="020F0502020204030204" pitchFamily="34" charset="0"/>
                        <a:cs typeface="Calibri" panose="020F0502020204030204" pitchFamily="34" charset="0"/>
                      </a:endParaRPr>
                    </a:p>
                  </a:txBody>
                  <a:tcPr marL="8890" marR="8890" marT="0" marB="0" anchor="b">
                    <a:lnL w="12700">
                      <a:miter lim="400000"/>
                    </a:lnL>
                    <a:lnR w="12700">
                      <a:noFill/>
                      <a:miter lim="400000"/>
                    </a:lnR>
                    <a:lnT w="12700">
                      <a:noFill/>
                      <a:miter lim="400000"/>
                    </a:lnT>
                    <a:lnB w="12700">
                      <a:noFill/>
                      <a:miter lim="400000"/>
                    </a:lnB>
                    <a:noFill/>
                  </a:tcPr>
                </a:tc>
                <a:tc>
                  <a:txBody>
                    <a:bodyPr/>
                    <a:lstStyle/>
                    <a:p>
                      <a:pPr marL="0" marR="45085" algn="ctr">
                        <a:lnSpc>
                          <a:spcPct val="107000"/>
                        </a:lnSpc>
                        <a:spcBef>
                          <a:spcPts val="0"/>
                        </a:spcBef>
                        <a:spcAft>
                          <a:spcPts val="0"/>
                        </a:spcAft>
                      </a:pPr>
                      <a:r>
                        <a:rPr lang="en-US" sz="2000" dirty="0">
                          <a:effectLst/>
                          <a:latin typeface="+mj-lt"/>
                          <a:ea typeface="Calibri" panose="020F0502020204030204" pitchFamily="34" charset="0"/>
                          <a:cs typeface="Calibri" panose="020F0502020204030204" pitchFamily="34" charset="0"/>
                        </a:rPr>
                        <a:t>1%</a:t>
                      </a:r>
                    </a:p>
                  </a:txBody>
                  <a:tcPr marL="8890" marR="8890" marT="0" marB="0">
                    <a:lnL w="12700">
                      <a:noFill/>
                      <a:miter lim="400000"/>
                    </a:lnL>
                    <a:lnR w="12700">
                      <a:noFill/>
                      <a:miter lim="400000"/>
                    </a:lnR>
                    <a:lnT w="12700">
                      <a:noFill/>
                      <a:miter lim="400000"/>
                    </a:lnT>
                    <a:lnB w="12700">
                      <a:noFill/>
                      <a:miter lim="400000"/>
                    </a:lnB>
                    <a:noFill/>
                  </a:tcPr>
                </a:tc>
                <a:tc>
                  <a:txBody>
                    <a:bodyPr/>
                    <a:lstStyle/>
                    <a:p>
                      <a:pPr marL="0" marR="45085" algn="ctr">
                        <a:lnSpc>
                          <a:spcPct val="107000"/>
                        </a:lnSpc>
                        <a:spcBef>
                          <a:spcPts val="0"/>
                        </a:spcBef>
                        <a:spcAft>
                          <a:spcPts val="0"/>
                        </a:spcAft>
                      </a:pPr>
                      <a:r>
                        <a:rPr lang="en-US" sz="2000" dirty="0">
                          <a:effectLst/>
                          <a:latin typeface="+mj-lt"/>
                          <a:ea typeface="Calibri" panose="020F0502020204030204" pitchFamily="34" charset="0"/>
                          <a:cs typeface="Calibri" panose="020F0502020204030204" pitchFamily="34" charset="0"/>
                        </a:rPr>
                        <a:t>52%</a:t>
                      </a:r>
                    </a:p>
                  </a:txBody>
                  <a:tcPr marL="8890" marR="8890" marT="0" marB="0">
                    <a:lnL w="12700">
                      <a:noFill/>
                      <a:miter lim="400000"/>
                    </a:lnL>
                    <a:lnR w="12700">
                      <a:miter lim="400000"/>
                    </a:lnR>
                    <a:lnT w="12700">
                      <a:noFill/>
                      <a:miter lim="400000"/>
                    </a:lnT>
                    <a:lnB w="12700">
                      <a:noFill/>
                      <a:miter lim="400000"/>
                    </a:lnB>
                    <a:noFill/>
                  </a:tcPr>
                </a:tc>
                <a:extLst>
                  <a:ext uri="{0D108BD9-81ED-4DB2-BD59-A6C34878D82A}">
                    <a16:rowId xmlns:a16="http://schemas.microsoft.com/office/drawing/2014/main" val="1142937161"/>
                  </a:ext>
                </a:extLst>
              </a:tr>
              <a:tr h="352823">
                <a:tc>
                  <a:txBody>
                    <a:bodyPr/>
                    <a:lstStyle/>
                    <a:p>
                      <a:pPr marL="0" marR="0">
                        <a:lnSpc>
                          <a:spcPct val="107000"/>
                        </a:lnSpc>
                        <a:spcBef>
                          <a:spcPts val="0"/>
                        </a:spcBef>
                        <a:spcAft>
                          <a:spcPts val="0"/>
                        </a:spcAft>
                      </a:pPr>
                      <a:r>
                        <a:rPr lang="en-US" sz="2000" dirty="0">
                          <a:effectLst/>
                          <a:latin typeface="+mj-lt"/>
                          <a:ea typeface="Calibri" panose="020F0502020204030204" pitchFamily="34" charset="0"/>
                          <a:cs typeface="Calibri" panose="020F0502020204030204" pitchFamily="34" charset="0"/>
                        </a:rPr>
                        <a:t>Private donor</a:t>
                      </a:r>
                    </a:p>
                  </a:txBody>
                  <a:tcPr marL="8890" marR="8890" marT="0" marB="0" anchor="b">
                    <a:lnL w="12700">
                      <a:miter lim="400000"/>
                    </a:lnL>
                    <a:lnR w="12700">
                      <a:noFill/>
                      <a:miter lim="400000"/>
                    </a:lnR>
                    <a:lnT w="12700">
                      <a:noFill/>
                      <a:miter lim="400000"/>
                    </a:lnT>
                    <a:lnB w="12700" cap="flat" cmpd="sng" algn="ctr">
                      <a:solidFill>
                        <a:schemeClr val="tx1"/>
                      </a:solidFill>
                      <a:prstDash val="solid"/>
                      <a:round/>
                      <a:headEnd type="none" w="med" len="med"/>
                      <a:tailEnd type="none" w="med" len="med"/>
                    </a:lnB>
                    <a:noFill/>
                  </a:tcPr>
                </a:tc>
                <a:tc>
                  <a:txBody>
                    <a:bodyPr/>
                    <a:lstStyle/>
                    <a:p>
                      <a:pPr marL="0" marR="45085" algn="ctr">
                        <a:lnSpc>
                          <a:spcPct val="107000"/>
                        </a:lnSpc>
                        <a:spcBef>
                          <a:spcPts val="0"/>
                        </a:spcBef>
                        <a:spcAft>
                          <a:spcPts val="0"/>
                        </a:spcAft>
                      </a:pPr>
                      <a:r>
                        <a:rPr lang="en-US" sz="2000" dirty="0">
                          <a:effectLst/>
                          <a:latin typeface="+mj-lt"/>
                          <a:ea typeface="Calibri" panose="020F0502020204030204" pitchFamily="34" charset="0"/>
                          <a:cs typeface="Calibri" panose="020F0502020204030204" pitchFamily="34" charset="0"/>
                        </a:rPr>
                        <a:t>0%</a:t>
                      </a:r>
                    </a:p>
                  </a:txBody>
                  <a:tcPr marL="8890" marR="8890" marT="0" marB="0">
                    <a:lnL w="12700">
                      <a:noFill/>
                      <a:miter lim="400000"/>
                    </a:lnL>
                    <a:lnR w="12700">
                      <a:noFill/>
                      <a:miter lim="400000"/>
                    </a:lnR>
                    <a:lnT w="12700">
                      <a:noFill/>
                      <a:miter lim="400000"/>
                    </a:lnT>
                    <a:lnB w="12700" cap="flat" cmpd="sng" algn="ctr">
                      <a:solidFill>
                        <a:schemeClr val="tx1"/>
                      </a:solidFill>
                      <a:prstDash val="solid"/>
                      <a:round/>
                      <a:headEnd type="none" w="med" len="med"/>
                      <a:tailEnd type="none" w="med" len="med"/>
                    </a:lnB>
                    <a:noFill/>
                  </a:tcPr>
                </a:tc>
                <a:tc>
                  <a:txBody>
                    <a:bodyPr/>
                    <a:lstStyle/>
                    <a:p>
                      <a:pPr marL="0" marR="45085" algn="ctr">
                        <a:lnSpc>
                          <a:spcPct val="107000"/>
                        </a:lnSpc>
                        <a:spcBef>
                          <a:spcPts val="0"/>
                        </a:spcBef>
                        <a:spcAft>
                          <a:spcPts val="0"/>
                        </a:spcAft>
                      </a:pPr>
                      <a:r>
                        <a:rPr lang="en-US" sz="2000" dirty="0">
                          <a:effectLst/>
                          <a:latin typeface="+mj-lt"/>
                          <a:ea typeface="Calibri" panose="020F0502020204030204" pitchFamily="34" charset="0"/>
                          <a:cs typeface="Calibri" panose="020F0502020204030204" pitchFamily="34" charset="0"/>
                        </a:rPr>
                        <a:t>0%</a:t>
                      </a:r>
                    </a:p>
                  </a:txBody>
                  <a:tcPr marL="8890" marR="8890" marT="0" marB="0">
                    <a:lnL w="12700">
                      <a:noFill/>
                      <a:miter lim="400000"/>
                    </a:lnL>
                    <a:lnR w="12700">
                      <a:miter lim="400000"/>
                    </a:lnR>
                    <a:lnT w="12700">
                      <a:noFill/>
                      <a:miter lim="400000"/>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4610036"/>
                  </a:ext>
                </a:extLst>
              </a:tr>
              <a:tr h="321003">
                <a:tc gridSpan="3">
                  <a:txBody>
                    <a:bodyPr/>
                    <a:lstStyle/>
                    <a:p>
                      <a:pPr>
                        <a:lnSpc>
                          <a:spcPct val="107000"/>
                        </a:lnSpc>
                      </a:pPr>
                      <a:r>
                        <a:rPr sz="1000" dirty="0">
                          <a:latin typeface="Calibri" panose="020F0502020204030204" pitchFamily="34" charset="0"/>
                          <a:ea typeface="Corbel"/>
                          <a:cs typeface="Calibri" panose="020F0502020204030204" pitchFamily="34" charset="0"/>
                          <a:sym typeface="Corbel"/>
                        </a:rPr>
                        <a:t>*Response categories w</a:t>
                      </a:r>
                      <a:r>
                        <a:rPr lang="en-US" sz="1000" dirty="0">
                          <a:latin typeface="Calibri" panose="020F0502020204030204" pitchFamily="34" charset="0"/>
                          <a:ea typeface="Corbel"/>
                          <a:cs typeface="Calibri" panose="020F0502020204030204" pitchFamily="34" charset="0"/>
                          <a:sym typeface="Corbel"/>
                        </a:rPr>
                        <a:t>ere not</a:t>
                      </a:r>
                      <a:r>
                        <a:rPr sz="1000" dirty="0">
                          <a:latin typeface="Calibri" panose="020F0502020204030204" pitchFamily="34" charset="0"/>
                          <a:ea typeface="Corbel"/>
                          <a:cs typeface="Calibri" panose="020F0502020204030204" pitchFamily="34" charset="0"/>
                          <a:sym typeface="Corbel"/>
                        </a:rPr>
                        <a:t> mutually exclusive. </a:t>
                      </a:r>
                    </a:p>
                  </a:txBody>
                  <a:tcPr marL="0" marR="0" marT="0" marB="0" anchor="b" horzOverflow="overflow">
                    <a:lnL w="12700">
                      <a:miter lim="400000"/>
                    </a:lnL>
                    <a:lnR w="12700">
                      <a:miter lim="400000"/>
                    </a:lnR>
                    <a:lnT w="12700" cap="flat" cmpd="sng" algn="ctr">
                      <a:solidFill>
                        <a:schemeClr val="tx1"/>
                      </a:solidFill>
                      <a:prstDash val="solid"/>
                      <a:round/>
                      <a:headEnd type="none" w="med" len="med"/>
                      <a:tailEnd type="none" w="med" len="med"/>
                    </a:lnT>
                    <a:lnB w="12700">
                      <a:solidFill>
                        <a:srgbClr val="000000"/>
                      </a:solidFill>
                    </a:lnB>
                    <a:noFill/>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179528123"/>
                  </a:ext>
                </a:extLst>
              </a:tr>
            </a:tbl>
          </a:graphicData>
        </a:graphic>
      </p:graphicFrame>
    </p:spTree>
    <p:extLst>
      <p:ext uri="{BB962C8B-B14F-4D97-AF65-F5344CB8AC3E}">
        <p14:creationId xmlns:p14="http://schemas.microsoft.com/office/powerpoint/2010/main" val="259182144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latin typeface="Calibri" panose="020F0502020204030204" pitchFamily="34" charset="0"/>
                <a:cs typeface="Calibri" panose="020F0502020204030204" pitchFamily="34" charset="0"/>
              </a:rPr>
              <a:t>Data Sources Identifying Potential Recipients Primarily Police-Based</a:t>
            </a:r>
          </a:p>
        </p:txBody>
      </p:sp>
      <p:sp>
        <p:nvSpPr>
          <p:cNvPr id="3" name="Text Placeholder 2"/>
          <p:cNvSpPr>
            <a:spLocks noGrp="1"/>
          </p:cNvSpPr>
          <p:nvPr>
            <p:ph type="body" idx="1"/>
          </p:nvPr>
        </p:nvSpPr>
        <p:spPr>
          <a:xfrm>
            <a:off x="3739793" y="4542716"/>
            <a:ext cx="7798084" cy="1017919"/>
          </a:xfrm>
        </p:spPr>
        <p:txBody>
          <a:bodyPr>
            <a:normAutofit/>
          </a:bodyPr>
          <a:lstStyle/>
          <a:p>
            <a:pPr marL="0" indent="0">
              <a:spcBef>
                <a:spcPts val="600"/>
              </a:spcBef>
              <a:buClrTx/>
              <a:buNone/>
              <a:defRPr>
                <a:latin typeface="Corbel"/>
                <a:ea typeface="Corbel"/>
                <a:cs typeface="Corbel"/>
                <a:sym typeface="Corbel"/>
              </a:defRPr>
            </a:pPr>
            <a:r>
              <a:rPr lang="en-US" dirty="0">
                <a:solidFill>
                  <a:schemeClr val="tx1"/>
                </a:solidFill>
                <a:latin typeface="Calibri" panose="020F0502020204030204" pitchFamily="34" charset="0"/>
                <a:cs typeface="Calibri" panose="020F0502020204030204" pitchFamily="34" charset="0"/>
              </a:rPr>
              <a:t>Cr</a:t>
            </a:r>
            <a:r>
              <a:rPr lang="en-US" sz="2100" dirty="0">
                <a:solidFill>
                  <a:schemeClr val="tx1"/>
                </a:solidFill>
                <a:latin typeface="Calibri" panose="020F0502020204030204" pitchFamily="34" charset="0"/>
                <a:cs typeface="Calibri" panose="020F0502020204030204" pitchFamily="34" charset="0"/>
              </a:rPr>
              <a:t>itical Incident Management Systems (CIMS): web-based, real-time opioid overdose incident and follow-up database used by police </a:t>
            </a:r>
            <a:r>
              <a:rPr lang="en-US" sz="2100" dirty="0" smtClean="0">
                <a:solidFill>
                  <a:schemeClr val="tx1"/>
                </a:solidFill>
                <a:latin typeface="Calibri" panose="020F0502020204030204" pitchFamily="34" charset="0"/>
                <a:cs typeface="Calibri" panose="020F0502020204030204" pitchFamily="34" charset="0"/>
              </a:rPr>
              <a:t>departments in Massachusetts</a:t>
            </a:r>
            <a:endParaRPr lang="en-US" sz="2100" dirty="0">
              <a:solidFill>
                <a:schemeClr val="tx1"/>
              </a:solidFill>
              <a:latin typeface="Calibri" panose="020F0502020204030204" pitchFamily="34" charset="0"/>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79106040"/>
              </p:ext>
            </p:extLst>
          </p:nvPr>
        </p:nvGraphicFramePr>
        <p:xfrm>
          <a:off x="3739793" y="1092642"/>
          <a:ext cx="7798085" cy="2995528"/>
        </p:xfrm>
        <a:graphic>
          <a:graphicData uri="http://schemas.openxmlformats.org/drawingml/2006/table">
            <a:tbl>
              <a:tblPr firstRow="1">
                <a:tableStyleId>{4C3C2611-4C71-4FC5-86AE-919BDF0F9419}</a:tableStyleId>
              </a:tblPr>
              <a:tblGrid>
                <a:gridCol w="4652687">
                  <a:extLst>
                    <a:ext uri="{9D8B030D-6E8A-4147-A177-3AD203B41FA5}">
                      <a16:colId xmlns:a16="http://schemas.microsoft.com/office/drawing/2014/main" val="3202255832"/>
                    </a:ext>
                  </a:extLst>
                </a:gridCol>
                <a:gridCol w="1547102">
                  <a:extLst>
                    <a:ext uri="{9D8B030D-6E8A-4147-A177-3AD203B41FA5}">
                      <a16:colId xmlns:a16="http://schemas.microsoft.com/office/drawing/2014/main" val="4226034128"/>
                    </a:ext>
                  </a:extLst>
                </a:gridCol>
                <a:gridCol w="1598296">
                  <a:extLst>
                    <a:ext uri="{9D8B030D-6E8A-4147-A177-3AD203B41FA5}">
                      <a16:colId xmlns:a16="http://schemas.microsoft.com/office/drawing/2014/main" val="3864629646"/>
                    </a:ext>
                  </a:extLst>
                </a:gridCol>
              </a:tblGrid>
              <a:tr h="598894">
                <a:tc>
                  <a:txBody>
                    <a:bodyPr/>
                    <a:lstStyle/>
                    <a:p>
                      <a:pPr marL="0" marR="0" algn="l">
                        <a:lnSpc>
                          <a:spcPct val="107000"/>
                        </a:lnSpc>
                        <a:spcBef>
                          <a:spcPts val="600"/>
                        </a:spcBef>
                        <a:spcAft>
                          <a:spcPts val="600"/>
                        </a:spcAft>
                      </a:pPr>
                      <a:r>
                        <a:rPr lang="en-US" sz="1800" b="1" dirty="0">
                          <a:solidFill>
                            <a:schemeClr val="bg1"/>
                          </a:solidFill>
                          <a:effectLst/>
                          <a:latin typeface="+mj-lt"/>
                          <a:ea typeface="Calibri" panose="020F0502020204030204" pitchFamily="34" charset="0"/>
                        </a:rPr>
                        <a:t>Primary Data Source</a:t>
                      </a:r>
                    </a:p>
                  </a:txBody>
                  <a:tcPr marL="8890" marR="8890" marT="0" marB="0" anchor="b">
                    <a:lnL w="12700">
                      <a:miter lim="400000"/>
                    </a:lnL>
                    <a:lnR w="12700">
                      <a:noFill/>
                      <a:miter lim="400000"/>
                    </a:lnR>
                    <a:lnT w="12700">
                      <a:solidFill>
                        <a:srgbClr val="000000"/>
                      </a:solidFill>
                    </a:lnT>
                    <a:lnB w="12700" cap="flat" cmpd="sng" algn="ctr">
                      <a:solidFill>
                        <a:srgbClr val="000000"/>
                      </a:solidFill>
                      <a:prstDash val="solid"/>
                      <a:round/>
                      <a:headEnd type="none" w="med" len="med"/>
                      <a:tailEnd type="none" w="med" len="med"/>
                    </a:lnB>
                    <a:solidFill>
                      <a:srgbClr val="84ACB6"/>
                    </a:solidFill>
                  </a:tcPr>
                </a:tc>
                <a:tc>
                  <a:txBody>
                    <a:bodyPr/>
                    <a:lstStyle/>
                    <a:p>
                      <a:pPr marL="0" marR="13335" algn="ctr">
                        <a:lnSpc>
                          <a:spcPct val="107000"/>
                        </a:lnSpc>
                        <a:spcBef>
                          <a:spcPts val="0"/>
                        </a:spcBef>
                        <a:spcAft>
                          <a:spcPts val="0"/>
                        </a:spcAft>
                      </a:pPr>
                      <a:r>
                        <a:rPr lang="en-US" sz="1800" b="1" dirty="0" smtClean="0">
                          <a:effectLst/>
                          <a:latin typeface="+mj-lt"/>
                          <a:ea typeface="Calibri" panose="020F0502020204030204" pitchFamily="34" charset="0"/>
                        </a:rPr>
                        <a:t>Older</a:t>
                      </a:r>
                      <a:endParaRPr lang="en-US" sz="1800" b="1" dirty="0">
                        <a:effectLst/>
                        <a:latin typeface="+mj-lt"/>
                        <a:ea typeface="Calibri" panose="020F0502020204030204" pitchFamily="34" charset="0"/>
                      </a:endParaRPr>
                    </a:p>
                    <a:p>
                      <a:pPr marL="0" marR="13335" algn="ctr">
                        <a:lnSpc>
                          <a:spcPct val="107000"/>
                        </a:lnSpc>
                        <a:spcBef>
                          <a:spcPts val="0"/>
                        </a:spcBef>
                        <a:spcAft>
                          <a:spcPts val="0"/>
                        </a:spcAft>
                      </a:pPr>
                      <a:r>
                        <a:rPr lang="en-US" sz="1800" b="1" dirty="0">
                          <a:effectLst/>
                          <a:latin typeface="+mj-lt"/>
                          <a:ea typeface="Calibri" panose="020F0502020204030204" pitchFamily="34" charset="0"/>
                        </a:rPr>
                        <a:t>(N=160)</a:t>
                      </a:r>
                    </a:p>
                  </a:txBody>
                  <a:tcPr marL="8890" marR="8890" marT="0" marB="0" anchor="b">
                    <a:lnL w="12700">
                      <a:noFill/>
                      <a:miter lim="400000"/>
                    </a:lnL>
                    <a:lnR w="12700">
                      <a:noFill/>
                      <a:miter lim="400000"/>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ACB6"/>
                    </a:solidFill>
                  </a:tcPr>
                </a:tc>
                <a:tc>
                  <a:txBody>
                    <a:bodyPr/>
                    <a:lstStyle/>
                    <a:p>
                      <a:pPr marL="0" marR="13335" algn="ctr">
                        <a:lnSpc>
                          <a:spcPct val="107000"/>
                        </a:lnSpc>
                        <a:spcBef>
                          <a:spcPts val="0"/>
                        </a:spcBef>
                        <a:spcAft>
                          <a:spcPts val="0"/>
                        </a:spcAft>
                      </a:pPr>
                      <a:r>
                        <a:rPr lang="en-US" sz="1800" b="1" dirty="0" smtClean="0">
                          <a:effectLst/>
                          <a:latin typeface="+mj-lt"/>
                          <a:ea typeface="Calibri" panose="020F0502020204030204" pitchFamily="34" charset="0"/>
                        </a:rPr>
                        <a:t>Newer</a:t>
                      </a:r>
                      <a:endParaRPr lang="en-US" sz="1800" b="1" dirty="0">
                        <a:effectLst/>
                        <a:latin typeface="+mj-lt"/>
                        <a:ea typeface="Calibri" panose="020F0502020204030204" pitchFamily="34" charset="0"/>
                      </a:endParaRPr>
                    </a:p>
                    <a:p>
                      <a:pPr marL="0" marR="13335" algn="ctr">
                        <a:lnSpc>
                          <a:spcPct val="107000"/>
                        </a:lnSpc>
                        <a:spcBef>
                          <a:spcPts val="0"/>
                        </a:spcBef>
                        <a:spcAft>
                          <a:spcPts val="0"/>
                        </a:spcAft>
                      </a:pPr>
                      <a:r>
                        <a:rPr lang="en-US" sz="1800" b="1" dirty="0">
                          <a:effectLst/>
                          <a:latin typeface="+mj-lt"/>
                          <a:ea typeface="Calibri" panose="020F0502020204030204" pitchFamily="34" charset="0"/>
                        </a:rPr>
                        <a:t>(N=96)</a:t>
                      </a:r>
                    </a:p>
                  </a:txBody>
                  <a:tcPr marL="8890" marR="8890" marT="0" marB="0" anchor="b">
                    <a:lnL w="12700">
                      <a:noFill/>
                      <a:miter lim="400000"/>
                    </a:lnL>
                    <a:lnR w="12700">
                      <a:miter lim="400000"/>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ACB6"/>
                    </a:solidFill>
                  </a:tcPr>
                </a:tc>
                <a:extLst>
                  <a:ext uri="{0D108BD9-81ED-4DB2-BD59-A6C34878D82A}">
                    <a16:rowId xmlns:a16="http://schemas.microsoft.com/office/drawing/2014/main" val="3568177205"/>
                  </a:ext>
                </a:extLst>
              </a:tr>
              <a:tr h="299447">
                <a:tc>
                  <a:txBody>
                    <a:bodyPr/>
                    <a:lstStyle/>
                    <a:p>
                      <a:pPr marL="0" marR="0">
                        <a:lnSpc>
                          <a:spcPct val="107000"/>
                        </a:lnSpc>
                        <a:spcBef>
                          <a:spcPts val="0"/>
                        </a:spcBef>
                        <a:spcAft>
                          <a:spcPts val="0"/>
                        </a:spcAft>
                      </a:pPr>
                      <a:r>
                        <a:rPr lang="en-US" sz="1800" dirty="0">
                          <a:solidFill>
                            <a:srgbClr val="000000"/>
                          </a:solidFill>
                          <a:effectLst/>
                          <a:latin typeface="+mj-lt"/>
                          <a:ea typeface="Calibri" panose="020F0502020204030204" pitchFamily="34" charset="0"/>
                          <a:cs typeface="Calibri" panose="020F0502020204030204" pitchFamily="34" charset="0"/>
                        </a:rPr>
                        <a:t>911 call data from the police department</a:t>
                      </a:r>
                      <a:endParaRPr lang="en-US" sz="1800" dirty="0">
                        <a:effectLst/>
                        <a:latin typeface="+mj-lt"/>
                        <a:ea typeface="Calibri" panose="020F0502020204030204" pitchFamily="34" charset="0"/>
                        <a:cs typeface="Calibri" panose="020F0502020204030204" pitchFamily="34" charset="0"/>
                      </a:endParaRPr>
                    </a:p>
                  </a:txBody>
                  <a:tcPr marL="8890" marR="8890" marT="0" marB="0" anchor="b">
                    <a:lnL w="12700">
                      <a:miter lim="400000"/>
                    </a:lnL>
                    <a:lnR w="12700">
                      <a:miter lim="400000"/>
                    </a:lnR>
                    <a:lnT w="12700">
                      <a:solidFill>
                        <a:srgbClr val="000000"/>
                      </a:solidFill>
                    </a:lnT>
                    <a:lnB w="12700">
                      <a:noFill/>
                      <a:miter lim="400000"/>
                    </a:lnB>
                    <a:noFill/>
                  </a:tcPr>
                </a:tc>
                <a:tc>
                  <a:txBody>
                    <a:bodyPr/>
                    <a:lstStyle/>
                    <a:p>
                      <a:pPr marL="0" marR="45085" algn="ctr">
                        <a:lnSpc>
                          <a:spcPct val="107000"/>
                        </a:lnSpc>
                        <a:spcBef>
                          <a:spcPts val="0"/>
                        </a:spcBef>
                        <a:spcAft>
                          <a:spcPts val="0"/>
                        </a:spcAft>
                      </a:pPr>
                      <a:r>
                        <a:rPr lang="en-US" sz="1800" dirty="0" smtClean="0">
                          <a:solidFill>
                            <a:srgbClr val="000000"/>
                          </a:solidFill>
                          <a:effectLst/>
                          <a:latin typeface="+mj-lt"/>
                          <a:ea typeface="Calibri" panose="020F0502020204030204" pitchFamily="34" charset="0"/>
                          <a:cs typeface="Calibri" panose="020F0502020204030204" pitchFamily="34" charset="0"/>
                        </a:rPr>
                        <a:t>54%</a:t>
                      </a:r>
                      <a:endParaRPr lang="en-US" sz="1800" dirty="0">
                        <a:effectLst/>
                        <a:latin typeface="+mj-lt"/>
                        <a:ea typeface="Calibri" panose="020F0502020204030204" pitchFamily="34" charset="0"/>
                        <a:cs typeface="Calibri" panose="020F0502020204030204" pitchFamily="34" charset="0"/>
                      </a:endParaRPr>
                    </a:p>
                  </a:txBody>
                  <a:tcPr marL="8890" marR="8890" marT="0" marB="0">
                    <a:lnL w="12700">
                      <a:noFill/>
                      <a:miter lim="400000"/>
                    </a:lnL>
                    <a:lnR w="12700">
                      <a:noFill/>
                      <a:miter lim="400000"/>
                    </a:lnR>
                    <a:lnT w="12700" cap="flat" cmpd="sng" algn="ctr">
                      <a:solidFill>
                        <a:srgbClr val="000000"/>
                      </a:solidFill>
                      <a:prstDash val="solid"/>
                      <a:round/>
                      <a:headEnd type="none" w="med" len="med"/>
                      <a:tailEnd type="none" w="med" len="med"/>
                    </a:lnT>
                    <a:lnB w="12700">
                      <a:noFill/>
                      <a:miter lim="400000"/>
                    </a:lnB>
                    <a:noFill/>
                  </a:tcPr>
                </a:tc>
                <a:tc>
                  <a:txBody>
                    <a:bodyPr/>
                    <a:lstStyle/>
                    <a:p>
                      <a:pPr marL="0" marR="45085" algn="ctr">
                        <a:lnSpc>
                          <a:spcPct val="107000"/>
                        </a:lnSpc>
                        <a:spcBef>
                          <a:spcPts val="0"/>
                        </a:spcBef>
                        <a:spcAft>
                          <a:spcPts val="0"/>
                        </a:spcAft>
                      </a:pPr>
                      <a:r>
                        <a:rPr lang="en-US" sz="1800" dirty="0">
                          <a:effectLst/>
                          <a:latin typeface="+mj-lt"/>
                          <a:ea typeface="Calibri" panose="020F0502020204030204" pitchFamily="34" charset="0"/>
                          <a:cs typeface="Calibri" panose="020F0502020204030204" pitchFamily="34" charset="0"/>
                        </a:rPr>
                        <a:t>11%</a:t>
                      </a:r>
                    </a:p>
                  </a:txBody>
                  <a:tcPr marL="8890" marR="8890" marT="0" marB="0">
                    <a:lnL w="12700">
                      <a:noFill/>
                      <a:miter lim="400000"/>
                    </a:lnL>
                    <a:lnR w="12700">
                      <a:miter lim="400000"/>
                    </a:lnR>
                    <a:lnT w="12700" cap="flat" cmpd="sng" algn="ctr">
                      <a:solidFill>
                        <a:srgbClr val="000000"/>
                      </a:solidFill>
                      <a:prstDash val="solid"/>
                      <a:round/>
                      <a:headEnd type="none" w="med" len="med"/>
                      <a:tailEnd type="none" w="med" len="med"/>
                    </a:lnT>
                    <a:lnB w="12700">
                      <a:noFill/>
                      <a:miter lim="400000"/>
                    </a:lnB>
                    <a:noFill/>
                  </a:tcPr>
                </a:tc>
                <a:extLst>
                  <a:ext uri="{0D108BD9-81ED-4DB2-BD59-A6C34878D82A}">
                    <a16:rowId xmlns:a16="http://schemas.microsoft.com/office/drawing/2014/main" val="2780446046"/>
                  </a:ext>
                </a:extLst>
              </a:tr>
              <a:tr h="299447">
                <a:tc>
                  <a:txBody>
                    <a:bodyPr/>
                    <a:lstStyle/>
                    <a:p>
                      <a:pPr marL="0" marR="0">
                        <a:lnSpc>
                          <a:spcPct val="107000"/>
                        </a:lnSpc>
                        <a:spcBef>
                          <a:spcPts val="0"/>
                        </a:spcBef>
                        <a:spcAft>
                          <a:spcPts val="0"/>
                        </a:spcAft>
                      </a:pPr>
                      <a:r>
                        <a:rPr lang="en-US" sz="1800" dirty="0">
                          <a:effectLst/>
                          <a:latin typeface="+mj-lt"/>
                          <a:ea typeface="Calibri" panose="020F0502020204030204" pitchFamily="34" charset="0"/>
                          <a:cs typeface="Calibri" panose="020F0502020204030204" pitchFamily="34" charset="0"/>
                        </a:rPr>
                        <a:t>Critical Incident Management Systems (CIMS)</a:t>
                      </a:r>
                    </a:p>
                  </a:txBody>
                  <a:tcPr marL="8890" marR="8890" marT="0" marB="0" anchor="b">
                    <a:lnL w="12700">
                      <a:miter lim="400000"/>
                    </a:lnL>
                    <a:lnR w="12700">
                      <a:noFill/>
                      <a:miter lim="400000"/>
                    </a:lnR>
                    <a:lnT w="12700">
                      <a:miter lim="400000"/>
                    </a:lnT>
                    <a:lnB w="12700">
                      <a:noFill/>
                      <a:miter lim="400000"/>
                    </a:lnB>
                    <a:noFill/>
                  </a:tcPr>
                </a:tc>
                <a:tc>
                  <a:txBody>
                    <a:bodyPr/>
                    <a:lstStyle/>
                    <a:p>
                      <a:pPr marL="0" marR="45085" algn="ctr">
                        <a:lnSpc>
                          <a:spcPct val="107000"/>
                        </a:lnSpc>
                        <a:spcBef>
                          <a:spcPts val="0"/>
                        </a:spcBef>
                        <a:spcAft>
                          <a:spcPts val="0"/>
                        </a:spcAft>
                      </a:pPr>
                      <a:r>
                        <a:rPr lang="en-US" sz="1800" dirty="0" smtClean="0">
                          <a:effectLst/>
                          <a:latin typeface="+mj-lt"/>
                          <a:ea typeface="Calibri" panose="020F0502020204030204" pitchFamily="34" charset="0"/>
                          <a:cs typeface="Calibri" panose="020F0502020204030204" pitchFamily="34" charset="0"/>
                        </a:rPr>
                        <a:t>40%</a:t>
                      </a:r>
                      <a:endParaRPr lang="en-US" sz="1800" dirty="0">
                        <a:effectLst/>
                        <a:latin typeface="+mj-lt"/>
                        <a:ea typeface="Calibri" panose="020F0502020204030204" pitchFamily="34" charset="0"/>
                        <a:cs typeface="Calibri" panose="020F0502020204030204" pitchFamily="34" charset="0"/>
                      </a:endParaRPr>
                    </a:p>
                  </a:txBody>
                  <a:tcPr marL="8890" marR="8890" marT="0" marB="0">
                    <a:lnL w="12700">
                      <a:noFill/>
                      <a:miter lim="400000"/>
                    </a:lnL>
                    <a:lnR w="12700">
                      <a:noFill/>
                      <a:miter lim="400000"/>
                    </a:lnR>
                    <a:lnT w="12700">
                      <a:noFill/>
                      <a:miter lim="400000"/>
                    </a:lnT>
                    <a:lnB w="12700">
                      <a:noFill/>
                      <a:miter lim="400000"/>
                    </a:lnB>
                    <a:noFill/>
                  </a:tcPr>
                </a:tc>
                <a:tc>
                  <a:txBody>
                    <a:bodyPr/>
                    <a:lstStyle/>
                    <a:p>
                      <a:pPr marL="0" marR="45085" algn="ctr">
                        <a:lnSpc>
                          <a:spcPct val="107000"/>
                        </a:lnSpc>
                        <a:spcBef>
                          <a:spcPts val="0"/>
                        </a:spcBef>
                        <a:spcAft>
                          <a:spcPts val="0"/>
                        </a:spcAft>
                      </a:pPr>
                      <a:r>
                        <a:rPr lang="en-US" sz="1800" dirty="0">
                          <a:effectLst/>
                          <a:latin typeface="+mj-lt"/>
                          <a:ea typeface="Calibri" panose="020F0502020204030204" pitchFamily="34" charset="0"/>
                          <a:cs typeface="Calibri" panose="020F0502020204030204" pitchFamily="34" charset="0"/>
                        </a:rPr>
                        <a:t>89%</a:t>
                      </a:r>
                    </a:p>
                  </a:txBody>
                  <a:tcPr marL="8890" marR="8890" marT="0" marB="0">
                    <a:lnL w="12700">
                      <a:noFill/>
                      <a:miter lim="400000"/>
                    </a:lnL>
                    <a:lnR w="12700">
                      <a:miter lim="400000"/>
                    </a:lnR>
                    <a:lnT w="12700">
                      <a:noFill/>
                      <a:miter lim="400000"/>
                    </a:lnT>
                    <a:lnB w="12700">
                      <a:noFill/>
                      <a:miter lim="400000"/>
                    </a:lnB>
                    <a:noFill/>
                  </a:tcPr>
                </a:tc>
                <a:extLst>
                  <a:ext uri="{0D108BD9-81ED-4DB2-BD59-A6C34878D82A}">
                    <a16:rowId xmlns:a16="http://schemas.microsoft.com/office/drawing/2014/main" val="4178890451"/>
                  </a:ext>
                </a:extLst>
              </a:tr>
              <a:tr h="299447">
                <a:tc>
                  <a:txBody>
                    <a:bodyPr/>
                    <a:lstStyle/>
                    <a:p>
                      <a:pPr marL="0" marR="0">
                        <a:lnSpc>
                          <a:spcPct val="107000"/>
                        </a:lnSpc>
                        <a:spcBef>
                          <a:spcPts val="0"/>
                        </a:spcBef>
                        <a:spcAft>
                          <a:spcPts val="0"/>
                        </a:spcAft>
                      </a:pPr>
                      <a:r>
                        <a:rPr lang="en-US" sz="1800" dirty="0">
                          <a:solidFill>
                            <a:srgbClr val="000000"/>
                          </a:solidFill>
                          <a:effectLst/>
                          <a:latin typeface="+mj-lt"/>
                          <a:ea typeface="Calibri" panose="020F0502020204030204" pitchFamily="34" charset="0"/>
                          <a:cs typeface="Calibri" panose="020F0502020204030204" pitchFamily="34" charset="0"/>
                        </a:rPr>
                        <a:t>911 call data from EMS</a:t>
                      </a:r>
                      <a:endParaRPr lang="en-US" sz="1800" dirty="0">
                        <a:effectLst/>
                        <a:latin typeface="+mj-lt"/>
                        <a:ea typeface="Calibri" panose="020F0502020204030204" pitchFamily="34" charset="0"/>
                        <a:cs typeface="Calibri" panose="020F0502020204030204" pitchFamily="34" charset="0"/>
                      </a:endParaRPr>
                    </a:p>
                  </a:txBody>
                  <a:tcPr marL="8890" marR="8890" marT="0" marB="0" anchor="b">
                    <a:lnL w="12700">
                      <a:miter lim="400000"/>
                    </a:lnL>
                    <a:lnR w="12700">
                      <a:noFill/>
                      <a:miter lim="400000"/>
                    </a:lnR>
                    <a:lnT w="12700">
                      <a:noFill/>
                      <a:miter lim="400000"/>
                    </a:lnT>
                    <a:lnB w="12700">
                      <a:noFill/>
                      <a:miter lim="400000"/>
                    </a:lnB>
                    <a:noFill/>
                  </a:tcPr>
                </a:tc>
                <a:tc>
                  <a:txBody>
                    <a:bodyPr/>
                    <a:lstStyle/>
                    <a:p>
                      <a:pPr marL="0" marR="45085" algn="ctr">
                        <a:lnSpc>
                          <a:spcPct val="107000"/>
                        </a:lnSpc>
                        <a:spcBef>
                          <a:spcPts val="0"/>
                        </a:spcBef>
                        <a:spcAft>
                          <a:spcPts val="0"/>
                        </a:spcAft>
                      </a:pPr>
                      <a:r>
                        <a:rPr lang="en-US" sz="1800" dirty="0" smtClean="0">
                          <a:solidFill>
                            <a:srgbClr val="000000"/>
                          </a:solidFill>
                          <a:effectLst/>
                          <a:latin typeface="+mj-lt"/>
                          <a:ea typeface="Calibri" panose="020F0502020204030204" pitchFamily="34" charset="0"/>
                          <a:cs typeface="Calibri" panose="020F0502020204030204" pitchFamily="34" charset="0"/>
                        </a:rPr>
                        <a:t>2%</a:t>
                      </a:r>
                      <a:endParaRPr lang="en-US" sz="1800" dirty="0">
                        <a:effectLst/>
                        <a:latin typeface="+mj-lt"/>
                        <a:ea typeface="Calibri" panose="020F0502020204030204" pitchFamily="34" charset="0"/>
                        <a:cs typeface="Calibri" panose="020F0502020204030204" pitchFamily="34" charset="0"/>
                      </a:endParaRPr>
                    </a:p>
                  </a:txBody>
                  <a:tcPr marL="8890" marR="8890" marT="0" marB="0">
                    <a:lnL w="12700">
                      <a:noFill/>
                      <a:miter lim="400000"/>
                    </a:lnL>
                    <a:lnR w="12700">
                      <a:noFill/>
                      <a:miter lim="400000"/>
                    </a:lnR>
                    <a:lnT w="12700">
                      <a:noFill/>
                      <a:miter lim="400000"/>
                    </a:lnT>
                    <a:lnB w="12700">
                      <a:noFill/>
                      <a:miter lim="400000"/>
                    </a:lnB>
                    <a:noFill/>
                  </a:tcPr>
                </a:tc>
                <a:tc>
                  <a:txBody>
                    <a:bodyPr/>
                    <a:lstStyle/>
                    <a:p>
                      <a:pPr marL="0" marR="45085" algn="ctr">
                        <a:lnSpc>
                          <a:spcPct val="107000"/>
                        </a:lnSpc>
                        <a:spcBef>
                          <a:spcPts val="0"/>
                        </a:spcBef>
                        <a:spcAft>
                          <a:spcPts val="0"/>
                        </a:spcAft>
                      </a:pPr>
                      <a:r>
                        <a:rPr lang="en-US" sz="1800" dirty="0">
                          <a:effectLst/>
                          <a:latin typeface="+mj-lt"/>
                          <a:ea typeface="Calibri" panose="020F0502020204030204" pitchFamily="34" charset="0"/>
                          <a:cs typeface="Calibri" panose="020F0502020204030204" pitchFamily="34" charset="0"/>
                        </a:rPr>
                        <a:t>0%</a:t>
                      </a:r>
                    </a:p>
                  </a:txBody>
                  <a:tcPr marL="8890" marR="8890" marT="0" marB="0">
                    <a:lnL w="12700">
                      <a:noFill/>
                      <a:miter lim="400000"/>
                    </a:lnL>
                    <a:lnR w="12700">
                      <a:miter lim="400000"/>
                    </a:lnR>
                    <a:lnT w="12700">
                      <a:noFill/>
                      <a:miter lim="400000"/>
                    </a:lnT>
                    <a:lnB w="12700">
                      <a:noFill/>
                      <a:miter lim="400000"/>
                    </a:lnB>
                    <a:noFill/>
                  </a:tcPr>
                </a:tc>
                <a:extLst>
                  <a:ext uri="{0D108BD9-81ED-4DB2-BD59-A6C34878D82A}">
                    <a16:rowId xmlns:a16="http://schemas.microsoft.com/office/drawing/2014/main" val="1158616471"/>
                  </a:ext>
                </a:extLst>
              </a:tr>
              <a:tr h="299447">
                <a:tc>
                  <a:txBody>
                    <a:bodyPr/>
                    <a:lstStyle/>
                    <a:p>
                      <a:pPr marL="0" marR="0">
                        <a:lnSpc>
                          <a:spcPct val="107000"/>
                        </a:lnSpc>
                        <a:spcBef>
                          <a:spcPts val="0"/>
                        </a:spcBef>
                        <a:spcAft>
                          <a:spcPts val="0"/>
                        </a:spcAft>
                      </a:pPr>
                      <a:r>
                        <a:rPr lang="en-US" sz="1800" strike="noStrike" dirty="0">
                          <a:effectLst/>
                          <a:latin typeface="+mj-lt"/>
                          <a:ea typeface="Calibri" panose="020F0502020204030204" pitchFamily="34" charset="0"/>
                          <a:cs typeface="Calibri" panose="020F0502020204030204" pitchFamily="34" charset="0"/>
                        </a:rPr>
                        <a:t>Other</a:t>
                      </a:r>
                      <a:r>
                        <a:rPr lang="en-US" sz="1800" strike="noStrike" baseline="0" dirty="0">
                          <a:effectLst/>
                          <a:latin typeface="+mj-lt"/>
                          <a:ea typeface="Calibri" panose="020F0502020204030204" pitchFamily="34" charset="0"/>
                          <a:cs typeface="Calibri" panose="020F0502020204030204" pitchFamily="34" charset="0"/>
                        </a:rPr>
                        <a:t> data from the police department</a:t>
                      </a:r>
                      <a:endParaRPr lang="en-US" sz="1800" strike="noStrike" dirty="0">
                        <a:effectLst/>
                        <a:latin typeface="+mj-lt"/>
                        <a:ea typeface="Calibri" panose="020F0502020204030204" pitchFamily="34" charset="0"/>
                        <a:cs typeface="Calibri" panose="020F0502020204030204" pitchFamily="34" charset="0"/>
                      </a:endParaRPr>
                    </a:p>
                  </a:txBody>
                  <a:tcPr marL="8890" marR="8890" marT="0" marB="0" anchor="b">
                    <a:lnL w="12700">
                      <a:miter lim="400000"/>
                    </a:lnL>
                    <a:lnR w="12700">
                      <a:noFill/>
                      <a:miter lim="400000"/>
                    </a:lnR>
                    <a:lnT w="12700">
                      <a:noFill/>
                      <a:miter lim="400000"/>
                    </a:lnT>
                    <a:lnB w="12700">
                      <a:noFill/>
                      <a:miter lim="400000"/>
                    </a:lnB>
                    <a:noFill/>
                  </a:tcPr>
                </a:tc>
                <a:tc>
                  <a:txBody>
                    <a:bodyPr/>
                    <a:lstStyle/>
                    <a:p>
                      <a:pPr marL="0" marR="45085" algn="ctr">
                        <a:lnSpc>
                          <a:spcPct val="107000"/>
                        </a:lnSpc>
                        <a:spcBef>
                          <a:spcPts val="0"/>
                        </a:spcBef>
                        <a:spcAft>
                          <a:spcPts val="0"/>
                        </a:spcAft>
                      </a:pPr>
                      <a:r>
                        <a:rPr lang="en-US" sz="1800" strike="noStrike" dirty="0" smtClean="0">
                          <a:solidFill>
                            <a:srgbClr val="000000"/>
                          </a:solidFill>
                          <a:effectLst/>
                          <a:latin typeface="+mj-lt"/>
                          <a:ea typeface="Calibri" panose="020F0502020204030204" pitchFamily="34" charset="0"/>
                          <a:cs typeface="Calibri" panose="020F0502020204030204" pitchFamily="34" charset="0"/>
                        </a:rPr>
                        <a:t>2%</a:t>
                      </a:r>
                      <a:endParaRPr lang="en-US" sz="1800" strike="noStrike" dirty="0">
                        <a:effectLst/>
                        <a:latin typeface="+mj-lt"/>
                        <a:ea typeface="Calibri" panose="020F0502020204030204" pitchFamily="34" charset="0"/>
                        <a:cs typeface="Calibri" panose="020F0502020204030204" pitchFamily="34" charset="0"/>
                      </a:endParaRPr>
                    </a:p>
                  </a:txBody>
                  <a:tcPr marL="8890" marR="8890" marT="0" marB="0">
                    <a:lnL w="12700">
                      <a:noFill/>
                      <a:miter lim="400000"/>
                    </a:lnL>
                    <a:lnR w="12700">
                      <a:noFill/>
                      <a:miter lim="400000"/>
                    </a:lnR>
                    <a:lnT w="12700">
                      <a:noFill/>
                      <a:miter lim="400000"/>
                    </a:lnT>
                    <a:lnB w="12700">
                      <a:noFill/>
                      <a:miter lim="400000"/>
                    </a:lnB>
                    <a:noFill/>
                  </a:tcPr>
                </a:tc>
                <a:tc>
                  <a:txBody>
                    <a:bodyPr/>
                    <a:lstStyle/>
                    <a:p>
                      <a:pPr marL="0" marR="45085" algn="ctr">
                        <a:lnSpc>
                          <a:spcPct val="107000"/>
                        </a:lnSpc>
                        <a:spcBef>
                          <a:spcPts val="0"/>
                        </a:spcBef>
                        <a:spcAft>
                          <a:spcPts val="0"/>
                        </a:spcAft>
                      </a:pPr>
                      <a:r>
                        <a:rPr lang="en-US" sz="1800" strike="noStrike" dirty="0">
                          <a:effectLst/>
                          <a:latin typeface="+mj-lt"/>
                          <a:ea typeface="Calibri" panose="020F0502020204030204" pitchFamily="34" charset="0"/>
                          <a:cs typeface="Calibri" panose="020F0502020204030204" pitchFamily="34" charset="0"/>
                        </a:rPr>
                        <a:t>0%</a:t>
                      </a:r>
                    </a:p>
                  </a:txBody>
                  <a:tcPr marL="8890" marR="8890" marT="0" marB="0">
                    <a:lnL w="12700">
                      <a:noFill/>
                      <a:miter lim="400000"/>
                    </a:lnL>
                    <a:lnR w="12700">
                      <a:miter lim="400000"/>
                    </a:lnR>
                    <a:lnT w="12700">
                      <a:noFill/>
                      <a:miter lim="400000"/>
                    </a:lnT>
                    <a:lnB w="12700">
                      <a:noFill/>
                      <a:miter lim="400000"/>
                    </a:lnB>
                    <a:noFill/>
                  </a:tcPr>
                </a:tc>
                <a:extLst>
                  <a:ext uri="{0D108BD9-81ED-4DB2-BD59-A6C34878D82A}">
                    <a16:rowId xmlns:a16="http://schemas.microsoft.com/office/drawing/2014/main" val="3724359780"/>
                  </a:ext>
                </a:extLst>
              </a:tr>
              <a:tr h="299447">
                <a:tc>
                  <a:txBody>
                    <a:bodyPr/>
                    <a:lstStyle/>
                    <a:p>
                      <a:pPr marL="0" marR="0">
                        <a:lnSpc>
                          <a:spcPct val="107000"/>
                        </a:lnSpc>
                        <a:spcBef>
                          <a:spcPts val="0"/>
                        </a:spcBef>
                        <a:spcAft>
                          <a:spcPts val="0"/>
                        </a:spcAft>
                      </a:pPr>
                      <a:r>
                        <a:rPr lang="en-US" sz="1800" dirty="0">
                          <a:effectLst/>
                          <a:latin typeface="+mj-lt"/>
                          <a:ea typeface="Calibri" panose="020F0502020204030204" pitchFamily="34" charset="0"/>
                          <a:cs typeface="Calibri" panose="020F0502020204030204" pitchFamily="34" charset="0"/>
                        </a:rPr>
                        <a:t>Local hospital emergency department data</a:t>
                      </a:r>
                    </a:p>
                  </a:txBody>
                  <a:tcPr marL="8890" marR="8890" marT="0" marB="0" anchor="b">
                    <a:lnL w="12700">
                      <a:miter lim="400000"/>
                    </a:lnL>
                    <a:lnR w="12700">
                      <a:noFill/>
                      <a:miter lim="400000"/>
                    </a:lnR>
                    <a:lnT w="12700">
                      <a:noFill/>
                      <a:miter lim="400000"/>
                    </a:lnT>
                    <a:lnB w="12700">
                      <a:noFill/>
                      <a:miter lim="400000"/>
                    </a:lnB>
                    <a:noFill/>
                  </a:tcPr>
                </a:tc>
                <a:tc>
                  <a:txBody>
                    <a:bodyPr/>
                    <a:lstStyle/>
                    <a:p>
                      <a:pPr marL="0" marR="45085" algn="ctr">
                        <a:lnSpc>
                          <a:spcPct val="107000"/>
                        </a:lnSpc>
                        <a:spcBef>
                          <a:spcPts val="0"/>
                        </a:spcBef>
                        <a:spcAft>
                          <a:spcPts val="0"/>
                        </a:spcAft>
                      </a:pPr>
                      <a:r>
                        <a:rPr lang="en-US" sz="1800" dirty="0" smtClean="0">
                          <a:effectLst/>
                          <a:latin typeface="+mj-lt"/>
                          <a:ea typeface="Calibri" panose="020F0502020204030204" pitchFamily="34" charset="0"/>
                          <a:cs typeface="Calibri" panose="020F0502020204030204" pitchFamily="34" charset="0"/>
                        </a:rPr>
                        <a:t>1%</a:t>
                      </a:r>
                      <a:endParaRPr lang="en-US" sz="1800" dirty="0">
                        <a:effectLst/>
                        <a:latin typeface="+mj-lt"/>
                        <a:ea typeface="Calibri" panose="020F0502020204030204" pitchFamily="34" charset="0"/>
                        <a:cs typeface="Calibri" panose="020F0502020204030204" pitchFamily="34" charset="0"/>
                      </a:endParaRPr>
                    </a:p>
                  </a:txBody>
                  <a:tcPr marL="8890" marR="8890" marT="0" marB="0">
                    <a:lnL w="12700">
                      <a:noFill/>
                      <a:miter lim="400000"/>
                    </a:lnL>
                    <a:lnR w="12700">
                      <a:noFill/>
                      <a:miter lim="400000"/>
                    </a:lnR>
                    <a:lnT w="12700">
                      <a:noFill/>
                      <a:miter lim="400000"/>
                    </a:lnT>
                    <a:lnB w="12700">
                      <a:noFill/>
                      <a:miter lim="400000"/>
                    </a:lnB>
                    <a:noFill/>
                  </a:tcPr>
                </a:tc>
                <a:tc>
                  <a:txBody>
                    <a:bodyPr/>
                    <a:lstStyle/>
                    <a:p>
                      <a:pPr marL="0" marR="45085" algn="ctr">
                        <a:lnSpc>
                          <a:spcPct val="107000"/>
                        </a:lnSpc>
                        <a:spcBef>
                          <a:spcPts val="0"/>
                        </a:spcBef>
                        <a:spcAft>
                          <a:spcPts val="0"/>
                        </a:spcAft>
                      </a:pPr>
                      <a:r>
                        <a:rPr lang="en-US" sz="1800" dirty="0">
                          <a:effectLst/>
                          <a:latin typeface="+mj-lt"/>
                          <a:ea typeface="Calibri" panose="020F0502020204030204" pitchFamily="34" charset="0"/>
                          <a:cs typeface="Calibri" panose="020F0502020204030204" pitchFamily="34" charset="0"/>
                        </a:rPr>
                        <a:t>0%</a:t>
                      </a:r>
                    </a:p>
                  </a:txBody>
                  <a:tcPr marL="8890" marR="8890" marT="0" marB="0">
                    <a:lnL w="12700">
                      <a:noFill/>
                      <a:miter lim="400000"/>
                    </a:lnL>
                    <a:lnR w="12700">
                      <a:miter lim="400000"/>
                    </a:lnR>
                    <a:lnT w="12700">
                      <a:noFill/>
                      <a:miter lim="400000"/>
                    </a:lnT>
                    <a:lnB w="12700">
                      <a:noFill/>
                      <a:miter lim="400000"/>
                    </a:lnB>
                    <a:noFill/>
                  </a:tcPr>
                </a:tc>
                <a:extLst>
                  <a:ext uri="{0D108BD9-81ED-4DB2-BD59-A6C34878D82A}">
                    <a16:rowId xmlns:a16="http://schemas.microsoft.com/office/drawing/2014/main" val="1056683730"/>
                  </a:ext>
                </a:extLst>
              </a:tr>
              <a:tr h="299447">
                <a:tc>
                  <a:txBody>
                    <a:bodyPr/>
                    <a:lstStyle/>
                    <a:p>
                      <a:pPr marL="0" marR="0">
                        <a:lnSpc>
                          <a:spcPct val="107000"/>
                        </a:lnSpc>
                        <a:spcBef>
                          <a:spcPts val="0"/>
                        </a:spcBef>
                        <a:spcAft>
                          <a:spcPts val="0"/>
                        </a:spcAft>
                      </a:pPr>
                      <a:r>
                        <a:rPr lang="en-US" sz="1800" dirty="0">
                          <a:solidFill>
                            <a:srgbClr val="000000"/>
                          </a:solidFill>
                          <a:effectLst/>
                          <a:latin typeface="+mj-lt"/>
                          <a:ea typeface="Calibri" panose="020F0502020204030204" pitchFamily="34" charset="0"/>
                          <a:cs typeface="Calibri" panose="020F0502020204030204" pitchFamily="34" charset="0"/>
                        </a:rPr>
                        <a:t>911 call data from the fire department</a:t>
                      </a:r>
                      <a:endParaRPr lang="en-US" sz="1800" dirty="0">
                        <a:effectLst/>
                        <a:latin typeface="+mj-lt"/>
                        <a:ea typeface="Calibri" panose="020F0502020204030204" pitchFamily="34" charset="0"/>
                        <a:cs typeface="Calibri" panose="020F0502020204030204" pitchFamily="34" charset="0"/>
                      </a:endParaRPr>
                    </a:p>
                  </a:txBody>
                  <a:tcPr marL="8890" marR="8890" marT="0" marB="0" anchor="b">
                    <a:lnL w="12700">
                      <a:miter lim="400000"/>
                    </a:lnL>
                    <a:lnR w="12700">
                      <a:noFill/>
                      <a:miter lim="400000"/>
                    </a:lnR>
                    <a:lnT w="12700">
                      <a:noFill/>
                      <a:miter lim="400000"/>
                    </a:lnT>
                    <a:lnB w="12700">
                      <a:noFill/>
                      <a:miter lim="400000"/>
                    </a:lnB>
                    <a:noFill/>
                  </a:tcPr>
                </a:tc>
                <a:tc>
                  <a:txBody>
                    <a:bodyPr/>
                    <a:lstStyle/>
                    <a:p>
                      <a:pPr marL="0" marR="45085" algn="ctr">
                        <a:lnSpc>
                          <a:spcPct val="107000"/>
                        </a:lnSpc>
                        <a:spcBef>
                          <a:spcPts val="0"/>
                        </a:spcBef>
                        <a:spcAft>
                          <a:spcPts val="0"/>
                        </a:spcAft>
                      </a:pPr>
                      <a:r>
                        <a:rPr lang="en-US" sz="1800" dirty="0" smtClean="0">
                          <a:solidFill>
                            <a:srgbClr val="000000"/>
                          </a:solidFill>
                          <a:effectLst/>
                          <a:latin typeface="+mj-lt"/>
                          <a:ea typeface="Calibri" panose="020F0502020204030204" pitchFamily="34" charset="0"/>
                          <a:cs typeface="Calibri" panose="020F0502020204030204" pitchFamily="34" charset="0"/>
                        </a:rPr>
                        <a:t>0.5%</a:t>
                      </a:r>
                      <a:endParaRPr lang="en-US" sz="1800" dirty="0">
                        <a:effectLst/>
                        <a:latin typeface="+mj-lt"/>
                        <a:ea typeface="Calibri" panose="020F0502020204030204" pitchFamily="34" charset="0"/>
                        <a:cs typeface="Calibri" panose="020F0502020204030204" pitchFamily="34" charset="0"/>
                      </a:endParaRPr>
                    </a:p>
                  </a:txBody>
                  <a:tcPr marL="8890" marR="8890" marT="0" marB="0">
                    <a:lnL w="12700">
                      <a:noFill/>
                      <a:miter lim="400000"/>
                    </a:lnL>
                    <a:lnR w="12700">
                      <a:noFill/>
                      <a:miter lim="400000"/>
                    </a:lnR>
                    <a:lnT w="12700">
                      <a:noFill/>
                      <a:miter lim="400000"/>
                    </a:lnT>
                    <a:lnB w="12700">
                      <a:noFill/>
                      <a:miter lim="400000"/>
                    </a:lnB>
                    <a:noFill/>
                  </a:tcPr>
                </a:tc>
                <a:tc>
                  <a:txBody>
                    <a:bodyPr/>
                    <a:lstStyle/>
                    <a:p>
                      <a:pPr marL="0" marR="45085" algn="ctr">
                        <a:lnSpc>
                          <a:spcPct val="107000"/>
                        </a:lnSpc>
                        <a:spcBef>
                          <a:spcPts val="0"/>
                        </a:spcBef>
                        <a:spcAft>
                          <a:spcPts val="0"/>
                        </a:spcAft>
                      </a:pPr>
                      <a:r>
                        <a:rPr lang="en-US" sz="1800" dirty="0">
                          <a:effectLst/>
                          <a:latin typeface="+mj-lt"/>
                          <a:ea typeface="Calibri" panose="020F0502020204030204" pitchFamily="34" charset="0"/>
                          <a:cs typeface="Calibri" panose="020F0502020204030204" pitchFamily="34" charset="0"/>
                        </a:rPr>
                        <a:t>0%</a:t>
                      </a:r>
                    </a:p>
                  </a:txBody>
                  <a:tcPr marL="8890" marR="8890" marT="0" marB="0">
                    <a:lnL w="12700">
                      <a:noFill/>
                      <a:miter lim="400000"/>
                    </a:lnL>
                    <a:lnR w="12700">
                      <a:miter lim="400000"/>
                    </a:lnR>
                    <a:lnT w="12700">
                      <a:noFill/>
                      <a:miter lim="400000"/>
                    </a:lnT>
                    <a:lnB w="12700">
                      <a:noFill/>
                      <a:miter lim="400000"/>
                    </a:lnB>
                    <a:noFill/>
                  </a:tcPr>
                </a:tc>
                <a:extLst>
                  <a:ext uri="{0D108BD9-81ED-4DB2-BD59-A6C34878D82A}">
                    <a16:rowId xmlns:a16="http://schemas.microsoft.com/office/drawing/2014/main" val="3948974056"/>
                  </a:ext>
                </a:extLst>
              </a:tr>
              <a:tr h="221934">
                <a:tc>
                  <a:txBody>
                    <a:bodyPr/>
                    <a:lstStyle/>
                    <a:p>
                      <a:pPr marL="0" marR="0">
                        <a:lnSpc>
                          <a:spcPct val="107000"/>
                        </a:lnSpc>
                        <a:spcBef>
                          <a:spcPts val="0"/>
                        </a:spcBef>
                        <a:spcAft>
                          <a:spcPts val="0"/>
                        </a:spcAft>
                      </a:pPr>
                      <a:r>
                        <a:rPr lang="en-US" sz="1800" dirty="0">
                          <a:effectLst/>
                          <a:latin typeface="+mj-lt"/>
                          <a:ea typeface="Calibri" panose="020F0502020204030204" pitchFamily="34" charset="0"/>
                          <a:cs typeface="Calibri" panose="020F0502020204030204" pitchFamily="34" charset="0"/>
                        </a:rPr>
                        <a:t>Interagency community </a:t>
                      </a:r>
                      <a:r>
                        <a:rPr lang="en-US" sz="1800" dirty="0" smtClean="0">
                          <a:effectLst/>
                          <a:latin typeface="+mj-lt"/>
                          <a:ea typeface="Calibri" panose="020F0502020204030204" pitchFamily="34" charset="0"/>
                          <a:cs typeface="Calibri" panose="020F0502020204030204" pitchFamily="34" charset="0"/>
                        </a:rPr>
                        <a:t>group</a:t>
                      </a:r>
                      <a:endParaRPr lang="en-US" sz="1800" dirty="0">
                        <a:effectLst/>
                        <a:latin typeface="+mj-lt"/>
                        <a:ea typeface="Calibri" panose="020F0502020204030204" pitchFamily="34" charset="0"/>
                        <a:cs typeface="Calibri" panose="020F0502020204030204" pitchFamily="34" charset="0"/>
                      </a:endParaRPr>
                    </a:p>
                  </a:txBody>
                  <a:tcPr marL="8890" marR="8890" marT="0" marB="0" anchor="b">
                    <a:lnL w="12700">
                      <a:miter lim="400000"/>
                    </a:lnL>
                    <a:lnR w="12700">
                      <a:noFill/>
                      <a:miter lim="400000"/>
                    </a:lnR>
                    <a:lnT w="12700">
                      <a:noFill/>
                      <a:miter lim="400000"/>
                    </a:lnT>
                    <a:lnB w="12700" cap="flat" cmpd="sng" algn="ctr">
                      <a:solidFill>
                        <a:schemeClr val="tx1"/>
                      </a:solidFill>
                      <a:prstDash val="solid"/>
                      <a:round/>
                      <a:headEnd type="none" w="med" len="med"/>
                      <a:tailEnd type="none" w="med" len="med"/>
                    </a:lnB>
                    <a:noFill/>
                  </a:tcPr>
                </a:tc>
                <a:tc>
                  <a:txBody>
                    <a:bodyPr/>
                    <a:lstStyle/>
                    <a:p>
                      <a:pPr marL="0" marR="45085" algn="ctr">
                        <a:lnSpc>
                          <a:spcPct val="107000"/>
                        </a:lnSpc>
                        <a:spcBef>
                          <a:spcPts val="0"/>
                        </a:spcBef>
                        <a:spcAft>
                          <a:spcPts val="0"/>
                        </a:spcAft>
                      </a:pPr>
                      <a:r>
                        <a:rPr lang="en-US" sz="1800" dirty="0" smtClean="0">
                          <a:effectLst/>
                          <a:latin typeface="+mj-lt"/>
                          <a:ea typeface="Calibri" panose="020F0502020204030204" pitchFamily="34" charset="0"/>
                          <a:cs typeface="Calibri" panose="020F0502020204030204" pitchFamily="34" charset="0"/>
                        </a:rPr>
                        <a:t>0.5%</a:t>
                      </a:r>
                      <a:endParaRPr lang="en-US" sz="1800" dirty="0">
                        <a:effectLst/>
                        <a:latin typeface="+mj-lt"/>
                        <a:ea typeface="Calibri" panose="020F0502020204030204" pitchFamily="34" charset="0"/>
                        <a:cs typeface="Calibri" panose="020F0502020204030204" pitchFamily="34" charset="0"/>
                      </a:endParaRPr>
                    </a:p>
                  </a:txBody>
                  <a:tcPr marL="8890" marR="8890" marT="0" marB="0">
                    <a:lnL w="12700">
                      <a:noFill/>
                      <a:miter lim="400000"/>
                    </a:lnL>
                    <a:lnR w="12700">
                      <a:noFill/>
                      <a:miter lim="400000"/>
                    </a:lnR>
                    <a:lnT w="12700">
                      <a:noFill/>
                      <a:miter lim="400000"/>
                    </a:lnT>
                    <a:lnB w="12700" cap="flat" cmpd="sng" algn="ctr">
                      <a:solidFill>
                        <a:schemeClr val="tx1"/>
                      </a:solidFill>
                      <a:prstDash val="solid"/>
                      <a:round/>
                      <a:headEnd type="none" w="med" len="med"/>
                      <a:tailEnd type="none" w="med" len="med"/>
                    </a:lnB>
                    <a:noFill/>
                  </a:tcPr>
                </a:tc>
                <a:tc>
                  <a:txBody>
                    <a:bodyPr/>
                    <a:lstStyle/>
                    <a:p>
                      <a:pPr marL="0" marR="45085" algn="ctr">
                        <a:lnSpc>
                          <a:spcPct val="107000"/>
                        </a:lnSpc>
                        <a:spcBef>
                          <a:spcPts val="0"/>
                        </a:spcBef>
                        <a:spcAft>
                          <a:spcPts val="0"/>
                        </a:spcAft>
                      </a:pPr>
                      <a:r>
                        <a:rPr lang="en-US" sz="1800" dirty="0">
                          <a:effectLst/>
                          <a:latin typeface="+mj-lt"/>
                          <a:ea typeface="Calibri" panose="020F0502020204030204" pitchFamily="34" charset="0"/>
                          <a:cs typeface="Calibri" panose="020F0502020204030204" pitchFamily="34" charset="0"/>
                        </a:rPr>
                        <a:t>0%</a:t>
                      </a:r>
                    </a:p>
                  </a:txBody>
                  <a:tcPr marL="8890" marR="8890" marT="0" marB="0">
                    <a:lnL w="12700">
                      <a:noFill/>
                      <a:miter lim="400000"/>
                    </a:lnL>
                    <a:lnR w="12700">
                      <a:miter lim="400000"/>
                    </a:lnR>
                    <a:lnT w="12700">
                      <a:noFill/>
                      <a:miter lim="400000"/>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6008824"/>
                  </a:ext>
                </a:extLst>
              </a:tr>
              <a:tr h="306455">
                <a:tc gridSpan="3">
                  <a:txBody>
                    <a:bodyPr/>
                    <a:lstStyle/>
                    <a:p>
                      <a:pPr>
                        <a:lnSpc>
                          <a:spcPct val="107000"/>
                        </a:lnSpc>
                      </a:pPr>
                      <a:r>
                        <a:rPr sz="1000" dirty="0">
                          <a:latin typeface="Calibri" panose="020F0502020204030204" pitchFamily="34" charset="0"/>
                          <a:ea typeface="Corbel"/>
                          <a:cs typeface="Calibri" panose="020F0502020204030204" pitchFamily="34" charset="0"/>
                          <a:sym typeface="Corbel"/>
                        </a:rPr>
                        <a:t>*Response categories w</a:t>
                      </a:r>
                      <a:r>
                        <a:rPr lang="en-US" sz="1000" dirty="0">
                          <a:latin typeface="Calibri" panose="020F0502020204030204" pitchFamily="34" charset="0"/>
                          <a:ea typeface="Corbel"/>
                          <a:cs typeface="Calibri" panose="020F0502020204030204" pitchFamily="34" charset="0"/>
                          <a:sym typeface="Corbel"/>
                        </a:rPr>
                        <a:t>ere</a:t>
                      </a:r>
                      <a:r>
                        <a:rPr sz="1000" dirty="0">
                          <a:latin typeface="Calibri" panose="020F0502020204030204" pitchFamily="34" charset="0"/>
                          <a:ea typeface="Corbel"/>
                          <a:cs typeface="Calibri" panose="020F0502020204030204" pitchFamily="34" charset="0"/>
                          <a:sym typeface="Corbel"/>
                        </a:rPr>
                        <a:t> mutually exclusive. </a:t>
                      </a:r>
                      <a:endParaRPr lang="en-US" sz="1000" baseline="0" dirty="0">
                        <a:latin typeface="Calibri" panose="020F0502020204030204" pitchFamily="34" charset="0"/>
                        <a:ea typeface="Corbel"/>
                        <a:cs typeface="Calibri" panose="020F0502020204030204" pitchFamily="34" charset="0"/>
                        <a:sym typeface="Corbel"/>
                      </a:endParaRPr>
                    </a:p>
                  </a:txBody>
                  <a:tcPr marL="0" marR="0" marT="0" marB="0" anchor="b" horzOverflow="overflow">
                    <a:lnL w="12700">
                      <a:miter lim="400000"/>
                    </a:lnL>
                    <a:lnR w="12700">
                      <a:miter lim="400000"/>
                    </a:lnR>
                    <a:lnT w="12700" cap="flat" cmpd="sng" algn="ctr">
                      <a:solidFill>
                        <a:schemeClr val="tx1"/>
                      </a:solidFill>
                      <a:prstDash val="solid"/>
                      <a:round/>
                      <a:headEnd type="none" w="med" len="med"/>
                      <a:tailEnd type="none" w="med" len="med"/>
                    </a:lnT>
                    <a:lnB w="12700">
                      <a:solidFill>
                        <a:srgbClr val="000000"/>
                      </a:solidFill>
                    </a:lnB>
                    <a:noFill/>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179528123"/>
                  </a:ext>
                </a:extLst>
              </a:tr>
            </a:tbl>
          </a:graphicData>
        </a:graphic>
      </p:graphicFrame>
    </p:spTree>
    <p:extLst>
      <p:ext uri="{BB962C8B-B14F-4D97-AF65-F5344CB8AC3E}">
        <p14:creationId xmlns:p14="http://schemas.microsoft.com/office/powerpoint/2010/main" val="809301234"/>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Title 1"/>
          <p:cNvSpPr txBox="1">
            <a:spLocks noGrp="1"/>
          </p:cNvSpPr>
          <p:nvPr>
            <p:ph type="title"/>
          </p:nvPr>
        </p:nvSpPr>
        <p:spPr>
          <a:xfrm>
            <a:off x="252918" y="1123836"/>
            <a:ext cx="2947484" cy="4601185"/>
          </a:xfrm>
          <a:prstGeom prst="rect">
            <a:avLst/>
          </a:prstGeom>
        </p:spPr>
        <p:txBody>
          <a:bodyPr/>
          <a:lstStyle>
            <a:lvl1pPr algn="ctr">
              <a:defRPr spc="-100"/>
            </a:lvl1pPr>
          </a:lstStyle>
          <a:p>
            <a:r>
              <a:rPr lang="en-US" dirty="0">
                <a:latin typeface="+mj-lt"/>
              </a:rPr>
              <a:t>Variation in Wide Spread of Services Offered</a:t>
            </a:r>
            <a:endParaRPr dirty="0">
              <a:latin typeface="+mj-lt"/>
            </a:endParaRPr>
          </a:p>
        </p:txBody>
      </p:sp>
      <p:graphicFrame>
        <p:nvGraphicFramePr>
          <p:cNvPr id="5" name="Chart 4"/>
          <p:cNvGraphicFramePr>
            <a:graphicFrameLocks/>
          </p:cNvGraphicFramePr>
          <p:nvPr>
            <p:extLst>
              <p:ext uri="{D42A27DB-BD31-4B8C-83A1-F6EECF244321}">
                <p14:modId xmlns:p14="http://schemas.microsoft.com/office/powerpoint/2010/main" val="1530839438"/>
              </p:ext>
            </p:extLst>
          </p:nvPr>
        </p:nvGraphicFramePr>
        <p:xfrm>
          <a:off x="3702983" y="647343"/>
          <a:ext cx="7080628"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566983824"/>
              </p:ext>
            </p:extLst>
          </p:nvPr>
        </p:nvGraphicFramePr>
        <p:xfrm>
          <a:off x="3702982" y="3424428"/>
          <a:ext cx="7080629"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flipH="1">
            <a:off x="10783611" y="2516488"/>
            <a:ext cx="1030013"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400" b="1" dirty="0" smtClean="0">
                <a:solidFill>
                  <a:schemeClr val="tx1"/>
                </a:solidFill>
              </a:rPr>
              <a:t>Older </a:t>
            </a:r>
            <a:endParaRPr lang="en-US" sz="1400" b="1" dirty="0">
              <a:solidFill>
                <a:schemeClr val="tx1"/>
              </a:solidFill>
            </a:endParaRPr>
          </a:p>
          <a:p>
            <a:r>
              <a:rPr lang="en-US" sz="1400" b="1" dirty="0">
                <a:solidFill>
                  <a:schemeClr val="tx1"/>
                </a:solidFill>
              </a:rPr>
              <a:t>(N=159, Missing=1)</a:t>
            </a:r>
          </a:p>
          <a:p>
            <a:endParaRPr kumimoji="0" lang="en-US" sz="1400" b="1" i="0" u="none" strike="noStrike" cap="none" spc="0" normalizeH="0" baseline="0" dirty="0">
              <a:ln>
                <a:noFill/>
              </a:ln>
              <a:solidFill>
                <a:schemeClr val="tx1"/>
              </a:solidFill>
              <a:effectLst/>
              <a:uFillTx/>
              <a:sym typeface="Calibri"/>
            </a:endParaRPr>
          </a:p>
          <a:p>
            <a:r>
              <a:rPr lang="en-US" sz="1400" b="1" dirty="0" smtClean="0">
                <a:solidFill>
                  <a:schemeClr val="tx1"/>
                </a:solidFill>
              </a:rPr>
              <a:t>Newer</a:t>
            </a:r>
            <a:endParaRPr lang="en-US" sz="1400" b="1" dirty="0">
              <a:solidFill>
                <a:schemeClr val="tx1"/>
              </a:solidFill>
            </a:endParaRPr>
          </a:p>
          <a:p>
            <a:r>
              <a:rPr kumimoji="0" lang="en-US" sz="1400" b="1" i="0" u="none" strike="noStrike" cap="none" spc="0" normalizeH="0" baseline="0" dirty="0">
                <a:ln>
                  <a:noFill/>
                </a:ln>
                <a:solidFill>
                  <a:schemeClr val="tx1"/>
                </a:solidFill>
                <a:effectLst/>
                <a:uFillTx/>
                <a:sym typeface="Calibri"/>
              </a:rPr>
              <a:t>(N=96)</a:t>
            </a:r>
          </a:p>
        </p:txBody>
      </p:sp>
    </p:spTree>
    <p:extLst>
      <p:ext uri="{BB962C8B-B14F-4D97-AF65-F5344CB8AC3E}">
        <p14:creationId xmlns:p14="http://schemas.microsoft.com/office/powerpoint/2010/main" val="10584212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Title 1"/>
          <p:cNvSpPr txBox="1">
            <a:spLocks noGrp="1"/>
          </p:cNvSpPr>
          <p:nvPr>
            <p:ph type="title"/>
          </p:nvPr>
        </p:nvSpPr>
        <p:spPr>
          <a:xfrm>
            <a:off x="252918" y="1123836"/>
            <a:ext cx="2947484" cy="4601185"/>
          </a:xfrm>
          <a:prstGeom prst="rect">
            <a:avLst/>
          </a:prstGeom>
        </p:spPr>
        <p:txBody>
          <a:bodyPr/>
          <a:lstStyle>
            <a:lvl1pPr algn="ctr">
              <a:defRPr spc="-100"/>
            </a:lvl1pPr>
          </a:lstStyle>
          <a:p>
            <a:r>
              <a:rPr lang="en-US" dirty="0">
                <a:latin typeface="+mj-lt"/>
              </a:rPr>
              <a:t>Variation in Wide Spread of Services Offered</a:t>
            </a:r>
            <a:endParaRPr dirty="0">
              <a:latin typeface="+mj-lt"/>
            </a:endParaRPr>
          </a:p>
        </p:txBody>
      </p:sp>
      <p:graphicFrame>
        <p:nvGraphicFramePr>
          <p:cNvPr id="8" name="Chart 7"/>
          <p:cNvGraphicFramePr>
            <a:graphicFrameLocks/>
          </p:cNvGraphicFramePr>
          <p:nvPr>
            <p:extLst>
              <p:ext uri="{D42A27DB-BD31-4B8C-83A1-F6EECF244321}">
                <p14:modId xmlns:p14="http://schemas.microsoft.com/office/powerpoint/2010/main" val="1134777131"/>
              </p:ext>
            </p:extLst>
          </p:nvPr>
        </p:nvGraphicFramePr>
        <p:xfrm>
          <a:off x="3736428" y="679300"/>
          <a:ext cx="7068204"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4098666820"/>
              </p:ext>
            </p:extLst>
          </p:nvPr>
        </p:nvGraphicFramePr>
        <p:xfrm>
          <a:off x="3736428" y="3424428"/>
          <a:ext cx="7068206"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flipH="1">
            <a:off x="10804632" y="2514560"/>
            <a:ext cx="961916"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400" b="1" dirty="0" smtClean="0">
                <a:solidFill>
                  <a:schemeClr val="tx1"/>
                </a:solidFill>
              </a:rPr>
              <a:t>Older </a:t>
            </a:r>
            <a:endParaRPr lang="en-US" sz="1400" b="1" dirty="0">
              <a:solidFill>
                <a:schemeClr val="tx1"/>
              </a:solidFill>
            </a:endParaRPr>
          </a:p>
          <a:p>
            <a:r>
              <a:rPr lang="en-US" sz="1400" b="1" dirty="0">
                <a:solidFill>
                  <a:schemeClr val="tx1"/>
                </a:solidFill>
              </a:rPr>
              <a:t>(N=159, Missing=1)</a:t>
            </a:r>
          </a:p>
          <a:p>
            <a:endParaRPr kumimoji="0" lang="en-US" sz="1400" b="1" i="0" u="none" strike="noStrike" cap="none" spc="0" normalizeH="0" baseline="0" dirty="0">
              <a:ln>
                <a:noFill/>
              </a:ln>
              <a:solidFill>
                <a:schemeClr val="tx1"/>
              </a:solidFill>
              <a:effectLst/>
              <a:uFillTx/>
              <a:sym typeface="Calibri"/>
            </a:endParaRPr>
          </a:p>
          <a:p>
            <a:r>
              <a:rPr lang="en-US" sz="1400" b="1" dirty="0" smtClean="0">
                <a:solidFill>
                  <a:schemeClr val="tx1"/>
                </a:solidFill>
              </a:rPr>
              <a:t>Newer</a:t>
            </a:r>
            <a:endParaRPr lang="en-US" sz="1400" b="1" dirty="0">
              <a:solidFill>
                <a:schemeClr val="tx1"/>
              </a:solidFill>
            </a:endParaRPr>
          </a:p>
          <a:p>
            <a:r>
              <a:rPr kumimoji="0" lang="en-US" sz="1400" b="1" i="0" u="none" strike="noStrike" cap="none" spc="0" normalizeH="0" baseline="0" dirty="0">
                <a:ln>
                  <a:noFill/>
                </a:ln>
                <a:solidFill>
                  <a:schemeClr val="tx1"/>
                </a:solidFill>
                <a:effectLst/>
                <a:uFillTx/>
                <a:sym typeface="Calibri"/>
              </a:rPr>
              <a:t>(N=96)</a:t>
            </a:r>
          </a:p>
        </p:txBody>
      </p:sp>
    </p:spTree>
    <p:extLst>
      <p:ext uri="{BB962C8B-B14F-4D97-AF65-F5344CB8AC3E}">
        <p14:creationId xmlns:p14="http://schemas.microsoft.com/office/powerpoint/2010/main" val="334060815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Title 1"/>
          <p:cNvSpPr txBox="1">
            <a:spLocks noGrp="1"/>
          </p:cNvSpPr>
          <p:nvPr>
            <p:ph type="title"/>
          </p:nvPr>
        </p:nvSpPr>
        <p:spPr>
          <a:prstGeom prst="rect">
            <a:avLst/>
          </a:prstGeom>
        </p:spPr>
        <p:txBody>
          <a:bodyPr/>
          <a:lstStyle>
            <a:lvl1pPr>
              <a:defRPr spc="-100"/>
            </a:lvl1pPr>
          </a:lstStyle>
          <a:p>
            <a:pPr algn="ctr"/>
            <a:r>
              <a:rPr lang="en-US" dirty="0">
                <a:latin typeface="+mj-lt"/>
              </a:rPr>
              <a:t>Differences in Sustained Supplies and Services Offered</a:t>
            </a:r>
            <a:endParaRPr dirty="0">
              <a:latin typeface="+mj-lt"/>
            </a:endParaRPr>
          </a:p>
        </p:txBody>
      </p:sp>
      <p:graphicFrame>
        <p:nvGraphicFramePr>
          <p:cNvPr id="4" name="Chart 3"/>
          <p:cNvGraphicFramePr>
            <a:graphicFrameLocks/>
          </p:cNvGraphicFramePr>
          <p:nvPr>
            <p:extLst>
              <p:ext uri="{D42A27DB-BD31-4B8C-83A1-F6EECF244321}">
                <p14:modId xmlns:p14="http://schemas.microsoft.com/office/powerpoint/2010/main" val="2525081466"/>
              </p:ext>
            </p:extLst>
          </p:nvPr>
        </p:nvGraphicFramePr>
        <p:xfrm>
          <a:off x="2893614" y="681228"/>
          <a:ext cx="7795723" cy="30795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931255915"/>
              </p:ext>
            </p:extLst>
          </p:nvPr>
        </p:nvGraphicFramePr>
        <p:xfrm>
          <a:off x="2893614" y="3760759"/>
          <a:ext cx="7795722" cy="2406869"/>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flipH="1">
            <a:off x="10615764" y="2516489"/>
            <a:ext cx="1176843" cy="1600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400" b="1" dirty="0" smtClean="0">
                <a:solidFill>
                  <a:schemeClr val="tx1"/>
                </a:solidFill>
              </a:rPr>
              <a:t>Older </a:t>
            </a:r>
            <a:endParaRPr lang="en-US" sz="1400" b="1" dirty="0">
              <a:solidFill>
                <a:schemeClr val="tx1"/>
              </a:solidFill>
            </a:endParaRPr>
          </a:p>
          <a:p>
            <a:r>
              <a:rPr lang="en-US" sz="1400" b="1" dirty="0">
                <a:solidFill>
                  <a:schemeClr val="tx1"/>
                </a:solidFill>
              </a:rPr>
              <a:t>(N=157, Missing=3)</a:t>
            </a:r>
          </a:p>
          <a:p>
            <a:endParaRPr kumimoji="0" lang="en-US" sz="1400" b="1" i="0" u="none" strike="noStrike" cap="none" spc="0" normalizeH="0" baseline="0" dirty="0">
              <a:ln>
                <a:noFill/>
              </a:ln>
              <a:solidFill>
                <a:schemeClr val="tx1"/>
              </a:solidFill>
              <a:effectLst/>
              <a:uFillTx/>
              <a:sym typeface="Calibri"/>
            </a:endParaRPr>
          </a:p>
          <a:p>
            <a:r>
              <a:rPr lang="en-US" sz="1400" b="1" dirty="0" smtClean="0">
                <a:solidFill>
                  <a:schemeClr val="tx1"/>
                </a:solidFill>
              </a:rPr>
              <a:t>Newer</a:t>
            </a:r>
            <a:endParaRPr lang="en-US" sz="1400" b="1" dirty="0">
              <a:solidFill>
                <a:schemeClr val="tx1"/>
              </a:solidFill>
            </a:endParaRPr>
          </a:p>
          <a:p>
            <a:r>
              <a:rPr kumimoji="0" lang="en-US" sz="1400" b="1" i="0" u="none" strike="noStrike" cap="none" spc="0" normalizeH="0" baseline="0" dirty="0">
                <a:ln>
                  <a:noFill/>
                </a:ln>
                <a:solidFill>
                  <a:schemeClr val="tx1"/>
                </a:solidFill>
                <a:effectLst/>
                <a:uFillTx/>
                <a:sym typeface="Calibri"/>
              </a:rPr>
              <a:t>(N=65, Missing=31)</a:t>
            </a:r>
          </a:p>
        </p:txBody>
      </p:sp>
    </p:spTree>
    <p:extLst>
      <p:ext uri="{BB962C8B-B14F-4D97-AF65-F5344CB8AC3E}">
        <p14:creationId xmlns:p14="http://schemas.microsoft.com/office/powerpoint/2010/main" val="61135012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Title 1"/>
          <p:cNvSpPr txBox="1">
            <a:spLocks noGrp="1"/>
          </p:cNvSpPr>
          <p:nvPr>
            <p:ph type="title"/>
          </p:nvPr>
        </p:nvSpPr>
        <p:spPr>
          <a:prstGeom prst="rect">
            <a:avLst/>
          </a:prstGeom>
        </p:spPr>
        <p:txBody>
          <a:bodyPr/>
          <a:lstStyle>
            <a:lvl1pPr>
              <a:defRPr spc="-100"/>
            </a:lvl1pPr>
          </a:lstStyle>
          <a:p>
            <a:pPr algn="ctr"/>
            <a:r>
              <a:rPr lang="en-US" dirty="0" smtClean="0">
                <a:latin typeface="+mj-lt"/>
              </a:rPr>
              <a:t>Older </a:t>
            </a:r>
            <a:r>
              <a:rPr lang="en-US" dirty="0">
                <a:latin typeface="+mj-lt"/>
              </a:rPr>
              <a:t>Programs Sustaining Services Offered</a:t>
            </a:r>
            <a:endParaRPr dirty="0">
              <a:latin typeface="+mj-lt"/>
            </a:endParaRPr>
          </a:p>
        </p:txBody>
      </p:sp>
      <p:graphicFrame>
        <p:nvGraphicFramePr>
          <p:cNvPr id="3" name="Chart 2"/>
          <p:cNvGraphicFramePr>
            <a:graphicFrameLocks/>
          </p:cNvGraphicFramePr>
          <p:nvPr>
            <p:extLst>
              <p:ext uri="{D42A27DB-BD31-4B8C-83A1-F6EECF244321}">
                <p14:modId xmlns:p14="http://schemas.microsoft.com/office/powerpoint/2010/main" val="3221044964"/>
              </p:ext>
            </p:extLst>
          </p:nvPr>
        </p:nvGraphicFramePr>
        <p:xfrm>
          <a:off x="3294993" y="681229"/>
          <a:ext cx="7310277"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val="503696712"/>
              </p:ext>
            </p:extLst>
          </p:nvPr>
        </p:nvGraphicFramePr>
        <p:xfrm>
          <a:off x="3294993" y="3424429"/>
          <a:ext cx="7744857"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flipH="1">
            <a:off x="10699862" y="2408767"/>
            <a:ext cx="1029681" cy="1600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400" b="1" dirty="0" smtClean="0">
                <a:solidFill>
                  <a:schemeClr val="tx1"/>
                </a:solidFill>
              </a:rPr>
              <a:t>Older </a:t>
            </a:r>
            <a:endParaRPr lang="en-US" sz="1400" b="1" dirty="0">
              <a:solidFill>
                <a:schemeClr val="tx1"/>
              </a:solidFill>
            </a:endParaRPr>
          </a:p>
          <a:p>
            <a:r>
              <a:rPr lang="en-US" sz="1400" b="1" dirty="0">
                <a:solidFill>
                  <a:schemeClr val="tx1"/>
                </a:solidFill>
              </a:rPr>
              <a:t>(N=157, Missing=3)</a:t>
            </a:r>
          </a:p>
          <a:p>
            <a:endParaRPr kumimoji="0" lang="en-US" sz="1400" b="1" i="0" u="none" strike="noStrike" cap="none" spc="0" normalizeH="0" baseline="0" dirty="0">
              <a:ln>
                <a:noFill/>
              </a:ln>
              <a:solidFill>
                <a:schemeClr val="tx1"/>
              </a:solidFill>
              <a:effectLst/>
              <a:uFillTx/>
              <a:sym typeface="Calibri"/>
            </a:endParaRPr>
          </a:p>
          <a:p>
            <a:r>
              <a:rPr lang="en-US" sz="1400" b="1" dirty="0" smtClean="0">
                <a:solidFill>
                  <a:schemeClr val="tx1"/>
                </a:solidFill>
              </a:rPr>
              <a:t>Newer</a:t>
            </a:r>
            <a:endParaRPr lang="en-US" sz="1400" b="1" dirty="0">
              <a:solidFill>
                <a:schemeClr val="tx1"/>
              </a:solidFill>
            </a:endParaRPr>
          </a:p>
          <a:p>
            <a:r>
              <a:rPr kumimoji="0" lang="en-US" sz="1400" b="1" i="0" u="none" strike="noStrike" cap="none" spc="0" normalizeH="0" baseline="0" dirty="0">
                <a:ln>
                  <a:noFill/>
                </a:ln>
                <a:solidFill>
                  <a:schemeClr val="tx1"/>
                </a:solidFill>
                <a:effectLst/>
                <a:uFillTx/>
                <a:sym typeface="Calibri"/>
              </a:rPr>
              <a:t>(N=65, Missing=31)</a:t>
            </a:r>
          </a:p>
        </p:txBody>
      </p:sp>
    </p:spTree>
    <p:extLst>
      <p:ext uri="{BB962C8B-B14F-4D97-AF65-F5344CB8AC3E}">
        <p14:creationId xmlns:p14="http://schemas.microsoft.com/office/powerpoint/2010/main" val="158863700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20334" r="71939" b="28701"/>
          <a:stretch/>
        </p:blipFill>
        <p:spPr>
          <a:xfrm>
            <a:off x="492245" y="1788237"/>
            <a:ext cx="3292823" cy="3434080"/>
          </a:xfrm>
          <a:prstGeom prst="rect">
            <a:avLst/>
          </a:prstGeom>
        </p:spPr>
      </p:pic>
      <p:sp>
        <p:nvSpPr>
          <p:cNvPr id="6" name="Title 1"/>
          <p:cNvSpPr txBox="1">
            <a:spLocks/>
          </p:cNvSpPr>
          <p:nvPr/>
        </p:nvSpPr>
        <p:spPr>
          <a:xfrm>
            <a:off x="0" y="0"/>
            <a:ext cx="12192000" cy="1325563"/>
          </a:xfrm>
          <a:prstGeom prst="rect">
            <a:avLst/>
          </a:prstGeom>
          <a:solidFill>
            <a:srgbClr val="2D4E75"/>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1200"/>
              </a:spcBef>
            </a:pPr>
            <a:r>
              <a:rPr lang="en-US" sz="3600" dirty="0" smtClean="0">
                <a:solidFill>
                  <a:schemeClr val="bg1"/>
                </a:solidFill>
              </a:rPr>
              <a:t>Post-Overdose Outreach Programs in Massachusetts</a:t>
            </a:r>
            <a:endParaRPr lang="en-US" sz="3600" dirty="0">
              <a:solidFill>
                <a:schemeClr val="bg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309" t="8865" r="14189" b="81831"/>
          <a:stretch/>
        </p:blipFill>
        <p:spPr>
          <a:xfrm>
            <a:off x="3932122" y="3208096"/>
            <a:ext cx="8119368" cy="5823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91721" r="59964" b="1094"/>
          <a:stretch/>
        </p:blipFill>
        <p:spPr>
          <a:xfrm>
            <a:off x="3932122" y="5943600"/>
            <a:ext cx="4327753" cy="436880"/>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8288" t="20203" r="28570" b="65110"/>
          <a:stretch/>
        </p:blipFill>
        <p:spPr>
          <a:xfrm>
            <a:off x="4845570" y="1826134"/>
            <a:ext cx="6292471" cy="1204939"/>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8288" t="55794" r="28570" b="30336"/>
          <a:stretch/>
        </p:blipFill>
        <p:spPr>
          <a:xfrm>
            <a:off x="4845570" y="3967419"/>
            <a:ext cx="6292473" cy="1137920"/>
          </a:xfrm>
          <a:prstGeom prst="rect">
            <a:avLst/>
          </a:prstGeom>
        </p:spPr>
      </p:pic>
    </p:spTree>
    <p:extLst>
      <p:ext uri="{BB962C8B-B14F-4D97-AF65-F5344CB8AC3E}">
        <p14:creationId xmlns:p14="http://schemas.microsoft.com/office/powerpoint/2010/main" val="3346827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0443" y="2297637"/>
            <a:ext cx="8289894" cy="2185214"/>
          </a:xfrm>
          <a:prstGeom prst="rect">
            <a:avLst/>
          </a:prstGeom>
          <a:noFill/>
        </p:spPr>
        <p:txBody>
          <a:bodyPr wrap="square" rtlCol="0">
            <a:spAutoFit/>
          </a:bodyPr>
          <a:lstStyle/>
          <a:p>
            <a:pPr lvl="0" algn="ctr" hangingPunct="1"/>
            <a:r>
              <a:rPr kumimoji="0" lang="en-US" sz="4000" b="1"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PRONTO ADAPT Study </a:t>
            </a:r>
            <a:r>
              <a:rPr kumimoji="0" lang="en-US" sz="40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rPr>
              <a:t>Objective</a:t>
            </a:r>
          </a:p>
          <a:p>
            <a:pPr lvl="0" algn="ctr" hangingPunct="1">
              <a:defRPr/>
            </a:pP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To identify post-overdose outreach program </a:t>
            </a:r>
            <a:r>
              <a:rPr lang="en-US" sz="3200"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practices and adaptations during </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the COVID-19 pandemic</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63016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143172986"/>
              </p:ext>
            </p:extLst>
          </p:nvPr>
        </p:nvGraphicFramePr>
        <p:xfrm>
          <a:off x="3575365" y="641131"/>
          <a:ext cx="8128000" cy="5487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99495" y="1131116"/>
            <a:ext cx="3251259" cy="4706230"/>
          </a:xfrm>
        </p:spPr>
        <p:txBody>
          <a:bodyPr>
            <a:normAutofit/>
          </a:bodyPr>
          <a:lstStyle/>
          <a:p>
            <a:pPr algn="ctr"/>
            <a:r>
              <a:rPr lang="en-US" dirty="0">
                <a:latin typeface="+mj-lt"/>
              </a:rPr>
              <a:t>Timeline </a:t>
            </a:r>
            <a:br>
              <a:rPr lang="en-US" dirty="0">
                <a:latin typeface="+mj-lt"/>
              </a:rPr>
            </a:br>
            <a:r>
              <a:rPr lang="en-US" dirty="0">
                <a:latin typeface="+mj-lt"/>
              </a:rPr>
              <a:t>&amp;</a:t>
            </a:r>
            <a:br>
              <a:rPr lang="en-US" dirty="0">
                <a:latin typeface="+mj-lt"/>
              </a:rPr>
            </a:br>
            <a:r>
              <a:rPr lang="en-US" dirty="0">
                <a:latin typeface="+mj-lt"/>
              </a:rPr>
              <a:t>Methods</a:t>
            </a:r>
          </a:p>
        </p:txBody>
      </p:sp>
    </p:spTree>
    <p:extLst>
      <p:ext uri="{BB962C8B-B14F-4D97-AF65-F5344CB8AC3E}">
        <p14:creationId xmlns:p14="http://schemas.microsoft.com/office/powerpoint/2010/main" val="13318515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Survey Domains</a:t>
            </a:r>
          </a:p>
        </p:txBody>
      </p:sp>
      <p:graphicFrame>
        <p:nvGraphicFramePr>
          <p:cNvPr id="9" name="Diagram 8"/>
          <p:cNvGraphicFramePr/>
          <p:nvPr>
            <p:extLst>
              <p:ext uri="{D42A27DB-BD31-4B8C-83A1-F6EECF244321}">
                <p14:modId xmlns:p14="http://schemas.microsoft.com/office/powerpoint/2010/main" val="2465533867"/>
              </p:ext>
            </p:extLst>
          </p:nvPr>
        </p:nvGraphicFramePr>
        <p:xfrm>
          <a:off x="3550639" y="837398"/>
          <a:ext cx="8128000" cy="5139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353729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Calibri" panose="020F0502020204030204" pitchFamily="34" charset="0"/>
                <a:cs typeface="Calibri" panose="020F0502020204030204" pitchFamily="34" charset="0"/>
              </a:rPr>
              <a:t>157 Municipalities Covered in March 2020</a:t>
            </a:r>
            <a:endParaRPr lang="en-US" sz="4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rotWithShape="1">
          <a:blip r:embed="rId3"/>
          <a:srcRect r="1394"/>
          <a:stretch/>
        </p:blipFill>
        <p:spPr>
          <a:xfrm>
            <a:off x="3531667" y="869779"/>
            <a:ext cx="8229936" cy="5109300"/>
          </a:xfrm>
          <a:prstGeom prst="rect">
            <a:avLst/>
          </a:prstGeom>
        </p:spPr>
      </p:pic>
    </p:spTree>
    <p:extLst>
      <p:ext uri="{BB962C8B-B14F-4D97-AF65-F5344CB8AC3E}">
        <p14:creationId xmlns:p14="http://schemas.microsoft.com/office/powerpoint/2010/main" val="191385888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Calibri" panose="020F0502020204030204" pitchFamily="34" charset="0"/>
                <a:cs typeface="Calibri" panose="020F0502020204030204" pitchFamily="34" charset="0"/>
              </a:rPr>
              <a:t>96 Programs Established in 83 Additional Municipalities</a:t>
            </a:r>
            <a:endParaRPr lang="en-US" sz="4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rotWithShape="1">
          <a:blip r:embed="rId3"/>
          <a:srcRect r="1607"/>
          <a:stretch/>
        </p:blipFill>
        <p:spPr>
          <a:xfrm>
            <a:off x="3531670" y="847978"/>
            <a:ext cx="8205178" cy="5152902"/>
          </a:xfrm>
          <a:prstGeom prst="rect">
            <a:avLst/>
          </a:prstGeom>
        </p:spPr>
      </p:pic>
    </p:spTree>
    <p:extLst>
      <p:ext uri="{BB962C8B-B14F-4D97-AF65-F5344CB8AC3E}">
        <p14:creationId xmlns:p14="http://schemas.microsoft.com/office/powerpoint/2010/main" val="253480146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Title 1"/>
          <p:cNvSpPr txBox="1">
            <a:spLocks noGrp="1"/>
          </p:cNvSpPr>
          <p:nvPr>
            <p:ph type="title"/>
          </p:nvPr>
        </p:nvSpPr>
        <p:spPr>
          <a:prstGeom prst="rect">
            <a:avLst/>
          </a:prstGeom>
        </p:spPr>
        <p:txBody>
          <a:bodyPr/>
          <a:lstStyle>
            <a:lvl1pPr>
              <a:defRPr spc="-100"/>
            </a:lvl1pPr>
          </a:lstStyle>
          <a:p>
            <a:pPr algn="ctr"/>
            <a:r>
              <a:rPr lang="en-US" dirty="0">
                <a:latin typeface="+mj-lt"/>
              </a:rPr>
              <a:t>Changes </a:t>
            </a:r>
            <a:r>
              <a:rPr lang="en-US" dirty="0" smtClean="0">
                <a:latin typeface="+mj-lt"/>
              </a:rPr>
              <a:t>and Adaptations to </a:t>
            </a:r>
            <a:r>
              <a:rPr dirty="0">
                <a:latin typeface="+mj-lt"/>
              </a:rPr>
              <a:t>Outreach </a:t>
            </a:r>
            <a:r>
              <a:rPr lang="en-US" dirty="0">
                <a:latin typeface="+mj-lt"/>
              </a:rPr>
              <a:t>Preparation and Visits</a:t>
            </a:r>
            <a:endParaRPr dirty="0">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2748727512"/>
              </p:ext>
            </p:extLst>
          </p:nvPr>
        </p:nvGraphicFramePr>
        <p:xfrm>
          <a:off x="3703043" y="1586004"/>
          <a:ext cx="7793168" cy="3075554"/>
        </p:xfrm>
        <a:graphic>
          <a:graphicData uri="http://schemas.openxmlformats.org/drawingml/2006/table">
            <a:tbl>
              <a:tblPr firstRow="1">
                <a:tableStyleId>{4C3C2611-4C71-4FC5-86AE-919BDF0F9419}</a:tableStyleId>
              </a:tblPr>
              <a:tblGrid>
                <a:gridCol w="6526478">
                  <a:extLst>
                    <a:ext uri="{9D8B030D-6E8A-4147-A177-3AD203B41FA5}">
                      <a16:colId xmlns:a16="http://schemas.microsoft.com/office/drawing/2014/main" val="3202255832"/>
                    </a:ext>
                  </a:extLst>
                </a:gridCol>
                <a:gridCol w="1266690">
                  <a:extLst>
                    <a:ext uri="{9D8B030D-6E8A-4147-A177-3AD203B41FA5}">
                      <a16:colId xmlns:a16="http://schemas.microsoft.com/office/drawing/2014/main" val="4226034128"/>
                    </a:ext>
                  </a:extLst>
                </a:gridCol>
              </a:tblGrid>
              <a:tr h="879131">
                <a:tc>
                  <a:txBody>
                    <a:bodyPr/>
                    <a:lstStyle/>
                    <a:p>
                      <a:pPr algn="l">
                        <a:lnSpc>
                          <a:spcPct val="107000"/>
                        </a:lnSpc>
                        <a:defRPr b="0">
                          <a:solidFill>
                            <a:srgbClr val="000000"/>
                          </a:solidFill>
                        </a:defRPr>
                      </a:pPr>
                      <a:r>
                        <a:rPr lang="en-US" sz="2400" b="1" i="0" dirty="0">
                          <a:solidFill>
                            <a:schemeClr val="bg1"/>
                          </a:solidFill>
                          <a:latin typeface="Calibri" panose="020F0502020204030204" pitchFamily="34" charset="0"/>
                          <a:ea typeface="Corbel"/>
                          <a:cs typeface="Calibri" panose="020F0502020204030204" pitchFamily="34" charset="0"/>
                          <a:sym typeface="Corbel"/>
                        </a:rPr>
                        <a:t>Elements</a:t>
                      </a:r>
                      <a:r>
                        <a:rPr lang="en-US" sz="2400" b="1" i="0" baseline="0" dirty="0">
                          <a:solidFill>
                            <a:schemeClr val="bg1"/>
                          </a:solidFill>
                          <a:latin typeface="Calibri" panose="020F0502020204030204" pitchFamily="34" charset="0"/>
                          <a:ea typeface="Corbel"/>
                          <a:cs typeface="Calibri" panose="020F0502020204030204" pitchFamily="34" charset="0"/>
                          <a:sym typeface="Corbel"/>
                        </a:rPr>
                        <a:t> Suspended During the Pandemic</a:t>
                      </a:r>
                      <a:endParaRPr lang="en-US" sz="2400" b="1" i="1" dirty="0">
                        <a:solidFill>
                          <a:schemeClr val="bg1"/>
                        </a:solidFill>
                        <a:latin typeface="Calibri" panose="020F0502020204030204" pitchFamily="34" charset="0"/>
                        <a:ea typeface="Corbel"/>
                        <a:cs typeface="Calibri" panose="020F0502020204030204" pitchFamily="34" charset="0"/>
                        <a:sym typeface="Corbel"/>
                      </a:endParaRPr>
                    </a:p>
                  </a:txBody>
                  <a:tcPr marL="8890" marR="8890" marT="0" marB="0" anchor="b">
                    <a:lnL w="12700">
                      <a:miter lim="400000"/>
                    </a:lnL>
                    <a:lnR w="12700">
                      <a:noFill/>
                      <a:miter lim="400000"/>
                    </a:lnR>
                    <a:lnT w="12700">
                      <a:solidFill>
                        <a:srgbClr val="000000"/>
                      </a:solidFill>
                    </a:lnT>
                    <a:lnB w="12700" cap="flat" cmpd="sng" algn="ctr">
                      <a:solidFill>
                        <a:schemeClr val="tx1"/>
                      </a:solidFill>
                      <a:prstDash val="solid"/>
                      <a:round/>
                      <a:headEnd type="none" w="med" len="med"/>
                      <a:tailEnd type="none" w="med" len="med"/>
                    </a:lnB>
                    <a:solidFill>
                      <a:srgbClr val="84ACB6"/>
                    </a:solidFill>
                  </a:tcPr>
                </a:tc>
                <a:tc>
                  <a:txBody>
                    <a:bodyPr/>
                    <a:lstStyle/>
                    <a:p>
                      <a:pPr marL="0" marR="13335" algn="ctr">
                        <a:lnSpc>
                          <a:spcPct val="107000"/>
                        </a:lnSpc>
                        <a:spcBef>
                          <a:spcPts val="0"/>
                        </a:spcBef>
                        <a:spcAft>
                          <a:spcPts val="0"/>
                        </a:spcAft>
                      </a:pPr>
                      <a:r>
                        <a:rPr lang="en-US" sz="2400" b="1" dirty="0" smtClean="0">
                          <a:effectLst/>
                          <a:latin typeface="+mj-lt"/>
                          <a:ea typeface="Calibri" panose="020F0502020204030204" pitchFamily="34" charset="0"/>
                        </a:rPr>
                        <a:t>Older</a:t>
                      </a:r>
                      <a:endParaRPr lang="en-US" sz="2400" b="1" dirty="0">
                        <a:effectLst/>
                        <a:latin typeface="+mj-lt"/>
                        <a:ea typeface="Calibri" panose="020F0502020204030204" pitchFamily="34" charset="0"/>
                      </a:endParaRPr>
                    </a:p>
                    <a:p>
                      <a:pPr marL="0" marR="13335" algn="ctr">
                        <a:lnSpc>
                          <a:spcPct val="107000"/>
                        </a:lnSpc>
                        <a:spcBef>
                          <a:spcPts val="0"/>
                        </a:spcBef>
                        <a:spcAft>
                          <a:spcPts val="0"/>
                        </a:spcAft>
                      </a:pPr>
                      <a:r>
                        <a:rPr lang="en-US" sz="2400" b="1" dirty="0">
                          <a:effectLst/>
                          <a:latin typeface="+mj-lt"/>
                          <a:ea typeface="Calibri" panose="020F0502020204030204" pitchFamily="34" charset="0"/>
                        </a:rPr>
                        <a:t>(N=160)</a:t>
                      </a:r>
                    </a:p>
                  </a:txBody>
                  <a:tcPr marL="8890" marR="8890" marT="0" marB="0" anchor="b">
                    <a:lnL w="12700">
                      <a:noFill/>
                      <a:miter lim="400000"/>
                    </a:lnL>
                    <a:lnR w="12700">
                      <a:miter lim="400000"/>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4ACB6"/>
                    </a:solidFill>
                  </a:tcPr>
                </a:tc>
                <a:extLst>
                  <a:ext uri="{0D108BD9-81ED-4DB2-BD59-A6C34878D82A}">
                    <a16:rowId xmlns:a16="http://schemas.microsoft.com/office/drawing/2014/main" val="634360724"/>
                  </a:ext>
                </a:extLst>
              </a:tr>
              <a:tr h="614949">
                <a:tc>
                  <a:txBody>
                    <a:bodyPr/>
                    <a:lstStyle/>
                    <a:p>
                      <a:r>
                        <a:rPr lang="en-US" sz="2400" dirty="0" smtClean="0"/>
                        <a:t>Continued all outreach activities uninterrupted</a:t>
                      </a:r>
                      <a:endParaRPr lang="en-US" sz="2400" dirty="0"/>
                    </a:p>
                  </a:txBody>
                  <a:tcPr marL="0" marR="0" marT="0" marB="0" anchor="b" horzOverflow="overflow">
                    <a:lnL w="12700">
                      <a:noFill/>
                      <a:miter lim="400000"/>
                    </a:lnL>
                    <a:lnR w="12700">
                      <a:noFill/>
                      <a:miter lim="400000"/>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45084" algn="ctr">
                        <a:lnSpc>
                          <a:spcPct val="107000"/>
                        </a:lnSpc>
                      </a:pPr>
                      <a:r>
                        <a:rPr lang="en-US" sz="2400" dirty="0">
                          <a:latin typeface="Calibri" panose="020F0502020204030204" pitchFamily="34" charset="0"/>
                          <a:ea typeface="Corbel"/>
                          <a:cs typeface="Calibri" panose="020F0502020204030204" pitchFamily="34" charset="0"/>
                          <a:sym typeface="Corbel"/>
                        </a:rPr>
                        <a:t>16%</a:t>
                      </a:r>
                      <a:endParaRPr sz="2400" dirty="0">
                        <a:latin typeface="Calibri" panose="020F0502020204030204" pitchFamily="34" charset="0"/>
                        <a:ea typeface="Corbel"/>
                        <a:cs typeface="Calibri" panose="020F0502020204030204" pitchFamily="34" charset="0"/>
                        <a:sym typeface="Corbel"/>
                      </a:endParaRPr>
                    </a:p>
                  </a:txBody>
                  <a:tcPr marL="0" marR="0" marT="0" marB="0" horzOverflow="overflow">
                    <a:lnL w="12700">
                      <a:noFill/>
                      <a:miter lim="400000"/>
                    </a:lnL>
                    <a:lnR w="12700">
                      <a:noFill/>
                      <a:miter lim="400000"/>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2809827"/>
                  </a:ext>
                </a:extLst>
              </a:tr>
              <a:tr h="539015">
                <a:tc>
                  <a:txBody>
                    <a:bodyPr/>
                    <a:lstStyle/>
                    <a:p>
                      <a:pPr>
                        <a:lnSpc>
                          <a:spcPct val="107000"/>
                        </a:lnSpc>
                      </a:pPr>
                      <a:r>
                        <a:rPr lang="en-US" sz="2400" dirty="0" smtClean="0">
                          <a:latin typeface="Calibri" panose="020F0502020204030204" pitchFamily="34" charset="0"/>
                          <a:ea typeface="Corbel"/>
                          <a:cs typeface="Calibri" panose="020F0502020204030204" pitchFamily="34" charset="0"/>
                          <a:sym typeface="Corbel"/>
                        </a:rPr>
                        <a:t>Suspended in-person outreach, continued remote</a:t>
                      </a:r>
                      <a:endParaRPr sz="2400" dirty="0">
                        <a:latin typeface="Calibri" panose="020F0502020204030204" pitchFamily="34" charset="0"/>
                        <a:ea typeface="Corbel"/>
                        <a:cs typeface="Calibri" panose="020F0502020204030204" pitchFamily="34" charset="0"/>
                        <a:sym typeface="Corbel"/>
                      </a:endParaRPr>
                    </a:p>
                  </a:txBody>
                  <a:tcPr marL="0" marR="0" marT="0" marB="0" anchor="b" horzOverflow="overflow">
                    <a:lnL w="12700">
                      <a:noFill/>
                      <a:miter lim="400000"/>
                    </a:lnL>
                    <a:lnR w="12700">
                      <a:noFill/>
                      <a:miter lim="400000"/>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45084" algn="ctr">
                        <a:lnSpc>
                          <a:spcPct val="107000"/>
                        </a:lnSpc>
                      </a:pPr>
                      <a:r>
                        <a:rPr lang="en-US" sz="2400" dirty="0">
                          <a:latin typeface="Calibri" panose="020F0502020204030204" pitchFamily="34" charset="0"/>
                          <a:ea typeface="Corbel"/>
                          <a:cs typeface="Calibri" panose="020F0502020204030204" pitchFamily="34" charset="0"/>
                          <a:sym typeface="Corbel"/>
                        </a:rPr>
                        <a:t>67%</a:t>
                      </a:r>
                      <a:endParaRPr sz="2400" dirty="0">
                        <a:latin typeface="Calibri" panose="020F0502020204030204" pitchFamily="34" charset="0"/>
                        <a:ea typeface="Corbel"/>
                        <a:cs typeface="Calibri" panose="020F0502020204030204" pitchFamily="34" charset="0"/>
                        <a:sym typeface="Corbel"/>
                      </a:endParaRPr>
                    </a:p>
                  </a:txBody>
                  <a:tcPr marL="0" marR="0" marT="0" marB="0" horzOverflow="overflow">
                    <a:lnL w="12700">
                      <a:noFill/>
                      <a:miter lim="400000"/>
                    </a:lnL>
                    <a:lnR w="12700">
                      <a:noFill/>
                      <a:miter lim="400000"/>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7055932"/>
                  </a:ext>
                </a:extLst>
              </a:tr>
              <a:tr h="515201">
                <a:tc>
                  <a:txBody>
                    <a:bodyPr/>
                    <a:lstStyle/>
                    <a:p>
                      <a:pPr>
                        <a:lnSpc>
                          <a:spcPct val="107000"/>
                        </a:lnSpc>
                      </a:pPr>
                      <a:r>
                        <a:rPr lang="en-US" sz="2400" dirty="0">
                          <a:latin typeface="Calibri" panose="020F0502020204030204" pitchFamily="34" charset="0"/>
                          <a:ea typeface="Corbel"/>
                          <a:cs typeface="Calibri" panose="020F0502020204030204" pitchFamily="34" charset="0"/>
                          <a:sym typeface="Corbel"/>
                        </a:rPr>
                        <a:t>Suspended all outreach (both in-person and remote) </a:t>
                      </a:r>
                    </a:p>
                  </a:txBody>
                  <a:tcPr marL="0" marR="0" marT="0" marB="0" anchor="b" horzOverflow="overflow">
                    <a:lnL w="12700">
                      <a:noFill/>
                      <a:miter lim="400000"/>
                    </a:lnL>
                    <a:lnR w="12700">
                      <a:noFill/>
                      <a:miter lim="400000"/>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45084" algn="ctr">
                        <a:lnSpc>
                          <a:spcPct val="107000"/>
                        </a:lnSpc>
                      </a:pPr>
                      <a:r>
                        <a:rPr lang="en-US" sz="2400" dirty="0">
                          <a:latin typeface="Calibri" panose="020F0502020204030204" pitchFamily="34" charset="0"/>
                          <a:ea typeface="Corbel"/>
                          <a:cs typeface="Calibri" panose="020F0502020204030204" pitchFamily="34" charset="0"/>
                          <a:sym typeface="Corbel"/>
                        </a:rPr>
                        <a:t>10%</a:t>
                      </a:r>
                    </a:p>
                  </a:txBody>
                  <a:tcPr marL="0" marR="0" marT="0" marB="0" horzOverflow="overflow">
                    <a:lnL w="12700">
                      <a:noFill/>
                      <a:miter lim="400000"/>
                    </a:lnL>
                    <a:lnR w="12700">
                      <a:noFill/>
                      <a:miter lim="400000"/>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6840313"/>
                  </a:ext>
                </a:extLst>
              </a:tr>
              <a:tr h="527258">
                <a:tc gridSpan="2">
                  <a:txBody>
                    <a:bodyPr/>
                    <a:lstStyle/>
                    <a:p>
                      <a:pPr>
                        <a:lnSpc>
                          <a:spcPct val="107000"/>
                        </a:lnSpc>
                      </a:pPr>
                      <a:r>
                        <a:rPr sz="1400" dirty="0">
                          <a:latin typeface="Calibri" panose="020F0502020204030204" pitchFamily="34" charset="0"/>
                          <a:ea typeface="Corbel"/>
                          <a:cs typeface="Calibri" panose="020F0502020204030204" pitchFamily="34" charset="0"/>
                          <a:sym typeface="Corbel"/>
                        </a:rPr>
                        <a:t>*Response categories w</a:t>
                      </a:r>
                      <a:r>
                        <a:rPr lang="en-US" sz="1400" dirty="0">
                          <a:latin typeface="Calibri" panose="020F0502020204030204" pitchFamily="34" charset="0"/>
                          <a:ea typeface="Corbel"/>
                          <a:cs typeface="Calibri" panose="020F0502020204030204" pitchFamily="34" charset="0"/>
                          <a:sym typeface="Corbel"/>
                        </a:rPr>
                        <a:t>ere</a:t>
                      </a:r>
                      <a:r>
                        <a:rPr sz="1400" dirty="0">
                          <a:latin typeface="Calibri" panose="020F0502020204030204" pitchFamily="34" charset="0"/>
                          <a:ea typeface="Corbel"/>
                          <a:cs typeface="Calibri" panose="020F0502020204030204" pitchFamily="34" charset="0"/>
                          <a:sym typeface="Corbel"/>
                        </a:rPr>
                        <a:t> mutually exclusive. </a:t>
                      </a:r>
                      <a:r>
                        <a:rPr lang="en-US" sz="1400" dirty="0">
                          <a:latin typeface="Calibri" panose="020F0502020204030204" pitchFamily="34" charset="0"/>
                          <a:ea typeface="Corbel"/>
                          <a:cs typeface="Calibri" panose="020F0502020204030204" pitchFamily="34" charset="0"/>
                          <a:sym typeface="Corbel"/>
                        </a:rPr>
                        <a:t>Other</a:t>
                      </a:r>
                      <a:r>
                        <a:rPr lang="en-US" sz="1400" baseline="0" dirty="0">
                          <a:latin typeface="Calibri" panose="020F0502020204030204" pitchFamily="34" charset="0"/>
                          <a:ea typeface="Corbel"/>
                          <a:cs typeface="Calibri" panose="020F0502020204030204" pitchFamily="34" charset="0"/>
                          <a:sym typeface="Corbel"/>
                        </a:rPr>
                        <a:t> is</a:t>
                      </a:r>
                      <a:r>
                        <a:rPr lang="en-US" sz="1400" dirty="0">
                          <a:latin typeface="Calibri" panose="020F0502020204030204" pitchFamily="34" charset="0"/>
                          <a:ea typeface="Corbel"/>
                          <a:cs typeface="Calibri" panose="020F0502020204030204" pitchFamily="34" charset="0"/>
                          <a:sym typeface="Corbel"/>
                        </a:rPr>
                        <a:t> not shown in</a:t>
                      </a:r>
                      <a:r>
                        <a:rPr lang="en-US" sz="1400" baseline="0" dirty="0">
                          <a:latin typeface="Calibri" panose="020F0502020204030204" pitchFamily="34" charset="0"/>
                          <a:ea typeface="Corbel"/>
                          <a:cs typeface="Calibri" panose="020F0502020204030204" pitchFamily="34" charset="0"/>
                          <a:sym typeface="Corbel"/>
                        </a:rPr>
                        <a:t> table.</a:t>
                      </a:r>
                      <a:endParaRPr sz="1400" dirty="0">
                        <a:latin typeface="Calibri" panose="020F0502020204030204" pitchFamily="34" charset="0"/>
                        <a:ea typeface="Corbel"/>
                        <a:cs typeface="Calibri" panose="020F0502020204030204" pitchFamily="34" charset="0"/>
                        <a:sym typeface="Corbel"/>
                      </a:endParaRPr>
                    </a:p>
                  </a:txBody>
                  <a:tcPr marL="0" marR="0" marT="0" marB="0" anchor="b" horzOverflow="overflow">
                    <a:lnL w="12700">
                      <a:miter lim="400000"/>
                    </a:lnL>
                    <a:lnR w="12700">
                      <a:miter lim="400000"/>
                    </a:lnR>
                    <a:lnT w="12700" cap="flat" cmpd="sng" algn="ctr">
                      <a:solidFill>
                        <a:schemeClr val="tx1"/>
                      </a:solidFill>
                      <a:prstDash val="solid"/>
                      <a:round/>
                      <a:headEnd type="none" w="med" len="med"/>
                      <a:tailEnd type="none" w="med" len="med"/>
                    </a:lnT>
                    <a:lnB w="12700">
                      <a:solidFill>
                        <a:srgbClr val="000000"/>
                      </a:solidFill>
                    </a:lnB>
                    <a:noFill/>
                  </a:tcPr>
                </a:tc>
                <a:tc hMerge="1">
                  <a:txBody>
                    <a:bodyPr/>
                    <a:lstStyle/>
                    <a:p>
                      <a:endParaRPr lang="en-US" dirty="0"/>
                    </a:p>
                  </a:txBody>
                  <a:tcPr/>
                </a:tc>
                <a:extLst>
                  <a:ext uri="{0D108BD9-81ED-4DB2-BD59-A6C34878D82A}">
                    <a16:rowId xmlns:a16="http://schemas.microsoft.com/office/drawing/2014/main" val="1179528123"/>
                  </a:ext>
                </a:extLst>
              </a:tr>
            </a:tbl>
          </a:graphicData>
        </a:graphic>
      </p:graphicFrame>
    </p:spTree>
    <p:extLst>
      <p:ext uri="{BB962C8B-B14F-4D97-AF65-F5344CB8AC3E}">
        <p14:creationId xmlns:p14="http://schemas.microsoft.com/office/powerpoint/2010/main" val="481008"/>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Fra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12757</TotalTime>
  <Words>1921</Words>
  <Application>Microsoft Office PowerPoint</Application>
  <PresentationFormat>Widescreen</PresentationFormat>
  <Paragraphs>320</Paragraphs>
  <Slides>26</Slides>
  <Notes>22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26</vt:i4>
      </vt:variant>
    </vt:vector>
  </HeadingPairs>
  <TitlesOfParts>
    <vt:vector size="37" baseType="lpstr">
      <vt:lpstr>Arial</vt:lpstr>
      <vt:lpstr>Calibri</vt:lpstr>
      <vt:lpstr>Calibri Light</vt:lpstr>
      <vt:lpstr>Corbel</vt:lpstr>
      <vt:lpstr>Courier New</vt:lpstr>
      <vt:lpstr>Helvetica</vt:lpstr>
      <vt:lpstr>Times New Roman</vt:lpstr>
      <vt:lpstr>Wingdings 2</vt:lpstr>
      <vt:lpstr>Office Theme</vt:lpstr>
      <vt:lpstr>2_Frame</vt:lpstr>
      <vt:lpstr>1_Office Theme</vt:lpstr>
      <vt:lpstr>PowerPoint Presentation</vt:lpstr>
      <vt:lpstr>Conflicts of Interest</vt:lpstr>
      <vt:lpstr>PowerPoint Presentation</vt:lpstr>
      <vt:lpstr>PowerPoint Presentation</vt:lpstr>
      <vt:lpstr>Timeline  &amp; Methods</vt:lpstr>
      <vt:lpstr>Survey Domains</vt:lpstr>
      <vt:lpstr>157 Municipalities Covered in March 2020</vt:lpstr>
      <vt:lpstr>96 Programs Established in 83 Additional Municipalities</vt:lpstr>
      <vt:lpstr>Changes and Adaptations to Outreach Preparation and Visits</vt:lpstr>
      <vt:lpstr>84% of Older, 95% of Newer Programs Rely on Grant Funding</vt:lpstr>
      <vt:lpstr>Contacts Often First Made Virtually</vt:lpstr>
      <vt:lpstr>Services Directly Offered Vary Among Programs</vt:lpstr>
      <vt:lpstr>Services Directly Offered Vary Among Programs</vt:lpstr>
      <vt:lpstr>Trainings, Changes Since COVID-19 Onset to Reflect Evolving Drug Supply, Social Contexts</vt:lpstr>
      <vt:lpstr>Differences in Sustained Supplies and Services Offered</vt:lpstr>
      <vt:lpstr>Differences in Sustained Supplies and Services Offered</vt:lpstr>
      <vt:lpstr>Conclusions</vt:lpstr>
      <vt:lpstr>Limitations</vt:lpstr>
      <vt:lpstr>Next Steps</vt:lpstr>
      <vt:lpstr>Thank you!</vt:lpstr>
      <vt:lpstr>Government Agencies are Primary Issuers of Grants</vt:lpstr>
      <vt:lpstr>Data Sources Identifying Potential Recipients Primarily Police-Based</vt:lpstr>
      <vt:lpstr>Variation in Wide Spread of Services Offered</vt:lpstr>
      <vt:lpstr>Variation in Wide Spread of Services Offered</vt:lpstr>
      <vt:lpstr>Differences in Sustained Supplies and Services Offered</vt:lpstr>
      <vt:lpstr>Older Programs Sustaining Services Offered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Waye, Katherine</dc:creator>
  <cp:lastModifiedBy>Clara To</cp:lastModifiedBy>
  <cp:revision>246</cp:revision>
  <dcterms:modified xsi:type="dcterms:W3CDTF">2023-11-01T20:01:49Z</dcterms:modified>
</cp:coreProperties>
</file>